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62" r:id="rId2"/>
  </p:sldIdLst>
  <p:sldSz cx="49377600" cy="37490400"/>
  <p:notesSz cx="6858000" cy="9144000"/>
  <p:defaultTextStyle>
    <a:defPPr>
      <a:defRPr lang="en-US"/>
    </a:defPPr>
    <a:lvl1pPr marL="0" algn="l" defTabSz="2505431" rtl="0" eaLnBrk="1" latinLnBrk="0" hangingPunct="1">
      <a:defRPr sz="4700" kern="1200">
        <a:solidFill>
          <a:schemeClr val="tx1"/>
        </a:solidFill>
        <a:latin typeface="+mn-lt"/>
        <a:ea typeface="+mn-ea"/>
        <a:cs typeface="+mn-cs"/>
      </a:defRPr>
    </a:lvl1pPr>
    <a:lvl2pPr marL="1252717" algn="l" defTabSz="2505431" rtl="0" eaLnBrk="1" latinLnBrk="0" hangingPunct="1">
      <a:defRPr sz="4700" kern="1200">
        <a:solidFill>
          <a:schemeClr val="tx1"/>
        </a:solidFill>
        <a:latin typeface="+mn-lt"/>
        <a:ea typeface="+mn-ea"/>
        <a:cs typeface="+mn-cs"/>
      </a:defRPr>
    </a:lvl2pPr>
    <a:lvl3pPr marL="2505431" algn="l" defTabSz="2505431" rtl="0" eaLnBrk="1" latinLnBrk="0" hangingPunct="1">
      <a:defRPr sz="4700" kern="1200">
        <a:solidFill>
          <a:schemeClr val="tx1"/>
        </a:solidFill>
        <a:latin typeface="+mn-lt"/>
        <a:ea typeface="+mn-ea"/>
        <a:cs typeface="+mn-cs"/>
      </a:defRPr>
    </a:lvl3pPr>
    <a:lvl4pPr marL="3758141" algn="l" defTabSz="2505431" rtl="0" eaLnBrk="1" latinLnBrk="0" hangingPunct="1">
      <a:defRPr sz="4700" kern="1200">
        <a:solidFill>
          <a:schemeClr val="tx1"/>
        </a:solidFill>
        <a:latin typeface="+mn-lt"/>
        <a:ea typeface="+mn-ea"/>
        <a:cs typeface="+mn-cs"/>
      </a:defRPr>
    </a:lvl4pPr>
    <a:lvl5pPr marL="5010857" algn="l" defTabSz="2505431" rtl="0" eaLnBrk="1" latinLnBrk="0" hangingPunct="1">
      <a:defRPr sz="4700" kern="1200">
        <a:solidFill>
          <a:schemeClr val="tx1"/>
        </a:solidFill>
        <a:latin typeface="+mn-lt"/>
        <a:ea typeface="+mn-ea"/>
        <a:cs typeface="+mn-cs"/>
      </a:defRPr>
    </a:lvl5pPr>
    <a:lvl6pPr marL="6263572" algn="l" defTabSz="2505431" rtl="0" eaLnBrk="1" latinLnBrk="0" hangingPunct="1">
      <a:defRPr sz="4700" kern="1200">
        <a:solidFill>
          <a:schemeClr val="tx1"/>
        </a:solidFill>
        <a:latin typeface="+mn-lt"/>
        <a:ea typeface="+mn-ea"/>
        <a:cs typeface="+mn-cs"/>
      </a:defRPr>
    </a:lvl6pPr>
    <a:lvl7pPr marL="7516288" algn="l" defTabSz="2505431" rtl="0" eaLnBrk="1" latinLnBrk="0" hangingPunct="1">
      <a:defRPr sz="4700" kern="1200">
        <a:solidFill>
          <a:schemeClr val="tx1"/>
        </a:solidFill>
        <a:latin typeface="+mn-lt"/>
        <a:ea typeface="+mn-ea"/>
        <a:cs typeface="+mn-cs"/>
      </a:defRPr>
    </a:lvl7pPr>
    <a:lvl8pPr marL="8768998" algn="l" defTabSz="2505431" rtl="0" eaLnBrk="1" latinLnBrk="0" hangingPunct="1">
      <a:defRPr sz="4700" kern="1200">
        <a:solidFill>
          <a:schemeClr val="tx1"/>
        </a:solidFill>
        <a:latin typeface="+mn-lt"/>
        <a:ea typeface="+mn-ea"/>
        <a:cs typeface="+mn-cs"/>
      </a:defRPr>
    </a:lvl8pPr>
    <a:lvl9pPr marL="10021714" algn="l" defTabSz="2505431" rtl="0" eaLnBrk="1" latinLnBrk="0" hangingPunct="1">
      <a:defRPr sz="4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808">
          <p15:clr>
            <a:srgbClr val="A4A3A4"/>
          </p15:clr>
        </p15:guide>
        <p15:guide id="2" pos="1555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rent Stellingwerff" initials="TS" lastIdx="8" clrIdx="0"/>
  <p:cmAuthor id="1" name="Ben Sporer" initials="" lastIdx="8" clrIdx="1"/>
  <p:cmAuthor id="2" name="SPIN" initials="S" lastIdx="2" clrIdx="2"/>
  <p:cmAuthor id="3" name="marc klimstra" initials="mk" lastIdx="4" clrIdx="3">
    <p:extLst>
      <p:ext uri="{19B8F6BF-5375-455C-9EA6-DF929625EA0E}">
        <p15:presenceInfo xmlns:p15="http://schemas.microsoft.com/office/powerpoint/2012/main" userId="451d88995e3dac19" providerId="Windows Live"/>
      </p:ext>
    </p:extLst>
  </p:cmAuthor>
  <p:cmAuthor id="4" name="Dana Agar-Newman" initials="DA" lastIdx="5" clrIdx="4">
    <p:extLst>
      <p:ext uri="{19B8F6BF-5375-455C-9EA6-DF929625EA0E}">
        <p15:presenceInfo xmlns:p15="http://schemas.microsoft.com/office/powerpoint/2012/main" userId="S-1-5-21-2835709515-1031915585-301070830-1259" providerId="AD"/>
      </p:ext>
    </p:extLst>
  </p:cmAuthor>
  <p:cmAuthor id="5" name="Ming-Chang Tsai" initials="MT" lastIdx="6" clrIdx="5">
    <p:extLst>
      <p:ext uri="{19B8F6BF-5375-455C-9EA6-DF929625EA0E}">
        <p15:presenceInfo xmlns:p15="http://schemas.microsoft.com/office/powerpoint/2012/main" userId="S-1-5-21-2835709515-1031915585-301070830-51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B987D"/>
    <a:srgbClr val="FCD4D4"/>
    <a:srgbClr val="FAB4B4"/>
    <a:srgbClr val="FCA992"/>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43" autoAdjust="0"/>
    <p:restoredTop sz="94521" autoAdjust="0"/>
  </p:normalViewPr>
  <p:slideViewPr>
    <p:cSldViewPr>
      <p:cViewPr>
        <p:scale>
          <a:sx n="32" d="100"/>
          <a:sy n="32" d="100"/>
        </p:scale>
        <p:origin x="-2184" y="-1288"/>
      </p:cViewPr>
      <p:guideLst>
        <p:guide orient="horz" pos="11808"/>
        <p:guide pos="15552"/>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oleObject" Target="file:////Users\maryclairegeneau\Desktop\IMTPExampl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file:////Users\maryclairegeneau\Library\Containers\com.apple.mail\Data\Library\Mail%20Downloads\74B73753-75FE-4CC1-B81F-BFFBBAC7AFA6\SJExample.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Users\maryclairegeneau\Library\Containers\com.apple.mail\Data\Library\Mail%20Downloads\14AB2E43-57A9-459B-BCBF-1B6C71D0F54E\CMJExample.xlsx" TargetMode="External"/></Relationships>
</file>

<file path=ppt/charts/_rels/chart4.xml.rels><?xml version="1.0" encoding="UTF-8" standalone="yes"?>
<Relationships xmlns="http://schemas.openxmlformats.org/package/2006/relationships"><Relationship Id="rId3" Type="http://schemas.openxmlformats.org/officeDocument/2006/relationships/oleObject" Target="file:////Users/maryclairegeneau/Desktop/CSI/AsymOct4.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0"/>
          <c:tx>
            <c:strRef>
              <c:f>Right!$E$1</c:f>
              <c:strCache>
                <c:ptCount val="1"/>
                <c:pt idx="0">
                  <c:v>RightFz</c:v>
                </c:pt>
              </c:strCache>
            </c:strRef>
          </c:tx>
          <c:spPr>
            <a:ln w="63500" cap="rnd">
              <a:solidFill>
                <a:srgbClr val="FF0000"/>
              </a:solidFill>
              <a:round/>
            </a:ln>
            <a:effectLst/>
          </c:spPr>
          <c:marker>
            <c:symbol val="none"/>
          </c:marker>
          <c:cat>
            <c:numRef>
              <c:f>Right!$B:$B</c:f>
              <c:numCache>
                <c:formatCode>0.0</c:formatCode>
                <c:ptCount val="1048576"/>
                <c:pt idx="1">
                  <c:v>0</c:v>
                </c:pt>
                <c:pt idx="2">
                  <c:v>1E-3</c:v>
                </c:pt>
                <c:pt idx="3">
                  <c:v>2E-3</c:v>
                </c:pt>
                <c:pt idx="4">
                  <c:v>3.0000000000000001E-3</c:v>
                </c:pt>
                <c:pt idx="5">
                  <c:v>4.0000000000000001E-3</c:v>
                </c:pt>
                <c:pt idx="6">
                  <c:v>5.0000000000000001E-3</c:v>
                </c:pt>
                <c:pt idx="7">
                  <c:v>6.0000000000000001E-3</c:v>
                </c:pt>
                <c:pt idx="8">
                  <c:v>7.0000000000000001E-3</c:v>
                </c:pt>
                <c:pt idx="9">
                  <c:v>8.0000000000000002E-3</c:v>
                </c:pt>
                <c:pt idx="10">
                  <c:v>8.9999999999999993E-3</c:v>
                </c:pt>
                <c:pt idx="11">
                  <c:v>0.01</c:v>
                </c:pt>
                <c:pt idx="12">
                  <c:v>1.0999999999999999E-2</c:v>
                </c:pt>
                <c:pt idx="13">
                  <c:v>1.2E-2</c:v>
                </c:pt>
                <c:pt idx="14">
                  <c:v>1.2999999999999999E-2</c:v>
                </c:pt>
                <c:pt idx="15">
                  <c:v>1.4E-2</c:v>
                </c:pt>
                <c:pt idx="16">
                  <c:v>1.4999999999999999E-2</c:v>
                </c:pt>
                <c:pt idx="17">
                  <c:v>1.6E-2</c:v>
                </c:pt>
                <c:pt idx="18">
                  <c:v>1.7000000000000001E-2</c:v>
                </c:pt>
                <c:pt idx="19">
                  <c:v>1.7999999999999999E-2</c:v>
                </c:pt>
                <c:pt idx="20">
                  <c:v>1.9E-2</c:v>
                </c:pt>
                <c:pt idx="21">
                  <c:v>0.02</c:v>
                </c:pt>
                <c:pt idx="22">
                  <c:v>2.1000000000000001E-2</c:v>
                </c:pt>
                <c:pt idx="23">
                  <c:v>2.1999999999999999E-2</c:v>
                </c:pt>
                <c:pt idx="24">
                  <c:v>2.3E-2</c:v>
                </c:pt>
                <c:pt idx="25">
                  <c:v>2.4E-2</c:v>
                </c:pt>
                <c:pt idx="26">
                  <c:v>2.5000000000000001E-2</c:v>
                </c:pt>
                <c:pt idx="27">
                  <c:v>2.5999999999999999E-2</c:v>
                </c:pt>
                <c:pt idx="28">
                  <c:v>2.7E-2</c:v>
                </c:pt>
                <c:pt idx="29">
                  <c:v>2.8000000000000001E-2</c:v>
                </c:pt>
                <c:pt idx="30">
                  <c:v>2.9000000000000001E-2</c:v>
                </c:pt>
                <c:pt idx="31">
                  <c:v>0.03</c:v>
                </c:pt>
                <c:pt idx="32">
                  <c:v>3.1E-2</c:v>
                </c:pt>
                <c:pt idx="33">
                  <c:v>3.2000000000000001E-2</c:v>
                </c:pt>
                <c:pt idx="34">
                  <c:v>3.3000000000000002E-2</c:v>
                </c:pt>
                <c:pt idx="35">
                  <c:v>3.4000000000000002E-2</c:v>
                </c:pt>
                <c:pt idx="36">
                  <c:v>3.5000000000000003E-2</c:v>
                </c:pt>
                <c:pt idx="37">
                  <c:v>3.5999999999999997E-2</c:v>
                </c:pt>
                <c:pt idx="38">
                  <c:v>3.6999999999999998E-2</c:v>
                </c:pt>
                <c:pt idx="39">
                  <c:v>3.7999999999999999E-2</c:v>
                </c:pt>
                <c:pt idx="40">
                  <c:v>3.9E-2</c:v>
                </c:pt>
                <c:pt idx="41">
                  <c:v>0.04</c:v>
                </c:pt>
                <c:pt idx="42">
                  <c:v>4.1000000000000002E-2</c:v>
                </c:pt>
                <c:pt idx="43">
                  <c:v>4.2000000000000003E-2</c:v>
                </c:pt>
                <c:pt idx="44">
                  <c:v>4.2999999999999997E-2</c:v>
                </c:pt>
                <c:pt idx="45">
                  <c:v>4.3999999999999997E-2</c:v>
                </c:pt>
                <c:pt idx="46">
                  <c:v>4.4999999999999998E-2</c:v>
                </c:pt>
                <c:pt idx="47">
                  <c:v>4.5999999999999999E-2</c:v>
                </c:pt>
                <c:pt idx="48">
                  <c:v>4.7E-2</c:v>
                </c:pt>
                <c:pt idx="49">
                  <c:v>4.8000000000000001E-2</c:v>
                </c:pt>
                <c:pt idx="50">
                  <c:v>4.9000000000000002E-2</c:v>
                </c:pt>
                <c:pt idx="51">
                  <c:v>0.05</c:v>
                </c:pt>
                <c:pt idx="52">
                  <c:v>5.0999999999999997E-2</c:v>
                </c:pt>
                <c:pt idx="53">
                  <c:v>5.1999999999999998E-2</c:v>
                </c:pt>
                <c:pt idx="54">
                  <c:v>5.2999999999999999E-2</c:v>
                </c:pt>
                <c:pt idx="55">
                  <c:v>5.3999999999999999E-2</c:v>
                </c:pt>
                <c:pt idx="56">
                  <c:v>5.5E-2</c:v>
                </c:pt>
                <c:pt idx="57">
                  <c:v>5.6000000000000001E-2</c:v>
                </c:pt>
                <c:pt idx="58">
                  <c:v>5.7000000000000002E-2</c:v>
                </c:pt>
                <c:pt idx="59">
                  <c:v>5.8000000000000003E-2</c:v>
                </c:pt>
                <c:pt idx="60">
                  <c:v>5.8999999999999997E-2</c:v>
                </c:pt>
                <c:pt idx="61">
                  <c:v>0.06</c:v>
                </c:pt>
                <c:pt idx="62">
                  <c:v>6.0999999999999999E-2</c:v>
                </c:pt>
                <c:pt idx="63">
                  <c:v>6.2E-2</c:v>
                </c:pt>
                <c:pt idx="64">
                  <c:v>6.3E-2</c:v>
                </c:pt>
                <c:pt idx="65">
                  <c:v>6.4000000000000001E-2</c:v>
                </c:pt>
                <c:pt idx="66">
                  <c:v>6.5000000000000002E-2</c:v>
                </c:pt>
                <c:pt idx="67">
                  <c:v>6.6000000000000003E-2</c:v>
                </c:pt>
                <c:pt idx="68">
                  <c:v>6.7000000000000004E-2</c:v>
                </c:pt>
                <c:pt idx="69">
                  <c:v>6.8000000000000005E-2</c:v>
                </c:pt>
                <c:pt idx="70">
                  <c:v>6.9000000000000006E-2</c:v>
                </c:pt>
                <c:pt idx="71">
                  <c:v>7.0000000000000007E-2</c:v>
                </c:pt>
                <c:pt idx="72">
                  <c:v>7.0999999999999994E-2</c:v>
                </c:pt>
                <c:pt idx="73">
                  <c:v>7.1999999999999995E-2</c:v>
                </c:pt>
                <c:pt idx="74">
                  <c:v>7.2999999999999995E-2</c:v>
                </c:pt>
                <c:pt idx="75">
                  <c:v>7.3999999999999996E-2</c:v>
                </c:pt>
                <c:pt idx="76">
                  <c:v>7.4999999999999997E-2</c:v>
                </c:pt>
                <c:pt idx="77">
                  <c:v>7.5999999999999998E-2</c:v>
                </c:pt>
                <c:pt idx="78">
                  <c:v>7.6999999999999999E-2</c:v>
                </c:pt>
                <c:pt idx="79">
                  <c:v>7.8E-2</c:v>
                </c:pt>
                <c:pt idx="80">
                  <c:v>7.9000000000000001E-2</c:v>
                </c:pt>
                <c:pt idx="81">
                  <c:v>0.08</c:v>
                </c:pt>
                <c:pt idx="82">
                  <c:v>8.1000000000000003E-2</c:v>
                </c:pt>
                <c:pt idx="83">
                  <c:v>8.2000000000000003E-2</c:v>
                </c:pt>
                <c:pt idx="84">
                  <c:v>8.3000000000000004E-2</c:v>
                </c:pt>
                <c:pt idx="85">
                  <c:v>8.4000000000000005E-2</c:v>
                </c:pt>
                <c:pt idx="86">
                  <c:v>8.5000000000000006E-2</c:v>
                </c:pt>
                <c:pt idx="87">
                  <c:v>8.5999999999999993E-2</c:v>
                </c:pt>
                <c:pt idx="88">
                  <c:v>8.6999999999999994E-2</c:v>
                </c:pt>
                <c:pt idx="89">
                  <c:v>8.7999999999999995E-2</c:v>
                </c:pt>
                <c:pt idx="90">
                  <c:v>8.8999999999999996E-2</c:v>
                </c:pt>
                <c:pt idx="91">
                  <c:v>0.09</c:v>
                </c:pt>
                <c:pt idx="92">
                  <c:v>9.0999999999999998E-2</c:v>
                </c:pt>
                <c:pt idx="93">
                  <c:v>9.1999999999999998E-2</c:v>
                </c:pt>
                <c:pt idx="94">
                  <c:v>9.2999999999999999E-2</c:v>
                </c:pt>
                <c:pt idx="95">
                  <c:v>9.4E-2</c:v>
                </c:pt>
                <c:pt idx="96">
                  <c:v>9.5000000000000001E-2</c:v>
                </c:pt>
                <c:pt idx="97">
                  <c:v>9.6000000000000002E-2</c:v>
                </c:pt>
                <c:pt idx="98">
                  <c:v>9.7000000000000003E-2</c:v>
                </c:pt>
                <c:pt idx="99">
                  <c:v>9.8000000000000004E-2</c:v>
                </c:pt>
                <c:pt idx="100">
                  <c:v>9.9000000000000005E-2</c:v>
                </c:pt>
                <c:pt idx="101">
                  <c:v>0.1</c:v>
                </c:pt>
                <c:pt idx="102">
                  <c:v>0.10100000000000001</c:v>
                </c:pt>
                <c:pt idx="103">
                  <c:v>0.10199999999999999</c:v>
                </c:pt>
                <c:pt idx="104">
                  <c:v>0.10299999999999999</c:v>
                </c:pt>
                <c:pt idx="105">
                  <c:v>0.104</c:v>
                </c:pt>
                <c:pt idx="106">
                  <c:v>0.105</c:v>
                </c:pt>
                <c:pt idx="107">
                  <c:v>0.106</c:v>
                </c:pt>
                <c:pt idx="108">
                  <c:v>0.107</c:v>
                </c:pt>
                <c:pt idx="109">
                  <c:v>0.108</c:v>
                </c:pt>
                <c:pt idx="110">
                  <c:v>0.109</c:v>
                </c:pt>
                <c:pt idx="111">
                  <c:v>0.11</c:v>
                </c:pt>
                <c:pt idx="112">
                  <c:v>0.111</c:v>
                </c:pt>
                <c:pt idx="113">
                  <c:v>0.112</c:v>
                </c:pt>
                <c:pt idx="114">
                  <c:v>0.113</c:v>
                </c:pt>
                <c:pt idx="115">
                  <c:v>0.114</c:v>
                </c:pt>
                <c:pt idx="116">
                  <c:v>0.115</c:v>
                </c:pt>
                <c:pt idx="117">
                  <c:v>0.11600000000000001</c:v>
                </c:pt>
                <c:pt idx="118">
                  <c:v>0.11700000000000001</c:v>
                </c:pt>
                <c:pt idx="119">
                  <c:v>0.11799999999999999</c:v>
                </c:pt>
                <c:pt idx="120">
                  <c:v>0.11899999999999999</c:v>
                </c:pt>
                <c:pt idx="121">
                  <c:v>0.12</c:v>
                </c:pt>
                <c:pt idx="122">
                  <c:v>0.121</c:v>
                </c:pt>
                <c:pt idx="123">
                  <c:v>0.122</c:v>
                </c:pt>
                <c:pt idx="124">
                  <c:v>0.123</c:v>
                </c:pt>
                <c:pt idx="125">
                  <c:v>0.124</c:v>
                </c:pt>
                <c:pt idx="126">
                  <c:v>0.125</c:v>
                </c:pt>
                <c:pt idx="127">
                  <c:v>0.126</c:v>
                </c:pt>
                <c:pt idx="128">
                  <c:v>0.127</c:v>
                </c:pt>
                <c:pt idx="129">
                  <c:v>0.128</c:v>
                </c:pt>
                <c:pt idx="130">
                  <c:v>0.129</c:v>
                </c:pt>
                <c:pt idx="131">
                  <c:v>0.13</c:v>
                </c:pt>
                <c:pt idx="132">
                  <c:v>0.13100000000000001</c:v>
                </c:pt>
                <c:pt idx="133">
                  <c:v>0.13200000000000001</c:v>
                </c:pt>
                <c:pt idx="134">
                  <c:v>0.13300000000000001</c:v>
                </c:pt>
                <c:pt idx="135">
                  <c:v>0.13400000000000001</c:v>
                </c:pt>
                <c:pt idx="136">
                  <c:v>0.13500000000000001</c:v>
                </c:pt>
                <c:pt idx="137">
                  <c:v>0.13600000000000001</c:v>
                </c:pt>
                <c:pt idx="138">
                  <c:v>0.13700000000000001</c:v>
                </c:pt>
                <c:pt idx="139">
                  <c:v>0.13800000000000001</c:v>
                </c:pt>
                <c:pt idx="140">
                  <c:v>0.13900000000000001</c:v>
                </c:pt>
                <c:pt idx="141">
                  <c:v>0.14000000000000001</c:v>
                </c:pt>
                <c:pt idx="142">
                  <c:v>0.14099999999999999</c:v>
                </c:pt>
                <c:pt idx="143">
                  <c:v>0.14199999999999999</c:v>
                </c:pt>
                <c:pt idx="144">
                  <c:v>0.14299999999999999</c:v>
                </c:pt>
                <c:pt idx="145">
                  <c:v>0.14399999999999999</c:v>
                </c:pt>
                <c:pt idx="146">
                  <c:v>0.14499999999999999</c:v>
                </c:pt>
                <c:pt idx="147">
                  <c:v>0.14599999999999999</c:v>
                </c:pt>
                <c:pt idx="148">
                  <c:v>0.14699999999999999</c:v>
                </c:pt>
                <c:pt idx="149">
                  <c:v>0.14799999999999999</c:v>
                </c:pt>
                <c:pt idx="150">
                  <c:v>0.14899999999999999</c:v>
                </c:pt>
                <c:pt idx="151">
                  <c:v>0.15</c:v>
                </c:pt>
                <c:pt idx="152">
                  <c:v>0.151</c:v>
                </c:pt>
                <c:pt idx="153">
                  <c:v>0.152</c:v>
                </c:pt>
                <c:pt idx="154">
                  <c:v>0.153</c:v>
                </c:pt>
                <c:pt idx="155">
                  <c:v>0.154</c:v>
                </c:pt>
                <c:pt idx="156">
                  <c:v>0.155</c:v>
                </c:pt>
                <c:pt idx="157">
                  <c:v>0.156</c:v>
                </c:pt>
                <c:pt idx="158">
                  <c:v>0.157</c:v>
                </c:pt>
                <c:pt idx="159">
                  <c:v>0.158</c:v>
                </c:pt>
                <c:pt idx="160">
                  <c:v>0.159</c:v>
                </c:pt>
                <c:pt idx="161">
                  <c:v>0.16</c:v>
                </c:pt>
                <c:pt idx="162">
                  <c:v>0.161</c:v>
                </c:pt>
                <c:pt idx="163">
                  <c:v>0.16200000000000001</c:v>
                </c:pt>
                <c:pt idx="164">
                  <c:v>0.16300000000000001</c:v>
                </c:pt>
                <c:pt idx="165">
                  <c:v>0.16400000000000001</c:v>
                </c:pt>
                <c:pt idx="166">
                  <c:v>0.16500000000000001</c:v>
                </c:pt>
                <c:pt idx="167">
                  <c:v>0.16600000000000001</c:v>
                </c:pt>
                <c:pt idx="168">
                  <c:v>0.16700000000000001</c:v>
                </c:pt>
                <c:pt idx="169">
                  <c:v>0.16800000000000001</c:v>
                </c:pt>
                <c:pt idx="170">
                  <c:v>0.16900000000000001</c:v>
                </c:pt>
                <c:pt idx="171">
                  <c:v>0.17</c:v>
                </c:pt>
                <c:pt idx="172">
                  <c:v>0.17100000000000001</c:v>
                </c:pt>
                <c:pt idx="173">
                  <c:v>0.17199999999999999</c:v>
                </c:pt>
                <c:pt idx="174">
                  <c:v>0.17299999999999999</c:v>
                </c:pt>
                <c:pt idx="175">
                  <c:v>0.17399999999999999</c:v>
                </c:pt>
                <c:pt idx="176">
                  <c:v>0.17499999999999999</c:v>
                </c:pt>
                <c:pt idx="177">
                  <c:v>0.17599999999999999</c:v>
                </c:pt>
                <c:pt idx="178">
                  <c:v>0.17699999999999999</c:v>
                </c:pt>
                <c:pt idx="179">
                  <c:v>0.17799999999999999</c:v>
                </c:pt>
                <c:pt idx="180">
                  <c:v>0.17899999999999999</c:v>
                </c:pt>
                <c:pt idx="181">
                  <c:v>0.18</c:v>
                </c:pt>
                <c:pt idx="182">
                  <c:v>0.18099999999999999</c:v>
                </c:pt>
                <c:pt idx="183">
                  <c:v>0.182</c:v>
                </c:pt>
                <c:pt idx="184">
                  <c:v>0.183</c:v>
                </c:pt>
                <c:pt idx="185">
                  <c:v>0.184</c:v>
                </c:pt>
                <c:pt idx="186">
                  <c:v>0.185</c:v>
                </c:pt>
                <c:pt idx="187">
                  <c:v>0.186</c:v>
                </c:pt>
                <c:pt idx="188">
                  <c:v>0.187</c:v>
                </c:pt>
                <c:pt idx="189">
                  <c:v>0.188</c:v>
                </c:pt>
                <c:pt idx="190">
                  <c:v>0.189</c:v>
                </c:pt>
                <c:pt idx="191">
                  <c:v>0.19</c:v>
                </c:pt>
                <c:pt idx="192">
                  <c:v>0.191</c:v>
                </c:pt>
                <c:pt idx="193">
                  <c:v>0.192</c:v>
                </c:pt>
                <c:pt idx="194">
                  <c:v>0.193</c:v>
                </c:pt>
                <c:pt idx="195">
                  <c:v>0.19400000000000001</c:v>
                </c:pt>
                <c:pt idx="196">
                  <c:v>0.19500000000000001</c:v>
                </c:pt>
                <c:pt idx="197">
                  <c:v>0.19600000000000001</c:v>
                </c:pt>
                <c:pt idx="198">
                  <c:v>0.19700000000000001</c:v>
                </c:pt>
                <c:pt idx="199">
                  <c:v>0.19800000000000001</c:v>
                </c:pt>
                <c:pt idx="200">
                  <c:v>0.19900000000000001</c:v>
                </c:pt>
                <c:pt idx="201">
                  <c:v>0.2</c:v>
                </c:pt>
                <c:pt idx="202">
                  <c:v>0.20100000000000001</c:v>
                </c:pt>
                <c:pt idx="203">
                  <c:v>0.20200000000000001</c:v>
                </c:pt>
                <c:pt idx="204">
                  <c:v>0.20300000000000001</c:v>
                </c:pt>
                <c:pt idx="205">
                  <c:v>0.20399999999999999</c:v>
                </c:pt>
                <c:pt idx="206">
                  <c:v>0.20499999999999999</c:v>
                </c:pt>
                <c:pt idx="207">
                  <c:v>0.20599999999999999</c:v>
                </c:pt>
                <c:pt idx="208">
                  <c:v>0.20699999999999999</c:v>
                </c:pt>
                <c:pt idx="209">
                  <c:v>0.20799999999999999</c:v>
                </c:pt>
                <c:pt idx="210">
                  <c:v>0.20899999999999999</c:v>
                </c:pt>
                <c:pt idx="211">
                  <c:v>0.21</c:v>
                </c:pt>
                <c:pt idx="212">
                  <c:v>0.21099999999999999</c:v>
                </c:pt>
                <c:pt idx="213">
                  <c:v>0.21199999999999999</c:v>
                </c:pt>
                <c:pt idx="214">
                  <c:v>0.21299999999999999</c:v>
                </c:pt>
                <c:pt idx="215">
                  <c:v>0.214</c:v>
                </c:pt>
                <c:pt idx="216">
                  <c:v>0.215</c:v>
                </c:pt>
                <c:pt idx="217">
                  <c:v>0.216</c:v>
                </c:pt>
                <c:pt idx="218">
                  <c:v>0.217</c:v>
                </c:pt>
                <c:pt idx="219">
                  <c:v>0.218</c:v>
                </c:pt>
                <c:pt idx="220">
                  <c:v>0.219</c:v>
                </c:pt>
                <c:pt idx="221">
                  <c:v>0.22</c:v>
                </c:pt>
                <c:pt idx="222">
                  <c:v>0.221</c:v>
                </c:pt>
                <c:pt idx="223">
                  <c:v>0.222</c:v>
                </c:pt>
                <c:pt idx="224">
                  <c:v>0.223</c:v>
                </c:pt>
                <c:pt idx="225">
                  <c:v>0.224</c:v>
                </c:pt>
                <c:pt idx="226">
                  <c:v>0.22500000000000001</c:v>
                </c:pt>
                <c:pt idx="227">
                  <c:v>0.22600000000000001</c:v>
                </c:pt>
                <c:pt idx="228">
                  <c:v>0.22700000000000001</c:v>
                </c:pt>
                <c:pt idx="229">
                  <c:v>0.22800000000000001</c:v>
                </c:pt>
                <c:pt idx="230">
                  <c:v>0.22900000000000001</c:v>
                </c:pt>
                <c:pt idx="231">
                  <c:v>0.23</c:v>
                </c:pt>
                <c:pt idx="232">
                  <c:v>0.23100000000000001</c:v>
                </c:pt>
                <c:pt idx="233">
                  <c:v>0.23200000000000001</c:v>
                </c:pt>
                <c:pt idx="234">
                  <c:v>0.23300000000000001</c:v>
                </c:pt>
                <c:pt idx="235">
                  <c:v>0.23400000000000001</c:v>
                </c:pt>
                <c:pt idx="236">
                  <c:v>0.23499999999999999</c:v>
                </c:pt>
                <c:pt idx="237">
                  <c:v>0.23599999999999999</c:v>
                </c:pt>
                <c:pt idx="238">
                  <c:v>0.23699999999999999</c:v>
                </c:pt>
                <c:pt idx="239">
                  <c:v>0.23799999999999999</c:v>
                </c:pt>
                <c:pt idx="240">
                  <c:v>0.23899999999999999</c:v>
                </c:pt>
                <c:pt idx="241">
                  <c:v>0.24</c:v>
                </c:pt>
                <c:pt idx="242">
                  <c:v>0.24099999999999999</c:v>
                </c:pt>
                <c:pt idx="243">
                  <c:v>0.24199999999999999</c:v>
                </c:pt>
                <c:pt idx="244">
                  <c:v>0.24299999999999999</c:v>
                </c:pt>
                <c:pt idx="245">
                  <c:v>0.24399999999999999</c:v>
                </c:pt>
                <c:pt idx="246">
                  <c:v>0.245</c:v>
                </c:pt>
                <c:pt idx="247">
                  <c:v>0.246</c:v>
                </c:pt>
                <c:pt idx="248">
                  <c:v>0.247</c:v>
                </c:pt>
                <c:pt idx="249">
                  <c:v>0.248</c:v>
                </c:pt>
                <c:pt idx="250">
                  <c:v>0.249</c:v>
                </c:pt>
                <c:pt idx="251">
                  <c:v>0.25</c:v>
                </c:pt>
                <c:pt idx="252">
                  <c:v>0.251</c:v>
                </c:pt>
                <c:pt idx="253">
                  <c:v>0.252</c:v>
                </c:pt>
                <c:pt idx="254">
                  <c:v>0.253</c:v>
                </c:pt>
                <c:pt idx="255">
                  <c:v>0.254</c:v>
                </c:pt>
                <c:pt idx="256">
                  <c:v>0.255</c:v>
                </c:pt>
                <c:pt idx="257">
                  <c:v>0.25600000000000001</c:v>
                </c:pt>
                <c:pt idx="258">
                  <c:v>0.25700000000000001</c:v>
                </c:pt>
                <c:pt idx="259">
                  <c:v>0.25800000000000001</c:v>
                </c:pt>
                <c:pt idx="260">
                  <c:v>0.25900000000000001</c:v>
                </c:pt>
                <c:pt idx="261">
                  <c:v>0.26</c:v>
                </c:pt>
                <c:pt idx="262">
                  <c:v>0.26100000000000001</c:v>
                </c:pt>
                <c:pt idx="263">
                  <c:v>0.26200000000000001</c:v>
                </c:pt>
                <c:pt idx="264">
                  <c:v>0.26300000000000001</c:v>
                </c:pt>
                <c:pt idx="265">
                  <c:v>0.26400000000000001</c:v>
                </c:pt>
                <c:pt idx="266">
                  <c:v>0.26500000000000001</c:v>
                </c:pt>
                <c:pt idx="267">
                  <c:v>0.26600000000000001</c:v>
                </c:pt>
                <c:pt idx="268">
                  <c:v>0.26700000000000002</c:v>
                </c:pt>
                <c:pt idx="269">
                  <c:v>0.26800000000000002</c:v>
                </c:pt>
                <c:pt idx="270">
                  <c:v>0.26900000000000002</c:v>
                </c:pt>
                <c:pt idx="271">
                  <c:v>0.27</c:v>
                </c:pt>
                <c:pt idx="272">
                  <c:v>0.27100000000000002</c:v>
                </c:pt>
                <c:pt idx="273">
                  <c:v>0.27200000000000002</c:v>
                </c:pt>
                <c:pt idx="274">
                  <c:v>0.27300000000000002</c:v>
                </c:pt>
                <c:pt idx="275">
                  <c:v>0.27400000000000002</c:v>
                </c:pt>
                <c:pt idx="276">
                  <c:v>0.27500000000000002</c:v>
                </c:pt>
                <c:pt idx="277">
                  <c:v>0.27600000000000002</c:v>
                </c:pt>
                <c:pt idx="278">
                  <c:v>0.27700000000000002</c:v>
                </c:pt>
                <c:pt idx="279">
                  <c:v>0.27800000000000002</c:v>
                </c:pt>
                <c:pt idx="280">
                  <c:v>0.27900000000000003</c:v>
                </c:pt>
                <c:pt idx="281">
                  <c:v>0.28000000000000003</c:v>
                </c:pt>
                <c:pt idx="282">
                  <c:v>0.28100000000000003</c:v>
                </c:pt>
                <c:pt idx="283">
                  <c:v>0.28199999999999997</c:v>
                </c:pt>
                <c:pt idx="284">
                  <c:v>0.28299999999999997</c:v>
                </c:pt>
                <c:pt idx="285">
                  <c:v>0.28399999999999997</c:v>
                </c:pt>
                <c:pt idx="286">
                  <c:v>0.28499999999999998</c:v>
                </c:pt>
                <c:pt idx="287">
                  <c:v>0.28599999999999998</c:v>
                </c:pt>
                <c:pt idx="288">
                  <c:v>0.28699999999999998</c:v>
                </c:pt>
                <c:pt idx="289">
                  <c:v>0.28799999999999998</c:v>
                </c:pt>
                <c:pt idx="290">
                  <c:v>0.28899999999999998</c:v>
                </c:pt>
                <c:pt idx="291">
                  <c:v>0.28999999999999998</c:v>
                </c:pt>
                <c:pt idx="292">
                  <c:v>0.29099999999999998</c:v>
                </c:pt>
                <c:pt idx="293">
                  <c:v>0.29199999999999998</c:v>
                </c:pt>
                <c:pt idx="294">
                  <c:v>0.29299999999999998</c:v>
                </c:pt>
                <c:pt idx="295">
                  <c:v>0.29399999999999998</c:v>
                </c:pt>
                <c:pt idx="296">
                  <c:v>0.29499999999999998</c:v>
                </c:pt>
                <c:pt idx="297">
                  <c:v>0.29599999999999999</c:v>
                </c:pt>
                <c:pt idx="298">
                  <c:v>0.29699999999999999</c:v>
                </c:pt>
                <c:pt idx="299">
                  <c:v>0.29799999999999999</c:v>
                </c:pt>
                <c:pt idx="300">
                  <c:v>0.29899999999999999</c:v>
                </c:pt>
                <c:pt idx="301">
                  <c:v>0.3</c:v>
                </c:pt>
                <c:pt idx="302">
                  <c:v>0.30099999999999999</c:v>
                </c:pt>
                <c:pt idx="303">
                  <c:v>0.30199999999999999</c:v>
                </c:pt>
                <c:pt idx="304">
                  <c:v>0.30299999999999999</c:v>
                </c:pt>
                <c:pt idx="305">
                  <c:v>0.30399999999999999</c:v>
                </c:pt>
                <c:pt idx="306">
                  <c:v>0.30499999999999999</c:v>
                </c:pt>
                <c:pt idx="307">
                  <c:v>0.30599999999999999</c:v>
                </c:pt>
                <c:pt idx="308">
                  <c:v>0.307</c:v>
                </c:pt>
                <c:pt idx="309">
                  <c:v>0.308</c:v>
                </c:pt>
                <c:pt idx="310">
                  <c:v>0.309</c:v>
                </c:pt>
                <c:pt idx="311">
                  <c:v>0.31</c:v>
                </c:pt>
                <c:pt idx="312">
                  <c:v>0.311</c:v>
                </c:pt>
                <c:pt idx="313">
                  <c:v>0.312</c:v>
                </c:pt>
                <c:pt idx="314">
                  <c:v>0.313</c:v>
                </c:pt>
                <c:pt idx="315">
                  <c:v>0.314</c:v>
                </c:pt>
                <c:pt idx="316">
                  <c:v>0.315</c:v>
                </c:pt>
                <c:pt idx="317">
                  <c:v>0.316</c:v>
                </c:pt>
                <c:pt idx="318">
                  <c:v>0.317</c:v>
                </c:pt>
                <c:pt idx="319">
                  <c:v>0.318</c:v>
                </c:pt>
                <c:pt idx="320">
                  <c:v>0.31900000000000001</c:v>
                </c:pt>
                <c:pt idx="321">
                  <c:v>0.32</c:v>
                </c:pt>
                <c:pt idx="322">
                  <c:v>0.32100000000000001</c:v>
                </c:pt>
                <c:pt idx="323">
                  <c:v>0.32200000000000001</c:v>
                </c:pt>
                <c:pt idx="324">
                  <c:v>0.32300000000000001</c:v>
                </c:pt>
                <c:pt idx="325">
                  <c:v>0.32400000000000001</c:v>
                </c:pt>
                <c:pt idx="326">
                  <c:v>0.32500000000000001</c:v>
                </c:pt>
                <c:pt idx="327">
                  <c:v>0.32600000000000001</c:v>
                </c:pt>
                <c:pt idx="328">
                  <c:v>0.32700000000000001</c:v>
                </c:pt>
                <c:pt idx="329">
                  <c:v>0.32800000000000001</c:v>
                </c:pt>
                <c:pt idx="330">
                  <c:v>0.32900000000000001</c:v>
                </c:pt>
                <c:pt idx="331">
                  <c:v>0.33</c:v>
                </c:pt>
                <c:pt idx="332">
                  <c:v>0.33100000000000002</c:v>
                </c:pt>
                <c:pt idx="333">
                  <c:v>0.33200000000000002</c:v>
                </c:pt>
                <c:pt idx="334">
                  <c:v>0.33300000000000002</c:v>
                </c:pt>
                <c:pt idx="335">
                  <c:v>0.33400000000000002</c:v>
                </c:pt>
                <c:pt idx="336">
                  <c:v>0.33500000000000002</c:v>
                </c:pt>
                <c:pt idx="337">
                  <c:v>0.33600000000000002</c:v>
                </c:pt>
                <c:pt idx="338">
                  <c:v>0.33700000000000002</c:v>
                </c:pt>
                <c:pt idx="339">
                  <c:v>0.33800000000000002</c:v>
                </c:pt>
                <c:pt idx="340">
                  <c:v>0.33900000000000002</c:v>
                </c:pt>
                <c:pt idx="341">
                  <c:v>0.34</c:v>
                </c:pt>
                <c:pt idx="342">
                  <c:v>0.34100000000000003</c:v>
                </c:pt>
                <c:pt idx="343">
                  <c:v>0.34200000000000003</c:v>
                </c:pt>
                <c:pt idx="344">
                  <c:v>0.34300000000000003</c:v>
                </c:pt>
                <c:pt idx="345">
                  <c:v>0.34399999999999997</c:v>
                </c:pt>
                <c:pt idx="346">
                  <c:v>0.34499999999999997</c:v>
                </c:pt>
                <c:pt idx="347">
                  <c:v>0.34599999999999997</c:v>
                </c:pt>
                <c:pt idx="348">
                  <c:v>0.34699999999999998</c:v>
                </c:pt>
                <c:pt idx="349">
                  <c:v>0.34799999999999998</c:v>
                </c:pt>
                <c:pt idx="350">
                  <c:v>0.34899999999999998</c:v>
                </c:pt>
                <c:pt idx="351">
                  <c:v>0.35</c:v>
                </c:pt>
                <c:pt idx="352">
                  <c:v>0.35099999999999998</c:v>
                </c:pt>
                <c:pt idx="353">
                  <c:v>0.35199999999999998</c:v>
                </c:pt>
                <c:pt idx="354">
                  <c:v>0.35299999999999998</c:v>
                </c:pt>
                <c:pt idx="355">
                  <c:v>0.35399999999999998</c:v>
                </c:pt>
                <c:pt idx="356">
                  <c:v>0.35499999999999998</c:v>
                </c:pt>
                <c:pt idx="357">
                  <c:v>0.35599999999999998</c:v>
                </c:pt>
                <c:pt idx="358">
                  <c:v>0.35699999999999998</c:v>
                </c:pt>
                <c:pt idx="359">
                  <c:v>0.35799999999999998</c:v>
                </c:pt>
                <c:pt idx="360">
                  <c:v>0.35899999999999999</c:v>
                </c:pt>
                <c:pt idx="361">
                  <c:v>0.36</c:v>
                </c:pt>
                <c:pt idx="362">
                  <c:v>0.36099999999999999</c:v>
                </c:pt>
                <c:pt idx="363">
                  <c:v>0.36199999999999999</c:v>
                </c:pt>
                <c:pt idx="364">
                  <c:v>0.36299999999999999</c:v>
                </c:pt>
                <c:pt idx="365">
                  <c:v>0.36399999999999999</c:v>
                </c:pt>
                <c:pt idx="366">
                  <c:v>0.36499999999999999</c:v>
                </c:pt>
                <c:pt idx="367">
                  <c:v>0.36599999999999999</c:v>
                </c:pt>
                <c:pt idx="368">
                  <c:v>0.36699999999999999</c:v>
                </c:pt>
                <c:pt idx="369">
                  <c:v>0.36799999999999999</c:v>
                </c:pt>
                <c:pt idx="370">
                  <c:v>0.36899999999999999</c:v>
                </c:pt>
                <c:pt idx="371">
                  <c:v>0.37</c:v>
                </c:pt>
                <c:pt idx="372">
                  <c:v>0.371</c:v>
                </c:pt>
                <c:pt idx="373">
                  <c:v>0.372</c:v>
                </c:pt>
                <c:pt idx="374">
                  <c:v>0.373</c:v>
                </c:pt>
                <c:pt idx="375">
                  <c:v>0.374</c:v>
                </c:pt>
                <c:pt idx="376">
                  <c:v>0.375</c:v>
                </c:pt>
                <c:pt idx="377">
                  <c:v>0.376</c:v>
                </c:pt>
                <c:pt idx="378">
                  <c:v>0.377</c:v>
                </c:pt>
                <c:pt idx="379">
                  <c:v>0.378</c:v>
                </c:pt>
                <c:pt idx="380">
                  <c:v>0.379</c:v>
                </c:pt>
                <c:pt idx="381">
                  <c:v>0.38</c:v>
                </c:pt>
                <c:pt idx="382">
                  <c:v>0.38100000000000001</c:v>
                </c:pt>
                <c:pt idx="383">
                  <c:v>0.38200000000000001</c:v>
                </c:pt>
                <c:pt idx="384">
                  <c:v>0.38300000000000001</c:v>
                </c:pt>
                <c:pt idx="385">
                  <c:v>0.38400000000000001</c:v>
                </c:pt>
                <c:pt idx="386">
                  <c:v>0.38500000000000001</c:v>
                </c:pt>
                <c:pt idx="387">
                  <c:v>0.38600000000000001</c:v>
                </c:pt>
                <c:pt idx="388">
                  <c:v>0.38700000000000001</c:v>
                </c:pt>
                <c:pt idx="389">
                  <c:v>0.38800000000000001</c:v>
                </c:pt>
                <c:pt idx="390">
                  <c:v>0.38900000000000001</c:v>
                </c:pt>
                <c:pt idx="391">
                  <c:v>0.39</c:v>
                </c:pt>
                <c:pt idx="392">
                  <c:v>0.39100000000000001</c:v>
                </c:pt>
                <c:pt idx="393">
                  <c:v>0.39200000000000002</c:v>
                </c:pt>
                <c:pt idx="394">
                  <c:v>0.39300000000000002</c:v>
                </c:pt>
                <c:pt idx="395">
                  <c:v>0.39400000000000002</c:v>
                </c:pt>
                <c:pt idx="396">
                  <c:v>0.39500000000000002</c:v>
                </c:pt>
                <c:pt idx="397">
                  <c:v>0.39600000000000002</c:v>
                </c:pt>
                <c:pt idx="398">
                  <c:v>0.39700000000000002</c:v>
                </c:pt>
                <c:pt idx="399">
                  <c:v>0.39800000000000002</c:v>
                </c:pt>
                <c:pt idx="400">
                  <c:v>0.39900000000000002</c:v>
                </c:pt>
                <c:pt idx="401">
                  <c:v>0.4</c:v>
                </c:pt>
                <c:pt idx="402">
                  <c:v>0.40100000000000002</c:v>
                </c:pt>
                <c:pt idx="403">
                  <c:v>0.40200000000000002</c:v>
                </c:pt>
                <c:pt idx="404">
                  <c:v>0.40300000000000002</c:v>
                </c:pt>
                <c:pt idx="405">
                  <c:v>0.40400000000000003</c:v>
                </c:pt>
                <c:pt idx="406">
                  <c:v>0.40500000000000003</c:v>
                </c:pt>
                <c:pt idx="407">
                  <c:v>0.40600000000000003</c:v>
                </c:pt>
                <c:pt idx="408">
                  <c:v>0.40699999999999997</c:v>
                </c:pt>
                <c:pt idx="409">
                  <c:v>0.40799999999999997</c:v>
                </c:pt>
                <c:pt idx="410">
                  <c:v>0.40899999999999997</c:v>
                </c:pt>
                <c:pt idx="411">
                  <c:v>0.41</c:v>
                </c:pt>
                <c:pt idx="412">
                  <c:v>0.41099999999999998</c:v>
                </c:pt>
                <c:pt idx="413">
                  <c:v>0.41199999999999998</c:v>
                </c:pt>
                <c:pt idx="414">
                  <c:v>0.41299999999999998</c:v>
                </c:pt>
                <c:pt idx="415">
                  <c:v>0.41399999999999998</c:v>
                </c:pt>
                <c:pt idx="416">
                  <c:v>0.41499999999999998</c:v>
                </c:pt>
                <c:pt idx="417">
                  <c:v>0.41599999999999998</c:v>
                </c:pt>
                <c:pt idx="418">
                  <c:v>0.41699999999999998</c:v>
                </c:pt>
                <c:pt idx="419">
                  <c:v>0.41799999999999998</c:v>
                </c:pt>
                <c:pt idx="420">
                  <c:v>0.41899999999999998</c:v>
                </c:pt>
                <c:pt idx="421">
                  <c:v>0.42</c:v>
                </c:pt>
                <c:pt idx="422">
                  <c:v>0.42099999999999999</c:v>
                </c:pt>
                <c:pt idx="423">
                  <c:v>0.42199999999999999</c:v>
                </c:pt>
                <c:pt idx="424">
                  <c:v>0.42299999999999999</c:v>
                </c:pt>
                <c:pt idx="425">
                  <c:v>0.42399999999999999</c:v>
                </c:pt>
                <c:pt idx="426">
                  <c:v>0.42499999999999999</c:v>
                </c:pt>
                <c:pt idx="427">
                  <c:v>0.42599999999999999</c:v>
                </c:pt>
                <c:pt idx="428">
                  <c:v>0.42699999999999999</c:v>
                </c:pt>
                <c:pt idx="429">
                  <c:v>0.42799999999999999</c:v>
                </c:pt>
                <c:pt idx="430">
                  <c:v>0.42899999999999999</c:v>
                </c:pt>
                <c:pt idx="431">
                  <c:v>0.43</c:v>
                </c:pt>
                <c:pt idx="432">
                  <c:v>0.43099999999999999</c:v>
                </c:pt>
                <c:pt idx="433">
                  <c:v>0.432</c:v>
                </c:pt>
                <c:pt idx="434">
                  <c:v>0.433</c:v>
                </c:pt>
                <c:pt idx="435">
                  <c:v>0.434</c:v>
                </c:pt>
                <c:pt idx="436">
                  <c:v>0.435</c:v>
                </c:pt>
                <c:pt idx="437">
                  <c:v>0.436</c:v>
                </c:pt>
                <c:pt idx="438">
                  <c:v>0.437</c:v>
                </c:pt>
                <c:pt idx="439">
                  <c:v>0.438</c:v>
                </c:pt>
                <c:pt idx="440">
                  <c:v>0.439</c:v>
                </c:pt>
                <c:pt idx="441">
                  <c:v>0.44</c:v>
                </c:pt>
                <c:pt idx="442">
                  <c:v>0.441</c:v>
                </c:pt>
                <c:pt idx="443">
                  <c:v>0.442</c:v>
                </c:pt>
                <c:pt idx="444">
                  <c:v>0.443</c:v>
                </c:pt>
                <c:pt idx="445">
                  <c:v>0.44400000000000001</c:v>
                </c:pt>
                <c:pt idx="446">
                  <c:v>0.44500000000000001</c:v>
                </c:pt>
                <c:pt idx="447">
                  <c:v>0.44600000000000001</c:v>
                </c:pt>
                <c:pt idx="448">
                  <c:v>0.44700000000000001</c:v>
                </c:pt>
                <c:pt idx="449">
                  <c:v>0.44800000000000001</c:v>
                </c:pt>
                <c:pt idx="450">
                  <c:v>0.44900000000000001</c:v>
                </c:pt>
                <c:pt idx="451">
                  <c:v>0.45</c:v>
                </c:pt>
                <c:pt idx="452">
                  <c:v>0.45100000000000001</c:v>
                </c:pt>
                <c:pt idx="453">
                  <c:v>0.45200000000000001</c:v>
                </c:pt>
                <c:pt idx="454">
                  <c:v>0.45300000000000001</c:v>
                </c:pt>
                <c:pt idx="455">
                  <c:v>0.45400000000000001</c:v>
                </c:pt>
                <c:pt idx="456">
                  <c:v>0.45500000000000002</c:v>
                </c:pt>
                <c:pt idx="457">
                  <c:v>0.45600000000000002</c:v>
                </c:pt>
                <c:pt idx="458">
                  <c:v>0.45700000000000002</c:v>
                </c:pt>
                <c:pt idx="459">
                  <c:v>0.45800000000000002</c:v>
                </c:pt>
                <c:pt idx="460">
                  <c:v>0.45900000000000002</c:v>
                </c:pt>
                <c:pt idx="461">
                  <c:v>0.46</c:v>
                </c:pt>
                <c:pt idx="462">
                  <c:v>0.46100000000000002</c:v>
                </c:pt>
                <c:pt idx="463">
                  <c:v>0.46200000000000002</c:v>
                </c:pt>
                <c:pt idx="464">
                  <c:v>0.46300000000000002</c:v>
                </c:pt>
                <c:pt idx="465">
                  <c:v>0.46400000000000002</c:v>
                </c:pt>
                <c:pt idx="466">
                  <c:v>0.46500000000000002</c:v>
                </c:pt>
                <c:pt idx="467">
                  <c:v>0.46600000000000003</c:v>
                </c:pt>
                <c:pt idx="468">
                  <c:v>0.46700000000000003</c:v>
                </c:pt>
                <c:pt idx="469">
                  <c:v>0.46800000000000003</c:v>
                </c:pt>
                <c:pt idx="470">
                  <c:v>0.46899999999999997</c:v>
                </c:pt>
                <c:pt idx="471">
                  <c:v>0.47</c:v>
                </c:pt>
                <c:pt idx="472">
                  <c:v>0.47099999999999997</c:v>
                </c:pt>
                <c:pt idx="473">
                  <c:v>0.47199999999999998</c:v>
                </c:pt>
                <c:pt idx="474">
                  <c:v>0.47299999999999998</c:v>
                </c:pt>
                <c:pt idx="475">
                  <c:v>0.47399999999999998</c:v>
                </c:pt>
                <c:pt idx="476">
                  <c:v>0.47499999999999998</c:v>
                </c:pt>
                <c:pt idx="477">
                  <c:v>0.47599999999999998</c:v>
                </c:pt>
                <c:pt idx="478">
                  <c:v>0.47699999999999998</c:v>
                </c:pt>
                <c:pt idx="479">
                  <c:v>0.47799999999999998</c:v>
                </c:pt>
                <c:pt idx="480">
                  <c:v>0.47899999999999998</c:v>
                </c:pt>
                <c:pt idx="481">
                  <c:v>0.48</c:v>
                </c:pt>
                <c:pt idx="482">
                  <c:v>0.48099999999999998</c:v>
                </c:pt>
                <c:pt idx="483">
                  <c:v>0.48199999999999998</c:v>
                </c:pt>
                <c:pt idx="484">
                  <c:v>0.48299999999999998</c:v>
                </c:pt>
                <c:pt idx="485">
                  <c:v>0.48399999999999999</c:v>
                </c:pt>
                <c:pt idx="486">
                  <c:v>0.48499999999999999</c:v>
                </c:pt>
                <c:pt idx="487">
                  <c:v>0.48599999999999999</c:v>
                </c:pt>
                <c:pt idx="488">
                  <c:v>0.48699999999999999</c:v>
                </c:pt>
                <c:pt idx="489">
                  <c:v>0.48799999999999999</c:v>
                </c:pt>
                <c:pt idx="490">
                  <c:v>0.48899999999999999</c:v>
                </c:pt>
                <c:pt idx="491">
                  <c:v>0.49</c:v>
                </c:pt>
                <c:pt idx="492">
                  <c:v>0.49099999999999999</c:v>
                </c:pt>
                <c:pt idx="493">
                  <c:v>0.49199999999999999</c:v>
                </c:pt>
                <c:pt idx="494">
                  <c:v>0.49299999999999999</c:v>
                </c:pt>
                <c:pt idx="495">
                  <c:v>0.49399999999999999</c:v>
                </c:pt>
                <c:pt idx="496">
                  <c:v>0.495</c:v>
                </c:pt>
                <c:pt idx="497">
                  <c:v>0.496</c:v>
                </c:pt>
                <c:pt idx="498">
                  <c:v>0.497</c:v>
                </c:pt>
                <c:pt idx="499">
                  <c:v>0.498</c:v>
                </c:pt>
                <c:pt idx="500">
                  <c:v>0.499</c:v>
                </c:pt>
                <c:pt idx="501">
                  <c:v>0.5</c:v>
                </c:pt>
                <c:pt idx="502">
                  <c:v>0.501</c:v>
                </c:pt>
                <c:pt idx="503">
                  <c:v>0.502</c:v>
                </c:pt>
                <c:pt idx="504">
                  <c:v>0.503</c:v>
                </c:pt>
                <c:pt idx="505">
                  <c:v>0.504</c:v>
                </c:pt>
                <c:pt idx="506">
                  <c:v>0.505</c:v>
                </c:pt>
                <c:pt idx="507">
                  <c:v>0.50600000000000001</c:v>
                </c:pt>
                <c:pt idx="508">
                  <c:v>0.50700000000000001</c:v>
                </c:pt>
                <c:pt idx="509">
                  <c:v>0.50800000000000001</c:v>
                </c:pt>
                <c:pt idx="510">
                  <c:v>0.50900000000000001</c:v>
                </c:pt>
                <c:pt idx="511">
                  <c:v>0.51</c:v>
                </c:pt>
                <c:pt idx="512">
                  <c:v>0.51100000000000001</c:v>
                </c:pt>
                <c:pt idx="513">
                  <c:v>0.51200000000000001</c:v>
                </c:pt>
                <c:pt idx="514">
                  <c:v>0.51300000000000001</c:v>
                </c:pt>
                <c:pt idx="515">
                  <c:v>0.51400000000000001</c:v>
                </c:pt>
                <c:pt idx="516">
                  <c:v>0.51500000000000001</c:v>
                </c:pt>
                <c:pt idx="517">
                  <c:v>0.51600000000000001</c:v>
                </c:pt>
                <c:pt idx="518">
                  <c:v>0.51700000000000002</c:v>
                </c:pt>
                <c:pt idx="519">
                  <c:v>0.51800000000000002</c:v>
                </c:pt>
                <c:pt idx="520">
                  <c:v>0.51900000000000002</c:v>
                </c:pt>
                <c:pt idx="521">
                  <c:v>0.52</c:v>
                </c:pt>
                <c:pt idx="522">
                  <c:v>0.52100000000000002</c:v>
                </c:pt>
                <c:pt idx="523">
                  <c:v>0.52200000000000002</c:v>
                </c:pt>
                <c:pt idx="524">
                  <c:v>0.52300000000000002</c:v>
                </c:pt>
                <c:pt idx="525">
                  <c:v>0.52400000000000002</c:v>
                </c:pt>
                <c:pt idx="526">
                  <c:v>0.52500000000000002</c:v>
                </c:pt>
                <c:pt idx="527">
                  <c:v>0.52600000000000002</c:v>
                </c:pt>
                <c:pt idx="528">
                  <c:v>0.52700000000000002</c:v>
                </c:pt>
                <c:pt idx="529">
                  <c:v>0.52800000000000002</c:v>
                </c:pt>
                <c:pt idx="530">
                  <c:v>0.52900000000000003</c:v>
                </c:pt>
                <c:pt idx="531">
                  <c:v>0.53</c:v>
                </c:pt>
                <c:pt idx="532">
                  <c:v>0.53100000000000003</c:v>
                </c:pt>
                <c:pt idx="533">
                  <c:v>0.53200000000000003</c:v>
                </c:pt>
                <c:pt idx="534">
                  <c:v>0.53300000000000003</c:v>
                </c:pt>
                <c:pt idx="535">
                  <c:v>0.53400000000000003</c:v>
                </c:pt>
                <c:pt idx="536">
                  <c:v>0.53500000000000003</c:v>
                </c:pt>
                <c:pt idx="537">
                  <c:v>0.53600000000000003</c:v>
                </c:pt>
                <c:pt idx="538">
                  <c:v>0.53700000000000003</c:v>
                </c:pt>
                <c:pt idx="539">
                  <c:v>0.53800000000000003</c:v>
                </c:pt>
                <c:pt idx="540">
                  <c:v>0.53900000000000003</c:v>
                </c:pt>
                <c:pt idx="541">
                  <c:v>0.54</c:v>
                </c:pt>
                <c:pt idx="542">
                  <c:v>0.54100000000000004</c:v>
                </c:pt>
                <c:pt idx="543">
                  <c:v>0.54200000000000004</c:v>
                </c:pt>
                <c:pt idx="544">
                  <c:v>0.54300000000000004</c:v>
                </c:pt>
                <c:pt idx="545">
                  <c:v>0.54400000000000004</c:v>
                </c:pt>
                <c:pt idx="546">
                  <c:v>0.54500000000000004</c:v>
                </c:pt>
                <c:pt idx="547">
                  <c:v>0.54600000000000004</c:v>
                </c:pt>
                <c:pt idx="548">
                  <c:v>0.54700000000000004</c:v>
                </c:pt>
                <c:pt idx="549">
                  <c:v>0.54800000000000004</c:v>
                </c:pt>
                <c:pt idx="550">
                  <c:v>0.54900000000000004</c:v>
                </c:pt>
                <c:pt idx="551">
                  <c:v>0.55000000000000004</c:v>
                </c:pt>
                <c:pt idx="552">
                  <c:v>0.55100000000000005</c:v>
                </c:pt>
                <c:pt idx="553">
                  <c:v>0.55200000000000005</c:v>
                </c:pt>
                <c:pt idx="554">
                  <c:v>0.55300000000000005</c:v>
                </c:pt>
                <c:pt idx="555">
                  <c:v>0.55400000000000005</c:v>
                </c:pt>
                <c:pt idx="556">
                  <c:v>0.55500000000000005</c:v>
                </c:pt>
                <c:pt idx="557">
                  <c:v>0.55600000000000005</c:v>
                </c:pt>
                <c:pt idx="558">
                  <c:v>0.55700000000000005</c:v>
                </c:pt>
                <c:pt idx="559">
                  <c:v>0.55800000000000005</c:v>
                </c:pt>
                <c:pt idx="560">
                  <c:v>0.55900000000000005</c:v>
                </c:pt>
                <c:pt idx="561">
                  <c:v>0.56000000000000005</c:v>
                </c:pt>
                <c:pt idx="562">
                  <c:v>0.56100000000000005</c:v>
                </c:pt>
                <c:pt idx="563">
                  <c:v>0.56200000000000006</c:v>
                </c:pt>
                <c:pt idx="564">
                  <c:v>0.56299999999999994</c:v>
                </c:pt>
                <c:pt idx="565">
                  <c:v>0.56399999999999995</c:v>
                </c:pt>
                <c:pt idx="566">
                  <c:v>0.56499999999999995</c:v>
                </c:pt>
                <c:pt idx="567">
                  <c:v>0.56599999999999995</c:v>
                </c:pt>
                <c:pt idx="568">
                  <c:v>0.56699999999999995</c:v>
                </c:pt>
                <c:pt idx="569">
                  <c:v>0.56799999999999995</c:v>
                </c:pt>
                <c:pt idx="570">
                  <c:v>0.56899999999999995</c:v>
                </c:pt>
                <c:pt idx="571">
                  <c:v>0.56999999999999995</c:v>
                </c:pt>
                <c:pt idx="572">
                  <c:v>0.57099999999999995</c:v>
                </c:pt>
                <c:pt idx="573">
                  <c:v>0.57199999999999995</c:v>
                </c:pt>
                <c:pt idx="574">
                  <c:v>0.57299999999999995</c:v>
                </c:pt>
                <c:pt idx="575">
                  <c:v>0.57399999999999995</c:v>
                </c:pt>
                <c:pt idx="576">
                  <c:v>0.57499999999999996</c:v>
                </c:pt>
                <c:pt idx="577">
                  <c:v>0.57599999999999996</c:v>
                </c:pt>
                <c:pt idx="578">
                  <c:v>0.57699999999999996</c:v>
                </c:pt>
                <c:pt idx="579">
                  <c:v>0.57799999999999996</c:v>
                </c:pt>
                <c:pt idx="580">
                  <c:v>0.57899999999999996</c:v>
                </c:pt>
                <c:pt idx="581">
                  <c:v>0.57999999999999996</c:v>
                </c:pt>
                <c:pt idx="582">
                  <c:v>0.58099999999999996</c:v>
                </c:pt>
                <c:pt idx="583">
                  <c:v>0.58199999999999996</c:v>
                </c:pt>
                <c:pt idx="584">
                  <c:v>0.58299999999999996</c:v>
                </c:pt>
                <c:pt idx="585">
                  <c:v>0.58399999999999996</c:v>
                </c:pt>
                <c:pt idx="586">
                  <c:v>0.58499999999999996</c:v>
                </c:pt>
                <c:pt idx="587">
                  <c:v>0.58599999999999997</c:v>
                </c:pt>
                <c:pt idx="588">
                  <c:v>0.58699999999999997</c:v>
                </c:pt>
                <c:pt idx="589">
                  <c:v>0.58799999999999997</c:v>
                </c:pt>
                <c:pt idx="590">
                  <c:v>0.58899999999999997</c:v>
                </c:pt>
                <c:pt idx="591">
                  <c:v>0.59</c:v>
                </c:pt>
                <c:pt idx="592">
                  <c:v>0.59099999999999997</c:v>
                </c:pt>
                <c:pt idx="593">
                  <c:v>0.59199999999999997</c:v>
                </c:pt>
                <c:pt idx="594">
                  <c:v>0.59299999999999997</c:v>
                </c:pt>
                <c:pt idx="595">
                  <c:v>0.59399999999999997</c:v>
                </c:pt>
                <c:pt idx="596">
                  <c:v>0.59499999999999997</c:v>
                </c:pt>
                <c:pt idx="597">
                  <c:v>0.59599999999999997</c:v>
                </c:pt>
                <c:pt idx="598">
                  <c:v>0.59699999999999998</c:v>
                </c:pt>
                <c:pt idx="599">
                  <c:v>0.59799999999999998</c:v>
                </c:pt>
                <c:pt idx="600">
                  <c:v>0.59899999999999998</c:v>
                </c:pt>
                <c:pt idx="601">
                  <c:v>0.6</c:v>
                </c:pt>
                <c:pt idx="602">
                  <c:v>0.60099999999999998</c:v>
                </c:pt>
                <c:pt idx="603">
                  <c:v>0.60199999999999998</c:v>
                </c:pt>
                <c:pt idx="604">
                  <c:v>0.60299999999999998</c:v>
                </c:pt>
                <c:pt idx="605">
                  <c:v>0.60399999999999998</c:v>
                </c:pt>
                <c:pt idx="606">
                  <c:v>0.60499999999999998</c:v>
                </c:pt>
                <c:pt idx="607">
                  <c:v>0.60599999999999998</c:v>
                </c:pt>
                <c:pt idx="608">
                  <c:v>0.60699999999999998</c:v>
                </c:pt>
                <c:pt idx="609">
                  <c:v>0.60799999999999998</c:v>
                </c:pt>
                <c:pt idx="610">
                  <c:v>0.60899999999999999</c:v>
                </c:pt>
                <c:pt idx="611">
                  <c:v>0.61</c:v>
                </c:pt>
                <c:pt idx="612">
                  <c:v>0.61099999999999999</c:v>
                </c:pt>
                <c:pt idx="613">
                  <c:v>0.61199999999999999</c:v>
                </c:pt>
                <c:pt idx="614">
                  <c:v>0.61299999999999999</c:v>
                </c:pt>
                <c:pt idx="615">
                  <c:v>0.61399999999999999</c:v>
                </c:pt>
                <c:pt idx="616">
                  <c:v>0.61499999999999999</c:v>
                </c:pt>
                <c:pt idx="617">
                  <c:v>0.61599999999999999</c:v>
                </c:pt>
                <c:pt idx="618">
                  <c:v>0.61699999999999999</c:v>
                </c:pt>
                <c:pt idx="619">
                  <c:v>0.61799999999999999</c:v>
                </c:pt>
                <c:pt idx="620">
                  <c:v>0.61899999999999999</c:v>
                </c:pt>
                <c:pt idx="621">
                  <c:v>0.62</c:v>
                </c:pt>
                <c:pt idx="622">
                  <c:v>0.621</c:v>
                </c:pt>
                <c:pt idx="623">
                  <c:v>0.622</c:v>
                </c:pt>
                <c:pt idx="624">
                  <c:v>0.623</c:v>
                </c:pt>
                <c:pt idx="625">
                  <c:v>0.624</c:v>
                </c:pt>
                <c:pt idx="626">
                  <c:v>0.625</c:v>
                </c:pt>
                <c:pt idx="627">
                  <c:v>0.626</c:v>
                </c:pt>
                <c:pt idx="628">
                  <c:v>0.627</c:v>
                </c:pt>
                <c:pt idx="629">
                  <c:v>0.628</c:v>
                </c:pt>
                <c:pt idx="630">
                  <c:v>0.629</c:v>
                </c:pt>
                <c:pt idx="631">
                  <c:v>0.63</c:v>
                </c:pt>
                <c:pt idx="632">
                  <c:v>0.63100000000000001</c:v>
                </c:pt>
                <c:pt idx="633">
                  <c:v>0.63200000000000001</c:v>
                </c:pt>
                <c:pt idx="634">
                  <c:v>0.63300000000000001</c:v>
                </c:pt>
                <c:pt idx="635">
                  <c:v>0.63400000000000001</c:v>
                </c:pt>
                <c:pt idx="636">
                  <c:v>0.63500000000000001</c:v>
                </c:pt>
                <c:pt idx="637">
                  <c:v>0.63600000000000001</c:v>
                </c:pt>
                <c:pt idx="638">
                  <c:v>0.63700000000000001</c:v>
                </c:pt>
                <c:pt idx="639">
                  <c:v>0.63800000000000001</c:v>
                </c:pt>
                <c:pt idx="640">
                  <c:v>0.63900000000000001</c:v>
                </c:pt>
                <c:pt idx="641">
                  <c:v>0.64</c:v>
                </c:pt>
                <c:pt idx="642">
                  <c:v>0.64100000000000001</c:v>
                </c:pt>
                <c:pt idx="643">
                  <c:v>0.64200000000000002</c:v>
                </c:pt>
                <c:pt idx="644">
                  <c:v>0.64300000000000002</c:v>
                </c:pt>
                <c:pt idx="645">
                  <c:v>0.64400000000000002</c:v>
                </c:pt>
                <c:pt idx="646">
                  <c:v>0.64500000000000002</c:v>
                </c:pt>
                <c:pt idx="647">
                  <c:v>0.64600000000000002</c:v>
                </c:pt>
                <c:pt idx="648">
                  <c:v>0.64700000000000002</c:v>
                </c:pt>
                <c:pt idx="649">
                  <c:v>0.64800000000000002</c:v>
                </c:pt>
                <c:pt idx="650">
                  <c:v>0.64900000000000002</c:v>
                </c:pt>
                <c:pt idx="651">
                  <c:v>0.65</c:v>
                </c:pt>
                <c:pt idx="652">
                  <c:v>0.65100000000000002</c:v>
                </c:pt>
                <c:pt idx="653">
                  <c:v>0.65200000000000002</c:v>
                </c:pt>
                <c:pt idx="654">
                  <c:v>0.65300000000000002</c:v>
                </c:pt>
                <c:pt idx="655">
                  <c:v>0.65400000000000003</c:v>
                </c:pt>
                <c:pt idx="656">
                  <c:v>0.65500000000000003</c:v>
                </c:pt>
                <c:pt idx="657">
                  <c:v>0.65600000000000003</c:v>
                </c:pt>
                <c:pt idx="658">
                  <c:v>0.65700000000000003</c:v>
                </c:pt>
                <c:pt idx="659">
                  <c:v>0.65800000000000003</c:v>
                </c:pt>
                <c:pt idx="660">
                  <c:v>0.65900000000000003</c:v>
                </c:pt>
                <c:pt idx="661">
                  <c:v>0.66</c:v>
                </c:pt>
                <c:pt idx="662">
                  <c:v>0.66100000000000003</c:v>
                </c:pt>
                <c:pt idx="663">
                  <c:v>0.66200000000000003</c:v>
                </c:pt>
                <c:pt idx="664">
                  <c:v>0.66300000000000003</c:v>
                </c:pt>
                <c:pt idx="665">
                  <c:v>0.66400000000000003</c:v>
                </c:pt>
                <c:pt idx="666">
                  <c:v>0.66500000000000004</c:v>
                </c:pt>
                <c:pt idx="667">
                  <c:v>0.66600000000000004</c:v>
                </c:pt>
                <c:pt idx="668">
                  <c:v>0.66700000000000004</c:v>
                </c:pt>
                <c:pt idx="669">
                  <c:v>0.66800000000000004</c:v>
                </c:pt>
                <c:pt idx="670">
                  <c:v>0.66900000000000004</c:v>
                </c:pt>
                <c:pt idx="671">
                  <c:v>0.67</c:v>
                </c:pt>
                <c:pt idx="672">
                  <c:v>0.67100000000000004</c:v>
                </c:pt>
                <c:pt idx="673">
                  <c:v>0.67200000000000004</c:v>
                </c:pt>
                <c:pt idx="674">
                  <c:v>0.67300000000000004</c:v>
                </c:pt>
                <c:pt idx="675">
                  <c:v>0.67400000000000004</c:v>
                </c:pt>
                <c:pt idx="676">
                  <c:v>0.67500000000000004</c:v>
                </c:pt>
                <c:pt idx="677">
                  <c:v>0.67600000000000005</c:v>
                </c:pt>
                <c:pt idx="678">
                  <c:v>0.67700000000000005</c:v>
                </c:pt>
                <c:pt idx="679">
                  <c:v>0.67800000000000005</c:v>
                </c:pt>
                <c:pt idx="680">
                  <c:v>0.67900000000000005</c:v>
                </c:pt>
                <c:pt idx="681">
                  <c:v>0.68</c:v>
                </c:pt>
                <c:pt idx="682">
                  <c:v>0.68100000000000005</c:v>
                </c:pt>
                <c:pt idx="683">
                  <c:v>0.68200000000000005</c:v>
                </c:pt>
                <c:pt idx="684">
                  <c:v>0.68300000000000005</c:v>
                </c:pt>
                <c:pt idx="685">
                  <c:v>0.68400000000000005</c:v>
                </c:pt>
                <c:pt idx="686">
                  <c:v>0.68500000000000005</c:v>
                </c:pt>
                <c:pt idx="687">
                  <c:v>0.68600000000000005</c:v>
                </c:pt>
                <c:pt idx="688">
                  <c:v>0.68700000000000006</c:v>
                </c:pt>
                <c:pt idx="689">
                  <c:v>0.68799999999999994</c:v>
                </c:pt>
                <c:pt idx="690">
                  <c:v>0.68899999999999995</c:v>
                </c:pt>
                <c:pt idx="691">
                  <c:v>0.69</c:v>
                </c:pt>
                <c:pt idx="692">
                  <c:v>0.69099999999999995</c:v>
                </c:pt>
                <c:pt idx="693">
                  <c:v>0.69199999999999995</c:v>
                </c:pt>
                <c:pt idx="694">
                  <c:v>0.69299999999999995</c:v>
                </c:pt>
                <c:pt idx="695">
                  <c:v>0.69399999999999995</c:v>
                </c:pt>
                <c:pt idx="696">
                  <c:v>0.69499999999999995</c:v>
                </c:pt>
                <c:pt idx="697">
                  <c:v>0.69599999999999995</c:v>
                </c:pt>
                <c:pt idx="698">
                  <c:v>0.69699999999999995</c:v>
                </c:pt>
                <c:pt idx="699">
                  <c:v>0.69799999999999995</c:v>
                </c:pt>
                <c:pt idx="700">
                  <c:v>0.69899999999999995</c:v>
                </c:pt>
                <c:pt idx="701">
                  <c:v>0.7</c:v>
                </c:pt>
                <c:pt idx="702">
                  <c:v>0.70099999999999996</c:v>
                </c:pt>
                <c:pt idx="703">
                  <c:v>0.70199999999999996</c:v>
                </c:pt>
                <c:pt idx="704">
                  <c:v>0.70299999999999996</c:v>
                </c:pt>
                <c:pt idx="705">
                  <c:v>0.70399999999999996</c:v>
                </c:pt>
                <c:pt idx="706">
                  <c:v>0.70499999999999996</c:v>
                </c:pt>
                <c:pt idx="707">
                  <c:v>0.70599999999999996</c:v>
                </c:pt>
                <c:pt idx="708">
                  <c:v>0.70699999999999996</c:v>
                </c:pt>
                <c:pt idx="709">
                  <c:v>0.70799999999999996</c:v>
                </c:pt>
                <c:pt idx="710">
                  <c:v>0.70899999999999996</c:v>
                </c:pt>
                <c:pt idx="711">
                  <c:v>0.71</c:v>
                </c:pt>
                <c:pt idx="712">
                  <c:v>0.71099999999999997</c:v>
                </c:pt>
                <c:pt idx="713">
                  <c:v>0.71199999999999997</c:v>
                </c:pt>
                <c:pt idx="714">
                  <c:v>0.71299999999999997</c:v>
                </c:pt>
                <c:pt idx="715">
                  <c:v>0.71399999999999997</c:v>
                </c:pt>
                <c:pt idx="716">
                  <c:v>0.71499999999999997</c:v>
                </c:pt>
                <c:pt idx="717">
                  <c:v>0.71599999999999997</c:v>
                </c:pt>
                <c:pt idx="718">
                  <c:v>0.71699999999999997</c:v>
                </c:pt>
                <c:pt idx="719">
                  <c:v>0.71799999999999997</c:v>
                </c:pt>
                <c:pt idx="720">
                  <c:v>0.71899999999999997</c:v>
                </c:pt>
                <c:pt idx="721">
                  <c:v>0.72</c:v>
                </c:pt>
                <c:pt idx="722">
                  <c:v>0.72099999999999997</c:v>
                </c:pt>
                <c:pt idx="723">
                  <c:v>0.72199999999999998</c:v>
                </c:pt>
                <c:pt idx="724">
                  <c:v>0.72299999999999998</c:v>
                </c:pt>
                <c:pt idx="725">
                  <c:v>0.72399999999999998</c:v>
                </c:pt>
                <c:pt idx="726">
                  <c:v>0.72499999999999998</c:v>
                </c:pt>
                <c:pt idx="727">
                  <c:v>0.72599999999999998</c:v>
                </c:pt>
                <c:pt idx="728">
                  <c:v>0.72699999999999998</c:v>
                </c:pt>
                <c:pt idx="729">
                  <c:v>0.72799999999999998</c:v>
                </c:pt>
                <c:pt idx="730">
                  <c:v>0.72899999999999998</c:v>
                </c:pt>
                <c:pt idx="731">
                  <c:v>0.73</c:v>
                </c:pt>
                <c:pt idx="732">
                  <c:v>0.73099999999999998</c:v>
                </c:pt>
                <c:pt idx="733">
                  <c:v>0.73199999999999998</c:v>
                </c:pt>
                <c:pt idx="734">
                  <c:v>0.73299999999999998</c:v>
                </c:pt>
                <c:pt idx="735">
                  <c:v>0.73399999999999999</c:v>
                </c:pt>
                <c:pt idx="736">
                  <c:v>0.73499999999999999</c:v>
                </c:pt>
                <c:pt idx="737">
                  <c:v>0.73599999999999999</c:v>
                </c:pt>
                <c:pt idx="738">
                  <c:v>0.73699999999999999</c:v>
                </c:pt>
                <c:pt idx="739">
                  <c:v>0.73799999999999999</c:v>
                </c:pt>
                <c:pt idx="740">
                  <c:v>0.73899999999999999</c:v>
                </c:pt>
                <c:pt idx="741">
                  <c:v>0.74</c:v>
                </c:pt>
                <c:pt idx="742">
                  <c:v>0.74099999999999999</c:v>
                </c:pt>
                <c:pt idx="743">
                  <c:v>0.74199999999999999</c:v>
                </c:pt>
                <c:pt idx="744">
                  <c:v>0.74299999999999999</c:v>
                </c:pt>
                <c:pt idx="745">
                  <c:v>0.74399999999999999</c:v>
                </c:pt>
                <c:pt idx="746">
                  <c:v>0.745</c:v>
                </c:pt>
                <c:pt idx="747">
                  <c:v>0.746</c:v>
                </c:pt>
                <c:pt idx="748">
                  <c:v>0.747</c:v>
                </c:pt>
                <c:pt idx="749">
                  <c:v>0.748</c:v>
                </c:pt>
                <c:pt idx="750">
                  <c:v>0.749</c:v>
                </c:pt>
                <c:pt idx="751">
                  <c:v>0.75</c:v>
                </c:pt>
                <c:pt idx="752">
                  <c:v>0.751</c:v>
                </c:pt>
                <c:pt idx="753">
                  <c:v>0.752</c:v>
                </c:pt>
                <c:pt idx="754">
                  <c:v>0.753</c:v>
                </c:pt>
                <c:pt idx="755">
                  <c:v>0.754</c:v>
                </c:pt>
                <c:pt idx="756">
                  <c:v>0.755</c:v>
                </c:pt>
                <c:pt idx="757">
                  <c:v>0.75600000000000001</c:v>
                </c:pt>
                <c:pt idx="758">
                  <c:v>0.75700000000000001</c:v>
                </c:pt>
                <c:pt idx="759">
                  <c:v>0.75800000000000001</c:v>
                </c:pt>
                <c:pt idx="760">
                  <c:v>0.75900000000000001</c:v>
                </c:pt>
                <c:pt idx="761">
                  <c:v>0.76</c:v>
                </c:pt>
                <c:pt idx="762">
                  <c:v>0.76100000000000001</c:v>
                </c:pt>
                <c:pt idx="763">
                  <c:v>0.76200000000000001</c:v>
                </c:pt>
                <c:pt idx="764">
                  <c:v>0.76300000000000001</c:v>
                </c:pt>
                <c:pt idx="765">
                  <c:v>0.76400000000000001</c:v>
                </c:pt>
                <c:pt idx="766">
                  <c:v>0.76500000000000001</c:v>
                </c:pt>
                <c:pt idx="767">
                  <c:v>0.76600000000000001</c:v>
                </c:pt>
                <c:pt idx="768">
                  <c:v>0.76700000000000002</c:v>
                </c:pt>
                <c:pt idx="769">
                  <c:v>0.76800000000000002</c:v>
                </c:pt>
                <c:pt idx="770">
                  <c:v>0.76900000000000002</c:v>
                </c:pt>
                <c:pt idx="771">
                  <c:v>0.77</c:v>
                </c:pt>
                <c:pt idx="772">
                  <c:v>0.77100000000000002</c:v>
                </c:pt>
                <c:pt idx="773">
                  <c:v>0.77200000000000002</c:v>
                </c:pt>
                <c:pt idx="774">
                  <c:v>0.77300000000000002</c:v>
                </c:pt>
                <c:pt idx="775">
                  <c:v>0.77400000000000002</c:v>
                </c:pt>
                <c:pt idx="776">
                  <c:v>0.77500000000000002</c:v>
                </c:pt>
                <c:pt idx="777">
                  <c:v>0.77600000000000002</c:v>
                </c:pt>
                <c:pt idx="778">
                  <c:v>0.77700000000000002</c:v>
                </c:pt>
                <c:pt idx="779">
                  <c:v>0.77800000000000002</c:v>
                </c:pt>
                <c:pt idx="780">
                  <c:v>0.77900000000000003</c:v>
                </c:pt>
                <c:pt idx="781">
                  <c:v>0.78</c:v>
                </c:pt>
                <c:pt idx="782">
                  <c:v>0.78100000000000003</c:v>
                </c:pt>
                <c:pt idx="783">
                  <c:v>0.78200000000000003</c:v>
                </c:pt>
                <c:pt idx="784">
                  <c:v>0.78300000000000003</c:v>
                </c:pt>
                <c:pt idx="785">
                  <c:v>0.78400000000000003</c:v>
                </c:pt>
                <c:pt idx="786">
                  <c:v>0.78500000000000003</c:v>
                </c:pt>
                <c:pt idx="787">
                  <c:v>0.78600000000000003</c:v>
                </c:pt>
                <c:pt idx="788">
                  <c:v>0.78700000000000003</c:v>
                </c:pt>
                <c:pt idx="789">
                  <c:v>0.78800000000000003</c:v>
                </c:pt>
                <c:pt idx="790">
                  <c:v>0.78900000000000003</c:v>
                </c:pt>
                <c:pt idx="791">
                  <c:v>0.79</c:v>
                </c:pt>
                <c:pt idx="792">
                  <c:v>0.79100000000000004</c:v>
                </c:pt>
                <c:pt idx="793">
                  <c:v>0.79200000000000004</c:v>
                </c:pt>
                <c:pt idx="794">
                  <c:v>0.79300000000000004</c:v>
                </c:pt>
                <c:pt idx="795">
                  <c:v>0.79400000000000004</c:v>
                </c:pt>
                <c:pt idx="796">
                  <c:v>0.79500000000000004</c:v>
                </c:pt>
                <c:pt idx="797">
                  <c:v>0.79600000000000004</c:v>
                </c:pt>
                <c:pt idx="798">
                  <c:v>0.79700000000000004</c:v>
                </c:pt>
                <c:pt idx="799">
                  <c:v>0.79800000000000004</c:v>
                </c:pt>
                <c:pt idx="800">
                  <c:v>0.79900000000000004</c:v>
                </c:pt>
                <c:pt idx="801">
                  <c:v>0.8</c:v>
                </c:pt>
                <c:pt idx="802">
                  <c:v>0.80100000000000005</c:v>
                </c:pt>
                <c:pt idx="803">
                  <c:v>0.80200000000000005</c:v>
                </c:pt>
                <c:pt idx="804">
                  <c:v>0.80300000000000005</c:v>
                </c:pt>
                <c:pt idx="805">
                  <c:v>0.80400000000000005</c:v>
                </c:pt>
                <c:pt idx="806">
                  <c:v>0.80500000000000005</c:v>
                </c:pt>
                <c:pt idx="807">
                  <c:v>0.80600000000000005</c:v>
                </c:pt>
                <c:pt idx="808">
                  <c:v>0.80700000000000005</c:v>
                </c:pt>
                <c:pt idx="809">
                  <c:v>0.80800000000000005</c:v>
                </c:pt>
                <c:pt idx="810">
                  <c:v>0.80900000000000005</c:v>
                </c:pt>
                <c:pt idx="811">
                  <c:v>0.81</c:v>
                </c:pt>
                <c:pt idx="812">
                  <c:v>0.81100000000000005</c:v>
                </c:pt>
                <c:pt idx="813">
                  <c:v>0.81200000000000006</c:v>
                </c:pt>
                <c:pt idx="814">
                  <c:v>0.81299999999999994</c:v>
                </c:pt>
                <c:pt idx="815">
                  <c:v>0.81399999999999995</c:v>
                </c:pt>
                <c:pt idx="816">
                  <c:v>0.81499999999999995</c:v>
                </c:pt>
                <c:pt idx="817">
                  <c:v>0.81599999999999995</c:v>
                </c:pt>
                <c:pt idx="818">
                  <c:v>0.81699999999999995</c:v>
                </c:pt>
                <c:pt idx="819">
                  <c:v>0.81799999999999995</c:v>
                </c:pt>
                <c:pt idx="820">
                  <c:v>0.81899999999999995</c:v>
                </c:pt>
                <c:pt idx="821">
                  <c:v>0.82</c:v>
                </c:pt>
                <c:pt idx="822">
                  <c:v>0.82099999999999995</c:v>
                </c:pt>
                <c:pt idx="823">
                  <c:v>0.82199999999999995</c:v>
                </c:pt>
                <c:pt idx="824">
                  <c:v>0.82299999999999995</c:v>
                </c:pt>
                <c:pt idx="825">
                  <c:v>0.82399999999999995</c:v>
                </c:pt>
                <c:pt idx="826">
                  <c:v>0.82499999999999996</c:v>
                </c:pt>
                <c:pt idx="827">
                  <c:v>0.82599999999999996</c:v>
                </c:pt>
                <c:pt idx="828">
                  <c:v>0.82699999999999996</c:v>
                </c:pt>
                <c:pt idx="829">
                  <c:v>0.82799999999999996</c:v>
                </c:pt>
                <c:pt idx="830">
                  <c:v>0.82899999999999996</c:v>
                </c:pt>
                <c:pt idx="831">
                  <c:v>0.83</c:v>
                </c:pt>
                <c:pt idx="832">
                  <c:v>0.83099999999999996</c:v>
                </c:pt>
                <c:pt idx="833">
                  <c:v>0.83199999999999996</c:v>
                </c:pt>
                <c:pt idx="834">
                  <c:v>0.83299999999999996</c:v>
                </c:pt>
                <c:pt idx="835">
                  <c:v>0.83399999999999996</c:v>
                </c:pt>
                <c:pt idx="836">
                  <c:v>0.83499999999999996</c:v>
                </c:pt>
                <c:pt idx="837">
                  <c:v>0.83599999999999997</c:v>
                </c:pt>
                <c:pt idx="838">
                  <c:v>0.83699999999999997</c:v>
                </c:pt>
                <c:pt idx="839">
                  <c:v>0.83799999999999997</c:v>
                </c:pt>
                <c:pt idx="840">
                  <c:v>0.83899999999999997</c:v>
                </c:pt>
                <c:pt idx="841">
                  <c:v>0.84</c:v>
                </c:pt>
                <c:pt idx="842">
                  <c:v>0.84099999999999997</c:v>
                </c:pt>
                <c:pt idx="843">
                  <c:v>0.84199999999999997</c:v>
                </c:pt>
                <c:pt idx="844">
                  <c:v>0.84299999999999997</c:v>
                </c:pt>
                <c:pt idx="845">
                  <c:v>0.84399999999999997</c:v>
                </c:pt>
                <c:pt idx="846">
                  <c:v>0.84499999999999997</c:v>
                </c:pt>
                <c:pt idx="847">
                  <c:v>0.84599999999999997</c:v>
                </c:pt>
                <c:pt idx="848">
                  <c:v>0.84699999999999998</c:v>
                </c:pt>
                <c:pt idx="849">
                  <c:v>0.84799999999999998</c:v>
                </c:pt>
                <c:pt idx="850">
                  <c:v>0.84899999999999998</c:v>
                </c:pt>
                <c:pt idx="851">
                  <c:v>0.85</c:v>
                </c:pt>
                <c:pt idx="852">
                  <c:v>0.85099999999999998</c:v>
                </c:pt>
                <c:pt idx="853">
                  <c:v>0.85199999999999998</c:v>
                </c:pt>
                <c:pt idx="854">
                  <c:v>0.85299999999999998</c:v>
                </c:pt>
                <c:pt idx="855">
                  <c:v>0.85399999999999998</c:v>
                </c:pt>
                <c:pt idx="856">
                  <c:v>0.85499999999999998</c:v>
                </c:pt>
                <c:pt idx="857">
                  <c:v>0.85599999999999998</c:v>
                </c:pt>
                <c:pt idx="858">
                  <c:v>0.85699999999999998</c:v>
                </c:pt>
                <c:pt idx="859">
                  <c:v>0.85799999999999998</c:v>
                </c:pt>
                <c:pt idx="860">
                  <c:v>0.85899999999999999</c:v>
                </c:pt>
                <c:pt idx="861">
                  <c:v>0.86</c:v>
                </c:pt>
                <c:pt idx="862">
                  <c:v>0.86099999999999999</c:v>
                </c:pt>
                <c:pt idx="863">
                  <c:v>0.86199999999999999</c:v>
                </c:pt>
                <c:pt idx="864">
                  <c:v>0.86299999999999999</c:v>
                </c:pt>
                <c:pt idx="865">
                  <c:v>0.86399999999999999</c:v>
                </c:pt>
                <c:pt idx="866">
                  <c:v>0.86499999999999999</c:v>
                </c:pt>
                <c:pt idx="867">
                  <c:v>0.86599999999999999</c:v>
                </c:pt>
                <c:pt idx="868">
                  <c:v>0.86699999999999999</c:v>
                </c:pt>
                <c:pt idx="869">
                  <c:v>0.86799999999999999</c:v>
                </c:pt>
                <c:pt idx="870">
                  <c:v>0.86899999999999999</c:v>
                </c:pt>
                <c:pt idx="871">
                  <c:v>0.87</c:v>
                </c:pt>
                <c:pt idx="872">
                  <c:v>0.871</c:v>
                </c:pt>
                <c:pt idx="873">
                  <c:v>0.872</c:v>
                </c:pt>
                <c:pt idx="874">
                  <c:v>0.873</c:v>
                </c:pt>
                <c:pt idx="875">
                  <c:v>0.874</c:v>
                </c:pt>
                <c:pt idx="876">
                  <c:v>0.875</c:v>
                </c:pt>
                <c:pt idx="877">
                  <c:v>0.876</c:v>
                </c:pt>
                <c:pt idx="878">
                  <c:v>0.877</c:v>
                </c:pt>
                <c:pt idx="879">
                  <c:v>0.878</c:v>
                </c:pt>
                <c:pt idx="880">
                  <c:v>0.879</c:v>
                </c:pt>
                <c:pt idx="881">
                  <c:v>0.88</c:v>
                </c:pt>
                <c:pt idx="882">
                  <c:v>0.88100000000000001</c:v>
                </c:pt>
                <c:pt idx="883">
                  <c:v>0.88200000000000001</c:v>
                </c:pt>
                <c:pt idx="884">
                  <c:v>0.88300000000000001</c:v>
                </c:pt>
                <c:pt idx="885">
                  <c:v>0.88400000000000001</c:v>
                </c:pt>
                <c:pt idx="886">
                  <c:v>0.88500000000000001</c:v>
                </c:pt>
                <c:pt idx="887">
                  <c:v>0.88600000000000001</c:v>
                </c:pt>
                <c:pt idx="888">
                  <c:v>0.88700000000000001</c:v>
                </c:pt>
                <c:pt idx="889">
                  <c:v>0.88800000000000001</c:v>
                </c:pt>
                <c:pt idx="890">
                  <c:v>0.88900000000000001</c:v>
                </c:pt>
                <c:pt idx="891">
                  <c:v>0.89</c:v>
                </c:pt>
                <c:pt idx="892">
                  <c:v>0.89100000000000001</c:v>
                </c:pt>
                <c:pt idx="893">
                  <c:v>0.89200000000000002</c:v>
                </c:pt>
                <c:pt idx="894">
                  <c:v>0.89300000000000002</c:v>
                </c:pt>
                <c:pt idx="895">
                  <c:v>0.89400000000000002</c:v>
                </c:pt>
                <c:pt idx="896">
                  <c:v>0.89500000000000002</c:v>
                </c:pt>
                <c:pt idx="897">
                  <c:v>0.89600000000000002</c:v>
                </c:pt>
                <c:pt idx="898">
                  <c:v>0.89700000000000002</c:v>
                </c:pt>
                <c:pt idx="899">
                  <c:v>0.89800000000000002</c:v>
                </c:pt>
                <c:pt idx="900">
                  <c:v>0.89900000000000002</c:v>
                </c:pt>
                <c:pt idx="901">
                  <c:v>0.9</c:v>
                </c:pt>
                <c:pt idx="902">
                  <c:v>0.90100000000000002</c:v>
                </c:pt>
                <c:pt idx="903">
                  <c:v>0.90200000000000002</c:v>
                </c:pt>
                <c:pt idx="904">
                  <c:v>0.90300000000000002</c:v>
                </c:pt>
                <c:pt idx="905">
                  <c:v>0.90400000000000003</c:v>
                </c:pt>
                <c:pt idx="906">
                  <c:v>0.90500000000000003</c:v>
                </c:pt>
                <c:pt idx="907">
                  <c:v>0.90600000000000003</c:v>
                </c:pt>
                <c:pt idx="908">
                  <c:v>0.90700000000000003</c:v>
                </c:pt>
                <c:pt idx="909">
                  <c:v>0.90800000000000003</c:v>
                </c:pt>
                <c:pt idx="910">
                  <c:v>0.90900000000000003</c:v>
                </c:pt>
                <c:pt idx="911">
                  <c:v>0.91</c:v>
                </c:pt>
                <c:pt idx="912">
                  <c:v>0.91100000000000003</c:v>
                </c:pt>
                <c:pt idx="913">
                  <c:v>0.91200000000000003</c:v>
                </c:pt>
                <c:pt idx="914">
                  <c:v>0.91300000000000003</c:v>
                </c:pt>
                <c:pt idx="915">
                  <c:v>0.91400000000000003</c:v>
                </c:pt>
                <c:pt idx="916">
                  <c:v>0.91500000000000004</c:v>
                </c:pt>
                <c:pt idx="917">
                  <c:v>0.91600000000000004</c:v>
                </c:pt>
                <c:pt idx="918">
                  <c:v>0.91700000000000004</c:v>
                </c:pt>
                <c:pt idx="919">
                  <c:v>0.91800000000000004</c:v>
                </c:pt>
                <c:pt idx="920">
                  <c:v>0.91900000000000004</c:v>
                </c:pt>
                <c:pt idx="921">
                  <c:v>0.92</c:v>
                </c:pt>
                <c:pt idx="922">
                  <c:v>0.92100000000000004</c:v>
                </c:pt>
                <c:pt idx="923">
                  <c:v>0.92200000000000004</c:v>
                </c:pt>
                <c:pt idx="924">
                  <c:v>0.92300000000000004</c:v>
                </c:pt>
                <c:pt idx="925">
                  <c:v>0.92400000000000004</c:v>
                </c:pt>
                <c:pt idx="926">
                  <c:v>0.92500000000000004</c:v>
                </c:pt>
                <c:pt idx="927">
                  <c:v>0.92600000000000005</c:v>
                </c:pt>
                <c:pt idx="928">
                  <c:v>0.92700000000000005</c:v>
                </c:pt>
                <c:pt idx="929">
                  <c:v>0.92800000000000005</c:v>
                </c:pt>
                <c:pt idx="930">
                  <c:v>0.92900000000000005</c:v>
                </c:pt>
                <c:pt idx="931">
                  <c:v>0.93</c:v>
                </c:pt>
                <c:pt idx="932">
                  <c:v>0.93100000000000005</c:v>
                </c:pt>
                <c:pt idx="933">
                  <c:v>0.93200000000000005</c:v>
                </c:pt>
                <c:pt idx="934">
                  <c:v>0.93300000000000005</c:v>
                </c:pt>
                <c:pt idx="935">
                  <c:v>0.93400000000000005</c:v>
                </c:pt>
                <c:pt idx="936">
                  <c:v>0.93500000000000005</c:v>
                </c:pt>
                <c:pt idx="937">
                  <c:v>0.93600000000000005</c:v>
                </c:pt>
                <c:pt idx="938">
                  <c:v>0.93700000000000006</c:v>
                </c:pt>
                <c:pt idx="939">
                  <c:v>0.93799999999999994</c:v>
                </c:pt>
                <c:pt idx="940">
                  <c:v>0.93899999999999995</c:v>
                </c:pt>
                <c:pt idx="941">
                  <c:v>0.94</c:v>
                </c:pt>
                <c:pt idx="942">
                  <c:v>0.94099999999999995</c:v>
                </c:pt>
                <c:pt idx="943">
                  <c:v>0.94199999999999995</c:v>
                </c:pt>
                <c:pt idx="944">
                  <c:v>0.94299999999999995</c:v>
                </c:pt>
                <c:pt idx="945">
                  <c:v>0.94399999999999995</c:v>
                </c:pt>
                <c:pt idx="946">
                  <c:v>0.94499999999999995</c:v>
                </c:pt>
                <c:pt idx="947">
                  <c:v>0.94599999999999995</c:v>
                </c:pt>
                <c:pt idx="948">
                  <c:v>0.94699999999999995</c:v>
                </c:pt>
                <c:pt idx="949">
                  <c:v>0.94799999999999995</c:v>
                </c:pt>
                <c:pt idx="950">
                  <c:v>0.94899999999999995</c:v>
                </c:pt>
                <c:pt idx="951">
                  <c:v>0.95</c:v>
                </c:pt>
                <c:pt idx="952">
                  <c:v>0.95099999999999996</c:v>
                </c:pt>
                <c:pt idx="953">
                  <c:v>0.95199999999999996</c:v>
                </c:pt>
                <c:pt idx="954">
                  <c:v>0.95299999999999996</c:v>
                </c:pt>
                <c:pt idx="955">
                  <c:v>0.95399999999999996</c:v>
                </c:pt>
                <c:pt idx="956">
                  <c:v>0.95499999999999996</c:v>
                </c:pt>
                <c:pt idx="957">
                  <c:v>0.95599999999999996</c:v>
                </c:pt>
                <c:pt idx="958">
                  <c:v>0.95699999999999996</c:v>
                </c:pt>
                <c:pt idx="959">
                  <c:v>0.95799999999999996</c:v>
                </c:pt>
                <c:pt idx="960">
                  <c:v>0.95899999999999996</c:v>
                </c:pt>
                <c:pt idx="961">
                  <c:v>0.96</c:v>
                </c:pt>
                <c:pt idx="962">
                  <c:v>0.96099999999999997</c:v>
                </c:pt>
                <c:pt idx="963">
                  <c:v>0.96199999999999997</c:v>
                </c:pt>
                <c:pt idx="964">
                  <c:v>0.96299999999999997</c:v>
                </c:pt>
                <c:pt idx="965">
                  <c:v>0.96399999999999997</c:v>
                </c:pt>
                <c:pt idx="966">
                  <c:v>0.96499999999999997</c:v>
                </c:pt>
                <c:pt idx="967">
                  <c:v>0.96599999999999997</c:v>
                </c:pt>
                <c:pt idx="968">
                  <c:v>0.96699999999999997</c:v>
                </c:pt>
                <c:pt idx="969">
                  <c:v>0.96799999999999997</c:v>
                </c:pt>
                <c:pt idx="970">
                  <c:v>0.96899999999999997</c:v>
                </c:pt>
                <c:pt idx="971">
                  <c:v>0.97</c:v>
                </c:pt>
                <c:pt idx="972">
                  <c:v>0.97099999999999997</c:v>
                </c:pt>
                <c:pt idx="973">
                  <c:v>0.97199999999999998</c:v>
                </c:pt>
                <c:pt idx="974">
                  <c:v>0.97299999999999998</c:v>
                </c:pt>
                <c:pt idx="975">
                  <c:v>0.97399999999999998</c:v>
                </c:pt>
                <c:pt idx="976">
                  <c:v>0.97499999999999998</c:v>
                </c:pt>
                <c:pt idx="977">
                  <c:v>0.97599999999999998</c:v>
                </c:pt>
                <c:pt idx="978">
                  <c:v>0.97699999999999998</c:v>
                </c:pt>
                <c:pt idx="979">
                  <c:v>0.97799999999999998</c:v>
                </c:pt>
                <c:pt idx="980">
                  <c:v>0.97899999999999998</c:v>
                </c:pt>
                <c:pt idx="981">
                  <c:v>0.98</c:v>
                </c:pt>
                <c:pt idx="982">
                  <c:v>0.98099999999999998</c:v>
                </c:pt>
                <c:pt idx="983">
                  <c:v>0.98199999999999998</c:v>
                </c:pt>
                <c:pt idx="984">
                  <c:v>0.98299999999999998</c:v>
                </c:pt>
                <c:pt idx="985">
                  <c:v>0.98399999999999999</c:v>
                </c:pt>
                <c:pt idx="986">
                  <c:v>0.98499999999999999</c:v>
                </c:pt>
                <c:pt idx="987">
                  <c:v>0.98599999999999999</c:v>
                </c:pt>
                <c:pt idx="988">
                  <c:v>0.98699999999999999</c:v>
                </c:pt>
                <c:pt idx="989">
                  <c:v>0.98799999999999999</c:v>
                </c:pt>
                <c:pt idx="990">
                  <c:v>0.98899999999999999</c:v>
                </c:pt>
                <c:pt idx="991">
                  <c:v>0.99</c:v>
                </c:pt>
                <c:pt idx="992">
                  <c:v>0.99099999999999999</c:v>
                </c:pt>
                <c:pt idx="993">
                  <c:v>0.99199999999999999</c:v>
                </c:pt>
                <c:pt idx="994">
                  <c:v>0.99299999999999999</c:v>
                </c:pt>
                <c:pt idx="995">
                  <c:v>0.99399999999999999</c:v>
                </c:pt>
                <c:pt idx="996">
                  <c:v>0.995</c:v>
                </c:pt>
                <c:pt idx="997">
                  <c:v>0.996</c:v>
                </c:pt>
                <c:pt idx="998">
                  <c:v>0.997</c:v>
                </c:pt>
                <c:pt idx="999">
                  <c:v>0.998</c:v>
                </c:pt>
                <c:pt idx="1000">
                  <c:v>0.999</c:v>
                </c:pt>
                <c:pt idx="1001">
                  <c:v>1</c:v>
                </c:pt>
                <c:pt idx="1002">
                  <c:v>1.0009999999999999</c:v>
                </c:pt>
                <c:pt idx="1003">
                  <c:v>1.002</c:v>
                </c:pt>
                <c:pt idx="1004">
                  <c:v>1.0029999999999999</c:v>
                </c:pt>
                <c:pt idx="1005">
                  <c:v>1.004</c:v>
                </c:pt>
                <c:pt idx="1006">
                  <c:v>1.0049999999999999</c:v>
                </c:pt>
                <c:pt idx="1007">
                  <c:v>1.006</c:v>
                </c:pt>
                <c:pt idx="1008">
                  <c:v>1.0069999999999999</c:v>
                </c:pt>
                <c:pt idx="1009">
                  <c:v>1.008</c:v>
                </c:pt>
                <c:pt idx="1010">
                  <c:v>1.0089999999999999</c:v>
                </c:pt>
                <c:pt idx="1011">
                  <c:v>1.01</c:v>
                </c:pt>
                <c:pt idx="1012">
                  <c:v>1.0109999999999999</c:v>
                </c:pt>
                <c:pt idx="1013">
                  <c:v>1.012</c:v>
                </c:pt>
                <c:pt idx="1014">
                  <c:v>1.0129999999999999</c:v>
                </c:pt>
                <c:pt idx="1015">
                  <c:v>1.014</c:v>
                </c:pt>
                <c:pt idx="1016">
                  <c:v>1.0149999999999999</c:v>
                </c:pt>
                <c:pt idx="1017">
                  <c:v>1.016</c:v>
                </c:pt>
                <c:pt idx="1018">
                  <c:v>1.0169999999999999</c:v>
                </c:pt>
                <c:pt idx="1019">
                  <c:v>1.018</c:v>
                </c:pt>
                <c:pt idx="1020">
                  <c:v>1.0189999999999999</c:v>
                </c:pt>
                <c:pt idx="1021">
                  <c:v>1.02</c:v>
                </c:pt>
                <c:pt idx="1022">
                  <c:v>1.0209999999999999</c:v>
                </c:pt>
                <c:pt idx="1023">
                  <c:v>1.022</c:v>
                </c:pt>
                <c:pt idx="1024">
                  <c:v>1.0229999999999999</c:v>
                </c:pt>
                <c:pt idx="1025">
                  <c:v>1.024</c:v>
                </c:pt>
                <c:pt idx="1026">
                  <c:v>1.0249999999999999</c:v>
                </c:pt>
                <c:pt idx="1027">
                  <c:v>1.026</c:v>
                </c:pt>
                <c:pt idx="1028">
                  <c:v>1.0269999999999999</c:v>
                </c:pt>
                <c:pt idx="1029">
                  <c:v>1.028</c:v>
                </c:pt>
                <c:pt idx="1030">
                  <c:v>1.0289999999999999</c:v>
                </c:pt>
                <c:pt idx="1031">
                  <c:v>1.03</c:v>
                </c:pt>
                <c:pt idx="1032">
                  <c:v>1.0309999999999999</c:v>
                </c:pt>
                <c:pt idx="1033">
                  <c:v>1.032</c:v>
                </c:pt>
                <c:pt idx="1034">
                  <c:v>1.0329999999999999</c:v>
                </c:pt>
                <c:pt idx="1035">
                  <c:v>1.034</c:v>
                </c:pt>
                <c:pt idx="1036">
                  <c:v>1.0349999999999999</c:v>
                </c:pt>
                <c:pt idx="1037">
                  <c:v>1.036</c:v>
                </c:pt>
                <c:pt idx="1038">
                  <c:v>1.0369999999999999</c:v>
                </c:pt>
                <c:pt idx="1039">
                  <c:v>1.038</c:v>
                </c:pt>
                <c:pt idx="1040">
                  <c:v>1.0389999999999999</c:v>
                </c:pt>
                <c:pt idx="1041">
                  <c:v>1.04</c:v>
                </c:pt>
                <c:pt idx="1042">
                  <c:v>1.0409999999999999</c:v>
                </c:pt>
                <c:pt idx="1043">
                  <c:v>1.042</c:v>
                </c:pt>
                <c:pt idx="1044">
                  <c:v>1.0429999999999999</c:v>
                </c:pt>
                <c:pt idx="1045">
                  <c:v>1.044</c:v>
                </c:pt>
                <c:pt idx="1046">
                  <c:v>1.0449999999999999</c:v>
                </c:pt>
                <c:pt idx="1047">
                  <c:v>1.046</c:v>
                </c:pt>
                <c:pt idx="1048">
                  <c:v>1.0469999999999999</c:v>
                </c:pt>
                <c:pt idx="1049">
                  <c:v>1.048</c:v>
                </c:pt>
                <c:pt idx="1050">
                  <c:v>1.0489999999999999</c:v>
                </c:pt>
                <c:pt idx="1051">
                  <c:v>1.05</c:v>
                </c:pt>
                <c:pt idx="1052">
                  <c:v>1.0509999999999999</c:v>
                </c:pt>
                <c:pt idx="1053">
                  <c:v>1.052</c:v>
                </c:pt>
                <c:pt idx="1054">
                  <c:v>1.0529999999999999</c:v>
                </c:pt>
                <c:pt idx="1055">
                  <c:v>1.054</c:v>
                </c:pt>
                <c:pt idx="1056">
                  <c:v>1.0549999999999999</c:v>
                </c:pt>
                <c:pt idx="1057">
                  <c:v>1.056</c:v>
                </c:pt>
                <c:pt idx="1058">
                  <c:v>1.0569999999999999</c:v>
                </c:pt>
                <c:pt idx="1059">
                  <c:v>1.0580000000000001</c:v>
                </c:pt>
                <c:pt idx="1060">
                  <c:v>1.0589999999999999</c:v>
                </c:pt>
                <c:pt idx="1061">
                  <c:v>1.06</c:v>
                </c:pt>
                <c:pt idx="1062">
                  <c:v>1.0609999999999999</c:v>
                </c:pt>
                <c:pt idx="1063">
                  <c:v>1.0620000000000001</c:v>
                </c:pt>
                <c:pt idx="1064">
                  <c:v>1.0629999999999999</c:v>
                </c:pt>
                <c:pt idx="1065">
                  <c:v>1.0640000000000001</c:v>
                </c:pt>
                <c:pt idx="1066">
                  <c:v>1.0649999999999999</c:v>
                </c:pt>
                <c:pt idx="1067">
                  <c:v>1.0660000000000001</c:v>
                </c:pt>
                <c:pt idx="1068">
                  <c:v>1.0669999999999999</c:v>
                </c:pt>
                <c:pt idx="1069">
                  <c:v>1.0680000000000001</c:v>
                </c:pt>
                <c:pt idx="1070">
                  <c:v>1.069</c:v>
                </c:pt>
                <c:pt idx="1071">
                  <c:v>1.07</c:v>
                </c:pt>
                <c:pt idx="1072">
                  <c:v>1.071</c:v>
                </c:pt>
                <c:pt idx="1073">
                  <c:v>1.0720000000000001</c:v>
                </c:pt>
                <c:pt idx="1074">
                  <c:v>1.073</c:v>
                </c:pt>
                <c:pt idx="1075">
                  <c:v>1.0740000000000001</c:v>
                </c:pt>
                <c:pt idx="1076">
                  <c:v>1.075</c:v>
                </c:pt>
                <c:pt idx="1077">
                  <c:v>1.0760000000000001</c:v>
                </c:pt>
                <c:pt idx="1078">
                  <c:v>1.077</c:v>
                </c:pt>
                <c:pt idx="1079">
                  <c:v>1.0780000000000001</c:v>
                </c:pt>
                <c:pt idx="1080">
                  <c:v>1.079</c:v>
                </c:pt>
                <c:pt idx="1081">
                  <c:v>1.08</c:v>
                </c:pt>
                <c:pt idx="1082">
                  <c:v>1.081</c:v>
                </c:pt>
                <c:pt idx="1083">
                  <c:v>1.0820000000000001</c:v>
                </c:pt>
                <c:pt idx="1084">
                  <c:v>1.083</c:v>
                </c:pt>
                <c:pt idx="1085">
                  <c:v>1.0840000000000001</c:v>
                </c:pt>
                <c:pt idx="1086">
                  <c:v>1.085</c:v>
                </c:pt>
                <c:pt idx="1087">
                  <c:v>1.0860000000000001</c:v>
                </c:pt>
                <c:pt idx="1088">
                  <c:v>1.087</c:v>
                </c:pt>
                <c:pt idx="1089">
                  <c:v>1.0880000000000001</c:v>
                </c:pt>
                <c:pt idx="1090">
                  <c:v>1.089</c:v>
                </c:pt>
                <c:pt idx="1091">
                  <c:v>1.0900000000000001</c:v>
                </c:pt>
                <c:pt idx="1092">
                  <c:v>1.091</c:v>
                </c:pt>
                <c:pt idx="1093">
                  <c:v>1.0920000000000001</c:v>
                </c:pt>
                <c:pt idx="1094">
                  <c:v>1.093</c:v>
                </c:pt>
                <c:pt idx="1095">
                  <c:v>1.0940000000000001</c:v>
                </c:pt>
                <c:pt idx="1096">
                  <c:v>1.095</c:v>
                </c:pt>
                <c:pt idx="1097">
                  <c:v>1.0960000000000001</c:v>
                </c:pt>
                <c:pt idx="1098">
                  <c:v>1.097</c:v>
                </c:pt>
                <c:pt idx="1099">
                  <c:v>1.0980000000000001</c:v>
                </c:pt>
                <c:pt idx="1100">
                  <c:v>1.099</c:v>
                </c:pt>
                <c:pt idx="1101">
                  <c:v>1.1000000000000001</c:v>
                </c:pt>
                <c:pt idx="1102">
                  <c:v>1.101</c:v>
                </c:pt>
                <c:pt idx="1103">
                  <c:v>1.1020000000000001</c:v>
                </c:pt>
                <c:pt idx="1104">
                  <c:v>1.103</c:v>
                </c:pt>
                <c:pt idx="1105">
                  <c:v>1.1040000000000001</c:v>
                </c:pt>
                <c:pt idx="1106">
                  <c:v>1.105</c:v>
                </c:pt>
                <c:pt idx="1107">
                  <c:v>1.1060000000000001</c:v>
                </c:pt>
                <c:pt idx="1108">
                  <c:v>1.107</c:v>
                </c:pt>
                <c:pt idx="1109">
                  <c:v>1.1080000000000001</c:v>
                </c:pt>
                <c:pt idx="1110">
                  <c:v>1.109</c:v>
                </c:pt>
                <c:pt idx="1111">
                  <c:v>1.1100000000000001</c:v>
                </c:pt>
                <c:pt idx="1112">
                  <c:v>1.111</c:v>
                </c:pt>
                <c:pt idx="1113">
                  <c:v>1.1120000000000001</c:v>
                </c:pt>
                <c:pt idx="1114">
                  <c:v>1.113</c:v>
                </c:pt>
                <c:pt idx="1115">
                  <c:v>1.1140000000000001</c:v>
                </c:pt>
                <c:pt idx="1116">
                  <c:v>1.115</c:v>
                </c:pt>
                <c:pt idx="1117">
                  <c:v>1.1160000000000001</c:v>
                </c:pt>
                <c:pt idx="1118">
                  <c:v>1.117</c:v>
                </c:pt>
                <c:pt idx="1119">
                  <c:v>1.1180000000000001</c:v>
                </c:pt>
                <c:pt idx="1120">
                  <c:v>1.119</c:v>
                </c:pt>
                <c:pt idx="1121">
                  <c:v>1.1200000000000001</c:v>
                </c:pt>
                <c:pt idx="1122">
                  <c:v>1.121</c:v>
                </c:pt>
                <c:pt idx="1123">
                  <c:v>1.1220000000000001</c:v>
                </c:pt>
                <c:pt idx="1124">
                  <c:v>1.123</c:v>
                </c:pt>
                <c:pt idx="1125">
                  <c:v>1.1240000000000001</c:v>
                </c:pt>
                <c:pt idx="1126">
                  <c:v>1.125</c:v>
                </c:pt>
                <c:pt idx="1127">
                  <c:v>1.1259999999999999</c:v>
                </c:pt>
                <c:pt idx="1128">
                  <c:v>1.127</c:v>
                </c:pt>
                <c:pt idx="1129">
                  <c:v>1.1279999999999999</c:v>
                </c:pt>
                <c:pt idx="1130">
                  <c:v>1.129</c:v>
                </c:pt>
                <c:pt idx="1131">
                  <c:v>1.1299999999999999</c:v>
                </c:pt>
                <c:pt idx="1132">
                  <c:v>1.131</c:v>
                </c:pt>
                <c:pt idx="1133">
                  <c:v>1.1319999999999999</c:v>
                </c:pt>
                <c:pt idx="1134">
                  <c:v>1.133</c:v>
                </c:pt>
                <c:pt idx="1135">
                  <c:v>1.1339999999999999</c:v>
                </c:pt>
                <c:pt idx="1136">
                  <c:v>1.135</c:v>
                </c:pt>
                <c:pt idx="1137">
                  <c:v>1.1359999999999999</c:v>
                </c:pt>
                <c:pt idx="1138">
                  <c:v>1.137</c:v>
                </c:pt>
                <c:pt idx="1139">
                  <c:v>1.1379999999999999</c:v>
                </c:pt>
                <c:pt idx="1140">
                  <c:v>1.139</c:v>
                </c:pt>
                <c:pt idx="1141">
                  <c:v>1.1399999999999999</c:v>
                </c:pt>
                <c:pt idx="1142">
                  <c:v>1.141</c:v>
                </c:pt>
                <c:pt idx="1143">
                  <c:v>1.1419999999999999</c:v>
                </c:pt>
                <c:pt idx="1144">
                  <c:v>1.143</c:v>
                </c:pt>
                <c:pt idx="1145">
                  <c:v>1.1439999999999999</c:v>
                </c:pt>
                <c:pt idx="1146">
                  <c:v>1.145</c:v>
                </c:pt>
                <c:pt idx="1147">
                  <c:v>1.1459999999999999</c:v>
                </c:pt>
                <c:pt idx="1148">
                  <c:v>1.147</c:v>
                </c:pt>
                <c:pt idx="1149">
                  <c:v>1.1479999999999999</c:v>
                </c:pt>
                <c:pt idx="1150">
                  <c:v>1.149</c:v>
                </c:pt>
                <c:pt idx="1151">
                  <c:v>1.1499999999999999</c:v>
                </c:pt>
                <c:pt idx="1152">
                  <c:v>1.151</c:v>
                </c:pt>
                <c:pt idx="1153">
                  <c:v>1.1519999999999999</c:v>
                </c:pt>
                <c:pt idx="1154">
                  <c:v>1.153</c:v>
                </c:pt>
                <c:pt idx="1155">
                  <c:v>1.1539999999999999</c:v>
                </c:pt>
                <c:pt idx="1156">
                  <c:v>1.155</c:v>
                </c:pt>
                <c:pt idx="1157">
                  <c:v>1.1559999999999999</c:v>
                </c:pt>
                <c:pt idx="1158">
                  <c:v>1.157</c:v>
                </c:pt>
                <c:pt idx="1159">
                  <c:v>1.1579999999999999</c:v>
                </c:pt>
                <c:pt idx="1160">
                  <c:v>1.159</c:v>
                </c:pt>
                <c:pt idx="1161">
                  <c:v>1.1599999999999999</c:v>
                </c:pt>
                <c:pt idx="1162">
                  <c:v>1.161</c:v>
                </c:pt>
                <c:pt idx="1163">
                  <c:v>1.1619999999999999</c:v>
                </c:pt>
                <c:pt idx="1164">
                  <c:v>1.163</c:v>
                </c:pt>
                <c:pt idx="1165">
                  <c:v>1.1639999999999999</c:v>
                </c:pt>
                <c:pt idx="1166">
                  <c:v>1.165</c:v>
                </c:pt>
                <c:pt idx="1167">
                  <c:v>1.1659999999999999</c:v>
                </c:pt>
                <c:pt idx="1168">
                  <c:v>1.167</c:v>
                </c:pt>
                <c:pt idx="1169">
                  <c:v>1.1679999999999999</c:v>
                </c:pt>
                <c:pt idx="1170">
                  <c:v>1.169</c:v>
                </c:pt>
                <c:pt idx="1171">
                  <c:v>1.17</c:v>
                </c:pt>
                <c:pt idx="1172">
                  <c:v>1.171</c:v>
                </c:pt>
                <c:pt idx="1173">
                  <c:v>1.1719999999999999</c:v>
                </c:pt>
                <c:pt idx="1174">
                  <c:v>1.173</c:v>
                </c:pt>
                <c:pt idx="1175">
                  <c:v>1.1739999999999999</c:v>
                </c:pt>
                <c:pt idx="1176">
                  <c:v>1.175</c:v>
                </c:pt>
                <c:pt idx="1177">
                  <c:v>1.1759999999999999</c:v>
                </c:pt>
                <c:pt idx="1178">
                  <c:v>1.177</c:v>
                </c:pt>
                <c:pt idx="1179">
                  <c:v>1.1779999999999999</c:v>
                </c:pt>
                <c:pt idx="1180">
                  <c:v>1.179</c:v>
                </c:pt>
                <c:pt idx="1181">
                  <c:v>1.18</c:v>
                </c:pt>
                <c:pt idx="1182">
                  <c:v>1.181</c:v>
                </c:pt>
                <c:pt idx="1183">
                  <c:v>1.1819999999999999</c:v>
                </c:pt>
                <c:pt idx="1184">
                  <c:v>1.1830000000000001</c:v>
                </c:pt>
                <c:pt idx="1185">
                  <c:v>1.1839999999999999</c:v>
                </c:pt>
                <c:pt idx="1186">
                  <c:v>1.1850000000000001</c:v>
                </c:pt>
                <c:pt idx="1187">
                  <c:v>1.1859999999999999</c:v>
                </c:pt>
                <c:pt idx="1188">
                  <c:v>1.1870000000000001</c:v>
                </c:pt>
                <c:pt idx="1189">
                  <c:v>1.1879999999999999</c:v>
                </c:pt>
                <c:pt idx="1190">
                  <c:v>1.1890000000000001</c:v>
                </c:pt>
                <c:pt idx="1191">
                  <c:v>1.19</c:v>
                </c:pt>
                <c:pt idx="1192">
                  <c:v>1.1910000000000001</c:v>
                </c:pt>
                <c:pt idx="1193">
                  <c:v>1.1919999999999999</c:v>
                </c:pt>
                <c:pt idx="1194">
                  <c:v>1.1930000000000001</c:v>
                </c:pt>
                <c:pt idx="1195">
                  <c:v>1.194</c:v>
                </c:pt>
                <c:pt idx="1196">
                  <c:v>1.1950000000000001</c:v>
                </c:pt>
                <c:pt idx="1197">
                  <c:v>1.196</c:v>
                </c:pt>
                <c:pt idx="1198">
                  <c:v>1.1970000000000001</c:v>
                </c:pt>
                <c:pt idx="1199">
                  <c:v>1.198</c:v>
                </c:pt>
                <c:pt idx="1200">
                  <c:v>1.1990000000000001</c:v>
                </c:pt>
                <c:pt idx="1201">
                  <c:v>1.2</c:v>
                </c:pt>
                <c:pt idx="1202">
                  <c:v>1.2010000000000001</c:v>
                </c:pt>
                <c:pt idx="1203">
                  <c:v>1.202</c:v>
                </c:pt>
                <c:pt idx="1204">
                  <c:v>1.2030000000000001</c:v>
                </c:pt>
                <c:pt idx="1205">
                  <c:v>1.204</c:v>
                </c:pt>
                <c:pt idx="1206">
                  <c:v>1.2050000000000001</c:v>
                </c:pt>
                <c:pt idx="1207">
                  <c:v>1.206</c:v>
                </c:pt>
                <c:pt idx="1208">
                  <c:v>1.2070000000000001</c:v>
                </c:pt>
                <c:pt idx="1209">
                  <c:v>1.208</c:v>
                </c:pt>
                <c:pt idx="1210">
                  <c:v>1.2090000000000001</c:v>
                </c:pt>
                <c:pt idx="1211">
                  <c:v>1.21</c:v>
                </c:pt>
                <c:pt idx="1212">
                  <c:v>1.2110000000000001</c:v>
                </c:pt>
                <c:pt idx="1213">
                  <c:v>1.212</c:v>
                </c:pt>
                <c:pt idx="1214">
                  <c:v>1.2130000000000001</c:v>
                </c:pt>
                <c:pt idx="1215">
                  <c:v>1.214</c:v>
                </c:pt>
                <c:pt idx="1216">
                  <c:v>1.2150000000000001</c:v>
                </c:pt>
                <c:pt idx="1217">
                  <c:v>1.216</c:v>
                </c:pt>
                <c:pt idx="1218">
                  <c:v>1.2170000000000001</c:v>
                </c:pt>
                <c:pt idx="1219">
                  <c:v>1.218</c:v>
                </c:pt>
                <c:pt idx="1220">
                  <c:v>1.2190000000000001</c:v>
                </c:pt>
                <c:pt idx="1221">
                  <c:v>1.22</c:v>
                </c:pt>
                <c:pt idx="1222">
                  <c:v>1.2210000000000001</c:v>
                </c:pt>
                <c:pt idx="1223">
                  <c:v>1.222</c:v>
                </c:pt>
                <c:pt idx="1224">
                  <c:v>1.2230000000000001</c:v>
                </c:pt>
                <c:pt idx="1225">
                  <c:v>1.224</c:v>
                </c:pt>
                <c:pt idx="1226">
                  <c:v>1.2250000000000001</c:v>
                </c:pt>
                <c:pt idx="1227">
                  <c:v>1.226</c:v>
                </c:pt>
                <c:pt idx="1228">
                  <c:v>1.2270000000000001</c:v>
                </c:pt>
                <c:pt idx="1229">
                  <c:v>1.228</c:v>
                </c:pt>
                <c:pt idx="1230">
                  <c:v>1.2290000000000001</c:v>
                </c:pt>
                <c:pt idx="1231">
                  <c:v>1.23</c:v>
                </c:pt>
                <c:pt idx="1232">
                  <c:v>1.2310000000000001</c:v>
                </c:pt>
                <c:pt idx="1233">
                  <c:v>1.232</c:v>
                </c:pt>
                <c:pt idx="1234">
                  <c:v>1.2330000000000001</c:v>
                </c:pt>
                <c:pt idx="1235">
                  <c:v>1.234</c:v>
                </c:pt>
                <c:pt idx="1236">
                  <c:v>1.2350000000000001</c:v>
                </c:pt>
                <c:pt idx="1237">
                  <c:v>1.236</c:v>
                </c:pt>
                <c:pt idx="1238">
                  <c:v>1.2370000000000001</c:v>
                </c:pt>
                <c:pt idx="1239">
                  <c:v>1.238</c:v>
                </c:pt>
                <c:pt idx="1240">
                  <c:v>1.2390000000000001</c:v>
                </c:pt>
                <c:pt idx="1241">
                  <c:v>1.24</c:v>
                </c:pt>
                <c:pt idx="1242">
                  <c:v>1.2410000000000001</c:v>
                </c:pt>
                <c:pt idx="1243">
                  <c:v>1.242</c:v>
                </c:pt>
                <c:pt idx="1244">
                  <c:v>1.2430000000000001</c:v>
                </c:pt>
                <c:pt idx="1245">
                  <c:v>1.244</c:v>
                </c:pt>
                <c:pt idx="1246">
                  <c:v>1.2450000000000001</c:v>
                </c:pt>
                <c:pt idx="1247">
                  <c:v>1.246</c:v>
                </c:pt>
                <c:pt idx="1248">
                  <c:v>1.2470000000000001</c:v>
                </c:pt>
                <c:pt idx="1249">
                  <c:v>1.248</c:v>
                </c:pt>
                <c:pt idx="1250">
                  <c:v>1.2490000000000001</c:v>
                </c:pt>
                <c:pt idx="1251">
                  <c:v>1.25</c:v>
                </c:pt>
                <c:pt idx="1252">
                  <c:v>1.2509999999999999</c:v>
                </c:pt>
                <c:pt idx="1253">
                  <c:v>1.252</c:v>
                </c:pt>
                <c:pt idx="1254">
                  <c:v>1.2529999999999999</c:v>
                </c:pt>
                <c:pt idx="1255">
                  <c:v>1.254</c:v>
                </c:pt>
                <c:pt idx="1256">
                  <c:v>1.2549999999999999</c:v>
                </c:pt>
                <c:pt idx="1257">
                  <c:v>1.256</c:v>
                </c:pt>
                <c:pt idx="1258">
                  <c:v>1.2569999999999999</c:v>
                </c:pt>
                <c:pt idx="1259">
                  <c:v>1.258</c:v>
                </c:pt>
                <c:pt idx="1260">
                  <c:v>1.2589999999999999</c:v>
                </c:pt>
                <c:pt idx="1261">
                  <c:v>1.26</c:v>
                </c:pt>
                <c:pt idx="1262">
                  <c:v>1.2609999999999999</c:v>
                </c:pt>
                <c:pt idx="1263">
                  <c:v>1.262</c:v>
                </c:pt>
                <c:pt idx="1264">
                  <c:v>1.2629999999999999</c:v>
                </c:pt>
                <c:pt idx="1265">
                  <c:v>1.264</c:v>
                </c:pt>
                <c:pt idx="1266">
                  <c:v>1.2649999999999999</c:v>
                </c:pt>
                <c:pt idx="1267">
                  <c:v>1.266</c:v>
                </c:pt>
                <c:pt idx="1268">
                  <c:v>1.2669999999999999</c:v>
                </c:pt>
                <c:pt idx="1269">
                  <c:v>1.268</c:v>
                </c:pt>
                <c:pt idx="1270">
                  <c:v>1.2689999999999999</c:v>
                </c:pt>
                <c:pt idx="1271">
                  <c:v>1.27</c:v>
                </c:pt>
                <c:pt idx="1272">
                  <c:v>1.2709999999999999</c:v>
                </c:pt>
                <c:pt idx="1273">
                  <c:v>1.272</c:v>
                </c:pt>
                <c:pt idx="1274">
                  <c:v>1.2729999999999999</c:v>
                </c:pt>
                <c:pt idx="1275">
                  <c:v>1.274</c:v>
                </c:pt>
                <c:pt idx="1276">
                  <c:v>1.2749999999999999</c:v>
                </c:pt>
                <c:pt idx="1277">
                  <c:v>1.276</c:v>
                </c:pt>
                <c:pt idx="1278">
                  <c:v>1.2769999999999999</c:v>
                </c:pt>
                <c:pt idx="1279">
                  <c:v>1.278</c:v>
                </c:pt>
                <c:pt idx="1280">
                  <c:v>1.2789999999999999</c:v>
                </c:pt>
                <c:pt idx="1281">
                  <c:v>1.28</c:v>
                </c:pt>
                <c:pt idx="1282">
                  <c:v>1.2809999999999999</c:v>
                </c:pt>
                <c:pt idx="1283">
                  <c:v>1.282</c:v>
                </c:pt>
                <c:pt idx="1284">
                  <c:v>1.2829999999999999</c:v>
                </c:pt>
                <c:pt idx="1285">
                  <c:v>1.284</c:v>
                </c:pt>
                <c:pt idx="1286">
                  <c:v>1.2849999999999999</c:v>
                </c:pt>
                <c:pt idx="1287">
                  <c:v>1.286</c:v>
                </c:pt>
                <c:pt idx="1288">
                  <c:v>1.2869999999999999</c:v>
                </c:pt>
                <c:pt idx="1289">
                  <c:v>1.288</c:v>
                </c:pt>
                <c:pt idx="1290">
                  <c:v>1.2889999999999999</c:v>
                </c:pt>
                <c:pt idx="1291">
                  <c:v>1.29</c:v>
                </c:pt>
                <c:pt idx="1292">
                  <c:v>1.2909999999999999</c:v>
                </c:pt>
                <c:pt idx="1293">
                  <c:v>1.292</c:v>
                </c:pt>
                <c:pt idx="1294">
                  <c:v>1.2929999999999999</c:v>
                </c:pt>
                <c:pt idx="1295">
                  <c:v>1.294</c:v>
                </c:pt>
                <c:pt idx="1296">
                  <c:v>1.2949999999999999</c:v>
                </c:pt>
                <c:pt idx="1297">
                  <c:v>1.296</c:v>
                </c:pt>
                <c:pt idx="1298">
                  <c:v>1.2969999999999999</c:v>
                </c:pt>
                <c:pt idx="1299">
                  <c:v>1.298</c:v>
                </c:pt>
                <c:pt idx="1300">
                  <c:v>1.2989999999999999</c:v>
                </c:pt>
                <c:pt idx="1301">
                  <c:v>1.3</c:v>
                </c:pt>
                <c:pt idx="1302">
                  <c:v>1.3009999999999999</c:v>
                </c:pt>
                <c:pt idx="1303">
                  <c:v>1.302</c:v>
                </c:pt>
                <c:pt idx="1304">
                  <c:v>1.3029999999999999</c:v>
                </c:pt>
                <c:pt idx="1305">
                  <c:v>1.304</c:v>
                </c:pt>
                <c:pt idx="1306">
                  <c:v>1.3049999999999999</c:v>
                </c:pt>
                <c:pt idx="1307">
                  <c:v>1.306</c:v>
                </c:pt>
                <c:pt idx="1308">
                  <c:v>1.3069999999999999</c:v>
                </c:pt>
                <c:pt idx="1309">
                  <c:v>1.3080000000000001</c:v>
                </c:pt>
                <c:pt idx="1310">
                  <c:v>1.3089999999999999</c:v>
                </c:pt>
                <c:pt idx="1311">
                  <c:v>1.31</c:v>
                </c:pt>
                <c:pt idx="1312">
                  <c:v>1.3109999999999999</c:v>
                </c:pt>
                <c:pt idx="1313">
                  <c:v>1.3120000000000001</c:v>
                </c:pt>
                <c:pt idx="1314">
                  <c:v>1.3129999999999999</c:v>
                </c:pt>
                <c:pt idx="1315">
                  <c:v>1.3140000000000001</c:v>
                </c:pt>
                <c:pt idx="1316">
                  <c:v>1.3149999999999999</c:v>
                </c:pt>
                <c:pt idx="1317">
                  <c:v>1.3160000000000001</c:v>
                </c:pt>
                <c:pt idx="1318">
                  <c:v>1.3169999999999999</c:v>
                </c:pt>
                <c:pt idx="1319">
                  <c:v>1.3180000000000001</c:v>
                </c:pt>
                <c:pt idx="1320">
                  <c:v>1.319</c:v>
                </c:pt>
                <c:pt idx="1321">
                  <c:v>1.32</c:v>
                </c:pt>
                <c:pt idx="1322">
                  <c:v>1.321</c:v>
                </c:pt>
                <c:pt idx="1323">
                  <c:v>1.3220000000000001</c:v>
                </c:pt>
                <c:pt idx="1324">
                  <c:v>1.323</c:v>
                </c:pt>
                <c:pt idx="1325">
                  <c:v>1.3240000000000001</c:v>
                </c:pt>
                <c:pt idx="1326">
                  <c:v>1.325</c:v>
                </c:pt>
                <c:pt idx="1327">
                  <c:v>1.3260000000000001</c:v>
                </c:pt>
                <c:pt idx="1328">
                  <c:v>1.327</c:v>
                </c:pt>
                <c:pt idx="1329">
                  <c:v>1.3280000000000001</c:v>
                </c:pt>
                <c:pt idx="1330">
                  <c:v>1.329</c:v>
                </c:pt>
                <c:pt idx="1331">
                  <c:v>1.33</c:v>
                </c:pt>
                <c:pt idx="1332">
                  <c:v>1.331</c:v>
                </c:pt>
                <c:pt idx="1333">
                  <c:v>1.3320000000000001</c:v>
                </c:pt>
                <c:pt idx="1334">
                  <c:v>1.333</c:v>
                </c:pt>
                <c:pt idx="1335">
                  <c:v>1.3340000000000001</c:v>
                </c:pt>
                <c:pt idx="1336">
                  <c:v>1.335</c:v>
                </c:pt>
                <c:pt idx="1337">
                  <c:v>1.3360000000000001</c:v>
                </c:pt>
                <c:pt idx="1338">
                  <c:v>1.337</c:v>
                </c:pt>
                <c:pt idx="1339">
                  <c:v>1.3380000000000001</c:v>
                </c:pt>
                <c:pt idx="1340">
                  <c:v>1.339</c:v>
                </c:pt>
                <c:pt idx="1341">
                  <c:v>1.34</c:v>
                </c:pt>
                <c:pt idx="1342">
                  <c:v>1.341</c:v>
                </c:pt>
                <c:pt idx="1343">
                  <c:v>1.3420000000000001</c:v>
                </c:pt>
                <c:pt idx="1344">
                  <c:v>1.343</c:v>
                </c:pt>
                <c:pt idx="1345">
                  <c:v>1.3440000000000001</c:v>
                </c:pt>
                <c:pt idx="1346">
                  <c:v>1.345</c:v>
                </c:pt>
                <c:pt idx="1347">
                  <c:v>1.3460000000000001</c:v>
                </c:pt>
                <c:pt idx="1348">
                  <c:v>1.347</c:v>
                </c:pt>
                <c:pt idx="1349">
                  <c:v>1.3480000000000001</c:v>
                </c:pt>
                <c:pt idx="1350">
                  <c:v>1.349</c:v>
                </c:pt>
                <c:pt idx="1351">
                  <c:v>1.35</c:v>
                </c:pt>
                <c:pt idx="1352">
                  <c:v>1.351</c:v>
                </c:pt>
                <c:pt idx="1353">
                  <c:v>1.3520000000000001</c:v>
                </c:pt>
                <c:pt idx="1354">
                  <c:v>1.353</c:v>
                </c:pt>
                <c:pt idx="1355">
                  <c:v>1.3540000000000001</c:v>
                </c:pt>
                <c:pt idx="1356">
                  <c:v>1.355</c:v>
                </c:pt>
                <c:pt idx="1357">
                  <c:v>1.3560000000000001</c:v>
                </c:pt>
                <c:pt idx="1358">
                  <c:v>1.357</c:v>
                </c:pt>
                <c:pt idx="1359">
                  <c:v>1.3580000000000001</c:v>
                </c:pt>
                <c:pt idx="1360">
                  <c:v>1.359</c:v>
                </c:pt>
                <c:pt idx="1361">
                  <c:v>1.36</c:v>
                </c:pt>
                <c:pt idx="1362">
                  <c:v>1.361</c:v>
                </c:pt>
                <c:pt idx="1363">
                  <c:v>1.3620000000000001</c:v>
                </c:pt>
                <c:pt idx="1364">
                  <c:v>1.363</c:v>
                </c:pt>
                <c:pt idx="1365">
                  <c:v>1.3640000000000001</c:v>
                </c:pt>
                <c:pt idx="1366">
                  <c:v>1.365</c:v>
                </c:pt>
                <c:pt idx="1367">
                  <c:v>1.3660000000000001</c:v>
                </c:pt>
                <c:pt idx="1368">
                  <c:v>1.367</c:v>
                </c:pt>
                <c:pt idx="1369">
                  <c:v>1.3680000000000001</c:v>
                </c:pt>
                <c:pt idx="1370">
                  <c:v>1.369</c:v>
                </c:pt>
                <c:pt idx="1371">
                  <c:v>1.37</c:v>
                </c:pt>
                <c:pt idx="1372">
                  <c:v>1.371</c:v>
                </c:pt>
                <c:pt idx="1373">
                  <c:v>1.3720000000000001</c:v>
                </c:pt>
                <c:pt idx="1374">
                  <c:v>1.373</c:v>
                </c:pt>
                <c:pt idx="1375">
                  <c:v>1.3740000000000001</c:v>
                </c:pt>
                <c:pt idx="1376">
                  <c:v>1.375</c:v>
                </c:pt>
                <c:pt idx="1377">
                  <c:v>1.3759999999999999</c:v>
                </c:pt>
                <c:pt idx="1378">
                  <c:v>1.377</c:v>
                </c:pt>
                <c:pt idx="1379">
                  <c:v>1.3779999999999999</c:v>
                </c:pt>
                <c:pt idx="1380">
                  <c:v>1.379</c:v>
                </c:pt>
                <c:pt idx="1381">
                  <c:v>1.38</c:v>
                </c:pt>
                <c:pt idx="1382">
                  <c:v>1.381</c:v>
                </c:pt>
                <c:pt idx="1383">
                  <c:v>1.3819999999999999</c:v>
                </c:pt>
                <c:pt idx="1384">
                  <c:v>1.383</c:v>
                </c:pt>
                <c:pt idx="1385">
                  <c:v>1.3839999999999999</c:v>
                </c:pt>
                <c:pt idx="1386">
                  <c:v>1.385</c:v>
                </c:pt>
                <c:pt idx="1387">
                  <c:v>1.3859999999999999</c:v>
                </c:pt>
                <c:pt idx="1388">
                  <c:v>1.387</c:v>
                </c:pt>
                <c:pt idx="1389">
                  <c:v>1.3879999999999999</c:v>
                </c:pt>
                <c:pt idx="1390">
                  <c:v>1.389</c:v>
                </c:pt>
                <c:pt idx="1391">
                  <c:v>1.39</c:v>
                </c:pt>
                <c:pt idx="1392">
                  <c:v>1.391</c:v>
                </c:pt>
                <c:pt idx="1393">
                  <c:v>1.3919999999999999</c:v>
                </c:pt>
                <c:pt idx="1394">
                  <c:v>1.393</c:v>
                </c:pt>
                <c:pt idx="1395">
                  <c:v>1.3939999999999999</c:v>
                </c:pt>
                <c:pt idx="1396">
                  <c:v>1.395</c:v>
                </c:pt>
                <c:pt idx="1397">
                  <c:v>1.3959999999999999</c:v>
                </c:pt>
                <c:pt idx="1398">
                  <c:v>1.397</c:v>
                </c:pt>
                <c:pt idx="1399">
                  <c:v>1.3979999999999999</c:v>
                </c:pt>
                <c:pt idx="1400">
                  <c:v>1.399</c:v>
                </c:pt>
                <c:pt idx="1401">
                  <c:v>1.4</c:v>
                </c:pt>
                <c:pt idx="1402">
                  <c:v>1.401</c:v>
                </c:pt>
                <c:pt idx="1403">
                  <c:v>1.4019999999999999</c:v>
                </c:pt>
                <c:pt idx="1404">
                  <c:v>1.403</c:v>
                </c:pt>
                <c:pt idx="1405">
                  <c:v>1.4039999999999999</c:v>
                </c:pt>
                <c:pt idx="1406">
                  <c:v>1.405</c:v>
                </c:pt>
                <c:pt idx="1407">
                  <c:v>1.4059999999999999</c:v>
                </c:pt>
                <c:pt idx="1408">
                  <c:v>1.407</c:v>
                </c:pt>
                <c:pt idx="1409">
                  <c:v>1.4079999999999999</c:v>
                </c:pt>
                <c:pt idx="1410">
                  <c:v>1.409</c:v>
                </c:pt>
                <c:pt idx="1411">
                  <c:v>1.41</c:v>
                </c:pt>
                <c:pt idx="1412">
                  <c:v>1.411</c:v>
                </c:pt>
                <c:pt idx="1413">
                  <c:v>1.4119999999999999</c:v>
                </c:pt>
                <c:pt idx="1414">
                  <c:v>1.413</c:v>
                </c:pt>
                <c:pt idx="1415">
                  <c:v>1.4139999999999999</c:v>
                </c:pt>
                <c:pt idx="1416">
                  <c:v>1.415</c:v>
                </c:pt>
                <c:pt idx="1417">
                  <c:v>1.4159999999999999</c:v>
                </c:pt>
                <c:pt idx="1418">
                  <c:v>1.417</c:v>
                </c:pt>
                <c:pt idx="1419">
                  <c:v>1.4179999999999999</c:v>
                </c:pt>
                <c:pt idx="1420">
                  <c:v>1.419</c:v>
                </c:pt>
                <c:pt idx="1421">
                  <c:v>1.42</c:v>
                </c:pt>
                <c:pt idx="1422">
                  <c:v>1.421</c:v>
                </c:pt>
                <c:pt idx="1423">
                  <c:v>1.4219999999999999</c:v>
                </c:pt>
                <c:pt idx="1424">
                  <c:v>1.423</c:v>
                </c:pt>
                <c:pt idx="1425">
                  <c:v>1.4239999999999999</c:v>
                </c:pt>
                <c:pt idx="1426">
                  <c:v>1.425</c:v>
                </c:pt>
                <c:pt idx="1427">
                  <c:v>1.4259999999999999</c:v>
                </c:pt>
                <c:pt idx="1428">
                  <c:v>1.427</c:v>
                </c:pt>
                <c:pt idx="1429">
                  <c:v>1.4279999999999999</c:v>
                </c:pt>
                <c:pt idx="1430">
                  <c:v>1.429</c:v>
                </c:pt>
                <c:pt idx="1431">
                  <c:v>1.43</c:v>
                </c:pt>
                <c:pt idx="1432">
                  <c:v>1.431</c:v>
                </c:pt>
                <c:pt idx="1433">
                  <c:v>1.4319999999999999</c:v>
                </c:pt>
                <c:pt idx="1434">
                  <c:v>1.4330000000000001</c:v>
                </c:pt>
                <c:pt idx="1435">
                  <c:v>1.4339999999999999</c:v>
                </c:pt>
                <c:pt idx="1436">
                  <c:v>1.4350000000000001</c:v>
                </c:pt>
                <c:pt idx="1437">
                  <c:v>1.4359999999999999</c:v>
                </c:pt>
                <c:pt idx="1438">
                  <c:v>1.4370000000000001</c:v>
                </c:pt>
                <c:pt idx="1439">
                  <c:v>1.4379999999999999</c:v>
                </c:pt>
                <c:pt idx="1440">
                  <c:v>1.4390000000000001</c:v>
                </c:pt>
                <c:pt idx="1441">
                  <c:v>1.44</c:v>
                </c:pt>
                <c:pt idx="1442">
                  <c:v>1.4410000000000001</c:v>
                </c:pt>
                <c:pt idx="1443">
                  <c:v>1.4419999999999999</c:v>
                </c:pt>
                <c:pt idx="1444">
                  <c:v>1.4430000000000001</c:v>
                </c:pt>
                <c:pt idx="1445">
                  <c:v>1.444</c:v>
                </c:pt>
                <c:pt idx="1446">
                  <c:v>1.4450000000000001</c:v>
                </c:pt>
                <c:pt idx="1447">
                  <c:v>1.446</c:v>
                </c:pt>
                <c:pt idx="1448">
                  <c:v>1.4470000000000001</c:v>
                </c:pt>
                <c:pt idx="1449">
                  <c:v>1.448</c:v>
                </c:pt>
                <c:pt idx="1450">
                  <c:v>1.4490000000000001</c:v>
                </c:pt>
                <c:pt idx="1451">
                  <c:v>1.45</c:v>
                </c:pt>
                <c:pt idx="1452">
                  <c:v>1.4510000000000001</c:v>
                </c:pt>
                <c:pt idx="1453">
                  <c:v>1.452</c:v>
                </c:pt>
                <c:pt idx="1454">
                  <c:v>1.4530000000000001</c:v>
                </c:pt>
                <c:pt idx="1455">
                  <c:v>1.454</c:v>
                </c:pt>
                <c:pt idx="1456">
                  <c:v>1.4550000000000001</c:v>
                </c:pt>
                <c:pt idx="1457">
                  <c:v>1.456</c:v>
                </c:pt>
                <c:pt idx="1458">
                  <c:v>1.4570000000000001</c:v>
                </c:pt>
                <c:pt idx="1459">
                  <c:v>1.458</c:v>
                </c:pt>
                <c:pt idx="1460">
                  <c:v>1.4590000000000001</c:v>
                </c:pt>
                <c:pt idx="1461">
                  <c:v>1.46</c:v>
                </c:pt>
                <c:pt idx="1462">
                  <c:v>1.4610000000000001</c:v>
                </c:pt>
                <c:pt idx="1463">
                  <c:v>1.462</c:v>
                </c:pt>
                <c:pt idx="1464">
                  <c:v>1.4630000000000001</c:v>
                </c:pt>
                <c:pt idx="1465">
                  <c:v>1.464</c:v>
                </c:pt>
                <c:pt idx="1466">
                  <c:v>1.4650000000000001</c:v>
                </c:pt>
                <c:pt idx="1467">
                  <c:v>1.466</c:v>
                </c:pt>
                <c:pt idx="1468">
                  <c:v>1.4670000000000001</c:v>
                </c:pt>
                <c:pt idx="1469">
                  <c:v>1.468</c:v>
                </c:pt>
                <c:pt idx="1470">
                  <c:v>1.4690000000000001</c:v>
                </c:pt>
                <c:pt idx="1471">
                  <c:v>1.47</c:v>
                </c:pt>
                <c:pt idx="1472">
                  <c:v>1.4710000000000001</c:v>
                </c:pt>
                <c:pt idx="1473">
                  <c:v>1.472</c:v>
                </c:pt>
                <c:pt idx="1474">
                  <c:v>1.4730000000000001</c:v>
                </c:pt>
                <c:pt idx="1475">
                  <c:v>1.474</c:v>
                </c:pt>
                <c:pt idx="1476">
                  <c:v>1.4750000000000001</c:v>
                </c:pt>
                <c:pt idx="1477">
                  <c:v>1.476</c:v>
                </c:pt>
                <c:pt idx="1478">
                  <c:v>1.4770000000000001</c:v>
                </c:pt>
                <c:pt idx="1479">
                  <c:v>1.478</c:v>
                </c:pt>
                <c:pt idx="1480">
                  <c:v>1.4790000000000001</c:v>
                </c:pt>
                <c:pt idx="1481">
                  <c:v>1.48</c:v>
                </c:pt>
                <c:pt idx="1482">
                  <c:v>1.4810000000000001</c:v>
                </c:pt>
                <c:pt idx="1483">
                  <c:v>1.482</c:v>
                </c:pt>
                <c:pt idx="1484">
                  <c:v>1.4830000000000001</c:v>
                </c:pt>
                <c:pt idx="1485">
                  <c:v>1.484</c:v>
                </c:pt>
                <c:pt idx="1486">
                  <c:v>1.4850000000000001</c:v>
                </c:pt>
                <c:pt idx="1487">
                  <c:v>1.486</c:v>
                </c:pt>
                <c:pt idx="1488">
                  <c:v>1.4870000000000001</c:v>
                </c:pt>
                <c:pt idx="1489">
                  <c:v>1.488</c:v>
                </c:pt>
                <c:pt idx="1490">
                  <c:v>1.4890000000000001</c:v>
                </c:pt>
                <c:pt idx="1491">
                  <c:v>1.49</c:v>
                </c:pt>
                <c:pt idx="1492">
                  <c:v>1.4910000000000001</c:v>
                </c:pt>
                <c:pt idx="1493">
                  <c:v>1.492</c:v>
                </c:pt>
                <c:pt idx="1494">
                  <c:v>1.4930000000000001</c:v>
                </c:pt>
                <c:pt idx="1495">
                  <c:v>1.494</c:v>
                </c:pt>
                <c:pt idx="1496">
                  <c:v>1.4950000000000001</c:v>
                </c:pt>
                <c:pt idx="1497">
                  <c:v>1.496</c:v>
                </c:pt>
                <c:pt idx="1498">
                  <c:v>1.4970000000000001</c:v>
                </c:pt>
                <c:pt idx="1499">
                  <c:v>1.498</c:v>
                </c:pt>
                <c:pt idx="1500">
                  <c:v>1.4990000000000001</c:v>
                </c:pt>
                <c:pt idx="1501">
                  <c:v>1.5</c:v>
                </c:pt>
                <c:pt idx="1502">
                  <c:v>1.5009999999999999</c:v>
                </c:pt>
                <c:pt idx="1503">
                  <c:v>1.502</c:v>
                </c:pt>
                <c:pt idx="1504">
                  <c:v>1.5029999999999999</c:v>
                </c:pt>
                <c:pt idx="1505">
                  <c:v>1.504</c:v>
                </c:pt>
                <c:pt idx="1506">
                  <c:v>1.5049999999999999</c:v>
                </c:pt>
                <c:pt idx="1507">
                  <c:v>1.506</c:v>
                </c:pt>
                <c:pt idx="1508">
                  <c:v>1.5069999999999999</c:v>
                </c:pt>
                <c:pt idx="1509">
                  <c:v>1.508</c:v>
                </c:pt>
                <c:pt idx="1510">
                  <c:v>1.5089999999999999</c:v>
                </c:pt>
                <c:pt idx="1511">
                  <c:v>1.51</c:v>
                </c:pt>
                <c:pt idx="1512">
                  <c:v>1.5109999999999999</c:v>
                </c:pt>
                <c:pt idx="1513">
                  <c:v>1.512</c:v>
                </c:pt>
                <c:pt idx="1514">
                  <c:v>1.5129999999999999</c:v>
                </c:pt>
                <c:pt idx="1515">
                  <c:v>1.514</c:v>
                </c:pt>
                <c:pt idx="1516">
                  <c:v>1.5149999999999999</c:v>
                </c:pt>
                <c:pt idx="1517">
                  <c:v>1.516</c:v>
                </c:pt>
                <c:pt idx="1518">
                  <c:v>1.5169999999999999</c:v>
                </c:pt>
                <c:pt idx="1519">
                  <c:v>1.518</c:v>
                </c:pt>
                <c:pt idx="1520">
                  <c:v>1.5189999999999999</c:v>
                </c:pt>
                <c:pt idx="1521">
                  <c:v>1.52</c:v>
                </c:pt>
                <c:pt idx="1522">
                  <c:v>1.5209999999999999</c:v>
                </c:pt>
                <c:pt idx="1523">
                  <c:v>1.522</c:v>
                </c:pt>
                <c:pt idx="1524">
                  <c:v>1.5229999999999999</c:v>
                </c:pt>
                <c:pt idx="1525">
                  <c:v>1.524</c:v>
                </c:pt>
                <c:pt idx="1526">
                  <c:v>1.5249999999999999</c:v>
                </c:pt>
                <c:pt idx="1527">
                  <c:v>1.526</c:v>
                </c:pt>
                <c:pt idx="1528">
                  <c:v>1.5269999999999999</c:v>
                </c:pt>
                <c:pt idx="1529">
                  <c:v>1.528</c:v>
                </c:pt>
                <c:pt idx="1530">
                  <c:v>1.5289999999999999</c:v>
                </c:pt>
                <c:pt idx="1531">
                  <c:v>1.53</c:v>
                </c:pt>
                <c:pt idx="1532">
                  <c:v>1.5309999999999999</c:v>
                </c:pt>
                <c:pt idx="1533">
                  <c:v>1.532</c:v>
                </c:pt>
                <c:pt idx="1534">
                  <c:v>1.5329999999999999</c:v>
                </c:pt>
                <c:pt idx="1535">
                  <c:v>1.534</c:v>
                </c:pt>
                <c:pt idx="1536">
                  <c:v>1.5349999999999999</c:v>
                </c:pt>
                <c:pt idx="1537">
                  <c:v>1.536</c:v>
                </c:pt>
                <c:pt idx="1538">
                  <c:v>1.5369999999999999</c:v>
                </c:pt>
                <c:pt idx="1539">
                  <c:v>1.538</c:v>
                </c:pt>
                <c:pt idx="1540">
                  <c:v>1.5389999999999999</c:v>
                </c:pt>
                <c:pt idx="1541">
                  <c:v>1.54</c:v>
                </c:pt>
                <c:pt idx="1542">
                  <c:v>1.5409999999999999</c:v>
                </c:pt>
                <c:pt idx="1543">
                  <c:v>1.542</c:v>
                </c:pt>
                <c:pt idx="1544">
                  <c:v>1.5429999999999999</c:v>
                </c:pt>
                <c:pt idx="1545">
                  <c:v>1.544</c:v>
                </c:pt>
                <c:pt idx="1546">
                  <c:v>1.5449999999999999</c:v>
                </c:pt>
                <c:pt idx="1547">
                  <c:v>1.546</c:v>
                </c:pt>
                <c:pt idx="1548">
                  <c:v>1.5469999999999999</c:v>
                </c:pt>
                <c:pt idx="1549">
                  <c:v>1.548</c:v>
                </c:pt>
                <c:pt idx="1550">
                  <c:v>1.5489999999999999</c:v>
                </c:pt>
                <c:pt idx="1551">
                  <c:v>1.55</c:v>
                </c:pt>
                <c:pt idx="1552">
                  <c:v>1.5509999999999999</c:v>
                </c:pt>
                <c:pt idx="1553">
                  <c:v>1.552</c:v>
                </c:pt>
                <c:pt idx="1554">
                  <c:v>1.5529999999999999</c:v>
                </c:pt>
                <c:pt idx="1555">
                  <c:v>1.554</c:v>
                </c:pt>
                <c:pt idx="1556">
                  <c:v>1.5549999999999999</c:v>
                </c:pt>
                <c:pt idx="1557">
                  <c:v>1.556</c:v>
                </c:pt>
                <c:pt idx="1558">
                  <c:v>1.5569999999999999</c:v>
                </c:pt>
                <c:pt idx="1559">
                  <c:v>1.5580000000000001</c:v>
                </c:pt>
                <c:pt idx="1560">
                  <c:v>1.5589999999999999</c:v>
                </c:pt>
                <c:pt idx="1561">
                  <c:v>1.56</c:v>
                </c:pt>
                <c:pt idx="1562">
                  <c:v>1.5609999999999999</c:v>
                </c:pt>
                <c:pt idx="1563">
                  <c:v>1.5620000000000001</c:v>
                </c:pt>
                <c:pt idx="1564">
                  <c:v>1.5629999999999999</c:v>
                </c:pt>
                <c:pt idx="1565">
                  <c:v>1.5640000000000001</c:v>
                </c:pt>
                <c:pt idx="1566">
                  <c:v>1.5649999999999999</c:v>
                </c:pt>
                <c:pt idx="1567">
                  <c:v>1.5660000000000001</c:v>
                </c:pt>
                <c:pt idx="1568">
                  <c:v>1.5669999999999999</c:v>
                </c:pt>
                <c:pt idx="1569">
                  <c:v>1.5680000000000001</c:v>
                </c:pt>
                <c:pt idx="1570">
                  <c:v>1.569</c:v>
                </c:pt>
                <c:pt idx="1571">
                  <c:v>1.57</c:v>
                </c:pt>
                <c:pt idx="1572">
                  <c:v>1.571</c:v>
                </c:pt>
                <c:pt idx="1573">
                  <c:v>1.5720000000000001</c:v>
                </c:pt>
                <c:pt idx="1574">
                  <c:v>1.573</c:v>
                </c:pt>
                <c:pt idx="1575">
                  <c:v>1.5740000000000001</c:v>
                </c:pt>
                <c:pt idx="1576">
                  <c:v>1.575</c:v>
                </c:pt>
                <c:pt idx="1577">
                  <c:v>1.5760000000000001</c:v>
                </c:pt>
                <c:pt idx="1578">
                  <c:v>1.577</c:v>
                </c:pt>
                <c:pt idx="1579">
                  <c:v>1.5780000000000001</c:v>
                </c:pt>
                <c:pt idx="1580">
                  <c:v>1.579</c:v>
                </c:pt>
                <c:pt idx="1581">
                  <c:v>1.58</c:v>
                </c:pt>
                <c:pt idx="1582">
                  <c:v>1.581</c:v>
                </c:pt>
                <c:pt idx="1583">
                  <c:v>1.5820000000000001</c:v>
                </c:pt>
                <c:pt idx="1584">
                  <c:v>1.583</c:v>
                </c:pt>
                <c:pt idx="1585">
                  <c:v>1.5840000000000001</c:v>
                </c:pt>
                <c:pt idx="1586">
                  <c:v>1.585</c:v>
                </c:pt>
                <c:pt idx="1587">
                  <c:v>1.5860000000000001</c:v>
                </c:pt>
                <c:pt idx="1588">
                  <c:v>1.587</c:v>
                </c:pt>
                <c:pt idx="1589">
                  <c:v>1.5880000000000001</c:v>
                </c:pt>
                <c:pt idx="1590">
                  <c:v>1.589</c:v>
                </c:pt>
                <c:pt idx="1591">
                  <c:v>1.59</c:v>
                </c:pt>
                <c:pt idx="1592">
                  <c:v>1.591</c:v>
                </c:pt>
                <c:pt idx="1593">
                  <c:v>1.5920000000000001</c:v>
                </c:pt>
                <c:pt idx="1594">
                  <c:v>1.593</c:v>
                </c:pt>
                <c:pt idx="1595">
                  <c:v>1.5940000000000001</c:v>
                </c:pt>
                <c:pt idx="1596">
                  <c:v>1.595</c:v>
                </c:pt>
                <c:pt idx="1597">
                  <c:v>1.5960000000000001</c:v>
                </c:pt>
                <c:pt idx="1598">
                  <c:v>1.597</c:v>
                </c:pt>
                <c:pt idx="1599">
                  <c:v>1.5980000000000001</c:v>
                </c:pt>
                <c:pt idx="1600">
                  <c:v>1.599</c:v>
                </c:pt>
                <c:pt idx="1601">
                  <c:v>1.6</c:v>
                </c:pt>
                <c:pt idx="1602">
                  <c:v>1.601</c:v>
                </c:pt>
                <c:pt idx="1603">
                  <c:v>1.6020000000000001</c:v>
                </c:pt>
                <c:pt idx="1604">
                  <c:v>1.603</c:v>
                </c:pt>
                <c:pt idx="1605">
                  <c:v>1.6040000000000001</c:v>
                </c:pt>
                <c:pt idx="1606">
                  <c:v>1.605</c:v>
                </c:pt>
                <c:pt idx="1607">
                  <c:v>1.6060000000000001</c:v>
                </c:pt>
                <c:pt idx="1608">
                  <c:v>1.607</c:v>
                </c:pt>
                <c:pt idx="1609">
                  <c:v>1.6080000000000001</c:v>
                </c:pt>
                <c:pt idx="1610">
                  <c:v>1.609</c:v>
                </c:pt>
                <c:pt idx="1611">
                  <c:v>1.61</c:v>
                </c:pt>
                <c:pt idx="1612">
                  <c:v>1.611</c:v>
                </c:pt>
                <c:pt idx="1613">
                  <c:v>1.6120000000000001</c:v>
                </c:pt>
                <c:pt idx="1614">
                  <c:v>1.613</c:v>
                </c:pt>
                <c:pt idx="1615">
                  <c:v>1.6140000000000001</c:v>
                </c:pt>
                <c:pt idx="1616">
                  <c:v>1.615</c:v>
                </c:pt>
                <c:pt idx="1617">
                  <c:v>1.6160000000000001</c:v>
                </c:pt>
                <c:pt idx="1618">
                  <c:v>1.617</c:v>
                </c:pt>
                <c:pt idx="1619">
                  <c:v>1.6180000000000001</c:v>
                </c:pt>
                <c:pt idx="1620">
                  <c:v>1.619</c:v>
                </c:pt>
                <c:pt idx="1621">
                  <c:v>1.62</c:v>
                </c:pt>
                <c:pt idx="1622">
                  <c:v>1.621</c:v>
                </c:pt>
                <c:pt idx="1623">
                  <c:v>1.6220000000000001</c:v>
                </c:pt>
                <c:pt idx="1624">
                  <c:v>1.623</c:v>
                </c:pt>
                <c:pt idx="1625">
                  <c:v>1.6240000000000001</c:v>
                </c:pt>
                <c:pt idx="1626">
                  <c:v>1.625</c:v>
                </c:pt>
                <c:pt idx="1627">
                  <c:v>1.6259999999999999</c:v>
                </c:pt>
                <c:pt idx="1628">
                  <c:v>1.627</c:v>
                </c:pt>
                <c:pt idx="1629">
                  <c:v>1.6279999999999999</c:v>
                </c:pt>
                <c:pt idx="1630">
                  <c:v>1.629</c:v>
                </c:pt>
                <c:pt idx="1631">
                  <c:v>1.63</c:v>
                </c:pt>
                <c:pt idx="1632">
                  <c:v>1.631</c:v>
                </c:pt>
                <c:pt idx="1633">
                  <c:v>1.6319999999999999</c:v>
                </c:pt>
                <c:pt idx="1634">
                  <c:v>1.633</c:v>
                </c:pt>
                <c:pt idx="1635">
                  <c:v>1.6339999999999999</c:v>
                </c:pt>
                <c:pt idx="1636">
                  <c:v>1.635</c:v>
                </c:pt>
                <c:pt idx="1637">
                  <c:v>1.6359999999999999</c:v>
                </c:pt>
                <c:pt idx="1638">
                  <c:v>1.637</c:v>
                </c:pt>
                <c:pt idx="1639">
                  <c:v>1.6379999999999999</c:v>
                </c:pt>
                <c:pt idx="1640">
                  <c:v>1.639</c:v>
                </c:pt>
                <c:pt idx="1641">
                  <c:v>1.64</c:v>
                </c:pt>
                <c:pt idx="1642">
                  <c:v>1.641</c:v>
                </c:pt>
                <c:pt idx="1643">
                  <c:v>1.6419999999999999</c:v>
                </c:pt>
                <c:pt idx="1644">
                  <c:v>1.643</c:v>
                </c:pt>
                <c:pt idx="1645">
                  <c:v>1.6439999999999999</c:v>
                </c:pt>
                <c:pt idx="1646">
                  <c:v>1.645</c:v>
                </c:pt>
                <c:pt idx="1647">
                  <c:v>1.6459999999999999</c:v>
                </c:pt>
                <c:pt idx="1648">
                  <c:v>1.647</c:v>
                </c:pt>
                <c:pt idx="1649">
                  <c:v>1.6479999999999999</c:v>
                </c:pt>
                <c:pt idx="1650">
                  <c:v>1.649</c:v>
                </c:pt>
                <c:pt idx="1651">
                  <c:v>1.65</c:v>
                </c:pt>
                <c:pt idx="1652">
                  <c:v>1.651</c:v>
                </c:pt>
                <c:pt idx="1653">
                  <c:v>1.6519999999999999</c:v>
                </c:pt>
                <c:pt idx="1654">
                  <c:v>1.653</c:v>
                </c:pt>
                <c:pt idx="1655">
                  <c:v>1.6539999999999999</c:v>
                </c:pt>
                <c:pt idx="1656">
                  <c:v>1.655</c:v>
                </c:pt>
                <c:pt idx="1657">
                  <c:v>1.6559999999999999</c:v>
                </c:pt>
                <c:pt idx="1658">
                  <c:v>1.657</c:v>
                </c:pt>
                <c:pt idx="1659">
                  <c:v>1.6579999999999999</c:v>
                </c:pt>
                <c:pt idx="1660">
                  <c:v>1.659</c:v>
                </c:pt>
                <c:pt idx="1661">
                  <c:v>1.66</c:v>
                </c:pt>
                <c:pt idx="1662">
                  <c:v>1.661</c:v>
                </c:pt>
                <c:pt idx="1663">
                  <c:v>1.6619999999999999</c:v>
                </c:pt>
                <c:pt idx="1664">
                  <c:v>1.663</c:v>
                </c:pt>
                <c:pt idx="1665">
                  <c:v>1.6639999999999999</c:v>
                </c:pt>
                <c:pt idx="1666">
                  <c:v>1.665</c:v>
                </c:pt>
                <c:pt idx="1667">
                  <c:v>1.6659999999999999</c:v>
                </c:pt>
                <c:pt idx="1668">
                  <c:v>1.667</c:v>
                </c:pt>
                <c:pt idx="1669">
                  <c:v>1.6679999999999999</c:v>
                </c:pt>
                <c:pt idx="1670">
                  <c:v>1.669</c:v>
                </c:pt>
                <c:pt idx="1671">
                  <c:v>1.67</c:v>
                </c:pt>
                <c:pt idx="1672">
                  <c:v>1.671</c:v>
                </c:pt>
                <c:pt idx="1673">
                  <c:v>1.6719999999999999</c:v>
                </c:pt>
                <c:pt idx="1674">
                  <c:v>1.673</c:v>
                </c:pt>
                <c:pt idx="1675">
                  <c:v>1.6739999999999999</c:v>
                </c:pt>
                <c:pt idx="1676">
                  <c:v>1.675</c:v>
                </c:pt>
                <c:pt idx="1677">
                  <c:v>1.6759999999999999</c:v>
                </c:pt>
                <c:pt idx="1678">
                  <c:v>1.677</c:v>
                </c:pt>
                <c:pt idx="1679">
                  <c:v>1.6779999999999999</c:v>
                </c:pt>
                <c:pt idx="1680">
                  <c:v>1.679</c:v>
                </c:pt>
                <c:pt idx="1681">
                  <c:v>1.68</c:v>
                </c:pt>
                <c:pt idx="1682">
                  <c:v>1.681</c:v>
                </c:pt>
                <c:pt idx="1683">
                  <c:v>1.6819999999999999</c:v>
                </c:pt>
                <c:pt idx="1684">
                  <c:v>1.6830000000000001</c:v>
                </c:pt>
                <c:pt idx="1685">
                  <c:v>1.6839999999999999</c:v>
                </c:pt>
                <c:pt idx="1686">
                  <c:v>1.6850000000000001</c:v>
                </c:pt>
                <c:pt idx="1687">
                  <c:v>1.6859999999999999</c:v>
                </c:pt>
                <c:pt idx="1688">
                  <c:v>1.6870000000000001</c:v>
                </c:pt>
                <c:pt idx="1689">
                  <c:v>1.6879999999999999</c:v>
                </c:pt>
                <c:pt idx="1690">
                  <c:v>1.6890000000000001</c:v>
                </c:pt>
                <c:pt idx="1691">
                  <c:v>1.69</c:v>
                </c:pt>
                <c:pt idx="1692">
                  <c:v>1.6910000000000001</c:v>
                </c:pt>
                <c:pt idx="1693">
                  <c:v>1.6919999999999999</c:v>
                </c:pt>
                <c:pt idx="1694">
                  <c:v>1.6930000000000001</c:v>
                </c:pt>
                <c:pt idx="1695">
                  <c:v>1.694</c:v>
                </c:pt>
                <c:pt idx="1696">
                  <c:v>1.6950000000000001</c:v>
                </c:pt>
                <c:pt idx="1697">
                  <c:v>1.696</c:v>
                </c:pt>
                <c:pt idx="1698">
                  <c:v>1.6970000000000001</c:v>
                </c:pt>
                <c:pt idx="1699">
                  <c:v>1.698</c:v>
                </c:pt>
                <c:pt idx="1700">
                  <c:v>1.6990000000000001</c:v>
                </c:pt>
                <c:pt idx="1701">
                  <c:v>1.7</c:v>
                </c:pt>
                <c:pt idx="1702">
                  <c:v>1.7010000000000001</c:v>
                </c:pt>
                <c:pt idx="1703">
                  <c:v>1.702</c:v>
                </c:pt>
                <c:pt idx="1704">
                  <c:v>1.7030000000000001</c:v>
                </c:pt>
                <c:pt idx="1705">
                  <c:v>1.704</c:v>
                </c:pt>
                <c:pt idx="1706">
                  <c:v>1.7050000000000001</c:v>
                </c:pt>
                <c:pt idx="1707">
                  <c:v>1.706</c:v>
                </c:pt>
                <c:pt idx="1708">
                  <c:v>1.7070000000000001</c:v>
                </c:pt>
                <c:pt idx="1709">
                  <c:v>1.708</c:v>
                </c:pt>
                <c:pt idx="1710">
                  <c:v>1.7090000000000001</c:v>
                </c:pt>
                <c:pt idx="1711">
                  <c:v>1.71</c:v>
                </c:pt>
                <c:pt idx="1712">
                  <c:v>1.7110000000000001</c:v>
                </c:pt>
                <c:pt idx="1713">
                  <c:v>1.712</c:v>
                </c:pt>
                <c:pt idx="1714">
                  <c:v>1.7130000000000001</c:v>
                </c:pt>
                <c:pt idx="1715">
                  <c:v>1.714</c:v>
                </c:pt>
                <c:pt idx="1716">
                  <c:v>1.7150000000000001</c:v>
                </c:pt>
                <c:pt idx="1717">
                  <c:v>1.716</c:v>
                </c:pt>
                <c:pt idx="1718">
                  <c:v>1.7170000000000001</c:v>
                </c:pt>
                <c:pt idx="1719">
                  <c:v>1.718</c:v>
                </c:pt>
                <c:pt idx="1720">
                  <c:v>1.7190000000000001</c:v>
                </c:pt>
                <c:pt idx="1721">
                  <c:v>1.72</c:v>
                </c:pt>
                <c:pt idx="1722">
                  <c:v>1.7210000000000001</c:v>
                </c:pt>
                <c:pt idx="1723">
                  <c:v>1.722</c:v>
                </c:pt>
                <c:pt idx="1724">
                  <c:v>1.7230000000000001</c:v>
                </c:pt>
                <c:pt idx="1725">
                  <c:v>1.724</c:v>
                </c:pt>
                <c:pt idx="1726">
                  <c:v>1.7250000000000001</c:v>
                </c:pt>
                <c:pt idx="1727">
                  <c:v>1.726</c:v>
                </c:pt>
                <c:pt idx="1728">
                  <c:v>1.7270000000000001</c:v>
                </c:pt>
                <c:pt idx="1729">
                  <c:v>1.728</c:v>
                </c:pt>
                <c:pt idx="1730">
                  <c:v>1.7290000000000001</c:v>
                </c:pt>
                <c:pt idx="1731">
                  <c:v>1.73</c:v>
                </c:pt>
                <c:pt idx="1732">
                  <c:v>1.7310000000000001</c:v>
                </c:pt>
                <c:pt idx="1733">
                  <c:v>1.732</c:v>
                </c:pt>
                <c:pt idx="1734">
                  <c:v>1.7330000000000001</c:v>
                </c:pt>
                <c:pt idx="1735">
                  <c:v>1.734</c:v>
                </c:pt>
                <c:pt idx="1736">
                  <c:v>1.7350000000000001</c:v>
                </c:pt>
                <c:pt idx="1737">
                  <c:v>1.736</c:v>
                </c:pt>
                <c:pt idx="1738">
                  <c:v>1.7370000000000001</c:v>
                </c:pt>
                <c:pt idx="1739">
                  <c:v>1.738</c:v>
                </c:pt>
                <c:pt idx="1740">
                  <c:v>1.7390000000000001</c:v>
                </c:pt>
                <c:pt idx="1741">
                  <c:v>1.74</c:v>
                </c:pt>
                <c:pt idx="1742">
                  <c:v>1.7410000000000001</c:v>
                </c:pt>
                <c:pt idx="1743">
                  <c:v>1.742</c:v>
                </c:pt>
                <c:pt idx="1744">
                  <c:v>1.7430000000000001</c:v>
                </c:pt>
                <c:pt idx="1745">
                  <c:v>1.744</c:v>
                </c:pt>
                <c:pt idx="1746">
                  <c:v>1.7450000000000001</c:v>
                </c:pt>
                <c:pt idx="1747">
                  <c:v>1.746</c:v>
                </c:pt>
                <c:pt idx="1748">
                  <c:v>1.7470000000000001</c:v>
                </c:pt>
                <c:pt idx="1749">
                  <c:v>1.748</c:v>
                </c:pt>
                <c:pt idx="1750">
                  <c:v>1.7490000000000001</c:v>
                </c:pt>
                <c:pt idx="1751">
                  <c:v>1.75</c:v>
                </c:pt>
                <c:pt idx="1752">
                  <c:v>1.7509999999999999</c:v>
                </c:pt>
                <c:pt idx="1753">
                  <c:v>1.752</c:v>
                </c:pt>
                <c:pt idx="1754">
                  <c:v>1.7529999999999999</c:v>
                </c:pt>
                <c:pt idx="1755">
                  <c:v>1.754</c:v>
                </c:pt>
                <c:pt idx="1756">
                  <c:v>1.7549999999999999</c:v>
                </c:pt>
                <c:pt idx="1757">
                  <c:v>1.756</c:v>
                </c:pt>
                <c:pt idx="1758">
                  <c:v>1.7569999999999999</c:v>
                </c:pt>
                <c:pt idx="1759">
                  <c:v>1.758</c:v>
                </c:pt>
                <c:pt idx="1760">
                  <c:v>1.7589999999999999</c:v>
                </c:pt>
                <c:pt idx="1761">
                  <c:v>1.76</c:v>
                </c:pt>
                <c:pt idx="1762">
                  <c:v>1.7609999999999999</c:v>
                </c:pt>
                <c:pt idx="1763">
                  <c:v>1.762</c:v>
                </c:pt>
                <c:pt idx="1764">
                  <c:v>1.7629999999999999</c:v>
                </c:pt>
                <c:pt idx="1765">
                  <c:v>1.764</c:v>
                </c:pt>
                <c:pt idx="1766">
                  <c:v>1.7649999999999999</c:v>
                </c:pt>
                <c:pt idx="1767">
                  <c:v>1.766</c:v>
                </c:pt>
                <c:pt idx="1768">
                  <c:v>1.7669999999999999</c:v>
                </c:pt>
                <c:pt idx="1769">
                  <c:v>1.768</c:v>
                </c:pt>
                <c:pt idx="1770">
                  <c:v>1.7689999999999999</c:v>
                </c:pt>
                <c:pt idx="1771">
                  <c:v>1.77</c:v>
                </c:pt>
                <c:pt idx="1772">
                  <c:v>1.7709999999999999</c:v>
                </c:pt>
                <c:pt idx="1773">
                  <c:v>1.772</c:v>
                </c:pt>
                <c:pt idx="1774">
                  <c:v>1.7729999999999999</c:v>
                </c:pt>
                <c:pt idx="1775">
                  <c:v>1.774</c:v>
                </c:pt>
                <c:pt idx="1776">
                  <c:v>1.7749999999999999</c:v>
                </c:pt>
                <c:pt idx="1777">
                  <c:v>1.776</c:v>
                </c:pt>
                <c:pt idx="1778">
                  <c:v>1.7769999999999999</c:v>
                </c:pt>
                <c:pt idx="1779">
                  <c:v>1.778</c:v>
                </c:pt>
                <c:pt idx="1780">
                  <c:v>1.7789999999999999</c:v>
                </c:pt>
                <c:pt idx="1781">
                  <c:v>1.78</c:v>
                </c:pt>
                <c:pt idx="1782">
                  <c:v>1.7809999999999999</c:v>
                </c:pt>
                <c:pt idx="1783">
                  <c:v>1.782</c:v>
                </c:pt>
                <c:pt idx="1784">
                  <c:v>1.7829999999999999</c:v>
                </c:pt>
                <c:pt idx="1785">
                  <c:v>1.784</c:v>
                </c:pt>
                <c:pt idx="1786">
                  <c:v>1.7849999999999999</c:v>
                </c:pt>
                <c:pt idx="1787">
                  <c:v>1.786</c:v>
                </c:pt>
                <c:pt idx="1788">
                  <c:v>1.7869999999999999</c:v>
                </c:pt>
                <c:pt idx="1789">
                  <c:v>1.788</c:v>
                </c:pt>
                <c:pt idx="1790">
                  <c:v>1.7889999999999999</c:v>
                </c:pt>
                <c:pt idx="1791">
                  <c:v>1.79</c:v>
                </c:pt>
                <c:pt idx="1792">
                  <c:v>1.7909999999999999</c:v>
                </c:pt>
                <c:pt idx="1793">
                  <c:v>1.792</c:v>
                </c:pt>
                <c:pt idx="1794">
                  <c:v>1.7929999999999999</c:v>
                </c:pt>
                <c:pt idx="1795">
                  <c:v>1.794</c:v>
                </c:pt>
                <c:pt idx="1796">
                  <c:v>1.7949999999999999</c:v>
                </c:pt>
                <c:pt idx="1797">
                  <c:v>1.796</c:v>
                </c:pt>
                <c:pt idx="1798">
                  <c:v>1.7969999999999999</c:v>
                </c:pt>
                <c:pt idx="1799">
                  <c:v>1.798</c:v>
                </c:pt>
                <c:pt idx="1800">
                  <c:v>1.7989999999999999</c:v>
                </c:pt>
                <c:pt idx="1801">
                  <c:v>1.8</c:v>
                </c:pt>
                <c:pt idx="1802">
                  <c:v>1.8009999999999999</c:v>
                </c:pt>
                <c:pt idx="1803">
                  <c:v>1.802</c:v>
                </c:pt>
                <c:pt idx="1804">
                  <c:v>1.8029999999999999</c:v>
                </c:pt>
                <c:pt idx="1805">
                  <c:v>1.804</c:v>
                </c:pt>
                <c:pt idx="1806">
                  <c:v>1.8049999999999999</c:v>
                </c:pt>
                <c:pt idx="1807">
                  <c:v>1.806</c:v>
                </c:pt>
                <c:pt idx="1808">
                  <c:v>1.8069999999999999</c:v>
                </c:pt>
                <c:pt idx="1809">
                  <c:v>1.8080000000000001</c:v>
                </c:pt>
                <c:pt idx="1810">
                  <c:v>1.8089999999999999</c:v>
                </c:pt>
                <c:pt idx="1811">
                  <c:v>1.81</c:v>
                </c:pt>
                <c:pt idx="1812">
                  <c:v>1.8109999999999999</c:v>
                </c:pt>
                <c:pt idx="1813">
                  <c:v>1.8120000000000001</c:v>
                </c:pt>
                <c:pt idx="1814">
                  <c:v>1.8129999999999999</c:v>
                </c:pt>
                <c:pt idx="1815">
                  <c:v>1.8140000000000001</c:v>
                </c:pt>
                <c:pt idx="1816">
                  <c:v>1.8149999999999999</c:v>
                </c:pt>
                <c:pt idx="1817">
                  <c:v>1.8160000000000001</c:v>
                </c:pt>
                <c:pt idx="1818">
                  <c:v>1.8169999999999999</c:v>
                </c:pt>
                <c:pt idx="1819">
                  <c:v>1.8180000000000001</c:v>
                </c:pt>
                <c:pt idx="1820">
                  <c:v>1.819</c:v>
                </c:pt>
                <c:pt idx="1821">
                  <c:v>1.82</c:v>
                </c:pt>
                <c:pt idx="1822">
                  <c:v>1.821</c:v>
                </c:pt>
                <c:pt idx="1823">
                  <c:v>1.8220000000000001</c:v>
                </c:pt>
                <c:pt idx="1824">
                  <c:v>1.823</c:v>
                </c:pt>
                <c:pt idx="1825">
                  <c:v>1.8240000000000001</c:v>
                </c:pt>
                <c:pt idx="1826">
                  <c:v>1.825</c:v>
                </c:pt>
                <c:pt idx="1827">
                  <c:v>1.8260000000000001</c:v>
                </c:pt>
                <c:pt idx="1828">
                  <c:v>1.827</c:v>
                </c:pt>
                <c:pt idx="1829">
                  <c:v>1.8280000000000001</c:v>
                </c:pt>
                <c:pt idx="1830">
                  <c:v>1.829</c:v>
                </c:pt>
                <c:pt idx="1831">
                  <c:v>1.83</c:v>
                </c:pt>
                <c:pt idx="1832">
                  <c:v>1.831</c:v>
                </c:pt>
                <c:pt idx="1833">
                  <c:v>1.8320000000000001</c:v>
                </c:pt>
                <c:pt idx="1834">
                  <c:v>1.833</c:v>
                </c:pt>
                <c:pt idx="1835">
                  <c:v>1.8340000000000001</c:v>
                </c:pt>
                <c:pt idx="1836">
                  <c:v>1.835</c:v>
                </c:pt>
                <c:pt idx="1837">
                  <c:v>1.8360000000000001</c:v>
                </c:pt>
                <c:pt idx="1838">
                  <c:v>1.837</c:v>
                </c:pt>
                <c:pt idx="1839">
                  <c:v>1.8380000000000001</c:v>
                </c:pt>
                <c:pt idx="1840">
                  <c:v>1.839</c:v>
                </c:pt>
                <c:pt idx="1841">
                  <c:v>1.84</c:v>
                </c:pt>
                <c:pt idx="1842">
                  <c:v>1.841</c:v>
                </c:pt>
                <c:pt idx="1843">
                  <c:v>1.8420000000000001</c:v>
                </c:pt>
                <c:pt idx="1844">
                  <c:v>1.843</c:v>
                </c:pt>
                <c:pt idx="1845">
                  <c:v>1.8440000000000001</c:v>
                </c:pt>
                <c:pt idx="1846">
                  <c:v>1.845</c:v>
                </c:pt>
                <c:pt idx="1847">
                  <c:v>1.8460000000000001</c:v>
                </c:pt>
                <c:pt idx="1848">
                  <c:v>1.847</c:v>
                </c:pt>
                <c:pt idx="1849">
                  <c:v>1.8480000000000001</c:v>
                </c:pt>
                <c:pt idx="1850">
                  <c:v>1.849</c:v>
                </c:pt>
                <c:pt idx="1851">
                  <c:v>1.85</c:v>
                </c:pt>
                <c:pt idx="1852">
                  <c:v>1.851</c:v>
                </c:pt>
                <c:pt idx="1853">
                  <c:v>1.8520000000000001</c:v>
                </c:pt>
                <c:pt idx="1854">
                  <c:v>1.853</c:v>
                </c:pt>
                <c:pt idx="1855">
                  <c:v>1.8540000000000001</c:v>
                </c:pt>
                <c:pt idx="1856">
                  <c:v>1.855</c:v>
                </c:pt>
                <c:pt idx="1857">
                  <c:v>1.8560000000000001</c:v>
                </c:pt>
                <c:pt idx="1858">
                  <c:v>1.857</c:v>
                </c:pt>
                <c:pt idx="1859">
                  <c:v>1.8580000000000001</c:v>
                </c:pt>
                <c:pt idx="1860">
                  <c:v>1.859</c:v>
                </c:pt>
                <c:pt idx="1861">
                  <c:v>1.86</c:v>
                </c:pt>
                <c:pt idx="1862">
                  <c:v>1.861</c:v>
                </c:pt>
                <c:pt idx="1863">
                  <c:v>1.8620000000000001</c:v>
                </c:pt>
                <c:pt idx="1864">
                  <c:v>1.863</c:v>
                </c:pt>
                <c:pt idx="1865">
                  <c:v>1.8640000000000001</c:v>
                </c:pt>
                <c:pt idx="1866">
                  <c:v>1.865</c:v>
                </c:pt>
                <c:pt idx="1867">
                  <c:v>1.8660000000000001</c:v>
                </c:pt>
                <c:pt idx="1868">
                  <c:v>1.867</c:v>
                </c:pt>
                <c:pt idx="1869">
                  <c:v>1.8680000000000001</c:v>
                </c:pt>
                <c:pt idx="1870">
                  <c:v>1.869</c:v>
                </c:pt>
                <c:pt idx="1871">
                  <c:v>1.87</c:v>
                </c:pt>
                <c:pt idx="1872">
                  <c:v>1.871</c:v>
                </c:pt>
                <c:pt idx="1873">
                  <c:v>1.8720000000000001</c:v>
                </c:pt>
                <c:pt idx="1874">
                  <c:v>1.873</c:v>
                </c:pt>
                <c:pt idx="1875">
                  <c:v>1.8740000000000001</c:v>
                </c:pt>
                <c:pt idx="1876">
                  <c:v>1.875</c:v>
                </c:pt>
                <c:pt idx="1877">
                  <c:v>1.8759999999999999</c:v>
                </c:pt>
                <c:pt idx="1878">
                  <c:v>1.877</c:v>
                </c:pt>
                <c:pt idx="1879">
                  <c:v>1.8779999999999999</c:v>
                </c:pt>
                <c:pt idx="1880">
                  <c:v>1.879</c:v>
                </c:pt>
                <c:pt idx="1881">
                  <c:v>1.88</c:v>
                </c:pt>
                <c:pt idx="1882">
                  <c:v>1.881</c:v>
                </c:pt>
                <c:pt idx="1883">
                  <c:v>1.8819999999999999</c:v>
                </c:pt>
                <c:pt idx="1884">
                  <c:v>1.883</c:v>
                </c:pt>
                <c:pt idx="1885">
                  <c:v>1.8839999999999999</c:v>
                </c:pt>
                <c:pt idx="1886">
                  <c:v>1.885</c:v>
                </c:pt>
                <c:pt idx="1887">
                  <c:v>1.8859999999999999</c:v>
                </c:pt>
                <c:pt idx="1888">
                  <c:v>1.887</c:v>
                </c:pt>
                <c:pt idx="1889">
                  <c:v>1.8879999999999999</c:v>
                </c:pt>
                <c:pt idx="1890">
                  <c:v>1.889</c:v>
                </c:pt>
                <c:pt idx="1891">
                  <c:v>1.89</c:v>
                </c:pt>
                <c:pt idx="1892">
                  <c:v>1.891</c:v>
                </c:pt>
                <c:pt idx="1893">
                  <c:v>1.8919999999999999</c:v>
                </c:pt>
                <c:pt idx="1894">
                  <c:v>1.893</c:v>
                </c:pt>
                <c:pt idx="1895">
                  <c:v>1.8939999999999999</c:v>
                </c:pt>
                <c:pt idx="1896">
                  <c:v>1.895</c:v>
                </c:pt>
                <c:pt idx="1897">
                  <c:v>1.8959999999999999</c:v>
                </c:pt>
                <c:pt idx="1898">
                  <c:v>1.897</c:v>
                </c:pt>
                <c:pt idx="1899">
                  <c:v>1.8979999999999999</c:v>
                </c:pt>
                <c:pt idx="1900">
                  <c:v>1.899</c:v>
                </c:pt>
                <c:pt idx="1901">
                  <c:v>1.9</c:v>
                </c:pt>
                <c:pt idx="1902">
                  <c:v>1.901</c:v>
                </c:pt>
                <c:pt idx="1903">
                  <c:v>1.9019999999999999</c:v>
                </c:pt>
                <c:pt idx="1904">
                  <c:v>1.903</c:v>
                </c:pt>
                <c:pt idx="1905">
                  <c:v>1.9039999999999999</c:v>
                </c:pt>
                <c:pt idx="1906">
                  <c:v>1.905</c:v>
                </c:pt>
                <c:pt idx="1907">
                  <c:v>1.9059999999999999</c:v>
                </c:pt>
                <c:pt idx="1908">
                  <c:v>1.907</c:v>
                </c:pt>
                <c:pt idx="1909">
                  <c:v>1.9079999999999999</c:v>
                </c:pt>
                <c:pt idx="1910">
                  <c:v>1.909</c:v>
                </c:pt>
                <c:pt idx="1911">
                  <c:v>1.91</c:v>
                </c:pt>
                <c:pt idx="1912">
                  <c:v>1.911</c:v>
                </c:pt>
                <c:pt idx="1913">
                  <c:v>1.9119999999999999</c:v>
                </c:pt>
                <c:pt idx="1914">
                  <c:v>1.913</c:v>
                </c:pt>
                <c:pt idx="1915">
                  <c:v>1.9139999999999999</c:v>
                </c:pt>
                <c:pt idx="1916">
                  <c:v>1.915</c:v>
                </c:pt>
                <c:pt idx="1917">
                  <c:v>1.9159999999999999</c:v>
                </c:pt>
                <c:pt idx="1918">
                  <c:v>1.917</c:v>
                </c:pt>
                <c:pt idx="1919">
                  <c:v>1.9179999999999999</c:v>
                </c:pt>
                <c:pt idx="1920">
                  <c:v>1.919</c:v>
                </c:pt>
                <c:pt idx="1921">
                  <c:v>1.92</c:v>
                </c:pt>
                <c:pt idx="1922">
                  <c:v>1.921</c:v>
                </c:pt>
                <c:pt idx="1923">
                  <c:v>1.9219999999999999</c:v>
                </c:pt>
                <c:pt idx="1924">
                  <c:v>1.923</c:v>
                </c:pt>
                <c:pt idx="1925">
                  <c:v>1.9239999999999999</c:v>
                </c:pt>
                <c:pt idx="1926">
                  <c:v>1.925</c:v>
                </c:pt>
                <c:pt idx="1927">
                  <c:v>1.9259999999999999</c:v>
                </c:pt>
                <c:pt idx="1928">
                  <c:v>1.927</c:v>
                </c:pt>
                <c:pt idx="1929">
                  <c:v>1.9279999999999999</c:v>
                </c:pt>
                <c:pt idx="1930">
                  <c:v>1.929</c:v>
                </c:pt>
                <c:pt idx="1931">
                  <c:v>1.93</c:v>
                </c:pt>
                <c:pt idx="1932">
                  <c:v>1.931</c:v>
                </c:pt>
                <c:pt idx="1933">
                  <c:v>1.9319999999999999</c:v>
                </c:pt>
                <c:pt idx="1934">
                  <c:v>1.9330000000000001</c:v>
                </c:pt>
                <c:pt idx="1935">
                  <c:v>1.9339999999999999</c:v>
                </c:pt>
                <c:pt idx="1936">
                  <c:v>1.9350000000000001</c:v>
                </c:pt>
                <c:pt idx="1937">
                  <c:v>1.9359999999999999</c:v>
                </c:pt>
                <c:pt idx="1938">
                  <c:v>1.9370000000000001</c:v>
                </c:pt>
                <c:pt idx="1939">
                  <c:v>1.9379999999999999</c:v>
                </c:pt>
                <c:pt idx="1940">
                  <c:v>1.9390000000000001</c:v>
                </c:pt>
                <c:pt idx="1941">
                  <c:v>1.94</c:v>
                </c:pt>
                <c:pt idx="1942">
                  <c:v>1.9410000000000001</c:v>
                </c:pt>
                <c:pt idx="1943">
                  <c:v>1.9419999999999999</c:v>
                </c:pt>
                <c:pt idx="1944">
                  <c:v>1.9430000000000001</c:v>
                </c:pt>
                <c:pt idx="1945">
                  <c:v>1.944</c:v>
                </c:pt>
                <c:pt idx="1946">
                  <c:v>1.9450000000000001</c:v>
                </c:pt>
                <c:pt idx="1947">
                  <c:v>1.946</c:v>
                </c:pt>
                <c:pt idx="1948">
                  <c:v>1.9470000000000001</c:v>
                </c:pt>
                <c:pt idx="1949">
                  <c:v>1.948</c:v>
                </c:pt>
                <c:pt idx="1950">
                  <c:v>1.9490000000000001</c:v>
                </c:pt>
                <c:pt idx="1951">
                  <c:v>1.95</c:v>
                </c:pt>
                <c:pt idx="1952">
                  <c:v>1.9510000000000001</c:v>
                </c:pt>
                <c:pt idx="1953">
                  <c:v>1.952</c:v>
                </c:pt>
                <c:pt idx="1954">
                  <c:v>1.9530000000000001</c:v>
                </c:pt>
                <c:pt idx="1955">
                  <c:v>1.954</c:v>
                </c:pt>
                <c:pt idx="1956">
                  <c:v>1.9550000000000001</c:v>
                </c:pt>
                <c:pt idx="1957">
                  <c:v>1.956</c:v>
                </c:pt>
                <c:pt idx="1958">
                  <c:v>1.9570000000000001</c:v>
                </c:pt>
                <c:pt idx="1959">
                  <c:v>1.958</c:v>
                </c:pt>
                <c:pt idx="1960">
                  <c:v>1.9590000000000001</c:v>
                </c:pt>
                <c:pt idx="1961">
                  <c:v>1.96</c:v>
                </c:pt>
                <c:pt idx="1962">
                  <c:v>1.9610000000000001</c:v>
                </c:pt>
                <c:pt idx="1963">
                  <c:v>1.962</c:v>
                </c:pt>
                <c:pt idx="1964">
                  <c:v>1.9630000000000001</c:v>
                </c:pt>
                <c:pt idx="1965">
                  <c:v>1.964</c:v>
                </c:pt>
                <c:pt idx="1966">
                  <c:v>1.9650000000000001</c:v>
                </c:pt>
                <c:pt idx="1967">
                  <c:v>1.966</c:v>
                </c:pt>
                <c:pt idx="1968">
                  <c:v>1.9670000000000001</c:v>
                </c:pt>
                <c:pt idx="1969">
                  <c:v>1.968</c:v>
                </c:pt>
                <c:pt idx="1970">
                  <c:v>1.9690000000000001</c:v>
                </c:pt>
                <c:pt idx="1971">
                  <c:v>1.97</c:v>
                </c:pt>
                <c:pt idx="1972">
                  <c:v>1.9710000000000001</c:v>
                </c:pt>
                <c:pt idx="1973">
                  <c:v>1.972</c:v>
                </c:pt>
                <c:pt idx="1974">
                  <c:v>1.9730000000000001</c:v>
                </c:pt>
                <c:pt idx="1975">
                  <c:v>1.974</c:v>
                </c:pt>
                <c:pt idx="1976">
                  <c:v>1.9750000000000001</c:v>
                </c:pt>
                <c:pt idx="1977">
                  <c:v>1.976</c:v>
                </c:pt>
                <c:pt idx="1978">
                  <c:v>1.9770000000000001</c:v>
                </c:pt>
                <c:pt idx="1979">
                  <c:v>1.978</c:v>
                </c:pt>
                <c:pt idx="1980">
                  <c:v>1.9790000000000001</c:v>
                </c:pt>
                <c:pt idx="1981">
                  <c:v>1.98</c:v>
                </c:pt>
                <c:pt idx="1982">
                  <c:v>1.9810000000000001</c:v>
                </c:pt>
                <c:pt idx="1983">
                  <c:v>1.982</c:v>
                </c:pt>
                <c:pt idx="1984">
                  <c:v>1.9830000000000001</c:v>
                </c:pt>
                <c:pt idx="1985">
                  <c:v>1.984</c:v>
                </c:pt>
                <c:pt idx="1986">
                  <c:v>1.9850000000000001</c:v>
                </c:pt>
                <c:pt idx="1987">
                  <c:v>1.986</c:v>
                </c:pt>
                <c:pt idx="1988">
                  <c:v>1.9870000000000001</c:v>
                </c:pt>
                <c:pt idx="1989">
                  <c:v>1.988</c:v>
                </c:pt>
                <c:pt idx="1990">
                  <c:v>1.9890000000000001</c:v>
                </c:pt>
                <c:pt idx="1991">
                  <c:v>1.99</c:v>
                </c:pt>
                <c:pt idx="1992">
                  <c:v>1.9910000000000001</c:v>
                </c:pt>
                <c:pt idx="1993">
                  <c:v>1.992</c:v>
                </c:pt>
                <c:pt idx="1994">
                  <c:v>1.9930000000000001</c:v>
                </c:pt>
                <c:pt idx="1995">
                  <c:v>1.994</c:v>
                </c:pt>
                <c:pt idx="1996">
                  <c:v>1.9950000000000001</c:v>
                </c:pt>
                <c:pt idx="1997">
                  <c:v>1.996</c:v>
                </c:pt>
                <c:pt idx="1998">
                  <c:v>1.9970000000000001</c:v>
                </c:pt>
                <c:pt idx="1999">
                  <c:v>1.998</c:v>
                </c:pt>
                <c:pt idx="2000">
                  <c:v>1.9990000000000001</c:v>
                </c:pt>
                <c:pt idx="2001">
                  <c:v>2</c:v>
                </c:pt>
                <c:pt idx="2002">
                  <c:v>2.0009999999999999</c:v>
                </c:pt>
                <c:pt idx="2003">
                  <c:v>2.0019999999999998</c:v>
                </c:pt>
                <c:pt idx="2004">
                  <c:v>2.0030000000000001</c:v>
                </c:pt>
                <c:pt idx="2005">
                  <c:v>2.004</c:v>
                </c:pt>
                <c:pt idx="2006">
                  <c:v>2.0049999999999999</c:v>
                </c:pt>
                <c:pt idx="2007">
                  <c:v>2.0059999999999998</c:v>
                </c:pt>
                <c:pt idx="2008">
                  <c:v>2.0070000000000001</c:v>
                </c:pt>
                <c:pt idx="2009">
                  <c:v>2.008</c:v>
                </c:pt>
                <c:pt idx="2010">
                  <c:v>2.0089999999999999</c:v>
                </c:pt>
                <c:pt idx="2011">
                  <c:v>2.0099999999999998</c:v>
                </c:pt>
                <c:pt idx="2012">
                  <c:v>2.0110000000000001</c:v>
                </c:pt>
                <c:pt idx="2013">
                  <c:v>2.012</c:v>
                </c:pt>
                <c:pt idx="2014">
                  <c:v>2.0129999999999999</c:v>
                </c:pt>
                <c:pt idx="2015">
                  <c:v>2.0139999999999998</c:v>
                </c:pt>
                <c:pt idx="2016">
                  <c:v>2.0150000000000001</c:v>
                </c:pt>
                <c:pt idx="2017">
                  <c:v>2.016</c:v>
                </c:pt>
                <c:pt idx="2018">
                  <c:v>2.0169999999999999</c:v>
                </c:pt>
                <c:pt idx="2019">
                  <c:v>2.0179999999999998</c:v>
                </c:pt>
                <c:pt idx="2020">
                  <c:v>2.0190000000000001</c:v>
                </c:pt>
                <c:pt idx="2021">
                  <c:v>2.02</c:v>
                </c:pt>
                <c:pt idx="2022">
                  <c:v>2.0209999999999999</c:v>
                </c:pt>
                <c:pt idx="2023">
                  <c:v>2.0219999999999998</c:v>
                </c:pt>
                <c:pt idx="2024">
                  <c:v>2.0230000000000001</c:v>
                </c:pt>
                <c:pt idx="2025">
                  <c:v>2.024</c:v>
                </c:pt>
                <c:pt idx="2026">
                  <c:v>2.0249999999999999</c:v>
                </c:pt>
                <c:pt idx="2027">
                  <c:v>2.0259999999999998</c:v>
                </c:pt>
                <c:pt idx="2028">
                  <c:v>2.0270000000000001</c:v>
                </c:pt>
                <c:pt idx="2029">
                  <c:v>2.028</c:v>
                </c:pt>
                <c:pt idx="2030">
                  <c:v>2.0289999999999999</c:v>
                </c:pt>
                <c:pt idx="2031">
                  <c:v>2.0299999999999998</c:v>
                </c:pt>
                <c:pt idx="2032">
                  <c:v>2.0310000000000001</c:v>
                </c:pt>
                <c:pt idx="2033">
                  <c:v>2.032</c:v>
                </c:pt>
                <c:pt idx="2034">
                  <c:v>2.0329999999999999</c:v>
                </c:pt>
                <c:pt idx="2035">
                  <c:v>2.0339999999999998</c:v>
                </c:pt>
                <c:pt idx="2036">
                  <c:v>2.0350000000000001</c:v>
                </c:pt>
                <c:pt idx="2037">
                  <c:v>2.036</c:v>
                </c:pt>
                <c:pt idx="2038">
                  <c:v>2.0369999999999999</c:v>
                </c:pt>
                <c:pt idx="2039">
                  <c:v>2.0379999999999998</c:v>
                </c:pt>
                <c:pt idx="2040">
                  <c:v>2.0390000000000001</c:v>
                </c:pt>
                <c:pt idx="2041">
                  <c:v>2.04</c:v>
                </c:pt>
                <c:pt idx="2042">
                  <c:v>2.0409999999999999</c:v>
                </c:pt>
                <c:pt idx="2043">
                  <c:v>2.0419999999999998</c:v>
                </c:pt>
                <c:pt idx="2044">
                  <c:v>2.0430000000000001</c:v>
                </c:pt>
                <c:pt idx="2045">
                  <c:v>2.044</c:v>
                </c:pt>
                <c:pt idx="2046">
                  <c:v>2.0449999999999999</c:v>
                </c:pt>
                <c:pt idx="2047">
                  <c:v>2.0459999999999998</c:v>
                </c:pt>
                <c:pt idx="2048">
                  <c:v>2.0470000000000002</c:v>
                </c:pt>
                <c:pt idx="2049">
                  <c:v>2.048</c:v>
                </c:pt>
                <c:pt idx="2050">
                  <c:v>2.0489999999999999</c:v>
                </c:pt>
                <c:pt idx="2051">
                  <c:v>2.0499999999999998</c:v>
                </c:pt>
                <c:pt idx="2052">
                  <c:v>2.0510000000000002</c:v>
                </c:pt>
                <c:pt idx="2053">
                  <c:v>2.052</c:v>
                </c:pt>
                <c:pt idx="2054">
                  <c:v>2.0529999999999999</c:v>
                </c:pt>
                <c:pt idx="2055">
                  <c:v>2.0539999999999998</c:v>
                </c:pt>
                <c:pt idx="2056">
                  <c:v>2.0550000000000002</c:v>
                </c:pt>
                <c:pt idx="2057">
                  <c:v>2.056</c:v>
                </c:pt>
                <c:pt idx="2058">
                  <c:v>2.0569999999999999</c:v>
                </c:pt>
                <c:pt idx="2059">
                  <c:v>2.0579999999999998</c:v>
                </c:pt>
                <c:pt idx="2060">
                  <c:v>2.0590000000000002</c:v>
                </c:pt>
                <c:pt idx="2061">
                  <c:v>2.06</c:v>
                </c:pt>
                <c:pt idx="2062">
                  <c:v>2.0609999999999999</c:v>
                </c:pt>
                <c:pt idx="2063">
                  <c:v>2.0619999999999998</c:v>
                </c:pt>
                <c:pt idx="2064">
                  <c:v>2.0630000000000002</c:v>
                </c:pt>
                <c:pt idx="2065">
                  <c:v>2.0640000000000001</c:v>
                </c:pt>
                <c:pt idx="2066">
                  <c:v>2.0649999999999999</c:v>
                </c:pt>
                <c:pt idx="2067">
                  <c:v>2.0659999999999998</c:v>
                </c:pt>
                <c:pt idx="2068">
                  <c:v>2.0670000000000002</c:v>
                </c:pt>
                <c:pt idx="2069">
                  <c:v>2.0680000000000001</c:v>
                </c:pt>
                <c:pt idx="2070">
                  <c:v>2.069</c:v>
                </c:pt>
                <c:pt idx="2071">
                  <c:v>2.0699999999999998</c:v>
                </c:pt>
                <c:pt idx="2072">
                  <c:v>2.0710000000000002</c:v>
                </c:pt>
                <c:pt idx="2073">
                  <c:v>2.0720000000000001</c:v>
                </c:pt>
                <c:pt idx="2074">
                  <c:v>2.073</c:v>
                </c:pt>
                <c:pt idx="2075">
                  <c:v>2.0739999999999998</c:v>
                </c:pt>
                <c:pt idx="2076">
                  <c:v>2.0750000000000002</c:v>
                </c:pt>
                <c:pt idx="2077">
                  <c:v>2.0760000000000001</c:v>
                </c:pt>
                <c:pt idx="2078">
                  <c:v>2.077</c:v>
                </c:pt>
                <c:pt idx="2079">
                  <c:v>2.0779999999999998</c:v>
                </c:pt>
                <c:pt idx="2080">
                  <c:v>2.0790000000000002</c:v>
                </c:pt>
                <c:pt idx="2081">
                  <c:v>2.08</c:v>
                </c:pt>
                <c:pt idx="2082">
                  <c:v>2.081</c:v>
                </c:pt>
                <c:pt idx="2083">
                  <c:v>2.0819999999999999</c:v>
                </c:pt>
                <c:pt idx="2084">
                  <c:v>2.0830000000000002</c:v>
                </c:pt>
                <c:pt idx="2085">
                  <c:v>2.0840000000000001</c:v>
                </c:pt>
                <c:pt idx="2086">
                  <c:v>2.085</c:v>
                </c:pt>
                <c:pt idx="2087">
                  <c:v>2.0859999999999999</c:v>
                </c:pt>
                <c:pt idx="2088">
                  <c:v>2.0870000000000002</c:v>
                </c:pt>
                <c:pt idx="2089">
                  <c:v>2.0880000000000001</c:v>
                </c:pt>
                <c:pt idx="2090">
                  <c:v>2.089</c:v>
                </c:pt>
                <c:pt idx="2091">
                  <c:v>2.09</c:v>
                </c:pt>
                <c:pt idx="2092">
                  <c:v>2.0910000000000002</c:v>
                </c:pt>
                <c:pt idx="2093">
                  <c:v>2.0920000000000001</c:v>
                </c:pt>
                <c:pt idx="2094">
                  <c:v>2.093</c:v>
                </c:pt>
                <c:pt idx="2095">
                  <c:v>2.0939999999999999</c:v>
                </c:pt>
                <c:pt idx="2096">
                  <c:v>2.0950000000000002</c:v>
                </c:pt>
                <c:pt idx="2097">
                  <c:v>2.0960000000000001</c:v>
                </c:pt>
                <c:pt idx="2098">
                  <c:v>2.097</c:v>
                </c:pt>
                <c:pt idx="2099">
                  <c:v>2.0979999999999999</c:v>
                </c:pt>
                <c:pt idx="2100">
                  <c:v>2.0990000000000002</c:v>
                </c:pt>
                <c:pt idx="2101">
                  <c:v>2.1</c:v>
                </c:pt>
                <c:pt idx="2102">
                  <c:v>2.101</c:v>
                </c:pt>
                <c:pt idx="2103">
                  <c:v>2.1019999999999999</c:v>
                </c:pt>
                <c:pt idx="2104">
                  <c:v>2.1030000000000002</c:v>
                </c:pt>
                <c:pt idx="2105">
                  <c:v>2.1040000000000001</c:v>
                </c:pt>
                <c:pt idx="2106">
                  <c:v>2.105</c:v>
                </c:pt>
                <c:pt idx="2107">
                  <c:v>2.1059999999999999</c:v>
                </c:pt>
                <c:pt idx="2108">
                  <c:v>2.1070000000000002</c:v>
                </c:pt>
                <c:pt idx="2109">
                  <c:v>2.1080000000000001</c:v>
                </c:pt>
                <c:pt idx="2110">
                  <c:v>2.109</c:v>
                </c:pt>
                <c:pt idx="2111">
                  <c:v>2.11</c:v>
                </c:pt>
                <c:pt idx="2112">
                  <c:v>2.1110000000000002</c:v>
                </c:pt>
                <c:pt idx="2113">
                  <c:v>2.1120000000000001</c:v>
                </c:pt>
                <c:pt idx="2114">
                  <c:v>2.113</c:v>
                </c:pt>
                <c:pt idx="2115">
                  <c:v>2.1139999999999999</c:v>
                </c:pt>
                <c:pt idx="2116">
                  <c:v>2.1150000000000002</c:v>
                </c:pt>
                <c:pt idx="2117">
                  <c:v>2.1160000000000001</c:v>
                </c:pt>
                <c:pt idx="2118">
                  <c:v>2.117</c:v>
                </c:pt>
                <c:pt idx="2119">
                  <c:v>2.1179999999999999</c:v>
                </c:pt>
                <c:pt idx="2120">
                  <c:v>2.1190000000000002</c:v>
                </c:pt>
                <c:pt idx="2121">
                  <c:v>2.12</c:v>
                </c:pt>
                <c:pt idx="2122">
                  <c:v>2.121</c:v>
                </c:pt>
                <c:pt idx="2123">
                  <c:v>2.1219999999999999</c:v>
                </c:pt>
                <c:pt idx="2124">
                  <c:v>2.1230000000000002</c:v>
                </c:pt>
                <c:pt idx="2125">
                  <c:v>2.1240000000000001</c:v>
                </c:pt>
                <c:pt idx="2126">
                  <c:v>2.125</c:v>
                </c:pt>
                <c:pt idx="2127">
                  <c:v>2.1259999999999999</c:v>
                </c:pt>
                <c:pt idx="2128">
                  <c:v>2.1269999999999998</c:v>
                </c:pt>
                <c:pt idx="2129">
                  <c:v>2.1280000000000001</c:v>
                </c:pt>
                <c:pt idx="2130">
                  <c:v>2.129</c:v>
                </c:pt>
                <c:pt idx="2131">
                  <c:v>2.13</c:v>
                </c:pt>
                <c:pt idx="2132">
                  <c:v>2.1309999999999998</c:v>
                </c:pt>
                <c:pt idx="2133">
                  <c:v>2.1320000000000001</c:v>
                </c:pt>
                <c:pt idx="2134">
                  <c:v>2.133</c:v>
                </c:pt>
                <c:pt idx="2135">
                  <c:v>2.1339999999999999</c:v>
                </c:pt>
                <c:pt idx="2136">
                  <c:v>2.1349999999999998</c:v>
                </c:pt>
                <c:pt idx="2137">
                  <c:v>2.1360000000000001</c:v>
                </c:pt>
                <c:pt idx="2138">
                  <c:v>2.137</c:v>
                </c:pt>
                <c:pt idx="2139">
                  <c:v>2.1379999999999999</c:v>
                </c:pt>
                <c:pt idx="2140">
                  <c:v>2.1389999999999998</c:v>
                </c:pt>
                <c:pt idx="2141">
                  <c:v>2.14</c:v>
                </c:pt>
                <c:pt idx="2142">
                  <c:v>2.141</c:v>
                </c:pt>
                <c:pt idx="2143">
                  <c:v>2.1419999999999999</c:v>
                </c:pt>
                <c:pt idx="2144">
                  <c:v>2.1429999999999998</c:v>
                </c:pt>
                <c:pt idx="2145">
                  <c:v>2.1440000000000001</c:v>
                </c:pt>
                <c:pt idx="2146">
                  <c:v>2.145</c:v>
                </c:pt>
                <c:pt idx="2147">
                  <c:v>2.1459999999999999</c:v>
                </c:pt>
                <c:pt idx="2148">
                  <c:v>2.1469999999999998</c:v>
                </c:pt>
                <c:pt idx="2149">
                  <c:v>2.1480000000000001</c:v>
                </c:pt>
                <c:pt idx="2150">
                  <c:v>2.149</c:v>
                </c:pt>
                <c:pt idx="2151">
                  <c:v>2.15</c:v>
                </c:pt>
                <c:pt idx="2152">
                  <c:v>2.1509999999999998</c:v>
                </c:pt>
                <c:pt idx="2153">
                  <c:v>2.1520000000000001</c:v>
                </c:pt>
                <c:pt idx="2154">
                  <c:v>2.153</c:v>
                </c:pt>
                <c:pt idx="2155">
                  <c:v>2.1539999999999999</c:v>
                </c:pt>
                <c:pt idx="2156">
                  <c:v>2.1549999999999998</c:v>
                </c:pt>
                <c:pt idx="2157">
                  <c:v>2.1560000000000001</c:v>
                </c:pt>
                <c:pt idx="2158">
                  <c:v>2.157</c:v>
                </c:pt>
                <c:pt idx="2159">
                  <c:v>2.1579999999999999</c:v>
                </c:pt>
                <c:pt idx="2160">
                  <c:v>2.1589999999999998</c:v>
                </c:pt>
                <c:pt idx="2161">
                  <c:v>2.16</c:v>
                </c:pt>
                <c:pt idx="2162">
                  <c:v>2.161</c:v>
                </c:pt>
                <c:pt idx="2163">
                  <c:v>2.1619999999999999</c:v>
                </c:pt>
                <c:pt idx="2164">
                  <c:v>2.1629999999999998</c:v>
                </c:pt>
                <c:pt idx="2165">
                  <c:v>2.1640000000000001</c:v>
                </c:pt>
                <c:pt idx="2166">
                  <c:v>2.165</c:v>
                </c:pt>
                <c:pt idx="2167">
                  <c:v>2.1659999999999999</c:v>
                </c:pt>
                <c:pt idx="2168">
                  <c:v>2.1669999999999998</c:v>
                </c:pt>
                <c:pt idx="2169">
                  <c:v>2.1680000000000001</c:v>
                </c:pt>
                <c:pt idx="2170">
                  <c:v>2.169</c:v>
                </c:pt>
                <c:pt idx="2171">
                  <c:v>2.17</c:v>
                </c:pt>
                <c:pt idx="2172">
                  <c:v>2.1709999999999998</c:v>
                </c:pt>
                <c:pt idx="2173">
                  <c:v>2.1720000000000002</c:v>
                </c:pt>
                <c:pt idx="2174">
                  <c:v>2.173</c:v>
                </c:pt>
                <c:pt idx="2175">
                  <c:v>2.1739999999999999</c:v>
                </c:pt>
                <c:pt idx="2176">
                  <c:v>2.1749999999999998</c:v>
                </c:pt>
                <c:pt idx="2177">
                  <c:v>2.1760000000000002</c:v>
                </c:pt>
                <c:pt idx="2178">
                  <c:v>2.177</c:v>
                </c:pt>
                <c:pt idx="2179">
                  <c:v>2.1779999999999999</c:v>
                </c:pt>
                <c:pt idx="2180">
                  <c:v>2.1789999999999998</c:v>
                </c:pt>
                <c:pt idx="2181">
                  <c:v>2.1800000000000002</c:v>
                </c:pt>
                <c:pt idx="2182">
                  <c:v>2.181</c:v>
                </c:pt>
                <c:pt idx="2183">
                  <c:v>2.1819999999999999</c:v>
                </c:pt>
                <c:pt idx="2184">
                  <c:v>2.1829999999999998</c:v>
                </c:pt>
                <c:pt idx="2185">
                  <c:v>2.1840000000000002</c:v>
                </c:pt>
                <c:pt idx="2186">
                  <c:v>2.1850000000000001</c:v>
                </c:pt>
                <c:pt idx="2187">
                  <c:v>2.1859999999999999</c:v>
                </c:pt>
                <c:pt idx="2188">
                  <c:v>2.1869999999999998</c:v>
                </c:pt>
                <c:pt idx="2189">
                  <c:v>2.1880000000000002</c:v>
                </c:pt>
                <c:pt idx="2190">
                  <c:v>2.1890000000000001</c:v>
                </c:pt>
                <c:pt idx="2191">
                  <c:v>2.19</c:v>
                </c:pt>
                <c:pt idx="2192">
                  <c:v>2.1909999999999998</c:v>
                </c:pt>
                <c:pt idx="2193">
                  <c:v>2.1920000000000002</c:v>
                </c:pt>
                <c:pt idx="2194">
                  <c:v>2.1930000000000001</c:v>
                </c:pt>
                <c:pt idx="2195">
                  <c:v>2.194</c:v>
                </c:pt>
                <c:pt idx="2196">
                  <c:v>2.1949999999999998</c:v>
                </c:pt>
                <c:pt idx="2197">
                  <c:v>2.1960000000000002</c:v>
                </c:pt>
                <c:pt idx="2198">
                  <c:v>2.1970000000000001</c:v>
                </c:pt>
                <c:pt idx="2199">
                  <c:v>2.198</c:v>
                </c:pt>
                <c:pt idx="2200">
                  <c:v>2.1989999999999998</c:v>
                </c:pt>
                <c:pt idx="2201">
                  <c:v>2.2000000000000002</c:v>
                </c:pt>
                <c:pt idx="2202">
                  <c:v>2.2010000000000001</c:v>
                </c:pt>
                <c:pt idx="2203">
                  <c:v>2.202</c:v>
                </c:pt>
                <c:pt idx="2204">
                  <c:v>2.2029999999999998</c:v>
                </c:pt>
                <c:pt idx="2205">
                  <c:v>2.2040000000000002</c:v>
                </c:pt>
                <c:pt idx="2206">
                  <c:v>2.2050000000000001</c:v>
                </c:pt>
                <c:pt idx="2207">
                  <c:v>2.206</c:v>
                </c:pt>
                <c:pt idx="2208">
                  <c:v>2.2069999999999999</c:v>
                </c:pt>
                <c:pt idx="2209">
                  <c:v>2.2080000000000002</c:v>
                </c:pt>
                <c:pt idx="2210">
                  <c:v>2.2090000000000001</c:v>
                </c:pt>
                <c:pt idx="2211">
                  <c:v>2.21</c:v>
                </c:pt>
                <c:pt idx="2212">
                  <c:v>2.2109999999999999</c:v>
                </c:pt>
                <c:pt idx="2213">
                  <c:v>2.2120000000000002</c:v>
                </c:pt>
                <c:pt idx="2214">
                  <c:v>2.2130000000000001</c:v>
                </c:pt>
                <c:pt idx="2215">
                  <c:v>2.214</c:v>
                </c:pt>
                <c:pt idx="2216">
                  <c:v>2.2149999999999999</c:v>
                </c:pt>
                <c:pt idx="2217">
                  <c:v>2.2160000000000002</c:v>
                </c:pt>
                <c:pt idx="2218">
                  <c:v>2.2170000000000001</c:v>
                </c:pt>
                <c:pt idx="2219">
                  <c:v>2.218</c:v>
                </c:pt>
                <c:pt idx="2220">
                  <c:v>2.2189999999999999</c:v>
                </c:pt>
                <c:pt idx="2221">
                  <c:v>2.2200000000000002</c:v>
                </c:pt>
                <c:pt idx="2222">
                  <c:v>2.2210000000000001</c:v>
                </c:pt>
                <c:pt idx="2223">
                  <c:v>2.222</c:v>
                </c:pt>
                <c:pt idx="2224">
                  <c:v>2.2229999999999999</c:v>
                </c:pt>
                <c:pt idx="2225">
                  <c:v>2.2240000000000002</c:v>
                </c:pt>
                <c:pt idx="2226">
                  <c:v>2.2250000000000001</c:v>
                </c:pt>
                <c:pt idx="2227">
                  <c:v>2.226</c:v>
                </c:pt>
                <c:pt idx="2228">
                  <c:v>2.2269999999999999</c:v>
                </c:pt>
                <c:pt idx="2229">
                  <c:v>2.2280000000000002</c:v>
                </c:pt>
                <c:pt idx="2230">
                  <c:v>2.2290000000000001</c:v>
                </c:pt>
                <c:pt idx="2231">
                  <c:v>2.23</c:v>
                </c:pt>
                <c:pt idx="2232">
                  <c:v>2.2309999999999999</c:v>
                </c:pt>
                <c:pt idx="2233">
                  <c:v>2.2320000000000002</c:v>
                </c:pt>
                <c:pt idx="2234">
                  <c:v>2.2330000000000001</c:v>
                </c:pt>
                <c:pt idx="2235">
                  <c:v>2.234</c:v>
                </c:pt>
                <c:pt idx="2236">
                  <c:v>2.2349999999999999</c:v>
                </c:pt>
                <c:pt idx="2237">
                  <c:v>2.2360000000000002</c:v>
                </c:pt>
                <c:pt idx="2238">
                  <c:v>2.2370000000000001</c:v>
                </c:pt>
                <c:pt idx="2239">
                  <c:v>2.238</c:v>
                </c:pt>
                <c:pt idx="2240">
                  <c:v>2.2389999999999999</c:v>
                </c:pt>
                <c:pt idx="2241">
                  <c:v>2.2400000000000002</c:v>
                </c:pt>
                <c:pt idx="2242">
                  <c:v>2.2410000000000001</c:v>
                </c:pt>
                <c:pt idx="2243">
                  <c:v>2.242</c:v>
                </c:pt>
                <c:pt idx="2244">
                  <c:v>2.2429999999999999</c:v>
                </c:pt>
                <c:pt idx="2245">
                  <c:v>2.2440000000000002</c:v>
                </c:pt>
                <c:pt idx="2246">
                  <c:v>2.2450000000000001</c:v>
                </c:pt>
                <c:pt idx="2247">
                  <c:v>2.246</c:v>
                </c:pt>
                <c:pt idx="2248">
                  <c:v>2.2469999999999999</c:v>
                </c:pt>
                <c:pt idx="2249">
                  <c:v>2.2480000000000002</c:v>
                </c:pt>
                <c:pt idx="2250">
                  <c:v>2.2490000000000001</c:v>
                </c:pt>
                <c:pt idx="2251">
                  <c:v>2.25</c:v>
                </c:pt>
                <c:pt idx="2252">
                  <c:v>2.2509999999999999</c:v>
                </c:pt>
                <c:pt idx="2253">
                  <c:v>2.2519999999999998</c:v>
                </c:pt>
                <c:pt idx="2254">
                  <c:v>2.2530000000000001</c:v>
                </c:pt>
                <c:pt idx="2255">
                  <c:v>2.254</c:v>
                </c:pt>
                <c:pt idx="2256">
                  <c:v>2.2549999999999999</c:v>
                </c:pt>
                <c:pt idx="2257">
                  <c:v>2.2559999999999998</c:v>
                </c:pt>
                <c:pt idx="2258">
                  <c:v>2.2570000000000001</c:v>
                </c:pt>
                <c:pt idx="2259">
                  <c:v>2.258</c:v>
                </c:pt>
                <c:pt idx="2260">
                  <c:v>2.2589999999999999</c:v>
                </c:pt>
                <c:pt idx="2261">
                  <c:v>2.2599999999999998</c:v>
                </c:pt>
                <c:pt idx="2262">
                  <c:v>2.2610000000000001</c:v>
                </c:pt>
                <c:pt idx="2263">
                  <c:v>2.262</c:v>
                </c:pt>
                <c:pt idx="2264">
                  <c:v>2.2629999999999999</c:v>
                </c:pt>
                <c:pt idx="2265">
                  <c:v>2.2639999999999998</c:v>
                </c:pt>
                <c:pt idx="2266">
                  <c:v>2.2650000000000001</c:v>
                </c:pt>
                <c:pt idx="2267">
                  <c:v>2.266</c:v>
                </c:pt>
                <c:pt idx="2268">
                  <c:v>2.2669999999999999</c:v>
                </c:pt>
                <c:pt idx="2269">
                  <c:v>2.2679999999999998</c:v>
                </c:pt>
                <c:pt idx="2270">
                  <c:v>2.2690000000000001</c:v>
                </c:pt>
                <c:pt idx="2271">
                  <c:v>2.27</c:v>
                </c:pt>
                <c:pt idx="2272">
                  <c:v>2.2709999999999999</c:v>
                </c:pt>
                <c:pt idx="2273">
                  <c:v>2.2719999999999998</c:v>
                </c:pt>
                <c:pt idx="2274">
                  <c:v>2.2730000000000001</c:v>
                </c:pt>
                <c:pt idx="2275">
                  <c:v>2.274</c:v>
                </c:pt>
                <c:pt idx="2276">
                  <c:v>2.2749999999999999</c:v>
                </c:pt>
                <c:pt idx="2277">
                  <c:v>2.2759999999999998</c:v>
                </c:pt>
                <c:pt idx="2278">
                  <c:v>2.2770000000000001</c:v>
                </c:pt>
                <c:pt idx="2279">
                  <c:v>2.278</c:v>
                </c:pt>
                <c:pt idx="2280">
                  <c:v>2.2789999999999999</c:v>
                </c:pt>
                <c:pt idx="2281">
                  <c:v>2.2799999999999998</c:v>
                </c:pt>
                <c:pt idx="2282">
                  <c:v>2.2810000000000001</c:v>
                </c:pt>
                <c:pt idx="2283">
                  <c:v>2.282</c:v>
                </c:pt>
                <c:pt idx="2284">
                  <c:v>2.2829999999999999</c:v>
                </c:pt>
                <c:pt idx="2285">
                  <c:v>2.2839999999999998</c:v>
                </c:pt>
                <c:pt idx="2286">
                  <c:v>2.2850000000000001</c:v>
                </c:pt>
                <c:pt idx="2287">
                  <c:v>2.286</c:v>
                </c:pt>
                <c:pt idx="2288">
                  <c:v>2.2869999999999999</c:v>
                </c:pt>
                <c:pt idx="2289">
                  <c:v>2.2879999999999998</c:v>
                </c:pt>
                <c:pt idx="2290">
                  <c:v>2.2890000000000001</c:v>
                </c:pt>
                <c:pt idx="2291">
                  <c:v>2.29</c:v>
                </c:pt>
                <c:pt idx="2292">
                  <c:v>2.2909999999999999</c:v>
                </c:pt>
                <c:pt idx="2293">
                  <c:v>2.2919999999999998</c:v>
                </c:pt>
                <c:pt idx="2294">
                  <c:v>2.2930000000000001</c:v>
                </c:pt>
                <c:pt idx="2295">
                  <c:v>2.294</c:v>
                </c:pt>
                <c:pt idx="2296">
                  <c:v>2.2949999999999999</c:v>
                </c:pt>
                <c:pt idx="2297">
                  <c:v>2.2959999999999998</c:v>
                </c:pt>
                <c:pt idx="2298">
                  <c:v>2.2970000000000002</c:v>
                </c:pt>
                <c:pt idx="2299">
                  <c:v>2.298</c:v>
                </c:pt>
                <c:pt idx="2300">
                  <c:v>2.2989999999999999</c:v>
                </c:pt>
                <c:pt idx="2301">
                  <c:v>2.2999999999999998</c:v>
                </c:pt>
                <c:pt idx="2302">
                  <c:v>2.3010000000000002</c:v>
                </c:pt>
                <c:pt idx="2303">
                  <c:v>2.302</c:v>
                </c:pt>
                <c:pt idx="2304">
                  <c:v>2.3029999999999999</c:v>
                </c:pt>
                <c:pt idx="2305">
                  <c:v>2.3039999999999998</c:v>
                </c:pt>
                <c:pt idx="2306">
                  <c:v>2.3050000000000002</c:v>
                </c:pt>
                <c:pt idx="2307">
                  <c:v>2.306</c:v>
                </c:pt>
                <c:pt idx="2308">
                  <c:v>2.3069999999999999</c:v>
                </c:pt>
                <c:pt idx="2309">
                  <c:v>2.3079999999999998</c:v>
                </c:pt>
                <c:pt idx="2310">
                  <c:v>2.3090000000000002</c:v>
                </c:pt>
                <c:pt idx="2311">
                  <c:v>2.31</c:v>
                </c:pt>
                <c:pt idx="2312">
                  <c:v>2.3109999999999999</c:v>
                </c:pt>
                <c:pt idx="2313">
                  <c:v>2.3119999999999998</c:v>
                </c:pt>
                <c:pt idx="2314">
                  <c:v>2.3130000000000002</c:v>
                </c:pt>
                <c:pt idx="2315">
                  <c:v>2.3140000000000001</c:v>
                </c:pt>
                <c:pt idx="2316">
                  <c:v>2.3149999999999999</c:v>
                </c:pt>
                <c:pt idx="2317">
                  <c:v>2.3159999999999998</c:v>
                </c:pt>
                <c:pt idx="2318">
                  <c:v>2.3170000000000002</c:v>
                </c:pt>
                <c:pt idx="2319">
                  <c:v>2.3180000000000001</c:v>
                </c:pt>
                <c:pt idx="2320">
                  <c:v>2.319</c:v>
                </c:pt>
                <c:pt idx="2321">
                  <c:v>2.3199999999999998</c:v>
                </c:pt>
                <c:pt idx="2322">
                  <c:v>2.3210000000000002</c:v>
                </c:pt>
                <c:pt idx="2323">
                  <c:v>2.3220000000000001</c:v>
                </c:pt>
                <c:pt idx="2324">
                  <c:v>2.323</c:v>
                </c:pt>
                <c:pt idx="2325">
                  <c:v>2.3239999999999998</c:v>
                </c:pt>
                <c:pt idx="2326">
                  <c:v>2.3250000000000002</c:v>
                </c:pt>
                <c:pt idx="2327">
                  <c:v>2.3260000000000001</c:v>
                </c:pt>
                <c:pt idx="2328">
                  <c:v>2.327</c:v>
                </c:pt>
                <c:pt idx="2329">
                  <c:v>2.3279999999999998</c:v>
                </c:pt>
                <c:pt idx="2330">
                  <c:v>2.3290000000000002</c:v>
                </c:pt>
                <c:pt idx="2331">
                  <c:v>2.33</c:v>
                </c:pt>
                <c:pt idx="2332">
                  <c:v>2.331</c:v>
                </c:pt>
                <c:pt idx="2333">
                  <c:v>2.3319999999999999</c:v>
                </c:pt>
                <c:pt idx="2334">
                  <c:v>2.3330000000000002</c:v>
                </c:pt>
                <c:pt idx="2335">
                  <c:v>2.3340000000000001</c:v>
                </c:pt>
                <c:pt idx="2336">
                  <c:v>2.335</c:v>
                </c:pt>
                <c:pt idx="2337">
                  <c:v>2.3359999999999999</c:v>
                </c:pt>
                <c:pt idx="2338">
                  <c:v>2.3370000000000002</c:v>
                </c:pt>
                <c:pt idx="2339">
                  <c:v>2.3380000000000001</c:v>
                </c:pt>
                <c:pt idx="2340">
                  <c:v>2.339</c:v>
                </c:pt>
                <c:pt idx="2341">
                  <c:v>2.34</c:v>
                </c:pt>
                <c:pt idx="2342">
                  <c:v>2.3410000000000002</c:v>
                </c:pt>
                <c:pt idx="2343">
                  <c:v>2.3420000000000001</c:v>
                </c:pt>
                <c:pt idx="2344">
                  <c:v>2.343</c:v>
                </c:pt>
                <c:pt idx="2345">
                  <c:v>2.3439999999999999</c:v>
                </c:pt>
                <c:pt idx="2346">
                  <c:v>2.3450000000000002</c:v>
                </c:pt>
                <c:pt idx="2347">
                  <c:v>2.3460000000000001</c:v>
                </c:pt>
                <c:pt idx="2348">
                  <c:v>2.347</c:v>
                </c:pt>
                <c:pt idx="2349">
                  <c:v>2.3479999999999999</c:v>
                </c:pt>
                <c:pt idx="2350">
                  <c:v>2.3490000000000002</c:v>
                </c:pt>
                <c:pt idx="2351">
                  <c:v>2.35</c:v>
                </c:pt>
                <c:pt idx="2352">
                  <c:v>2.351</c:v>
                </c:pt>
                <c:pt idx="2353">
                  <c:v>2.3519999999999999</c:v>
                </c:pt>
                <c:pt idx="2354">
                  <c:v>2.3530000000000002</c:v>
                </c:pt>
                <c:pt idx="2355">
                  <c:v>2.3540000000000001</c:v>
                </c:pt>
                <c:pt idx="2356">
                  <c:v>2.355</c:v>
                </c:pt>
                <c:pt idx="2357">
                  <c:v>2.3559999999999999</c:v>
                </c:pt>
                <c:pt idx="2358">
                  <c:v>2.3570000000000002</c:v>
                </c:pt>
                <c:pt idx="2359">
                  <c:v>2.3580000000000001</c:v>
                </c:pt>
                <c:pt idx="2360">
                  <c:v>2.359</c:v>
                </c:pt>
                <c:pt idx="2361">
                  <c:v>2.36</c:v>
                </c:pt>
                <c:pt idx="2362">
                  <c:v>2.3610000000000002</c:v>
                </c:pt>
                <c:pt idx="2363">
                  <c:v>2.3620000000000001</c:v>
                </c:pt>
                <c:pt idx="2364">
                  <c:v>2.363</c:v>
                </c:pt>
                <c:pt idx="2365">
                  <c:v>2.3639999999999999</c:v>
                </c:pt>
                <c:pt idx="2366">
                  <c:v>2.3650000000000002</c:v>
                </c:pt>
                <c:pt idx="2367">
                  <c:v>2.3660000000000001</c:v>
                </c:pt>
                <c:pt idx="2368">
                  <c:v>2.367</c:v>
                </c:pt>
                <c:pt idx="2369">
                  <c:v>2.3679999999999999</c:v>
                </c:pt>
                <c:pt idx="2370">
                  <c:v>2.3690000000000002</c:v>
                </c:pt>
                <c:pt idx="2371">
                  <c:v>2.37</c:v>
                </c:pt>
                <c:pt idx="2372">
                  <c:v>2.371</c:v>
                </c:pt>
                <c:pt idx="2373">
                  <c:v>2.3719999999999999</c:v>
                </c:pt>
                <c:pt idx="2374">
                  <c:v>2.3730000000000002</c:v>
                </c:pt>
                <c:pt idx="2375">
                  <c:v>2.3740000000000001</c:v>
                </c:pt>
                <c:pt idx="2376">
                  <c:v>2.375</c:v>
                </c:pt>
                <c:pt idx="2377">
                  <c:v>2.3759999999999999</c:v>
                </c:pt>
                <c:pt idx="2378">
                  <c:v>2.3769999999999998</c:v>
                </c:pt>
                <c:pt idx="2379">
                  <c:v>2.3780000000000001</c:v>
                </c:pt>
                <c:pt idx="2380">
                  <c:v>2.379</c:v>
                </c:pt>
                <c:pt idx="2381">
                  <c:v>2.38</c:v>
                </c:pt>
                <c:pt idx="2382">
                  <c:v>2.3809999999999998</c:v>
                </c:pt>
                <c:pt idx="2383">
                  <c:v>2.3820000000000001</c:v>
                </c:pt>
                <c:pt idx="2384">
                  <c:v>2.383</c:v>
                </c:pt>
                <c:pt idx="2385">
                  <c:v>2.3839999999999999</c:v>
                </c:pt>
                <c:pt idx="2386">
                  <c:v>2.3849999999999998</c:v>
                </c:pt>
                <c:pt idx="2387">
                  <c:v>2.3860000000000001</c:v>
                </c:pt>
                <c:pt idx="2388">
                  <c:v>2.387</c:v>
                </c:pt>
                <c:pt idx="2389">
                  <c:v>2.3879999999999999</c:v>
                </c:pt>
                <c:pt idx="2390">
                  <c:v>2.3889999999999998</c:v>
                </c:pt>
                <c:pt idx="2391">
                  <c:v>2.39</c:v>
                </c:pt>
                <c:pt idx="2392">
                  <c:v>2.391</c:v>
                </c:pt>
                <c:pt idx="2393">
                  <c:v>2.3919999999999999</c:v>
                </c:pt>
                <c:pt idx="2394">
                  <c:v>2.3929999999999998</c:v>
                </c:pt>
                <c:pt idx="2395">
                  <c:v>2.3940000000000001</c:v>
                </c:pt>
                <c:pt idx="2396">
                  <c:v>2.395</c:v>
                </c:pt>
                <c:pt idx="2397">
                  <c:v>2.3959999999999999</c:v>
                </c:pt>
                <c:pt idx="2398">
                  <c:v>2.3969999999999998</c:v>
                </c:pt>
                <c:pt idx="2399">
                  <c:v>2.3980000000000001</c:v>
                </c:pt>
                <c:pt idx="2400">
                  <c:v>2.399</c:v>
                </c:pt>
                <c:pt idx="2401">
                  <c:v>2.4</c:v>
                </c:pt>
                <c:pt idx="2402">
                  <c:v>2.4009999999999998</c:v>
                </c:pt>
                <c:pt idx="2403">
                  <c:v>2.4020000000000001</c:v>
                </c:pt>
                <c:pt idx="2404">
                  <c:v>2.403</c:v>
                </c:pt>
                <c:pt idx="2405">
                  <c:v>2.4039999999999999</c:v>
                </c:pt>
                <c:pt idx="2406">
                  <c:v>2.4049999999999998</c:v>
                </c:pt>
                <c:pt idx="2407">
                  <c:v>2.4060000000000001</c:v>
                </c:pt>
                <c:pt idx="2408">
                  <c:v>2.407</c:v>
                </c:pt>
                <c:pt idx="2409">
                  <c:v>2.4079999999999999</c:v>
                </c:pt>
                <c:pt idx="2410">
                  <c:v>2.4089999999999998</c:v>
                </c:pt>
                <c:pt idx="2411">
                  <c:v>2.41</c:v>
                </c:pt>
                <c:pt idx="2412">
                  <c:v>2.411</c:v>
                </c:pt>
                <c:pt idx="2413">
                  <c:v>2.4119999999999999</c:v>
                </c:pt>
                <c:pt idx="2414">
                  <c:v>2.4129999999999998</c:v>
                </c:pt>
                <c:pt idx="2415">
                  <c:v>2.4140000000000001</c:v>
                </c:pt>
                <c:pt idx="2416">
                  <c:v>2.415</c:v>
                </c:pt>
                <c:pt idx="2417">
                  <c:v>2.4159999999999999</c:v>
                </c:pt>
                <c:pt idx="2418">
                  <c:v>2.4169999999999998</c:v>
                </c:pt>
                <c:pt idx="2419">
                  <c:v>2.4180000000000001</c:v>
                </c:pt>
                <c:pt idx="2420">
                  <c:v>2.419</c:v>
                </c:pt>
                <c:pt idx="2421">
                  <c:v>2.42</c:v>
                </c:pt>
                <c:pt idx="2422">
                  <c:v>2.4209999999999998</c:v>
                </c:pt>
                <c:pt idx="2423">
                  <c:v>2.4220000000000002</c:v>
                </c:pt>
                <c:pt idx="2424">
                  <c:v>2.423</c:v>
                </c:pt>
                <c:pt idx="2425">
                  <c:v>2.4239999999999999</c:v>
                </c:pt>
                <c:pt idx="2426">
                  <c:v>2.4249999999999998</c:v>
                </c:pt>
                <c:pt idx="2427">
                  <c:v>2.4260000000000002</c:v>
                </c:pt>
                <c:pt idx="2428">
                  <c:v>2.427</c:v>
                </c:pt>
                <c:pt idx="2429">
                  <c:v>2.4279999999999999</c:v>
                </c:pt>
                <c:pt idx="2430">
                  <c:v>2.4289999999999998</c:v>
                </c:pt>
                <c:pt idx="2431">
                  <c:v>2.4300000000000002</c:v>
                </c:pt>
                <c:pt idx="2432">
                  <c:v>2.431</c:v>
                </c:pt>
                <c:pt idx="2433">
                  <c:v>2.4319999999999999</c:v>
                </c:pt>
                <c:pt idx="2434">
                  <c:v>2.4329999999999998</c:v>
                </c:pt>
                <c:pt idx="2435">
                  <c:v>2.4340000000000002</c:v>
                </c:pt>
                <c:pt idx="2436">
                  <c:v>2.4350000000000001</c:v>
                </c:pt>
                <c:pt idx="2437">
                  <c:v>2.4359999999999999</c:v>
                </c:pt>
                <c:pt idx="2438">
                  <c:v>2.4369999999999998</c:v>
                </c:pt>
                <c:pt idx="2439">
                  <c:v>2.4380000000000002</c:v>
                </c:pt>
                <c:pt idx="2440">
                  <c:v>2.4390000000000001</c:v>
                </c:pt>
                <c:pt idx="2441">
                  <c:v>2.44</c:v>
                </c:pt>
                <c:pt idx="2442">
                  <c:v>2.4409999999999998</c:v>
                </c:pt>
                <c:pt idx="2443">
                  <c:v>2.4420000000000002</c:v>
                </c:pt>
                <c:pt idx="2444">
                  <c:v>2.4430000000000001</c:v>
                </c:pt>
                <c:pt idx="2445">
                  <c:v>2.444</c:v>
                </c:pt>
                <c:pt idx="2446">
                  <c:v>2.4449999999999998</c:v>
                </c:pt>
                <c:pt idx="2447">
                  <c:v>2.4460000000000002</c:v>
                </c:pt>
                <c:pt idx="2448">
                  <c:v>2.4470000000000001</c:v>
                </c:pt>
                <c:pt idx="2449">
                  <c:v>2.448</c:v>
                </c:pt>
                <c:pt idx="2450">
                  <c:v>2.4489999999999998</c:v>
                </c:pt>
                <c:pt idx="2451">
                  <c:v>2.4500000000000002</c:v>
                </c:pt>
                <c:pt idx="2452">
                  <c:v>2.4510000000000001</c:v>
                </c:pt>
                <c:pt idx="2453">
                  <c:v>2.452</c:v>
                </c:pt>
                <c:pt idx="2454">
                  <c:v>2.4529999999999998</c:v>
                </c:pt>
                <c:pt idx="2455">
                  <c:v>2.4540000000000002</c:v>
                </c:pt>
                <c:pt idx="2456">
                  <c:v>2.4550000000000001</c:v>
                </c:pt>
                <c:pt idx="2457">
                  <c:v>2.456</c:v>
                </c:pt>
                <c:pt idx="2458">
                  <c:v>2.4569999999999999</c:v>
                </c:pt>
                <c:pt idx="2459">
                  <c:v>2.4580000000000002</c:v>
                </c:pt>
                <c:pt idx="2460">
                  <c:v>2.4590000000000001</c:v>
                </c:pt>
                <c:pt idx="2461">
                  <c:v>2.46</c:v>
                </c:pt>
                <c:pt idx="2462">
                  <c:v>2.4609999999999999</c:v>
                </c:pt>
                <c:pt idx="2463">
                  <c:v>2.4620000000000002</c:v>
                </c:pt>
                <c:pt idx="2464">
                  <c:v>2.4630000000000001</c:v>
                </c:pt>
                <c:pt idx="2465">
                  <c:v>2.464</c:v>
                </c:pt>
                <c:pt idx="2466">
                  <c:v>2.4649999999999999</c:v>
                </c:pt>
                <c:pt idx="2467">
                  <c:v>2.4660000000000002</c:v>
                </c:pt>
                <c:pt idx="2468">
                  <c:v>2.4670000000000001</c:v>
                </c:pt>
                <c:pt idx="2469">
                  <c:v>2.468</c:v>
                </c:pt>
                <c:pt idx="2470">
                  <c:v>2.4689999999999999</c:v>
                </c:pt>
                <c:pt idx="2471">
                  <c:v>2.4700000000000002</c:v>
                </c:pt>
                <c:pt idx="2472">
                  <c:v>2.4710000000000001</c:v>
                </c:pt>
                <c:pt idx="2473">
                  <c:v>2.472</c:v>
                </c:pt>
                <c:pt idx="2474">
                  <c:v>2.4729999999999999</c:v>
                </c:pt>
                <c:pt idx="2475">
                  <c:v>2.4740000000000002</c:v>
                </c:pt>
                <c:pt idx="2476">
                  <c:v>2.4750000000000001</c:v>
                </c:pt>
                <c:pt idx="2477">
                  <c:v>2.476</c:v>
                </c:pt>
                <c:pt idx="2478">
                  <c:v>2.4769999999999999</c:v>
                </c:pt>
                <c:pt idx="2479">
                  <c:v>2.4780000000000002</c:v>
                </c:pt>
                <c:pt idx="2480">
                  <c:v>2.4790000000000001</c:v>
                </c:pt>
                <c:pt idx="2481">
                  <c:v>2.48</c:v>
                </c:pt>
                <c:pt idx="2482">
                  <c:v>2.4809999999999999</c:v>
                </c:pt>
                <c:pt idx="2483">
                  <c:v>2.4820000000000002</c:v>
                </c:pt>
                <c:pt idx="2484">
                  <c:v>2.4830000000000001</c:v>
                </c:pt>
                <c:pt idx="2485">
                  <c:v>2.484</c:v>
                </c:pt>
                <c:pt idx="2486">
                  <c:v>2.4849999999999999</c:v>
                </c:pt>
                <c:pt idx="2487">
                  <c:v>2.4860000000000002</c:v>
                </c:pt>
                <c:pt idx="2488">
                  <c:v>2.4870000000000001</c:v>
                </c:pt>
                <c:pt idx="2489">
                  <c:v>2.488</c:v>
                </c:pt>
                <c:pt idx="2490">
                  <c:v>2.4889999999999999</c:v>
                </c:pt>
                <c:pt idx="2491">
                  <c:v>2.4900000000000002</c:v>
                </c:pt>
                <c:pt idx="2492">
                  <c:v>2.4910000000000001</c:v>
                </c:pt>
                <c:pt idx="2493">
                  <c:v>2.492</c:v>
                </c:pt>
                <c:pt idx="2494">
                  <c:v>2.4929999999999999</c:v>
                </c:pt>
                <c:pt idx="2495">
                  <c:v>2.4940000000000002</c:v>
                </c:pt>
                <c:pt idx="2496">
                  <c:v>2.4950000000000001</c:v>
                </c:pt>
                <c:pt idx="2497">
                  <c:v>2.496</c:v>
                </c:pt>
                <c:pt idx="2498">
                  <c:v>2.4969999999999999</c:v>
                </c:pt>
                <c:pt idx="2499">
                  <c:v>2.4980000000000002</c:v>
                </c:pt>
                <c:pt idx="2500">
                  <c:v>2.4990000000000001</c:v>
                </c:pt>
                <c:pt idx="2501">
                  <c:v>2.5</c:v>
                </c:pt>
                <c:pt idx="2502">
                  <c:v>2.5009999999999999</c:v>
                </c:pt>
                <c:pt idx="2503">
                  <c:v>2.5019999999999998</c:v>
                </c:pt>
                <c:pt idx="2504">
                  <c:v>2.5030000000000001</c:v>
                </c:pt>
                <c:pt idx="2505">
                  <c:v>2.504</c:v>
                </c:pt>
                <c:pt idx="2506">
                  <c:v>2.5049999999999999</c:v>
                </c:pt>
                <c:pt idx="2507">
                  <c:v>2.5059999999999998</c:v>
                </c:pt>
                <c:pt idx="2508">
                  <c:v>2.5070000000000001</c:v>
                </c:pt>
                <c:pt idx="2509">
                  <c:v>2.508</c:v>
                </c:pt>
                <c:pt idx="2510">
                  <c:v>2.5089999999999999</c:v>
                </c:pt>
                <c:pt idx="2511">
                  <c:v>2.5099999999999998</c:v>
                </c:pt>
                <c:pt idx="2512">
                  <c:v>2.5110000000000001</c:v>
                </c:pt>
                <c:pt idx="2513">
                  <c:v>2.512</c:v>
                </c:pt>
                <c:pt idx="2514">
                  <c:v>2.5129999999999999</c:v>
                </c:pt>
                <c:pt idx="2515">
                  <c:v>2.5139999999999998</c:v>
                </c:pt>
                <c:pt idx="2516">
                  <c:v>2.5150000000000001</c:v>
                </c:pt>
                <c:pt idx="2517">
                  <c:v>2.516</c:v>
                </c:pt>
                <c:pt idx="2518">
                  <c:v>2.5169999999999999</c:v>
                </c:pt>
                <c:pt idx="2519">
                  <c:v>2.5179999999999998</c:v>
                </c:pt>
                <c:pt idx="2520">
                  <c:v>2.5190000000000001</c:v>
                </c:pt>
                <c:pt idx="2521">
                  <c:v>2.52</c:v>
                </c:pt>
                <c:pt idx="2522">
                  <c:v>2.5209999999999999</c:v>
                </c:pt>
                <c:pt idx="2523">
                  <c:v>2.5219999999999998</c:v>
                </c:pt>
                <c:pt idx="2524">
                  <c:v>2.5230000000000001</c:v>
                </c:pt>
                <c:pt idx="2525">
                  <c:v>2.524</c:v>
                </c:pt>
                <c:pt idx="2526">
                  <c:v>2.5249999999999999</c:v>
                </c:pt>
                <c:pt idx="2527">
                  <c:v>2.5259999999999998</c:v>
                </c:pt>
                <c:pt idx="2528">
                  <c:v>2.5270000000000001</c:v>
                </c:pt>
                <c:pt idx="2529">
                  <c:v>2.528</c:v>
                </c:pt>
                <c:pt idx="2530">
                  <c:v>2.5289999999999999</c:v>
                </c:pt>
                <c:pt idx="2531">
                  <c:v>2.5299999999999998</c:v>
                </c:pt>
                <c:pt idx="2532">
                  <c:v>2.5310000000000001</c:v>
                </c:pt>
                <c:pt idx="2533">
                  <c:v>2.532</c:v>
                </c:pt>
                <c:pt idx="2534">
                  <c:v>2.5329999999999999</c:v>
                </c:pt>
                <c:pt idx="2535">
                  <c:v>2.5339999999999998</c:v>
                </c:pt>
                <c:pt idx="2536">
                  <c:v>2.5350000000000001</c:v>
                </c:pt>
                <c:pt idx="2537">
                  <c:v>2.536</c:v>
                </c:pt>
                <c:pt idx="2538">
                  <c:v>2.5369999999999999</c:v>
                </c:pt>
                <c:pt idx="2539">
                  <c:v>2.5379999999999998</c:v>
                </c:pt>
                <c:pt idx="2540">
                  <c:v>2.5390000000000001</c:v>
                </c:pt>
                <c:pt idx="2541">
                  <c:v>2.54</c:v>
                </c:pt>
                <c:pt idx="2542">
                  <c:v>2.5409999999999999</c:v>
                </c:pt>
                <c:pt idx="2543">
                  <c:v>2.5419999999999998</c:v>
                </c:pt>
                <c:pt idx="2544">
                  <c:v>2.5430000000000001</c:v>
                </c:pt>
                <c:pt idx="2545">
                  <c:v>2.544</c:v>
                </c:pt>
                <c:pt idx="2546">
                  <c:v>2.5449999999999999</c:v>
                </c:pt>
                <c:pt idx="2547">
                  <c:v>2.5459999999999998</c:v>
                </c:pt>
                <c:pt idx="2548">
                  <c:v>2.5470000000000002</c:v>
                </c:pt>
                <c:pt idx="2549">
                  <c:v>2.548</c:v>
                </c:pt>
                <c:pt idx="2550">
                  <c:v>2.5489999999999999</c:v>
                </c:pt>
                <c:pt idx="2551">
                  <c:v>2.5499999999999998</c:v>
                </c:pt>
                <c:pt idx="2552">
                  <c:v>2.5510000000000002</c:v>
                </c:pt>
                <c:pt idx="2553">
                  <c:v>2.552</c:v>
                </c:pt>
                <c:pt idx="2554">
                  <c:v>2.5529999999999999</c:v>
                </c:pt>
                <c:pt idx="2555">
                  <c:v>2.5539999999999998</c:v>
                </c:pt>
                <c:pt idx="2556">
                  <c:v>2.5550000000000002</c:v>
                </c:pt>
                <c:pt idx="2557">
                  <c:v>2.556</c:v>
                </c:pt>
                <c:pt idx="2558">
                  <c:v>2.5569999999999999</c:v>
                </c:pt>
                <c:pt idx="2559">
                  <c:v>2.5579999999999998</c:v>
                </c:pt>
                <c:pt idx="2560">
                  <c:v>2.5590000000000002</c:v>
                </c:pt>
                <c:pt idx="2561">
                  <c:v>2.56</c:v>
                </c:pt>
                <c:pt idx="2562">
                  <c:v>2.5609999999999999</c:v>
                </c:pt>
                <c:pt idx="2563">
                  <c:v>2.5619999999999998</c:v>
                </c:pt>
                <c:pt idx="2564">
                  <c:v>2.5630000000000002</c:v>
                </c:pt>
                <c:pt idx="2565">
                  <c:v>2.5640000000000001</c:v>
                </c:pt>
                <c:pt idx="2566">
                  <c:v>2.5649999999999999</c:v>
                </c:pt>
                <c:pt idx="2567">
                  <c:v>2.5659999999999998</c:v>
                </c:pt>
                <c:pt idx="2568">
                  <c:v>2.5670000000000002</c:v>
                </c:pt>
                <c:pt idx="2569">
                  <c:v>2.5680000000000001</c:v>
                </c:pt>
                <c:pt idx="2570">
                  <c:v>2.569</c:v>
                </c:pt>
                <c:pt idx="2571">
                  <c:v>2.57</c:v>
                </c:pt>
                <c:pt idx="2572">
                  <c:v>2.5710000000000002</c:v>
                </c:pt>
                <c:pt idx="2573">
                  <c:v>2.5720000000000001</c:v>
                </c:pt>
                <c:pt idx="2574">
                  <c:v>2.573</c:v>
                </c:pt>
                <c:pt idx="2575">
                  <c:v>2.5739999999999998</c:v>
                </c:pt>
                <c:pt idx="2576">
                  <c:v>2.5750000000000002</c:v>
                </c:pt>
                <c:pt idx="2577">
                  <c:v>2.5760000000000001</c:v>
                </c:pt>
                <c:pt idx="2578">
                  <c:v>2.577</c:v>
                </c:pt>
                <c:pt idx="2579">
                  <c:v>2.5779999999999998</c:v>
                </c:pt>
                <c:pt idx="2580">
                  <c:v>2.5790000000000002</c:v>
                </c:pt>
                <c:pt idx="2581">
                  <c:v>2.58</c:v>
                </c:pt>
                <c:pt idx="2582">
                  <c:v>2.581</c:v>
                </c:pt>
                <c:pt idx="2583">
                  <c:v>2.5819999999999999</c:v>
                </c:pt>
                <c:pt idx="2584">
                  <c:v>2.5830000000000002</c:v>
                </c:pt>
                <c:pt idx="2585">
                  <c:v>2.5840000000000001</c:v>
                </c:pt>
                <c:pt idx="2586">
                  <c:v>2.585</c:v>
                </c:pt>
                <c:pt idx="2587">
                  <c:v>2.5859999999999999</c:v>
                </c:pt>
                <c:pt idx="2588">
                  <c:v>2.5870000000000002</c:v>
                </c:pt>
                <c:pt idx="2589">
                  <c:v>2.5880000000000001</c:v>
                </c:pt>
                <c:pt idx="2590">
                  <c:v>2.589</c:v>
                </c:pt>
                <c:pt idx="2591">
                  <c:v>2.59</c:v>
                </c:pt>
                <c:pt idx="2592">
                  <c:v>2.5910000000000002</c:v>
                </c:pt>
                <c:pt idx="2593">
                  <c:v>2.5920000000000001</c:v>
                </c:pt>
                <c:pt idx="2594">
                  <c:v>2.593</c:v>
                </c:pt>
                <c:pt idx="2595">
                  <c:v>2.5939999999999999</c:v>
                </c:pt>
                <c:pt idx="2596">
                  <c:v>2.5950000000000002</c:v>
                </c:pt>
                <c:pt idx="2597">
                  <c:v>2.5960000000000001</c:v>
                </c:pt>
                <c:pt idx="2598">
                  <c:v>2.597</c:v>
                </c:pt>
                <c:pt idx="2599">
                  <c:v>2.5979999999999999</c:v>
                </c:pt>
                <c:pt idx="2600">
                  <c:v>2.5990000000000002</c:v>
                </c:pt>
                <c:pt idx="2601">
                  <c:v>2.6</c:v>
                </c:pt>
                <c:pt idx="2602">
                  <c:v>2.601</c:v>
                </c:pt>
                <c:pt idx="2603">
                  <c:v>2.6019999999999999</c:v>
                </c:pt>
                <c:pt idx="2604">
                  <c:v>2.6030000000000002</c:v>
                </c:pt>
                <c:pt idx="2605">
                  <c:v>2.6040000000000001</c:v>
                </c:pt>
                <c:pt idx="2606">
                  <c:v>2.605</c:v>
                </c:pt>
                <c:pt idx="2607">
                  <c:v>2.6059999999999999</c:v>
                </c:pt>
                <c:pt idx="2608">
                  <c:v>2.6070000000000002</c:v>
                </c:pt>
                <c:pt idx="2609">
                  <c:v>2.6080000000000001</c:v>
                </c:pt>
                <c:pt idx="2610">
                  <c:v>2.609</c:v>
                </c:pt>
                <c:pt idx="2611">
                  <c:v>2.61</c:v>
                </c:pt>
                <c:pt idx="2612">
                  <c:v>2.6110000000000002</c:v>
                </c:pt>
                <c:pt idx="2613">
                  <c:v>2.6120000000000001</c:v>
                </c:pt>
                <c:pt idx="2614">
                  <c:v>2.613</c:v>
                </c:pt>
                <c:pt idx="2615">
                  <c:v>2.6139999999999999</c:v>
                </c:pt>
                <c:pt idx="2616">
                  <c:v>2.6150000000000002</c:v>
                </c:pt>
                <c:pt idx="2617">
                  <c:v>2.6160000000000001</c:v>
                </c:pt>
                <c:pt idx="2618">
                  <c:v>2.617</c:v>
                </c:pt>
                <c:pt idx="2619">
                  <c:v>2.6179999999999999</c:v>
                </c:pt>
                <c:pt idx="2620">
                  <c:v>2.6190000000000002</c:v>
                </c:pt>
                <c:pt idx="2621">
                  <c:v>2.62</c:v>
                </c:pt>
                <c:pt idx="2622">
                  <c:v>2.621</c:v>
                </c:pt>
                <c:pt idx="2623">
                  <c:v>2.6219999999999999</c:v>
                </c:pt>
                <c:pt idx="2624">
                  <c:v>2.6230000000000002</c:v>
                </c:pt>
                <c:pt idx="2625">
                  <c:v>2.6240000000000001</c:v>
                </c:pt>
                <c:pt idx="2626">
                  <c:v>2.625</c:v>
                </c:pt>
                <c:pt idx="2627">
                  <c:v>2.6259999999999999</c:v>
                </c:pt>
                <c:pt idx="2628">
                  <c:v>2.6269999999999998</c:v>
                </c:pt>
                <c:pt idx="2629">
                  <c:v>2.6280000000000001</c:v>
                </c:pt>
                <c:pt idx="2630">
                  <c:v>2.629</c:v>
                </c:pt>
                <c:pt idx="2631">
                  <c:v>2.63</c:v>
                </c:pt>
                <c:pt idx="2632">
                  <c:v>2.6309999999999998</c:v>
                </c:pt>
                <c:pt idx="2633">
                  <c:v>2.6320000000000001</c:v>
                </c:pt>
                <c:pt idx="2634">
                  <c:v>2.633</c:v>
                </c:pt>
                <c:pt idx="2635">
                  <c:v>2.6339999999999999</c:v>
                </c:pt>
                <c:pt idx="2636">
                  <c:v>2.6349999999999998</c:v>
                </c:pt>
                <c:pt idx="2637">
                  <c:v>2.6360000000000001</c:v>
                </c:pt>
                <c:pt idx="2638">
                  <c:v>2.637</c:v>
                </c:pt>
                <c:pt idx="2639">
                  <c:v>2.6379999999999999</c:v>
                </c:pt>
                <c:pt idx="2640">
                  <c:v>2.6389999999999998</c:v>
                </c:pt>
                <c:pt idx="2641">
                  <c:v>2.64</c:v>
                </c:pt>
                <c:pt idx="2642">
                  <c:v>2.641</c:v>
                </c:pt>
                <c:pt idx="2643">
                  <c:v>2.6419999999999999</c:v>
                </c:pt>
                <c:pt idx="2644">
                  <c:v>2.6429999999999998</c:v>
                </c:pt>
                <c:pt idx="2645">
                  <c:v>2.6440000000000001</c:v>
                </c:pt>
                <c:pt idx="2646">
                  <c:v>2.645</c:v>
                </c:pt>
                <c:pt idx="2647">
                  <c:v>2.6459999999999999</c:v>
                </c:pt>
                <c:pt idx="2648">
                  <c:v>2.6469999999999998</c:v>
                </c:pt>
                <c:pt idx="2649">
                  <c:v>2.6480000000000001</c:v>
                </c:pt>
                <c:pt idx="2650">
                  <c:v>2.649</c:v>
                </c:pt>
                <c:pt idx="2651">
                  <c:v>2.65</c:v>
                </c:pt>
                <c:pt idx="2652">
                  <c:v>2.6509999999999998</c:v>
                </c:pt>
                <c:pt idx="2653">
                  <c:v>2.6520000000000001</c:v>
                </c:pt>
                <c:pt idx="2654">
                  <c:v>2.653</c:v>
                </c:pt>
                <c:pt idx="2655">
                  <c:v>2.6539999999999999</c:v>
                </c:pt>
                <c:pt idx="2656">
                  <c:v>2.6549999999999998</c:v>
                </c:pt>
                <c:pt idx="2657">
                  <c:v>2.6560000000000001</c:v>
                </c:pt>
                <c:pt idx="2658">
                  <c:v>2.657</c:v>
                </c:pt>
                <c:pt idx="2659">
                  <c:v>2.6579999999999999</c:v>
                </c:pt>
                <c:pt idx="2660">
                  <c:v>2.6589999999999998</c:v>
                </c:pt>
                <c:pt idx="2661">
                  <c:v>2.66</c:v>
                </c:pt>
                <c:pt idx="2662">
                  <c:v>2.661</c:v>
                </c:pt>
                <c:pt idx="2663">
                  <c:v>2.6619999999999999</c:v>
                </c:pt>
                <c:pt idx="2664">
                  <c:v>2.6629999999999998</c:v>
                </c:pt>
                <c:pt idx="2665">
                  <c:v>2.6640000000000001</c:v>
                </c:pt>
                <c:pt idx="2666">
                  <c:v>2.665</c:v>
                </c:pt>
                <c:pt idx="2667">
                  <c:v>2.6659999999999999</c:v>
                </c:pt>
                <c:pt idx="2668">
                  <c:v>2.6669999999999998</c:v>
                </c:pt>
                <c:pt idx="2669">
                  <c:v>2.6680000000000001</c:v>
                </c:pt>
                <c:pt idx="2670">
                  <c:v>2.669</c:v>
                </c:pt>
                <c:pt idx="2671">
                  <c:v>2.67</c:v>
                </c:pt>
                <c:pt idx="2672">
                  <c:v>2.6709999999999998</c:v>
                </c:pt>
                <c:pt idx="2673">
                  <c:v>2.6720000000000002</c:v>
                </c:pt>
                <c:pt idx="2674">
                  <c:v>2.673</c:v>
                </c:pt>
                <c:pt idx="2675">
                  <c:v>2.6739999999999999</c:v>
                </c:pt>
                <c:pt idx="2676">
                  <c:v>2.6749999999999998</c:v>
                </c:pt>
                <c:pt idx="2677">
                  <c:v>2.6760000000000002</c:v>
                </c:pt>
                <c:pt idx="2678">
                  <c:v>2.677</c:v>
                </c:pt>
                <c:pt idx="2679">
                  <c:v>2.6779999999999999</c:v>
                </c:pt>
                <c:pt idx="2680">
                  <c:v>2.6789999999999998</c:v>
                </c:pt>
                <c:pt idx="2681">
                  <c:v>2.68</c:v>
                </c:pt>
                <c:pt idx="2682">
                  <c:v>2.681</c:v>
                </c:pt>
                <c:pt idx="2683">
                  <c:v>2.6819999999999999</c:v>
                </c:pt>
                <c:pt idx="2684">
                  <c:v>2.6829999999999998</c:v>
                </c:pt>
                <c:pt idx="2685">
                  <c:v>2.6840000000000002</c:v>
                </c:pt>
                <c:pt idx="2686">
                  <c:v>2.6850000000000001</c:v>
                </c:pt>
                <c:pt idx="2687">
                  <c:v>2.6859999999999999</c:v>
                </c:pt>
                <c:pt idx="2688">
                  <c:v>2.6869999999999998</c:v>
                </c:pt>
                <c:pt idx="2689">
                  <c:v>2.6880000000000002</c:v>
                </c:pt>
                <c:pt idx="2690">
                  <c:v>2.6890000000000001</c:v>
                </c:pt>
                <c:pt idx="2691">
                  <c:v>2.69</c:v>
                </c:pt>
                <c:pt idx="2692">
                  <c:v>2.6909999999999998</c:v>
                </c:pt>
                <c:pt idx="2693">
                  <c:v>2.6920000000000002</c:v>
                </c:pt>
                <c:pt idx="2694">
                  <c:v>2.6930000000000001</c:v>
                </c:pt>
                <c:pt idx="2695">
                  <c:v>2.694</c:v>
                </c:pt>
                <c:pt idx="2696">
                  <c:v>2.6949999999999998</c:v>
                </c:pt>
                <c:pt idx="2697">
                  <c:v>2.6960000000000002</c:v>
                </c:pt>
                <c:pt idx="2698">
                  <c:v>2.6970000000000001</c:v>
                </c:pt>
                <c:pt idx="2699">
                  <c:v>2.698</c:v>
                </c:pt>
                <c:pt idx="2700">
                  <c:v>2.6989999999999998</c:v>
                </c:pt>
                <c:pt idx="2701">
                  <c:v>2.7</c:v>
                </c:pt>
                <c:pt idx="2702">
                  <c:v>2.7010000000000001</c:v>
                </c:pt>
                <c:pt idx="2703">
                  <c:v>2.702</c:v>
                </c:pt>
                <c:pt idx="2704">
                  <c:v>2.7029999999999998</c:v>
                </c:pt>
                <c:pt idx="2705">
                  <c:v>2.7040000000000002</c:v>
                </c:pt>
                <c:pt idx="2706">
                  <c:v>2.7050000000000001</c:v>
                </c:pt>
                <c:pt idx="2707">
                  <c:v>2.706</c:v>
                </c:pt>
                <c:pt idx="2708">
                  <c:v>2.7069999999999999</c:v>
                </c:pt>
                <c:pt idx="2709">
                  <c:v>2.7080000000000002</c:v>
                </c:pt>
                <c:pt idx="2710">
                  <c:v>2.7090000000000001</c:v>
                </c:pt>
                <c:pt idx="2711">
                  <c:v>2.71</c:v>
                </c:pt>
                <c:pt idx="2712">
                  <c:v>2.7109999999999999</c:v>
                </c:pt>
                <c:pt idx="2713">
                  <c:v>2.7120000000000002</c:v>
                </c:pt>
                <c:pt idx="2714">
                  <c:v>2.7130000000000001</c:v>
                </c:pt>
                <c:pt idx="2715">
                  <c:v>2.714</c:v>
                </c:pt>
                <c:pt idx="2716">
                  <c:v>2.7149999999999999</c:v>
                </c:pt>
                <c:pt idx="2717">
                  <c:v>2.7160000000000002</c:v>
                </c:pt>
                <c:pt idx="2718">
                  <c:v>2.7170000000000001</c:v>
                </c:pt>
                <c:pt idx="2719">
                  <c:v>2.718</c:v>
                </c:pt>
                <c:pt idx="2720">
                  <c:v>2.7189999999999999</c:v>
                </c:pt>
                <c:pt idx="2721">
                  <c:v>2.72</c:v>
                </c:pt>
                <c:pt idx="2722">
                  <c:v>2.7210000000000001</c:v>
                </c:pt>
                <c:pt idx="2723">
                  <c:v>2.722</c:v>
                </c:pt>
                <c:pt idx="2724">
                  <c:v>2.7229999999999999</c:v>
                </c:pt>
                <c:pt idx="2725">
                  <c:v>2.7240000000000002</c:v>
                </c:pt>
                <c:pt idx="2726">
                  <c:v>2.7250000000000001</c:v>
                </c:pt>
                <c:pt idx="2727">
                  <c:v>2.726</c:v>
                </c:pt>
                <c:pt idx="2728">
                  <c:v>2.7269999999999999</c:v>
                </c:pt>
                <c:pt idx="2729">
                  <c:v>2.7280000000000002</c:v>
                </c:pt>
                <c:pt idx="2730">
                  <c:v>2.7290000000000001</c:v>
                </c:pt>
                <c:pt idx="2731">
                  <c:v>2.73</c:v>
                </c:pt>
                <c:pt idx="2732">
                  <c:v>2.7309999999999999</c:v>
                </c:pt>
                <c:pt idx="2733">
                  <c:v>2.7320000000000002</c:v>
                </c:pt>
                <c:pt idx="2734">
                  <c:v>2.7330000000000001</c:v>
                </c:pt>
                <c:pt idx="2735">
                  <c:v>2.734</c:v>
                </c:pt>
                <c:pt idx="2736">
                  <c:v>2.7349999999999999</c:v>
                </c:pt>
                <c:pt idx="2737">
                  <c:v>2.7360000000000002</c:v>
                </c:pt>
                <c:pt idx="2738">
                  <c:v>2.7370000000000001</c:v>
                </c:pt>
                <c:pt idx="2739">
                  <c:v>2.738</c:v>
                </c:pt>
                <c:pt idx="2740">
                  <c:v>2.7389999999999999</c:v>
                </c:pt>
                <c:pt idx="2741">
                  <c:v>2.74</c:v>
                </c:pt>
                <c:pt idx="2742">
                  <c:v>2.7410000000000001</c:v>
                </c:pt>
                <c:pt idx="2743">
                  <c:v>2.742</c:v>
                </c:pt>
                <c:pt idx="2744">
                  <c:v>2.7429999999999999</c:v>
                </c:pt>
                <c:pt idx="2745">
                  <c:v>2.7440000000000002</c:v>
                </c:pt>
                <c:pt idx="2746">
                  <c:v>2.7450000000000001</c:v>
                </c:pt>
                <c:pt idx="2747">
                  <c:v>2.746</c:v>
                </c:pt>
                <c:pt idx="2748">
                  <c:v>2.7469999999999999</c:v>
                </c:pt>
                <c:pt idx="2749">
                  <c:v>2.7480000000000002</c:v>
                </c:pt>
                <c:pt idx="2750">
                  <c:v>2.7490000000000001</c:v>
                </c:pt>
                <c:pt idx="2751">
                  <c:v>2.75</c:v>
                </c:pt>
                <c:pt idx="2752">
                  <c:v>2.7509999999999999</c:v>
                </c:pt>
                <c:pt idx="2753">
                  <c:v>2.7519999999999998</c:v>
                </c:pt>
                <c:pt idx="2754">
                  <c:v>2.7530000000000001</c:v>
                </c:pt>
                <c:pt idx="2755">
                  <c:v>2.754</c:v>
                </c:pt>
                <c:pt idx="2756">
                  <c:v>2.7549999999999999</c:v>
                </c:pt>
                <c:pt idx="2757">
                  <c:v>2.7559999999999998</c:v>
                </c:pt>
                <c:pt idx="2758">
                  <c:v>2.7570000000000001</c:v>
                </c:pt>
                <c:pt idx="2759">
                  <c:v>2.758</c:v>
                </c:pt>
                <c:pt idx="2760">
                  <c:v>2.7589999999999999</c:v>
                </c:pt>
                <c:pt idx="2761">
                  <c:v>2.76</c:v>
                </c:pt>
                <c:pt idx="2762">
                  <c:v>2.7610000000000001</c:v>
                </c:pt>
                <c:pt idx="2763">
                  <c:v>2.762</c:v>
                </c:pt>
                <c:pt idx="2764">
                  <c:v>2.7629999999999999</c:v>
                </c:pt>
                <c:pt idx="2765">
                  <c:v>2.7639999999999998</c:v>
                </c:pt>
                <c:pt idx="2766">
                  <c:v>2.7650000000000001</c:v>
                </c:pt>
                <c:pt idx="2767">
                  <c:v>2.766</c:v>
                </c:pt>
                <c:pt idx="2768">
                  <c:v>2.7669999999999999</c:v>
                </c:pt>
                <c:pt idx="2769">
                  <c:v>2.7679999999999998</c:v>
                </c:pt>
                <c:pt idx="2770">
                  <c:v>2.7690000000000001</c:v>
                </c:pt>
                <c:pt idx="2771">
                  <c:v>2.77</c:v>
                </c:pt>
                <c:pt idx="2772">
                  <c:v>2.7709999999999999</c:v>
                </c:pt>
                <c:pt idx="2773">
                  <c:v>2.7719999999999998</c:v>
                </c:pt>
                <c:pt idx="2774">
                  <c:v>2.7730000000000001</c:v>
                </c:pt>
                <c:pt idx="2775">
                  <c:v>2.774</c:v>
                </c:pt>
                <c:pt idx="2776">
                  <c:v>2.7749999999999999</c:v>
                </c:pt>
                <c:pt idx="2777">
                  <c:v>2.7759999999999998</c:v>
                </c:pt>
                <c:pt idx="2778">
                  <c:v>2.7770000000000001</c:v>
                </c:pt>
                <c:pt idx="2779">
                  <c:v>2.778</c:v>
                </c:pt>
                <c:pt idx="2780">
                  <c:v>2.7789999999999999</c:v>
                </c:pt>
                <c:pt idx="2781">
                  <c:v>2.78</c:v>
                </c:pt>
                <c:pt idx="2782">
                  <c:v>2.7810000000000001</c:v>
                </c:pt>
                <c:pt idx="2783">
                  <c:v>2.782</c:v>
                </c:pt>
                <c:pt idx="2784">
                  <c:v>2.7829999999999999</c:v>
                </c:pt>
                <c:pt idx="2785">
                  <c:v>2.7839999999999998</c:v>
                </c:pt>
                <c:pt idx="2786">
                  <c:v>2.7850000000000001</c:v>
                </c:pt>
                <c:pt idx="2787">
                  <c:v>2.786</c:v>
                </c:pt>
                <c:pt idx="2788">
                  <c:v>2.7869999999999999</c:v>
                </c:pt>
                <c:pt idx="2789">
                  <c:v>2.7879999999999998</c:v>
                </c:pt>
                <c:pt idx="2790">
                  <c:v>2.7890000000000001</c:v>
                </c:pt>
                <c:pt idx="2791">
                  <c:v>2.79</c:v>
                </c:pt>
                <c:pt idx="2792">
                  <c:v>2.7909999999999999</c:v>
                </c:pt>
                <c:pt idx="2793">
                  <c:v>2.7919999999999998</c:v>
                </c:pt>
                <c:pt idx="2794">
                  <c:v>2.7930000000000001</c:v>
                </c:pt>
                <c:pt idx="2795">
                  <c:v>2.794</c:v>
                </c:pt>
                <c:pt idx="2796">
                  <c:v>2.7949999999999999</c:v>
                </c:pt>
                <c:pt idx="2797">
                  <c:v>2.7959999999999998</c:v>
                </c:pt>
                <c:pt idx="2798">
                  <c:v>2.7970000000000002</c:v>
                </c:pt>
                <c:pt idx="2799">
                  <c:v>2.798</c:v>
                </c:pt>
                <c:pt idx="2800">
                  <c:v>2.7989999999999999</c:v>
                </c:pt>
                <c:pt idx="2801">
                  <c:v>2.8</c:v>
                </c:pt>
                <c:pt idx="2802">
                  <c:v>2.8010000000000002</c:v>
                </c:pt>
                <c:pt idx="2803">
                  <c:v>2.802</c:v>
                </c:pt>
                <c:pt idx="2804">
                  <c:v>2.8029999999999999</c:v>
                </c:pt>
                <c:pt idx="2805">
                  <c:v>2.8039999999999998</c:v>
                </c:pt>
                <c:pt idx="2806">
                  <c:v>2.8050000000000002</c:v>
                </c:pt>
                <c:pt idx="2807">
                  <c:v>2.806</c:v>
                </c:pt>
                <c:pt idx="2808">
                  <c:v>2.8069999999999999</c:v>
                </c:pt>
                <c:pt idx="2809">
                  <c:v>2.8079999999999998</c:v>
                </c:pt>
                <c:pt idx="2810">
                  <c:v>2.8090000000000002</c:v>
                </c:pt>
                <c:pt idx="2811">
                  <c:v>2.81</c:v>
                </c:pt>
                <c:pt idx="2812">
                  <c:v>2.8109999999999999</c:v>
                </c:pt>
                <c:pt idx="2813">
                  <c:v>2.8119999999999998</c:v>
                </c:pt>
                <c:pt idx="2814">
                  <c:v>2.8130000000000002</c:v>
                </c:pt>
                <c:pt idx="2815">
                  <c:v>2.8140000000000001</c:v>
                </c:pt>
                <c:pt idx="2816">
                  <c:v>2.8149999999999999</c:v>
                </c:pt>
                <c:pt idx="2817">
                  <c:v>2.8159999999999998</c:v>
                </c:pt>
                <c:pt idx="2818">
                  <c:v>2.8170000000000002</c:v>
                </c:pt>
                <c:pt idx="2819">
                  <c:v>2.8180000000000001</c:v>
                </c:pt>
                <c:pt idx="2820">
                  <c:v>2.819</c:v>
                </c:pt>
                <c:pt idx="2821">
                  <c:v>2.82</c:v>
                </c:pt>
                <c:pt idx="2822">
                  <c:v>2.8210000000000002</c:v>
                </c:pt>
                <c:pt idx="2823">
                  <c:v>2.8220000000000001</c:v>
                </c:pt>
                <c:pt idx="2824">
                  <c:v>2.823</c:v>
                </c:pt>
                <c:pt idx="2825">
                  <c:v>2.8239999999999998</c:v>
                </c:pt>
                <c:pt idx="2826">
                  <c:v>2.8250000000000002</c:v>
                </c:pt>
                <c:pt idx="2827">
                  <c:v>2.8260000000000001</c:v>
                </c:pt>
                <c:pt idx="2828">
                  <c:v>2.827</c:v>
                </c:pt>
                <c:pt idx="2829">
                  <c:v>2.8279999999999998</c:v>
                </c:pt>
                <c:pt idx="2830">
                  <c:v>2.8290000000000002</c:v>
                </c:pt>
                <c:pt idx="2831">
                  <c:v>2.83</c:v>
                </c:pt>
                <c:pt idx="2832">
                  <c:v>2.831</c:v>
                </c:pt>
                <c:pt idx="2833">
                  <c:v>2.8319999999999999</c:v>
                </c:pt>
                <c:pt idx="2834">
                  <c:v>2.8330000000000002</c:v>
                </c:pt>
                <c:pt idx="2835">
                  <c:v>2.8340000000000001</c:v>
                </c:pt>
                <c:pt idx="2836">
                  <c:v>2.835</c:v>
                </c:pt>
                <c:pt idx="2837">
                  <c:v>2.8359999999999999</c:v>
                </c:pt>
                <c:pt idx="2838">
                  <c:v>2.8370000000000002</c:v>
                </c:pt>
                <c:pt idx="2839">
                  <c:v>2.8380000000000001</c:v>
                </c:pt>
                <c:pt idx="2840">
                  <c:v>2.839</c:v>
                </c:pt>
                <c:pt idx="2841">
                  <c:v>2.84</c:v>
                </c:pt>
                <c:pt idx="2842">
                  <c:v>2.8410000000000002</c:v>
                </c:pt>
                <c:pt idx="2843">
                  <c:v>2.8420000000000001</c:v>
                </c:pt>
                <c:pt idx="2844">
                  <c:v>2.843</c:v>
                </c:pt>
                <c:pt idx="2845">
                  <c:v>2.8439999999999999</c:v>
                </c:pt>
                <c:pt idx="2846">
                  <c:v>2.8450000000000002</c:v>
                </c:pt>
                <c:pt idx="2847">
                  <c:v>2.8460000000000001</c:v>
                </c:pt>
                <c:pt idx="2848">
                  <c:v>2.847</c:v>
                </c:pt>
                <c:pt idx="2849">
                  <c:v>2.8479999999999999</c:v>
                </c:pt>
                <c:pt idx="2850">
                  <c:v>2.8490000000000002</c:v>
                </c:pt>
                <c:pt idx="2851">
                  <c:v>2.85</c:v>
                </c:pt>
                <c:pt idx="2852">
                  <c:v>2.851</c:v>
                </c:pt>
                <c:pt idx="2853">
                  <c:v>2.8519999999999999</c:v>
                </c:pt>
                <c:pt idx="2854">
                  <c:v>2.8530000000000002</c:v>
                </c:pt>
                <c:pt idx="2855">
                  <c:v>2.8540000000000001</c:v>
                </c:pt>
                <c:pt idx="2856">
                  <c:v>2.855</c:v>
                </c:pt>
                <c:pt idx="2857">
                  <c:v>2.8559999999999999</c:v>
                </c:pt>
                <c:pt idx="2858">
                  <c:v>2.8570000000000002</c:v>
                </c:pt>
                <c:pt idx="2859">
                  <c:v>2.8580000000000001</c:v>
                </c:pt>
                <c:pt idx="2860">
                  <c:v>2.859</c:v>
                </c:pt>
                <c:pt idx="2861">
                  <c:v>2.86</c:v>
                </c:pt>
                <c:pt idx="2862">
                  <c:v>2.8610000000000002</c:v>
                </c:pt>
                <c:pt idx="2863">
                  <c:v>2.8620000000000001</c:v>
                </c:pt>
                <c:pt idx="2864">
                  <c:v>2.863</c:v>
                </c:pt>
                <c:pt idx="2865">
                  <c:v>2.8639999999999999</c:v>
                </c:pt>
                <c:pt idx="2866">
                  <c:v>2.8650000000000002</c:v>
                </c:pt>
                <c:pt idx="2867">
                  <c:v>2.8660000000000001</c:v>
                </c:pt>
                <c:pt idx="2868">
                  <c:v>2.867</c:v>
                </c:pt>
                <c:pt idx="2869">
                  <c:v>2.8679999999999999</c:v>
                </c:pt>
                <c:pt idx="2870">
                  <c:v>2.8690000000000002</c:v>
                </c:pt>
                <c:pt idx="2871">
                  <c:v>2.87</c:v>
                </c:pt>
                <c:pt idx="2872">
                  <c:v>2.871</c:v>
                </c:pt>
                <c:pt idx="2873">
                  <c:v>2.8719999999999999</c:v>
                </c:pt>
                <c:pt idx="2874">
                  <c:v>2.8730000000000002</c:v>
                </c:pt>
                <c:pt idx="2875">
                  <c:v>2.8740000000000001</c:v>
                </c:pt>
                <c:pt idx="2876">
                  <c:v>2.875</c:v>
                </c:pt>
                <c:pt idx="2877">
                  <c:v>2.8759999999999999</c:v>
                </c:pt>
                <c:pt idx="2878">
                  <c:v>2.8769999999999998</c:v>
                </c:pt>
                <c:pt idx="2879">
                  <c:v>2.8780000000000001</c:v>
                </c:pt>
                <c:pt idx="2880">
                  <c:v>2.879</c:v>
                </c:pt>
                <c:pt idx="2881">
                  <c:v>2.88</c:v>
                </c:pt>
                <c:pt idx="2882">
                  <c:v>2.8809999999999998</c:v>
                </c:pt>
                <c:pt idx="2883">
                  <c:v>2.8820000000000001</c:v>
                </c:pt>
                <c:pt idx="2884">
                  <c:v>2.883</c:v>
                </c:pt>
                <c:pt idx="2885">
                  <c:v>2.8839999999999999</c:v>
                </c:pt>
                <c:pt idx="2886">
                  <c:v>2.8849999999999998</c:v>
                </c:pt>
                <c:pt idx="2887">
                  <c:v>2.8860000000000001</c:v>
                </c:pt>
                <c:pt idx="2888">
                  <c:v>2.887</c:v>
                </c:pt>
                <c:pt idx="2889">
                  <c:v>2.8879999999999999</c:v>
                </c:pt>
                <c:pt idx="2890">
                  <c:v>2.8889999999999998</c:v>
                </c:pt>
                <c:pt idx="2891">
                  <c:v>2.89</c:v>
                </c:pt>
                <c:pt idx="2892">
                  <c:v>2.891</c:v>
                </c:pt>
                <c:pt idx="2893">
                  <c:v>2.8919999999999999</c:v>
                </c:pt>
                <c:pt idx="2894">
                  <c:v>2.8929999999999998</c:v>
                </c:pt>
                <c:pt idx="2895">
                  <c:v>2.8940000000000001</c:v>
                </c:pt>
                <c:pt idx="2896">
                  <c:v>2.895</c:v>
                </c:pt>
                <c:pt idx="2897">
                  <c:v>2.8959999999999999</c:v>
                </c:pt>
                <c:pt idx="2898">
                  <c:v>2.8969999999999998</c:v>
                </c:pt>
                <c:pt idx="2899">
                  <c:v>2.8980000000000001</c:v>
                </c:pt>
                <c:pt idx="2900">
                  <c:v>2.899</c:v>
                </c:pt>
                <c:pt idx="2901">
                  <c:v>2.9</c:v>
                </c:pt>
                <c:pt idx="2902">
                  <c:v>2.9009999999999998</c:v>
                </c:pt>
                <c:pt idx="2903">
                  <c:v>2.9020000000000001</c:v>
                </c:pt>
                <c:pt idx="2904">
                  <c:v>2.903</c:v>
                </c:pt>
                <c:pt idx="2905">
                  <c:v>2.9039999999999999</c:v>
                </c:pt>
                <c:pt idx="2906">
                  <c:v>2.9049999999999998</c:v>
                </c:pt>
                <c:pt idx="2907">
                  <c:v>2.9060000000000001</c:v>
                </c:pt>
                <c:pt idx="2908">
                  <c:v>2.907</c:v>
                </c:pt>
                <c:pt idx="2909">
                  <c:v>2.9079999999999999</c:v>
                </c:pt>
                <c:pt idx="2910">
                  <c:v>2.9089999999999998</c:v>
                </c:pt>
                <c:pt idx="2911">
                  <c:v>2.91</c:v>
                </c:pt>
                <c:pt idx="2912">
                  <c:v>2.911</c:v>
                </c:pt>
                <c:pt idx="2913">
                  <c:v>2.9119999999999999</c:v>
                </c:pt>
                <c:pt idx="2914">
                  <c:v>2.9129999999999998</c:v>
                </c:pt>
                <c:pt idx="2915">
                  <c:v>2.9140000000000001</c:v>
                </c:pt>
                <c:pt idx="2916">
                  <c:v>2.915</c:v>
                </c:pt>
                <c:pt idx="2917">
                  <c:v>2.9159999999999999</c:v>
                </c:pt>
                <c:pt idx="2918">
                  <c:v>2.9169999999999998</c:v>
                </c:pt>
                <c:pt idx="2919">
                  <c:v>2.9180000000000001</c:v>
                </c:pt>
                <c:pt idx="2920">
                  <c:v>2.919</c:v>
                </c:pt>
                <c:pt idx="2921">
                  <c:v>2.92</c:v>
                </c:pt>
                <c:pt idx="2922">
                  <c:v>2.9209999999999998</c:v>
                </c:pt>
                <c:pt idx="2923">
                  <c:v>2.9220000000000002</c:v>
                </c:pt>
                <c:pt idx="2924">
                  <c:v>2.923</c:v>
                </c:pt>
                <c:pt idx="2925">
                  <c:v>2.9239999999999999</c:v>
                </c:pt>
                <c:pt idx="2926">
                  <c:v>2.9249999999999998</c:v>
                </c:pt>
                <c:pt idx="2927">
                  <c:v>2.9260000000000002</c:v>
                </c:pt>
                <c:pt idx="2928">
                  <c:v>2.927</c:v>
                </c:pt>
                <c:pt idx="2929">
                  <c:v>2.9279999999999999</c:v>
                </c:pt>
                <c:pt idx="2930">
                  <c:v>2.9289999999999998</c:v>
                </c:pt>
                <c:pt idx="2931">
                  <c:v>2.93</c:v>
                </c:pt>
                <c:pt idx="2932">
                  <c:v>2.931</c:v>
                </c:pt>
                <c:pt idx="2933">
                  <c:v>2.9319999999999999</c:v>
                </c:pt>
                <c:pt idx="2934">
                  <c:v>2.9329999999999998</c:v>
                </c:pt>
                <c:pt idx="2935">
                  <c:v>2.9340000000000002</c:v>
                </c:pt>
                <c:pt idx="2936">
                  <c:v>2.9350000000000001</c:v>
                </c:pt>
                <c:pt idx="2937">
                  <c:v>2.9359999999999999</c:v>
                </c:pt>
                <c:pt idx="2938">
                  <c:v>2.9369999999999998</c:v>
                </c:pt>
                <c:pt idx="2939">
                  <c:v>2.9380000000000002</c:v>
                </c:pt>
                <c:pt idx="2940">
                  <c:v>2.9390000000000001</c:v>
                </c:pt>
                <c:pt idx="2941">
                  <c:v>2.94</c:v>
                </c:pt>
                <c:pt idx="2942">
                  <c:v>2.9409999999999998</c:v>
                </c:pt>
                <c:pt idx="2943">
                  <c:v>2.9420000000000002</c:v>
                </c:pt>
                <c:pt idx="2944">
                  <c:v>2.9430000000000001</c:v>
                </c:pt>
                <c:pt idx="2945">
                  <c:v>2.944</c:v>
                </c:pt>
                <c:pt idx="2946">
                  <c:v>2.9449999999999998</c:v>
                </c:pt>
                <c:pt idx="2947">
                  <c:v>2.9460000000000002</c:v>
                </c:pt>
                <c:pt idx="2948">
                  <c:v>2.9470000000000001</c:v>
                </c:pt>
                <c:pt idx="2949">
                  <c:v>2.948</c:v>
                </c:pt>
                <c:pt idx="2950">
                  <c:v>2.9489999999999998</c:v>
                </c:pt>
                <c:pt idx="2951">
                  <c:v>2.95</c:v>
                </c:pt>
                <c:pt idx="2952">
                  <c:v>2.9510000000000001</c:v>
                </c:pt>
                <c:pt idx="2953">
                  <c:v>2.952</c:v>
                </c:pt>
                <c:pt idx="2954">
                  <c:v>2.9529999999999998</c:v>
                </c:pt>
                <c:pt idx="2955">
                  <c:v>2.9540000000000002</c:v>
                </c:pt>
                <c:pt idx="2956">
                  <c:v>2.9550000000000001</c:v>
                </c:pt>
                <c:pt idx="2957">
                  <c:v>2.956</c:v>
                </c:pt>
                <c:pt idx="2958">
                  <c:v>2.9569999999999999</c:v>
                </c:pt>
                <c:pt idx="2959">
                  <c:v>2.9580000000000002</c:v>
                </c:pt>
                <c:pt idx="2960">
                  <c:v>2.9590000000000001</c:v>
                </c:pt>
                <c:pt idx="2961">
                  <c:v>2.96</c:v>
                </c:pt>
                <c:pt idx="2962">
                  <c:v>2.9609999999999999</c:v>
                </c:pt>
                <c:pt idx="2963">
                  <c:v>2.9620000000000002</c:v>
                </c:pt>
                <c:pt idx="2964">
                  <c:v>2.9630000000000001</c:v>
                </c:pt>
                <c:pt idx="2965">
                  <c:v>2.964</c:v>
                </c:pt>
                <c:pt idx="2966">
                  <c:v>2.9649999999999999</c:v>
                </c:pt>
                <c:pt idx="2967">
                  <c:v>2.9660000000000002</c:v>
                </c:pt>
                <c:pt idx="2968">
                  <c:v>2.9670000000000001</c:v>
                </c:pt>
                <c:pt idx="2969">
                  <c:v>2.968</c:v>
                </c:pt>
                <c:pt idx="2970">
                  <c:v>2.9689999999999999</c:v>
                </c:pt>
                <c:pt idx="2971">
                  <c:v>2.97</c:v>
                </c:pt>
                <c:pt idx="2972">
                  <c:v>2.9710000000000001</c:v>
                </c:pt>
                <c:pt idx="2973">
                  <c:v>2.972</c:v>
                </c:pt>
                <c:pt idx="2974">
                  <c:v>2.9729999999999999</c:v>
                </c:pt>
                <c:pt idx="2975">
                  <c:v>2.9740000000000002</c:v>
                </c:pt>
                <c:pt idx="2976">
                  <c:v>2.9750000000000001</c:v>
                </c:pt>
                <c:pt idx="2977">
                  <c:v>2.976</c:v>
                </c:pt>
                <c:pt idx="2978">
                  <c:v>2.9769999999999999</c:v>
                </c:pt>
                <c:pt idx="2979">
                  <c:v>2.9780000000000002</c:v>
                </c:pt>
                <c:pt idx="2980">
                  <c:v>2.9790000000000001</c:v>
                </c:pt>
                <c:pt idx="2981">
                  <c:v>2.98</c:v>
                </c:pt>
                <c:pt idx="2982">
                  <c:v>2.9809999999999999</c:v>
                </c:pt>
                <c:pt idx="2983">
                  <c:v>2.9820000000000002</c:v>
                </c:pt>
                <c:pt idx="2984">
                  <c:v>2.9830000000000001</c:v>
                </c:pt>
                <c:pt idx="2985">
                  <c:v>2.984</c:v>
                </c:pt>
                <c:pt idx="2986">
                  <c:v>2.9849999999999999</c:v>
                </c:pt>
                <c:pt idx="2987">
                  <c:v>2.9860000000000002</c:v>
                </c:pt>
                <c:pt idx="2988">
                  <c:v>2.9870000000000001</c:v>
                </c:pt>
                <c:pt idx="2989">
                  <c:v>2.988</c:v>
                </c:pt>
                <c:pt idx="2990">
                  <c:v>2.9889999999999999</c:v>
                </c:pt>
                <c:pt idx="2991">
                  <c:v>2.99</c:v>
                </c:pt>
                <c:pt idx="2992">
                  <c:v>2.9910000000000001</c:v>
                </c:pt>
                <c:pt idx="2993">
                  <c:v>2.992</c:v>
                </c:pt>
                <c:pt idx="2994">
                  <c:v>2.9929999999999999</c:v>
                </c:pt>
                <c:pt idx="2995">
                  <c:v>2.9940000000000002</c:v>
                </c:pt>
                <c:pt idx="2996">
                  <c:v>2.9950000000000001</c:v>
                </c:pt>
                <c:pt idx="2997">
                  <c:v>2.996</c:v>
                </c:pt>
                <c:pt idx="2998">
                  <c:v>2.9969999999999999</c:v>
                </c:pt>
                <c:pt idx="2999">
                  <c:v>2.9980000000000002</c:v>
                </c:pt>
                <c:pt idx="3000">
                  <c:v>2.9990000000000001</c:v>
                </c:pt>
                <c:pt idx="3001">
                  <c:v>3</c:v>
                </c:pt>
                <c:pt idx="3002">
                  <c:v>3.0009999999999999</c:v>
                </c:pt>
                <c:pt idx="3003">
                  <c:v>3.0019999999999998</c:v>
                </c:pt>
                <c:pt idx="3004">
                  <c:v>3.0030000000000001</c:v>
                </c:pt>
                <c:pt idx="3005">
                  <c:v>3.004</c:v>
                </c:pt>
                <c:pt idx="3006">
                  <c:v>3.0049999999999999</c:v>
                </c:pt>
                <c:pt idx="3007">
                  <c:v>3.0059999999999998</c:v>
                </c:pt>
                <c:pt idx="3008">
                  <c:v>3.0070000000000001</c:v>
                </c:pt>
                <c:pt idx="3009">
                  <c:v>3.008</c:v>
                </c:pt>
                <c:pt idx="3010">
                  <c:v>3.0089999999999999</c:v>
                </c:pt>
                <c:pt idx="3011">
                  <c:v>3.01</c:v>
                </c:pt>
                <c:pt idx="3012">
                  <c:v>3.0110000000000001</c:v>
                </c:pt>
                <c:pt idx="3013">
                  <c:v>3.012</c:v>
                </c:pt>
                <c:pt idx="3014">
                  <c:v>3.0129999999999999</c:v>
                </c:pt>
                <c:pt idx="3015">
                  <c:v>3.0139999999999998</c:v>
                </c:pt>
                <c:pt idx="3016">
                  <c:v>3.0150000000000001</c:v>
                </c:pt>
                <c:pt idx="3017">
                  <c:v>3.016</c:v>
                </c:pt>
                <c:pt idx="3018">
                  <c:v>3.0169999999999999</c:v>
                </c:pt>
                <c:pt idx="3019">
                  <c:v>3.0179999999999998</c:v>
                </c:pt>
                <c:pt idx="3020">
                  <c:v>3.0190000000000001</c:v>
                </c:pt>
                <c:pt idx="3021">
                  <c:v>3.02</c:v>
                </c:pt>
                <c:pt idx="3022">
                  <c:v>3.0209999999999999</c:v>
                </c:pt>
                <c:pt idx="3023">
                  <c:v>3.0219999999999998</c:v>
                </c:pt>
                <c:pt idx="3024">
                  <c:v>3.0230000000000001</c:v>
                </c:pt>
                <c:pt idx="3025">
                  <c:v>3.024</c:v>
                </c:pt>
                <c:pt idx="3026">
                  <c:v>3.0249999999999999</c:v>
                </c:pt>
                <c:pt idx="3027">
                  <c:v>3.0259999999999998</c:v>
                </c:pt>
                <c:pt idx="3028">
                  <c:v>3.0270000000000001</c:v>
                </c:pt>
                <c:pt idx="3029">
                  <c:v>3.028</c:v>
                </c:pt>
                <c:pt idx="3030">
                  <c:v>3.0289999999999999</c:v>
                </c:pt>
                <c:pt idx="3031">
                  <c:v>3.03</c:v>
                </c:pt>
                <c:pt idx="3032">
                  <c:v>3.0310000000000001</c:v>
                </c:pt>
                <c:pt idx="3033">
                  <c:v>3.032</c:v>
                </c:pt>
                <c:pt idx="3034">
                  <c:v>3.0329999999999999</c:v>
                </c:pt>
                <c:pt idx="3035">
                  <c:v>3.0339999999999998</c:v>
                </c:pt>
                <c:pt idx="3036">
                  <c:v>3.0350000000000001</c:v>
                </c:pt>
                <c:pt idx="3037">
                  <c:v>3.036</c:v>
                </c:pt>
                <c:pt idx="3038">
                  <c:v>3.0369999999999999</c:v>
                </c:pt>
                <c:pt idx="3039">
                  <c:v>3.0379999999999998</c:v>
                </c:pt>
                <c:pt idx="3040">
                  <c:v>3.0390000000000001</c:v>
                </c:pt>
                <c:pt idx="3041">
                  <c:v>3.04</c:v>
                </c:pt>
                <c:pt idx="3042">
                  <c:v>3.0409999999999999</c:v>
                </c:pt>
                <c:pt idx="3043">
                  <c:v>3.0419999999999998</c:v>
                </c:pt>
                <c:pt idx="3044">
                  <c:v>3.0430000000000001</c:v>
                </c:pt>
                <c:pt idx="3045">
                  <c:v>3.044</c:v>
                </c:pt>
                <c:pt idx="3046">
                  <c:v>3.0449999999999999</c:v>
                </c:pt>
                <c:pt idx="3047">
                  <c:v>3.0459999999999998</c:v>
                </c:pt>
                <c:pt idx="3048">
                  <c:v>3.0470000000000002</c:v>
                </c:pt>
                <c:pt idx="3049">
                  <c:v>3.048</c:v>
                </c:pt>
                <c:pt idx="3050">
                  <c:v>3.0489999999999999</c:v>
                </c:pt>
                <c:pt idx="3051">
                  <c:v>3.05</c:v>
                </c:pt>
                <c:pt idx="3052">
                  <c:v>3.0510000000000002</c:v>
                </c:pt>
                <c:pt idx="3053">
                  <c:v>3.052</c:v>
                </c:pt>
                <c:pt idx="3054">
                  <c:v>3.0529999999999999</c:v>
                </c:pt>
                <c:pt idx="3055">
                  <c:v>3.0539999999999998</c:v>
                </c:pt>
                <c:pt idx="3056">
                  <c:v>3.0550000000000002</c:v>
                </c:pt>
                <c:pt idx="3057">
                  <c:v>3.056</c:v>
                </c:pt>
                <c:pt idx="3058">
                  <c:v>3.0569999999999999</c:v>
                </c:pt>
                <c:pt idx="3059">
                  <c:v>3.0579999999999998</c:v>
                </c:pt>
                <c:pt idx="3060">
                  <c:v>3.0590000000000002</c:v>
                </c:pt>
                <c:pt idx="3061">
                  <c:v>3.06</c:v>
                </c:pt>
                <c:pt idx="3062">
                  <c:v>3.0609999999999999</c:v>
                </c:pt>
                <c:pt idx="3063">
                  <c:v>3.0619999999999998</c:v>
                </c:pt>
                <c:pt idx="3064">
                  <c:v>3.0630000000000002</c:v>
                </c:pt>
                <c:pt idx="3065">
                  <c:v>3.0640000000000001</c:v>
                </c:pt>
                <c:pt idx="3066">
                  <c:v>3.0649999999999999</c:v>
                </c:pt>
                <c:pt idx="3067">
                  <c:v>3.0659999999999998</c:v>
                </c:pt>
                <c:pt idx="3068">
                  <c:v>3.0670000000000002</c:v>
                </c:pt>
                <c:pt idx="3069">
                  <c:v>3.0680000000000001</c:v>
                </c:pt>
                <c:pt idx="3070">
                  <c:v>3.069</c:v>
                </c:pt>
                <c:pt idx="3071">
                  <c:v>3.07</c:v>
                </c:pt>
                <c:pt idx="3072">
                  <c:v>3.0710000000000002</c:v>
                </c:pt>
                <c:pt idx="3073">
                  <c:v>3.0720000000000001</c:v>
                </c:pt>
                <c:pt idx="3074">
                  <c:v>3.073</c:v>
                </c:pt>
                <c:pt idx="3075">
                  <c:v>3.0739999999999998</c:v>
                </c:pt>
                <c:pt idx="3076">
                  <c:v>3.0750000000000002</c:v>
                </c:pt>
                <c:pt idx="3077">
                  <c:v>3.0760000000000001</c:v>
                </c:pt>
                <c:pt idx="3078">
                  <c:v>3.077</c:v>
                </c:pt>
                <c:pt idx="3079">
                  <c:v>3.0779999999999998</c:v>
                </c:pt>
                <c:pt idx="3080">
                  <c:v>3.0790000000000002</c:v>
                </c:pt>
                <c:pt idx="3081">
                  <c:v>3.08</c:v>
                </c:pt>
                <c:pt idx="3082">
                  <c:v>3.081</c:v>
                </c:pt>
                <c:pt idx="3083">
                  <c:v>3.0819999999999999</c:v>
                </c:pt>
                <c:pt idx="3084">
                  <c:v>3.0830000000000002</c:v>
                </c:pt>
                <c:pt idx="3085">
                  <c:v>3.0840000000000001</c:v>
                </c:pt>
                <c:pt idx="3086">
                  <c:v>3.085</c:v>
                </c:pt>
                <c:pt idx="3087">
                  <c:v>3.0859999999999999</c:v>
                </c:pt>
                <c:pt idx="3088">
                  <c:v>3.0870000000000002</c:v>
                </c:pt>
                <c:pt idx="3089">
                  <c:v>3.0880000000000001</c:v>
                </c:pt>
                <c:pt idx="3090">
                  <c:v>3.089</c:v>
                </c:pt>
                <c:pt idx="3091">
                  <c:v>3.09</c:v>
                </c:pt>
                <c:pt idx="3092">
                  <c:v>3.0910000000000002</c:v>
                </c:pt>
                <c:pt idx="3093">
                  <c:v>3.0920000000000001</c:v>
                </c:pt>
                <c:pt idx="3094">
                  <c:v>3.093</c:v>
                </c:pt>
                <c:pt idx="3095">
                  <c:v>3.0939999999999999</c:v>
                </c:pt>
                <c:pt idx="3096">
                  <c:v>3.0950000000000002</c:v>
                </c:pt>
                <c:pt idx="3097">
                  <c:v>3.0960000000000001</c:v>
                </c:pt>
                <c:pt idx="3098">
                  <c:v>3.097</c:v>
                </c:pt>
                <c:pt idx="3099">
                  <c:v>3.0979999999999999</c:v>
                </c:pt>
                <c:pt idx="3100">
                  <c:v>3.0990000000000002</c:v>
                </c:pt>
                <c:pt idx="3101">
                  <c:v>3.1</c:v>
                </c:pt>
                <c:pt idx="3102">
                  <c:v>3.101</c:v>
                </c:pt>
                <c:pt idx="3103">
                  <c:v>3.1019999999999999</c:v>
                </c:pt>
                <c:pt idx="3104">
                  <c:v>3.1030000000000002</c:v>
                </c:pt>
                <c:pt idx="3105">
                  <c:v>3.1040000000000001</c:v>
                </c:pt>
                <c:pt idx="3106">
                  <c:v>3.105</c:v>
                </c:pt>
                <c:pt idx="3107">
                  <c:v>3.1059999999999999</c:v>
                </c:pt>
                <c:pt idx="3108">
                  <c:v>3.1070000000000002</c:v>
                </c:pt>
                <c:pt idx="3109">
                  <c:v>3.1080000000000001</c:v>
                </c:pt>
                <c:pt idx="3110">
                  <c:v>3.109</c:v>
                </c:pt>
                <c:pt idx="3111">
                  <c:v>3.11</c:v>
                </c:pt>
                <c:pt idx="3112">
                  <c:v>3.1110000000000002</c:v>
                </c:pt>
                <c:pt idx="3113">
                  <c:v>3.1120000000000001</c:v>
                </c:pt>
                <c:pt idx="3114">
                  <c:v>3.113</c:v>
                </c:pt>
                <c:pt idx="3115">
                  <c:v>3.1139999999999999</c:v>
                </c:pt>
                <c:pt idx="3116">
                  <c:v>3.1150000000000002</c:v>
                </c:pt>
                <c:pt idx="3117">
                  <c:v>3.1160000000000001</c:v>
                </c:pt>
                <c:pt idx="3118">
                  <c:v>3.117</c:v>
                </c:pt>
                <c:pt idx="3119">
                  <c:v>3.1179999999999999</c:v>
                </c:pt>
                <c:pt idx="3120">
                  <c:v>3.1190000000000002</c:v>
                </c:pt>
                <c:pt idx="3121">
                  <c:v>3.12</c:v>
                </c:pt>
                <c:pt idx="3122">
                  <c:v>3.121</c:v>
                </c:pt>
                <c:pt idx="3123">
                  <c:v>3.1219999999999999</c:v>
                </c:pt>
                <c:pt idx="3124">
                  <c:v>3.1230000000000002</c:v>
                </c:pt>
                <c:pt idx="3125">
                  <c:v>3.1240000000000001</c:v>
                </c:pt>
                <c:pt idx="3126">
                  <c:v>3.125</c:v>
                </c:pt>
                <c:pt idx="3127">
                  <c:v>3.1259999999999999</c:v>
                </c:pt>
                <c:pt idx="3128">
                  <c:v>3.1269999999999998</c:v>
                </c:pt>
                <c:pt idx="3129">
                  <c:v>3.1280000000000001</c:v>
                </c:pt>
                <c:pt idx="3130">
                  <c:v>3.129</c:v>
                </c:pt>
                <c:pt idx="3131">
                  <c:v>3.13</c:v>
                </c:pt>
                <c:pt idx="3132">
                  <c:v>3.1309999999999998</c:v>
                </c:pt>
                <c:pt idx="3133">
                  <c:v>3.1320000000000001</c:v>
                </c:pt>
                <c:pt idx="3134">
                  <c:v>3.133</c:v>
                </c:pt>
                <c:pt idx="3135">
                  <c:v>3.1339999999999999</c:v>
                </c:pt>
                <c:pt idx="3136">
                  <c:v>3.1349999999999998</c:v>
                </c:pt>
                <c:pt idx="3137">
                  <c:v>3.1360000000000001</c:v>
                </c:pt>
                <c:pt idx="3138">
                  <c:v>3.137</c:v>
                </c:pt>
                <c:pt idx="3139">
                  <c:v>3.1379999999999999</c:v>
                </c:pt>
                <c:pt idx="3140">
                  <c:v>3.1389999999999998</c:v>
                </c:pt>
                <c:pt idx="3141">
                  <c:v>3.14</c:v>
                </c:pt>
                <c:pt idx="3142">
                  <c:v>3.141</c:v>
                </c:pt>
                <c:pt idx="3143">
                  <c:v>3.1419999999999999</c:v>
                </c:pt>
                <c:pt idx="3144">
                  <c:v>3.1429999999999998</c:v>
                </c:pt>
                <c:pt idx="3145">
                  <c:v>3.1440000000000001</c:v>
                </c:pt>
                <c:pt idx="3146">
                  <c:v>3.145</c:v>
                </c:pt>
                <c:pt idx="3147">
                  <c:v>3.1459999999999999</c:v>
                </c:pt>
                <c:pt idx="3148">
                  <c:v>3.1469999999999998</c:v>
                </c:pt>
                <c:pt idx="3149">
                  <c:v>3.1480000000000001</c:v>
                </c:pt>
                <c:pt idx="3150">
                  <c:v>3.149</c:v>
                </c:pt>
                <c:pt idx="3151">
                  <c:v>3.15</c:v>
                </c:pt>
                <c:pt idx="3152">
                  <c:v>3.1509999999999998</c:v>
                </c:pt>
                <c:pt idx="3153">
                  <c:v>3.1520000000000001</c:v>
                </c:pt>
                <c:pt idx="3154">
                  <c:v>3.153</c:v>
                </c:pt>
                <c:pt idx="3155">
                  <c:v>3.1539999999999999</c:v>
                </c:pt>
                <c:pt idx="3156">
                  <c:v>3.1549999999999998</c:v>
                </c:pt>
                <c:pt idx="3157">
                  <c:v>3.1560000000000001</c:v>
                </c:pt>
                <c:pt idx="3158">
                  <c:v>3.157</c:v>
                </c:pt>
                <c:pt idx="3159">
                  <c:v>3.1579999999999999</c:v>
                </c:pt>
                <c:pt idx="3160">
                  <c:v>3.1589999999999998</c:v>
                </c:pt>
                <c:pt idx="3161">
                  <c:v>3.16</c:v>
                </c:pt>
                <c:pt idx="3162">
                  <c:v>3.161</c:v>
                </c:pt>
                <c:pt idx="3163">
                  <c:v>3.1619999999999999</c:v>
                </c:pt>
                <c:pt idx="3164">
                  <c:v>3.1629999999999998</c:v>
                </c:pt>
                <c:pt idx="3165">
                  <c:v>3.1640000000000001</c:v>
                </c:pt>
                <c:pt idx="3166">
                  <c:v>3.165</c:v>
                </c:pt>
                <c:pt idx="3167">
                  <c:v>3.1659999999999999</c:v>
                </c:pt>
                <c:pt idx="3168">
                  <c:v>3.1669999999999998</c:v>
                </c:pt>
                <c:pt idx="3169">
                  <c:v>3.1680000000000001</c:v>
                </c:pt>
                <c:pt idx="3170">
                  <c:v>3.169</c:v>
                </c:pt>
                <c:pt idx="3171">
                  <c:v>3.17</c:v>
                </c:pt>
                <c:pt idx="3172">
                  <c:v>3.1709999999999998</c:v>
                </c:pt>
                <c:pt idx="3173">
                  <c:v>3.1720000000000002</c:v>
                </c:pt>
                <c:pt idx="3174">
                  <c:v>3.173</c:v>
                </c:pt>
                <c:pt idx="3175">
                  <c:v>3.1739999999999999</c:v>
                </c:pt>
                <c:pt idx="3176">
                  <c:v>3.1749999999999998</c:v>
                </c:pt>
                <c:pt idx="3177">
                  <c:v>3.1760000000000002</c:v>
                </c:pt>
                <c:pt idx="3178">
                  <c:v>3.177</c:v>
                </c:pt>
                <c:pt idx="3179">
                  <c:v>3.1779999999999999</c:v>
                </c:pt>
                <c:pt idx="3180">
                  <c:v>3.1789999999999998</c:v>
                </c:pt>
                <c:pt idx="3181">
                  <c:v>3.18</c:v>
                </c:pt>
                <c:pt idx="3182">
                  <c:v>3.181</c:v>
                </c:pt>
                <c:pt idx="3183">
                  <c:v>3.1819999999999999</c:v>
                </c:pt>
                <c:pt idx="3184">
                  <c:v>3.1829999999999998</c:v>
                </c:pt>
                <c:pt idx="3185">
                  <c:v>3.1840000000000002</c:v>
                </c:pt>
                <c:pt idx="3186">
                  <c:v>3.1850000000000001</c:v>
                </c:pt>
                <c:pt idx="3187">
                  <c:v>3.1859999999999999</c:v>
                </c:pt>
                <c:pt idx="3188">
                  <c:v>3.1869999999999998</c:v>
                </c:pt>
                <c:pt idx="3189">
                  <c:v>3.1880000000000002</c:v>
                </c:pt>
                <c:pt idx="3190">
                  <c:v>3.1890000000000001</c:v>
                </c:pt>
                <c:pt idx="3191">
                  <c:v>3.19</c:v>
                </c:pt>
                <c:pt idx="3192">
                  <c:v>3.1909999999999998</c:v>
                </c:pt>
                <c:pt idx="3193">
                  <c:v>3.1920000000000002</c:v>
                </c:pt>
                <c:pt idx="3194">
                  <c:v>3.1930000000000001</c:v>
                </c:pt>
                <c:pt idx="3195">
                  <c:v>3.194</c:v>
                </c:pt>
                <c:pt idx="3196">
                  <c:v>3.1949999999999998</c:v>
                </c:pt>
                <c:pt idx="3197">
                  <c:v>3.1960000000000002</c:v>
                </c:pt>
                <c:pt idx="3198">
                  <c:v>3.1970000000000001</c:v>
                </c:pt>
                <c:pt idx="3199">
                  <c:v>3.198</c:v>
                </c:pt>
                <c:pt idx="3200">
                  <c:v>3.1989999999999998</c:v>
                </c:pt>
                <c:pt idx="3201">
                  <c:v>3.2</c:v>
                </c:pt>
                <c:pt idx="3202">
                  <c:v>3.2010000000000001</c:v>
                </c:pt>
                <c:pt idx="3203">
                  <c:v>3.202</c:v>
                </c:pt>
                <c:pt idx="3204">
                  <c:v>3.2029999999999998</c:v>
                </c:pt>
                <c:pt idx="3205">
                  <c:v>3.2040000000000002</c:v>
                </c:pt>
                <c:pt idx="3206">
                  <c:v>3.2050000000000001</c:v>
                </c:pt>
                <c:pt idx="3207">
                  <c:v>3.206</c:v>
                </c:pt>
                <c:pt idx="3208">
                  <c:v>3.2069999999999999</c:v>
                </c:pt>
                <c:pt idx="3209">
                  <c:v>3.2080000000000002</c:v>
                </c:pt>
                <c:pt idx="3210">
                  <c:v>3.2090000000000001</c:v>
                </c:pt>
                <c:pt idx="3211">
                  <c:v>3.21</c:v>
                </c:pt>
                <c:pt idx="3212">
                  <c:v>3.2109999999999999</c:v>
                </c:pt>
                <c:pt idx="3213">
                  <c:v>3.2120000000000002</c:v>
                </c:pt>
                <c:pt idx="3214">
                  <c:v>3.2130000000000001</c:v>
                </c:pt>
                <c:pt idx="3215">
                  <c:v>3.214</c:v>
                </c:pt>
                <c:pt idx="3216">
                  <c:v>3.2149999999999999</c:v>
                </c:pt>
                <c:pt idx="3217">
                  <c:v>3.2160000000000002</c:v>
                </c:pt>
                <c:pt idx="3218">
                  <c:v>3.2170000000000001</c:v>
                </c:pt>
                <c:pt idx="3219">
                  <c:v>3.218</c:v>
                </c:pt>
                <c:pt idx="3220">
                  <c:v>3.2189999999999999</c:v>
                </c:pt>
                <c:pt idx="3221">
                  <c:v>3.22</c:v>
                </c:pt>
                <c:pt idx="3222">
                  <c:v>3.2210000000000001</c:v>
                </c:pt>
                <c:pt idx="3223">
                  <c:v>3.222</c:v>
                </c:pt>
                <c:pt idx="3224">
                  <c:v>3.2229999999999999</c:v>
                </c:pt>
                <c:pt idx="3225">
                  <c:v>3.2240000000000002</c:v>
                </c:pt>
                <c:pt idx="3226">
                  <c:v>3.2250000000000001</c:v>
                </c:pt>
                <c:pt idx="3227">
                  <c:v>3.226</c:v>
                </c:pt>
                <c:pt idx="3228">
                  <c:v>3.2269999999999999</c:v>
                </c:pt>
                <c:pt idx="3229">
                  <c:v>3.2280000000000002</c:v>
                </c:pt>
                <c:pt idx="3230">
                  <c:v>3.2290000000000001</c:v>
                </c:pt>
                <c:pt idx="3231">
                  <c:v>3.23</c:v>
                </c:pt>
                <c:pt idx="3232">
                  <c:v>3.2309999999999999</c:v>
                </c:pt>
                <c:pt idx="3233">
                  <c:v>3.2320000000000002</c:v>
                </c:pt>
                <c:pt idx="3234">
                  <c:v>3.2330000000000001</c:v>
                </c:pt>
                <c:pt idx="3235">
                  <c:v>3.234</c:v>
                </c:pt>
                <c:pt idx="3236">
                  <c:v>3.2349999999999999</c:v>
                </c:pt>
                <c:pt idx="3237">
                  <c:v>3.2360000000000002</c:v>
                </c:pt>
                <c:pt idx="3238">
                  <c:v>3.2370000000000001</c:v>
                </c:pt>
                <c:pt idx="3239">
                  <c:v>3.238</c:v>
                </c:pt>
                <c:pt idx="3240">
                  <c:v>3.2389999999999999</c:v>
                </c:pt>
                <c:pt idx="3241">
                  <c:v>3.24</c:v>
                </c:pt>
                <c:pt idx="3242">
                  <c:v>3.2410000000000001</c:v>
                </c:pt>
                <c:pt idx="3243">
                  <c:v>3.242</c:v>
                </c:pt>
                <c:pt idx="3244">
                  <c:v>3.2429999999999999</c:v>
                </c:pt>
                <c:pt idx="3245">
                  <c:v>3.2440000000000002</c:v>
                </c:pt>
                <c:pt idx="3246">
                  <c:v>3.2450000000000001</c:v>
                </c:pt>
                <c:pt idx="3247">
                  <c:v>3.246</c:v>
                </c:pt>
                <c:pt idx="3248">
                  <c:v>3.2469999999999999</c:v>
                </c:pt>
                <c:pt idx="3249">
                  <c:v>3.2480000000000002</c:v>
                </c:pt>
                <c:pt idx="3250">
                  <c:v>3.2490000000000001</c:v>
                </c:pt>
                <c:pt idx="3251">
                  <c:v>3.25</c:v>
                </c:pt>
                <c:pt idx="3252">
                  <c:v>3.2509999999999999</c:v>
                </c:pt>
                <c:pt idx="3253">
                  <c:v>3.2519999999999998</c:v>
                </c:pt>
                <c:pt idx="3254">
                  <c:v>3.2530000000000001</c:v>
                </c:pt>
                <c:pt idx="3255">
                  <c:v>3.254</c:v>
                </c:pt>
                <c:pt idx="3256">
                  <c:v>3.2549999999999999</c:v>
                </c:pt>
                <c:pt idx="3257">
                  <c:v>3.2559999999999998</c:v>
                </c:pt>
                <c:pt idx="3258">
                  <c:v>3.2570000000000001</c:v>
                </c:pt>
                <c:pt idx="3259">
                  <c:v>3.258</c:v>
                </c:pt>
                <c:pt idx="3260">
                  <c:v>3.2589999999999999</c:v>
                </c:pt>
                <c:pt idx="3261">
                  <c:v>3.26</c:v>
                </c:pt>
                <c:pt idx="3262">
                  <c:v>3.2610000000000001</c:v>
                </c:pt>
                <c:pt idx="3263">
                  <c:v>3.262</c:v>
                </c:pt>
                <c:pt idx="3264">
                  <c:v>3.2629999999999999</c:v>
                </c:pt>
                <c:pt idx="3265">
                  <c:v>3.2639999999999998</c:v>
                </c:pt>
                <c:pt idx="3266">
                  <c:v>3.2650000000000001</c:v>
                </c:pt>
                <c:pt idx="3267">
                  <c:v>3.266</c:v>
                </c:pt>
                <c:pt idx="3268">
                  <c:v>3.2669999999999999</c:v>
                </c:pt>
                <c:pt idx="3269">
                  <c:v>3.2679999999999998</c:v>
                </c:pt>
                <c:pt idx="3270">
                  <c:v>3.2690000000000001</c:v>
                </c:pt>
                <c:pt idx="3271">
                  <c:v>3.27</c:v>
                </c:pt>
                <c:pt idx="3272">
                  <c:v>3.2709999999999999</c:v>
                </c:pt>
                <c:pt idx="3273">
                  <c:v>3.2719999999999998</c:v>
                </c:pt>
                <c:pt idx="3274">
                  <c:v>3.2730000000000001</c:v>
                </c:pt>
                <c:pt idx="3275">
                  <c:v>3.274</c:v>
                </c:pt>
                <c:pt idx="3276">
                  <c:v>3.2749999999999999</c:v>
                </c:pt>
                <c:pt idx="3277">
                  <c:v>3.2759999999999998</c:v>
                </c:pt>
                <c:pt idx="3278">
                  <c:v>3.2770000000000001</c:v>
                </c:pt>
                <c:pt idx="3279">
                  <c:v>3.278</c:v>
                </c:pt>
                <c:pt idx="3280">
                  <c:v>3.2789999999999999</c:v>
                </c:pt>
                <c:pt idx="3281">
                  <c:v>3.28</c:v>
                </c:pt>
                <c:pt idx="3282">
                  <c:v>3.2810000000000001</c:v>
                </c:pt>
                <c:pt idx="3283">
                  <c:v>3.282</c:v>
                </c:pt>
                <c:pt idx="3284">
                  <c:v>3.2829999999999999</c:v>
                </c:pt>
                <c:pt idx="3285">
                  <c:v>3.2839999999999998</c:v>
                </c:pt>
                <c:pt idx="3286">
                  <c:v>3.2850000000000001</c:v>
                </c:pt>
                <c:pt idx="3287">
                  <c:v>3.286</c:v>
                </c:pt>
                <c:pt idx="3288">
                  <c:v>3.2869999999999999</c:v>
                </c:pt>
                <c:pt idx="3289">
                  <c:v>3.2879999999999998</c:v>
                </c:pt>
                <c:pt idx="3290">
                  <c:v>3.2890000000000001</c:v>
                </c:pt>
                <c:pt idx="3291">
                  <c:v>3.29</c:v>
                </c:pt>
                <c:pt idx="3292">
                  <c:v>3.2909999999999999</c:v>
                </c:pt>
                <c:pt idx="3293">
                  <c:v>3.2919999999999998</c:v>
                </c:pt>
                <c:pt idx="3294">
                  <c:v>3.2930000000000001</c:v>
                </c:pt>
                <c:pt idx="3295">
                  <c:v>3.294</c:v>
                </c:pt>
                <c:pt idx="3296">
                  <c:v>3.2949999999999999</c:v>
                </c:pt>
                <c:pt idx="3297">
                  <c:v>3.2959999999999998</c:v>
                </c:pt>
                <c:pt idx="3298">
                  <c:v>3.2970000000000002</c:v>
                </c:pt>
                <c:pt idx="3299">
                  <c:v>3.298</c:v>
                </c:pt>
                <c:pt idx="3300">
                  <c:v>3.2989999999999999</c:v>
                </c:pt>
                <c:pt idx="3301">
                  <c:v>3.3</c:v>
                </c:pt>
                <c:pt idx="3302">
                  <c:v>3.3010000000000002</c:v>
                </c:pt>
                <c:pt idx="3303">
                  <c:v>3.302</c:v>
                </c:pt>
                <c:pt idx="3304">
                  <c:v>3.3029999999999999</c:v>
                </c:pt>
                <c:pt idx="3305">
                  <c:v>3.3039999999999998</c:v>
                </c:pt>
                <c:pt idx="3306">
                  <c:v>3.3050000000000002</c:v>
                </c:pt>
                <c:pt idx="3307">
                  <c:v>3.306</c:v>
                </c:pt>
                <c:pt idx="3308">
                  <c:v>3.3069999999999999</c:v>
                </c:pt>
                <c:pt idx="3309">
                  <c:v>3.3079999999999998</c:v>
                </c:pt>
                <c:pt idx="3310">
                  <c:v>3.3090000000000002</c:v>
                </c:pt>
                <c:pt idx="3311">
                  <c:v>3.31</c:v>
                </c:pt>
                <c:pt idx="3312">
                  <c:v>3.3109999999999999</c:v>
                </c:pt>
                <c:pt idx="3313">
                  <c:v>3.3119999999999998</c:v>
                </c:pt>
                <c:pt idx="3314">
                  <c:v>3.3130000000000002</c:v>
                </c:pt>
                <c:pt idx="3315">
                  <c:v>3.3140000000000001</c:v>
                </c:pt>
                <c:pt idx="3316">
                  <c:v>3.3149999999999999</c:v>
                </c:pt>
                <c:pt idx="3317">
                  <c:v>3.3159999999999998</c:v>
                </c:pt>
                <c:pt idx="3318">
                  <c:v>3.3170000000000002</c:v>
                </c:pt>
                <c:pt idx="3319">
                  <c:v>3.3180000000000001</c:v>
                </c:pt>
                <c:pt idx="3320">
                  <c:v>3.319</c:v>
                </c:pt>
                <c:pt idx="3321">
                  <c:v>3.32</c:v>
                </c:pt>
                <c:pt idx="3322">
                  <c:v>3.3210000000000002</c:v>
                </c:pt>
                <c:pt idx="3323">
                  <c:v>3.3220000000000001</c:v>
                </c:pt>
                <c:pt idx="3324">
                  <c:v>3.323</c:v>
                </c:pt>
                <c:pt idx="3325">
                  <c:v>3.3239999999999998</c:v>
                </c:pt>
                <c:pt idx="3326">
                  <c:v>3.3250000000000002</c:v>
                </c:pt>
                <c:pt idx="3327">
                  <c:v>3.3260000000000001</c:v>
                </c:pt>
                <c:pt idx="3328">
                  <c:v>3.327</c:v>
                </c:pt>
                <c:pt idx="3329">
                  <c:v>3.3279999999999998</c:v>
                </c:pt>
                <c:pt idx="3330">
                  <c:v>3.3290000000000002</c:v>
                </c:pt>
                <c:pt idx="3331">
                  <c:v>3.33</c:v>
                </c:pt>
                <c:pt idx="3332">
                  <c:v>3.331</c:v>
                </c:pt>
                <c:pt idx="3333">
                  <c:v>3.3319999999999999</c:v>
                </c:pt>
                <c:pt idx="3334">
                  <c:v>3.3330000000000002</c:v>
                </c:pt>
                <c:pt idx="3335">
                  <c:v>3.3340000000000001</c:v>
                </c:pt>
                <c:pt idx="3336">
                  <c:v>3.335</c:v>
                </c:pt>
                <c:pt idx="3337">
                  <c:v>3.3359999999999999</c:v>
                </c:pt>
                <c:pt idx="3338">
                  <c:v>3.3370000000000002</c:v>
                </c:pt>
                <c:pt idx="3339">
                  <c:v>3.3380000000000001</c:v>
                </c:pt>
                <c:pt idx="3340">
                  <c:v>3.339</c:v>
                </c:pt>
                <c:pt idx="3341">
                  <c:v>3.34</c:v>
                </c:pt>
                <c:pt idx="3342">
                  <c:v>3.3410000000000002</c:v>
                </c:pt>
                <c:pt idx="3343">
                  <c:v>3.3420000000000001</c:v>
                </c:pt>
                <c:pt idx="3344">
                  <c:v>3.343</c:v>
                </c:pt>
                <c:pt idx="3345">
                  <c:v>3.3439999999999999</c:v>
                </c:pt>
                <c:pt idx="3346">
                  <c:v>3.3450000000000002</c:v>
                </c:pt>
                <c:pt idx="3347">
                  <c:v>3.3460000000000001</c:v>
                </c:pt>
                <c:pt idx="3348">
                  <c:v>3.347</c:v>
                </c:pt>
                <c:pt idx="3349">
                  <c:v>3.3479999999999999</c:v>
                </c:pt>
                <c:pt idx="3350">
                  <c:v>3.3490000000000002</c:v>
                </c:pt>
                <c:pt idx="3351">
                  <c:v>3.35</c:v>
                </c:pt>
                <c:pt idx="3352">
                  <c:v>3.351</c:v>
                </c:pt>
                <c:pt idx="3353">
                  <c:v>3.3519999999999999</c:v>
                </c:pt>
                <c:pt idx="3354">
                  <c:v>3.3530000000000002</c:v>
                </c:pt>
                <c:pt idx="3355">
                  <c:v>3.3540000000000001</c:v>
                </c:pt>
                <c:pt idx="3356">
                  <c:v>3.355</c:v>
                </c:pt>
                <c:pt idx="3357">
                  <c:v>3.3559999999999999</c:v>
                </c:pt>
                <c:pt idx="3358">
                  <c:v>3.3570000000000002</c:v>
                </c:pt>
                <c:pt idx="3359">
                  <c:v>3.3580000000000001</c:v>
                </c:pt>
                <c:pt idx="3360">
                  <c:v>3.359</c:v>
                </c:pt>
                <c:pt idx="3361">
                  <c:v>3.36</c:v>
                </c:pt>
                <c:pt idx="3362">
                  <c:v>3.3610000000000002</c:v>
                </c:pt>
                <c:pt idx="3363">
                  <c:v>3.3620000000000001</c:v>
                </c:pt>
                <c:pt idx="3364">
                  <c:v>3.363</c:v>
                </c:pt>
                <c:pt idx="3365">
                  <c:v>3.3639999999999999</c:v>
                </c:pt>
                <c:pt idx="3366">
                  <c:v>3.3650000000000002</c:v>
                </c:pt>
                <c:pt idx="3367">
                  <c:v>3.3660000000000001</c:v>
                </c:pt>
                <c:pt idx="3368">
                  <c:v>3.367</c:v>
                </c:pt>
                <c:pt idx="3369">
                  <c:v>3.3679999999999999</c:v>
                </c:pt>
                <c:pt idx="3370">
                  <c:v>3.3690000000000002</c:v>
                </c:pt>
                <c:pt idx="3371">
                  <c:v>3.37</c:v>
                </c:pt>
                <c:pt idx="3372">
                  <c:v>3.371</c:v>
                </c:pt>
                <c:pt idx="3373">
                  <c:v>3.3719999999999999</c:v>
                </c:pt>
                <c:pt idx="3374">
                  <c:v>3.3730000000000002</c:v>
                </c:pt>
                <c:pt idx="3375">
                  <c:v>3.3740000000000001</c:v>
                </c:pt>
                <c:pt idx="3376">
                  <c:v>3.375</c:v>
                </c:pt>
                <c:pt idx="3377">
                  <c:v>3.3759999999999999</c:v>
                </c:pt>
                <c:pt idx="3378">
                  <c:v>3.3769999999999998</c:v>
                </c:pt>
                <c:pt idx="3379">
                  <c:v>3.3780000000000001</c:v>
                </c:pt>
                <c:pt idx="3380">
                  <c:v>3.379</c:v>
                </c:pt>
                <c:pt idx="3381">
                  <c:v>3.38</c:v>
                </c:pt>
                <c:pt idx="3382">
                  <c:v>3.3809999999999998</c:v>
                </c:pt>
                <c:pt idx="3383">
                  <c:v>3.3820000000000001</c:v>
                </c:pt>
                <c:pt idx="3384">
                  <c:v>3.383</c:v>
                </c:pt>
                <c:pt idx="3385">
                  <c:v>3.3839999999999999</c:v>
                </c:pt>
                <c:pt idx="3386">
                  <c:v>3.3849999999999998</c:v>
                </c:pt>
                <c:pt idx="3387">
                  <c:v>3.3860000000000001</c:v>
                </c:pt>
                <c:pt idx="3388">
                  <c:v>3.387</c:v>
                </c:pt>
                <c:pt idx="3389">
                  <c:v>3.3879999999999999</c:v>
                </c:pt>
                <c:pt idx="3390">
                  <c:v>3.3889999999999998</c:v>
                </c:pt>
                <c:pt idx="3391">
                  <c:v>3.39</c:v>
                </c:pt>
                <c:pt idx="3392">
                  <c:v>3.391</c:v>
                </c:pt>
                <c:pt idx="3393">
                  <c:v>3.3919999999999999</c:v>
                </c:pt>
                <c:pt idx="3394">
                  <c:v>3.3929999999999998</c:v>
                </c:pt>
                <c:pt idx="3395">
                  <c:v>3.3940000000000001</c:v>
                </c:pt>
                <c:pt idx="3396">
                  <c:v>3.395</c:v>
                </c:pt>
                <c:pt idx="3397">
                  <c:v>3.3959999999999999</c:v>
                </c:pt>
                <c:pt idx="3398">
                  <c:v>3.3969999999999998</c:v>
                </c:pt>
                <c:pt idx="3399">
                  <c:v>3.3980000000000001</c:v>
                </c:pt>
                <c:pt idx="3400">
                  <c:v>3.399</c:v>
                </c:pt>
                <c:pt idx="3401">
                  <c:v>3.4</c:v>
                </c:pt>
                <c:pt idx="3402">
                  <c:v>3.4009999999999998</c:v>
                </c:pt>
                <c:pt idx="3403">
                  <c:v>3.4020000000000001</c:v>
                </c:pt>
                <c:pt idx="3404">
                  <c:v>3.403</c:v>
                </c:pt>
                <c:pt idx="3405">
                  <c:v>3.4039999999999999</c:v>
                </c:pt>
                <c:pt idx="3406">
                  <c:v>3.4049999999999998</c:v>
                </c:pt>
                <c:pt idx="3407">
                  <c:v>3.4060000000000001</c:v>
                </c:pt>
                <c:pt idx="3408">
                  <c:v>3.407</c:v>
                </c:pt>
                <c:pt idx="3409">
                  <c:v>3.4079999999999999</c:v>
                </c:pt>
                <c:pt idx="3410">
                  <c:v>3.4089999999999998</c:v>
                </c:pt>
                <c:pt idx="3411">
                  <c:v>3.41</c:v>
                </c:pt>
                <c:pt idx="3412">
                  <c:v>3.411</c:v>
                </c:pt>
                <c:pt idx="3413">
                  <c:v>3.4119999999999999</c:v>
                </c:pt>
                <c:pt idx="3414">
                  <c:v>3.4129999999999998</c:v>
                </c:pt>
                <c:pt idx="3415">
                  <c:v>3.4140000000000001</c:v>
                </c:pt>
                <c:pt idx="3416">
                  <c:v>3.415</c:v>
                </c:pt>
                <c:pt idx="3417">
                  <c:v>3.4159999999999999</c:v>
                </c:pt>
                <c:pt idx="3418">
                  <c:v>3.4169999999999998</c:v>
                </c:pt>
                <c:pt idx="3419">
                  <c:v>3.4180000000000001</c:v>
                </c:pt>
                <c:pt idx="3420">
                  <c:v>3.419</c:v>
                </c:pt>
                <c:pt idx="3421">
                  <c:v>3.42</c:v>
                </c:pt>
                <c:pt idx="3422">
                  <c:v>3.4209999999999998</c:v>
                </c:pt>
                <c:pt idx="3423">
                  <c:v>3.4220000000000002</c:v>
                </c:pt>
                <c:pt idx="3424">
                  <c:v>3.423</c:v>
                </c:pt>
                <c:pt idx="3425">
                  <c:v>3.4239999999999999</c:v>
                </c:pt>
                <c:pt idx="3426">
                  <c:v>3.4249999999999998</c:v>
                </c:pt>
                <c:pt idx="3427">
                  <c:v>3.4260000000000002</c:v>
                </c:pt>
                <c:pt idx="3428">
                  <c:v>3.427</c:v>
                </c:pt>
                <c:pt idx="3429">
                  <c:v>3.4279999999999999</c:v>
                </c:pt>
                <c:pt idx="3430">
                  <c:v>3.4289999999999998</c:v>
                </c:pt>
                <c:pt idx="3431">
                  <c:v>3.43</c:v>
                </c:pt>
                <c:pt idx="3432">
                  <c:v>3.431</c:v>
                </c:pt>
                <c:pt idx="3433">
                  <c:v>3.4319999999999999</c:v>
                </c:pt>
                <c:pt idx="3434">
                  <c:v>3.4329999999999998</c:v>
                </c:pt>
                <c:pt idx="3435">
                  <c:v>3.4340000000000002</c:v>
                </c:pt>
                <c:pt idx="3436">
                  <c:v>3.4350000000000001</c:v>
                </c:pt>
                <c:pt idx="3437">
                  <c:v>3.4359999999999999</c:v>
                </c:pt>
                <c:pt idx="3438">
                  <c:v>3.4369999999999998</c:v>
                </c:pt>
                <c:pt idx="3439">
                  <c:v>3.4380000000000002</c:v>
                </c:pt>
                <c:pt idx="3440">
                  <c:v>3.4390000000000001</c:v>
                </c:pt>
                <c:pt idx="3441">
                  <c:v>3.44</c:v>
                </c:pt>
                <c:pt idx="3442">
                  <c:v>3.4409999999999998</c:v>
                </c:pt>
                <c:pt idx="3443">
                  <c:v>3.4420000000000002</c:v>
                </c:pt>
                <c:pt idx="3444">
                  <c:v>3.4430000000000001</c:v>
                </c:pt>
                <c:pt idx="3445">
                  <c:v>3.444</c:v>
                </c:pt>
                <c:pt idx="3446">
                  <c:v>3.4449999999999998</c:v>
                </c:pt>
                <c:pt idx="3447">
                  <c:v>3.4460000000000002</c:v>
                </c:pt>
                <c:pt idx="3448">
                  <c:v>3.4470000000000001</c:v>
                </c:pt>
                <c:pt idx="3449">
                  <c:v>3.448</c:v>
                </c:pt>
                <c:pt idx="3450">
                  <c:v>3.4489999999999998</c:v>
                </c:pt>
                <c:pt idx="3451">
                  <c:v>3.45</c:v>
                </c:pt>
                <c:pt idx="3452">
                  <c:v>3.4510000000000001</c:v>
                </c:pt>
                <c:pt idx="3453">
                  <c:v>3.452</c:v>
                </c:pt>
                <c:pt idx="3454">
                  <c:v>3.4529999999999998</c:v>
                </c:pt>
                <c:pt idx="3455">
                  <c:v>3.4540000000000002</c:v>
                </c:pt>
                <c:pt idx="3456">
                  <c:v>3.4550000000000001</c:v>
                </c:pt>
                <c:pt idx="3457">
                  <c:v>3.456</c:v>
                </c:pt>
                <c:pt idx="3458">
                  <c:v>3.4569999999999999</c:v>
                </c:pt>
                <c:pt idx="3459">
                  <c:v>3.4580000000000002</c:v>
                </c:pt>
                <c:pt idx="3460">
                  <c:v>3.4590000000000001</c:v>
                </c:pt>
                <c:pt idx="3461">
                  <c:v>3.46</c:v>
                </c:pt>
                <c:pt idx="3462">
                  <c:v>3.4609999999999999</c:v>
                </c:pt>
                <c:pt idx="3463">
                  <c:v>3.4620000000000002</c:v>
                </c:pt>
                <c:pt idx="3464">
                  <c:v>3.4630000000000001</c:v>
                </c:pt>
                <c:pt idx="3465">
                  <c:v>3.464</c:v>
                </c:pt>
                <c:pt idx="3466">
                  <c:v>3.4649999999999999</c:v>
                </c:pt>
                <c:pt idx="3467">
                  <c:v>3.4660000000000002</c:v>
                </c:pt>
                <c:pt idx="3468">
                  <c:v>3.4670000000000001</c:v>
                </c:pt>
                <c:pt idx="3469">
                  <c:v>3.468</c:v>
                </c:pt>
                <c:pt idx="3470">
                  <c:v>3.4689999999999999</c:v>
                </c:pt>
                <c:pt idx="3471">
                  <c:v>3.47</c:v>
                </c:pt>
                <c:pt idx="3472">
                  <c:v>3.4710000000000001</c:v>
                </c:pt>
                <c:pt idx="3473">
                  <c:v>3.472</c:v>
                </c:pt>
                <c:pt idx="3474">
                  <c:v>3.4729999999999999</c:v>
                </c:pt>
                <c:pt idx="3475">
                  <c:v>3.4740000000000002</c:v>
                </c:pt>
                <c:pt idx="3476">
                  <c:v>3.4750000000000001</c:v>
                </c:pt>
                <c:pt idx="3477">
                  <c:v>3.476</c:v>
                </c:pt>
                <c:pt idx="3478">
                  <c:v>3.4769999999999999</c:v>
                </c:pt>
                <c:pt idx="3479">
                  <c:v>3.4780000000000002</c:v>
                </c:pt>
                <c:pt idx="3480">
                  <c:v>3.4790000000000001</c:v>
                </c:pt>
                <c:pt idx="3481">
                  <c:v>3.48</c:v>
                </c:pt>
                <c:pt idx="3482">
                  <c:v>3.4809999999999999</c:v>
                </c:pt>
                <c:pt idx="3483">
                  <c:v>3.4820000000000002</c:v>
                </c:pt>
                <c:pt idx="3484">
                  <c:v>3.4830000000000001</c:v>
                </c:pt>
                <c:pt idx="3485">
                  <c:v>3.484</c:v>
                </c:pt>
                <c:pt idx="3486">
                  <c:v>3.4849999999999999</c:v>
                </c:pt>
                <c:pt idx="3487">
                  <c:v>3.4860000000000002</c:v>
                </c:pt>
                <c:pt idx="3488">
                  <c:v>3.4870000000000001</c:v>
                </c:pt>
                <c:pt idx="3489">
                  <c:v>3.488</c:v>
                </c:pt>
                <c:pt idx="3490">
                  <c:v>3.4889999999999999</c:v>
                </c:pt>
                <c:pt idx="3491">
                  <c:v>3.49</c:v>
                </c:pt>
                <c:pt idx="3492">
                  <c:v>3.4910000000000001</c:v>
                </c:pt>
                <c:pt idx="3493">
                  <c:v>3.492</c:v>
                </c:pt>
                <c:pt idx="3494">
                  <c:v>3.4929999999999999</c:v>
                </c:pt>
                <c:pt idx="3495">
                  <c:v>3.4940000000000002</c:v>
                </c:pt>
                <c:pt idx="3496">
                  <c:v>3.4950000000000001</c:v>
                </c:pt>
                <c:pt idx="3497">
                  <c:v>3.496</c:v>
                </c:pt>
                <c:pt idx="3498">
                  <c:v>3.4969999999999999</c:v>
                </c:pt>
                <c:pt idx="3499">
                  <c:v>3.4980000000000002</c:v>
                </c:pt>
                <c:pt idx="3500">
                  <c:v>3.4990000000000001</c:v>
                </c:pt>
                <c:pt idx="3501">
                  <c:v>3.5</c:v>
                </c:pt>
                <c:pt idx="3502">
                  <c:v>3.5009999999999999</c:v>
                </c:pt>
                <c:pt idx="3503">
                  <c:v>3.5019999999999998</c:v>
                </c:pt>
                <c:pt idx="3504">
                  <c:v>3.5030000000000001</c:v>
                </c:pt>
                <c:pt idx="3505">
                  <c:v>3.504</c:v>
                </c:pt>
                <c:pt idx="3506">
                  <c:v>3.5049999999999999</c:v>
                </c:pt>
                <c:pt idx="3507">
                  <c:v>3.5059999999999998</c:v>
                </c:pt>
                <c:pt idx="3508">
                  <c:v>3.5070000000000001</c:v>
                </c:pt>
                <c:pt idx="3509">
                  <c:v>3.508</c:v>
                </c:pt>
                <c:pt idx="3510">
                  <c:v>3.5089999999999999</c:v>
                </c:pt>
                <c:pt idx="3511">
                  <c:v>3.51</c:v>
                </c:pt>
                <c:pt idx="3512">
                  <c:v>3.5110000000000001</c:v>
                </c:pt>
                <c:pt idx="3513">
                  <c:v>3.512</c:v>
                </c:pt>
                <c:pt idx="3514">
                  <c:v>3.5129999999999999</c:v>
                </c:pt>
                <c:pt idx="3515">
                  <c:v>3.5139999999999998</c:v>
                </c:pt>
                <c:pt idx="3516">
                  <c:v>3.5150000000000001</c:v>
                </c:pt>
                <c:pt idx="3517">
                  <c:v>3.516</c:v>
                </c:pt>
                <c:pt idx="3518">
                  <c:v>3.5169999999999999</c:v>
                </c:pt>
                <c:pt idx="3519">
                  <c:v>3.5179999999999998</c:v>
                </c:pt>
                <c:pt idx="3520">
                  <c:v>3.5190000000000001</c:v>
                </c:pt>
                <c:pt idx="3521">
                  <c:v>3.52</c:v>
                </c:pt>
                <c:pt idx="3522">
                  <c:v>3.5209999999999999</c:v>
                </c:pt>
                <c:pt idx="3523">
                  <c:v>3.5219999999999998</c:v>
                </c:pt>
                <c:pt idx="3524">
                  <c:v>3.5230000000000001</c:v>
                </c:pt>
                <c:pt idx="3525">
                  <c:v>3.524</c:v>
                </c:pt>
                <c:pt idx="3526">
                  <c:v>3.5249999999999999</c:v>
                </c:pt>
                <c:pt idx="3527">
                  <c:v>3.5259999999999998</c:v>
                </c:pt>
                <c:pt idx="3528">
                  <c:v>3.5270000000000001</c:v>
                </c:pt>
                <c:pt idx="3529">
                  <c:v>3.528</c:v>
                </c:pt>
                <c:pt idx="3530">
                  <c:v>3.5289999999999999</c:v>
                </c:pt>
                <c:pt idx="3531">
                  <c:v>3.53</c:v>
                </c:pt>
                <c:pt idx="3532">
                  <c:v>3.5310000000000001</c:v>
                </c:pt>
                <c:pt idx="3533">
                  <c:v>3.532</c:v>
                </c:pt>
                <c:pt idx="3534">
                  <c:v>3.5329999999999999</c:v>
                </c:pt>
                <c:pt idx="3535">
                  <c:v>3.5339999999999998</c:v>
                </c:pt>
                <c:pt idx="3536">
                  <c:v>3.5350000000000001</c:v>
                </c:pt>
                <c:pt idx="3537">
                  <c:v>3.536</c:v>
                </c:pt>
                <c:pt idx="3538">
                  <c:v>3.5369999999999999</c:v>
                </c:pt>
                <c:pt idx="3539">
                  <c:v>3.5379999999999998</c:v>
                </c:pt>
                <c:pt idx="3540">
                  <c:v>3.5390000000000001</c:v>
                </c:pt>
                <c:pt idx="3541">
                  <c:v>3.54</c:v>
                </c:pt>
                <c:pt idx="3542">
                  <c:v>3.5409999999999999</c:v>
                </c:pt>
                <c:pt idx="3543">
                  <c:v>3.5419999999999998</c:v>
                </c:pt>
                <c:pt idx="3544">
                  <c:v>3.5430000000000001</c:v>
                </c:pt>
                <c:pt idx="3545">
                  <c:v>3.544</c:v>
                </c:pt>
                <c:pt idx="3546">
                  <c:v>3.5449999999999999</c:v>
                </c:pt>
                <c:pt idx="3547">
                  <c:v>3.5459999999999998</c:v>
                </c:pt>
                <c:pt idx="3548">
                  <c:v>3.5470000000000002</c:v>
                </c:pt>
                <c:pt idx="3549">
                  <c:v>3.548</c:v>
                </c:pt>
                <c:pt idx="3550">
                  <c:v>3.5489999999999999</c:v>
                </c:pt>
                <c:pt idx="3551">
                  <c:v>3.55</c:v>
                </c:pt>
                <c:pt idx="3552">
                  <c:v>3.5510000000000002</c:v>
                </c:pt>
                <c:pt idx="3553">
                  <c:v>3.552</c:v>
                </c:pt>
                <c:pt idx="3554">
                  <c:v>3.5529999999999999</c:v>
                </c:pt>
                <c:pt idx="3555">
                  <c:v>3.5539999999999998</c:v>
                </c:pt>
                <c:pt idx="3556">
                  <c:v>3.5550000000000002</c:v>
                </c:pt>
                <c:pt idx="3557">
                  <c:v>3.556</c:v>
                </c:pt>
                <c:pt idx="3558">
                  <c:v>3.5569999999999999</c:v>
                </c:pt>
                <c:pt idx="3559">
                  <c:v>3.5579999999999998</c:v>
                </c:pt>
                <c:pt idx="3560">
                  <c:v>3.5590000000000002</c:v>
                </c:pt>
                <c:pt idx="3561">
                  <c:v>3.56</c:v>
                </c:pt>
                <c:pt idx="3562">
                  <c:v>3.5609999999999999</c:v>
                </c:pt>
                <c:pt idx="3563">
                  <c:v>3.5619999999999998</c:v>
                </c:pt>
                <c:pt idx="3564">
                  <c:v>3.5630000000000002</c:v>
                </c:pt>
                <c:pt idx="3565">
                  <c:v>3.5640000000000001</c:v>
                </c:pt>
                <c:pt idx="3566">
                  <c:v>3.5649999999999999</c:v>
                </c:pt>
                <c:pt idx="3567">
                  <c:v>3.5659999999999998</c:v>
                </c:pt>
                <c:pt idx="3568">
                  <c:v>3.5670000000000002</c:v>
                </c:pt>
                <c:pt idx="3569">
                  <c:v>3.5680000000000001</c:v>
                </c:pt>
                <c:pt idx="3570">
                  <c:v>3.569</c:v>
                </c:pt>
                <c:pt idx="3571">
                  <c:v>3.57</c:v>
                </c:pt>
                <c:pt idx="3572">
                  <c:v>3.5710000000000002</c:v>
                </c:pt>
                <c:pt idx="3573">
                  <c:v>3.5720000000000001</c:v>
                </c:pt>
                <c:pt idx="3574">
                  <c:v>3.573</c:v>
                </c:pt>
                <c:pt idx="3575">
                  <c:v>3.5739999999999998</c:v>
                </c:pt>
                <c:pt idx="3576">
                  <c:v>3.5750000000000002</c:v>
                </c:pt>
                <c:pt idx="3577">
                  <c:v>3.5760000000000001</c:v>
                </c:pt>
                <c:pt idx="3578">
                  <c:v>3.577</c:v>
                </c:pt>
                <c:pt idx="3579">
                  <c:v>3.5779999999999998</c:v>
                </c:pt>
                <c:pt idx="3580">
                  <c:v>3.5790000000000002</c:v>
                </c:pt>
                <c:pt idx="3581">
                  <c:v>3.58</c:v>
                </c:pt>
                <c:pt idx="3582">
                  <c:v>3.581</c:v>
                </c:pt>
                <c:pt idx="3583">
                  <c:v>3.5819999999999999</c:v>
                </c:pt>
                <c:pt idx="3584">
                  <c:v>3.5830000000000002</c:v>
                </c:pt>
                <c:pt idx="3585">
                  <c:v>3.5840000000000001</c:v>
                </c:pt>
                <c:pt idx="3586">
                  <c:v>3.585</c:v>
                </c:pt>
                <c:pt idx="3587">
                  <c:v>3.5859999999999999</c:v>
                </c:pt>
                <c:pt idx="3588">
                  <c:v>3.5870000000000002</c:v>
                </c:pt>
                <c:pt idx="3589">
                  <c:v>3.5880000000000001</c:v>
                </c:pt>
                <c:pt idx="3590">
                  <c:v>3.589</c:v>
                </c:pt>
                <c:pt idx="3591">
                  <c:v>3.59</c:v>
                </c:pt>
                <c:pt idx="3592">
                  <c:v>3.5910000000000002</c:v>
                </c:pt>
                <c:pt idx="3593">
                  <c:v>3.5920000000000001</c:v>
                </c:pt>
                <c:pt idx="3594">
                  <c:v>3.593</c:v>
                </c:pt>
                <c:pt idx="3595">
                  <c:v>3.5939999999999999</c:v>
                </c:pt>
                <c:pt idx="3596">
                  <c:v>3.5950000000000002</c:v>
                </c:pt>
                <c:pt idx="3597">
                  <c:v>3.5960000000000001</c:v>
                </c:pt>
                <c:pt idx="3598">
                  <c:v>3.597</c:v>
                </c:pt>
                <c:pt idx="3599">
                  <c:v>3.5979999999999999</c:v>
                </c:pt>
                <c:pt idx="3600">
                  <c:v>3.5990000000000002</c:v>
                </c:pt>
                <c:pt idx="3601">
                  <c:v>3.6</c:v>
                </c:pt>
                <c:pt idx="3602">
                  <c:v>3.601</c:v>
                </c:pt>
                <c:pt idx="3603">
                  <c:v>3.6019999999999999</c:v>
                </c:pt>
                <c:pt idx="3604">
                  <c:v>3.6030000000000002</c:v>
                </c:pt>
                <c:pt idx="3605">
                  <c:v>3.6040000000000001</c:v>
                </c:pt>
                <c:pt idx="3606">
                  <c:v>3.605</c:v>
                </c:pt>
                <c:pt idx="3607">
                  <c:v>3.6059999999999999</c:v>
                </c:pt>
                <c:pt idx="3608">
                  <c:v>3.6070000000000002</c:v>
                </c:pt>
                <c:pt idx="3609">
                  <c:v>3.6080000000000001</c:v>
                </c:pt>
                <c:pt idx="3610">
                  <c:v>3.609</c:v>
                </c:pt>
                <c:pt idx="3611">
                  <c:v>3.61</c:v>
                </c:pt>
                <c:pt idx="3612">
                  <c:v>3.6110000000000002</c:v>
                </c:pt>
                <c:pt idx="3613">
                  <c:v>3.6120000000000001</c:v>
                </c:pt>
                <c:pt idx="3614">
                  <c:v>3.613</c:v>
                </c:pt>
                <c:pt idx="3615">
                  <c:v>3.6139999999999999</c:v>
                </c:pt>
                <c:pt idx="3616">
                  <c:v>3.6150000000000002</c:v>
                </c:pt>
                <c:pt idx="3617">
                  <c:v>3.6160000000000001</c:v>
                </c:pt>
                <c:pt idx="3618">
                  <c:v>3.617</c:v>
                </c:pt>
                <c:pt idx="3619">
                  <c:v>3.6179999999999999</c:v>
                </c:pt>
                <c:pt idx="3620">
                  <c:v>3.6190000000000002</c:v>
                </c:pt>
                <c:pt idx="3621">
                  <c:v>3.62</c:v>
                </c:pt>
                <c:pt idx="3622">
                  <c:v>3.621</c:v>
                </c:pt>
                <c:pt idx="3623">
                  <c:v>3.6219999999999999</c:v>
                </c:pt>
                <c:pt idx="3624">
                  <c:v>3.6230000000000002</c:v>
                </c:pt>
                <c:pt idx="3625">
                  <c:v>3.6240000000000001</c:v>
                </c:pt>
                <c:pt idx="3626">
                  <c:v>3.625</c:v>
                </c:pt>
                <c:pt idx="3627">
                  <c:v>3.6259999999999999</c:v>
                </c:pt>
                <c:pt idx="3628">
                  <c:v>3.6269999999999998</c:v>
                </c:pt>
                <c:pt idx="3629">
                  <c:v>3.6280000000000001</c:v>
                </c:pt>
                <c:pt idx="3630">
                  <c:v>3.629</c:v>
                </c:pt>
                <c:pt idx="3631">
                  <c:v>3.63</c:v>
                </c:pt>
                <c:pt idx="3632">
                  <c:v>3.6309999999999998</c:v>
                </c:pt>
                <c:pt idx="3633">
                  <c:v>3.6320000000000001</c:v>
                </c:pt>
                <c:pt idx="3634">
                  <c:v>3.633</c:v>
                </c:pt>
                <c:pt idx="3635">
                  <c:v>3.6339999999999999</c:v>
                </c:pt>
                <c:pt idx="3636">
                  <c:v>3.6349999999999998</c:v>
                </c:pt>
                <c:pt idx="3637">
                  <c:v>3.6360000000000001</c:v>
                </c:pt>
                <c:pt idx="3638">
                  <c:v>3.637</c:v>
                </c:pt>
                <c:pt idx="3639">
                  <c:v>3.6379999999999999</c:v>
                </c:pt>
                <c:pt idx="3640">
                  <c:v>3.6389999999999998</c:v>
                </c:pt>
                <c:pt idx="3641">
                  <c:v>3.64</c:v>
                </c:pt>
                <c:pt idx="3642">
                  <c:v>3.641</c:v>
                </c:pt>
                <c:pt idx="3643">
                  <c:v>3.6419999999999999</c:v>
                </c:pt>
                <c:pt idx="3644">
                  <c:v>3.6429999999999998</c:v>
                </c:pt>
                <c:pt idx="3645">
                  <c:v>3.6440000000000001</c:v>
                </c:pt>
                <c:pt idx="3646">
                  <c:v>3.645</c:v>
                </c:pt>
                <c:pt idx="3647">
                  <c:v>3.6459999999999999</c:v>
                </c:pt>
                <c:pt idx="3648">
                  <c:v>3.6469999999999998</c:v>
                </c:pt>
                <c:pt idx="3649">
                  <c:v>3.6480000000000001</c:v>
                </c:pt>
                <c:pt idx="3650">
                  <c:v>3.649</c:v>
                </c:pt>
                <c:pt idx="3651">
                  <c:v>3.65</c:v>
                </c:pt>
                <c:pt idx="3652">
                  <c:v>3.6509999999999998</c:v>
                </c:pt>
                <c:pt idx="3653">
                  <c:v>3.6520000000000001</c:v>
                </c:pt>
                <c:pt idx="3654">
                  <c:v>3.653</c:v>
                </c:pt>
                <c:pt idx="3655">
                  <c:v>3.6539999999999999</c:v>
                </c:pt>
                <c:pt idx="3656">
                  <c:v>3.6549999999999998</c:v>
                </c:pt>
                <c:pt idx="3657">
                  <c:v>3.6560000000000001</c:v>
                </c:pt>
                <c:pt idx="3658">
                  <c:v>3.657</c:v>
                </c:pt>
                <c:pt idx="3659">
                  <c:v>3.6579999999999999</c:v>
                </c:pt>
                <c:pt idx="3660">
                  <c:v>3.6589999999999998</c:v>
                </c:pt>
                <c:pt idx="3661">
                  <c:v>3.66</c:v>
                </c:pt>
                <c:pt idx="3662">
                  <c:v>3.661</c:v>
                </c:pt>
                <c:pt idx="3663">
                  <c:v>3.6619999999999999</c:v>
                </c:pt>
                <c:pt idx="3664">
                  <c:v>3.6629999999999998</c:v>
                </c:pt>
                <c:pt idx="3665">
                  <c:v>3.6640000000000001</c:v>
                </c:pt>
                <c:pt idx="3666">
                  <c:v>3.665</c:v>
                </c:pt>
                <c:pt idx="3667">
                  <c:v>3.6659999999999999</c:v>
                </c:pt>
                <c:pt idx="3668">
                  <c:v>3.6669999999999998</c:v>
                </c:pt>
                <c:pt idx="3669">
                  <c:v>3.6680000000000001</c:v>
                </c:pt>
                <c:pt idx="3670">
                  <c:v>3.669</c:v>
                </c:pt>
                <c:pt idx="3671">
                  <c:v>3.67</c:v>
                </c:pt>
                <c:pt idx="3672">
                  <c:v>3.6709999999999998</c:v>
                </c:pt>
                <c:pt idx="3673">
                  <c:v>3.6720000000000002</c:v>
                </c:pt>
                <c:pt idx="3674">
                  <c:v>3.673</c:v>
                </c:pt>
                <c:pt idx="3675">
                  <c:v>3.6739999999999999</c:v>
                </c:pt>
                <c:pt idx="3676">
                  <c:v>3.6749999999999998</c:v>
                </c:pt>
                <c:pt idx="3677">
                  <c:v>3.6760000000000002</c:v>
                </c:pt>
                <c:pt idx="3678">
                  <c:v>3.677</c:v>
                </c:pt>
                <c:pt idx="3679">
                  <c:v>3.6779999999999999</c:v>
                </c:pt>
                <c:pt idx="3680">
                  <c:v>3.6789999999999998</c:v>
                </c:pt>
                <c:pt idx="3681">
                  <c:v>3.68</c:v>
                </c:pt>
                <c:pt idx="3682">
                  <c:v>3.681</c:v>
                </c:pt>
                <c:pt idx="3683">
                  <c:v>3.6819999999999999</c:v>
                </c:pt>
                <c:pt idx="3684">
                  <c:v>3.6829999999999998</c:v>
                </c:pt>
                <c:pt idx="3685">
                  <c:v>3.6840000000000002</c:v>
                </c:pt>
                <c:pt idx="3686">
                  <c:v>3.6850000000000001</c:v>
                </c:pt>
                <c:pt idx="3687">
                  <c:v>3.6859999999999999</c:v>
                </c:pt>
                <c:pt idx="3688">
                  <c:v>3.6869999999999998</c:v>
                </c:pt>
                <c:pt idx="3689">
                  <c:v>3.6880000000000002</c:v>
                </c:pt>
                <c:pt idx="3690">
                  <c:v>3.6890000000000001</c:v>
                </c:pt>
                <c:pt idx="3691">
                  <c:v>3.69</c:v>
                </c:pt>
                <c:pt idx="3692">
                  <c:v>3.6909999999999998</c:v>
                </c:pt>
                <c:pt idx="3693">
                  <c:v>3.6920000000000002</c:v>
                </c:pt>
                <c:pt idx="3694">
                  <c:v>3.6930000000000001</c:v>
                </c:pt>
                <c:pt idx="3695">
                  <c:v>3.694</c:v>
                </c:pt>
                <c:pt idx="3696">
                  <c:v>3.6949999999999998</c:v>
                </c:pt>
                <c:pt idx="3697">
                  <c:v>3.6960000000000002</c:v>
                </c:pt>
                <c:pt idx="3698">
                  <c:v>3.6970000000000001</c:v>
                </c:pt>
                <c:pt idx="3699">
                  <c:v>3.698</c:v>
                </c:pt>
                <c:pt idx="3700">
                  <c:v>3.6989999999999998</c:v>
                </c:pt>
                <c:pt idx="3701">
                  <c:v>3.7</c:v>
                </c:pt>
                <c:pt idx="3702">
                  <c:v>3.7010000000000001</c:v>
                </c:pt>
                <c:pt idx="3703">
                  <c:v>3.702</c:v>
                </c:pt>
                <c:pt idx="3704">
                  <c:v>3.7029999999999998</c:v>
                </c:pt>
                <c:pt idx="3705">
                  <c:v>3.7040000000000002</c:v>
                </c:pt>
                <c:pt idx="3706">
                  <c:v>3.7050000000000001</c:v>
                </c:pt>
                <c:pt idx="3707">
                  <c:v>3.706</c:v>
                </c:pt>
                <c:pt idx="3708">
                  <c:v>3.7069999999999999</c:v>
                </c:pt>
                <c:pt idx="3709">
                  <c:v>3.7080000000000002</c:v>
                </c:pt>
                <c:pt idx="3710">
                  <c:v>3.7090000000000001</c:v>
                </c:pt>
                <c:pt idx="3711">
                  <c:v>3.71</c:v>
                </c:pt>
                <c:pt idx="3712">
                  <c:v>3.7109999999999999</c:v>
                </c:pt>
                <c:pt idx="3713">
                  <c:v>3.7120000000000002</c:v>
                </c:pt>
                <c:pt idx="3714">
                  <c:v>3.7130000000000001</c:v>
                </c:pt>
                <c:pt idx="3715">
                  <c:v>3.714</c:v>
                </c:pt>
                <c:pt idx="3716">
                  <c:v>3.7149999999999999</c:v>
                </c:pt>
                <c:pt idx="3717">
                  <c:v>3.7160000000000002</c:v>
                </c:pt>
                <c:pt idx="3718">
                  <c:v>3.7170000000000001</c:v>
                </c:pt>
                <c:pt idx="3719">
                  <c:v>3.718</c:v>
                </c:pt>
                <c:pt idx="3720">
                  <c:v>3.7189999999999999</c:v>
                </c:pt>
                <c:pt idx="3721">
                  <c:v>3.72</c:v>
                </c:pt>
                <c:pt idx="3722">
                  <c:v>3.7210000000000001</c:v>
                </c:pt>
                <c:pt idx="3723">
                  <c:v>3.722</c:v>
                </c:pt>
                <c:pt idx="3724">
                  <c:v>3.7229999999999999</c:v>
                </c:pt>
                <c:pt idx="3725">
                  <c:v>3.7240000000000002</c:v>
                </c:pt>
                <c:pt idx="3726">
                  <c:v>3.7250000000000001</c:v>
                </c:pt>
                <c:pt idx="3727">
                  <c:v>3.726</c:v>
                </c:pt>
                <c:pt idx="3728">
                  <c:v>3.7269999999999999</c:v>
                </c:pt>
                <c:pt idx="3729">
                  <c:v>3.7280000000000002</c:v>
                </c:pt>
                <c:pt idx="3730">
                  <c:v>3.7290000000000001</c:v>
                </c:pt>
                <c:pt idx="3731">
                  <c:v>3.73</c:v>
                </c:pt>
                <c:pt idx="3732">
                  <c:v>3.7309999999999999</c:v>
                </c:pt>
                <c:pt idx="3733">
                  <c:v>3.7320000000000002</c:v>
                </c:pt>
                <c:pt idx="3734">
                  <c:v>3.7330000000000001</c:v>
                </c:pt>
                <c:pt idx="3735">
                  <c:v>3.734</c:v>
                </c:pt>
                <c:pt idx="3736">
                  <c:v>3.7349999999999999</c:v>
                </c:pt>
                <c:pt idx="3737">
                  <c:v>3.7360000000000002</c:v>
                </c:pt>
                <c:pt idx="3738">
                  <c:v>3.7370000000000001</c:v>
                </c:pt>
                <c:pt idx="3739">
                  <c:v>3.738</c:v>
                </c:pt>
                <c:pt idx="3740">
                  <c:v>3.7389999999999999</c:v>
                </c:pt>
                <c:pt idx="3741">
                  <c:v>3.74</c:v>
                </c:pt>
                <c:pt idx="3742">
                  <c:v>3.7410000000000001</c:v>
                </c:pt>
                <c:pt idx="3743">
                  <c:v>3.742</c:v>
                </c:pt>
                <c:pt idx="3744">
                  <c:v>3.7429999999999999</c:v>
                </c:pt>
                <c:pt idx="3745">
                  <c:v>3.7440000000000002</c:v>
                </c:pt>
                <c:pt idx="3746">
                  <c:v>3.7450000000000001</c:v>
                </c:pt>
                <c:pt idx="3747">
                  <c:v>3.746</c:v>
                </c:pt>
                <c:pt idx="3748">
                  <c:v>3.7469999999999999</c:v>
                </c:pt>
                <c:pt idx="3749">
                  <c:v>3.7480000000000002</c:v>
                </c:pt>
                <c:pt idx="3750">
                  <c:v>3.7490000000000001</c:v>
                </c:pt>
                <c:pt idx="3751">
                  <c:v>3.75</c:v>
                </c:pt>
                <c:pt idx="3752">
                  <c:v>3.7509999999999999</c:v>
                </c:pt>
                <c:pt idx="3753">
                  <c:v>3.7519999999999998</c:v>
                </c:pt>
                <c:pt idx="3754">
                  <c:v>3.7530000000000001</c:v>
                </c:pt>
                <c:pt idx="3755">
                  <c:v>3.754</c:v>
                </c:pt>
                <c:pt idx="3756">
                  <c:v>3.7549999999999999</c:v>
                </c:pt>
                <c:pt idx="3757">
                  <c:v>3.7559999999999998</c:v>
                </c:pt>
                <c:pt idx="3758">
                  <c:v>3.7570000000000001</c:v>
                </c:pt>
                <c:pt idx="3759">
                  <c:v>3.758</c:v>
                </c:pt>
                <c:pt idx="3760">
                  <c:v>3.7589999999999999</c:v>
                </c:pt>
                <c:pt idx="3761">
                  <c:v>3.76</c:v>
                </c:pt>
                <c:pt idx="3762">
                  <c:v>3.7610000000000001</c:v>
                </c:pt>
                <c:pt idx="3763">
                  <c:v>3.762</c:v>
                </c:pt>
                <c:pt idx="3764">
                  <c:v>3.7629999999999999</c:v>
                </c:pt>
                <c:pt idx="3765">
                  <c:v>3.7639999999999998</c:v>
                </c:pt>
                <c:pt idx="3766">
                  <c:v>3.7650000000000001</c:v>
                </c:pt>
                <c:pt idx="3767">
                  <c:v>3.766</c:v>
                </c:pt>
                <c:pt idx="3768">
                  <c:v>3.7669999999999999</c:v>
                </c:pt>
                <c:pt idx="3769">
                  <c:v>3.7679999999999998</c:v>
                </c:pt>
                <c:pt idx="3770">
                  <c:v>3.7690000000000001</c:v>
                </c:pt>
                <c:pt idx="3771">
                  <c:v>3.77</c:v>
                </c:pt>
                <c:pt idx="3772">
                  <c:v>3.7709999999999999</c:v>
                </c:pt>
                <c:pt idx="3773">
                  <c:v>3.7719999999999998</c:v>
                </c:pt>
                <c:pt idx="3774">
                  <c:v>3.7730000000000001</c:v>
                </c:pt>
                <c:pt idx="3775">
                  <c:v>3.774</c:v>
                </c:pt>
                <c:pt idx="3776">
                  <c:v>3.7749999999999999</c:v>
                </c:pt>
                <c:pt idx="3777">
                  <c:v>3.7759999999999998</c:v>
                </c:pt>
                <c:pt idx="3778">
                  <c:v>3.7770000000000001</c:v>
                </c:pt>
                <c:pt idx="3779">
                  <c:v>3.778</c:v>
                </c:pt>
                <c:pt idx="3780">
                  <c:v>3.7789999999999999</c:v>
                </c:pt>
                <c:pt idx="3781">
                  <c:v>3.78</c:v>
                </c:pt>
                <c:pt idx="3782">
                  <c:v>3.7810000000000001</c:v>
                </c:pt>
                <c:pt idx="3783">
                  <c:v>3.782</c:v>
                </c:pt>
                <c:pt idx="3784">
                  <c:v>3.7829999999999999</c:v>
                </c:pt>
                <c:pt idx="3785">
                  <c:v>3.7839999999999998</c:v>
                </c:pt>
                <c:pt idx="3786">
                  <c:v>3.7850000000000001</c:v>
                </c:pt>
                <c:pt idx="3787">
                  <c:v>3.786</c:v>
                </c:pt>
                <c:pt idx="3788">
                  <c:v>3.7869999999999999</c:v>
                </c:pt>
                <c:pt idx="3789">
                  <c:v>3.7879999999999998</c:v>
                </c:pt>
                <c:pt idx="3790">
                  <c:v>3.7890000000000001</c:v>
                </c:pt>
                <c:pt idx="3791">
                  <c:v>3.79</c:v>
                </c:pt>
                <c:pt idx="3792">
                  <c:v>3.7909999999999999</c:v>
                </c:pt>
                <c:pt idx="3793">
                  <c:v>3.7919999999999998</c:v>
                </c:pt>
                <c:pt idx="3794">
                  <c:v>3.7930000000000001</c:v>
                </c:pt>
                <c:pt idx="3795">
                  <c:v>3.794</c:v>
                </c:pt>
                <c:pt idx="3796">
                  <c:v>3.7949999999999999</c:v>
                </c:pt>
                <c:pt idx="3797">
                  <c:v>3.7959999999999998</c:v>
                </c:pt>
                <c:pt idx="3798">
                  <c:v>3.7970000000000002</c:v>
                </c:pt>
                <c:pt idx="3799">
                  <c:v>3.798</c:v>
                </c:pt>
                <c:pt idx="3800">
                  <c:v>3.7989999999999999</c:v>
                </c:pt>
                <c:pt idx="3801">
                  <c:v>3.8</c:v>
                </c:pt>
                <c:pt idx="3802">
                  <c:v>3.8010000000000002</c:v>
                </c:pt>
                <c:pt idx="3803">
                  <c:v>3.802</c:v>
                </c:pt>
                <c:pt idx="3804">
                  <c:v>3.8029999999999999</c:v>
                </c:pt>
                <c:pt idx="3805">
                  <c:v>3.8039999999999998</c:v>
                </c:pt>
                <c:pt idx="3806">
                  <c:v>3.8050000000000002</c:v>
                </c:pt>
                <c:pt idx="3807">
                  <c:v>3.806</c:v>
                </c:pt>
                <c:pt idx="3808">
                  <c:v>3.8069999999999999</c:v>
                </c:pt>
                <c:pt idx="3809">
                  <c:v>3.8079999999999998</c:v>
                </c:pt>
                <c:pt idx="3810">
                  <c:v>3.8090000000000002</c:v>
                </c:pt>
                <c:pt idx="3811">
                  <c:v>3.81</c:v>
                </c:pt>
                <c:pt idx="3812">
                  <c:v>3.8109999999999999</c:v>
                </c:pt>
                <c:pt idx="3813">
                  <c:v>3.8119999999999998</c:v>
                </c:pt>
                <c:pt idx="3814">
                  <c:v>3.8130000000000002</c:v>
                </c:pt>
                <c:pt idx="3815">
                  <c:v>3.8140000000000001</c:v>
                </c:pt>
                <c:pt idx="3816">
                  <c:v>3.8149999999999999</c:v>
                </c:pt>
                <c:pt idx="3817">
                  <c:v>3.8159999999999998</c:v>
                </c:pt>
                <c:pt idx="3818">
                  <c:v>3.8170000000000002</c:v>
                </c:pt>
                <c:pt idx="3819">
                  <c:v>3.8180000000000001</c:v>
                </c:pt>
                <c:pt idx="3820">
                  <c:v>3.819</c:v>
                </c:pt>
                <c:pt idx="3821">
                  <c:v>3.82</c:v>
                </c:pt>
                <c:pt idx="3822">
                  <c:v>3.8210000000000002</c:v>
                </c:pt>
                <c:pt idx="3823">
                  <c:v>3.8220000000000001</c:v>
                </c:pt>
                <c:pt idx="3824">
                  <c:v>3.823</c:v>
                </c:pt>
                <c:pt idx="3825">
                  <c:v>3.8239999999999998</c:v>
                </c:pt>
                <c:pt idx="3826">
                  <c:v>3.8250000000000002</c:v>
                </c:pt>
                <c:pt idx="3827">
                  <c:v>3.8260000000000001</c:v>
                </c:pt>
                <c:pt idx="3828">
                  <c:v>3.827</c:v>
                </c:pt>
                <c:pt idx="3829">
                  <c:v>3.8279999999999998</c:v>
                </c:pt>
                <c:pt idx="3830">
                  <c:v>3.8290000000000002</c:v>
                </c:pt>
                <c:pt idx="3831">
                  <c:v>3.83</c:v>
                </c:pt>
                <c:pt idx="3832">
                  <c:v>3.831</c:v>
                </c:pt>
                <c:pt idx="3833">
                  <c:v>3.8319999999999999</c:v>
                </c:pt>
                <c:pt idx="3834">
                  <c:v>3.8330000000000002</c:v>
                </c:pt>
                <c:pt idx="3835">
                  <c:v>3.8340000000000001</c:v>
                </c:pt>
                <c:pt idx="3836">
                  <c:v>3.835</c:v>
                </c:pt>
                <c:pt idx="3837">
                  <c:v>3.8359999999999999</c:v>
                </c:pt>
                <c:pt idx="3838">
                  <c:v>3.8370000000000002</c:v>
                </c:pt>
                <c:pt idx="3839">
                  <c:v>3.8380000000000001</c:v>
                </c:pt>
                <c:pt idx="3840">
                  <c:v>3.839</c:v>
                </c:pt>
                <c:pt idx="3841">
                  <c:v>3.84</c:v>
                </c:pt>
                <c:pt idx="3842">
                  <c:v>3.8410000000000002</c:v>
                </c:pt>
                <c:pt idx="3843">
                  <c:v>3.8420000000000001</c:v>
                </c:pt>
                <c:pt idx="3844">
                  <c:v>3.843</c:v>
                </c:pt>
                <c:pt idx="3845">
                  <c:v>3.8439999999999999</c:v>
                </c:pt>
                <c:pt idx="3846">
                  <c:v>3.8450000000000002</c:v>
                </c:pt>
                <c:pt idx="3847">
                  <c:v>3.8460000000000001</c:v>
                </c:pt>
                <c:pt idx="3848">
                  <c:v>3.847</c:v>
                </c:pt>
                <c:pt idx="3849">
                  <c:v>3.8479999999999999</c:v>
                </c:pt>
                <c:pt idx="3850">
                  <c:v>3.8490000000000002</c:v>
                </c:pt>
                <c:pt idx="3851">
                  <c:v>3.85</c:v>
                </c:pt>
                <c:pt idx="3852">
                  <c:v>3.851</c:v>
                </c:pt>
                <c:pt idx="3853">
                  <c:v>3.8519999999999999</c:v>
                </c:pt>
                <c:pt idx="3854">
                  <c:v>3.8530000000000002</c:v>
                </c:pt>
                <c:pt idx="3855">
                  <c:v>3.8540000000000001</c:v>
                </c:pt>
                <c:pt idx="3856">
                  <c:v>3.855</c:v>
                </c:pt>
                <c:pt idx="3857">
                  <c:v>3.8559999999999999</c:v>
                </c:pt>
                <c:pt idx="3858">
                  <c:v>3.8570000000000002</c:v>
                </c:pt>
                <c:pt idx="3859">
                  <c:v>3.8580000000000001</c:v>
                </c:pt>
                <c:pt idx="3860">
                  <c:v>3.859</c:v>
                </c:pt>
                <c:pt idx="3861">
                  <c:v>3.86</c:v>
                </c:pt>
                <c:pt idx="3862">
                  <c:v>3.8610000000000002</c:v>
                </c:pt>
                <c:pt idx="3863">
                  <c:v>3.8620000000000001</c:v>
                </c:pt>
                <c:pt idx="3864">
                  <c:v>3.863</c:v>
                </c:pt>
                <c:pt idx="3865">
                  <c:v>3.8639999999999999</c:v>
                </c:pt>
                <c:pt idx="3866">
                  <c:v>3.8650000000000002</c:v>
                </c:pt>
                <c:pt idx="3867">
                  <c:v>3.8660000000000001</c:v>
                </c:pt>
                <c:pt idx="3868">
                  <c:v>3.867</c:v>
                </c:pt>
                <c:pt idx="3869">
                  <c:v>3.8679999999999999</c:v>
                </c:pt>
                <c:pt idx="3870">
                  <c:v>3.8690000000000002</c:v>
                </c:pt>
                <c:pt idx="3871">
                  <c:v>3.87</c:v>
                </c:pt>
                <c:pt idx="3872">
                  <c:v>3.871</c:v>
                </c:pt>
                <c:pt idx="3873">
                  <c:v>3.8719999999999999</c:v>
                </c:pt>
                <c:pt idx="3874">
                  <c:v>3.8730000000000002</c:v>
                </c:pt>
                <c:pt idx="3875">
                  <c:v>3.8740000000000001</c:v>
                </c:pt>
                <c:pt idx="3876">
                  <c:v>3.875</c:v>
                </c:pt>
                <c:pt idx="3877">
                  <c:v>3.8759999999999999</c:v>
                </c:pt>
                <c:pt idx="3878">
                  <c:v>3.8769999999999998</c:v>
                </c:pt>
                <c:pt idx="3879">
                  <c:v>3.8780000000000001</c:v>
                </c:pt>
                <c:pt idx="3880">
                  <c:v>3.879</c:v>
                </c:pt>
                <c:pt idx="3881">
                  <c:v>3.88</c:v>
                </c:pt>
                <c:pt idx="3882">
                  <c:v>3.8809999999999998</c:v>
                </c:pt>
                <c:pt idx="3883">
                  <c:v>3.8820000000000001</c:v>
                </c:pt>
                <c:pt idx="3884">
                  <c:v>3.883</c:v>
                </c:pt>
                <c:pt idx="3885">
                  <c:v>3.8839999999999999</c:v>
                </c:pt>
                <c:pt idx="3886">
                  <c:v>3.8849999999999998</c:v>
                </c:pt>
                <c:pt idx="3887">
                  <c:v>3.8860000000000001</c:v>
                </c:pt>
                <c:pt idx="3888">
                  <c:v>3.887</c:v>
                </c:pt>
                <c:pt idx="3889">
                  <c:v>3.8879999999999999</c:v>
                </c:pt>
                <c:pt idx="3890">
                  <c:v>3.8889999999999998</c:v>
                </c:pt>
                <c:pt idx="3891">
                  <c:v>3.89</c:v>
                </c:pt>
                <c:pt idx="3892">
                  <c:v>3.891</c:v>
                </c:pt>
                <c:pt idx="3893">
                  <c:v>3.8919999999999999</c:v>
                </c:pt>
                <c:pt idx="3894">
                  <c:v>3.8929999999999998</c:v>
                </c:pt>
                <c:pt idx="3895">
                  <c:v>3.8940000000000001</c:v>
                </c:pt>
                <c:pt idx="3896">
                  <c:v>3.895</c:v>
                </c:pt>
                <c:pt idx="3897">
                  <c:v>3.8959999999999999</c:v>
                </c:pt>
                <c:pt idx="3898">
                  <c:v>3.8969999999999998</c:v>
                </c:pt>
                <c:pt idx="3899">
                  <c:v>3.8980000000000001</c:v>
                </c:pt>
                <c:pt idx="3900">
                  <c:v>3.899</c:v>
                </c:pt>
                <c:pt idx="3901">
                  <c:v>3.9</c:v>
                </c:pt>
                <c:pt idx="3902">
                  <c:v>3.9009999999999998</c:v>
                </c:pt>
                <c:pt idx="3903">
                  <c:v>3.9020000000000001</c:v>
                </c:pt>
                <c:pt idx="3904">
                  <c:v>3.903</c:v>
                </c:pt>
                <c:pt idx="3905">
                  <c:v>3.9039999999999999</c:v>
                </c:pt>
                <c:pt idx="3906">
                  <c:v>3.9049999999999998</c:v>
                </c:pt>
                <c:pt idx="3907">
                  <c:v>3.9060000000000001</c:v>
                </c:pt>
                <c:pt idx="3908">
                  <c:v>3.907</c:v>
                </c:pt>
                <c:pt idx="3909">
                  <c:v>3.9079999999999999</c:v>
                </c:pt>
                <c:pt idx="3910">
                  <c:v>3.9089999999999998</c:v>
                </c:pt>
                <c:pt idx="3911">
                  <c:v>3.91</c:v>
                </c:pt>
                <c:pt idx="3912">
                  <c:v>3.911</c:v>
                </c:pt>
                <c:pt idx="3913">
                  <c:v>3.9119999999999999</c:v>
                </c:pt>
                <c:pt idx="3914">
                  <c:v>3.9129999999999998</c:v>
                </c:pt>
                <c:pt idx="3915">
                  <c:v>3.9140000000000001</c:v>
                </c:pt>
                <c:pt idx="3916">
                  <c:v>3.915</c:v>
                </c:pt>
                <c:pt idx="3917">
                  <c:v>3.9159999999999999</c:v>
                </c:pt>
                <c:pt idx="3918">
                  <c:v>3.9169999999999998</c:v>
                </c:pt>
                <c:pt idx="3919">
                  <c:v>3.9180000000000001</c:v>
                </c:pt>
                <c:pt idx="3920">
                  <c:v>3.919</c:v>
                </c:pt>
                <c:pt idx="3921">
                  <c:v>3.92</c:v>
                </c:pt>
                <c:pt idx="3922">
                  <c:v>3.9209999999999998</c:v>
                </c:pt>
                <c:pt idx="3923">
                  <c:v>3.9220000000000002</c:v>
                </c:pt>
                <c:pt idx="3924">
                  <c:v>3.923</c:v>
                </c:pt>
                <c:pt idx="3925">
                  <c:v>3.9239999999999999</c:v>
                </c:pt>
                <c:pt idx="3926">
                  <c:v>3.9249999999999998</c:v>
                </c:pt>
                <c:pt idx="3927">
                  <c:v>3.9260000000000002</c:v>
                </c:pt>
                <c:pt idx="3928">
                  <c:v>3.927</c:v>
                </c:pt>
                <c:pt idx="3929">
                  <c:v>3.9279999999999999</c:v>
                </c:pt>
                <c:pt idx="3930">
                  <c:v>3.9289999999999998</c:v>
                </c:pt>
                <c:pt idx="3931">
                  <c:v>3.93</c:v>
                </c:pt>
                <c:pt idx="3932">
                  <c:v>3.931</c:v>
                </c:pt>
                <c:pt idx="3933">
                  <c:v>3.9319999999999999</c:v>
                </c:pt>
                <c:pt idx="3934">
                  <c:v>3.9329999999999998</c:v>
                </c:pt>
                <c:pt idx="3935">
                  <c:v>3.9340000000000002</c:v>
                </c:pt>
                <c:pt idx="3936">
                  <c:v>3.9350000000000001</c:v>
                </c:pt>
                <c:pt idx="3937">
                  <c:v>3.9359999999999999</c:v>
                </c:pt>
                <c:pt idx="3938">
                  <c:v>3.9369999999999998</c:v>
                </c:pt>
                <c:pt idx="3939">
                  <c:v>3.9380000000000002</c:v>
                </c:pt>
                <c:pt idx="3940">
                  <c:v>3.9390000000000001</c:v>
                </c:pt>
                <c:pt idx="3941">
                  <c:v>3.94</c:v>
                </c:pt>
                <c:pt idx="3942">
                  <c:v>3.9409999999999998</c:v>
                </c:pt>
                <c:pt idx="3943">
                  <c:v>3.9420000000000002</c:v>
                </c:pt>
                <c:pt idx="3944">
                  <c:v>3.9430000000000001</c:v>
                </c:pt>
                <c:pt idx="3945">
                  <c:v>3.944</c:v>
                </c:pt>
                <c:pt idx="3946">
                  <c:v>3.9449999999999998</c:v>
                </c:pt>
                <c:pt idx="3947">
                  <c:v>3.9460000000000002</c:v>
                </c:pt>
                <c:pt idx="3948">
                  <c:v>3.9470000000000001</c:v>
                </c:pt>
                <c:pt idx="3949">
                  <c:v>3.948</c:v>
                </c:pt>
                <c:pt idx="3950">
                  <c:v>3.9489999999999998</c:v>
                </c:pt>
                <c:pt idx="3951">
                  <c:v>3.95</c:v>
                </c:pt>
                <c:pt idx="3952">
                  <c:v>3.9510000000000001</c:v>
                </c:pt>
                <c:pt idx="3953">
                  <c:v>3.952</c:v>
                </c:pt>
                <c:pt idx="3954">
                  <c:v>3.9529999999999998</c:v>
                </c:pt>
                <c:pt idx="3955">
                  <c:v>3.9540000000000002</c:v>
                </c:pt>
                <c:pt idx="3956">
                  <c:v>3.9550000000000001</c:v>
                </c:pt>
                <c:pt idx="3957">
                  <c:v>3.956</c:v>
                </c:pt>
                <c:pt idx="3958">
                  <c:v>3.9569999999999999</c:v>
                </c:pt>
                <c:pt idx="3959">
                  <c:v>3.9580000000000002</c:v>
                </c:pt>
                <c:pt idx="3960">
                  <c:v>3.9590000000000001</c:v>
                </c:pt>
                <c:pt idx="3961">
                  <c:v>3.96</c:v>
                </c:pt>
                <c:pt idx="3962">
                  <c:v>3.9609999999999999</c:v>
                </c:pt>
                <c:pt idx="3963">
                  <c:v>3.9620000000000002</c:v>
                </c:pt>
                <c:pt idx="3964">
                  <c:v>3.9630000000000001</c:v>
                </c:pt>
                <c:pt idx="3965">
                  <c:v>3.964</c:v>
                </c:pt>
                <c:pt idx="3966">
                  <c:v>3.9649999999999999</c:v>
                </c:pt>
                <c:pt idx="3967">
                  <c:v>3.9660000000000002</c:v>
                </c:pt>
                <c:pt idx="3968">
                  <c:v>3.9670000000000001</c:v>
                </c:pt>
                <c:pt idx="3969">
                  <c:v>3.968</c:v>
                </c:pt>
                <c:pt idx="3970">
                  <c:v>3.9689999999999999</c:v>
                </c:pt>
                <c:pt idx="3971">
                  <c:v>3.97</c:v>
                </c:pt>
                <c:pt idx="3972">
                  <c:v>3.9710000000000001</c:v>
                </c:pt>
                <c:pt idx="3973">
                  <c:v>3.972</c:v>
                </c:pt>
                <c:pt idx="3974">
                  <c:v>3.9729999999999999</c:v>
                </c:pt>
                <c:pt idx="3975">
                  <c:v>3.9740000000000002</c:v>
                </c:pt>
                <c:pt idx="3976">
                  <c:v>3.9750000000000001</c:v>
                </c:pt>
                <c:pt idx="3977">
                  <c:v>3.976</c:v>
                </c:pt>
                <c:pt idx="3978">
                  <c:v>3.9769999999999999</c:v>
                </c:pt>
                <c:pt idx="3979">
                  <c:v>3.9780000000000002</c:v>
                </c:pt>
                <c:pt idx="3980">
                  <c:v>3.9790000000000001</c:v>
                </c:pt>
                <c:pt idx="3981">
                  <c:v>3.98</c:v>
                </c:pt>
                <c:pt idx="3982">
                  <c:v>3.9809999999999999</c:v>
                </c:pt>
                <c:pt idx="3983">
                  <c:v>3.9820000000000002</c:v>
                </c:pt>
                <c:pt idx="3984">
                  <c:v>3.9830000000000001</c:v>
                </c:pt>
                <c:pt idx="3985">
                  <c:v>3.984</c:v>
                </c:pt>
                <c:pt idx="3986">
                  <c:v>3.9849999999999999</c:v>
                </c:pt>
                <c:pt idx="3987">
                  <c:v>3.9860000000000002</c:v>
                </c:pt>
                <c:pt idx="3988">
                  <c:v>3.9870000000000001</c:v>
                </c:pt>
                <c:pt idx="3989">
                  <c:v>3.988</c:v>
                </c:pt>
                <c:pt idx="3990">
                  <c:v>3.9889999999999999</c:v>
                </c:pt>
                <c:pt idx="3991">
                  <c:v>3.99</c:v>
                </c:pt>
                <c:pt idx="3992">
                  <c:v>3.9910000000000001</c:v>
                </c:pt>
                <c:pt idx="3993">
                  <c:v>3.992</c:v>
                </c:pt>
                <c:pt idx="3994">
                  <c:v>3.9929999999999999</c:v>
                </c:pt>
                <c:pt idx="3995">
                  <c:v>3.9940000000000002</c:v>
                </c:pt>
                <c:pt idx="3996">
                  <c:v>3.9950000000000001</c:v>
                </c:pt>
                <c:pt idx="3997">
                  <c:v>3.996</c:v>
                </c:pt>
                <c:pt idx="3998">
                  <c:v>3.9969999999999999</c:v>
                </c:pt>
                <c:pt idx="3999">
                  <c:v>3.9980000000000002</c:v>
                </c:pt>
                <c:pt idx="4000">
                  <c:v>3.9990000000000001</c:v>
                </c:pt>
                <c:pt idx="4001">
                  <c:v>4</c:v>
                </c:pt>
                <c:pt idx="4002">
                  <c:v>4.0010000000000003</c:v>
                </c:pt>
                <c:pt idx="4003">
                  <c:v>4.0019999999999998</c:v>
                </c:pt>
                <c:pt idx="4004">
                  <c:v>4.0030000000000001</c:v>
                </c:pt>
                <c:pt idx="4005">
                  <c:v>4.0039999999999996</c:v>
                </c:pt>
                <c:pt idx="4006">
                  <c:v>4.0049999999999999</c:v>
                </c:pt>
                <c:pt idx="4007">
                  <c:v>4.0060000000000002</c:v>
                </c:pt>
                <c:pt idx="4008">
                  <c:v>4.0069999999999997</c:v>
                </c:pt>
                <c:pt idx="4009">
                  <c:v>4.008</c:v>
                </c:pt>
                <c:pt idx="4010">
                  <c:v>4.0090000000000003</c:v>
                </c:pt>
                <c:pt idx="4011">
                  <c:v>4.01</c:v>
                </c:pt>
                <c:pt idx="4012">
                  <c:v>4.0110000000000001</c:v>
                </c:pt>
                <c:pt idx="4013">
                  <c:v>4.0119999999999996</c:v>
                </c:pt>
                <c:pt idx="4014">
                  <c:v>4.0129999999999999</c:v>
                </c:pt>
                <c:pt idx="4015">
                  <c:v>4.0140000000000002</c:v>
                </c:pt>
                <c:pt idx="4016">
                  <c:v>4.0149999999999997</c:v>
                </c:pt>
                <c:pt idx="4017">
                  <c:v>4.016</c:v>
                </c:pt>
                <c:pt idx="4018">
                  <c:v>4.0170000000000003</c:v>
                </c:pt>
                <c:pt idx="4019">
                  <c:v>4.0179999999999998</c:v>
                </c:pt>
                <c:pt idx="4020">
                  <c:v>4.0190000000000001</c:v>
                </c:pt>
                <c:pt idx="4021">
                  <c:v>4.0199999999999996</c:v>
                </c:pt>
                <c:pt idx="4022">
                  <c:v>4.0209999999999999</c:v>
                </c:pt>
                <c:pt idx="4023">
                  <c:v>4.0220000000000002</c:v>
                </c:pt>
                <c:pt idx="4024">
                  <c:v>4.0229999999999997</c:v>
                </c:pt>
                <c:pt idx="4025">
                  <c:v>4.024</c:v>
                </c:pt>
                <c:pt idx="4026">
                  <c:v>4.0250000000000004</c:v>
                </c:pt>
                <c:pt idx="4027">
                  <c:v>4.0259999999999998</c:v>
                </c:pt>
                <c:pt idx="4028">
                  <c:v>4.0270000000000001</c:v>
                </c:pt>
                <c:pt idx="4029">
                  <c:v>4.0279999999999996</c:v>
                </c:pt>
                <c:pt idx="4030">
                  <c:v>4.0289999999999999</c:v>
                </c:pt>
                <c:pt idx="4031">
                  <c:v>4.03</c:v>
                </c:pt>
                <c:pt idx="4032">
                  <c:v>4.0309999999999997</c:v>
                </c:pt>
                <c:pt idx="4033">
                  <c:v>4.032</c:v>
                </c:pt>
                <c:pt idx="4034">
                  <c:v>4.0330000000000004</c:v>
                </c:pt>
                <c:pt idx="4035">
                  <c:v>4.0339999999999998</c:v>
                </c:pt>
                <c:pt idx="4036">
                  <c:v>4.0350000000000001</c:v>
                </c:pt>
                <c:pt idx="4037">
                  <c:v>4.0359999999999996</c:v>
                </c:pt>
                <c:pt idx="4038">
                  <c:v>4.0369999999999999</c:v>
                </c:pt>
                <c:pt idx="4039">
                  <c:v>4.0380000000000003</c:v>
                </c:pt>
                <c:pt idx="4040">
                  <c:v>4.0389999999999997</c:v>
                </c:pt>
                <c:pt idx="4041">
                  <c:v>4.04</c:v>
                </c:pt>
                <c:pt idx="4042">
                  <c:v>4.0410000000000004</c:v>
                </c:pt>
                <c:pt idx="4043">
                  <c:v>4.0419999999999998</c:v>
                </c:pt>
                <c:pt idx="4044">
                  <c:v>4.0430000000000001</c:v>
                </c:pt>
                <c:pt idx="4045">
                  <c:v>4.0439999999999996</c:v>
                </c:pt>
                <c:pt idx="4046">
                  <c:v>4.0449999999999999</c:v>
                </c:pt>
                <c:pt idx="4047">
                  <c:v>4.0460000000000003</c:v>
                </c:pt>
                <c:pt idx="4048">
                  <c:v>4.0469999999999997</c:v>
                </c:pt>
                <c:pt idx="4049">
                  <c:v>4.048</c:v>
                </c:pt>
                <c:pt idx="4050">
                  <c:v>4.0490000000000004</c:v>
                </c:pt>
                <c:pt idx="4051">
                  <c:v>4.05</c:v>
                </c:pt>
                <c:pt idx="4052">
                  <c:v>4.0510000000000002</c:v>
                </c:pt>
                <c:pt idx="4053">
                  <c:v>4.0519999999999996</c:v>
                </c:pt>
                <c:pt idx="4054">
                  <c:v>4.0529999999999999</c:v>
                </c:pt>
                <c:pt idx="4055">
                  <c:v>4.0540000000000003</c:v>
                </c:pt>
                <c:pt idx="4056">
                  <c:v>4.0549999999999997</c:v>
                </c:pt>
                <c:pt idx="4057">
                  <c:v>4.056</c:v>
                </c:pt>
                <c:pt idx="4058">
                  <c:v>4.0570000000000004</c:v>
                </c:pt>
                <c:pt idx="4059">
                  <c:v>4.0579999999999998</c:v>
                </c:pt>
                <c:pt idx="4060">
                  <c:v>4.0590000000000002</c:v>
                </c:pt>
                <c:pt idx="4061">
                  <c:v>4.0599999999999996</c:v>
                </c:pt>
                <c:pt idx="4062">
                  <c:v>4.0609999999999999</c:v>
                </c:pt>
                <c:pt idx="4063">
                  <c:v>4.0620000000000003</c:v>
                </c:pt>
                <c:pt idx="4064">
                  <c:v>4.0629999999999997</c:v>
                </c:pt>
                <c:pt idx="4065">
                  <c:v>4.0640000000000001</c:v>
                </c:pt>
                <c:pt idx="4066">
                  <c:v>4.0650000000000004</c:v>
                </c:pt>
                <c:pt idx="4067">
                  <c:v>4.0659999999999998</c:v>
                </c:pt>
                <c:pt idx="4068">
                  <c:v>4.0670000000000002</c:v>
                </c:pt>
                <c:pt idx="4069">
                  <c:v>4.0679999999999996</c:v>
                </c:pt>
                <c:pt idx="4070">
                  <c:v>4.069</c:v>
                </c:pt>
                <c:pt idx="4071">
                  <c:v>4.07</c:v>
                </c:pt>
                <c:pt idx="4072">
                  <c:v>4.0709999999999997</c:v>
                </c:pt>
                <c:pt idx="4073">
                  <c:v>4.0720000000000001</c:v>
                </c:pt>
                <c:pt idx="4074">
                  <c:v>4.0730000000000004</c:v>
                </c:pt>
                <c:pt idx="4075">
                  <c:v>4.0739999999999998</c:v>
                </c:pt>
                <c:pt idx="4076">
                  <c:v>4.0750000000000002</c:v>
                </c:pt>
                <c:pt idx="4077">
                  <c:v>4.0759999999999996</c:v>
                </c:pt>
                <c:pt idx="4078">
                  <c:v>4.077</c:v>
                </c:pt>
                <c:pt idx="4079">
                  <c:v>4.0780000000000003</c:v>
                </c:pt>
                <c:pt idx="4080">
                  <c:v>4.0789999999999997</c:v>
                </c:pt>
                <c:pt idx="4081">
                  <c:v>4.08</c:v>
                </c:pt>
                <c:pt idx="4082">
                  <c:v>4.0810000000000004</c:v>
                </c:pt>
                <c:pt idx="4083">
                  <c:v>4.0819999999999999</c:v>
                </c:pt>
                <c:pt idx="4084">
                  <c:v>4.0830000000000002</c:v>
                </c:pt>
                <c:pt idx="4085">
                  <c:v>4.0839999999999996</c:v>
                </c:pt>
                <c:pt idx="4086">
                  <c:v>4.085</c:v>
                </c:pt>
                <c:pt idx="4087">
                  <c:v>4.0860000000000003</c:v>
                </c:pt>
                <c:pt idx="4088">
                  <c:v>4.0869999999999997</c:v>
                </c:pt>
                <c:pt idx="4089">
                  <c:v>4.0880000000000001</c:v>
                </c:pt>
                <c:pt idx="4090">
                  <c:v>4.0890000000000004</c:v>
                </c:pt>
                <c:pt idx="4091">
                  <c:v>4.09</c:v>
                </c:pt>
                <c:pt idx="4092">
                  <c:v>4.0910000000000002</c:v>
                </c:pt>
                <c:pt idx="4093">
                  <c:v>4.0919999999999996</c:v>
                </c:pt>
                <c:pt idx="4094">
                  <c:v>4.093</c:v>
                </c:pt>
                <c:pt idx="4095">
                  <c:v>4.0940000000000003</c:v>
                </c:pt>
                <c:pt idx="4096">
                  <c:v>4.0949999999999998</c:v>
                </c:pt>
                <c:pt idx="4097">
                  <c:v>4.0960000000000001</c:v>
                </c:pt>
                <c:pt idx="4098">
                  <c:v>4.0970000000000004</c:v>
                </c:pt>
                <c:pt idx="4099">
                  <c:v>4.0979999999999999</c:v>
                </c:pt>
                <c:pt idx="4100">
                  <c:v>4.0990000000000002</c:v>
                </c:pt>
                <c:pt idx="4101">
                  <c:v>4.0999999999999996</c:v>
                </c:pt>
                <c:pt idx="4102">
                  <c:v>4.101</c:v>
                </c:pt>
                <c:pt idx="4103">
                  <c:v>4.1020000000000003</c:v>
                </c:pt>
                <c:pt idx="4104">
                  <c:v>4.1029999999999998</c:v>
                </c:pt>
                <c:pt idx="4105">
                  <c:v>4.1040000000000001</c:v>
                </c:pt>
                <c:pt idx="4106">
                  <c:v>4.1050000000000004</c:v>
                </c:pt>
                <c:pt idx="4107">
                  <c:v>4.1059999999999999</c:v>
                </c:pt>
                <c:pt idx="4108">
                  <c:v>4.1070000000000002</c:v>
                </c:pt>
                <c:pt idx="4109">
                  <c:v>4.1079999999999997</c:v>
                </c:pt>
                <c:pt idx="4110">
                  <c:v>4.109</c:v>
                </c:pt>
                <c:pt idx="4111">
                  <c:v>4.1100000000000003</c:v>
                </c:pt>
                <c:pt idx="4112">
                  <c:v>4.1109999999999998</c:v>
                </c:pt>
                <c:pt idx="4113">
                  <c:v>4.1120000000000001</c:v>
                </c:pt>
                <c:pt idx="4114">
                  <c:v>4.1130000000000004</c:v>
                </c:pt>
                <c:pt idx="4115">
                  <c:v>4.1139999999999999</c:v>
                </c:pt>
                <c:pt idx="4116">
                  <c:v>4.1150000000000002</c:v>
                </c:pt>
                <c:pt idx="4117">
                  <c:v>4.1159999999999997</c:v>
                </c:pt>
                <c:pt idx="4118">
                  <c:v>4.117</c:v>
                </c:pt>
                <c:pt idx="4119">
                  <c:v>4.1180000000000003</c:v>
                </c:pt>
                <c:pt idx="4120">
                  <c:v>4.1189999999999998</c:v>
                </c:pt>
                <c:pt idx="4121">
                  <c:v>4.12</c:v>
                </c:pt>
                <c:pt idx="4122">
                  <c:v>4.1210000000000004</c:v>
                </c:pt>
                <c:pt idx="4123">
                  <c:v>4.1219999999999999</c:v>
                </c:pt>
                <c:pt idx="4124">
                  <c:v>4.1230000000000002</c:v>
                </c:pt>
                <c:pt idx="4125">
                  <c:v>4.1239999999999997</c:v>
                </c:pt>
                <c:pt idx="4126">
                  <c:v>4.125</c:v>
                </c:pt>
                <c:pt idx="4127">
                  <c:v>4.1260000000000003</c:v>
                </c:pt>
                <c:pt idx="4128">
                  <c:v>4.1269999999999998</c:v>
                </c:pt>
                <c:pt idx="4129">
                  <c:v>4.1280000000000001</c:v>
                </c:pt>
                <c:pt idx="4130">
                  <c:v>4.1289999999999996</c:v>
                </c:pt>
                <c:pt idx="4131">
                  <c:v>4.13</c:v>
                </c:pt>
                <c:pt idx="4132">
                  <c:v>4.1310000000000002</c:v>
                </c:pt>
                <c:pt idx="4133">
                  <c:v>4.1319999999999997</c:v>
                </c:pt>
                <c:pt idx="4134">
                  <c:v>4.133</c:v>
                </c:pt>
                <c:pt idx="4135">
                  <c:v>4.1340000000000003</c:v>
                </c:pt>
                <c:pt idx="4136">
                  <c:v>4.1349999999999998</c:v>
                </c:pt>
                <c:pt idx="4137">
                  <c:v>4.1360000000000001</c:v>
                </c:pt>
                <c:pt idx="4138">
                  <c:v>4.1369999999999996</c:v>
                </c:pt>
                <c:pt idx="4139">
                  <c:v>4.1379999999999999</c:v>
                </c:pt>
                <c:pt idx="4140">
                  <c:v>4.1390000000000002</c:v>
                </c:pt>
                <c:pt idx="4141">
                  <c:v>4.1399999999999997</c:v>
                </c:pt>
                <c:pt idx="4142">
                  <c:v>4.141</c:v>
                </c:pt>
                <c:pt idx="4143">
                  <c:v>4.1420000000000003</c:v>
                </c:pt>
                <c:pt idx="4144">
                  <c:v>4.1429999999999998</c:v>
                </c:pt>
                <c:pt idx="4145">
                  <c:v>4.1440000000000001</c:v>
                </c:pt>
                <c:pt idx="4146">
                  <c:v>4.1449999999999996</c:v>
                </c:pt>
                <c:pt idx="4147">
                  <c:v>4.1459999999999999</c:v>
                </c:pt>
                <c:pt idx="4148">
                  <c:v>4.1470000000000002</c:v>
                </c:pt>
                <c:pt idx="4149">
                  <c:v>4.1479999999999997</c:v>
                </c:pt>
                <c:pt idx="4150">
                  <c:v>4.149</c:v>
                </c:pt>
                <c:pt idx="4151">
                  <c:v>4.1500000000000004</c:v>
                </c:pt>
                <c:pt idx="4152">
                  <c:v>4.1509999999999998</c:v>
                </c:pt>
                <c:pt idx="4153">
                  <c:v>4.1520000000000001</c:v>
                </c:pt>
                <c:pt idx="4154">
                  <c:v>4.1529999999999996</c:v>
                </c:pt>
                <c:pt idx="4155">
                  <c:v>4.1539999999999999</c:v>
                </c:pt>
                <c:pt idx="4156">
                  <c:v>4.1550000000000002</c:v>
                </c:pt>
                <c:pt idx="4157">
                  <c:v>4.1559999999999997</c:v>
                </c:pt>
                <c:pt idx="4158">
                  <c:v>4.157</c:v>
                </c:pt>
                <c:pt idx="4159">
                  <c:v>4.1580000000000004</c:v>
                </c:pt>
                <c:pt idx="4160">
                  <c:v>4.1589999999999998</c:v>
                </c:pt>
                <c:pt idx="4161">
                  <c:v>4.16</c:v>
                </c:pt>
                <c:pt idx="4162">
                  <c:v>4.1609999999999996</c:v>
                </c:pt>
                <c:pt idx="4163">
                  <c:v>4.1619999999999999</c:v>
                </c:pt>
                <c:pt idx="4164">
                  <c:v>4.1630000000000003</c:v>
                </c:pt>
                <c:pt idx="4165">
                  <c:v>4.1639999999999997</c:v>
                </c:pt>
                <c:pt idx="4166">
                  <c:v>4.165</c:v>
                </c:pt>
                <c:pt idx="4167">
                  <c:v>4.1660000000000004</c:v>
                </c:pt>
                <c:pt idx="4168">
                  <c:v>4.1669999999999998</c:v>
                </c:pt>
                <c:pt idx="4169">
                  <c:v>4.1680000000000001</c:v>
                </c:pt>
                <c:pt idx="4170">
                  <c:v>4.1689999999999996</c:v>
                </c:pt>
                <c:pt idx="4171">
                  <c:v>4.17</c:v>
                </c:pt>
                <c:pt idx="4172">
                  <c:v>4.1710000000000003</c:v>
                </c:pt>
                <c:pt idx="4173">
                  <c:v>4.1719999999999997</c:v>
                </c:pt>
                <c:pt idx="4174">
                  <c:v>4.173</c:v>
                </c:pt>
                <c:pt idx="4175">
                  <c:v>4.1740000000000004</c:v>
                </c:pt>
                <c:pt idx="4176">
                  <c:v>4.1749999999999998</c:v>
                </c:pt>
                <c:pt idx="4177">
                  <c:v>4.1760000000000002</c:v>
                </c:pt>
                <c:pt idx="4178">
                  <c:v>4.1769999999999996</c:v>
                </c:pt>
                <c:pt idx="4179">
                  <c:v>4.1779999999999999</c:v>
                </c:pt>
                <c:pt idx="4180">
                  <c:v>4.1790000000000003</c:v>
                </c:pt>
                <c:pt idx="4181">
                  <c:v>4.18</c:v>
                </c:pt>
                <c:pt idx="4182">
                  <c:v>4.181</c:v>
                </c:pt>
                <c:pt idx="4183">
                  <c:v>4.1820000000000004</c:v>
                </c:pt>
                <c:pt idx="4184">
                  <c:v>4.1829999999999998</c:v>
                </c:pt>
                <c:pt idx="4185">
                  <c:v>4.1840000000000002</c:v>
                </c:pt>
                <c:pt idx="4186">
                  <c:v>4.1849999999999996</c:v>
                </c:pt>
                <c:pt idx="4187">
                  <c:v>4.1859999999999999</c:v>
                </c:pt>
                <c:pt idx="4188">
                  <c:v>4.1870000000000003</c:v>
                </c:pt>
                <c:pt idx="4189">
                  <c:v>4.1879999999999997</c:v>
                </c:pt>
                <c:pt idx="4190">
                  <c:v>4.1890000000000001</c:v>
                </c:pt>
                <c:pt idx="4191">
                  <c:v>4.1900000000000004</c:v>
                </c:pt>
                <c:pt idx="4192">
                  <c:v>4.1909999999999998</c:v>
                </c:pt>
                <c:pt idx="4193">
                  <c:v>4.1920000000000002</c:v>
                </c:pt>
                <c:pt idx="4194">
                  <c:v>4.1929999999999996</c:v>
                </c:pt>
                <c:pt idx="4195">
                  <c:v>4.194</c:v>
                </c:pt>
                <c:pt idx="4196">
                  <c:v>4.1950000000000003</c:v>
                </c:pt>
                <c:pt idx="4197">
                  <c:v>4.1959999999999997</c:v>
                </c:pt>
                <c:pt idx="4198">
                  <c:v>4.1970000000000001</c:v>
                </c:pt>
                <c:pt idx="4199">
                  <c:v>4.1980000000000004</c:v>
                </c:pt>
                <c:pt idx="4200">
                  <c:v>4.1989999999999998</c:v>
                </c:pt>
                <c:pt idx="4201">
                  <c:v>4.2</c:v>
                </c:pt>
                <c:pt idx="4202">
                  <c:v>4.2009999999999996</c:v>
                </c:pt>
                <c:pt idx="4203">
                  <c:v>4.202</c:v>
                </c:pt>
                <c:pt idx="4204">
                  <c:v>4.2030000000000003</c:v>
                </c:pt>
                <c:pt idx="4205">
                  <c:v>4.2039999999999997</c:v>
                </c:pt>
                <c:pt idx="4206">
                  <c:v>4.2050000000000001</c:v>
                </c:pt>
                <c:pt idx="4207">
                  <c:v>4.2060000000000004</c:v>
                </c:pt>
                <c:pt idx="4208">
                  <c:v>4.2069999999999999</c:v>
                </c:pt>
                <c:pt idx="4209">
                  <c:v>4.2080000000000002</c:v>
                </c:pt>
                <c:pt idx="4210">
                  <c:v>4.2089999999999996</c:v>
                </c:pt>
                <c:pt idx="4211">
                  <c:v>4.21</c:v>
                </c:pt>
                <c:pt idx="4212">
                  <c:v>4.2110000000000003</c:v>
                </c:pt>
                <c:pt idx="4213">
                  <c:v>4.2119999999999997</c:v>
                </c:pt>
                <c:pt idx="4214">
                  <c:v>4.2130000000000001</c:v>
                </c:pt>
                <c:pt idx="4215">
                  <c:v>4.2140000000000004</c:v>
                </c:pt>
                <c:pt idx="4216">
                  <c:v>4.2149999999999999</c:v>
                </c:pt>
                <c:pt idx="4217">
                  <c:v>4.2160000000000002</c:v>
                </c:pt>
                <c:pt idx="4218">
                  <c:v>4.2169999999999996</c:v>
                </c:pt>
                <c:pt idx="4219">
                  <c:v>4.218</c:v>
                </c:pt>
                <c:pt idx="4220">
                  <c:v>4.2190000000000003</c:v>
                </c:pt>
                <c:pt idx="4221">
                  <c:v>4.22</c:v>
                </c:pt>
                <c:pt idx="4222">
                  <c:v>4.2210000000000001</c:v>
                </c:pt>
                <c:pt idx="4223">
                  <c:v>4.2220000000000004</c:v>
                </c:pt>
                <c:pt idx="4224">
                  <c:v>4.2229999999999999</c:v>
                </c:pt>
                <c:pt idx="4225">
                  <c:v>4.2240000000000002</c:v>
                </c:pt>
                <c:pt idx="4226">
                  <c:v>4.2249999999999996</c:v>
                </c:pt>
                <c:pt idx="4227">
                  <c:v>4.226</c:v>
                </c:pt>
                <c:pt idx="4228">
                  <c:v>4.2270000000000003</c:v>
                </c:pt>
                <c:pt idx="4229">
                  <c:v>4.2279999999999998</c:v>
                </c:pt>
                <c:pt idx="4230">
                  <c:v>4.2290000000000001</c:v>
                </c:pt>
                <c:pt idx="4231">
                  <c:v>4.2300000000000004</c:v>
                </c:pt>
                <c:pt idx="4232">
                  <c:v>4.2309999999999999</c:v>
                </c:pt>
                <c:pt idx="4233">
                  <c:v>4.2320000000000002</c:v>
                </c:pt>
                <c:pt idx="4234">
                  <c:v>4.2329999999999997</c:v>
                </c:pt>
                <c:pt idx="4235">
                  <c:v>4.234</c:v>
                </c:pt>
                <c:pt idx="4236">
                  <c:v>4.2350000000000003</c:v>
                </c:pt>
                <c:pt idx="4237">
                  <c:v>4.2359999999999998</c:v>
                </c:pt>
                <c:pt idx="4238">
                  <c:v>4.2370000000000001</c:v>
                </c:pt>
                <c:pt idx="4239">
                  <c:v>4.2380000000000004</c:v>
                </c:pt>
                <c:pt idx="4240">
                  <c:v>4.2389999999999999</c:v>
                </c:pt>
                <c:pt idx="4241">
                  <c:v>4.24</c:v>
                </c:pt>
                <c:pt idx="4242">
                  <c:v>4.2409999999999997</c:v>
                </c:pt>
                <c:pt idx="4243">
                  <c:v>4.242</c:v>
                </c:pt>
                <c:pt idx="4244">
                  <c:v>4.2430000000000003</c:v>
                </c:pt>
                <c:pt idx="4245">
                  <c:v>4.2439999999999998</c:v>
                </c:pt>
                <c:pt idx="4246">
                  <c:v>4.2450000000000001</c:v>
                </c:pt>
                <c:pt idx="4247">
                  <c:v>4.2460000000000004</c:v>
                </c:pt>
                <c:pt idx="4248">
                  <c:v>4.2469999999999999</c:v>
                </c:pt>
                <c:pt idx="4249">
                  <c:v>4.2480000000000002</c:v>
                </c:pt>
                <c:pt idx="4250">
                  <c:v>4.2489999999999997</c:v>
                </c:pt>
                <c:pt idx="4251">
                  <c:v>4.25</c:v>
                </c:pt>
                <c:pt idx="4252">
                  <c:v>4.2510000000000003</c:v>
                </c:pt>
                <c:pt idx="4253">
                  <c:v>4.2519999999999998</c:v>
                </c:pt>
                <c:pt idx="4254">
                  <c:v>4.2530000000000001</c:v>
                </c:pt>
                <c:pt idx="4255">
                  <c:v>4.2539999999999996</c:v>
                </c:pt>
                <c:pt idx="4256">
                  <c:v>4.2549999999999999</c:v>
                </c:pt>
                <c:pt idx="4257">
                  <c:v>4.2560000000000002</c:v>
                </c:pt>
                <c:pt idx="4258">
                  <c:v>4.2569999999999997</c:v>
                </c:pt>
                <c:pt idx="4259">
                  <c:v>4.258</c:v>
                </c:pt>
                <c:pt idx="4260">
                  <c:v>4.2590000000000003</c:v>
                </c:pt>
                <c:pt idx="4261">
                  <c:v>4.26</c:v>
                </c:pt>
                <c:pt idx="4262">
                  <c:v>4.2610000000000001</c:v>
                </c:pt>
                <c:pt idx="4263">
                  <c:v>4.2619999999999996</c:v>
                </c:pt>
                <c:pt idx="4264">
                  <c:v>4.2629999999999999</c:v>
                </c:pt>
                <c:pt idx="4265">
                  <c:v>4.2640000000000002</c:v>
                </c:pt>
                <c:pt idx="4266">
                  <c:v>4.2649999999999997</c:v>
                </c:pt>
                <c:pt idx="4267">
                  <c:v>4.266</c:v>
                </c:pt>
                <c:pt idx="4268">
                  <c:v>4.2670000000000003</c:v>
                </c:pt>
                <c:pt idx="4269">
                  <c:v>4.2679999999999998</c:v>
                </c:pt>
                <c:pt idx="4270">
                  <c:v>4.2690000000000001</c:v>
                </c:pt>
                <c:pt idx="4271">
                  <c:v>4.2699999999999996</c:v>
                </c:pt>
                <c:pt idx="4272">
                  <c:v>4.2709999999999999</c:v>
                </c:pt>
                <c:pt idx="4273">
                  <c:v>4.2720000000000002</c:v>
                </c:pt>
                <c:pt idx="4274">
                  <c:v>4.2729999999999997</c:v>
                </c:pt>
                <c:pt idx="4275">
                  <c:v>4.274</c:v>
                </c:pt>
                <c:pt idx="4276">
                  <c:v>4.2750000000000004</c:v>
                </c:pt>
                <c:pt idx="4277">
                  <c:v>4.2759999999999998</c:v>
                </c:pt>
                <c:pt idx="4278">
                  <c:v>4.2770000000000001</c:v>
                </c:pt>
                <c:pt idx="4279">
                  <c:v>4.2779999999999996</c:v>
                </c:pt>
                <c:pt idx="4280">
                  <c:v>4.2789999999999999</c:v>
                </c:pt>
                <c:pt idx="4281">
                  <c:v>4.28</c:v>
                </c:pt>
                <c:pt idx="4282">
                  <c:v>4.2809999999999997</c:v>
                </c:pt>
                <c:pt idx="4283">
                  <c:v>4.282</c:v>
                </c:pt>
                <c:pt idx="4284">
                  <c:v>4.2830000000000004</c:v>
                </c:pt>
                <c:pt idx="4285">
                  <c:v>4.2839999999999998</c:v>
                </c:pt>
                <c:pt idx="4286">
                  <c:v>4.2850000000000001</c:v>
                </c:pt>
                <c:pt idx="4287">
                  <c:v>4.2859999999999996</c:v>
                </c:pt>
                <c:pt idx="4288">
                  <c:v>4.2869999999999999</c:v>
                </c:pt>
                <c:pt idx="4289">
                  <c:v>4.2880000000000003</c:v>
                </c:pt>
                <c:pt idx="4290">
                  <c:v>4.2889999999999997</c:v>
                </c:pt>
                <c:pt idx="4291">
                  <c:v>4.29</c:v>
                </c:pt>
                <c:pt idx="4292">
                  <c:v>4.2910000000000004</c:v>
                </c:pt>
                <c:pt idx="4293">
                  <c:v>4.2919999999999998</c:v>
                </c:pt>
                <c:pt idx="4294">
                  <c:v>4.2930000000000001</c:v>
                </c:pt>
                <c:pt idx="4295">
                  <c:v>4.2939999999999996</c:v>
                </c:pt>
                <c:pt idx="4296">
                  <c:v>4.2949999999999999</c:v>
                </c:pt>
                <c:pt idx="4297">
                  <c:v>4.2960000000000003</c:v>
                </c:pt>
                <c:pt idx="4298">
                  <c:v>4.2969999999999997</c:v>
                </c:pt>
                <c:pt idx="4299">
                  <c:v>4.298</c:v>
                </c:pt>
                <c:pt idx="4300">
                  <c:v>4.2990000000000004</c:v>
                </c:pt>
                <c:pt idx="4301">
                  <c:v>4.3</c:v>
                </c:pt>
                <c:pt idx="4302">
                  <c:v>4.3010000000000002</c:v>
                </c:pt>
                <c:pt idx="4303">
                  <c:v>4.3019999999999996</c:v>
                </c:pt>
                <c:pt idx="4304">
                  <c:v>4.3029999999999999</c:v>
                </c:pt>
                <c:pt idx="4305">
                  <c:v>4.3040000000000003</c:v>
                </c:pt>
                <c:pt idx="4306">
                  <c:v>4.3049999999999997</c:v>
                </c:pt>
                <c:pt idx="4307">
                  <c:v>4.306</c:v>
                </c:pt>
                <c:pt idx="4308">
                  <c:v>4.3070000000000004</c:v>
                </c:pt>
                <c:pt idx="4309">
                  <c:v>4.3079999999999998</c:v>
                </c:pt>
                <c:pt idx="4310">
                  <c:v>4.3090000000000002</c:v>
                </c:pt>
                <c:pt idx="4311">
                  <c:v>4.3099999999999996</c:v>
                </c:pt>
                <c:pt idx="4312">
                  <c:v>4.3109999999999999</c:v>
                </c:pt>
                <c:pt idx="4313">
                  <c:v>4.3120000000000003</c:v>
                </c:pt>
                <c:pt idx="4314">
                  <c:v>4.3129999999999997</c:v>
                </c:pt>
                <c:pt idx="4315">
                  <c:v>4.3140000000000001</c:v>
                </c:pt>
                <c:pt idx="4316">
                  <c:v>4.3150000000000004</c:v>
                </c:pt>
                <c:pt idx="4317">
                  <c:v>4.3159999999999998</c:v>
                </c:pt>
                <c:pt idx="4318">
                  <c:v>4.3170000000000002</c:v>
                </c:pt>
                <c:pt idx="4319">
                  <c:v>4.3179999999999996</c:v>
                </c:pt>
                <c:pt idx="4320">
                  <c:v>4.319</c:v>
                </c:pt>
                <c:pt idx="4321">
                  <c:v>4.32</c:v>
                </c:pt>
                <c:pt idx="4322">
                  <c:v>4.3209999999999997</c:v>
                </c:pt>
                <c:pt idx="4323">
                  <c:v>4.3220000000000001</c:v>
                </c:pt>
                <c:pt idx="4324">
                  <c:v>4.3230000000000004</c:v>
                </c:pt>
                <c:pt idx="4325">
                  <c:v>4.3239999999999998</c:v>
                </c:pt>
                <c:pt idx="4326">
                  <c:v>4.3250000000000002</c:v>
                </c:pt>
                <c:pt idx="4327">
                  <c:v>4.3259999999999996</c:v>
                </c:pt>
                <c:pt idx="4328">
                  <c:v>4.327</c:v>
                </c:pt>
                <c:pt idx="4329">
                  <c:v>4.3280000000000003</c:v>
                </c:pt>
                <c:pt idx="4330">
                  <c:v>4.3289999999999997</c:v>
                </c:pt>
                <c:pt idx="4331">
                  <c:v>4.33</c:v>
                </c:pt>
                <c:pt idx="4332">
                  <c:v>4.3310000000000004</c:v>
                </c:pt>
                <c:pt idx="4333">
                  <c:v>4.3319999999999999</c:v>
                </c:pt>
                <c:pt idx="4334">
                  <c:v>4.3330000000000002</c:v>
                </c:pt>
                <c:pt idx="4335">
                  <c:v>4.3339999999999996</c:v>
                </c:pt>
                <c:pt idx="4336">
                  <c:v>4.335</c:v>
                </c:pt>
                <c:pt idx="4337">
                  <c:v>4.3360000000000003</c:v>
                </c:pt>
                <c:pt idx="4338">
                  <c:v>4.3369999999999997</c:v>
                </c:pt>
                <c:pt idx="4339">
                  <c:v>4.3380000000000001</c:v>
                </c:pt>
                <c:pt idx="4340">
                  <c:v>4.3390000000000004</c:v>
                </c:pt>
                <c:pt idx="4341">
                  <c:v>4.34</c:v>
                </c:pt>
                <c:pt idx="4342">
                  <c:v>4.3410000000000002</c:v>
                </c:pt>
                <c:pt idx="4343">
                  <c:v>4.3419999999999996</c:v>
                </c:pt>
                <c:pt idx="4344">
                  <c:v>4.343</c:v>
                </c:pt>
                <c:pt idx="4345">
                  <c:v>4.3440000000000003</c:v>
                </c:pt>
                <c:pt idx="4346">
                  <c:v>4.3449999999999998</c:v>
                </c:pt>
                <c:pt idx="4347">
                  <c:v>4.3460000000000001</c:v>
                </c:pt>
                <c:pt idx="4348">
                  <c:v>4.3470000000000004</c:v>
                </c:pt>
                <c:pt idx="4349">
                  <c:v>4.3479999999999999</c:v>
                </c:pt>
                <c:pt idx="4350">
                  <c:v>4.3490000000000002</c:v>
                </c:pt>
                <c:pt idx="4351">
                  <c:v>4.3499999999999996</c:v>
                </c:pt>
                <c:pt idx="4352">
                  <c:v>4.351</c:v>
                </c:pt>
                <c:pt idx="4353">
                  <c:v>4.3520000000000003</c:v>
                </c:pt>
                <c:pt idx="4354">
                  <c:v>4.3529999999999998</c:v>
                </c:pt>
                <c:pt idx="4355">
                  <c:v>4.3540000000000001</c:v>
                </c:pt>
                <c:pt idx="4356">
                  <c:v>4.3550000000000004</c:v>
                </c:pt>
                <c:pt idx="4357">
                  <c:v>4.3559999999999999</c:v>
                </c:pt>
                <c:pt idx="4358">
                  <c:v>4.3570000000000002</c:v>
                </c:pt>
                <c:pt idx="4359">
                  <c:v>4.3579999999999997</c:v>
                </c:pt>
                <c:pt idx="4360">
                  <c:v>4.359</c:v>
                </c:pt>
                <c:pt idx="4361">
                  <c:v>4.3600000000000003</c:v>
                </c:pt>
                <c:pt idx="4362">
                  <c:v>4.3609999999999998</c:v>
                </c:pt>
                <c:pt idx="4363">
                  <c:v>4.3620000000000001</c:v>
                </c:pt>
                <c:pt idx="4364">
                  <c:v>4.3630000000000004</c:v>
                </c:pt>
                <c:pt idx="4365">
                  <c:v>4.3639999999999999</c:v>
                </c:pt>
                <c:pt idx="4366">
                  <c:v>4.3650000000000002</c:v>
                </c:pt>
                <c:pt idx="4367">
                  <c:v>4.3659999999999997</c:v>
                </c:pt>
                <c:pt idx="4368">
                  <c:v>4.367</c:v>
                </c:pt>
                <c:pt idx="4369">
                  <c:v>4.3680000000000003</c:v>
                </c:pt>
                <c:pt idx="4370">
                  <c:v>4.3689999999999998</c:v>
                </c:pt>
                <c:pt idx="4371">
                  <c:v>4.37</c:v>
                </c:pt>
                <c:pt idx="4372">
                  <c:v>4.3710000000000004</c:v>
                </c:pt>
                <c:pt idx="4373">
                  <c:v>4.3719999999999999</c:v>
                </c:pt>
                <c:pt idx="4374">
                  <c:v>4.3730000000000002</c:v>
                </c:pt>
                <c:pt idx="4375">
                  <c:v>4.3739999999999997</c:v>
                </c:pt>
                <c:pt idx="4376">
                  <c:v>4.375</c:v>
                </c:pt>
                <c:pt idx="4377">
                  <c:v>4.3760000000000003</c:v>
                </c:pt>
                <c:pt idx="4378">
                  <c:v>4.3769999999999998</c:v>
                </c:pt>
                <c:pt idx="4379">
                  <c:v>4.3780000000000001</c:v>
                </c:pt>
                <c:pt idx="4380">
                  <c:v>4.3789999999999996</c:v>
                </c:pt>
                <c:pt idx="4381">
                  <c:v>4.38</c:v>
                </c:pt>
                <c:pt idx="4382">
                  <c:v>4.3810000000000002</c:v>
                </c:pt>
                <c:pt idx="4383">
                  <c:v>4.3819999999999997</c:v>
                </c:pt>
                <c:pt idx="4384">
                  <c:v>4.383</c:v>
                </c:pt>
                <c:pt idx="4385">
                  <c:v>4.3840000000000003</c:v>
                </c:pt>
                <c:pt idx="4386">
                  <c:v>4.3849999999999998</c:v>
                </c:pt>
                <c:pt idx="4387">
                  <c:v>4.3860000000000001</c:v>
                </c:pt>
                <c:pt idx="4388">
                  <c:v>4.3869999999999996</c:v>
                </c:pt>
                <c:pt idx="4389">
                  <c:v>4.3879999999999999</c:v>
                </c:pt>
                <c:pt idx="4390">
                  <c:v>4.3890000000000002</c:v>
                </c:pt>
                <c:pt idx="4391">
                  <c:v>4.3899999999999997</c:v>
                </c:pt>
                <c:pt idx="4392">
                  <c:v>4.391</c:v>
                </c:pt>
                <c:pt idx="4393">
                  <c:v>4.3920000000000003</c:v>
                </c:pt>
                <c:pt idx="4394">
                  <c:v>4.3929999999999998</c:v>
                </c:pt>
                <c:pt idx="4395">
                  <c:v>4.3940000000000001</c:v>
                </c:pt>
                <c:pt idx="4396">
                  <c:v>4.3949999999999996</c:v>
                </c:pt>
                <c:pt idx="4397">
                  <c:v>4.3959999999999999</c:v>
                </c:pt>
                <c:pt idx="4398">
                  <c:v>4.3970000000000002</c:v>
                </c:pt>
                <c:pt idx="4399">
                  <c:v>4.3979999999999997</c:v>
                </c:pt>
                <c:pt idx="4400">
                  <c:v>4.399</c:v>
                </c:pt>
                <c:pt idx="4401">
                  <c:v>4.4000000000000004</c:v>
                </c:pt>
                <c:pt idx="4402">
                  <c:v>4.4009999999999998</c:v>
                </c:pt>
                <c:pt idx="4403">
                  <c:v>4.4020000000000001</c:v>
                </c:pt>
                <c:pt idx="4404">
                  <c:v>4.4029999999999996</c:v>
                </c:pt>
                <c:pt idx="4405">
                  <c:v>4.4039999999999999</c:v>
                </c:pt>
                <c:pt idx="4406">
                  <c:v>4.4050000000000002</c:v>
                </c:pt>
                <c:pt idx="4407">
                  <c:v>4.4059999999999997</c:v>
                </c:pt>
                <c:pt idx="4408">
                  <c:v>4.407</c:v>
                </c:pt>
                <c:pt idx="4409">
                  <c:v>4.4080000000000004</c:v>
                </c:pt>
                <c:pt idx="4410">
                  <c:v>4.4089999999999998</c:v>
                </c:pt>
                <c:pt idx="4411">
                  <c:v>4.41</c:v>
                </c:pt>
                <c:pt idx="4412">
                  <c:v>4.4109999999999996</c:v>
                </c:pt>
                <c:pt idx="4413">
                  <c:v>4.4119999999999999</c:v>
                </c:pt>
                <c:pt idx="4414">
                  <c:v>4.4130000000000003</c:v>
                </c:pt>
                <c:pt idx="4415">
                  <c:v>4.4139999999999997</c:v>
                </c:pt>
                <c:pt idx="4416">
                  <c:v>4.415</c:v>
                </c:pt>
                <c:pt idx="4417">
                  <c:v>4.4160000000000004</c:v>
                </c:pt>
                <c:pt idx="4418">
                  <c:v>4.4169999999999998</c:v>
                </c:pt>
                <c:pt idx="4419">
                  <c:v>4.4180000000000001</c:v>
                </c:pt>
                <c:pt idx="4420">
                  <c:v>4.4189999999999996</c:v>
                </c:pt>
                <c:pt idx="4421">
                  <c:v>4.42</c:v>
                </c:pt>
                <c:pt idx="4422">
                  <c:v>4.4210000000000003</c:v>
                </c:pt>
                <c:pt idx="4423">
                  <c:v>4.4219999999999997</c:v>
                </c:pt>
                <c:pt idx="4424">
                  <c:v>4.423</c:v>
                </c:pt>
                <c:pt idx="4425">
                  <c:v>4.4240000000000004</c:v>
                </c:pt>
                <c:pt idx="4426">
                  <c:v>4.4249999999999998</c:v>
                </c:pt>
                <c:pt idx="4427">
                  <c:v>4.4260000000000002</c:v>
                </c:pt>
                <c:pt idx="4428">
                  <c:v>4.4269999999999996</c:v>
                </c:pt>
                <c:pt idx="4429">
                  <c:v>4.4279999999999999</c:v>
                </c:pt>
                <c:pt idx="4430">
                  <c:v>4.4290000000000003</c:v>
                </c:pt>
                <c:pt idx="4431">
                  <c:v>4.43</c:v>
                </c:pt>
                <c:pt idx="4432">
                  <c:v>4.431</c:v>
                </c:pt>
                <c:pt idx="4433">
                  <c:v>4.4320000000000004</c:v>
                </c:pt>
                <c:pt idx="4434">
                  <c:v>4.4329999999999998</c:v>
                </c:pt>
                <c:pt idx="4435">
                  <c:v>4.4340000000000002</c:v>
                </c:pt>
                <c:pt idx="4436">
                  <c:v>4.4349999999999996</c:v>
                </c:pt>
                <c:pt idx="4437">
                  <c:v>4.4359999999999999</c:v>
                </c:pt>
                <c:pt idx="4438">
                  <c:v>4.4370000000000003</c:v>
                </c:pt>
                <c:pt idx="4439">
                  <c:v>4.4379999999999997</c:v>
                </c:pt>
                <c:pt idx="4440">
                  <c:v>4.4390000000000001</c:v>
                </c:pt>
                <c:pt idx="4441">
                  <c:v>4.4400000000000004</c:v>
                </c:pt>
                <c:pt idx="4442">
                  <c:v>4.4409999999999998</c:v>
                </c:pt>
                <c:pt idx="4443">
                  <c:v>4.4420000000000002</c:v>
                </c:pt>
                <c:pt idx="4444">
                  <c:v>4.4429999999999996</c:v>
                </c:pt>
                <c:pt idx="4445">
                  <c:v>4.444</c:v>
                </c:pt>
                <c:pt idx="4446">
                  <c:v>4.4450000000000003</c:v>
                </c:pt>
                <c:pt idx="4447">
                  <c:v>4.4459999999999997</c:v>
                </c:pt>
                <c:pt idx="4448">
                  <c:v>4.4470000000000001</c:v>
                </c:pt>
                <c:pt idx="4449">
                  <c:v>4.4480000000000004</c:v>
                </c:pt>
                <c:pt idx="4450">
                  <c:v>4.4489999999999998</c:v>
                </c:pt>
                <c:pt idx="4451">
                  <c:v>4.45</c:v>
                </c:pt>
                <c:pt idx="4452">
                  <c:v>4.4509999999999996</c:v>
                </c:pt>
                <c:pt idx="4453">
                  <c:v>4.452</c:v>
                </c:pt>
                <c:pt idx="4454">
                  <c:v>4.4530000000000003</c:v>
                </c:pt>
                <c:pt idx="4455">
                  <c:v>4.4539999999999997</c:v>
                </c:pt>
                <c:pt idx="4456">
                  <c:v>4.4550000000000001</c:v>
                </c:pt>
                <c:pt idx="4457">
                  <c:v>4.4560000000000004</c:v>
                </c:pt>
                <c:pt idx="4458">
                  <c:v>4.4569999999999999</c:v>
                </c:pt>
                <c:pt idx="4459">
                  <c:v>4.4580000000000002</c:v>
                </c:pt>
                <c:pt idx="4460">
                  <c:v>4.4589999999999996</c:v>
                </c:pt>
                <c:pt idx="4461">
                  <c:v>4.46</c:v>
                </c:pt>
                <c:pt idx="4462">
                  <c:v>4.4610000000000003</c:v>
                </c:pt>
                <c:pt idx="4463">
                  <c:v>4.4619999999999997</c:v>
                </c:pt>
                <c:pt idx="4464">
                  <c:v>4.4630000000000001</c:v>
                </c:pt>
                <c:pt idx="4465">
                  <c:v>4.4640000000000004</c:v>
                </c:pt>
                <c:pt idx="4466">
                  <c:v>4.4649999999999999</c:v>
                </c:pt>
                <c:pt idx="4467">
                  <c:v>4.4660000000000002</c:v>
                </c:pt>
                <c:pt idx="4468">
                  <c:v>4.4669999999999996</c:v>
                </c:pt>
                <c:pt idx="4469">
                  <c:v>4.468</c:v>
                </c:pt>
                <c:pt idx="4470">
                  <c:v>4.4690000000000003</c:v>
                </c:pt>
                <c:pt idx="4471">
                  <c:v>4.47</c:v>
                </c:pt>
                <c:pt idx="4472">
                  <c:v>4.4710000000000001</c:v>
                </c:pt>
                <c:pt idx="4473">
                  <c:v>4.4720000000000004</c:v>
                </c:pt>
                <c:pt idx="4474">
                  <c:v>4.4729999999999999</c:v>
                </c:pt>
                <c:pt idx="4475">
                  <c:v>4.4740000000000002</c:v>
                </c:pt>
                <c:pt idx="4476">
                  <c:v>4.4749999999999996</c:v>
                </c:pt>
                <c:pt idx="4477">
                  <c:v>4.476</c:v>
                </c:pt>
                <c:pt idx="4478">
                  <c:v>4.4770000000000003</c:v>
                </c:pt>
                <c:pt idx="4479">
                  <c:v>4.4779999999999998</c:v>
                </c:pt>
                <c:pt idx="4480">
                  <c:v>4.4790000000000001</c:v>
                </c:pt>
                <c:pt idx="4481">
                  <c:v>4.4800000000000004</c:v>
                </c:pt>
                <c:pt idx="4482">
                  <c:v>4.4809999999999999</c:v>
                </c:pt>
                <c:pt idx="4483">
                  <c:v>4.4820000000000002</c:v>
                </c:pt>
                <c:pt idx="4484">
                  <c:v>4.4829999999999997</c:v>
                </c:pt>
                <c:pt idx="4485">
                  <c:v>4.484</c:v>
                </c:pt>
                <c:pt idx="4486">
                  <c:v>4.4850000000000003</c:v>
                </c:pt>
                <c:pt idx="4487">
                  <c:v>4.4859999999999998</c:v>
                </c:pt>
                <c:pt idx="4488">
                  <c:v>4.4870000000000001</c:v>
                </c:pt>
                <c:pt idx="4489">
                  <c:v>4.4880000000000004</c:v>
                </c:pt>
                <c:pt idx="4490">
                  <c:v>4.4889999999999999</c:v>
                </c:pt>
                <c:pt idx="4491">
                  <c:v>4.49</c:v>
                </c:pt>
                <c:pt idx="4492">
                  <c:v>4.4909999999999997</c:v>
                </c:pt>
                <c:pt idx="4493">
                  <c:v>4.492</c:v>
                </c:pt>
                <c:pt idx="4494">
                  <c:v>4.4930000000000003</c:v>
                </c:pt>
                <c:pt idx="4495">
                  <c:v>4.4939999999999998</c:v>
                </c:pt>
                <c:pt idx="4496">
                  <c:v>4.4950000000000001</c:v>
                </c:pt>
                <c:pt idx="4497">
                  <c:v>4.4960000000000004</c:v>
                </c:pt>
                <c:pt idx="4498">
                  <c:v>4.4969999999999999</c:v>
                </c:pt>
                <c:pt idx="4499">
                  <c:v>4.4980000000000002</c:v>
                </c:pt>
                <c:pt idx="4500">
                  <c:v>4.4989999999999997</c:v>
                </c:pt>
                <c:pt idx="4501">
                  <c:v>4.5</c:v>
                </c:pt>
                <c:pt idx="4502">
                  <c:v>4.5010000000000003</c:v>
                </c:pt>
                <c:pt idx="4503">
                  <c:v>4.5019999999999998</c:v>
                </c:pt>
                <c:pt idx="4504">
                  <c:v>4.5030000000000001</c:v>
                </c:pt>
                <c:pt idx="4505">
                  <c:v>4.5039999999999996</c:v>
                </c:pt>
                <c:pt idx="4506">
                  <c:v>4.5049999999999999</c:v>
                </c:pt>
                <c:pt idx="4507">
                  <c:v>4.5060000000000002</c:v>
                </c:pt>
                <c:pt idx="4508">
                  <c:v>4.5069999999999997</c:v>
                </c:pt>
                <c:pt idx="4509">
                  <c:v>4.508</c:v>
                </c:pt>
                <c:pt idx="4510">
                  <c:v>4.5090000000000003</c:v>
                </c:pt>
                <c:pt idx="4511">
                  <c:v>4.51</c:v>
                </c:pt>
                <c:pt idx="4512">
                  <c:v>4.5110000000000001</c:v>
                </c:pt>
                <c:pt idx="4513">
                  <c:v>4.5119999999999996</c:v>
                </c:pt>
                <c:pt idx="4514">
                  <c:v>4.5129999999999999</c:v>
                </c:pt>
                <c:pt idx="4515">
                  <c:v>4.5140000000000002</c:v>
                </c:pt>
                <c:pt idx="4516">
                  <c:v>4.5149999999999997</c:v>
                </c:pt>
                <c:pt idx="4517">
                  <c:v>4.516</c:v>
                </c:pt>
                <c:pt idx="4518">
                  <c:v>4.5170000000000003</c:v>
                </c:pt>
                <c:pt idx="4519">
                  <c:v>4.5179999999999998</c:v>
                </c:pt>
                <c:pt idx="4520">
                  <c:v>4.5190000000000001</c:v>
                </c:pt>
                <c:pt idx="4521">
                  <c:v>4.5199999999999996</c:v>
                </c:pt>
                <c:pt idx="4522">
                  <c:v>4.5209999999999999</c:v>
                </c:pt>
                <c:pt idx="4523">
                  <c:v>4.5220000000000002</c:v>
                </c:pt>
                <c:pt idx="4524">
                  <c:v>4.5229999999999997</c:v>
                </c:pt>
                <c:pt idx="4525">
                  <c:v>4.524</c:v>
                </c:pt>
                <c:pt idx="4526">
                  <c:v>4.5250000000000004</c:v>
                </c:pt>
                <c:pt idx="4527">
                  <c:v>4.5259999999999998</c:v>
                </c:pt>
                <c:pt idx="4528">
                  <c:v>4.5270000000000001</c:v>
                </c:pt>
                <c:pt idx="4529">
                  <c:v>4.5279999999999996</c:v>
                </c:pt>
                <c:pt idx="4530">
                  <c:v>4.5289999999999999</c:v>
                </c:pt>
                <c:pt idx="4531">
                  <c:v>4.53</c:v>
                </c:pt>
                <c:pt idx="4532">
                  <c:v>4.5309999999999997</c:v>
                </c:pt>
                <c:pt idx="4533">
                  <c:v>4.532</c:v>
                </c:pt>
                <c:pt idx="4534">
                  <c:v>4.5330000000000004</c:v>
                </c:pt>
                <c:pt idx="4535">
                  <c:v>4.5339999999999998</c:v>
                </c:pt>
                <c:pt idx="4536">
                  <c:v>4.5350000000000001</c:v>
                </c:pt>
                <c:pt idx="4537">
                  <c:v>4.5359999999999996</c:v>
                </c:pt>
                <c:pt idx="4538">
                  <c:v>4.5369999999999999</c:v>
                </c:pt>
                <c:pt idx="4539">
                  <c:v>4.5380000000000003</c:v>
                </c:pt>
                <c:pt idx="4540">
                  <c:v>4.5389999999999997</c:v>
                </c:pt>
                <c:pt idx="4541">
                  <c:v>4.54</c:v>
                </c:pt>
                <c:pt idx="4542">
                  <c:v>4.5410000000000004</c:v>
                </c:pt>
                <c:pt idx="4543">
                  <c:v>4.5419999999999998</c:v>
                </c:pt>
                <c:pt idx="4544">
                  <c:v>4.5430000000000001</c:v>
                </c:pt>
                <c:pt idx="4545">
                  <c:v>4.5439999999999996</c:v>
                </c:pt>
                <c:pt idx="4546">
                  <c:v>4.5449999999999999</c:v>
                </c:pt>
                <c:pt idx="4547">
                  <c:v>4.5460000000000003</c:v>
                </c:pt>
                <c:pt idx="4548">
                  <c:v>4.5469999999999997</c:v>
                </c:pt>
                <c:pt idx="4549">
                  <c:v>4.548</c:v>
                </c:pt>
                <c:pt idx="4550">
                  <c:v>4.5490000000000004</c:v>
                </c:pt>
                <c:pt idx="4551">
                  <c:v>4.55</c:v>
                </c:pt>
                <c:pt idx="4552">
                  <c:v>4.5510000000000002</c:v>
                </c:pt>
                <c:pt idx="4553">
                  <c:v>4.5519999999999996</c:v>
                </c:pt>
                <c:pt idx="4554">
                  <c:v>4.5529999999999999</c:v>
                </c:pt>
                <c:pt idx="4555">
                  <c:v>4.5540000000000003</c:v>
                </c:pt>
                <c:pt idx="4556">
                  <c:v>4.5549999999999997</c:v>
                </c:pt>
                <c:pt idx="4557">
                  <c:v>4.556</c:v>
                </c:pt>
                <c:pt idx="4558">
                  <c:v>4.5570000000000004</c:v>
                </c:pt>
                <c:pt idx="4559">
                  <c:v>4.5579999999999998</c:v>
                </c:pt>
                <c:pt idx="4560">
                  <c:v>4.5590000000000002</c:v>
                </c:pt>
                <c:pt idx="4561">
                  <c:v>4.5599999999999996</c:v>
                </c:pt>
                <c:pt idx="4562">
                  <c:v>4.5609999999999999</c:v>
                </c:pt>
                <c:pt idx="4563">
                  <c:v>4.5620000000000003</c:v>
                </c:pt>
                <c:pt idx="4564">
                  <c:v>4.5629999999999997</c:v>
                </c:pt>
                <c:pt idx="4565">
                  <c:v>4.5640000000000001</c:v>
                </c:pt>
                <c:pt idx="4566">
                  <c:v>4.5650000000000004</c:v>
                </c:pt>
                <c:pt idx="4567">
                  <c:v>4.5659999999999998</c:v>
                </c:pt>
                <c:pt idx="4568">
                  <c:v>4.5670000000000002</c:v>
                </c:pt>
                <c:pt idx="4569">
                  <c:v>4.5679999999999996</c:v>
                </c:pt>
                <c:pt idx="4570">
                  <c:v>4.569</c:v>
                </c:pt>
                <c:pt idx="4571">
                  <c:v>4.57</c:v>
                </c:pt>
                <c:pt idx="4572">
                  <c:v>4.5709999999999997</c:v>
                </c:pt>
                <c:pt idx="4573">
                  <c:v>4.5720000000000001</c:v>
                </c:pt>
                <c:pt idx="4574">
                  <c:v>4.5730000000000004</c:v>
                </c:pt>
                <c:pt idx="4575">
                  <c:v>4.5739999999999998</c:v>
                </c:pt>
                <c:pt idx="4576">
                  <c:v>4.5750000000000002</c:v>
                </c:pt>
                <c:pt idx="4577">
                  <c:v>4.5759999999999996</c:v>
                </c:pt>
                <c:pt idx="4578">
                  <c:v>4.577</c:v>
                </c:pt>
                <c:pt idx="4579">
                  <c:v>4.5780000000000003</c:v>
                </c:pt>
                <c:pt idx="4580">
                  <c:v>4.5789999999999997</c:v>
                </c:pt>
                <c:pt idx="4581">
                  <c:v>4.58</c:v>
                </c:pt>
                <c:pt idx="4582">
                  <c:v>4.5810000000000004</c:v>
                </c:pt>
                <c:pt idx="4583">
                  <c:v>4.5819999999999999</c:v>
                </c:pt>
                <c:pt idx="4584">
                  <c:v>4.5830000000000002</c:v>
                </c:pt>
                <c:pt idx="4585">
                  <c:v>4.5839999999999996</c:v>
                </c:pt>
                <c:pt idx="4586">
                  <c:v>4.585</c:v>
                </c:pt>
                <c:pt idx="4587">
                  <c:v>4.5860000000000003</c:v>
                </c:pt>
                <c:pt idx="4588">
                  <c:v>4.5869999999999997</c:v>
                </c:pt>
                <c:pt idx="4589">
                  <c:v>4.5880000000000001</c:v>
                </c:pt>
                <c:pt idx="4590">
                  <c:v>4.5890000000000004</c:v>
                </c:pt>
                <c:pt idx="4591">
                  <c:v>4.59</c:v>
                </c:pt>
                <c:pt idx="4592">
                  <c:v>4.5910000000000002</c:v>
                </c:pt>
                <c:pt idx="4593">
                  <c:v>4.5919999999999996</c:v>
                </c:pt>
                <c:pt idx="4594">
                  <c:v>4.593</c:v>
                </c:pt>
                <c:pt idx="4595">
                  <c:v>4.5940000000000003</c:v>
                </c:pt>
                <c:pt idx="4596">
                  <c:v>4.5949999999999998</c:v>
                </c:pt>
                <c:pt idx="4597">
                  <c:v>4.5960000000000001</c:v>
                </c:pt>
                <c:pt idx="4598">
                  <c:v>4.5970000000000004</c:v>
                </c:pt>
                <c:pt idx="4599">
                  <c:v>4.5979999999999999</c:v>
                </c:pt>
                <c:pt idx="4600">
                  <c:v>4.5990000000000002</c:v>
                </c:pt>
                <c:pt idx="4601">
                  <c:v>4.5999999999999996</c:v>
                </c:pt>
                <c:pt idx="4602">
                  <c:v>4.601</c:v>
                </c:pt>
                <c:pt idx="4603">
                  <c:v>4.6020000000000003</c:v>
                </c:pt>
                <c:pt idx="4604">
                  <c:v>4.6029999999999998</c:v>
                </c:pt>
                <c:pt idx="4605">
                  <c:v>4.6040000000000001</c:v>
                </c:pt>
                <c:pt idx="4606">
                  <c:v>4.6050000000000004</c:v>
                </c:pt>
                <c:pt idx="4607">
                  <c:v>4.6059999999999999</c:v>
                </c:pt>
                <c:pt idx="4608">
                  <c:v>4.6070000000000002</c:v>
                </c:pt>
                <c:pt idx="4609">
                  <c:v>4.6079999999999997</c:v>
                </c:pt>
                <c:pt idx="4610">
                  <c:v>4.609</c:v>
                </c:pt>
                <c:pt idx="4611">
                  <c:v>4.6100000000000003</c:v>
                </c:pt>
                <c:pt idx="4612">
                  <c:v>4.6109999999999998</c:v>
                </c:pt>
                <c:pt idx="4613">
                  <c:v>4.6120000000000001</c:v>
                </c:pt>
                <c:pt idx="4614">
                  <c:v>4.6130000000000004</c:v>
                </c:pt>
                <c:pt idx="4615">
                  <c:v>4.6139999999999999</c:v>
                </c:pt>
                <c:pt idx="4616">
                  <c:v>4.6150000000000002</c:v>
                </c:pt>
                <c:pt idx="4617">
                  <c:v>4.6159999999999997</c:v>
                </c:pt>
                <c:pt idx="4618">
                  <c:v>4.617</c:v>
                </c:pt>
                <c:pt idx="4619">
                  <c:v>4.6180000000000003</c:v>
                </c:pt>
                <c:pt idx="4620">
                  <c:v>4.6189999999999998</c:v>
                </c:pt>
                <c:pt idx="4621">
                  <c:v>4.62</c:v>
                </c:pt>
                <c:pt idx="4622">
                  <c:v>4.6210000000000004</c:v>
                </c:pt>
                <c:pt idx="4623">
                  <c:v>4.6219999999999999</c:v>
                </c:pt>
                <c:pt idx="4624">
                  <c:v>4.6230000000000002</c:v>
                </c:pt>
                <c:pt idx="4625">
                  <c:v>4.6239999999999997</c:v>
                </c:pt>
                <c:pt idx="4626">
                  <c:v>4.625</c:v>
                </c:pt>
                <c:pt idx="4627">
                  <c:v>4.6260000000000003</c:v>
                </c:pt>
                <c:pt idx="4628">
                  <c:v>4.6269999999999998</c:v>
                </c:pt>
                <c:pt idx="4629">
                  <c:v>4.6280000000000001</c:v>
                </c:pt>
                <c:pt idx="4630">
                  <c:v>4.6289999999999996</c:v>
                </c:pt>
                <c:pt idx="4631">
                  <c:v>4.63</c:v>
                </c:pt>
                <c:pt idx="4632">
                  <c:v>4.6310000000000002</c:v>
                </c:pt>
                <c:pt idx="4633">
                  <c:v>4.6319999999999997</c:v>
                </c:pt>
                <c:pt idx="4634">
                  <c:v>4.633</c:v>
                </c:pt>
                <c:pt idx="4635">
                  <c:v>4.6340000000000003</c:v>
                </c:pt>
                <c:pt idx="4636">
                  <c:v>4.6349999999999998</c:v>
                </c:pt>
                <c:pt idx="4637">
                  <c:v>4.6360000000000001</c:v>
                </c:pt>
                <c:pt idx="4638">
                  <c:v>4.6369999999999996</c:v>
                </c:pt>
                <c:pt idx="4639">
                  <c:v>4.6379999999999999</c:v>
                </c:pt>
                <c:pt idx="4640">
                  <c:v>4.6390000000000002</c:v>
                </c:pt>
                <c:pt idx="4641">
                  <c:v>4.6399999999999997</c:v>
                </c:pt>
                <c:pt idx="4642">
                  <c:v>4.641</c:v>
                </c:pt>
                <c:pt idx="4643">
                  <c:v>4.6420000000000003</c:v>
                </c:pt>
                <c:pt idx="4644">
                  <c:v>4.6429999999999998</c:v>
                </c:pt>
                <c:pt idx="4645">
                  <c:v>4.6440000000000001</c:v>
                </c:pt>
                <c:pt idx="4646">
                  <c:v>4.6449999999999996</c:v>
                </c:pt>
                <c:pt idx="4647">
                  <c:v>4.6459999999999999</c:v>
                </c:pt>
                <c:pt idx="4648">
                  <c:v>4.6470000000000002</c:v>
                </c:pt>
                <c:pt idx="4649">
                  <c:v>4.6479999999999997</c:v>
                </c:pt>
                <c:pt idx="4650">
                  <c:v>4.649</c:v>
                </c:pt>
                <c:pt idx="4651">
                  <c:v>4.6500000000000004</c:v>
                </c:pt>
                <c:pt idx="4652">
                  <c:v>4.6509999999999998</c:v>
                </c:pt>
                <c:pt idx="4653">
                  <c:v>4.6520000000000001</c:v>
                </c:pt>
                <c:pt idx="4654">
                  <c:v>4.6529999999999996</c:v>
                </c:pt>
                <c:pt idx="4655">
                  <c:v>4.6539999999999999</c:v>
                </c:pt>
                <c:pt idx="4656">
                  <c:v>4.6550000000000002</c:v>
                </c:pt>
                <c:pt idx="4657">
                  <c:v>4.6559999999999997</c:v>
                </c:pt>
                <c:pt idx="4658">
                  <c:v>4.657</c:v>
                </c:pt>
                <c:pt idx="4659">
                  <c:v>4.6580000000000004</c:v>
                </c:pt>
                <c:pt idx="4660">
                  <c:v>4.6589999999999998</c:v>
                </c:pt>
                <c:pt idx="4661">
                  <c:v>4.66</c:v>
                </c:pt>
                <c:pt idx="4662">
                  <c:v>4.6609999999999996</c:v>
                </c:pt>
                <c:pt idx="4663">
                  <c:v>4.6619999999999999</c:v>
                </c:pt>
                <c:pt idx="4664">
                  <c:v>4.6630000000000003</c:v>
                </c:pt>
                <c:pt idx="4665">
                  <c:v>4.6639999999999997</c:v>
                </c:pt>
                <c:pt idx="4666">
                  <c:v>4.665</c:v>
                </c:pt>
                <c:pt idx="4667">
                  <c:v>4.6660000000000004</c:v>
                </c:pt>
                <c:pt idx="4668">
                  <c:v>4.6669999999999998</c:v>
                </c:pt>
                <c:pt idx="4669">
                  <c:v>4.6680000000000001</c:v>
                </c:pt>
                <c:pt idx="4670">
                  <c:v>4.6689999999999996</c:v>
                </c:pt>
                <c:pt idx="4671">
                  <c:v>4.67</c:v>
                </c:pt>
                <c:pt idx="4672">
                  <c:v>4.6710000000000003</c:v>
                </c:pt>
                <c:pt idx="4673">
                  <c:v>4.6719999999999997</c:v>
                </c:pt>
                <c:pt idx="4674">
                  <c:v>4.673</c:v>
                </c:pt>
                <c:pt idx="4675">
                  <c:v>4.6740000000000004</c:v>
                </c:pt>
                <c:pt idx="4676">
                  <c:v>4.6749999999999998</c:v>
                </c:pt>
                <c:pt idx="4677">
                  <c:v>4.6760000000000002</c:v>
                </c:pt>
                <c:pt idx="4678">
                  <c:v>4.6769999999999996</c:v>
                </c:pt>
                <c:pt idx="4679">
                  <c:v>4.6779999999999999</c:v>
                </c:pt>
                <c:pt idx="4680">
                  <c:v>4.6790000000000003</c:v>
                </c:pt>
                <c:pt idx="4681">
                  <c:v>4.68</c:v>
                </c:pt>
                <c:pt idx="4682">
                  <c:v>4.681</c:v>
                </c:pt>
                <c:pt idx="4683">
                  <c:v>4.6820000000000004</c:v>
                </c:pt>
                <c:pt idx="4684">
                  <c:v>4.6829999999999998</c:v>
                </c:pt>
                <c:pt idx="4685">
                  <c:v>4.6840000000000002</c:v>
                </c:pt>
                <c:pt idx="4686">
                  <c:v>4.6849999999999996</c:v>
                </c:pt>
                <c:pt idx="4687">
                  <c:v>4.6859999999999999</c:v>
                </c:pt>
                <c:pt idx="4688">
                  <c:v>4.6870000000000003</c:v>
                </c:pt>
                <c:pt idx="4689">
                  <c:v>4.6879999999999997</c:v>
                </c:pt>
                <c:pt idx="4690">
                  <c:v>4.6890000000000001</c:v>
                </c:pt>
                <c:pt idx="4691">
                  <c:v>4.6900000000000004</c:v>
                </c:pt>
                <c:pt idx="4692">
                  <c:v>4.6909999999999998</c:v>
                </c:pt>
                <c:pt idx="4693">
                  <c:v>4.6920000000000002</c:v>
                </c:pt>
                <c:pt idx="4694">
                  <c:v>4.6929999999999996</c:v>
                </c:pt>
                <c:pt idx="4695">
                  <c:v>4.694</c:v>
                </c:pt>
                <c:pt idx="4696">
                  <c:v>4.6950000000000003</c:v>
                </c:pt>
                <c:pt idx="4697">
                  <c:v>4.6959999999999997</c:v>
                </c:pt>
                <c:pt idx="4698">
                  <c:v>4.6970000000000001</c:v>
                </c:pt>
                <c:pt idx="4699">
                  <c:v>4.6980000000000004</c:v>
                </c:pt>
                <c:pt idx="4700">
                  <c:v>4.6989999999999998</c:v>
                </c:pt>
                <c:pt idx="4701">
                  <c:v>4.7</c:v>
                </c:pt>
                <c:pt idx="4702">
                  <c:v>4.7009999999999996</c:v>
                </c:pt>
                <c:pt idx="4703">
                  <c:v>4.702</c:v>
                </c:pt>
                <c:pt idx="4704">
                  <c:v>4.7030000000000003</c:v>
                </c:pt>
                <c:pt idx="4705">
                  <c:v>4.7039999999999997</c:v>
                </c:pt>
                <c:pt idx="4706">
                  <c:v>4.7050000000000001</c:v>
                </c:pt>
                <c:pt idx="4707">
                  <c:v>4.7060000000000004</c:v>
                </c:pt>
                <c:pt idx="4708">
                  <c:v>4.7069999999999999</c:v>
                </c:pt>
                <c:pt idx="4709">
                  <c:v>4.7080000000000002</c:v>
                </c:pt>
                <c:pt idx="4710">
                  <c:v>4.7089999999999996</c:v>
                </c:pt>
                <c:pt idx="4711">
                  <c:v>4.71</c:v>
                </c:pt>
                <c:pt idx="4712">
                  <c:v>4.7110000000000003</c:v>
                </c:pt>
                <c:pt idx="4713">
                  <c:v>4.7119999999999997</c:v>
                </c:pt>
                <c:pt idx="4714">
                  <c:v>4.7130000000000001</c:v>
                </c:pt>
                <c:pt idx="4715">
                  <c:v>4.7140000000000004</c:v>
                </c:pt>
                <c:pt idx="4716">
                  <c:v>4.7149999999999999</c:v>
                </c:pt>
                <c:pt idx="4717">
                  <c:v>4.7160000000000002</c:v>
                </c:pt>
                <c:pt idx="4718">
                  <c:v>4.7169999999999996</c:v>
                </c:pt>
                <c:pt idx="4719">
                  <c:v>4.718</c:v>
                </c:pt>
                <c:pt idx="4720">
                  <c:v>4.7190000000000003</c:v>
                </c:pt>
                <c:pt idx="4721">
                  <c:v>4.72</c:v>
                </c:pt>
                <c:pt idx="4722">
                  <c:v>4.7210000000000001</c:v>
                </c:pt>
                <c:pt idx="4723">
                  <c:v>4.7220000000000004</c:v>
                </c:pt>
                <c:pt idx="4724">
                  <c:v>4.7229999999999999</c:v>
                </c:pt>
                <c:pt idx="4725">
                  <c:v>4.7240000000000002</c:v>
                </c:pt>
                <c:pt idx="4726">
                  <c:v>4.7249999999999996</c:v>
                </c:pt>
                <c:pt idx="4727">
                  <c:v>4.726</c:v>
                </c:pt>
                <c:pt idx="4728">
                  <c:v>4.7270000000000003</c:v>
                </c:pt>
                <c:pt idx="4729">
                  <c:v>4.7279999999999998</c:v>
                </c:pt>
                <c:pt idx="4730">
                  <c:v>4.7290000000000001</c:v>
                </c:pt>
                <c:pt idx="4731">
                  <c:v>4.7300000000000004</c:v>
                </c:pt>
                <c:pt idx="4732">
                  <c:v>4.7309999999999999</c:v>
                </c:pt>
                <c:pt idx="4733">
                  <c:v>4.7320000000000002</c:v>
                </c:pt>
                <c:pt idx="4734">
                  <c:v>4.7329999999999997</c:v>
                </c:pt>
                <c:pt idx="4735">
                  <c:v>4.734</c:v>
                </c:pt>
                <c:pt idx="4736">
                  <c:v>4.7350000000000003</c:v>
                </c:pt>
                <c:pt idx="4737">
                  <c:v>4.7359999999999998</c:v>
                </c:pt>
                <c:pt idx="4738">
                  <c:v>4.7370000000000001</c:v>
                </c:pt>
                <c:pt idx="4739">
                  <c:v>4.7380000000000004</c:v>
                </c:pt>
                <c:pt idx="4740">
                  <c:v>4.7389999999999999</c:v>
                </c:pt>
                <c:pt idx="4741">
                  <c:v>4.74</c:v>
                </c:pt>
                <c:pt idx="4742">
                  <c:v>4.7409999999999997</c:v>
                </c:pt>
                <c:pt idx="4743">
                  <c:v>4.742</c:v>
                </c:pt>
                <c:pt idx="4744">
                  <c:v>4.7430000000000003</c:v>
                </c:pt>
                <c:pt idx="4745">
                  <c:v>4.7439999999999998</c:v>
                </c:pt>
                <c:pt idx="4746">
                  <c:v>4.7450000000000001</c:v>
                </c:pt>
                <c:pt idx="4747">
                  <c:v>4.7460000000000004</c:v>
                </c:pt>
                <c:pt idx="4748">
                  <c:v>4.7469999999999999</c:v>
                </c:pt>
                <c:pt idx="4749">
                  <c:v>4.7480000000000002</c:v>
                </c:pt>
                <c:pt idx="4750">
                  <c:v>4.7489999999999997</c:v>
                </c:pt>
                <c:pt idx="4751">
                  <c:v>4.75</c:v>
                </c:pt>
                <c:pt idx="4752">
                  <c:v>4.7510000000000003</c:v>
                </c:pt>
                <c:pt idx="4753">
                  <c:v>4.7519999999999998</c:v>
                </c:pt>
                <c:pt idx="4754">
                  <c:v>4.7530000000000001</c:v>
                </c:pt>
                <c:pt idx="4755">
                  <c:v>4.7539999999999996</c:v>
                </c:pt>
                <c:pt idx="4756">
                  <c:v>4.7549999999999999</c:v>
                </c:pt>
                <c:pt idx="4757">
                  <c:v>4.7560000000000002</c:v>
                </c:pt>
                <c:pt idx="4758">
                  <c:v>4.7569999999999997</c:v>
                </c:pt>
                <c:pt idx="4759">
                  <c:v>4.758</c:v>
                </c:pt>
                <c:pt idx="4760">
                  <c:v>4.7590000000000003</c:v>
                </c:pt>
                <c:pt idx="4761">
                  <c:v>4.76</c:v>
                </c:pt>
                <c:pt idx="4762">
                  <c:v>4.7610000000000001</c:v>
                </c:pt>
                <c:pt idx="4763">
                  <c:v>4.7619999999999996</c:v>
                </c:pt>
                <c:pt idx="4764">
                  <c:v>4.7629999999999999</c:v>
                </c:pt>
                <c:pt idx="4765">
                  <c:v>4.7640000000000002</c:v>
                </c:pt>
                <c:pt idx="4766">
                  <c:v>4.7649999999999997</c:v>
                </c:pt>
                <c:pt idx="4767">
                  <c:v>4.766</c:v>
                </c:pt>
                <c:pt idx="4768">
                  <c:v>4.7670000000000003</c:v>
                </c:pt>
                <c:pt idx="4769">
                  <c:v>4.7679999999999998</c:v>
                </c:pt>
                <c:pt idx="4770">
                  <c:v>4.7690000000000001</c:v>
                </c:pt>
                <c:pt idx="4771">
                  <c:v>4.7699999999999996</c:v>
                </c:pt>
                <c:pt idx="4772">
                  <c:v>4.7709999999999999</c:v>
                </c:pt>
                <c:pt idx="4773">
                  <c:v>4.7720000000000002</c:v>
                </c:pt>
                <c:pt idx="4774">
                  <c:v>4.7729999999999997</c:v>
                </c:pt>
                <c:pt idx="4775">
                  <c:v>4.774</c:v>
                </c:pt>
                <c:pt idx="4776">
                  <c:v>4.7750000000000004</c:v>
                </c:pt>
                <c:pt idx="4777">
                  <c:v>4.7759999999999998</c:v>
                </c:pt>
                <c:pt idx="4778">
                  <c:v>4.7770000000000001</c:v>
                </c:pt>
                <c:pt idx="4779">
                  <c:v>4.7779999999999996</c:v>
                </c:pt>
                <c:pt idx="4780">
                  <c:v>4.7789999999999999</c:v>
                </c:pt>
                <c:pt idx="4781">
                  <c:v>4.78</c:v>
                </c:pt>
                <c:pt idx="4782">
                  <c:v>4.7809999999999997</c:v>
                </c:pt>
                <c:pt idx="4783">
                  <c:v>4.782</c:v>
                </c:pt>
                <c:pt idx="4784">
                  <c:v>4.7830000000000004</c:v>
                </c:pt>
                <c:pt idx="4785">
                  <c:v>4.7839999999999998</c:v>
                </c:pt>
                <c:pt idx="4786">
                  <c:v>4.7850000000000001</c:v>
                </c:pt>
                <c:pt idx="4787">
                  <c:v>4.7859999999999996</c:v>
                </c:pt>
                <c:pt idx="4788">
                  <c:v>4.7869999999999999</c:v>
                </c:pt>
                <c:pt idx="4789">
                  <c:v>4.7880000000000003</c:v>
                </c:pt>
                <c:pt idx="4790">
                  <c:v>4.7889999999999997</c:v>
                </c:pt>
                <c:pt idx="4791">
                  <c:v>4.79</c:v>
                </c:pt>
                <c:pt idx="4792">
                  <c:v>4.7910000000000004</c:v>
                </c:pt>
                <c:pt idx="4793">
                  <c:v>4.7919999999999998</c:v>
                </c:pt>
                <c:pt idx="4794">
                  <c:v>4.7930000000000001</c:v>
                </c:pt>
                <c:pt idx="4795">
                  <c:v>4.7939999999999996</c:v>
                </c:pt>
                <c:pt idx="4796">
                  <c:v>4.7949999999999999</c:v>
                </c:pt>
                <c:pt idx="4797">
                  <c:v>4.7960000000000003</c:v>
                </c:pt>
                <c:pt idx="4798">
                  <c:v>4.7969999999999997</c:v>
                </c:pt>
                <c:pt idx="4799">
                  <c:v>4.798</c:v>
                </c:pt>
                <c:pt idx="4800">
                  <c:v>4.7990000000000004</c:v>
                </c:pt>
                <c:pt idx="4801">
                  <c:v>4.8</c:v>
                </c:pt>
                <c:pt idx="4802">
                  <c:v>4.8010000000000002</c:v>
                </c:pt>
                <c:pt idx="4803">
                  <c:v>4.8019999999999996</c:v>
                </c:pt>
                <c:pt idx="4804">
                  <c:v>4.8029999999999999</c:v>
                </c:pt>
                <c:pt idx="4805">
                  <c:v>4.8040000000000003</c:v>
                </c:pt>
                <c:pt idx="4806">
                  <c:v>4.8049999999999997</c:v>
                </c:pt>
                <c:pt idx="4807">
                  <c:v>4.806</c:v>
                </c:pt>
                <c:pt idx="4808">
                  <c:v>4.8070000000000004</c:v>
                </c:pt>
                <c:pt idx="4809">
                  <c:v>4.8079999999999998</c:v>
                </c:pt>
                <c:pt idx="4810">
                  <c:v>4.8090000000000002</c:v>
                </c:pt>
                <c:pt idx="4811">
                  <c:v>4.8099999999999996</c:v>
                </c:pt>
                <c:pt idx="4812">
                  <c:v>4.8109999999999999</c:v>
                </c:pt>
                <c:pt idx="4813">
                  <c:v>4.8120000000000003</c:v>
                </c:pt>
                <c:pt idx="4814">
                  <c:v>4.8129999999999997</c:v>
                </c:pt>
                <c:pt idx="4815">
                  <c:v>4.8140000000000001</c:v>
                </c:pt>
                <c:pt idx="4816">
                  <c:v>4.8150000000000004</c:v>
                </c:pt>
                <c:pt idx="4817">
                  <c:v>4.8159999999999998</c:v>
                </c:pt>
                <c:pt idx="4818">
                  <c:v>4.8170000000000002</c:v>
                </c:pt>
                <c:pt idx="4819">
                  <c:v>4.8179999999999996</c:v>
                </c:pt>
                <c:pt idx="4820">
                  <c:v>4.819</c:v>
                </c:pt>
                <c:pt idx="4821">
                  <c:v>4.82</c:v>
                </c:pt>
                <c:pt idx="4822">
                  <c:v>4.8209999999999997</c:v>
                </c:pt>
                <c:pt idx="4823">
                  <c:v>4.8220000000000001</c:v>
                </c:pt>
                <c:pt idx="4824">
                  <c:v>4.8230000000000004</c:v>
                </c:pt>
                <c:pt idx="4825">
                  <c:v>4.8239999999999998</c:v>
                </c:pt>
                <c:pt idx="4826">
                  <c:v>4.8250000000000002</c:v>
                </c:pt>
                <c:pt idx="4827">
                  <c:v>4.8259999999999996</c:v>
                </c:pt>
                <c:pt idx="4828">
                  <c:v>4.827</c:v>
                </c:pt>
                <c:pt idx="4829">
                  <c:v>4.8280000000000003</c:v>
                </c:pt>
                <c:pt idx="4830">
                  <c:v>4.8289999999999997</c:v>
                </c:pt>
                <c:pt idx="4831">
                  <c:v>4.83</c:v>
                </c:pt>
                <c:pt idx="4832">
                  <c:v>4.8310000000000004</c:v>
                </c:pt>
                <c:pt idx="4833">
                  <c:v>4.8319999999999999</c:v>
                </c:pt>
                <c:pt idx="4834">
                  <c:v>4.8330000000000002</c:v>
                </c:pt>
                <c:pt idx="4835">
                  <c:v>4.8339999999999996</c:v>
                </c:pt>
                <c:pt idx="4836">
                  <c:v>4.835</c:v>
                </c:pt>
                <c:pt idx="4837">
                  <c:v>4.8360000000000003</c:v>
                </c:pt>
                <c:pt idx="4838">
                  <c:v>4.8369999999999997</c:v>
                </c:pt>
                <c:pt idx="4839">
                  <c:v>4.8380000000000001</c:v>
                </c:pt>
                <c:pt idx="4840">
                  <c:v>4.8390000000000004</c:v>
                </c:pt>
                <c:pt idx="4841">
                  <c:v>4.84</c:v>
                </c:pt>
                <c:pt idx="4842">
                  <c:v>4.8410000000000002</c:v>
                </c:pt>
                <c:pt idx="4843">
                  <c:v>4.8419999999999996</c:v>
                </c:pt>
                <c:pt idx="4844">
                  <c:v>4.843</c:v>
                </c:pt>
                <c:pt idx="4845">
                  <c:v>4.8440000000000003</c:v>
                </c:pt>
                <c:pt idx="4846">
                  <c:v>4.8449999999999998</c:v>
                </c:pt>
                <c:pt idx="4847">
                  <c:v>4.8460000000000001</c:v>
                </c:pt>
                <c:pt idx="4848">
                  <c:v>4.8470000000000004</c:v>
                </c:pt>
                <c:pt idx="4849">
                  <c:v>4.8479999999999999</c:v>
                </c:pt>
                <c:pt idx="4850">
                  <c:v>4.8490000000000002</c:v>
                </c:pt>
                <c:pt idx="4851">
                  <c:v>4.8499999999999996</c:v>
                </c:pt>
                <c:pt idx="4852">
                  <c:v>4.851</c:v>
                </c:pt>
                <c:pt idx="4853">
                  <c:v>4.8520000000000003</c:v>
                </c:pt>
                <c:pt idx="4854">
                  <c:v>4.8529999999999998</c:v>
                </c:pt>
                <c:pt idx="4855">
                  <c:v>4.8540000000000001</c:v>
                </c:pt>
                <c:pt idx="4856">
                  <c:v>4.8550000000000004</c:v>
                </c:pt>
                <c:pt idx="4857">
                  <c:v>4.8559999999999999</c:v>
                </c:pt>
                <c:pt idx="4858">
                  <c:v>4.8570000000000002</c:v>
                </c:pt>
                <c:pt idx="4859">
                  <c:v>4.8579999999999997</c:v>
                </c:pt>
                <c:pt idx="4860">
                  <c:v>4.859</c:v>
                </c:pt>
                <c:pt idx="4861">
                  <c:v>4.8600000000000003</c:v>
                </c:pt>
                <c:pt idx="4862">
                  <c:v>4.8609999999999998</c:v>
                </c:pt>
                <c:pt idx="4863">
                  <c:v>4.8620000000000001</c:v>
                </c:pt>
                <c:pt idx="4864">
                  <c:v>4.8630000000000004</c:v>
                </c:pt>
                <c:pt idx="4865">
                  <c:v>4.8639999999999999</c:v>
                </c:pt>
                <c:pt idx="4866">
                  <c:v>4.8650000000000002</c:v>
                </c:pt>
                <c:pt idx="4867">
                  <c:v>4.8659999999999997</c:v>
                </c:pt>
                <c:pt idx="4868">
                  <c:v>4.867</c:v>
                </c:pt>
                <c:pt idx="4869">
                  <c:v>4.8680000000000003</c:v>
                </c:pt>
                <c:pt idx="4870">
                  <c:v>4.8689999999999998</c:v>
                </c:pt>
                <c:pt idx="4871">
                  <c:v>4.87</c:v>
                </c:pt>
                <c:pt idx="4872">
                  <c:v>4.8710000000000004</c:v>
                </c:pt>
                <c:pt idx="4873">
                  <c:v>4.8719999999999999</c:v>
                </c:pt>
                <c:pt idx="4874">
                  <c:v>4.8730000000000002</c:v>
                </c:pt>
                <c:pt idx="4875">
                  <c:v>4.8739999999999997</c:v>
                </c:pt>
                <c:pt idx="4876">
                  <c:v>4.875</c:v>
                </c:pt>
                <c:pt idx="4877">
                  <c:v>4.8760000000000003</c:v>
                </c:pt>
                <c:pt idx="4878">
                  <c:v>4.8769999999999998</c:v>
                </c:pt>
                <c:pt idx="4879">
                  <c:v>4.8780000000000001</c:v>
                </c:pt>
                <c:pt idx="4880">
                  <c:v>4.8789999999999996</c:v>
                </c:pt>
                <c:pt idx="4881">
                  <c:v>4.88</c:v>
                </c:pt>
                <c:pt idx="4882">
                  <c:v>4.8810000000000002</c:v>
                </c:pt>
                <c:pt idx="4883">
                  <c:v>4.8819999999999997</c:v>
                </c:pt>
                <c:pt idx="4884">
                  <c:v>4.883</c:v>
                </c:pt>
                <c:pt idx="4885">
                  <c:v>4.8840000000000003</c:v>
                </c:pt>
                <c:pt idx="4886">
                  <c:v>4.8849999999999998</c:v>
                </c:pt>
                <c:pt idx="4887">
                  <c:v>4.8860000000000001</c:v>
                </c:pt>
                <c:pt idx="4888">
                  <c:v>4.8869999999999996</c:v>
                </c:pt>
                <c:pt idx="4889">
                  <c:v>4.8879999999999999</c:v>
                </c:pt>
                <c:pt idx="4890">
                  <c:v>4.8890000000000002</c:v>
                </c:pt>
                <c:pt idx="4891">
                  <c:v>4.8899999999999997</c:v>
                </c:pt>
                <c:pt idx="4892">
                  <c:v>4.891</c:v>
                </c:pt>
                <c:pt idx="4893">
                  <c:v>4.8920000000000003</c:v>
                </c:pt>
                <c:pt idx="4894">
                  <c:v>4.8929999999999998</c:v>
                </c:pt>
                <c:pt idx="4895">
                  <c:v>4.8940000000000001</c:v>
                </c:pt>
                <c:pt idx="4896">
                  <c:v>4.8949999999999996</c:v>
                </c:pt>
                <c:pt idx="4897">
                  <c:v>4.8959999999999999</c:v>
                </c:pt>
                <c:pt idx="4898">
                  <c:v>4.8970000000000002</c:v>
                </c:pt>
                <c:pt idx="4899">
                  <c:v>4.8979999999999997</c:v>
                </c:pt>
                <c:pt idx="4900">
                  <c:v>4.899</c:v>
                </c:pt>
                <c:pt idx="4901">
                  <c:v>4.9000000000000004</c:v>
                </c:pt>
                <c:pt idx="4902">
                  <c:v>4.9009999999999998</c:v>
                </c:pt>
                <c:pt idx="4903">
                  <c:v>4.9020000000000001</c:v>
                </c:pt>
                <c:pt idx="4904">
                  <c:v>4.9029999999999996</c:v>
                </c:pt>
                <c:pt idx="4905">
                  <c:v>4.9039999999999999</c:v>
                </c:pt>
                <c:pt idx="4906">
                  <c:v>4.9050000000000002</c:v>
                </c:pt>
                <c:pt idx="4907">
                  <c:v>4.9059999999999997</c:v>
                </c:pt>
                <c:pt idx="4908">
                  <c:v>4.907</c:v>
                </c:pt>
                <c:pt idx="4909">
                  <c:v>4.9080000000000004</c:v>
                </c:pt>
                <c:pt idx="4910">
                  <c:v>4.9089999999999998</c:v>
                </c:pt>
                <c:pt idx="4911">
                  <c:v>4.91</c:v>
                </c:pt>
                <c:pt idx="4912">
                  <c:v>4.9109999999999996</c:v>
                </c:pt>
                <c:pt idx="4913">
                  <c:v>4.9119999999999999</c:v>
                </c:pt>
                <c:pt idx="4914">
                  <c:v>4.9130000000000003</c:v>
                </c:pt>
                <c:pt idx="4915">
                  <c:v>4.9139999999999997</c:v>
                </c:pt>
                <c:pt idx="4916">
                  <c:v>4.915</c:v>
                </c:pt>
                <c:pt idx="4917">
                  <c:v>4.9160000000000004</c:v>
                </c:pt>
                <c:pt idx="4918">
                  <c:v>4.9169999999999998</c:v>
                </c:pt>
                <c:pt idx="4919">
                  <c:v>4.9180000000000001</c:v>
                </c:pt>
                <c:pt idx="4920">
                  <c:v>4.9189999999999996</c:v>
                </c:pt>
                <c:pt idx="4921">
                  <c:v>4.92</c:v>
                </c:pt>
                <c:pt idx="4922">
                  <c:v>4.9210000000000003</c:v>
                </c:pt>
                <c:pt idx="4923">
                  <c:v>4.9219999999999997</c:v>
                </c:pt>
                <c:pt idx="4924">
                  <c:v>4.923</c:v>
                </c:pt>
                <c:pt idx="4925">
                  <c:v>4.9240000000000004</c:v>
                </c:pt>
                <c:pt idx="4926">
                  <c:v>4.9249999999999998</c:v>
                </c:pt>
                <c:pt idx="4927">
                  <c:v>4.9260000000000002</c:v>
                </c:pt>
                <c:pt idx="4928">
                  <c:v>4.9269999999999996</c:v>
                </c:pt>
                <c:pt idx="4929">
                  <c:v>4.9279999999999999</c:v>
                </c:pt>
                <c:pt idx="4930">
                  <c:v>4.9290000000000003</c:v>
                </c:pt>
                <c:pt idx="4931">
                  <c:v>4.93</c:v>
                </c:pt>
                <c:pt idx="4932">
                  <c:v>4.931</c:v>
                </c:pt>
                <c:pt idx="4933">
                  <c:v>4.9320000000000004</c:v>
                </c:pt>
                <c:pt idx="4934">
                  <c:v>4.9329999999999998</c:v>
                </c:pt>
                <c:pt idx="4935">
                  <c:v>4.9340000000000002</c:v>
                </c:pt>
                <c:pt idx="4936">
                  <c:v>4.9349999999999996</c:v>
                </c:pt>
                <c:pt idx="4937">
                  <c:v>4.9359999999999999</c:v>
                </c:pt>
                <c:pt idx="4938">
                  <c:v>4.9370000000000003</c:v>
                </c:pt>
                <c:pt idx="4939">
                  <c:v>4.9379999999999997</c:v>
                </c:pt>
                <c:pt idx="4940">
                  <c:v>4.9390000000000001</c:v>
                </c:pt>
                <c:pt idx="4941">
                  <c:v>4.9400000000000004</c:v>
                </c:pt>
                <c:pt idx="4942">
                  <c:v>4.9409999999999998</c:v>
                </c:pt>
                <c:pt idx="4943">
                  <c:v>4.9420000000000002</c:v>
                </c:pt>
                <c:pt idx="4944">
                  <c:v>4.9429999999999996</c:v>
                </c:pt>
                <c:pt idx="4945">
                  <c:v>4.944</c:v>
                </c:pt>
                <c:pt idx="4946">
                  <c:v>4.9450000000000003</c:v>
                </c:pt>
                <c:pt idx="4947">
                  <c:v>4.9459999999999997</c:v>
                </c:pt>
                <c:pt idx="4948">
                  <c:v>4.9470000000000001</c:v>
                </c:pt>
                <c:pt idx="4949">
                  <c:v>4.9480000000000004</c:v>
                </c:pt>
                <c:pt idx="4950">
                  <c:v>4.9489999999999998</c:v>
                </c:pt>
                <c:pt idx="4951">
                  <c:v>4.95</c:v>
                </c:pt>
                <c:pt idx="4952">
                  <c:v>4.9509999999999996</c:v>
                </c:pt>
                <c:pt idx="4953">
                  <c:v>4.952</c:v>
                </c:pt>
                <c:pt idx="4954">
                  <c:v>4.9530000000000003</c:v>
                </c:pt>
                <c:pt idx="4955">
                  <c:v>4.9539999999999997</c:v>
                </c:pt>
                <c:pt idx="4956">
                  <c:v>4.9550000000000001</c:v>
                </c:pt>
                <c:pt idx="4957">
                  <c:v>4.9560000000000004</c:v>
                </c:pt>
                <c:pt idx="4958">
                  <c:v>4.9569999999999999</c:v>
                </c:pt>
                <c:pt idx="4959">
                  <c:v>4.9580000000000002</c:v>
                </c:pt>
                <c:pt idx="4960">
                  <c:v>4.9589999999999996</c:v>
                </c:pt>
                <c:pt idx="4961">
                  <c:v>4.96</c:v>
                </c:pt>
                <c:pt idx="4962">
                  <c:v>4.9610000000000003</c:v>
                </c:pt>
                <c:pt idx="4963">
                  <c:v>4.9619999999999997</c:v>
                </c:pt>
                <c:pt idx="4964">
                  <c:v>4.9630000000000001</c:v>
                </c:pt>
                <c:pt idx="4965">
                  <c:v>4.9640000000000004</c:v>
                </c:pt>
                <c:pt idx="4966">
                  <c:v>4.9649999999999999</c:v>
                </c:pt>
                <c:pt idx="4967">
                  <c:v>4.9660000000000002</c:v>
                </c:pt>
                <c:pt idx="4968">
                  <c:v>4.9669999999999996</c:v>
                </c:pt>
                <c:pt idx="4969">
                  <c:v>4.968</c:v>
                </c:pt>
                <c:pt idx="4970">
                  <c:v>4.9690000000000003</c:v>
                </c:pt>
                <c:pt idx="4971">
                  <c:v>4.97</c:v>
                </c:pt>
                <c:pt idx="4972">
                  <c:v>4.9710000000000001</c:v>
                </c:pt>
                <c:pt idx="4973">
                  <c:v>4.9720000000000004</c:v>
                </c:pt>
                <c:pt idx="4974">
                  <c:v>4.9729999999999999</c:v>
                </c:pt>
                <c:pt idx="4975">
                  <c:v>4.9740000000000002</c:v>
                </c:pt>
                <c:pt idx="4976">
                  <c:v>4.9749999999999996</c:v>
                </c:pt>
                <c:pt idx="4977">
                  <c:v>4.976</c:v>
                </c:pt>
                <c:pt idx="4978">
                  <c:v>4.9770000000000003</c:v>
                </c:pt>
                <c:pt idx="4979">
                  <c:v>4.9779999999999998</c:v>
                </c:pt>
                <c:pt idx="4980">
                  <c:v>4.9790000000000001</c:v>
                </c:pt>
                <c:pt idx="4981">
                  <c:v>4.9800000000000004</c:v>
                </c:pt>
                <c:pt idx="4982">
                  <c:v>4.9809999999999999</c:v>
                </c:pt>
                <c:pt idx="4983">
                  <c:v>4.9820000000000002</c:v>
                </c:pt>
                <c:pt idx="4984">
                  <c:v>4.9829999999999997</c:v>
                </c:pt>
                <c:pt idx="4985">
                  <c:v>4.984</c:v>
                </c:pt>
                <c:pt idx="4986">
                  <c:v>4.9850000000000003</c:v>
                </c:pt>
                <c:pt idx="4987">
                  <c:v>4.9859999999999998</c:v>
                </c:pt>
                <c:pt idx="4988">
                  <c:v>4.9870000000000001</c:v>
                </c:pt>
                <c:pt idx="4989">
                  <c:v>4.9880000000000004</c:v>
                </c:pt>
                <c:pt idx="4990">
                  <c:v>4.9889999999999999</c:v>
                </c:pt>
                <c:pt idx="4991">
                  <c:v>4.99</c:v>
                </c:pt>
                <c:pt idx="4992">
                  <c:v>4.9909999999999997</c:v>
                </c:pt>
                <c:pt idx="4993">
                  <c:v>4.992</c:v>
                </c:pt>
                <c:pt idx="4994">
                  <c:v>4.9930000000000003</c:v>
                </c:pt>
                <c:pt idx="4995">
                  <c:v>4.9939999999999998</c:v>
                </c:pt>
                <c:pt idx="4996">
                  <c:v>4.9950000000000001</c:v>
                </c:pt>
                <c:pt idx="4997">
                  <c:v>4.9960000000000004</c:v>
                </c:pt>
                <c:pt idx="4998">
                  <c:v>4.9969999999999999</c:v>
                </c:pt>
                <c:pt idx="4999">
                  <c:v>4.9980000000000002</c:v>
                </c:pt>
                <c:pt idx="5000">
                  <c:v>4.9989999999999997</c:v>
                </c:pt>
                <c:pt idx="5001">
                  <c:v>5</c:v>
                </c:pt>
                <c:pt idx="5002">
                  <c:v>5.0010000000000003</c:v>
                </c:pt>
                <c:pt idx="5003">
                  <c:v>5.0019999999999998</c:v>
                </c:pt>
                <c:pt idx="5004">
                  <c:v>5.0030000000000001</c:v>
                </c:pt>
                <c:pt idx="5005">
                  <c:v>5.0039999999999996</c:v>
                </c:pt>
                <c:pt idx="5006">
                  <c:v>5.0049999999999999</c:v>
                </c:pt>
                <c:pt idx="5007">
                  <c:v>5.0060000000000002</c:v>
                </c:pt>
                <c:pt idx="5008">
                  <c:v>5.0069999999999997</c:v>
                </c:pt>
                <c:pt idx="5009">
                  <c:v>5.008</c:v>
                </c:pt>
                <c:pt idx="5010">
                  <c:v>5.0090000000000003</c:v>
                </c:pt>
                <c:pt idx="5011">
                  <c:v>5.01</c:v>
                </c:pt>
                <c:pt idx="5012">
                  <c:v>5.0110000000000001</c:v>
                </c:pt>
                <c:pt idx="5013">
                  <c:v>5.0119999999999996</c:v>
                </c:pt>
                <c:pt idx="5014">
                  <c:v>5.0129999999999999</c:v>
                </c:pt>
                <c:pt idx="5015">
                  <c:v>5.0140000000000002</c:v>
                </c:pt>
                <c:pt idx="5016">
                  <c:v>5.0149999999999997</c:v>
                </c:pt>
                <c:pt idx="5017">
                  <c:v>5.016</c:v>
                </c:pt>
                <c:pt idx="5018">
                  <c:v>5.0170000000000003</c:v>
                </c:pt>
                <c:pt idx="5019">
                  <c:v>5.0179999999999998</c:v>
                </c:pt>
                <c:pt idx="5020">
                  <c:v>5.0190000000000001</c:v>
                </c:pt>
                <c:pt idx="5021">
                  <c:v>5.0199999999999996</c:v>
                </c:pt>
                <c:pt idx="5022">
                  <c:v>5.0209999999999999</c:v>
                </c:pt>
                <c:pt idx="5023">
                  <c:v>5.0220000000000002</c:v>
                </c:pt>
                <c:pt idx="5024">
                  <c:v>5.0229999999999997</c:v>
                </c:pt>
                <c:pt idx="5025">
                  <c:v>5.024</c:v>
                </c:pt>
                <c:pt idx="5026">
                  <c:v>5.0250000000000004</c:v>
                </c:pt>
                <c:pt idx="5027">
                  <c:v>5.0259999999999998</c:v>
                </c:pt>
                <c:pt idx="5028">
                  <c:v>5.0270000000000001</c:v>
                </c:pt>
                <c:pt idx="5029">
                  <c:v>5.0279999999999996</c:v>
                </c:pt>
                <c:pt idx="5030">
                  <c:v>5.0289999999999999</c:v>
                </c:pt>
                <c:pt idx="5031">
                  <c:v>5.03</c:v>
                </c:pt>
                <c:pt idx="5032">
                  <c:v>5.0309999999999997</c:v>
                </c:pt>
                <c:pt idx="5033">
                  <c:v>5.032</c:v>
                </c:pt>
                <c:pt idx="5034">
                  <c:v>5.0330000000000004</c:v>
                </c:pt>
                <c:pt idx="5035">
                  <c:v>5.0339999999999998</c:v>
                </c:pt>
                <c:pt idx="5036">
                  <c:v>5.0350000000000001</c:v>
                </c:pt>
                <c:pt idx="5037">
                  <c:v>5.0359999999999996</c:v>
                </c:pt>
                <c:pt idx="5038">
                  <c:v>5.0369999999999999</c:v>
                </c:pt>
                <c:pt idx="5039">
                  <c:v>5.0380000000000003</c:v>
                </c:pt>
                <c:pt idx="5040">
                  <c:v>5.0389999999999997</c:v>
                </c:pt>
                <c:pt idx="5041">
                  <c:v>5.04</c:v>
                </c:pt>
                <c:pt idx="5042">
                  <c:v>5.0410000000000004</c:v>
                </c:pt>
                <c:pt idx="5043">
                  <c:v>5.0419999999999998</c:v>
                </c:pt>
                <c:pt idx="5044">
                  <c:v>5.0430000000000001</c:v>
                </c:pt>
                <c:pt idx="5045">
                  <c:v>5.0439999999999996</c:v>
                </c:pt>
                <c:pt idx="5046">
                  <c:v>5.0449999999999999</c:v>
                </c:pt>
                <c:pt idx="5047">
                  <c:v>5.0460000000000003</c:v>
                </c:pt>
                <c:pt idx="5048">
                  <c:v>5.0469999999999997</c:v>
                </c:pt>
                <c:pt idx="5049">
                  <c:v>5.048</c:v>
                </c:pt>
                <c:pt idx="5050">
                  <c:v>5.0490000000000004</c:v>
                </c:pt>
                <c:pt idx="5051">
                  <c:v>5.05</c:v>
                </c:pt>
                <c:pt idx="5052">
                  <c:v>5.0510000000000002</c:v>
                </c:pt>
                <c:pt idx="5053">
                  <c:v>5.0519999999999996</c:v>
                </c:pt>
                <c:pt idx="5054">
                  <c:v>5.0529999999999999</c:v>
                </c:pt>
                <c:pt idx="5055">
                  <c:v>5.0540000000000003</c:v>
                </c:pt>
                <c:pt idx="5056">
                  <c:v>5.0549999999999997</c:v>
                </c:pt>
                <c:pt idx="5057">
                  <c:v>5.056</c:v>
                </c:pt>
                <c:pt idx="5058">
                  <c:v>5.0570000000000004</c:v>
                </c:pt>
                <c:pt idx="5059">
                  <c:v>5.0579999999999998</c:v>
                </c:pt>
                <c:pt idx="5060">
                  <c:v>5.0590000000000002</c:v>
                </c:pt>
                <c:pt idx="5061">
                  <c:v>5.0599999999999996</c:v>
                </c:pt>
                <c:pt idx="5062">
                  <c:v>5.0609999999999999</c:v>
                </c:pt>
                <c:pt idx="5063">
                  <c:v>5.0620000000000003</c:v>
                </c:pt>
                <c:pt idx="5064">
                  <c:v>5.0629999999999997</c:v>
                </c:pt>
                <c:pt idx="5065">
                  <c:v>5.0640000000000001</c:v>
                </c:pt>
                <c:pt idx="5066">
                  <c:v>5.0650000000000004</c:v>
                </c:pt>
                <c:pt idx="5067">
                  <c:v>5.0659999999999998</c:v>
                </c:pt>
                <c:pt idx="5068">
                  <c:v>5.0670000000000002</c:v>
                </c:pt>
                <c:pt idx="5069">
                  <c:v>5.0679999999999996</c:v>
                </c:pt>
                <c:pt idx="5070">
                  <c:v>5.069</c:v>
                </c:pt>
                <c:pt idx="5071">
                  <c:v>5.07</c:v>
                </c:pt>
                <c:pt idx="5072">
                  <c:v>5.0709999999999997</c:v>
                </c:pt>
                <c:pt idx="5073">
                  <c:v>5.0720000000000001</c:v>
                </c:pt>
                <c:pt idx="5074">
                  <c:v>5.0730000000000004</c:v>
                </c:pt>
                <c:pt idx="5075">
                  <c:v>5.0739999999999998</c:v>
                </c:pt>
                <c:pt idx="5076">
                  <c:v>5.0750000000000002</c:v>
                </c:pt>
                <c:pt idx="5077">
                  <c:v>5.0759999999999996</c:v>
                </c:pt>
                <c:pt idx="5078">
                  <c:v>5.077</c:v>
                </c:pt>
                <c:pt idx="5079">
                  <c:v>5.0780000000000003</c:v>
                </c:pt>
                <c:pt idx="5080">
                  <c:v>5.0789999999999997</c:v>
                </c:pt>
                <c:pt idx="5081">
                  <c:v>5.08</c:v>
                </c:pt>
                <c:pt idx="5082">
                  <c:v>5.0810000000000004</c:v>
                </c:pt>
                <c:pt idx="5083">
                  <c:v>5.0819999999999999</c:v>
                </c:pt>
                <c:pt idx="5084">
                  <c:v>5.0830000000000002</c:v>
                </c:pt>
                <c:pt idx="5085">
                  <c:v>5.0839999999999996</c:v>
                </c:pt>
                <c:pt idx="5086">
                  <c:v>5.085</c:v>
                </c:pt>
                <c:pt idx="5087">
                  <c:v>5.0860000000000003</c:v>
                </c:pt>
                <c:pt idx="5088">
                  <c:v>5.0869999999999997</c:v>
                </c:pt>
                <c:pt idx="5089">
                  <c:v>5.0880000000000001</c:v>
                </c:pt>
                <c:pt idx="5090">
                  <c:v>5.0890000000000004</c:v>
                </c:pt>
                <c:pt idx="5091">
                  <c:v>5.09</c:v>
                </c:pt>
                <c:pt idx="5092">
                  <c:v>5.0910000000000002</c:v>
                </c:pt>
                <c:pt idx="5093">
                  <c:v>5.0919999999999996</c:v>
                </c:pt>
                <c:pt idx="5094">
                  <c:v>5.093</c:v>
                </c:pt>
                <c:pt idx="5095">
                  <c:v>5.0940000000000003</c:v>
                </c:pt>
                <c:pt idx="5096">
                  <c:v>5.0949999999999998</c:v>
                </c:pt>
                <c:pt idx="5097">
                  <c:v>5.0960000000000001</c:v>
                </c:pt>
                <c:pt idx="5098">
                  <c:v>5.0970000000000004</c:v>
                </c:pt>
                <c:pt idx="5099">
                  <c:v>5.0979999999999999</c:v>
                </c:pt>
                <c:pt idx="5100">
                  <c:v>5.0990000000000002</c:v>
                </c:pt>
                <c:pt idx="5101">
                  <c:v>5.0999999999999996</c:v>
                </c:pt>
                <c:pt idx="5102">
                  <c:v>5.101</c:v>
                </c:pt>
                <c:pt idx="5103">
                  <c:v>5.1020000000000003</c:v>
                </c:pt>
                <c:pt idx="5104">
                  <c:v>5.1029999999999998</c:v>
                </c:pt>
                <c:pt idx="5105">
                  <c:v>5.1040000000000001</c:v>
                </c:pt>
                <c:pt idx="5106">
                  <c:v>5.1050000000000004</c:v>
                </c:pt>
                <c:pt idx="5107">
                  <c:v>5.1059999999999999</c:v>
                </c:pt>
                <c:pt idx="5108">
                  <c:v>5.1070000000000002</c:v>
                </c:pt>
                <c:pt idx="5109">
                  <c:v>5.1079999999999997</c:v>
                </c:pt>
                <c:pt idx="5110">
                  <c:v>5.109</c:v>
                </c:pt>
                <c:pt idx="5111">
                  <c:v>5.1100000000000003</c:v>
                </c:pt>
                <c:pt idx="5112">
                  <c:v>5.1109999999999998</c:v>
                </c:pt>
                <c:pt idx="5113">
                  <c:v>5.1120000000000001</c:v>
                </c:pt>
                <c:pt idx="5114">
                  <c:v>5.1130000000000004</c:v>
                </c:pt>
                <c:pt idx="5115">
                  <c:v>5.1139999999999999</c:v>
                </c:pt>
                <c:pt idx="5116">
                  <c:v>5.1150000000000002</c:v>
                </c:pt>
                <c:pt idx="5117">
                  <c:v>5.1159999999999997</c:v>
                </c:pt>
                <c:pt idx="5118">
                  <c:v>5.117</c:v>
                </c:pt>
                <c:pt idx="5119">
                  <c:v>5.1180000000000003</c:v>
                </c:pt>
                <c:pt idx="5120">
                  <c:v>5.1189999999999998</c:v>
                </c:pt>
                <c:pt idx="5121">
                  <c:v>5.12</c:v>
                </c:pt>
                <c:pt idx="5122">
                  <c:v>5.1210000000000004</c:v>
                </c:pt>
                <c:pt idx="5123">
                  <c:v>5.1219999999999999</c:v>
                </c:pt>
                <c:pt idx="5124">
                  <c:v>5.1230000000000002</c:v>
                </c:pt>
                <c:pt idx="5125">
                  <c:v>5.1239999999999997</c:v>
                </c:pt>
                <c:pt idx="5126">
                  <c:v>5.125</c:v>
                </c:pt>
                <c:pt idx="5127">
                  <c:v>5.1260000000000003</c:v>
                </c:pt>
                <c:pt idx="5128">
                  <c:v>5.1269999999999998</c:v>
                </c:pt>
                <c:pt idx="5129">
                  <c:v>5.1280000000000001</c:v>
                </c:pt>
                <c:pt idx="5130">
                  <c:v>5.1289999999999996</c:v>
                </c:pt>
                <c:pt idx="5131">
                  <c:v>5.13</c:v>
                </c:pt>
                <c:pt idx="5132">
                  <c:v>5.1310000000000002</c:v>
                </c:pt>
                <c:pt idx="5133">
                  <c:v>5.1319999999999997</c:v>
                </c:pt>
                <c:pt idx="5134">
                  <c:v>5.133</c:v>
                </c:pt>
                <c:pt idx="5135">
                  <c:v>5.1340000000000003</c:v>
                </c:pt>
                <c:pt idx="5136">
                  <c:v>5.1349999999999998</c:v>
                </c:pt>
                <c:pt idx="5137">
                  <c:v>5.1360000000000001</c:v>
                </c:pt>
                <c:pt idx="5138">
                  <c:v>5.1369999999999996</c:v>
                </c:pt>
                <c:pt idx="5139">
                  <c:v>5.1379999999999999</c:v>
                </c:pt>
                <c:pt idx="5140">
                  <c:v>5.1390000000000002</c:v>
                </c:pt>
                <c:pt idx="5141">
                  <c:v>5.14</c:v>
                </c:pt>
                <c:pt idx="5142">
                  <c:v>5.141</c:v>
                </c:pt>
                <c:pt idx="5143">
                  <c:v>5.1420000000000003</c:v>
                </c:pt>
                <c:pt idx="5144">
                  <c:v>5.1429999999999998</c:v>
                </c:pt>
                <c:pt idx="5145">
                  <c:v>5.1440000000000001</c:v>
                </c:pt>
                <c:pt idx="5146">
                  <c:v>5.1449999999999996</c:v>
                </c:pt>
                <c:pt idx="5147">
                  <c:v>5.1459999999999999</c:v>
                </c:pt>
                <c:pt idx="5148">
                  <c:v>5.1470000000000002</c:v>
                </c:pt>
                <c:pt idx="5149">
                  <c:v>5.1479999999999997</c:v>
                </c:pt>
                <c:pt idx="5150">
                  <c:v>5.149</c:v>
                </c:pt>
                <c:pt idx="5151">
                  <c:v>5.15</c:v>
                </c:pt>
                <c:pt idx="5152">
                  <c:v>5.1509999999999998</c:v>
                </c:pt>
                <c:pt idx="5153">
                  <c:v>5.1520000000000001</c:v>
                </c:pt>
                <c:pt idx="5154">
                  <c:v>5.1529999999999996</c:v>
                </c:pt>
                <c:pt idx="5155">
                  <c:v>5.1539999999999999</c:v>
                </c:pt>
                <c:pt idx="5156">
                  <c:v>5.1550000000000002</c:v>
                </c:pt>
                <c:pt idx="5157">
                  <c:v>5.1559999999999997</c:v>
                </c:pt>
                <c:pt idx="5158">
                  <c:v>5.157</c:v>
                </c:pt>
                <c:pt idx="5159">
                  <c:v>5.1580000000000004</c:v>
                </c:pt>
                <c:pt idx="5160">
                  <c:v>5.1589999999999998</c:v>
                </c:pt>
                <c:pt idx="5161">
                  <c:v>5.16</c:v>
                </c:pt>
                <c:pt idx="5162">
                  <c:v>5.1609999999999996</c:v>
                </c:pt>
                <c:pt idx="5163">
                  <c:v>5.1619999999999999</c:v>
                </c:pt>
                <c:pt idx="5164">
                  <c:v>5.1630000000000003</c:v>
                </c:pt>
                <c:pt idx="5165">
                  <c:v>5.1639999999999997</c:v>
                </c:pt>
                <c:pt idx="5166">
                  <c:v>5.165</c:v>
                </c:pt>
                <c:pt idx="5167">
                  <c:v>5.1660000000000004</c:v>
                </c:pt>
                <c:pt idx="5168">
                  <c:v>5.1669999999999998</c:v>
                </c:pt>
                <c:pt idx="5169">
                  <c:v>5.1680000000000001</c:v>
                </c:pt>
                <c:pt idx="5170">
                  <c:v>5.1689999999999996</c:v>
                </c:pt>
                <c:pt idx="5171">
                  <c:v>5.17</c:v>
                </c:pt>
                <c:pt idx="5172">
                  <c:v>5.1710000000000003</c:v>
                </c:pt>
                <c:pt idx="5173">
                  <c:v>5.1719999999999997</c:v>
                </c:pt>
                <c:pt idx="5174">
                  <c:v>5.173</c:v>
                </c:pt>
                <c:pt idx="5175">
                  <c:v>5.1740000000000004</c:v>
                </c:pt>
                <c:pt idx="5176">
                  <c:v>5.1749999999999998</c:v>
                </c:pt>
                <c:pt idx="5177">
                  <c:v>5.1760000000000002</c:v>
                </c:pt>
                <c:pt idx="5178">
                  <c:v>5.1769999999999996</c:v>
                </c:pt>
                <c:pt idx="5179">
                  <c:v>5.1779999999999999</c:v>
                </c:pt>
                <c:pt idx="5180">
                  <c:v>5.1790000000000003</c:v>
                </c:pt>
                <c:pt idx="5181">
                  <c:v>5.18</c:v>
                </c:pt>
                <c:pt idx="5182">
                  <c:v>5.181</c:v>
                </c:pt>
                <c:pt idx="5183">
                  <c:v>5.1820000000000004</c:v>
                </c:pt>
                <c:pt idx="5184">
                  <c:v>5.1829999999999998</c:v>
                </c:pt>
                <c:pt idx="5185">
                  <c:v>5.1840000000000002</c:v>
                </c:pt>
                <c:pt idx="5186">
                  <c:v>5.1849999999999996</c:v>
                </c:pt>
                <c:pt idx="5187">
                  <c:v>5.1859999999999999</c:v>
                </c:pt>
                <c:pt idx="5188">
                  <c:v>5.1870000000000003</c:v>
                </c:pt>
                <c:pt idx="5189">
                  <c:v>5.1879999999999997</c:v>
                </c:pt>
                <c:pt idx="5190">
                  <c:v>5.1890000000000001</c:v>
                </c:pt>
                <c:pt idx="5191">
                  <c:v>5.19</c:v>
                </c:pt>
                <c:pt idx="5192">
                  <c:v>5.1909999999999998</c:v>
                </c:pt>
                <c:pt idx="5193">
                  <c:v>5.1920000000000002</c:v>
                </c:pt>
                <c:pt idx="5194">
                  <c:v>5.1929999999999996</c:v>
                </c:pt>
                <c:pt idx="5195">
                  <c:v>5.194</c:v>
                </c:pt>
                <c:pt idx="5196">
                  <c:v>5.1950000000000003</c:v>
                </c:pt>
                <c:pt idx="5197">
                  <c:v>5.1959999999999997</c:v>
                </c:pt>
                <c:pt idx="5198">
                  <c:v>5.1970000000000001</c:v>
                </c:pt>
                <c:pt idx="5199">
                  <c:v>5.1980000000000004</c:v>
                </c:pt>
                <c:pt idx="5200">
                  <c:v>5.1989999999999998</c:v>
                </c:pt>
                <c:pt idx="5201">
                  <c:v>5.2</c:v>
                </c:pt>
                <c:pt idx="5202">
                  <c:v>5.2009999999999996</c:v>
                </c:pt>
                <c:pt idx="5203">
                  <c:v>5.202</c:v>
                </c:pt>
                <c:pt idx="5204">
                  <c:v>5.2030000000000003</c:v>
                </c:pt>
                <c:pt idx="5205">
                  <c:v>5.2039999999999997</c:v>
                </c:pt>
                <c:pt idx="5206">
                  <c:v>5.2050000000000001</c:v>
                </c:pt>
                <c:pt idx="5207">
                  <c:v>5.2060000000000004</c:v>
                </c:pt>
                <c:pt idx="5208">
                  <c:v>5.2069999999999999</c:v>
                </c:pt>
                <c:pt idx="5209">
                  <c:v>5.2080000000000002</c:v>
                </c:pt>
                <c:pt idx="5210">
                  <c:v>5.2089999999999996</c:v>
                </c:pt>
                <c:pt idx="5211">
                  <c:v>5.21</c:v>
                </c:pt>
                <c:pt idx="5212">
                  <c:v>5.2110000000000003</c:v>
                </c:pt>
                <c:pt idx="5213">
                  <c:v>5.2119999999999997</c:v>
                </c:pt>
                <c:pt idx="5214">
                  <c:v>5.2130000000000001</c:v>
                </c:pt>
                <c:pt idx="5215">
                  <c:v>5.2140000000000004</c:v>
                </c:pt>
                <c:pt idx="5216">
                  <c:v>5.2149999999999999</c:v>
                </c:pt>
                <c:pt idx="5217">
                  <c:v>5.2160000000000002</c:v>
                </c:pt>
                <c:pt idx="5218">
                  <c:v>5.2169999999999996</c:v>
                </c:pt>
                <c:pt idx="5219">
                  <c:v>5.218</c:v>
                </c:pt>
                <c:pt idx="5220">
                  <c:v>5.2190000000000003</c:v>
                </c:pt>
                <c:pt idx="5221">
                  <c:v>5.22</c:v>
                </c:pt>
                <c:pt idx="5222">
                  <c:v>5.2210000000000001</c:v>
                </c:pt>
                <c:pt idx="5223">
                  <c:v>5.2220000000000004</c:v>
                </c:pt>
                <c:pt idx="5224">
                  <c:v>5.2229999999999999</c:v>
                </c:pt>
                <c:pt idx="5225">
                  <c:v>5.2240000000000002</c:v>
                </c:pt>
                <c:pt idx="5226">
                  <c:v>5.2249999999999996</c:v>
                </c:pt>
                <c:pt idx="5227">
                  <c:v>5.226</c:v>
                </c:pt>
                <c:pt idx="5228">
                  <c:v>5.2270000000000003</c:v>
                </c:pt>
                <c:pt idx="5229">
                  <c:v>5.2279999999999998</c:v>
                </c:pt>
                <c:pt idx="5230">
                  <c:v>5.2290000000000001</c:v>
                </c:pt>
                <c:pt idx="5231">
                  <c:v>5.23</c:v>
                </c:pt>
                <c:pt idx="5232">
                  <c:v>5.2309999999999999</c:v>
                </c:pt>
                <c:pt idx="5233">
                  <c:v>5.2320000000000002</c:v>
                </c:pt>
                <c:pt idx="5234">
                  <c:v>5.2329999999999997</c:v>
                </c:pt>
                <c:pt idx="5235">
                  <c:v>5.234</c:v>
                </c:pt>
                <c:pt idx="5236">
                  <c:v>5.2350000000000003</c:v>
                </c:pt>
                <c:pt idx="5237">
                  <c:v>5.2359999999999998</c:v>
                </c:pt>
                <c:pt idx="5238">
                  <c:v>5.2370000000000001</c:v>
                </c:pt>
                <c:pt idx="5239">
                  <c:v>5.2380000000000004</c:v>
                </c:pt>
                <c:pt idx="5240">
                  <c:v>5.2389999999999999</c:v>
                </c:pt>
                <c:pt idx="5241">
                  <c:v>5.24</c:v>
                </c:pt>
                <c:pt idx="5242">
                  <c:v>5.2409999999999997</c:v>
                </c:pt>
                <c:pt idx="5243">
                  <c:v>5.242</c:v>
                </c:pt>
                <c:pt idx="5244">
                  <c:v>5.2430000000000003</c:v>
                </c:pt>
                <c:pt idx="5245">
                  <c:v>5.2439999999999998</c:v>
                </c:pt>
                <c:pt idx="5246">
                  <c:v>5.2450000000000001</c:v>
                </c:pt>
                <c:pt idx="5247">
                  <c:v>5.2460000000000004</c:v>
                </c:pt>
                <c:pt idx="5248">
                  <c:v>5.2469999999999999</c:v>
                </c:pt>
                <c:pt idx="5249">
                  <c:v>5.2480000000000002</c:v>
                </c:pt>
                <c:pt idx="5250">
                  <c:v>5.2489999999999997</c:v>
                </c:pt>
                <c:pt idx="5251">
                  <c:v>5.25</c:v>
                </c:pt>
                <c:pt idx="5252">
                  <c:v>5.2510000000000003</c:v>
                </c:pt>
                <c:pt idx="5253">
                  <c:v>5.2519999999999998</c:v>
                </c:pt>
                <c:pt idx="5254">
                  <c:v>5.2530000000000001</c:v>
                </c:pt>
                <c:pt idx="5255">
                  <c:v>5.2539999999999996</c:v>
                </c:pt>
                <c:pt idx="5256">
                  <c:v>5.2549999999999999</c:v>
                </c:pt>
                <c:pt idx="5257">
                  <c:v>5.2560000000000002</c:v>
                </c:pt>
                <c:pt idx="5258">
                  <c:v>5.2569999999999997</c:v>
                </c:pt>
                <c:pt idx="5259">
                  <c:v>5.258</c:v>
                </c:pt>
                <c:pt idx="5260">
                  <c:v>5.2590000000000003</c:v>
                </c:pt>
                <c:pt idx="5261">
                  <c:v>5.26</c:v>
                </c:pt>
                <c:pt idx="5262">
                  <c:v>5.2610000000000001</c:v>
                </c:pt>
                <c:pt idx="5263">
                  <c:v>5.2619999999999996</c:v>
                </c:pt>
                <c:pt idx="5264">
                  <c:v>5.2629999999999999</c:v>
                </c:pt>
                <c:pt idx="5265">
                  <c:v>5.2640000000000002</c:v>
                </c:pt>
                <c:pt idx="5266">
                  <c:v>5.2649999999999997</c:v>
                </c:pt>
                <c:pt idx="5267">
                  <c:v>5.266</c:v>
                </c:pt>
                <c:pt idx="5268">
                  <c:v>5.2670000000000003</c:v>
                </c:pt>
                <c:pt idx="5269">
                  <c:v>5.2679999999999998</c:v>
                </c:pt>
                <c:pt idx="5270">
                  <c:v>5.2690000000000001</c:v>
                </c:pt>
                <c:pt idx="5271">
                  <c:v>5.27</c:v>
                </c:pt>
                <c:pt idx="5272">
                  <c:v>5.2709999999999999</c:v>
                </c:pt>
                <c:pt idx="5273">
                  <c:v>5.2720000000000002</c:v>
                </c:pt>
                <c:pt idx="5274">
                  <c:v>5.2729999999999997</c:v>
                </c:pt>
                <c:pt idx="5275">
                  <c:v>5.274</c:v>
                </c:pt>
                <c:pt idx="5276">
                  <c:v>5.2750000000000004</c:v>
                </c:pt>
                <c:pt idx="5277">
                  <c:v>5.2759999999999998</c:v>
                </c:pt>
                <c:pt idx="5278">
                  <c:v>5.2770000000000001</c:v>
                </c:pt>
                <c:pt idx="5279">
                  <c:v>5.2779999999999996</c:v>
                </c:pt>
                <c:pt idx="5280">
                  <c:v>5.2789999999999999</c:v>
                </c:pt>
                <c:pt idx="5281">
                  <c:v>5.28</c:v>
                </c:pt>
                <c:pt idx="5282">
                  <c:v>5.2809999999999997</c:v>
                </c:pt>
                <c:pt idx="5283">
                  <c:v>5.282</c:v>
                </c:pt>
                <c:pt idx="5284">
                  <c:v>5.2830000000000004</c:v>
                </c:pt>
                <c:pt idx="5285">
                  <c:v>5.2839999999999998</c:v>
                </c:pt>
                <c:pt idx="5286">
                  <c:v>5.2850000000000001</c:v>
                </c:pt>
                <c:pt idx="5287">
                  <c:v>5.2859999999999996</c:v>
                </c:pt>
                <c:pt idx="5288">
                  <c:v>5.2869999999999999</c:v>
                </c:pt>
                <c:pt idx="5289">
                  <c:v>5.2880000000000003</c:v>
                </c:pt>
                <c:pt idx="5290">
                  <c:v>5.2889999999999997</c:v>
                </c:pt>
                <c:pt idx="5291">
                  <c:v>5.29</c:v>
                </c:pt>
                <c:pt idx="5292">
                  <c:v>5.2910000000000004</c:v>
                </c:pt>
                <c:pt idx="5293">
                  <c:v>5.2919999999999998</c:v>
                </c:pt>
                <c:pt idx="5294">
                  <c:v>5.2930000000000001</c:v>
                </c:pt>
                <c:pt idx="5295">
                  <c:v>5.2939999999999996</c:v>
                </c:pt>
                <c:pt idx="5296">
                  <c:v>5.2949999999999999</c:v>
                </c:pt>
                <c:pt idx="5297">
                  <c:v>5.2960000000000003</c:v>
                </c:pt>
                <c:pt idx="5298">
                  <c:v>5.2969999999999997</c:v>
                </c:pt>
                <c:pt idx="5299">
                  <c:v>5.298</c:v>
                </c:pt>
                <c:pt idx="5300">
                  <c:v>5.2990000000000004</c:v>
                </c:pt>
                <c:pt idx="5301">
                  <c:v>5.3</c:v>
                </c:pt>
                <c:pt idx="5302">
                  <c:v>5.3010000000000002</c:v>
                </c:pt>
                <c:pt idx="5303">
                  <c:v>5.3019999999999996</c:v>
                </c:pt>
                <c:pt idx="5304">
                  <c:v>5.3029999999999999</c:v>
                </c:pt>
                <c:pt idx="5305">
                  <c:v>5.3040000000000003</c:v>
                </c:pt>
                <c:pt idx="5306">
                  <c:v>5.3049999999999997</c:v>
                </c:pt>
                <c:pt idx="5307">
                  <c:v>5.306</c:v>
                </c:pt>
                <c:pt idx="5308">
                  <c:v>5.3070000000000004</c:v>
                </c:pt>
                <c:pt idx="5309">
                  <c:v>5.3079999999999998</c:v>
                </c:pt>
                <c:pt idx="5310">
                  <c:v>5.3090000000000002</c:v>
                </c:pt>
                <c:pt idx="5311">
                  <c:v>5.31</c:v>
                </c:pt>
                <c:pt idx="5312">
                  <c:v>5.3109999999999999</c:v>
                </c:pt>
                <c:pt idx="5313">
                  <c:v>5.3120000000000003</c:v>
                </c:pt>
                <c:pt idx="5314">
                  <c:v>5.3129999999999997</c:v>
                </c:pt>
                <c:pt idx="5315">
                  <c:v>5.3140000000000001</c:v>
                </c:pt>
                <c:pt idx="5316">
                  <c:v>5.3150000000000004</c:v>
                </c:pt>
                <c:pt idx="5317">
                  <c:v>5.3159999999999998</c:v>
                </c:pt>
                <c:pt idx="5318">
                  <c:v>5.3170000000000002</c:v>
                </c:pt>
                <c:pt idx="5319">
                  <c:v>5.3179999999999996</c:v>
                </c:pt>
                <c:pt idx="5320">
                  <c:v>5.319</c:v>
                </c:pt>
                <c:pt idx="5321">
                  <c:v>5.32</c:v>
                </c:pt>
                <c:pt idx="5322">
                  <c:v>5.3209999999999997</c:v>
                </c:pt>
                <c:pt idx="5323">
                  <c:v>5.3220000000000001</c:v>
                </c:pt>
                <c:pt idx="5324">
                  <c:v>5.3230000000000004</c:v>
                </c:pt>
                <c:pt idx="5325">
                  <c:v>5.3239999999999998</c:v>
                </c:pt>
                <c:pt idx="5326">
                  <c:v>5.3250000000000002</c:v>
                </c:pt>
                <c:pt idx="5327">
                  <c:v>5.3259999999999996</c:v>
                </c:pt>
                <c:pt idx="5328">
                  <c:v>5.327</c:v>
                </c:pt>
                <c:pt idx="5329">
                  <c:v>5.3280000000000003</c:v>
                </c:pt>
                <c:pt idx="5330">
                  <c:v>5.3289999999999997</c:v>
                </c:pt>
                <c:pt idx="5331">
                  <c:v>5.33</c:v>
                </c:pt>
                <c:pt idx="5332">
                  <c:v>5.3310000000000004</c:v>
                </c:pt>
                <c:pt idx="5333">
                  <c:v>5.3319999999999999</c:v>
                </c:pt>
                <c:pt idx="5334">
                  <c:v>5.3330000000000002</c:v>
                </c:pt>
                <c:pt idx="5335">
                  <c:v>5.3339999999999996</c:v>
                </c:pt>
                <c:pt idx="5336">
                  <c:v>5.335</c:v>
                </c:pt>
                <c:pt idx="5337">
                  <c:v>5.3360000000000003</c:v>
                </c:pt>
                <c:pt idx="5338">
                  <c:v>5.3369999999999997</c:v>
                </c:pt>
                <c:pt idx="5339">
                  <c:v>5.3380000000000001</c:v>
                </c:pt>
                <c:pt idx="5340">
                  <c:v>5.3390000000000004</c:v>
                </c:pt>
                <c:pt idx="5341">
                  <c:v>5.34</c:v>
                </c:pt>
                <c:pt idx="5342">
                  <c:v>5.3410000000000002</c:v>
                </c:pt>
                <c:pt idx="5343">
                  <c:v>5.3419999999999996</c:v>
                </c:pt>
                <c:pt idx="5344">
                  <c:v>5.343</c:v>
                </c:pt>
                <c:pt idx="5345">
                  <c:v>5.3440000000000003</c:v>
                </c:pt>
                <c:pt idx="5346">
                  <c:v>5.3449999999999998</c:v>
                </c:pt>
                <c:pt idx="5347">
                  <c:v>5.3460000000000001</c:v>
                </c:pt>
                <c:pt idx="5348">
                  <c:v>5.3470000000000004</c:v>
                </c:pt>
                <c:pt idx="5349">
                  <c:v>5.3479999999999999</c:v>
                </c:pt>
                <c:pt idx="5350">
                  <c:v>5.3490000000000002</c:v>
                </c:pt>
                <c:pt idx="5351">
                  <c:v>5.35</c:v>
                </c:pt>
                <c:pt idx="5352">
                  <c:v>5.351</c:v>
                </c:pt>
                <c:pt idx="5353">
                  <c:v>5.3520000000000003</c:v>
                </c:pt>
                <c:pt idx="5354">
                  <c:v>5.3529999999999998</c:v>
                </c:pt>
                <c:pt idx="5355">
                  <c:v>5.3540000000000001</c:v>
                </c:pt>
                <c:pt idx="5356">
                  <c:v>5.3550000000000004</c:v>
                </c:pt>
                <c:pt idx="5357">
                  <c:v>5.3559999999999999</c:v>
                </c:pt>
                <c:pt idx="5358">
                  <c:v>5.3570000000000002</c:v>
                </c:pt>
                <c:pt idx="5359">
                  <c:v>5.3579999999999997</c:v>
                </c:pt>
                <c:pt idx="5360">
                  <c:v>5.359</c:v>
                </c:pt>
                <c:pt idx="5361">
                  <c:v>5.36</c:v>
                </c:pt>
                <c:pt idx="5362">
                  <c:v>5.3609999999999998</c:v>
                </c:pt>
                <c:pt idx="5363">
                  <c:v>5.3620000000000001</c:v>
                </c:pt>
                <c:pt idx="5364">
                  <c:v>5.3630000000000004</c:v>
                </c:pt>
                <c:pt idx="5365">
                  <c:v>5.3639999999999999</c:v>
                </c:pt>
                <c:pt idx="5366">
                  <c:v>5.3650000000000002</c:v>
                </c:pt>
                <c:pt idx="5367">
                  <c:v>5.3659999999999997</c:v>
                </c:pt>
                <c:pt idx="5368">
                  <c:v>5.367</c:v>
                </c:pt>
                <c:pt idx="5369">
                  <c:v>5.3680000000000003</c:v>
                </c:pt>
                <c:pt idx="5370">
                  <c:v>5.3689999999999998</c:v>
                </c:pt>
                <c:pt idx="5371">
                  <c:v>5.37</c:v>
                </c:pt>
                <c:pt idx="5372">
                  <c:v>5.3710000000000004</c:v>
                </c:pt>
                <c:pt idx="5373">
                  <c:v>5.3719999999999999</c:v>
                </c:pt>
                <c:pt idx="5374">
                  <c:v>5.3730000000000002</c:v>
                </c:pt>
                <c:pt idx="5375">
                  <c:v>5.3739999999999997</c:v>
                </c:pt>
                <c:pt idx="5376">
                  <c:v>5.375</c:v>
                </c:pt>
                <c:pt idx="5377">
                  <c:v>5.3760000000000003</c:v>
                </c:pt>
                <c:pt idx="5378">
                  <c:v>5.3769999999999998</c:v>
                </c:pt>
                <c:pt idx="5379">
                  <c:v>5.3780000000000001</c:v>
                </c:pt>
                <c:pt idx="5380">
                  <c:v>5.3789999999999996</c:v>
                </c:pt>
                <c:pt idx="5381">
                  <c:v>5.38</c:v>
                </c:pt>
                <c:pt idx="5382">
                  <c:v>5.3810000000000002</c:v>
                </c:pt>
                <c:pt idx="5383">
                  <c:v>5.3819999999999997</c:v>
                </c:pt>
                <c:pt idx="5384">
                  <c:v>5.383</c:v>
                </c:pt>
                <c:pt idx="5385">
                  <c:v>5.3840000000000003</c:v>
                </c:pt>
                <c:pt idx="5386">
                  <c:v>5.3849999999999998</c:v>
                </c:pt>
                <c:pt idx="5387">
                  <c:v>5.3860000000000001</c:v>
                </c:pt>
                <c:pt idx="5388">
                  <c:v>5.3869999999999996</c:v>
                </c:pt>
                <c:pt idx="5389">
                  <c:v>5.3879999999999999</c:v>
                </c:pt>
                <c:pt idx="5390">
                  <c:v>5.3890000000000002</c:v>
                </c:pt>
                <c:pt idx="5391">
                  <c:v>5.39</c:v>
                </c:pt>
                <c:pt idx="5392">
                  <c:v>5.391</c:v>
                </c:pt>
                <c:pt idx="5393">
                  <c:v>5.3920000000000003</c:v>
                </c:pt>
                <c:pt idx="5394">
                  <c:v>5.3929999999999998</c:v>
                </c:pt>
                <c:pt idx="5395">
                  <c:v>5.3940000000000001</c:v>
                </c:pt>
                <c:pt idx="5396">
                  <c:v>5.3949999999999996</c:v>
                </c:pt>
                <c:pt idx="5397">
                  <c:v>5.3959999999999999</c:v>
                </c:pt>
                <c:pt idx="5398">
                  <c:v>5.3970000000000002</c:v>
                </c:pt>
                <c:pt idx="5399">
                  <c:v>5.3979999999999997</c:v>
                </c:pt>
                <c:pt idx="5400">
                  <c:v>5.399</c:v>
                </c:pt>
                <c:pt idx="5401">
                  <c:v>5.4</c:v>
                </c:pt>
                <c:pt idx="5402">
                  <c:v>5.4009999999999998</c:v>
                </c:pt>
                <c:pt idx="5403">
                  <c:v>5.4020000000000001</c:v>
                </c:pt>
                <c:pt idx="5404">
                  <c:v>5.4029999999999996</c:v>
                </c:pt>
                <c:pt idx="5405">
                  <c:v>5.4039999999999999</c:v>
                </c:pt>
                <c:pt idx="5406">
                  <c:v>5.4050000000000002</c:v>
                </c:pt>
                <c:pt idx="5407">
                  <c:v>5.4059999999999997</c:v>
                </c:pt>
                <c:pt idx="5408">
                  <c:v>5.407</c:v>
                </c:pt>
                <c:pt idx="5409">
                  <c:v>5.4080000000000004</c:v>
                </c:pt>
                <c:pt idx="5410">
                  <c:v>5.4089999999999998</c:v>
                </c:pt>
                <c:pt idx="5411">
                  <c:v>5.41</c:v>
                </c:pt>
                <c:pt idx="5412">
                  <c:v>5.4109999999999996</c:v>
                </c:pt>
                <c:pt idx="5413">
                  <c:v>5.4119999999999999</c:v>
                </c:pt>
                <c:pt idx="5414">
                  <c:v>5.4130000000000003</c:v>
                </c:pt>
                <c:pt idx="5415">
                  <c:v>5.4139999999999997</c:v>
                </c:pt>
                <c:pt idx="5416">
                  <c:v>5.415</c:v>
                </c:pt>
                <c:pt idx="5417">
                  <c:v>5.4160000000000004</c:v>
                </c:pt>
                <c:pt idx="5418">
                  <c:v>5.4169999999999998</c:v>
                </c:pt>
                <c:pt idx="5419">
                  <c:v>5.4180000000000001</c:v>
                </c:pt>
                <c:pt idx="5420">
                  <c:v>5.4189999999999996</c:v>
                </c:pt>
                <c:pt idx="5421">
                  <c:v>5.42</c:v>
                </c:pt>
                <c:pt idx="5422">
                  <c:v>5.4210000000000003</c:v>
                </c:pt>
                <c:pt idx="5423">
                  <c:v>5.4219999999999997</c:v>
                </c:pt>
                <c:pt idx="5424">
                  <c:v>5.423</c:v>
                </c:pt>
                <c:pt idx="5425">
                  <c:v>5.4240000000000004</c:v>
                </c:pt>
                <c:pt idx="5426">
                  <c:v>5.4249999999999998</c:v>
                </c:pt>
                <c:pt idx="5427">
                  <c:v>5.4260000000000002</c:v>
                </c:pt>
                <c:pt idx="5428">
                  <c:v>5.4269999999999996</c:v>
                </c:pt>
                <c:pt idx="5429">
                  <c:v>5.4279999999999999</c:v>
                </c:pt>
                <c:pt idx="5430">
                  <c:v>5.4290000000000003</c:v>
                </c:pt>
                <c:pt idx="5431">
                  <c:v>5.43</c:v>
                </c:pt>
                <c:pt idx="5432">
                  <c:v>5.431</c:v>
                </c:pt>
                <c:pt idx="5433">
                  <c:v>5.4320000000000004</c:v>
                </c:pt>
                <c:pt idx="5434">
                  <c:v>5.4329999999999998</c:v>
                </c:pt>
                <c:pt idx="5435">
                  <c:v>5.4340000000000002</c:v>
                </c:pt>
                <c:pt idx="5436">
                  <c:v>5.4349999999999996</c:v>
                </c:pt>
                <c:pt idx="5437">
                  <c:v>5.4359999999999999</c:v>
                </c:pt>
                <c:pt idx="5438">
                  <c:v>5.4370000000000003</c:v>
                </c:pt>
                <c:pt idx="5439">
                  <c:v>5.4379999999999997</c:v>
                </c:pt>
                <c:pt idx="5440">
                  <c:v>5.4390000000000001</c:v>
                </c:pt>
                <c:pt idx="5441">
                  <c:v>5.44</c:v>
                </c:pt>
                <c:pt idx="5442">
                  <c:v>5.4409999999999998</c:v>
                </c:pt>
                <c:pt idx="5443">
                  <c:v>5.4420000000000002</c:v>
                </c:pt>
                <c:pt idx="5444">
                  <c:v>5.4429999999999996</c:v>
                </c:pt>
                <c:pt idx="5445">
                  <c:v>5.444</c:v>
                </c:pt>
                <c:pt idx="5446">
                  <c:v>5.4450000000000003</c:v>
                </c:pt>
                <c:pt idx="5447">
                  <c:v>5.4459999999999997</c:v>
                </c:pt>
                <c:pt idx="5448">
                  <c:v>5.4470000000000001</c:v>
                </c:pt>
                <c:pt idx="5449">
                  <c:v>5.4480000000000004</c:v>
                </c:pt>
                <c:pt idx="5450">
                  <c:v>5.4489999999999998</c:v>
                </c:pt>
                <c:pt idx="5451">
                  <c:v>5.45</c:v>
                </c:pt>
                <c:pt idx="5452">
                  <c:v>5.4509999999999996</c:v>
                </c:pt>
                <c:pt idx="5453">
                  <c:v>5.452</c:v>
                </c:pt>
                <c:pt idx="5454">
                  <c:v>5.4530000000000003</c:v>
                </c:pt>
                <c:pt idx="5455">
                  <c:v>5.4539999999999997</c:v>
                </c:pt>
                <c:pt idx="5456">
                  <c:v>5.4550000000000001</c:v>
                </c:pt>
                <c:pt idx="5457">
                  <c:v>5.4560000000000004</c:v>
                </c:pt>
                <c:pt idx="5458">
                  <c:v>5.4569999999999999</c:v>
                </c:pt>
                <c:pt idx="5459">
                  <c:v>5.4580000000000002</c:v>
                </c:pt>
                <c:pt idx="5460">
                  <c:v>5.4589999999999996</c:v>
                </c:pt>
                <c:pt idx="5461">
                  <c:v>5.46</c:v>
                </c:pt>
                <c:pt idx="5462">
                  <c:v>5.4610000000000003</c:v>
                </c:pt>
                <c:pt idx="5463">
                  <c:v>5.4619999999999997</c:v>
                </c:pt>
                <c:pt idx="5464">
                  <c:v>5.4630000000000001</c:v>
                </c:pt>
                <c:pt idx="5465">
                  <c:v>5.4640000000000004</c:v>
                </c:pt>
                <c:pt idx="5466">
                  <c:v>5.4649999999999999</c:v>
                </c:pt>
                <c:pt idx="5467">
                  <c:v>5.4660000000000002</c:v>
                </c:pt>
                <c:pt idx="5468">
                  <c:v>5.4669999999999996</c:v>
                </c:pt>
                <c:pt idx="5469">
                  <c:v>5.468</c:v>
                </c:pt>
                <c:pt idx="5470">
                  <c:v>5.4690000000000003</c:v>
                </c:pt>
                <c:pt idx="5471">
                  <c:v>5.47</c:v>
                </c:pt>
                <c:pt idx="5472">
                  <c:v>5.4710000000000001</c:v>
                </c:pt>
                <c:pt idx="5473">
                  <c:v>5.4720000000000004</c:v>
                </c:pt>
                <c:pt idx="5474">
                  <c:v>5.4729999999999999</c:v>
                </c:pt>
                <c:pt idx="5475">
                  <c:v>5.4740000000000002</c:v>
                </c:pt>
                <c:pt idx="5476">
                  <c:v>5.4749999999999996</c:v>
                </c:pt>
                <c:pt idx="5477">
                  <c:v>5.476</c:v>
                </c:pt>
                <c:pt idx="5478">
                  <c:v>5.4770000000000003</c:v>
                </c:pt>
                <c:pt idx="5479">
                  <c:v>5.4779999999999998</c:v>
                </c:pt>
                <c:pt idx="5480">
                  <c:v>5.4790000000000001</c:v>
                </c:pt>
                <c:pt idx="5481">
                  <c:v>5.48</c:v>
                </c:pt>
                <c:pt idx="5482">
                  <c:v>5.4809999999999999</c:v>
                </c:pt>
                <c:pt idx="5483">
                  <c:v>5.4820000000000002</c:v>
                </c:pt>
                <c:pt idx="5484">
                  <c:v>5.4829999999999997</c:v>
                </c:pt>
                <c:pt idx="5485">
                  <c:v>5.484</c:v>
                </c:pt>
                <c:pt idx="5486">
                  <c:v>5.4850000000000003</c:v>
                </c:pt>
                <c:pt idx="5487">
                  <c:v>5.4859999999999998</c:v>
                </c:pt>
                <c:pt idx="5488">
                  <c:v>5.4870000000000001</c:v>
                </c:pt>
                <c:pt idx="5489">
                  <c:v>5.4880000000000004</c:v>
                </c:pt>
                <c:pt idx="5490">
                  <c:v>5.4889999999999999</c:v>
                </c:pt>
                <c:pt idx="5491">
                  <c:v>5.49</c:v>
                </c:pt>
                <c:pt idx="5492">
                  <c:v>5.4909999999999997</c:v>
                </c:pt>
                <c:pt idx="5493">
                  <c:v>5.492</c:v>
                </c:pt>
                <c:pt idx="5494">
                  <c:v>5.4930000000000003</c:v>
                </c:pt>
                <c:pt idx="5495">
                  <c:v>5.4939999999999998</c:v>
                </c:pt>
                <c:pt idx="5496">
                  <c:v>5.4950000000000001</c:v>
                </c:pt>
                <c:pt idx="5497">
                  <c:v>5.4960000000000004</c:v>
                </c:pt>
                <c:pt idx="5498">
                  <c:v>5.4969999999999999</c:v>
                </c:pt>
                <c:pt idx="5499">
                  <c:v>5.4980000000000002</c:v>
                </c:pt>
                <c:pt idx="5500">
                  <c:v>5.4989999999999997</c:v>
                </c:pt>
                <c:pt idx="5501">
                  <c:v>5.5</c:v>
                </c:pt>
                <c:pt idx="5502">
                  <c:v>5.5010000000000003</c:v>
                </c:pt>
                <c:pt idx="5503">
                  <c:v>5.5019999999999998</c:v>
                </c:pt>
                <c:pt idx="5504">
                  <c:v>5.5030000000000001</c:v>
                </c:pt>
                <c:pt idx="5505">
                  <c:v>5.5039999999999996</c:v>
                </c:pt>
                <c:pt idx="5506">
                  <c:v>5.5049999999999999</c:v>
                </c:pt>
                <c:pt idx="5507">
                  <c:v>5.5060000000000002</c:v>
                </c:pt>
                <c:pt idx="5508">
                  <c:v>5.5069999999999997</c:v>
                </c:pt>
                <c:pt idx="5509">
                  <c:v>5.508</c:v>
                </c:pt>
                <c:pt idx="5510">
                  <c:v>5.5090000000000003</c:v>
                </c:pt>
                <c:pt idx="5511">
                  <c:v>5.51</c:v>
                </c:pt>
                <c:pt idx="5512">
                  <c:v>5.5110000000000001</c:v>
                </c:pt>
                <c:pt idx="5513">
                  <c:v>5.5119999999999996</c:v>
                </c:pt>
                <c:pt idx="5514">
                  <c:v>5.5129999999999999</c:v>
                </c:pt>
                <c:pt idx="5515">
                  <c:v>5.5140000000000002</c:v>
                </c:pt>
                <c:pt idx="5516">
                  <c:v>5.5149999999999997</c:v>
                </c:pt>
                <c:pt idx="5517">
                  <c:v>5.516</c:v>
                </c:pt>
                <c:pt idx="5518">
                  <c:v>5.5170000000000003</c:v>
                </c:pt>
                <c:pt idx="5519">
                  <c:v>5.5179999999999998</c:v>
                </c:pt>
                <c:pt idx="5520">
                  <c:v>5.5190000000000001</c:v>
                </c:pt>
                <c:pt idx="5521">
                  <c:v>5.52</c:v>
                </c:pt>
                <c:pt idx="5522">
                  <c:v>5.5209999999999999</c:v>
                </c:pt>
                <c:pt idx="5523">
                  <c:v>5.5220000000000002</c:v>
                </c:pt>
                <c:pt idx="5524">
                  <c:v>5.5229999999999997</c:v>
                </c:pt>
                <c:pt idx="5525">
                  <c:v>5.524</c:v>
                </c:pt>
                <c:pt idx="5526">
                  <c:v>5.5250000000000004</c:v>
                </c:pt>
                <c:pt idx="5527">
                  <c:v>5.5259999999999998</c:v>
                </c:pt>
                <c:pt idx="5528">
                  <c:v>5.5270000000000001</c:v>
                </c:pt>
                <c:pt idx="5529">
                  <c:v>5.5279999999999996</c:v>
                </c:pt>
                <c:pt idx="5530">
                  <c:v>5.5289999999999999</c:v>
                </c:pt>
                <c:pt idx="5531">
                  <c:v>5.53</c:v>
                </c:pt>
                <c:pt idx="5532">
                  <c:v>5.5309999999999997</c:v>
                </c:pt>
                <c:pt idx="5533">
                  <c:v>5.532</c:v>
                </c:pt>
                <c:pt idx="5534">
                  <c:v>5.5330000000000004</c:v>
                </c:pt>
                <c:pt idx="5535">
                  <c:v>5.5339999999999998</c:v>
                </c:pt>
                <c:pt idx="5536">
                  <c:v>5.5350000000000001</c:v>
                </c:pt>
                <c:pt idx="5537">
                  <c:v>5.5359999999999996</c:v>
                </c:pt>
                <c:pt idx="5538">
                  <c:v>5.5369999999999999</c:v>
                </c:pt>
                <c:pt idx="5539">
                  <c:v>5.5380000000000003</c:v>
                </c:pt>
                <c:pt idx="5540">
                  <c:v>5.5389999999999997</c:v>
                </c:pt>
                <c:pt idx="5541">
                  <c:v>5.54</c:v>
                </c:pt>
                <c:pt idx="5542">
                  <c:v>5.5410000000000004</c:v>
                </c:pt>
                <c:pt idx="5543">
                  <c:v>5.5419999999999998</c:v>
                </c:pt>
                <c:pt idx="5544">
                  <c:v>5.5430000000000001</c:v>
                </c:pt>
                <c:pt idx="5545">
                  <c:v>5.5439999999999996</c:v>
                </c:pt>
                <c:pt idx="5546">
                  <c:v>5.5449999999999999</c:v>
                </c:pt>
                <c:pt idx="5547">
                  <c:v>5.5460000000000003</c:v>
                </c:pt>
                <c:pt idx="5548">
                  <c:v>5.5469999999999997</c:v>
                </c:pt>
                <c:pt idx="5549">
                  <c:v>5.548</c:v>
                </c:pt>
                <c:pt idx="5550">
                  <c:v>5.5490000000000004</c:v>
                </c:pt>
                <c:pt idx="5551">
                  <c:v>5.55</c:v>
                </c:pt>
                <c:pt idx="5552">
                  <c:v>5.5510000000000002</c:v>
                </c:pt>
                <c:pt idx="5553">
                  <c:v>5.5519999999999996</c:v>
                </c:pt>
                <c:pt idx="5554">
                  <c:v>5.5529999999999999</c:v>
                </c:pt>
                <c:pt idx="5555">
                  <c:v>5.5540000000000003</c:v>
                </c:pt>
                <c:pt idx="5556">
                  <c:v>5.5549999999999997</c:v>
                </c:pt>
                <c:pt idx="5557">
                  <c:v>5.556</c:v>
                </c:pt>
                <c:pt idx="5558">
                  <c:v>5.5570000000000004</c:v>
                </c:pt>
                <c:pt idx="5559">
                  <c:v>5.5579999999999998</c:v>
                </c:pt>
                <c:pt idx="5560">
                  <c:v>5.5590000000000002</c:v>
                </c:pt>
                <c:pt idx="5561">
                  <c:v>5.56</c:v>
                </c:pt>
                <c:pt idx="5562">
                  <c:v>5.5609999999999999</c:v>
                </c:pt>
                <c:pt idx="5563">
                  <c:v>5.5620000000000003</c:v>
                </c:pt>
                <c:pt idx="5564">
                  <c:v>5.5629999999999997</c:v>
                </c:pt>
                <c:pt idx="5565">
                  <c:v>5.5640000000000001</c:v>
                </c:pt>
                <c:pt idx="5566">
                  <c:v>5.5650000000000004</c:v>
                </c:pt>
                <c:pt idx="5567">
                  <c:v>5.5659999999999998</c:v>
                </c:pt>
                <c:pt idx="5568">
                  <c:v>5.5670000000000002</c:v>
                </c:pt>
                <c:pt idx="5569">
                  <c:v>5.5679999999999996</c:v>
                </c:pt>
                <c:pt idx="5570">
                  <c:v>5.569</c:v>
                </c:pt>
                <c:pt idx="5571">
                  <c:v>5.57</c:v>
                </c:pt>
                <c:pt idx="5572">
                  <c:v>5.5709999999999997</c:v>
                </c:pt>
                <c:pt idx="5573">
                  <c:v>5.5720000000000001</c:v>
                </c:pt>
                <c:pt idx="5574">
                  <c:v>5.5730000000000004</c:v>
                </c:pt>
                <c:pt idx="5575">
                  <c:v>5.5739999999999998</c:v>
                </c:pt>
                <c:pt idx="5576">
                  <c:v>5.5750000000000002</c:v>
                </c:pt>
                <c:pt idx="5577">
                  <c:v>5.5759999999999996</c:v>
                </c:pt>
                <c:pt idx="5578">
                  <c:v>5.577</c:v>
                </c:pt>
                <c:pt idx="5579">
                  <c:v>5.5780000000000003</c:v>
                </c:pt>
                <c:pt idx="5580">
                  <c:v>5.5789999999999997</c:v>
                </c:pt>
                <c:pt idx="5581">
                  <c:v>5.58</c:v>
                </c:pt>
                <c:pt idx="5582">
                  <c:v>5.5810000000000004</c:v>
                </c:pt>
                <c:pt idx="5583">
                  <c:v>5.5819999999999999</c:v>
                </c:pt>
                <c:pt idx="5584">
                  <c:v>5.5830000000000002</c:v>
                </c:pt>
                <c:pt idx="5585">
                  <c:v>5.5839999999999996</c:v>
                </c:pt>
                <c:pt idx="5586">
                  <c:v>5.585</c:v>
                </c:pt>
                <c:pt idx="5587">
                  <c:v>5.5860000000000003</c:v>
                </c:pt>
                <c:pt idx="5588">
                  <c:v>5.5869999999999997</c:v>
                </c:pt>
                <c:pt idx="5589">
                  <c:v>5.5880000000000001</c:v>
                </c:pt>
                <c:pt idx="5590">
                  <c:v>5.5890000000000004</c:v>
                </c:pt>
                <c:pt idx="5591">
                  <c:v>5.59</c:v>
                </c:pt>
                <c:pt idx="5592">
                  <c:v>5.5910000000000002</c:v>
                </c:pt>
                <c:pt idx="5593">
                  <c:v>5.5919999999999996</c:v>
                </c:pt>
                <c:pt idx="5594">
                  <c:v>5.593</c:v>
                </c:pt>
                <c:pt idx="5595">
                  <c:v>5.5940000000000003</c:v>
                </c:pt>
                <c:pt idx="5596">
                  <c:v>5.5949999999999998</c:v>
                </c:pt>
                <c:pt idx="5597">
                  <c:v>5.5960000000000001</c:v>
                </c:pt>
                <c:pt idx="5598">
                  <c:v>5.5970000000000004</c:v>
                </c:pt>
                <c:pt idx="5599">
                  <c:v>5.5979999999999999</c:v>
                </c:pt>
                <c:pt idx="5600">
                  <c:v>5.5990000000000002</c:v>
                </c:pt>
                <c:pt idx="5601">
                  <c:v>5.6</c:v>
                </c:pt>
                <c:pt idx="5602">
                  <c:v>5.601</c:v>
                </c:pt>
                <c:pt idx="5603">
                  <c:v>5.6020000000000003</c:v>
                </c:pt>
                <c:pt idx="5604">
                  <c:v>5.6029999999999998</c:v>
                </c:pt>
                <c:pt idx="5605">
                  <c:v>5.6040000000000001</c:v>
                </c:pt>
                <c:pt idx="5606">
                  <c:v>5.6050000000000004</c:v>
                </c:pt>
                <c:pt idx="5607">
                  <c:v>5.6059999999999999</c:v>
                </c:pt>
                <c:pt idx="5608">
                  <c:v>5.6070000000000002</c:v>
                </c:pt>
                <c:pt idx="5609">
                  <c:v>5.6079999999999997</c:v>
                </c:pt>
                <c:pt idx="5610">
                  <c:v>5.609</c:v>
                </c:pt>
                <c:pt idx="5611">
                  <c:v>5.61</c:v>
                </c:pt>
                <c:pt idx="5612">
                  <c:v>5.6109999999999998</c:v>
                </c:pt>
                <c:pt idx="5613">
                  <c:v>5.6120000000000001</c:v>
                </c:pt>
                <c:pt idx="5614">
                  <c:v>5.6130000000000004</c:v>
                </c:pt>
                <c:pt idx="5615">
                  <c:v>5.6139999999999999</c:v>
                </c:pt>
                <c:pt idx="5616">
                  <c:v>5.6150000000000002</c:v>
                </c:pt>
                <c:pt idx="5617">
                  <c:v>5.6159999999999997</c:v>
                </c:pt>
                <c:pt idx="5618">
                  <c:v>5.617</c:v>
                </c:pt>
                <c:pt idx="5619">
                  <c:v>5.6180000000000003</c:v>
                </c:pt>
                <c:pt idx="5620">
                  <c:v>5.6189999999999998</c:v>
                </c:pt>
                <c:pt idx="5621">
                  <c:v>5.62</c:v>
                </c:pt>
                <c:pt idx="5622">
                  <c:v>5.6210000000000004</c:v>
                </c:pt>
                <c:pt idx="5623">
                  <c:v>5.6219999999999999</c:v>
                </c:pt>
                <c:pt idx="5624">
                  <c:v>5.6230000000000002</c:v>
                </c:pt>
                <c:pt idx="5625">
                  <c:v>5.6239999999999997</c:v>
                </c:pt>
                <c:pt idx="5626">
                  <c:v>5.625</c:v>
                </c:pt>
                <c:pt idx="5627">
                  <c:v>5.6260000000000003</c:v>
                </c:pt>
                <c:pt idx="5628">
                  <c:v>5.6269999999999998</c:v>
                </c:pt>
                <c:pt idx="5629">
                  <c:v>5.6280000000000001</c:v>
                </c:pt>
                <c:pt idx="5630">
                  <c:v>5.6289999999999996</c:v>
                </c:pt>
                <c:pt idx="5631">
                  <c:v>5.63</c:v>
                </c:pt>
                <c:pt idx="5632">
                  <c:v>5.6310000000000002</c:v>
                </c:pt>
                <c:pt idx="5633">
                  <c:v>5.6319999999999997</c:v>
                </c:pt>
                <c:pt idx="5634">
                  <c:v>5.633</c:v>
                </c:pt>
                <c:pt idx="5635">
                  <c:v>5.6340000000000003</c:v>
                </c:pt>
                <c:pt idx="5636">
                  <c:v>5.6349999999999998</c:v>
                </c:pt>
                <c:pt idx="5637">
                  <c:v>5.6360000000000001</c:v>
                </c:pt>
                <c:pt idx="5638">
                  <c:v>5.6369999999999996</c:v>
                </c:pt>
                <c:pt idx="5639">
                  <c:v>5.6379999999999999</c:v>
                </c:pt>
                <c:pt idx="5640">
                  <c:v>5.6390000000000002</c:v>
                </c:pt>
                <c:pt idx="5641">
                  <c:v>5.64</c:v>
                </c:pt>
                <c:pt idx="5642">
                  <c:v>5.641</c:v>
                </c:pt>
                <c:pt idx="5643">
                  <c:v>5.6420000000000003</c:v>
                </c:pt>
                <c:pt idx="5644">
                  <c:v>5.6429999999999998</c:v>
                </c:pt>
                <c:pt idx="5645">
                  <c:v>5.6440000000000001</c:v>
                </c:pt>
                <c:pt idx="5646">
                  <c:v>5.6449999999999996</c:v>
                </c:pt>
                <c:pt idx="5647">
                  <c:v>5.6459999999999999</c:v>
                </c:pt>
                <c:pt idx="5648">
                  <c:v>5.6470000000000002</c:v>
                </c:pt>
                <c:pt idx="5649">
                  <c:v>5.6479999999999997</c:v>
                </c:pt>
                <c:pt idx="5650">
                  <c:v>5.649</c:v>
                </c:pt>
                <c:pt idx="5651">
                  <c:v>5.65</c:v>
                </c:pt>
                <c:pt idx="5652">
                  <c:v>5.6509999999999998</c:v>
                </c:pt>
                <c:pt idx="5653">
                  <c:v>5.6520000000000001</c:v>
                </c:pt>
                <c:pt idx="5654">
                  <c:v>5.6529999999999996</c:v>
                </c:pt>
                <c:pt idx="5655">
                  <c:v>5.6539999999999999</c:v>
                </c:pt>
                <c:pt idx="5656">
                  <c:v>5.6550000000000002</c:v>
                </c:pt>
                <c:pt idx="5657">
                  <c:v>5.6559999999999997</c:v>
                </c:pt>
                <c:pt idx="5658">
                  <c:v>5.657</c:v>
                </c:pt>
                <c:pt idx="5659">
                  <c:v>5.6580000000000004</c:v>
                </c:pt>
                <c:pt idx="5660">
                  <c:v>5.6589999999999998</c:v>
                </c:pt>
                <c:pt idx="5661">
                  <c:v>5.66</c:v>
                </c:pt>
                <c:pt idx="5662">
                  <c:v>5.6609999999999996</c:v>
                </c:pt>
                <c:pt idx="5663">
                  <c:v>5.6619999999999999</c:v>
                </c:pt>
                <c:pt idx="5664">
                  <c:v>5.6630000000000003</c:v>
                </c:pt>
                <c:pt idx="5665">
                  <c:v>5.6639999999999997</c:v>
                </c:pt>
                <c:pt idx="5666">
                  <c:v>5.665</c:v>
                </c:pt>
                <c:pt idx="5667">
                  <c:v>5.6660000000000004</c:v>
                </c:pt>
                <c:pt idx="5668">
                  <c:v>5.6669999999999998</c:v>
                </c:pt>
                <c:pt idx="5669">
                  <c:v>5.6680000000000001</c:v>
                </c:pt>
                <c:pt idx="5670">
                  <c:v>5.6689999999999996</c:v>
                </c:pt>
                <c:pt idx="5671">
                  <c:v>5.67</c:v>
                </c:pt>
                <c:pt idx="5672">
                  <c:v>5.6710000000000003</c:v>
                </c:pt>
                <c:pt idx="5673">
                  <c:v>5.6719999999999997</c:v>
                </c:pt>
                <c:pt idx="5674">
                  <c:v>5.673</c:v>
                </c:pt>
                <c:pt idx="5675">
                  <c:v>5.6740000000000004</c:v>
                </c:pt>
                <c:pt idx="5676">
                  <c:v>5.6749999999999998</c:v>
                </c:pt>
                <c:pt idx="5677">
                  <c:v>5.6760000000000002</c:v>
                </c:pt>
                <c:pt idx="5678">
                  <c:v>5.6769999999999996</c:v>
                </c:pt>
                <c:pt idx="5679">
                  <c:v>5.6779999999999999</c:v>
                </c:pt>
                <c:pt idx="5680">
                  <c:v>5.6790000000000003</c:v>
                </c:pt>
                <c:pt idx="5681">
                  <c:v>5.68</c:v>
                </c:pt>
                <c:pt idx="5682">
                  <c:v>5.681</c:v>
                </c:pt>
                <c:pt idx="5683">
                  <c:v>5.6820000000000004</c:v>
                </c:pt>
                <c:pt idx="5684">
                  <c:v>5.6829999999999998</c:v>
                </c:pt>
                <c:pt idx="5685">
                  <c:v>5.6840000000000002</c:v>
                </c:pt>
                <c:pt idx="5686">
                  <c:v>5.6849999999999996</c:v>
                </c:pt>
                <c:pt idx="5687">
                  <c:v>5.6859999999999999</c:v>
                </c:pt>
                <c:pt idx="5688">
                  <c:v>5.6870000000000003</c:v>
                </c:pt>
                <c:pt idx="5689">
                  <c:v>5.6879999999999997</c:v>
                </c:pt>
                <c:pt idx="5690">
                  <c:v>5.6890000000000001</c:v>
                </c:pt>
                <c:pt idx="5691">
                  <c:v>5.69</c:v>
                </c:pt>
                <c:pt idx="5692">
                  <c:v>5.6909999999999998</c:v>
                </c:pt>
                <c:pt idx="5693">
                  <c:v>5.6920000000000002</c:v>
                </c:pt>
                <c:pt idx="5694">
                  <c:v>5.6929999999999996</c:v>
                </c:pt>
                <c:pt idx="5695">
                  <c:v>5.694</c:v>
                </c:pt>
                <c:pt idx="5696">
                  <c:v>5.6950000000000003</c:v>
                </c:pt>
                <c:pt idx="5697">
                  <c:v>5.6959999999999997</c:v>
                </c:pt>
                <c:pt idx="5698">
                  <c:v>5.6970000000000001</c:v>
                </c:pt>
                <c:pt idx="5699">
                  <c:v>5.6980000000000004</c:v>
                </c:pt>
                <c:pt idx="5700">
                  <c:v>5.6989999999999998</c:v>
                </c:pt>
                <c:pt idx="5701">
                  <c:v>5.7</c:v>
                </c:pt>
                <c:pt idx="5702">
                  <c:v>5.7009999999999996</c:v>
                </c:pt>
                <c:pt idx="5703">
                  <c:v>5.702</c:v>
                </c:pt>
                <c:pt idx="5704">
                  <c:v>5.7030000000000003</c:v>
                </c:pt>
                <c:pt idx="5705">
                  <c:v>5.7039999999999997</c:v>
                </c:pt>
                <c:pt idx="5706">
                  <c:v>5.7050000000000001</c:v>
                </c:pt>
                <c:pt idx="5707">
                  <c:v>5.7060000000000004</c:v>
                </c:pt>
                <c:pt idx="5708">
                  <c:v>5.7069999999999999</c:v>
                </c:pt>
                <c:pt idx="5709">
                  <c:v>5.7080000000000002</c:v>
                </c:pt>
                <c:pt idx="5710">
                  <c:v>5.7089999999999996</c:v>
                </c:pt>
                <c:pt idx="5711">
                  <c:v>5.71</c:v>
                </c:pt>
                <c:pt idx="5712">
                  <c:v>5.7110000000000003</c:v>
                </c:pt>
                <c:pt idx="5713">
                  <c:v>5.7119999999999997</c:v>
                </c:pt>
                <c:pt idx="5714">
                  <c:v>5.7130000000000001</c:v>
                </c:pt>
                <c:pt idx="5715">
                  <c:v>5.7140000000000004</c:v>
                </c:pt>
                <c:pt idx="5716">
                  <c:v>5.7149999999999999</c:v>
                </c:pt>
                <c:pt idx="5717">
                  <c:v>5.7160000000000002</c:v>
                </c:pt>
                <c:pt idx="5718">
                  <c:v>5.7169999999999996</c:v>
                </c:pt>
                <c:pt idx="5719">
                  <c:v>5.718</c:v>
                </c:pt>
                <c:pt idx="5720">
                  <c:v>5.7190000000000003</c:v>
                </c:pt>
                <c:pt idx="5721">
                  <c:v>5.72</c:v>
                </c:pt>
                <c:pt idx="5722">
                  <c:v>5.7210000000000001</c:v>
                </c:pt>
                <c:pt idx="5723">
                  <c:v>5.7220000000000004</c:v>
                </c:pt>
                <c:pt idx="5724">
                  <c:v>5.7229999999999999</c:v>
                </c:pt>
                <c:pt idx="5725">
                  <c:v>5.7240000000000002</c:v>
                </c:pt>
                <c:pt idx="5726">
                  <c:v>5.7249999999999996</c:v>
                </c:pt>
                <c:pt idx="5727">
                  <c:v>5.726</c:v>
                </c:pt>
                <c:pt idx="5728">
                  <c:v>5.7270000000000003</c:v>
                </c:pt>
                <c:pt idx="5729">
                  <c:v>5.7279999999999998</c:v>
                </c:pt>
                <c:pt idx="5730">
                  <c:v>5.7290000000000001</c:v>
                </c:pt>
                <c:pt idx="5731">
                  <c:v>5.73</c:v>
                </c:pt>
                <c:pt idx="5732">
                  <c:v>5.7309999999999999</c:v>
                </c:pt>
                <c:pt idx="5733">
                  <c:v>5.7320000000000002</c:v>
                </c:pt>
                <c:pt idx="5734">
                  <c:v>5.7329999999999997</c:v>
                </c:pt>
                <c:pt idx="5735">
                  <c:v>5.734</c:v>
                </c:pt>
                <c:pt idx="5736">
                  <c:v>5.7350000000000003</c:v>
                </c:pt>
                <c:pt idx="5737">
                  <c:v>5.7359999999999998</c:v>
                </c:pt>
                <c:pt idx="5738">
                  <c:v>5.7370000000000001</c:v>
                </c:pt>
                <c:pt idx="5739">
                  <c:v>5.7380000000000004</c:v>
                </c:pt>
                <c:pt idx="5740">
                  <c:v>5.7389999999999999</c:v>
                </c:pt>
                <c:pt idx="5741">
                  <c:v>5.74</c:v>
                </c:pt>
                <c:pt idx="5742">
                  <c:v>5.7409999999999997</c:v>
                </c:pt>
                <c:pt idx="5743">
                  <c:v>5.742</c:v>
                </c:pt>
                <c:pt idx="5744">
                  <c:v>5.7430000000000003</c:v>
                </c:pt>
                <c:pt idx="5745">
                  <c:v>5.7439999999999998</c:v>
                </c:pt>
                <c:pt idx="5746">
                  <c:v>5.7450000000000001</c:v>
                </c:pt>
                <c:pt idx="5747">
                  <c:v>5.7460000000000004</c:v>
                </c:pt>
                <c:pt idx="5748">
                  <c:v>5.7469999999999999</c:v>
                </c:pt>
                <c:pt idx="5749">
                  <c:v>5.7480000000000002</c:v>
                </c:pt>
                <c:pt idx="5750">
                  <c:v>5.7489999999999997</c:v>
                </c:pt>
                <c:pt idx="5751">
                  <c:v>5.75</c:v>
                </c:pt>
                <c:pt idx="5752">
                  <c:v>5.7510000000000003</c:v>
                </c:pt>
                <c:pt idx="5753">
                  <c:v>5.7519999999999998</c:v>
                </c:pt>
                <c:pt idx="5754">
                  <c:v>5.7530000000000001</c:v>
                </c:pt>
                <c:pt idx="5755">
                  <c:v>5.7539999999999996</c:v>
                </c:pt>
                <c:pt idx="5756">
                  <c:v>5.7549999999999999</c:v>
                </c:pt>
                <c:pt idx="5757">
                  <c:v>5.7560000000000002</c:v>
                </c:pt>
                <c:pt idx="5758">
                  <c:v>5.7569999999999997</c:v>
                </c:pt>
                <c:pt idx="5759">
                  <c:v>5.758</c:v>
                </c:pt>
                <c:pt idx="5760">
                  <c:v>5.7590000000000003</c:v>
                </c:pt>
                <c:pt idx="5761">
                  <c:v>5.76</c:v>
                </c:pt>
                <c:pt idx="5762">
                  <c:v>5.7610000000000001</c:v>
                </c:pt>
                <c:pt idx="5763">
                  <c:v>5.7619999999999996</c:v>
                </c:pt>
                <c:pt idx="5764">
                  <c:v>5.7629999999999999</c:v>
                </c:pt>
                <c:pt idx="5765">
                  <c:v>5.7640000000000002</c:v>
                </c:pt>
                <c:pt idx="5766">
                  <c:v>5.7649999999999997</c:v>
                </c:pt>
                <c:pt idx="5767">
                  <c:v>5.766</c:v>
                </c:pt>
                <c:pt idx="5768">
                  <c:v>5.7670000000000003</c:v>
                </c:pt>
                <c:pt idx="5769">
                  <c:v>5.7679999999999998</c:v>
                </c:pt>
                <c:pt idx="5770">
                  <c:v>5.7690000000000001</c:v>
                </c:pt>
                <c:pt idx="5771">
                  <c:v>5.77</c:v>
                </c:pt>
                <c:pt idx="5772">
                  <c:v>5.7709999999999999</c:v>
                </c:pt>
                <c:pt idx="5773">
                  <c:v>5.7720000000000002</c:v>
                </c:pt>
                <c:pt idx="5774">
                  <c:v>5.7729999999999997</c:v>
                </c:pt>
                <c:pt idx="5775">
                  <c:v>5.774</c:v>
                </c:pt>
                <c:pt idx="5776">
                  <c:v>5.7750000000000004</c:v>
                </c:pt>
                <c:pt idx="5777">
                  <c:v>5.7759999999999998</c:v>
                </c:pt>
                <c:pt idx="5778">
                  <c:v>5.7770000000000001</c:v>
                </c:pt>
                <c:pt idx="5779">
                  <c:v>5.7779999999999996</c:v>
                </c:pt>
                <c:pt idx="5780">
                  <c:v>5.7789999999999999</c:v>
                </c:pt>
                <c:pt idx="5781">
                  <c:v>5.78</c:v>
                </c:pt>
                <c:pt idx="5782">
                  <c:v>5.7809999999999997</c:v>
                </c:pt>
                <c:pt idx="5783">
                  <c:v>5.782</c:v>
                </c:pt>
                <c:pt idx="5784">
                  <c:v>5.7830000000000004</c:v>
                </c:pt>
                <c:pt idx="5785">
                  <c:v>5.7839999999999998</c:v>
                </c:pt>
                <c:pt idx="5786">
                  <c:v>5.7850000000000001</c:v>
                </c:pt>
                <c:pt idx="5787">
                  <c:v>5.7859999999999996</c:v>
                </c:pt>
                <c:pt idx="5788">
                  <c:v>5.7869999999999999</c:v>
                </c:pt>
                <c:pt idx="5789">
                  <c:v>5.7880000000000003</c:v>
                </c:pt>
                <c:pt idx="5790">
                  <c:v>5.7889999999999997</c:v>
                </c:pt>
                <c:pt idx="5791">
                  <c:v>5.79</c:v>
                </c:pt>
                <c:pt idx="5792">
                  <c:v>5.7910000000000004</c:v>
                </c:pt>
                <c:pt idx="5793">
                  <c:v>5.7919999999999998</c:v>
                </c:pt>
                <c:pt idx="5794">
                  <c:v>5.7930000000000001</c:v>
                </c:pt>
                <c:pt idx="5795">
                  <c:v>5.7939999999999996</c:v>
                </c:pt>
                <c:pt idx="5796">
                  <c:v>5.7949999999999999</c:v>
                </c:pt>
                <c:pt idx="5797">
                  <c:v>5.7960000000000003</c:v>
                </c:pt>
                <c:pt idx="5798">
                  <c:v>5.7969999999999997</c:v>
                </c:pt>
                <c:pt idx="5799">
                  <c:v>5.798</c:v>
                </c:pt>
                <c:pt idx="5800">
                  <c:v>5.7990000000000004</c:v>
                </c:pt>
                <c:pt idx="5801">
                  <c:v>5.8</c:v>
                </c:pt>
                <c:pt idx="5802">
                  <c:v>5.8010000000000002</c:v>
                </c:pt>
                <c:pt idx="5803">
                  <c:v>5.8019999999999996</c:v>
                </c:pt>
                <c:pt idx="5804">
                  <c:v>5.8029999999999999</c:v>
                </c:pt>
                <c:pt idx="5805">
                  <c:v>5.8040000000000003</c:v>
                </c:pt>
                <c:pt idx="5806">
                  <c:v>5.8049999999999997</c:v>
                </c:pt>
                <c:pt idx="5807">
                  <c:v>5.806</c:v>
                </c:pt>
                <c:pt idx="5808">
                  <c:v>5.8070000000000004</c:v>
                </c:pt>
                <c:pt idx="5809">
                  <c:v>5.8079999999999998</c:v>
                </c:pt>
                <c:pt idx="5810">
                  <c:v>5.8090000000000002</c:v>
                </c:pt>
                <c:pt idx="5811">
                  <c:v>5.81</c:v>
                </c:pt>
                <c:pt idx="5812">
                  <c:v>5.8109999999999999</c:v>
                </c:pt>
                <c:pt idx="5813">
                  <c:v>5.8120000000000003</c:v>
                </c:pt>
                <c:pt idx="5814">
                  <c:v>5.8129999999999997</c:v>
                </c:pt>
                <c:pt idx="5815">
                  <c:v>5.8140000000000001</c:v>
                </c:pt>
                <c:pt idx="5816">
                  <c:v>5.8150000000000004</c:v>
                </c:pt>
                <c:pt idx="5817">
                  <c:v>5.8159999999999998</c:v>
                </c:pt>
                <c:pt idx="5818">
                  <c:v>5.8170000000000002</c:v>
                </c:pt>
                <c:pt idx="5819">
                  <c:v>5.8179999999999996</c:v>
                </c:pt>
                <c:pt idx="5820">
                  <c:v>5.819</c:v>
                </c:pt>
                <c:pt idx="5821">
                  <c:v>5.82</c:v>
                </c:pt>
                <c:pt idx="5822">
                  <c:v>5.8209999999999997</c:v>
                </c:pt>
                <c:pt idx="5823">
                  <c:v>5.8220000000000001</c:v>
                </c:pt>
                <c:pt idx="5824">
                  <c:v>5.8230000000000004</c:v>
                </c:pt>
                <c:pt idx="5825">
                  <c:v>5.8239999999999998</c:v>
                </c:pt>
                <c:pt idx="5826">
                  <c:v>5.8250000000000002</c:v>
                </c:pt>
                <c:pt idx="5827">
                  <c:v>5.8259999999999996</c:v>
                </c:pt>
                <c:pt idx="5828">
                  <c:v>5.827</c:v>
                </c:pt>
                <c:pt idx="5829">
                  <c:v>5.8280000000000003</c:v>
                </c:pt>
                <c:pt idx="5830">
                  <c:v>5.8289999999999997</c:v>
                </c:pt>
                <c:pt idx="5831">
                  <c:v>5.83</c:v>
                </c:pt>
                <c:pt idx="5832">
                  <c:v>5.8310000000000004</c:v>
                </c:pt>
                <c:pt idx="5833">
                  <c:v>5.8319999999999999</c:v>
                </c:pt>
                <c:pt idx="5834">
                  <c:v>5.8330000000000002</c:v>
                </c:pt>
                <c:pt idx="5835">
                  <c:v>5.8339999999999996</c:v>
                </c:pt>
                <c:pt idx="5836">
                  <c:v>5.835</c:v>
                </c:pt>
                <c:pt idx="5837">
                  <c:v>5.8360000000000003</c:v>
                </c:pt>
                <c:pt idx="5838">
                  <c:v>5.8369999999999997</c:v>
                </c:pt>
                <c:pt idx="5839">
                  <c:v>5.8380000000000001</c:v>
                </c:pt>
                <c:pt idx="5840">
                  <c:v>5.8390000000000004</c:v>
                </c:pt>
                <c:pt idx="5841">
                  <c:v>5.84</c:v>
                </c:pt>
                <c:pt idx="5842">
                  <c:v>5.8410000000000002</c:v>
                </c:pt>
                <c:pt idx="5843">
                  <c:v>5.8419999999999996</c:v>
                </c:pt>
                <c:pt idx="5844">
                  <c:v>5.843</c:v>
                </c:pt>
                <c:pt idx="5845">
                  <c:v>5.8440000000000003</c:v>
                </c:pt>
                <c:pt idx="5846">
                  <c:v>5.8449999999999998</c:v>
                </c:pt>
                <c:pt idx="5847">
                  <c:v>5.8460000000000001</c:v>
                </c:pt>
                <c:pt idx="5848">
                  <c:v>5.8470000000000004</c:v>
                </c:pt>
                <c:pt idx="5849">
                  <c:v>5.8479999999999999</c:v>
                </c:pt>
                <c:pt idx="5850">
                  <c:v>5.8490000000000002</c:v>
                </c:pt>
                <c:pt idx="5851">
                  <c:v>5.85</c:v>
                </c:pt>
                <c:pt idx="5852">
                  <c:v>5.851</c:v>
                </c:pt>
                <c:pt idx="5853">
                  <c:v>5.8520000000000003</c:v>
                </c:pt>
                <c:pt idx="5854">
                  <c:v>5.8529999999999998</c:v>
                </c:pt>
                <c:pt idx="5855">
                  <c:v>5.8540000000000001</c:v>
                </c:pt>
                <c:pt idx="5856">
                  <c:v>5.8550000000000004</c:v>
                </c:pt>
                <c:pt idx="5857">
                  <c:v>5.8559999999999999</c:v>
                </c:pt>
                <c:pt idx="5858">
                  <c:v>5.8570000000000002</c:v>
                </c:pt>
                <c:pt idx="5859">
                  <c:v>5.8579999999999997</c:v>
                </c:pt>
                <c:pt idx="5860">
                  <c:v>5.859</c:v>
                </c:pt>
                <c:pt idx="5861">
                  <c:v>5.86</c:v>
                </c:pt>
                <c:pt idx="5862">
                  <c:v>5.8609999999999998</c:v>
                </c:pt>
                <c:pt idx="5863">
                  <c:v>5.8620000000000001</c:v>
                </c:pt>
                <c:pt idx="5864">
                  <c:v>5.8630000000000004</c:v>
                </c:pt>
                <c:pt idx="5865">
                  <c:v>5.8639999999999999</c:v>
                </c:pt>
                <c:pt idx="5866">
                  <c:v>5.8650000000000002</c:v>
                </c:pt>
                <c:pt idx="5867">
                  <c:v>5.8659999999999997</c:v>
                </c:pt>
                <c:pt idx="5868">
                  <c:v>5.867</c:v>
                </c:pt>
                <c:pt idx="5869">
                  <c:v>5.8680000000000003</c:v>
                </c:pt>
                <c:pt idx="5870">
                  <c:v>5.8689999999999998</c:v>
                </c:pt>
                <c:pt idx="5871">
                  <c:v>5.87</c:v>
                </c:pt>
                <c:pt idx="5872">
                  <c:v>5.8710000000000004</c:v>
                </c:pt>
                <c:pt idx="5873">
                  <c:v>5.8719999999999999</c:v>
                </c:pt>
                <c:pt idx="5874">
                  <c:v>5.8730000000000002</c:v>
                </c:pt>
                <c:pt idx="5875">
                  <c:v>5.8739999999999997</c:v>
                </c:pt>
                <c:pt idx="5876">
                  <c:v>5.875</c:v>
                </c:pt>
                <c:pt idx="5877">
                  <c:v>5.8760000000000003</c:v>
                </c:pt>
                <c:pt idx="5878">
                  <c:v>5.8769999999999998</c:v>
                </c:pt>
                <c:pt idx="5879">
                  <c:v>5.8780000000000001</c:v>
                </c:pt>
                <c:pt idx="5880">
                  <c:v>5.8789999999999996</c:v>
                </c:pt>
                <c:pt idx="5881">
                  <c:v>5.88</c:v>
                </c:pt>
                <c:pt idx="5882">
                  <c:v>5.8810000000000002</c:v>
                </c:pt>
                <c:pt idx="5883">
                  <c:v>5.8819999999999997</c:v>
                </c:pt>
                <c:pt idx="5884">
                  <c:v>5.883</c:v>
                </c:pt>
                <c:pt idx="5885">
                  <c:v>5.8840000000000003</c:v>
                </c:pt>
                <c:pt idx="5886">
                  <c:v>5.8849999999999998</c:v>
                </c:pt>
                <c:pt idx="5887">
                  <c:v>5.8860000000000001</c:v>
                </c:pt>
                <c:pt idx="5888">
                  <c:v>5.8869999999999996</c:v>
                </c:pt>
                <c:pt idx="5889">
                  <c:v>5.8879999999999999</c:v>
                </c:pt>
                <c:pt idx="5890">
                  <c:v>5.8890000000000002</c:v>
                </c:pt>
                <c:pt idx="5891">
                  <c:v>5.89</c:v>
                </c:pt>
                <c:pt idx="5892">
                  <c:v>5.891</c:v>
                </c:pt>
                <c:pt idx="5893">
                  <c:v>5.8920000000000003</c:v>
                </c:pt>
                <c:pt idx="5894">
                  <c:v>5.8929999999999998</c:v>
                </c:pt>
                <c:pt idx="5895">
                  <c:v>5.8940000000000001</c:v>
                </c:pt>
                <c:pt idx="5896">
                  <c:v>5.8949999999999996</c:v>
                </c:pt>
                <c:pt idx="5897">
                  <c:v>5.8959999999999999</c:v>
                </c:pt>
                <c:pt idx="5898">
                  <c:v>5.8970000000000002</c:v>
                </c:pt>
                <c:pt idx="5899">
                  <c:v>5.8979999999999997</c:v>
                </c:pt>
                <c:pt idx="5900">
                  <c:v>5.899</c:v>
                </c:pt>
                <c:pt idx="5901">
                  <c:v>5.9</c:v>
                </c:pt>
                <c:pt idx="5902">
                  <c:v>5.9009999999999998</c:v>
                </c:pt>
                <c:pt idx="5903">
                  <c:v>5.9020000000000001</c:v>
                </c:pt>
                <c:pt idx="5904">
                  <c:v>5.9029999999999996</c:v>
                </c:pt>
                <c:pt idx="5905">
                  <c:v>5.9039999999999999</c:v>
                </c:pt>
                <c:pt idx="5906">
                  <c:v>5.9050000000000002</c:v>
                </c:pt>
                <c:pt idx="5907">
                  <c:v>5.9059999999999997</c:v>
                </c:pt>
                <c:pt idx="5908">
                  <c:v>5.907</c:v>
                </c:pt>
                <c:pt idx="5909">
                  <c:v>5.9080000000000004</c:v>
                </c:pt>
                <c:pt idx="5910">
                  <c:v>5.9089999999999998</c:v>
                </c:pt>
                <c:pt idx="5911">
                  <c:v>5.91</c:v>
                </c:pt>
                <c:pt idx="5912">
                  <c:v>5.9109999999999996</c:v>
                </c:pt>
                <c:pt idx="5913">
                  <c:v>5.9119999999999999</c:v>
                </c:pt>
                <c:pt idx="5914">
                  <c:v>5.9130000000000003</c:v>
                </c:pt>
                <c:pt idx="5915">
                  <c:v>5.9139999999999997</c:v>
                </c:pt>
                <c:pt idx="5916">
                  <c:v>5.915</c:v>
                </c:pt>
                <c:pt idx="5917">
                  <c:v>5.9160000000000004</c:v>
                </c:pt>
                <c:pt idx="5918">
                  <c:v>5.9169999999999998</c:v>
                </c:pt>
                <c:pt idx="5919">
                  <c:v>5.9180000000000001</c:v>
                </c:pt>
                <c:pt idx="5920">
                  <c:v>5.9189999999999996</c:v>
                </c:pt>
                <c:pt idx="5921">
                  <c:v>5.92</c:v>
                </c:pt>
                <c:pt idx="5922">
                  <c:v>5.9210000000000003</c:v>
                </c:pt>
                <c:pt idx="5923">
                  <c:v>5.9219999999999997</c:v>
                </c:pt>
                <c:pt idx="5924">
                  <c:v>5.923</c:v>
                </c:pt>
                <c:pt idx="5925">
                  <c:v>5.9240000000000004</c:v>
                </c:pt>
                <c:pt idx="5926">
                  <c:v>5.9249999999999998</c:v>
                </c:pt>
                <c:pt idx="5927">
                  <c:v>5.9260000000000002</c:v>
                </c:pt>
                <c:pt idx="5928">
                  <c:v>5.9269999999999996</c:v>
                </c:pt>
                <c:pt idx="5929">
                  <c:v>5.9279999999999999</c:v>
                </c:pt>
                <c:pt idx="5930">
                  <c:v>5.9290000000000003</c:v>
                </c:pt>
                <c:pt idx="5931">
                  <c:v>5.93</c:v>
                </c:pt>
                <c:pt idx="5932">
                  <c:v>5.931</c:v>
                </c:pt>
                <c:pt idx="5933">
                  <c:v>5.9320000000000004</c:v>
                </c:pt>
                <c:pt idx="5934">
                  <c:v>5.9329999999999998</c:v>
                </c:pt>
                <c:pt idx="5935">
                  <c:v>5.9340000000000002</c:v>
                </c:pt>
                <c:pt idx="5936">
                  <c:v>5.9349999999999996</c:v>
                </c:pt>
                <c:pt idx="5937">
                  <c:v>5.9359999999999999</c:v>
                </c:pt>
                <c:pt idx="5938">
                  <c:v>5.9370000000000003</c:v>
                </c:pt>
                <c:pt idx="5939">
                  <c:v>5.9379999999999997</c:v>
                </c:pt>
                <c:pt idx="5940">
                  <c:v>5.9390000000000001</c:v>
                </c:pt>
                <c:pt idx="5941">
                  <c:v>5.94</c:v>
                </c:pt>
                <c:pt idx="5942">
                  <c:v>5.9409999999999998</c:v>
                </c:pt>
                <c:pt idx="5943">
                  <c:v>5.9420000000000002</c:v>
                </c:pt>
                <c:pt idx="5944">
                  <c:v>5.9429999999999996</c:v>
                </c:pt>
                <c:pt idx="5945">
                  <c:v>5.944</c:v>
                </c:pt>
                <c:pt idx="5946">
                  <c:v>5.9450000000000003</c:v>
                </c:pt>
                <c:pt idx="5947">
                  <c:v>5.9459999999999997</c:v>
                </c:pt>
                <c:pt idx="5948">
                  <c:v>5.9470000000000001</c:v>
                </c:pt>
                <c:pt idx="5949">
                  <c:v>5.9480000000000004</c:v>
                </c:pt>
                <c:pt idx="5950">
                  <c:v>5.9489999999999998</c:v>
                </c:pt>
                <c:pt idx="5951">
                  <c:v>5.95</c:v>
                </c:pt>
                <c:pt idx="5952">
                  <c:v>5.9509999999999996</c:v>
                </c:pt>
                <c:pt idx="5953">
                  <c:v>5.952</c:v>
                </c:pt>
                <c:pt idx="5954">
                  <c:v>5.9530000000000003</c:v>
                </c:pt>
                <c:pt idx="5955">
                  <c:v>5.9539999999999997</c:v>
                </c:pt>
                <c:pt idx="5956">
                  <c:v>5.9550000000000001</c:v>
                </c:pt>
                <c:pt idx="5957">
                  <c:v>5.9560000000000004</c:v>
                </c:pt>
                <c:pt idx="5958">
                  <c:v>5.9569999999999999</c:v>
                </c:pt>
                <c:pt idx="5959">
                  <c:v>5.9580000000000002</c:v>
                </c:pt>
                <c:pt idx="5960">
                  <c:v>5.9589999999999996</c:v>
                </c:pt>
                <c:pt idx="5961">
                  <c:v>5.96</c:v>
                </c:pt>
                <c:pt idx="5962">
                  <c:v>5.9610000000000003</c:v>
                </c:pt>
                <c:pt idx="5963">
                  <c:v>5.9619999999999997</c:v>
                </c:pt>
                <c:pt idx="5964">
                  <c:v>5.9630000000000001</c:v>
                </c:pt>
                <c:pt idx="5965">
                  <c:v>5.9640000000000004</c:v>
                </c:pt>
                <c:pt idx="5966">
                  <c:v>5.9649999999999999</c:v>
                </c:pt>
                <c:pt idx="5967">
                  <c:v>5.9660000000000002</c:v>
                </c:pt>
                <c:pt idx="5968">
                  <c:v>5.9669999999999996</c:v>
                </c:pt>
                <c:pt idx="5969">
                  <c:v>5.968</c:v>
                </c:pt>
                <c:pt idx="5970">
                  <c:v>5.9690000000000003</c:v>
                </c:pt>
                <c:pt idx="5971">
                  <c:v>5.97</c:v>
                </c:pt>
                <c:pt idx="5972">
                  <c:v>5.9710000000000001</c:v>
                </c:pt>
                <c:pt idx="5973">
                  <c:v>5.9720000000000004</c:v>
                </c:pt>
                <c:pt idx="5974">
                  <c:v>5.9729999999999999</c:v>
                </c:pt>
                <c:pt idx="5975">
                  <c:v>5.9740000000000002</c:v>
                </c:pt>
                <c:pt idx="5976">
                  <c:v>5.9749999999999996</c:v>
                </c:pt>
                <c:pt idx="5977">
                  <c:v>5.976</c:v>
                </c:pt>
                <c:pt idx="5978">
                  <c:v>5.9770000000000003</c:v>
                </c:pt>
                <c:pt idx="5979">
                  <c:v>5.9779999999999998</c:v>
                </c:pt>
                <c:pt idx="5980">
                  <c:v>5.9790000000000001</c:v>
                </c:pt>
                <c:pt idx="5981">
                  <c:v>5.98</c:v>
                </c:pt>
                <c:pt idx="5982">
                  <c:v>5.9809999999999999</c:v>
                </c:pt>
                <c:pt idx="5983">
                  <c:v>5.9820000000000002</c:v>
                </c:pt>
                <c:pt idx="5984">
                  <c:v>5.9829999999999997</c:v>
                </c:pt>
                <c:pt idx="5985">
                  <c:v>5.984</c:v>
                </c:pt>
                <c:pt idx="5986">
                  <c:v>5.9850000000000003</c:v>
                </c:pt>
                <c:pt idx="5987">
                  <c:v>5.9859999999999998</c:v>
                </c:pt>
                <c:pt idx="5988">
                  <c:v>5.9870000000000001</c:v>
                </c:pt>
                <c:pt idx="5989">
                  <c:v>5.9880000000000004</c:v>
                </c:pt>
                <c:pt idx="5990">
                  <c:v>5.9889999999999999</c:v>
                </c:pt>
                <c:pt idx="5991">
                  <c:v>5.99</c:v>
                </c:pt>
                <c:pt idx="5992">
                  <c:v>5.9909999999999997</c:v>
                </c:pt>
                <c:pt idx="5993">
                  <c:v>5.992</c:v>
                </c:pt>
                <c:pt idx="5994">
                  <c:v>5.9930000000000003</c:v>
                </c:pt>
                <c:pt idx="5995">
                  <c:v>5.9939999999999998</c:v>
                </c:pt>
                <c:pt idx="5996">
                  <c:v>5.9950000000000001</c:v>
                </c:pt>
                <c:pt idx="5997">
                  <c:v>5.9960000000000004</c:v>
                </c:pt>
                <c:pt idx="5998">
                  <c:v>5.9969999999999999</c:v>
                </c:pt>
                <c:pt idx="5999">
                  <c:v>5.9980000000000002</c:v>
                </c:pt>
                <c:pt idx="6000">
                  <c:v>5.9989999999999997</c:v>
                </c:pt>
                <c:pt idx="6001">
                  <c:v>6</c:v>
                </c:pt>
                <c:pt idx="6002">
                  <c:v>6.0010000000000003</c:v>
                </c:pt>
                <c:pt idx="6003">
                  <c:v>6.0019999999999998</c:v>
                </c:pt>
                <c:pt idx="6004">
                  <c:v>6.0030000000000001</c:v>
                </c:pt>
                <c:pt idx="6005">
                  <c:v>6.0039999999999996</c:v>
                </c:pt>
                <c:pt idx="6006">
                  <c:v>6.0049999999999999</c:v>
                </c:pt>
                <c:pt idx="6007">
                  <c:v>6.0060000000000002</c:v>
                </c:pt>
                <c:pt idx="6008">
                  <c:v>6.0069999999999997</c:v>
                </c:pt>
                <c:pt idx="6009">
                  <c:v>6.008</c:v>
                </c:pt>
                <c:pt idx="6010">
                  <c:v>6.0090000000000003</c:v>
                </c:pt>
                <c:pt idx="6011">
                  <c:v>6.01</c:v>
                </c:pt>
                <c:pt idx="6012">
                  <c:v>6.0110000000000001</c:v>
                </c:pt>
                <c:pt idx="6013">
                  <c:v>6.0119999999999996</c:v>
                </c:pt>
                <c:pt idx="6014">
                  <c:v>6.0129999999999999</c:v>
                </c:pt>
                <c:pt idx="6015">
                  <c:v>6.0140000000000002</c:v>
                </c:pt>
                <c:pt idx="6016">
                  <c:v>6.0149999999999997</c:v>
                </c:pt>
                <c:pt idx="6017">
                  <c:v>6.016</c:v>
                </c:pt>
                <c:pt idx="6018">
                  <c:v>6.0170000000000003</c:v>
                </c:pt>
                <c:pt idx="6019">
                  <c:v>6.0179999999999998</c:v>
                </c:pt>
                <c:pt idx="6020">
                  <c:v>6.0190000000000001</c:v>
                </c:pt>
                <c:pt idx="6021">
                  <c:v>6.02</c:v>
                </c:pt>
                <c:pt idx="6022">
                  <c:v>6.0209999999999999</c:v>
                </c:pt>
                <c:pt idx="6023">
                  <c:v>6.0220000000000002</c:v>
                </c:pt>
                <c:pt idx="6024">
                  <c:v>6.0229999999999997</c:v>
                </c:pt>
                <c:pt idx="6025">
                  <c:v>6.024</c:v>
                </c:pt>
                <c:pt idx="6026">
                  <c:v>6.0250000000000004</c:v>
                </c:pt>
                <c:pt idx="6027">
                  <c:v>6.0259999999999998</c:v>
                </c:pt>
                <c:pt idx="6028">
                  <c:v>6.0270000000000001</c:v>
                </c:pt>
                <c:pt idx="6029">
                  <c:v>6.0279999999999996</c:v>
                </c:pt>
                <c:pt idx="6030">
                  <c:v>6.0289999999999999</c:v>
                </c:pt>
                <c:pt idx="6031">
                  <c:v>6.03</c:v>
                </c:pt>
                <c:pt idx="6032">
                  <c:v>6.0309999999999997</c:v>
                </c:pt>
                <c:pt idx="6033">
                  <c:v>6.032</c:v>
                </c:pt>
                <c:pt idx="6034">
                  <c:v>6.0330000000000004</c:v>
                </c:pt>
                <c:pt idx="6035">
                  <c:v>6.0339999999999998</c:v>
                </c:pt>
                <c:pt idx="6036">
                  <c:v>6.0350000000000001</c:v>
                </c:pt>
                <c:pt idx="6037">
                  <c:v>6.0359999999999996</c:v>
                </c:pt>
                <c:pt idx="6038">
                  <c:v>6.0369999999999999</c:v>
                </c:pt>
                <c:pt idx="6039">
                  <c:v>6.0380000000000003</c:v>
                </c:pt>
                <c:pt idx="6040">
                  <c:v>6.0389999999999997</c:v>
                </c:pt>
                <c:pt idx="6041">
                  <c:v>6.04</c:v>
                </c:pt>
                <c:pt idx="6042">
                  <c:v>6.0410000000000004</c:v>
                </c:pt>
                <c:pt idx="6043">
                  <c:v>6.0419999999999998</c:v>
                </c:pt>
                <c:pt idx="6044">
                  <c:v>6.0430000000000001</c:v>
                </c:pt>
                <c:pt idx="6045">
                  <c:v>6.0439999999999996</c:v>
                </c:pt>
                <c:pt idx="6046">
                  <c:v>6.0449999999999999</c:v>
                </c:pt>
                <c:pt idx="6047">
                  <c:v>6.0460000000000003</c:v>
                </c:pt>
                <c:pt idx="6048">
                  <c:v>6.0469999999999997</c:v>
                </c:pt>
                <c:pt idx="6049">
                  <c:v>6.048</c:v>
                </c:pt>
                <c:pt idx="6050">
                  <c:v>6.0490000000000004</c:v>
                </c:pt>
                <c:pt idx="6051">
                  <c:v>6.05</c:v>
                </c:pt>
                <c:pt idx="6052">
                  <c:v>6.0510000000000002</c:v>
                </c:pt>
                <c:pt idx="6053">
                  <c:v>6.0519999999999996</c:v>
                </c:pt>
                <c:pt idx="6054">
                  <c:v>6.0529999999999999</c:v>
                </c:pt>
                <c:pt idx="6055">
                  <c:v>6.0540000000000003</c:v>
                </c:pt>
                <c:pt idx="6056">
                  <c:v>6.0549999999999997</c:v>
                </c:pt>
                <c:pt idx="6057">
                  <c:v>6.056</c:v>
                </c:pt>
                <c:pt idx="6058">
                  <c:v>6.0570000000000004</c:v>
                </c:pt>
                <c:pt idx="6059">
                  <c:v>6.0579999999999998</c:v>
                </c:pt>
                <c:pt idx="6060">
                  <c:v>6.0590000000000002</c:v>
                </c:pt>
                <c:pt idx="6061">
                  <c:v>6.06</c:v>
                </c:pt>
                <c:pt idx="6062">
                  <c:v>6.0609999999999999</c:v>
                </c:pt>
                <c:pt idx="6063">
                  <c:v>6.0620000000000003</c:v>
                </c:pt>
                <c:pt idx="6064">
                  <c:v>6.0629999999999997</c:v>
                </c:pt>
                <c:pt idx="6065">
                  <c:v>6.0640000000000001</c:v>
                </c:pt>
                <c:pt idx="6066">
                  <c:v>6.0650000000000004</c:v>
                </c:pt>
                <c:pt idx="6067">
                  <c:v>6.0659999999999998</c:v>
                </c:pt>
                <c:pt idx="6068">
                  <c:v>6.0670000000000002</c:v>
                </c:pt>
                <c:pt idx="6069">
                  <c:v>6.0679999999999996</c:v>
                </c:pt>
                <c:pt idx="6070">
                  <c:v>6.069</c:v>
                </c:pt>
                <c:pt idx="6071">
                  <c:v>6.07</c:v>
                </c:pt>
                <c:pt idx="6072">
                  <c:v>6.0709999999999997</c:v>
                </c:pt>
                <c:pt idx="6073">
                  <c:v>6.0720000000000001</c:v>
                </c:pt>
                <c:pt idx="6074">
                  <c:v>6.0730000000000004</c:v>
                </c:pt>
                <c:pt idx="6075">
                  <c:v>6.0739999999999998</c:v>
                </c:pt>
                <c:pt idx="6076">
                  <c:v>6.0750000000000002</c:v>
                </c:pt>
                <c:pt idx="6077">
                  <c:v>6.0759999999999996</c:v>
                </c:pt>
                <c:pt idx="6078">
                  <c:v>6.077</c:v>
                </c:pt>
                <c:pt idx="6079">
                  <c:v>6.0780000000000003</c:v>
                </c:pt>
                <c:pt idx="6080">
                  <c:v>6.0789999999999997</c:v>
                </c:pt>
                <c:pt idx="6081">
                  <c:v>6.08</c:v>
                </c:pt>
                <c:pt idx="6082">
                  <c:v>6.0810000000000004</c:v>
                </c:pt>
                <c:pt idx="6083">
                  <c:v>6.0819999999999999</c:v>
                </c:pt>
                <c:pt idx="6084">
                  <c:v>6.0830000000000002</c:v>
                </c:pt>
                <c:pt idx="6085">
                  <c:v>6.0839999999999996</c:v>
                </c:pt>
                <c:pt idx="6086">
                  <c:v>6.085</c:v>
                </c:pt>
                <c:pt idx="6087">
                  <c:v>6.0860000000000003</c:v>
                </c:pt>
                <c:pt idx="6088">
                  <c:v>6.0869999999999997</c:v>
                </c:pt>
                <c:pt idx="6089">
                  <c:v>6.0880000000000001</c:v>
                </c:pt>
                <c:pt idx="6090">
                  <c:v>6.0890000000000004</c:v>
                </c:pt>
                <c:pt idx="6091">
                  <c:v>6.09</c:v>
                </c:pt>
                <c:pt idx="6092">
                  <c:v>6.0910000000000002</c:v>
                </c:pt>
                <c:pt idx="6093">
                  <c:v>6.0919999999999996</c:v>
                </c:pt>
                <c:pt idx="6094">
                  <c:v>6.093</c:v>
                </c:pt>
                <c:pt idx="6095">
                  <c:v>6.0940000000000003</c:v>
                </c:pt>
                <c:pt idx="6096">
                  <c:v>6.0949999999999998</c:v>
                </c:pt>
                <c:pt idx="6097">
                  <c:v>6.0960000000000001</c:v>
                </c:pt>
                <c:pt idx="6098">
                  <c:v>6.0970000000000004</c:v>
                </c:pt>
                <c:pt idx="6099">
                  <c:v>6.0979999999999999</c:v>
                </c:pt>
                <c:pt idx="6100">
                  <c:v>6.0990000000000002</c:v>
                </c:pt>
                <c:pt idx="6101">
                  <c:v>6.1</c:v>
                </c:pt>
                <c:pt idx="6102">
                  <c:v>6.101</c:v>
                </c:pt>
                <c:pt idx="6103">
                  <c:v>6.1020000000000003</c:v>
                </c:pt>
                <c:pt idx="6104">
                  <c:v>6.1029999999999998</c:v>
                </c:pt>
                <c:pt idx="6105">
                  <c:v>6.1040000000000001</c:v>
                </c:pt>
                <c:pt idx="6106">
                  <c:v>6.1050000000000004</c:v>
                </c:pt>
                <c:pt idx="6107">
                  <c:v>6.1059999999999999</c:v>
                </c:pt>
                <c:pt idx="6108">
                  <c:v>6.1070000000000002</c:v>
                </c:pt>
                <c:pt idx="6109">
                  <c:v>6.1079999999999997</c:v>
                </c:pt>
                <c:pt idx="6110">
                  <c:v>6.109</c:v>
                </c:pt>
                <c:pt idx="6111">
                  <c:v>6.11</c:v>
                </c:pt>
                <c:pt idx="6112">
                  <c:v>6.1109999999999998</c:v>
                </c:pt>
                <c:pt idx="6113">
                  <c:v>6.1120000000000001</c:v>
                </c:pt>
                <c:pt idx="6114">
                  <c:v>6.1130000000000004</c:v>
                </c:pt>
                <c:pt idx="6115">
                  <c:v>6.1139999999999999</c:v>
                </c:pt>
                <c:pt idx="6116">
                  <c:v>6.1150000000000002</c:v>
                </c:pt>
                <c:pt idx="6117">
                  <c:v>6.1159999999999997</c:v>
                </c:pt>
                <c:pt idx="6118">
                  <c:v>6.117</c:v>
                </c:pt>
                <c:pt idx="6119">
                  <c:v>6.1180000000000003</c:v>
                </c:pt>
                <c:pt idx="6120">
                  <c:v>6.1189999999999998</c:v>
                </c:pt>
                <c:pt idx="6121">
                  <c:v>6.12</c:v>
                </c:pt>
                <c:pt idx="6122">
                  <c:v>6.1210000000000004</c:v>
                </c:pt>
                <c:pt idx="6123">
                  <c:v>6.1219999999999999</c:v>
                </c:pt>
                <c:pt idx="6124">
                  <c:v>6.1230000000000002</c:v>
                </c:pt>
                <c:pt idx="6125">
                  <c:v>6.1239999999999997</c:v>
                </c:pt>
                <c:pt idx="6126">
                  <c:v>6.125</c:v>
                </c:pt>
                <c:pt idx="6127">
                  <c:v>6.1260000000000003</c:v>
                </c:pt>
                <c:pt idx="6128">
                  <c:v>6.1269999999999998</c:v>
                </c:pt>
                <c:pt idx="6129">
                  <c:v>6.1280000000000001</c:v>
                </c:pt>
                <c:pt idx="6130">
                  <c:v>6.1289999999999996</c:v>
                </c:pt>
                <c:pt idx="6131">
                  <c:v>6.13</c:v>
                </c:pt>
                <c:pt idx="6132">
                  <c:v>6.1310000000000002</c:v>
                </c:pt>
                <c:pt idx="6133">
                  <c:v>6.1319999999999997</c:v>
                </c:pt>
                <c:pt idx="6134">
                  <c:v>6.133</c:v>
                </c:pt>
                <c:pt idx="6135">
                  <c:v>6.1340000000000003</c:v>
                </c:pt>
                <c:pt idx="6136">
                  <c:v>6.1349999999999998</c:v>
                </c:pt>
                <c:pt idx="6137">
                  <c:v>6.1360000000000001</c:v>
                </c:pt>
                <c:pt idx="6138">
                  <c:v>6.1369999999999996</c:v>
                </c:pt>
                <c:pt idx="6139">
                  <c:v>6.1379999999999999</c:v>
                </c:pt>
                <c:pt idx="6140">
                  <c:v>6.1390000000000002</c:v>
                </c:pt>
                <c:pt idx="6141">
                  <c:v>6.14</c:v>
                </c:pt>
                <c:pt idx="6142">
                  <c:v>6.141</c:v>
                </c:pt>
                <c:pt idx="6143">
                  <c:v>6.1420000000000003</c:v>
                </c:pt>
                <c:pt idx="6144">
                  <c:v>6.1429999999999998</c:v>
                </c:pt>
                <c:pt idx="6145">
                  <c:v>6.1440000000000001</c:v>
                </c:pt>
                <c:pt idx="6146">
                  <c:v>6.1449999999999996</c:v>
                </c:pt>
                <c:pt idx="6147">
                  <c:v>6.1459999999999999</c:v>
                </c:pt>
                <c:pt idx="6148">
                  <c:v>6.1470000000000002</c:v>
                </c:pt>
                <c:pt idx="6149">
                  <c:v>6.1479999999999997</c:v>
                </c:pt>
                <c:pt idx="6150">
                  <c:v>6.149</c:v>
                </c:pt>
                <c:pt idx="6151">
                  <c:v>6.15</c:v>
                </c:pt>
                <c:pt idx="6152">
                  <c:v>6.1509999999999998</c:v>
                </c:pt>
                <c:pt idx="6153">
                  <c:v>6.1520000000000001</c:v>
                </c:pt>
                <c:pt idx="6154">
                  <c:v>6.1529999999999996</c:v>
                </c:pt>
                <c:pt idx="6155">
                  <c:v>6.1539999999999999</c:v>
                </c:pt>
                <c:pt idx="6156">
                  <c:v>6.1550000000000002</c:v>
                </c:pt>
                <c:pt idx="6157">
                  <c:v>6.1559999999999997</c:v>
                </c:pt>
                <c:pt idx="6158">
                  <c:v>6.157</c:v>
                </c:pt>
                <c:pt idx="6159">
                  <c:v>6.1580000000000004</c:v>
                </c:pt>
                <c:pt idx="6160">
                  <c:v>6.1589999999999998</c:v>
                </c:pt>
                <c:pt idx="6161">
                  <c:v>6.16</c:v>
                </c:pt>
                <c:pt idx="6162">
                  <c:v>6.1609999999999996</c:v>
                </c:pt>
                <c:pt idx="6163">
                  <c:v>6.1619999999999999</c:v>
                </c:pt>
                <c:pt idx="6164">
                  <c:v>6.1630000000000003</c:v>
                </c:pt>
                <c:pt idx="6165">
                  <c:v>6.1639999999999997</c:v>
                </c:pt>
                <c:pt idx="6166">
                  <c:v>6.165</c:v>
                </c:pt>
                <c:pt idx="6167">
                  <c:v>6.1660000000000004</c:v>
                </c:pt>
                <c:pt idx="6168">
                  <c:v>6.1669999999999998</c:v>
                </c:pt>
                <c:pt idx="6169">
                  <c:v>6.1680000000000001</c:v>
                </c:pt>
                <c:pt idx="6170">
                  <c:v>6.1689999999999996</c:v>
                </c:pt>
                <c:pt idx="6171">
                  <c:v>6.17</c:v>
                </c:pt>
                <c:pt idx="6172">
                  <c:v>6.1710000000000003</c:v>
                </c:pt>
                <c:pt idx="6173">
                  <c:v>6.1719999999999997</c:v>
                </c:pt>
                <c:pt idx="6174">
                  <c:v>6.173</c:v>
                </c:pt>
                <c:pt idx="6175">
                  <c:v>6.1740000000000004</c:v>
                </c:pt>
                <c:pt idx="6176">
                  <c:v>6.1749999999999998</c:v>
                </c:pt>
                <c:pt idx="6177">
                  <c:v>6.1760000000000002</c:v>
                </c:pt>
                <c:pt idx="6178">
                  <c:v>6.1769999999999996</c:v>
                </c:pt>
                <c:pt idx="6179">
                  <c:v>6.1779999999999999</c:v>
                </c:pt>
                <c:pt idx="6180">
                  <c:v>6.1790000000000003</c:v>
                </c:pt>
                <c:pt idx="6181">
                  <c:v>6.18</c:v>
                </c:pt>
                <c:pt idx="6182">
                  <c:v>6.181</c:v>
                </c:pt>
                <c:pt idx="6183">
                  <c:v>6.1820000000000004</c:v>
                </c:pt>
                <c:pt idx="6184">
                  <c:v>6.1829999999999998</c:v>
                </c:pt>
                <c:pt idx="6185">
                  <c:v>6.1840000000000002</c:v>
                </c:pt>
                <c:pt idx="6186">
                  <c:v>6.1849999999999996</c:v>
                </c:pt>
                <c:pt idx="6187">
                  <c:v>6.1859999999999999</c:v>
                </c:pt>
                <c:pt idx="6188">
                  <c:v>6.1870000000000003</c:v>
                </c:pt>
                <c:pt idx="6189">
                  <c:v>6.1879999999999997</c:v>
                </c:pt>
                <c:pt idx="6190">
                  <c:v>6.1890000000000001</c:v>
                </c:pt>
                <c:pt idx="6191">
                  <c:v>6.19</c:v>
                </c:pt>
                <c:pt idx="6192">
                  <c:v>6.1909999999999998</c:v>
                </c:pt>
                <c:pt idx="6193">
                  <c:v>6.1920000000000002</c:v>
                </c:pt>
                <c:pt idx="6194">
                  <c:v>6.1929999999999996</c:v>
                </c:pt>
                <c:pt idx="6195">
                  <c:v>6.194</c:v>
                </c:pt>
                <c:pt idx="6196">
                  <c:v>6.1950000000000003</c:v>
                </c:pt>
                <c:pt idx="6197">
                  <c:v>6.1959999999999997</c:v>
                </c:pt>
                <c:pt idx="6198">
                  <c:v>6.1970000000000001</c:v>
                </c:pt>
                <c:pt idx="6199">
                  <c:v>6.1980000000000004</c:v>
                </c:pt>
                <c:pt idx="6200">
                  <c:v>6.1989999999999998</c:v>
                </c:pt>
                <c:pt idx="6201">
                  <c:v>6.2</c:v>
                </c:pt>
                <c:pt idx="6202">
                  <c:v>6.2009999999999996</c:v>
                </c:pt>
                <c:pt idx="6203">
                  <c:v>6.202</c:v>
                </c:pt>
                <c:pt idx="6204">
                  <c:v>6.2030000000000003</c:v>
                </c:pt>
                <c:pt idx="6205">
                  <c:v>6.2039999999999997</c:v>
                </c:pt>
                <c:pt idx="6206">
                  <c:v>6.2050000000000001</c:v>
                </c:pt>
                <c:pt idx="6207">
                  <c:v>6.2060000000000004</c:v>
                </c:pt>
                <c:pt idx="6208">
                  <c:v>6.2069999999999999</c:v>
                </c:pt>
                <c:pt idx="6209">
                  <c:v>6.2080000000000002</c:v>
                </c:pt>
                <c:pt idx="6210">
                  <c:v>6.2089999999999996</c:v>
                </c:pt>
                <c:pt idx="6211">
                  <c:v>6.21</c:v>
                </c:pt>
                <c:pt idx="6212">
                  <c:v>6.2110000000000003</c:v>
                </c:pt>
                <c:pt idx="6213">
                  <c:v>6.2119999999999997</c:v>
                </c:pt>
                <c:pt idx="6214">
                  <c:v>6.2130000000000001</c:v>
                </c:pt>
                <c:pt idx="6215">
                  <c:v>6.2140000000000004</c:v>
                </c:pt>
                <c:pt idx="6216">
                  <c:v>6.2149999999999999</c:v>
                </c:pt>
                <c:pt idx="6217">
                  <c:v>6.2160000000000002</c:v>
                </c:pt>
                <c:pt idx="6218">
                  <c:v>6.2169999999999996</c:v>
                </c:pt>
                <c:pt idx="6219">
                  <c:v>6.218</c:v>
                </c:pt>
                <c:pt idx="6220">
                  <c:v>6.2190000000000003</c:v>
                </c:pt>
                <c:pt idx="6221">
                  <c:v>6.22</c:v>
                </c:pt>
                <c:pt idx="6222">
                  <c:v>6.2210000000000001</c:v>
                </c:pt>
                <c:pt idx="6223">
                  <c:v>6.2220000000000004</c:v>
                </c:pt>
                <c:pt idx="6224">
                  <c:v>6.2229999999999999</c:v>
                </c:pt>
                <c:pt idx="6225">
                  <c:v>6.2240000000000002</c:v>
                </c:pt>
                <c:pt idx="6226">
                  <c:v>6.2249999999999996</c:v>
                </c:pt>
                <c:pt idx="6227">
                  <c:v>6.226</c:v>
                </c:pt>
                <c:pt idx="6228">
                  <c:v>6.2270000000000003</c:v>
                </c:pt>
                <c:pt idx="6229">
                  <c:v>6.2279999999999998</c:v>
                </c:pt>
                <c:pt idx="6230">
                  <c:v>6.2290000000000001</c:v>
                </c:pt>
                <c:pt idx="6231">
                  <c:v>6.23</c:v>
                </c:pt>
                <c:pt idx="6232">
                  <c:v>6.2309999999999999</c:v>
                </c:pt>
                <c:pt idx="6233">
                  <c:v>6.2320000000000002</c:v>
                </c:pt>
                <c:pt idx="6234">
                  <c:v>6.2329999999999997</c:v>
                </c:pt>
                <c:pt idx="6235">
                  <c:v>6.234</c:v>
                </c:pt>
                <c:pt idx="6236">
                  <c:v>6.2350000000000003</c:v>
                </c:pt>
                <c:pt idx="6237">
                  <c:v>6.2359999999999998</c:v>
                </c:pt>
                <c:pt idx="6238">
                  <c:v>6.2370000000000001</c:v>
                </c:pt>
                <c:pt idx="6239">
                  <c:v>6.2380000000000004</c:v>
                </c:pt>
                <c:pt idx="6240">
                  <c:v>6.2389999999999999</c:v>
                </c:pt>
                <c:pt idx="6241">
                  <c:v>6.24</c:v>
                </c:pt>
                <c:pt idx="6242">
                  <c:v>6.2409999999999997</c:v>
                </c:pt>
                <c:pt idx="6243">
                  <c:v>6.242</c:v>
                </c:pt>
                <c:pt idx="6244">
                  <c:v>6.2430000000000003</c:v>
                </c:pt>
                <c:pt idx="6245">
                  <c:v>6.2439999999999998</c:v>
                </c:pt>
                <c:pt idx="6246">
                  <c:v>6.2450000000000001</c:v>
                </c:pt>
                <c:pt idx="6247">
                  <c:v>6.2460000000000004</c:v>
                </c:pt>
                <c:pt idx="6248">
                  <c:v>6.2469999999999999</c:v>
                </c:pt>
                <c:pt idx="6249">
                  <c:v>6.2480000000000002</c:v>
                </c:pt>
                <c:pt idx="6250">
                  <c:v>6.2489999999999997</c:v>
                </c:pt>
                <c:pt idx="6251">
                  <c:v>6.25</c:v>
                </c:pt>
                <c:pt idx="6252">
                  <c:v>6.2510000000000003</c:v>
                </c:pt>
                <c:pt idx="6253">
                  <c:v>6.2519999999999998</c:v>
                </c:pt>
                <c:pt idx="6254">
                  <c:v>6.2530000000000001</c:v>
                </c:pt>
                <c:pt idx="6255">
                  <c:v>6.2539999999999996</c:v>
                </c:pt>
                <c:pt idx="6256">
                  <c:v>6.2549999999999999</c:v>
                </c:pt>
                <c:pt idx="6257">
                  <c:v>6.2560000000000002</c:v>
                </c:pt>
                <c:pt idx="6258">
                  <c:v>6.2569999999999997</c:v>
                </c:pt>
                <c:pt idx="6259">
                  <c:v>6.258</c:v>
                </c:pt>
                <c:pt idx="6260">
                  <c:v>6.2590000000000003</c:v>
                </c:pt>
                <c:pt idx="6261">
                  <c:v>6.26</c:v>
                </c:pt>
                <c:pt idx="6262">
                  <c:v>6.2610000000000001</c:v>
                </c:pt>
                <c:pt idx="6263">
                  <c:v>6.2619999999999996</c:v>
                </c:pt>
                <c:pt idx="6264">
                  <c:v>6.2629999999999999</c:v>
                </c:pt>
                <c:pt idx="6265">
                  <c:v>6.2640000000000002</c:v>
                </c:pt>
                <c:pt idx="6266">
                  <c:v>6.2649999999999997</c:v>
                </c:pt>
                <c:pt idx="6267">
                  <c:v>6.266</c:v>
                </c:pt>
                <c:pt idx="6268">
                  <c:v>6.2670000000000003</c:v>
                </c:pt>
                <c:pt idx="6269">
                  <c:v>6.2679999999999998</c:v>
                </c:pt>
                <c:pt idx="6270">
                  <c:v>6.2690000000000001</c:v>
                </c:pt>
                <c:pt idx="6271">
                  <c:v>6.27</c:v>
                </c:pt>
                <c:pt idx="6272">
                  <c:v>6.2709999999999999</c:v>
                </c:pt>
                <c:pt idx="6273">
                  <c:v>6.2720000000000002</c:v>
                </c:pt>
                <c:pt idx="6274">
                  <c:v>6.2729999999999997</c:v>
                </c:pt>
                <c:pt idx="6275">
                  <c:v>6.274</c:v>
                </c:pt>
                <c:pt idx="6276">
                  <c:v>6.2750000000000004</c:v>
                </c:pt>
                <c:pt idx="6277">
                  <c:v>6.2759999999999998</c:v>
                </c:pt>
                <c:pt idx="6278">
                  <c:v>6.2770000000000001</c:v>
                </c:pt>
                <c:pt idx="6279">
                  <c:v>6.2779999999999996</c:v>
                </c:pt>
                <c:pt idx="6280">
                  <c:v>6.2789999999999999</c:v>
                </c:pt>
                <c:pt idx="6281">
                  <c:v>6.28</c:v>
                </c:pt>
                <c:pt idx="6282">
                  <c:v>6.2809999999999997</c:v>
                </c:pt>
                <c:pt idx="6283">
                  <c:v>6.282</c:v>
                </c:pt>
                <c:pt idx="6284">
                  <c:v>6.2830000000000004</c:v>
                </c:pt>
                <c:pt idx="6285">
                  <c:v>6.2839999999999998</c:v>
                </c:pt>
                <c:pt idx="6286">
                  <c:v>6.2850000000000001</c:v>
                </c:pt>
                <c:pt idx="6287">
                  <c:v>6.2859999999999996</c:v>
                </c:pt>
                <c:pt idx="6288">
                  <c:v>6.2869999999999999</c:v>
                </c:pt>
                <c:pt idx="6289">
                  <c:v>6.2880000000000003</c:v>
                </c:pt>
                <c:pt idx="6290">
                  <c:v>6.2889999999999997</c:v>
                </c:pt>
                <c:pt idx="6291">
                  <c:v>6.29</c:v>
                </c:pt>
                <c:pt idx="6292">
                  <c:v>6.2910000000000004</c:v>
                </c:pt>
                <c:pt idx="6293">
                  <c:v>6.2919999999999998</c:v>
                </c:pt>
                <c:pt idx="6294">
                  <c:v>6.2930000000000001</c:v>
                </c:pt>
                <c:pt idx="6295">
                  <c:v>6.2939999999999996</c:v>
                </c:pt>
                <c:pt idx="6296">
                  <c:v>6.2949999999999999</c:v>
                </c:pt>
                <c:pt idx="6297">
                  <c:v>6.2960000000000003</c:v>
                </c:pt>
                <c:pt idx="6298">
                  <c:v>6.2969999999999997</c:v>
                </c:pt>
                <c:pt idx="6299">
                  <c:v>6.298</c:v>
                </c:pt>
                <c:pt idx="6300">
                  <c:v>6.2990000000000004</c:v>
                </c:pt>
                <c:pt idx="6301">
                  <c:v>6.3</c:v>
                </c:pt>
                <c:pt idx="6302">
                  <c:v>6.3010000000000002</c:v>
                </c:pt>
                <c:pt idx="6303">
                  <c:v>6.3019999999999996</c:v>
                </c:pt>
                <c:pt idx="6304">
                  <c:v>6.3029999999999999</c:v>
                </c:pt>
                <c:pt idx="6305">
                  <c:v>6.3040000000000003</c:v>
                </c:pt>
                <c:pt idx="6306">
                  <c:v>6.3049999999999997</c:v>
                </c:pt>
                <c:pt idx="6307">
                  <c:v>6.306</c:v>
                </c:pt>
                <c:pt idx="6308">
                  <c:v>6.3070000000000004</c:v>
                </c:pt>
                <c:pt idx="6309">
                  <c:v>6.3079999999999998</c:v>
                </c:pt>
                <c:pt idx="6310">
                  <c:v>6.3090000000000002</c:v>
                </c:pt>
                <c:pt idx="6311">
                  <c:v>6.31</c:v>
                </c:pt>
                <c:pt idx="6312">
                  <c:v>6.3109999999999999</c:v>
                </c:pt>
                <c:pt idx="6313">
                  <c:v>6.3120000000000003</c:v>
                </c:pt>
                <c:pt idx="6314">
                  <c:v>6.3129999999999997</c:v>
                </c:pt>
                <c:pt idx="6315">
                  <c:v>6.3140000000000001</c:v>
                </c:pt>
                <c:pt idx="6316">
                  <c:v>6.3150000000000004</c:v>
                </c:pt>
                <c:pt idx="6317">
                  <c:v>6.3159999999999998</c:v>
                </c:pt>
                <c:pt idx="6318">
                  <c:v>6.3170000000000002</c:v>
                </c:pt>
                <c:pt idx="6319">
                  <c:v>6.3179999999999996</c:v>
                </c:pt>
                <c:pt idx="6320">
                  <c:v>6.319</c:v>
                </c:pt>
                <c:pt idx="6321">
                  <c:v>6.32</c:v>
                </c:pt>
                <c:pt idx="6322">
                  <c:v>6.3209999999999997</c:v>
                </c:pt>
                <c:pt idx="6323">
                  <c:v>6.3220000000000001</c:v>
                </c:pt>
                <c:pt idx="6324">
                  <c:v>6.3230000000000004</c:v>
                </c:pt>
                <c:pt idx="6325">
                  <c:v>6.3239999999999998</c:v>
                </c:pt>
                <c:pt idx="6326">
                  <c:v>6.3250000000000002</c:v>
                </c:pt>
                <c:pt idx="6327">
                  <c:v>6.3259999999999996</c:v>
                </c:pt>
                <c:pt idx="6328">
                  <c:v>6.327</c:v>
                </c:pt>
                <c:pt idx="6329">
                  <c:v>6.3280000000000003</c:v>
                </c:pt>
                <c:pt idx="6330">
                  <c:v>6.3289999999999997</c:v>
                </c:pt>
                <c:pt idx="6331">
                  <c:v>6.33</c:v>
                </c:pt>
                <c:pt idx="6332">
                  <c:v>6.3310000000000004</c:v>
                </c:pt>
                <c:pt idx="6333">
                  <c:v>6.3319999999999999</c:v>
                </c:pt>
                <c:pt idx="6334">
                  <c:v>6.3330000000000002</c:v>
                </c:pt>
                <c:pt idx="6335">
                  <c:v>6.3339999999999996</c:v>
                </c:pt>
                <c:pt idx="6336">
                  <c:v>6.335</c:v>
                </c:pt>
                <c:pt idx="6337">
                  <c:v>6.3360000000000003</c:v>
                </c:pt>
                <c:pt idx="6338">
                  <c:v>6.3369999999999997</c:v>
                </c:pt>
                <c:pt idx="6339">
                  <c:v>6.3380000000000001</c:v>
                </c:pt>
                <c:pt idx="6340">
                  <c:v>6.3390000000000004</c:v>
                </c:pt>
                <c:pt idx="6341">
                  <c:v>6.34</c:v>
                </c:pt>
                <c:pt idx="6342">
                  <c:v>6.3410000000000002</c:v>
                </c:pt>
                <c:pt idx="6343">
                  <c:v>6.3419999999999996</c:v>
                </c:pt>
                <c:pt idx="6344">
                  <c:v>6.343</c:v>
                </c:pt>
                <c:pt idx="6345">
                  <c:v>6.3440000000000003</c:v>
                </c:pt>
                <c:pt idx="6346">
                  <c:v>6.3449999999999998</c:v>
                </c:pt>
                <c:pt idx="6347">
                  <c:v>6.3460000000000001</c:v>
                </c:pt>
                <c:pt idx="6348">
                  <c:v>6.3470000000000004</c:v>
                </c:pt>
                <c:pt idx="6349">
                  <c:v>6.3479999999999999</c:v>
                </c:pt>
                <c:pt idx="6350">
                  <c:v>6.3490000000000002</c:v>
                </c:pt>
                <c:pt idx="6351">
                  <c:v>6.35</c:v>
                </c:pt>
                <c:pt idx="6352">
                  <c:v>6.351</c:v>
                </c:pt>
                <c:pt idx="6353">
                  <c:v>6.3520000000000003</c:v>
                </c:pt>
                <c:pt idx="6354">
                  <c:v>6.3529999999999998</c:v>
                </c:pt>
                <c:pt idx="6355">
                  <c:v>6.3540000000000001</c:v>
                </c:pt>
                <c:pt idx="6356">
                  <c:v>6.3550000000000004</c:v>
                </c:pt>
                <c:pt idx="6357">
                  <c:v>6.3559999999999999</c:v>
                </c:pt>
                <c:pt idx="6358">
                  <c:v>6.3570000000000002</c:v>
                </c:pt>
                <c:pt idx="6359">
                  <c:v>6.3579999999999997</c:v>
                </c:pt>
                <c:pt idx="6360">
                  <c:v>6.359</c:v>
                </c:pt>
                <c:pt idx="6361">
                  <c:v>6.36</c:v>
                </c:pt>
                <c:pt idx="6362">
                  <c:v>6.3609999999999998</c:v>
                </c:pt>
                <c:pt idx="6363">
                  <c:v>6.3620000000000001</c:v>
                </c:pt>
                <c:pt idx="6364">
                  <c:v>6.3630000000000004</c:v>
                </c:pt>
                <c:pt idx="6365">
                  <c:v>6.3639999999999999</c:v>
                </c:pt>
                <c:pt idx="6366">
                  <c:v>6.3650000000000002</c:v>
                </c:pt>
                <c:pt idx="6367">
                  <c:v>6.3659999999999997</c:v>
                </c:pt>
                <c:pt idx="6368">
                  <c:v>6.367</c:v>
                </c:pt>
                <c:pt idx="6369">
                  <c:v>6.3680000000000003</c:v>
                </c:pt>
                <c:pt idx="6370">
                  <c:v>6.3689999999999998</c:v>
                </c:pt>
                <c:pt idx="6371">
                  <c:v>6.37</c:v>
                </c:pt>
                <c:pt idx="6372">
                  <c:v>6.3710000000000004</c:v>
                </c:pt>
                <c:pt idx="6373">
                  <c:v>6.3719999999999999</c:v>
                </c:pt>
                <c:pt idx="6374">
                  <c:v>6.3730000000000002</c:v>
                </c:pt>
                <c:pt idx="6375">
                  <c:v>6.3739999999999997</c:v>
                </c:pt>
                <c:pt idx="6376">
                  <c:v>6.375</c:v>
                </c:pt>
                <c:pt idx="6377">
                  <c:v>6.3760000000000003</c:v>
                </c:pt>
                <c:pt idx="6378">
                  <c:v>6.3769999999999998</c:v>
                </c:pt>
                <c:pt idx="6379">
                  <c:v>6.3780000000000001</c:v>
                </c:pt>
                <c:pt idx="6380">
                  <c:v>6.3789999999999996</c:v>
                </c:pt>
                <c:pt idx="6381">
                  <c:v>6.38</c:v>
                </c:pt>
                <c:pt idx="6382">
                  <c:v>6.3810000000000002</c:v>
                </c:pt>
                <c:pt idx="6383">
                  <c:v>6.3819999999999997</c:v>
                </c:pt>
                <c:pt idx="6384">
                  <c:v>6.383</c:v>
                </c:pt>
                <c:pt idx="6385">
                  <c:v>6.3840000000000003</c:v>
                </c:pt>
                <c:pt idx="6386">
                  <c:v>6.3849999999999998</c:v>
                </c:pt>
                <c:pt idx="6387">
                  <c:v>6.3860000000000001</c:v>
                </c:pt>
                <c:pt idx="6388">
                  <c:v>6.3869999999999996</c:v>
                </c:pt>
                <c:pt idx="6389">
                  <c:v>6.3879999999999999</c:v>
                </c:pt>
                <c:pt idx="6390">
                  <c:v>6.3890000000000002</c:v>
                </c:pt>
                <c:pt idx="6391">
                  <c:v>6.39</c:v>
                </c:pt>
                <c:pt idx="6392">
                  <c:v>6.391</c:v>
                </c:pt>
                <c:pt idx="6393">
                  <c:v>6.3920000000000003</c:v>
                </c:pt>
                <c:pt idx="6394">
                  <c:v>6.3929999999999998</c:v>
                </c:pt>
                <c:pt idx="6395">
                  <c:v>6.3940000000000001</c:v>
                </c:pt>
                <c:pt idx="6396">
                  <c:v>6.3949999999999996</c:v>
                </c:pt>
                <c:pt idx="6397">
                  <c:v>6.3959999999999999</c:v>
                </c:pt>
                <c:pt idx="6398">
                  <c:v>6.3970000000000002</c:v>
                </c:pt>
                <c:pt idx="6399">
                  <c:v>6.3979999999999997</c:v>
                </c:pt>
                <c:pt idx="6400">
                  <c:v>6.399</c:v>
                </c:pt>
                <c:pt idx="6401">
                  <c:v>6.4</c:v>
                </c:pt>
                <c:pt idx="6402">
                  <c:v>6.4009999999999998</c:v>
                </c:pt>
                <c:pt idx="6403">
                  <c:v>6.4020000000000001</c:v>
                </c:pt>
                <c:pt idx="6404">
                  <c:v>6.4029999999999996</c:v>
                </c:pt>
                <c:pt idx="6405">
                  <c:v>6.4039999999999999</c:v>
                </c:pt>
                <c:pt idx="6406">
                  <c:v>6.4050000000000002</c:v>
                </c:pt>
                <c:pt idx="6407">
                  <c:v>6.4059999999999997</c:v>
                </c:pt>
                <c:pt idx="6408">
                  <c:v>6.407</c:v>
                </c:pt>
                <c:pt idx="6409">
                  <c:v>6.4080000000000004</c:v>
                </c:pt>
                <c:pt idx="6410">
                  <c:v>6.4089999999999998</c:v>
                </c:pt>
                <c:pt idx="6411">
                  <c:v>6.41</c:v>
                </c:pt>
                <c:pt idx="6412">
                  <c:v>6.4109999999999996</c:v>
                </c:pt>
                <c:pt idx="6413">
                  <c:v>6.4119999999999999</c:v>
                </c:pt>
                <c:pt idx="6414">
                  <c:v>6.4130000000000003</c:v>
                </c:pt>
                <c:pt idx="6415">
                  <c:v>6.4139999999999997</c:v>
                </c:pt>
                <c:pt idx="6416">
                  <c:v>6.415</c:v>
                </c:pt>
                <c:pt idx="6417">
                  <c:v>6.4160000000000004</c:v>
                </c:pt>
                <c:pt idx="6418">
                  <c:v>6.4169999999999998</c:v>
                </c:pt>
                <c:pt idx="6419">
                  <c:v>6.4180000000000001</c:v>
                </c:pt>
                <c:pt idx="6420">
                  <c:v>6.4189999999999996</c:v>
                </c:pt>
                <c:pt idx="6421">
                  <c:v>6.42</c:v>
                </c:pt>
                <c:pt idx="6422">
                  <c:v>6.4210000000000003</c:v>
                </c:pt>
                <c:pt idx="6423">
                  <c:v>6.4219999999999997</c:v>
                </c:pt>
                <c:pt idx="6424">
                  <c:v>6.423</c:v>
                </c:pt>
                <c:pt idx="6425">
                  <c:v>6.4240000000000004</c:v>
                </c:pt>
                <c:pt idx="6426">
                  <c:v>6.4249999999999998</c:v>
                </c:pt>
                <c:pt idx="6427">
                  <c:v>6.4260000000000002</c:v>
                </c:pt>
                <c:pt idx="6428">
                  <c:v>6.4269999999999996</c:v>
                </c:pt>
                <c:pt idx="6429">
                  <c:v>6.4279999999999999</c:v>
                </c:pt>
                <c:pt idx="6430">
                  <c:v>6.4290000000000003</c:v>
                </c:pt>
                <c:pt idx="6431">
                  <c:v>6.43</c:v>
                </c:pt>
                <c:pt idx="6432">
                  <c:v>6.431</c:v>
                </c:pt>
                <c:pt idx="6433">
                  <c:v>6.4320000000000004</c:v>
                </c:pt>
                <c:pt idx="6434">
                  <c:v>6.4329999999999998</c:v>
                </c:pt>
                <c:pt idx="6435">
                  <c:v>6.4340000000000002</c:v>
                </c:pt>
                <c:pt idx="6436">
                  <c:v>6.4349999999999996</c:v>
                </c:pt>
                <c:pt idx="6437">
                  <c:v>6.4359999999999999</c:v>
                </c:pt>
                <c:pt idx="6438">
                  <c:v>6.4370000000000003</c:v>
                </c:pt>
                <c:pt idx="6439">
                  <c:v>6.4379999999999997</c:v>
                </c:pt>
                <c:pt idx="6440">
                  <c:v>6.4390000000000001</c:v>
                </c:pt>
                <c:pt idx="6441">
                  <c:v>6.44</c:v>
                </c:pt>
                <c:pt idx="6442">
                  <c:v>6.4409999999999998</c:v>
                </c:pt>
                <c:pt idx="6443">
                  <c:v>6.4420000000000002</c:v>
                </c:pt>
                <c:pt idx="6444">
                  <c:v>6.4429999999999996</c:v>
                </c:pt>
                <c:pt idx="6445">
                  <c:v>6.444</c:v>
                </c:pt>
                <c:pt idx="6446">
                  <c:v>6.4450000000000003</c:v>
                </c:pt>
                <c:pt idx="6447">
                  <c:v>6.4459999999999997</c:v>
                </c:pt>
                <c:pt idx="6448">
                  <c:v>6.4470000000000001</c:v>
                </c:pt>
                <c:pt idx="6449">
                  <c:v>6.4480000000000004</c:v>
                </c:pt>
                <c:pt idx="6450">
                  <c:v>6.4489999999999998</c:v>
                </c:pt>
                <c:pt idx="6451">
                  <c:v>6.45</c:v>
                </c:pt>
                <c:pt idx="6452">
                  <c:v>6.4509999999999996</c:v>
                </c:pt>
                <c:pt idx="6453">
                  <c:v>6.452</c:v>
                </c:pt>
                <c:pt idx="6454">
                  <c:v>6.4530000000000003</c:v>
                </c:pt>
                <c:pt idx="6455">
                  <c:v>6.4539999999999997</c:v>
                </c:pt>
                <c:pt idx="6456">
                  <c:v>6.4550000000000001</c:v>
                </c:pt>
                <c:pt idx="6457">
                  <c:v>6.4560000000000004</c:v>
                </c:pt>
                <c:pt idx="6458">
                  <c:v>6.4569999999999999</c:v>
                </c:pt>
                <c:pt idx="6459">
                  <c:v>6.4580000000000002</c:v>
                </c:pt>
                <c:pt idx="6460">
                  <c:v>6.4589999999999996</c:v>
                </c:pt>
                <c:pt idx="6461">
                  <c:v>6.46</c:v>
                </c:pt>
                <c:pt idx="6462">
                  <c:v>6.4610000000000003</c:v>
                </c:pt>
                <c:pt idx="6463">
                  <c:v>6.4619999999999997</c:v>
                </c:pt>
                <c:pt idx="6464">
                  <c:v>6.4630000000000001</c:v>
                </c:pt>
                <c:pt idx="6465">
                  <c:v>6.4640000000000004</c:v>
                </c:pt>
                <c:pt idx="6466">
                  <c:v>6.4649999999999999</c:v>
                </c:pt>
                <c:pt idx="6467">
                  <c:v>6.4660000000000002</c:v>
                </c:pt>
                <c:pt idx="6468">
                  <c:v>6.4669999999999996</c:v>
                </c:pt>
                <c:pt idx="6469">
                  <c:v>6.468</c:v>
                </c:pt>
                <c:pt idx="6470">
                  <c:v>6.4690000000000003</c:v>
                </c:pt>
                <c:pt idx="6471">
                  <c:v>6.47</c:v>
                </c:pt>
                <c:pt idx="6472">
                  <c:v>6.4710000000000001</c:v>
                </c:pt>
                <c:pt idx="6473">
                  <c:v>6.4720000000000004</c:v>
                </c:pt>
                <c:pt idx="6474">
                  <c:v>6.4729999999999999</c:v>
                </c:pt>
                <c:pt idx="6475">
                  <c:v>6.4740000000000002</c:v>
                </c:pt>
                <c:pt idx="6476">
                  <c:v>6.4749999999999996</c:v>
                </c:pt>
                <c:pt idx="6477">
                  <c:v>6.476</c:v>
                </c:pt>
                <c:pt idx="6478">
                  <c:v>6.4770000000000003</c:v>
                </c:pt>
                <c:pt idx="6479">
                  <c:v>6.4779999999999998</c:v>
                </c:pt>
                <c:pt idx="6480">
                  <c:v>6.4790000000000001</c:v>
                </c:pt>
                <c:pt idx="6481">
                  <c:v>6.48</c:v>
                </c:pt>
                <c:pt idx="6482">
                  <c:v>6.4809999999999999</c:v>
                </c:pt>
                <c:pt idx="6483">
                  <c:v>6.4820000000000002</c:v>
                </c:pt>
                <c:pt idx="6484">
                  <c:v>6.4829999999999997</c:v>
                </c:pt>
                <c:pt idx="6485">
                  <c:v>6.484</c:v>
                </c:pt>
                <c:pt idx="6486">
                  <c:v>6.4850000000000003</c:v>
                </c:pt>
                <c:pt idx="6487">
                  <c:v>6.4859999999999998</c:v>
                </c:pt>
                <c:pt idx="6488">
                  <c:v>6.4870000000000001</c:v>
                </c:pt>
                <c:pt idx="6489">
                  <c:v>6.4880000000000004</c:v>
                </c:pt>
                <c:pt idx="6490">
                  <c:v>6.4889999999999999</c:v>
                </c:pt>
                <c:pt idx="6491">
                  <c:v>6.49</c:v>
                </c:pt>
                <c:pt idx="6492">
                  <c:v>6.4909999999999997</c:v>
                </c:pt>
                <c:pt idx="6493">
                  <c:v>6.492</c:v>
                </c:pt>
                <c:pt idx="6494">
                  <c:v>6.4930000000000003</c:v>
                </c:pt>
                <c:pt idx="6495">
                  <c:v>6.4939999999999998</c:v>
                </c:pt>
                <c:pt idx="6496">
                  <c:v>6.4950000000000001</c:v>
                </c:pt>
                <c:pt idx="6497">
                  <c:v>6.4960000000000004</c:v>
                </c:pt>
                <c:pt idx="6498">
                  <c:v>6.4969999999999999</c:v>
                </c:pt>
                <c:pt idx="6499">
                  <c:v>6.4980000000000002</c:v>
                </c:pt>
                <c:pt idx="6500">
                  <c:v>6.4989999999999997</c:v>
                </c:pt>
                <c:pt idx="6501">
                  <c:v>6.5</c:v>
                </c:pt>
                <c:pt idx="6502">
                  <c:v>6.5010000000000003</c:v>
                </c:pt>
                <c:pt idx="6503">
                  <c:v>6.5019999999999998</c:v>
                </c:pt>
                <c:pt idx="6504">
                  <c:v>6.5030000000000001</c:v>
                </c:pt>
                <c:pt idx="6505">
                  <c:v>6.5039999999999996</c:v>
                </c:pt>
                <c:pt idx="6506">
                  <c:v>6.5049999999999999</c:v>
                </c:pt>
                <c:pt idx="6507">
                  <c:v>6.5060000000000002</c:v>
                </c:pt>
                <c:pt idx="6508">
                  <c:v>6.5069999999999997</c:v>
                </c:pt>
                <c:pt idx="6509">
                  <c:v>6.508</c:v>
                </c:pt>
                <c:pt idx="6510">
                  <c:v>6.5090000000000003</c:v>
                </c:pt>
                <c:pt idx="6511">
                  <c:v>6.51</c:v>
                </c:pt>
                <c:pt idx="6512">
                  <c:v>6.5110000000000001</c:v>
                </c:pt>
                <c:pt idx="6513">
                  <c:v>6.5119999999999996</c:v>
                </c:pt>
                <c:pt idx="6514">
                  <c:v>6.5129999999999999</c:v>
                </c:pt>
                <c:pt idx="6515">
                  <c:v>6.5140000000000002</c:v>
                </c:pt>
                <c:pt idx="6516">
                  <c:v>6.5149999999999997</c:v>
                </c:pt>
                <c:pt idx="6517">
                  <c:v>6.516</c:v>
                </c:pt>
                <c:pt idx="6518">
                  <c:v>6.5170000000000003</c:v>
                </c:pt>
                <c:pt idx="6519">
                  <c:v>6.5179999999999998</c:v>
                </c:pt>
                <c:pt idx="6520">
                  <c:v>6.5190000000000001</c:v>
                </c:pt>
                <c:pt idx="6521">
                  <c:v>6.52</c:v>
                </c:pt>
                <c:pt idx="6522">
                  <c:v>6.5209999999999999</c:v>
                </c:pt>
                <c:pt idx="6523">
                  <c:v>6.5220000000000002</c:v>
                </c:pt>
                <c:pt idx="6524">
                  <c:v>6.5229999999999997</c:v>
                </c:pt>
                <c:pt idx="6525">
                  <c:v>6.524</c:v>
                </c:pt>
                <c:pt idx="6526">
                  <c:v>6.5250000000000004</c:v>
                </c:pt>
                <c:pt idx="6527">
                  <c:v>6.5259999999999998</c:v>
                </c:pt>
                <c:pt idx="6528">
                  <c:v>6.5270000000000001</c:v>
                </c:pt>
                <c:pt idx="6529">
                  <c:v>6.5279999999999996</c:v>
                </c:pt>
                <c:pt idx="6530">
                  <c:v>6.5289999999999999</c:v>
                </c:pt>
                <c:pt idx="6531">
                  <c:v>6.53</c:v>
                </c:pt>
                <c:pt idx="6532">
                  <c:v>6.5309999999999997</c:v>
                </c:pt>
                <c:pt idx="6533">
                  <c:v>6.532</c:v>
                </c:pt>
                <c:pt idx="6534">
                  <c:v>6.5330000000000004</c:v>
                </c:pt>
                <c:pt idx="6535">
                  <c:v>6.5339999999999998</c:v>
                </c:pt>
                <c:pt idx="6536">
                  <c:v>6.5350000000000001</c:v>
                </c:pt>
                <c:pt idx="6537">
                  <c:v>6.5359999999999996</c:v>
                </c:pt>
                <c:pt idx="6538">
                  <c:v>6.5369999999999999</c:v>
                </c:pt>
                <c:pt idx="6539">
                  <c:v>6.5380000000000003</c:v>
                </c:pt>
                <c:pt idx="6540">
                  <c:v>6.5389999999999997</c:v>
                </c:pt>
                <c:pt idx="6541">
                  <c:v>6.54</c:v>
                </c:pt>
                <c:pt idx="6542">
                  <c:v>6.5410000000000004</c:v>
                </c:pt>
                <c:pt idx="6543">
                  <c:v>6.5419999999999998</c:v>
                </c:pt>
                <c:pt idx="6544">
                  <c:v>6.5430000000000001</c:v>
                </c:pt>
                <c:pt idx="6545">
                  <c:v>6.5439999999999996</c:v>
                </c:pt>
                <c:pt idx="6546">
                  <c:v>6.5449999999999999</c:v>
                </c:pt>
                <c:pt idx="6547">
                  <c:v>6.5460000000000003</c:v>
                </c:pt>
                <c:pt idx="6548">
                  <c:v>6.5469999999999997</c:v>
                </c:pt>
                <c:pt idx="6549">
                  <c:v>6.548</c:v>
                </c:pt>
                <c:pt idx="6550">
                  <c:v>6.5490000000000004</c:v>
                </c:pt>
                <c:pt idx="6551">
                  <c:v>6.55</c:v>
                </c:pt>
                <c:pt idx="6552">
                  <c:v>6.5510000000000002</c:v>
                </c:pt>
                <c:pt idx="6553">
                  <c:v>6.5519999999999996</c:v>
                </c:pt>
                <c:pt idx="6554">
                  <c:v>6.5529999999999999</c:v>
                </c:pt>
                <c:pt idx="6555">
                  <c:v>6.5540000000000003</c:v>
                </c:pt>
                <c:pt idx="6556">
                  <c:v>6.5549999999999997</c:v>
                </c:pt>
                <c:pt idx="6557">
                  <c:v>6.556</c:v>
                </c:pt>
                <c:pt idx="6558">
                  <c:v>6.5570000000000004</c:v>
                </c:pt>
                <c:pt idx="6559">
                  <c:v>6.5579999999999998</c:v>
                </c:pt>
                <c:pt idx="6560">
                  <c:v>6.5590000000000002</c:v>
                </c:pt>
                <c:pt idx="6561">
                  <c:v>6.56</c:v>
                </c:pt>
                <c:pt idx="6562">
                  <c:v>6.5609999999999999</c:v>
                </c:pt>
                <c:pt idx="6563">
                  <c:v>6.5620000000000003</c:v>
                </c:pt>
                <c:pt idx="6564">
                  <c:v>6.5629999999999997</c:v>
                </c:pt>
                <c:pt idx="6565">
                  <c:v>6.5640000000000001</c:v>
                </c:pt>
                <c:pt idx="6566">
                  <c:v>6.5650000000000004</c:v>
                </c:pt>
                <c:pt idx="6567">
                  <c:v>6.5659999999999998</c:v>
                </c:pt>
                <c:pt idx="6568">
                  <c:v>6.5670000000000002</c:v>
                </c:pt>
                <c:pt idx="6569">
                  <c:v>6.5679999999999996</c:v>
                </c:pt>
                <c:pt idx="6570">
                  <c:v>6.569</c:v>
                </c:pt>
                <c:pt idx="6571">
                  <c:v>6.57</c:v>
                </c:pt>
                <c:pt idx="6572">
                  <c:v>6.5709999999999997</c:v>
                </c:pt>
                <c:pt idx="6573">
                  <c:v>6.5720000000000001</c:v>
                </c:pt>
                <c:pt idx="6574">
                  <c:v>6.5730000000000004</c:v>
                </c:pt>
                <c:pt idx="6575">
                  <c:v>6.5739999999999998</c:v>
                </c:pt>
                <c:pt idx="6576">
                  <c:v>6.5750000000000002</c:v>
                </c:pt>
                <c:pt idx="6577">
                  <c:v>6.5759999999999996</c:v>
                </c:pt>
                <c:pt idx="6578">
                  <c:v>6.577</c:v>
                </c:pt>
                <c:pt idx="6579">
                  <c:v>6.5780000000000003</c:v>
                </c:pt>
                <c:pt idx="6580">
                  <c:v>6.5789999999999997</c:v>
                </c:pt>
                <c:pt idx="6581">
                  <c:v>6.58</c:v>
                </c:pt>
                <c:pt idx="6582">
                  <c:v>6.5810000000000004</c:v>
                </c:pt>
                <c:pt idx="6583">
                  <c:v>6.5819999999999999</c:v>
                </c:pt>
                <c:pt idx="6584">
                  <c:v>6.5830000000000002</c:v>
                </c:pt>
                <c:pt idx="6585">
                  <c:v>6.5839999999999996</c:v>
                </c:pt>
                <c:pt idx="6586">
                  <c:v>6.585</c:v>
                </c:pt>
                <c:pt idx="6587">
                  <c:v>6.5860000000000003</c:v>
                </c:pt>
                <c:pt idx="6588">
                  <c:v>6.5869999999999997</c:v>
                </c:pt>
                <c:pt idx="6589">
                  <c:v>6.5880000000000001</c:v>
                </c:pt>
                <c:pt idx="6590">
                  <c:v>6.5890000000000004</c:v>
                </c:pt>
                <c:pt idx="6591">
                  <c:v>6.59</c:v>
                </c:pt>
                <c:pt idx="6592">
                  <c:v>6.5910000000000002</c:v>
                </c:pt>
                <c:pt idx="6593">
                  <c:v>6.5919999999999996</c:v>
                </c:pt>
                <c:pt idx="6594">
                  <c:v>6.593</c:v>
                </c:pt>
                <c:pt idx="6595">
                  <c:v>6.5940000000000003</c:v>
                </c:pt>
                <c:pt idx="6596">
                  <c:v>6.5949999999999998</c:v>
                </c:pt>
                <c:pt idx="6597">
                  <c:v>6.5960000000000001</c:v>
                </c:pt>
                <c:pt idx="6598">
                  <c:v>6.5970000000000004</c:v>
                </c:pt>
                <c:pt idx="6599">
                  <c:v>6.5979999999999999</c:v>
                </c:pt>
                <c:pt idx="6600">
                  <c:v>6.5990000000000002</c:v>
                </c:pt>
                <c:pt idx="6601">
                  <c:v>6.6</c:v>
                </c:pt>
                <c:pt idx="6602">
                  <c:v>6.601</c:v>
                </c:pt>
                <c:pt idx="6603">
                  <c:v>6.6020000000000003</c:v>
                </c:pt>
                <c:pt idx="6604">
                  <c:v>6.6029999999999998</c:v>
                </c:pt>
                <c:pt idx="6605">
                  <c:v>6.6040000000000001</c:v>
                </c:pt>
                <c:pt idx="6606">
                  <c:v>6.6050000000000004</c:v>
                </c:pt>
                <c:pt idx="6607">
                  <c:v>6.6059999999999999</c:v>
                </c:pt>
                <c:pt idx="6608">
                  <c:v>6.6070000000000002</c:v>
                </c:pt>
                <c:pt idx="6609">
                  <c:v>6.6079999999999997</c:v>
                </c:pt>
                <c:pt idx="6610">
                  <c:v>6.609</c:v>
                </c:pt>
                <c:pt idx="6611">
                  <c:v>6.61</c:v>
                </c:pt>
                <c:pt idx="6612">
                  <c:v>6.6109999999999998</c:v>
                </c:pt>
                <c:pt idx="6613">
                  <c:v>6.6120000000000001</c:v>
                </c:pt>
                <c:pt idx="6614">
                  <c:v>6.6130000000000004</c:v>
                </c:pt>
                <c:pt idx="6615">
                  <c:v>6.6139999999999999</c:v>
                </c:pt>
                <c:pt idx="6616">
                  <c:v>6.6150000000000002</c:v>
                </c:pt>
                <c:pt idx="6617">
                  <c:v>6.6159999999999997</c:v>
                </c:pt>
                <c:pt idx="6618">
                  <c:v>6.617</c:v>
                </c:pt>
                <c:pt idx="6619">
                  <c:v>6.6180000000000003</c:v>
                </c:pt>
                <c:pt idx="6620">
                  <c:v>6.6189999999999998</c:v>
                </c:pt>
                <c:pt idx="6621">
                  <c:v>6.62</c:v>
                </c:pt>
                <c:pt idx="6622">
                  <c:v>6.6210000000000004</c:v>
                </c:pt>
                <c:pt idx="6623">
                  <c:v>6.6219999999999999</c:v>
                </c:pt>
                <c:pt idx="6624">
                  <c:v>6.6230000000000002</c:v>
                </c:pt>
                <c:pt idx="6625">
                  <c:v>6.6239999999999997</c:v>
                </c:pt>
                <c:pt idx="6626">
                  <c:v>6.625</c:v>
                </c:pt>
                <c:pt idx="6627">
                  <c:v>6.6260000000000003</c:v>
                </c:pt>
                <c:pt idx="6628">
                  <c:v>6.6269999999999998</c:v>
                </c:pt>
                <c:pt idx="6629">
                  <c:v>6.6280000000000001</c:v>
                </c:pt>
                <c:pt idx="6630">
                  <c:v>6.6289999999999996</c:v>
                </c:pt>
                <c:pt idx="6631">
                  <c:v>6.63</c:v>
                </c:pt>
                <c:pt idx="6632">
                  <c:v>6.6310000000000002</c:v>
                </c:pt>
                <c:pt idx="6633">
                  <c:v>6.6319999999999997</c:v>
                </c:pt>
                <c:pt idx="6634">
                  <c:v>6.633</c:v>
                </c:pt>
                <c:pt idx="6635">
                  <c:v>6.6340000000000003</c:v>
                </c:pt>
                <c:pt idx="6636">
                  <c:v>6.6349999999999998</c:v>
                </c:pt>
                <c:pt idx="6637">
                  <c:v>6.6360000000000001</c:v>
                </c:pt>
                <c:pt idx="6638">
                  <c:v>6.6369999999999996</c:v>
                </c:pt>
                <c:pt idx="6639">
                  <c:v>6.6379999999999999</c:v>
                </c:pt>
                <c:pt idx="6640">
                  <c:v>6.6390000000000002</c:v>
                </c:pt>
                <c:pt idx="6641">
                  <c:v>6.64</c:v>
                </c:pt>
                <c:pt idx="6642">
                  <c:v>6.641</c:v>
                </c:pt>
                <c:pt idx="6643">
                  <c:v>6.6420000000000003</c:v>
                </c:pt>
                <c:pt idx="6644">
                  <c:v>6.6429999999999998</c:v>
                </c:pt>
                <c:pt idx="6645">
                  <c:v>6.6440000000000001</c:v>
                </c:pt>
                <c:pt idx="6646">
                  <c:v>6.6449999999999996</c:v>
                </c:pt>
                <c:pt idx="6647">
                  <c:v>6.6459999999999999</c:v>
                </c:pt>
                <c:pt idx="6648">
                  <c:v>6.6470000000000002</c:v>
                </c:pt>
                <c:pt idx="6649">
                  <c:v>6.6479999999999997</c:v>
                </c:pt>
                <c:pt idx="6650">
                  <c:v>6.649</c:v>
                </c:pt>
                <c:pt idx="6651">
                  <c:v>6.65</c:v>
                </c:pt>
                <c:pt idx="6652">
                  <c:v>6.6509999999999998</c:v>
                </c:pt>
                <c:pt idx="6653">
                  <c:v>6.6520000000000001</c:v>
                </c:pt>
                <c:pt idx="6654">
                  <c:v>6.6529999999999996</c:v>
                </c:pt>
                <c:pt idx="6655">
                  <c:v>6.6539999999999999</c:v>
                </c:pt>
                <c:pt idx="6656">
                  <c:v>6.6550000000000002</c:v>
                </c:pt>
                <c:pt idx="6657">
                  <c:v>6.6559999999999997</c:v>
                </c:pt>
                <c:pt idx="6658">
                  <c:v>6.657</c:v>
                </c:pt>
                <c:pt idx="6659">
                  <c:v>6.6580000000000004</c:v>
                </c:pt>
                <c:pt idx="6660">
                  <c:v>6.6589999999999998</c:v>
                </c:pt>
                <c:pt idx="6661">
                  <c:v>6.66</c:v>
                </c:pt>
                <c:pt idx="6662">
                  <c:v>6.6609999999999996</c:v>
                </c:pt>
                <c:pt idx="6663">
                  <c:v>6.6619999999999999</c:v>
                </c:pt>
                <c:pt idx="6664">
                  <c:v>6.6630000000000003</c:v>
                </c:pt>
                <c:pt idx="6665">
                  <c:v>6.6639999999999997</c:v>
                </c:pt>
                <c:pt idx="6666">
                  <c:v>6.665</c:v>
                </c:pt>
                <c:pt idx="6667">
                  <c:v>6.6660000000000004</c:v>
                </c:pt>
                <c:pt idx="6668">
                  <c:v>6.6669999999999998</c:v>
                </c:pt>
                <c:pt idx="6669">
                  <c:v>6.6680000000000001</c:v>
                </c:pt>
                <c:pt idx="6670">
                  <c:v>6.6689999999999996</c:v>
                </c:pt>
                <c:pt idx="6671">
                  <c:v>6.67</c:v>
                </c:pt>
                <c:pt idx="6672">
                  <c:v>6.6710000000000003</c:v>
                </c:pt>
                <c:pt idx="6673">
                  <c:v>6.6719999999999997</c:v>
                </c:pt>
                <c:pt idx="6674">
                  <c:v>6.673</c:v>
                </c:pt>
                <c:pt idx="6675">
                  <c:v>6.6740000000000004</c:v>
                </c:pt>
                <c:pt idx="6676">
                  <c:v>6.6749999999999998</c:v>
                </c:pt>
                <c:pt idx="6677">
                  <c:v>6.6760000000000002</c:v>
                </c:pt>
                <c:pt idx="6678">
                  <c:v>6.6769999999999996</c:v>
                </c:pt>
                <c:pt idx="6679">
                  <c:v>6.6779999999999999</c:v>
                </c:pt>
                <c:pt idx="6680">
                  <c:v>6.6790000000000003</c:v>
                </c:pt>
                <c:pt idx="6681">
                  <c:v>6.68</c:v>
                </c:pt>
                <c:pt idx="6682">
                  <c:v>6.681</c:v>
                </c:pt>
                <c:pt idx="6683">
                  <c:v>6.6820000000000004</c:v>
                </c:pt>
                <c:pt idx="6684">
                  <c:v>6.6829999999999998</c:v>
                </c:pt>
                <c:pt idx="6685">
                  <c:v>6.6840000000000002</c:v>
                </c:pt>
                <c:pt idx="6686">
                  <c:v>6.6849999999999996</c:v>
                </c:pt>
                <c:pt idx="6687">
                  <c:v>6.6859999999999999</c:v>
                </c:pt>
                <c:pt idx="6688">
                  <c:v>6.6870000000000003</c:v>
                </c:pt>
                <c:pt idx="6689">
                  <c:v>6.6879999999999997</c:v>
                </c:pt>
                <c:pt idx="6690">
                  <c:v>6.6890000000000001</c:v>
                </c:pt>
                <c:pt idx="6691">
                  <c:v>6.69</c:v>
                </c:pt>
                <c:pt idx="6692">
                  <c:v>6.6909999999999998</c:v>
                </c:pt>
                <c:pt idx="6693">
                  <c:v>6.6920000000000002</c:v>
                </c:pt>
                <c:pt idx="6694">
                  <c:v>6.6929999999999996</c:v>
                </c:pt>
                <c:pt idx="6695">
                  <c:v>6.694</c:v>
                </c:pt>
                <c:pt idx="6696">
                  <c:v>6.6950000000000003</c:v>
                </c:pt>
                <c:pt idx="6697">
                  <c:v>6.6959999999999997</c:v>
                </c:pt>
                <c:pt idx="6698">
                  <c:v>6.6970000000000001</c:v>
                </c:pt>
                <c:pt idx="6699">
                  <c:v>6.6980000000000004</c:v>
                </c:pt>
                <c:pt idx="6700">
                  <c:v>6.6989999999999998</c:v>
                </c:pt>
                <c:pt idx="6701">
                  <c:v>6.7</c:v>
                </c:pt>
                <c:pt idx="6702">
                  <c:v>6.7009999999999996</c:v>
                </c:pt>
                <c:pt idx="6703">
                  <c:v>6.702</c:v>
                </c:pt>
                <c:pt idx="6704">
                  <c:v>6.7030000000000003</c:v>
                </c:pt>
                <c:pt idx="6705">
                  <c:v>6.7039999999999997</c:v>
                </c:pt>
                <c:pt idx="6706">
                  <c:v>6.7050000000000001</c:v>
                </c:pt>
                <c:pt idx="6707">
                  <c:v>6.7060000000000004</c:v>
                </c:pt>
                <c:pt idx="6708">
                  <c:v>6.7069999999999999</c:v>
                </c:pt>
                <c:pt idx="6709">
                  <c:v>6.7080000000000002</c:v>
                </c:pt>
                <c:pt idx="6710">
                  <c:v>6.7089999999999996</c:v>
                </c:pt>
                <c:pt idx="6711">
                  <c:v>6.71</c:v>
                </c:pt>
                <c:pt idx="6712">
                  <c:v>6.7110000000000003</c:v>
                </c:pt>
                <c:pt idx="6713">
                  <c:v>6.7119999999999997</c:v>
                </c:pt>
                <c:pt idx="6714">
                  <c:v>6.7130000000000001</c:v>
                </c:pt>
                <c:pt idx="6715">
                  <c:v>6.7140000000000004</c:v>
                </c:pt>
                <c:pt idx="6716">
                  <c:v>6.7149999999999999</c:v>
                </c:pt>
                <c:pt idx="6717">
                  <c:v>6.7160000000000002</c:v>
                </c:pt>
                <c:pt idx="6718">
                  <c:v>6.7169999999999996</c:v>
                </c:pt>
                <c:pt idx="6719">
                  <c:v>6.718</c:v>
                </c:pt>
                <c:pt idx="6720">
                  <c:v>6.7190000000000003</c:v>
                </c:pt>
                <c:pt idx="6721">
                  <c:v>6.72</c:v>
                </c:pt>
                <c:pt idx="6722">
                  <c:v>6.7210000000000001</c:v>
                </c:pt>
                <c:pt idx="6723">
                  <c:v>6.7220000000000004</c:v>
                </c:pt>
                <c:pt idx="6724">
                  <c:v>6.7229999999999999</c:v>
                </c:pt>
                <c:pt idx="6725">
                  <c:v>6.7240000000000002</c:v>
                </c:pt>
                <c:pt idx="6726">
                  <c:v>6.7249999999999996</c:v>
                </c:pt>
                <c:pt idx="6727">
                  <c:v>6.726</c:v>
                </c:pt>
                <c:pt idx="6728">
                  <c:v>6.7270000000000003</c:v>
                </c:pt>
                <c:pt idx="6729">
                  <c:v>6.7279999999999998</c:v>
                </c:pt>
                <c:pt idx="6730">
                  <c:v>6.7290000000000001</c:v>
                </c:pt>
                <c:pt idx="6731">
                  <c:v>6.73</c:v>
                </c:pt>
                <c:pt idx="6732">
                  <c:v>6.7309999999999999</c:v>
                </c:pt>
                <c:pt idx="6733">
                  <c:v>6.7320000000000002</c:v>
                </c:pt>
                <c:pt idx="6734">
                  <c:v>6.7329999999999997</c:v>
                </c:pt>
                <c:pt idx="6735">
                  <c:v>6.734</c:v>
                </c:pt>
                <c:pt idx="6736">
                  <c:v>6.7350000000000003</c:v>
                </c:pt>
                <c:pt idx="6737">
                  <c:v>6.7359999999999998</c:v>
                </c:pt>
                <c:pt idx="6738">
                  <c:v>6.7370000000000001</c:v>
                </c:pt>
                <c:pt idx="6739">
                  <c:v>6.7380000000000004</c:v>
                </c:pt>
                <c:pt idx="6740">
                  <c:v>6.7389999999999999</c:v>
                </c:pt>
                <c:pt idx="6741">
                  <c:v>6.74</c:v>
                </c:pt>
                <c:pt idx="6742">
                  <c:v>6.7409999999999997</c:v>
                </c:pt>
                <c:pt idx="6743">
                  <c:v>6.742</c:v>
                </c:pt>
                <c:pt idx="6744">
                  <c:v>6.7430000000000003</c:v>
                </c:pt>
                <c:pt idx="6745">
                  <c:v>6.7439999999999998</c:v>
                </c:pt>
                <c:pt idx="6746">
                  <c:v>6.7450000000000001</c:v>
                </c:pt>
                <c:pt idx="6747">
                  <c:v>6.7460000000000004</c:v>
                </c:pt>
                <c:pt idx="6748">
                  <c:v>6.7469999999999999</c:v>
                </c:pt>
                <c:pt idx="6749">
                  <c:v>6.7480000000000002</c:v>
                </c:pt>
                <c:pt idx="6750">
                  <c:v>6.7489999999999997</c:v>
                </c:pt>
                <c:pt idx="6751">
                  <c:v>6.75</c:v>
                </c:pt>
                <c:pt idx="6752">
                  <c:v>6.7510000000000003</c:v>
                </c:pt>
                <c:pt idx="6753">
                  <c:v>6.7519999999999998</c:v>
                </c:pt>
                <c:pt idx="6754">
                  <c:v>6.7530000000000001</c:v>
                </c:pt>
                <c:pt idx="6755">
                  <c:v>6.7539999999999996</c:v>
                </c:pt>
                <c:pt idx="6756">
                  <c:v>6.7549999999999999</c:v>
                </c:pt>
                <c:pt idx="6757">
                  <c:v>6.7560000000000002</c:v>
                </c:pt>
                <c:pt idx="6758">
                  <c:v>6.7569999999999997</c:v>
                </c:pt>
                <c:pt idx="6759">
                  <c:v>6.758</c:v>
                </c:pt>
                <c:pt idx="6760">
                  <c:v>6.7590000000000003</c:v>
                </c:pt>
                <c:pt idx="6761">
                  <c:v>6.76</c:v>
                </c:pt>
                <c:pt idx="6762">
                  <c:v>6.7610000000000001</c:v>
                </c:pt>
                <c:pt idx="6763">
                  <c:v>6.7619999999999996</c:v>
                </c:pt>
                <c:pt idx="6764">
                  <c:v>6.7629999999999999</c:v>
                </c:pt>
                <c:pt idx="6765">
                  <c:v>6.7640000000000002</c:v>
                </c:pt>
                <c:pt idx="6766">
                  <c:v>6.7649999999999997</c:v>
                </c:pt>
                <c:pt idx="6767">
                  <c:v>6.766</c:v>
                </c:pt>
                <c:pt idx="6768">
                  <c:v>6.7670000000000003</c:v>
                </c:pt>
                <c:pt idx="6769">
                  <c:v>6.7679999999999998</c:v>
                </c:pt>
                <c:pt idx="6770">
                  <c:v>6.7690000000000001</c:v>
                </c:pt>
                <c:pt idx="6771">
                  <c:v>6.77</c:v>
                </c:pt>
                <c:pt idx="6772">
                  <c:v>6.7709999999999999</c:v>
                </c:pt>
                <c:pt idx="6773">
                  <c:v>6.7720000000000002</c:v>
                </c:pt>
                <c:pt idx="6774">
                  <c:v>6.7729999999999997</c:v>
                </c:pt>
                <c:pt idx="6775">
                  <c:v>6.774</c:v>
                </c:pt>
                <c:pt idx="6776">
                  <c:v>6.7750000000000004</c:v>
                </c:pt>
                <c:pt idx="6777">
                  <c:v>6.7759999999999998</c:v>
                </c:pt>
                <c:pt idx="6778">
                  <c:v>6.7770000000000001</c:v>
                </c:pt>
                <c:pt idx="6779">
                  <c:v>6.7779999999999996</c:v>
                </c:pt>
                <c:pt idx="6780">
                  <c:v>6.7789999999999999</c:v>
                </c:pt>
                <c:pt idx="6781">
                  <c:v>6.78</c:v>
                </c:pt>
                <c:pt idx="6782">
                  <c:v>6.7809999999999997</c:v>
                </c:pt>
                <c:pt idx="6783">
                  <c:v>6.782</c:v>
                </c:pt>
                <c:pt idx="6784">
                  <c:v>6.7830000000000004</c:v>
                </c:pt>
                <c:pt idx="6785">
                  <c:v>6.7839999999999998</c:v>
                </c:pt>
                <c:pt idx="6786">
                  <c:v>6.7850000000000001</c:v>
                </c:pt>
                <c:pt idx="6787">
                  <c:v>6.7859999999999996</c:v>
                </c:pt>
                <c:pt idx="6788">
                  <c:v>6.7869999999999999</c:v>
                </c:pt>
                <c:pt idx="6789">
                  <c:v>6.7880000000000003</c:v>
                </c:pt>
                <c:pt idx="6790">
                  <c:v>6.7889999999999997</c:v>
                </c:pt>
                <c:pt idx="6791">
                  <c:v>6.79</c:v>
                </c:pt>
                <c:pt idx="6792">
                  <c:v>6.7910000000000004</c:v>
                </c:pt>
                <c:pt idx="6793">
                  <c:v>6.7919999999999998</c:v>
                </c:pt>
                <c:pt idx="6794">
                  <c:v>6.7930000000000001</c:v>
                </c:pt>
                <c:pt idx="6795">
                  <c:v>6.7939999999999996</c:v>
                </c:pt>
                <c:pt idx="6796">
                  <c:v>6.7949999999999999</c:v>
                </c:pt>
                <c:pt idx="6797">
                  <c:v>6.7960000000000003</c:v>
                </c:pt>
                <c:pt idx="6798">
                  <c:v>6.7969999999999997</c:v>
                </c:pt>
                <c:pt idx="6799">
                  <c:v>6.798</c:v>
                </c:pt>
                <c:pt idx="6800">
                  <c:v>6.7990000000000004</c:v>
                </c:pt>
                <c:pt idx="6801">
                  <c:v>6.8</c:v>
                </c:pt>
                <c:pt idx="6802">
                  <c:v>6.8010000000000002</c:v>
                </c:pt>
                <c:pt idx="6803">
                  <c:v>6.8019999999999996</c:v>
                </c:pt>
                <c:pt idx="6804">
                  <c:v>6.8029999999999999</c:v>
                </c:pt>
                <c:pt idx="6805">
                  <c:v>6.8040000000000003</c:v>
                </c:pt>
                <c:pt idx="6806">
                  <c:v>6.8049999999999997</c:v>
                </c:pt>
                <c:pt idx="6807">
                  <c:v>6.806</c:v>
                </c:pt>
                <c:pt idx="6808">
                  <c:v>6.8070000000000004</c:v>
                </c:pt>
                <c:pt idx="6809">
                  <c:v>6.8079999999999998</c:v>
                </c:pt>
                <c:pt idx="6810">
                  <c:v>6.8090000000000002</c:v>
                </c:pt>
                <c:pt idx="6811">
                  <c:v>6.81</c:v>
                </c:pt>
                <c:pt idx="6812">
                  <c:v>6.8109999999999999</c:v>
                </c:pt>
                <c:pt idx="6813">
                  <c:v>6.8120000000000003</c:v>
                </c:pt>
                <c:pt idx="6814">
                  <c:v>6.8129999999999997</c:v>
                </c:pt>
                <c:pt idx="6815">
                  <c:v>6.8140000000000001</c:v>
                </c:pt>
                <c:pt idx="6816">
                  <c:v>6.8150000000000004</c:v>
                </c:pt>
                <c:pt idx="6817">
                  <c:v>6.8159999999999998</c:v>
                </c:pt>
                <c:pt idx="6818">
                  <c:v>6.8170000000000002</c:v>
                </c:pt>
                <c:pt idx="6819">
                  <c:v>6.8179999999999996</c:v>
                </c:pt>
                <c:pt idx="6820">
                  <c:v>6.819</c:v>
                </c:pt>
                <c:pt idx="6821">
                  <c:v>6.82</c:v>
                </c:pt>
                <c:pt idx="6822">
                  <c:v>6.8209999999999997</c:v>
                </c:pt>
                <c:pt idx="6823">
                  <c:v>6.8220000000000001</c:v>
                </c:pt>
                <c:pt idx="6824">
                  <c:v>6.8230000000000004</c:v>
                </c:pt>
                <c:pt idx="6825">
                  <c:v>6.8239999999999998</c:v>
                </c:pt>
                <c:pt idx="6826">
                  <c:v>6.8250000000000002</c:v>
                </c:pt>
                <c:pt idx="6827">
                  <c:v>6.8259999999999996</c:v>
                </c:pt>
                <c:pt idx="6828">
                  <c:v>6.827</c:v>
                </c:pt>
                <c:pt idx="6829">
                  <c:v>6.8280000000000003</c:v>
                </c:pt>
                <c:pt idx="6830">
                  <c:v>6.8289999999999997</c:v>
                </c:pt>
                <c:pt idx="6831">
                  <c:v>6.83</c:v>
                </c:pt>
                <c:pt idx="6832">
                  <c:v>6.8310000000000004</c:v>
                </c:pt>
                <c:pt idx="6833">
                  <c:v>6.8319999999999999</c:v>
                </c:pt>
                <c:pt idx="6834">
                  <c:v>6.8330000000000002</c:v>
                </c:pt>
                <c:pt idx="6835">
                  <c:v>6.8339999999999996</c:v>
                </c:pt>
                <c:pt idx="6836">
                  <c:v>6.835</c:v>
                </c:pt>
                <c:pt idx="6837">
                  <c:v>6.8360000000000003</c:v>
                </c:pt>
                <c:pt idx="6838">
                  <c:v>6.8369999999999997</c:v>
                </c:pt>
                <c:pt idx="6839">
                  <c:v>6.8380000000000001</c:v>
                </c:pt>
                <c:pt idx="6840">
                  <c:v>6.8390000000000004</c:v>
                </c:pt>
                <c:pt idx="6841">
                  <c:v>6.84</c:v>
                </c:pt>
                <c:pt idx="6842">
                  <c:v>6.8410000000000002</c:v>
                </c:pt>
                <c:pt idx="6843">
                  <c:v>6.8419999999999996</c:v>
                </c:pt>
                <c:pt idx="6844">
                  <c:v>6.843</c:v>
                </c:pt>
                <c:pt idx="6845">
                  <c:v>6.8440000000000003</c:v>
                </c:pt>
                <c:pt idx="6846">
                  <c:v>6.8449999999999998</c:v>
                </c:pt>
                <c:pt idx="6847">
                  <c:v>6.8460000000000001</c:v>
                </c:pt>
                <c:pt idx="6848">
                  <c:v>6.8470000000000004</c:v>
                </c:pt>
                <c:pt idx="6849">
                  <c:v>6.8479999999999999</c:v>
                </c:pt>
                <c:pt idx="6850">
                  <c:v>6.8490000000000002</c:v>
                </c:pt>
                <c:pt idx="6851">
                  <c:v>6.85</c:v>
                </c:pt>
                <c:pt idx="6852">
                  <c:v>6.851</c:v>
                </c:pt>
                <c:pt idx="6853">
                  <c:v>6.8520000000000003</c:v>
                </c:pt>
                <c:pt idx="6854">
                  <c:v>6.8529999999999998</c:v>
                </c:pt>
                <c:pt idx="6855">
                  <c:v>6.8540000000000001</c:v>
                </c:pt>
                <c:pt idx="6856">
                  <c:v>6.8550000000000004</c:v>
                </c:pt>
                <c:pt idx="6857">
                  <c:v>6.8559999999999999</c:v>
                </c:pt>
                <c:pt idx="6858">
                  <c:v>6.8570000000000002</c:v>
                </c:pt>
                <c:pt idx="6859">
                  <c:v>6.8579999999999997</c:v>
                </c:pt>
                <c:pt idx="6860">
                  <c:v>6.859</c:v>
                </c:pt>
                <c:pt idx="6861">
                  <c:v>6.86</c:v>
                </c:pt>
                <c:pt idx="6862">
                  <c:v>6.8609999999999998</c:v>
                </c:pt>
                <c:pt idx="6863">
                  <c:v>6.8620000000000001</c:v>
                </c:pt>
                <c:pt idx="6864">
                  <c:v>6.8630000000000004</c:v>
                </c:pt>
                <c:pt idx="6865">
                  <c:v>6.8639999999999999</c:v>
                </c:pt>
                <c:pt idx="6866">
                  <c:v>6.8650000000000002</c:v>
                </c:pt>
                <c:pt idx="6867">
                  <c:v>6.8659999999999997</c:v>
                </c:pt>
                <c:pt idx="6868">
                  <c:v>6.867</c:v>
                </c:pt>
                <c:pt idx="6869">
                  <c:v>6.8680000000000003</c:v>
                </c:pt>
                <c:pt idx="6870">
                  <c:v>6.8689999999999998</c:v>
                </c:pt>
                <c:pt idx="6871">
                  <c:v>6.87</c:v>
                </c:pt>
                <c:pt idx="6872">
                  <c:v>6.8710000000000004</c:v>
                </c:pt>
                <c:pt idx="6873">
                  <c:v>6.8719999999999999</c:v>
                </c:pt>
                <c:pt idx="6874">
                  <c:v>6.8730000000000002</c:v>
                </c:pt>
                <c:pt idx="6875">
                  <c:v>6.8739999999999997</c:v>
                </c:pt>
                <c:pt idx="6876">
                  <c:v>6.875</c:v>
                </c:pt>
                <c:pt idx="6877">
                  <c:v>6.8760000000000003</c:v>
                </c:pt>
                <c:pt idx="6878">
                  <c:v>6.8769999999999998</c:v>
                </c:pt>
                <c:pt idx="6879">
                  <c:v>6.8780000000000001</c:v>
                </c:pt>
                <c:pt idx="6880">
                  <c:v>6.8789999999999996</c:v>
                </c:pt>
                <c:pt idx="6881">
                  <c:v>6.88</c:v>
                </c:pt>
                <c:pt idx="6882">
                  <c:v>6.8810000000000002</c:v>
                </c:pt>
                <c:pt idx="6883">
                  <c:v>6.8819999999999997</c:v>
                </c:pt>
                <c:pt idx="6884">
                  <c:v>6.883</c:v>
                </c:pt>
                <c:pt idx="6885">
                  <c:v>6.8840000000000003</c:v>
                </c:pt>
                <c:pt idx="6886">
                  <c:v>6.8849999999999998</c:v>
                </c:pt>
                <c:pt idx="6887">
                  <c:v>6.8860000000000001</c:v>
                </c:pt>
                <c:pt idx="6888">
                  <c:v>6.8869999999999996</c:v>
                </c:pt>
                <c:pt idx="6889">
                  <c:v>6.8879999999999999</c:v>
                </c:pt>
                <c:pt idx="6890">
                  <c:v>6.8890000000000002</c:v>
                </c:pt>
                <c:pt idx="6891">
                  <c:v>6.89</c:v>
                </c:pt>
                <c:pt idx="6892">
                  <c:v>6.891</c:v>
                </c:pt>
                <c:pt idx="6893">
                  <c:v>6.8920000000000003</c:v>
                </c:pt>
                <c:pt idx="6894">
                  <c:v>6.8929999999999998</c:v>
                </c:pt>
                <c:pt idx="6895">
                  <c:v>6.8940000000000001</c:v>
                </c:pt>
                <c:pt idx="6896">
                  <c:v>6.8949999999999996</c:v>
                </c:pt>
                <c:pt idx="6897">
                  <c:v>6.8959999999999999</c:v>
                </c:pt>
                <c:pt idx="6898">
                  <c:v>6.8970000000000002</c:v>
                </c:pt>
                <c:pt idx="6899">
                  <c:v>6.8979999999999997</c:v>
                </c:pt>
                <c:pt idx="6900">
                  <c:v>6.899</c:v>
                </c:pt>
                <c:pt idx="6901">
                  <c:v>6.9</c:v>
                </c:pt>
                <c:pt idx="6902">
                  <c:v>6.9009999999999998</c:v>
                </c:pt>
                <c:pt idx="6903">
                  <c:v>6.9020000000000001</c:v>
                </c:pt>
                <c:pt idx="6904">
                  <c:v>6.9029999999999996</c:v>
                </c:pt>
                <c:pt idx="6905">
                  <c:v>6.9039999999999999</c:v>
                </c:pt>
                <c:pt idx="6906">
                  <c:v>6.9050000000000002</c:v>
                </c:pt>
                <c:pt idx="6907">
                  <c:v>6.9059999999999997</c:v>
                </c:pt>
                <c:pt idx="6908">
                  <c:v>6.907</c:v>
                </c:pt>
                <c:pt idx="6909">
                  <c:v>6.9080000000000004</c:v>
                </c:pt>
                <c:pt idx="6910">
                  <c:v>6.9089999999999998</c:v>
                </c:pt>
                <c:pt idx="6911">
                  <c:v>6.91</c:v>
                </c:pt>
                <c:pt idx="6912">
                  <c:v>6.9109999999999996</c:v>
                </c:pt>
                <c:pt idx="6913">
                  <c:v>6.9119999999999999</c:v>
                </c:pt>
                <c:pt idx="6914">
                  <c:v>6.9130000000000003</c:v>
                </c:pt>
                <c:pt idx="6915">
                  <c:v>6.9139999999999997</c:v>
                </c:pt>
                <c:pt idx="6916">
                  <c:v>6.915</c:v>
                </c:pt>
                <c:pt idx="6917">
                  <c:v>6.9160000000000004</c:v>
                </c:pt>
                <c:pt idx="6918">
                  <c:v>6.9169999999999998</c:v>
                </c:pt>
                <c:pt idx="6919">
                  <c:v>6.9180000000000001</c:v>
                </c:pt>
                <c:pt idx="6920">
                  <c:v>6.9189999999999996</c:v>
                </c:pt>
                <c:pt idx="6921">
                  <c:v>6.92</c:v>
                </c:pt>
                <c:pt idx="6922">
                  <c:v>6.9210000000000003</c:v>
                </c:pt>
                <c:pt idx="6923">
                  <c:v>6.9219999999999997</c:v>
                </c:pt>
                <c:pt idx="6924">
                  <c:v>6.923</c:v>
                </c:pt>
                <c:pt idx="6925">
                  <c:v>6.9240000000000004</c:v>
                </c:pt>
                <c:pt idx="6926">
                  <c:v>6.9249999999999998</c:v>
                </c:pt>
                <c:pt idx="6927">
                  <c:v>6.9260000000000002</c:v>
                </c:pt>
                <c:pt idx="6928">
                  <c:v>6.9269999999999996</c:v>
                </c:pt>
                <c:pt idx="6929">
                  <c:v>6.9279999999999999</c:v>
                </c:pt>
                <c:pt idx="6930">
                  <c:v>6.9290000000000003</c:v>
                </c:pt>
                <c:pt idx="6931">
                  <c:v>6.93</c:v>
                </c:pt>
                <c:pt idx="6932">
                  <c:v>6.931</c:v>
                </c:pt>
                <c:pt idx="6933">
                  <c:v>6.9320000000000004</c:v>
                </c:pt>
                <c:pt idx="6934">
                  <c:v>6.9329999999999998</c:v>
                </c:pt>
                <c:pt idx="6935">
                  <c:v>6.9340000000000002</c:v>
                </c:pt>
                <c:pt idx="6936">
                  <c:v>6.9349999999999996</c:v>
                </c:pt>
                <c:pt idx="6937">
                  <c:v>6.9359999999999999</c:v>
                </c:pt>
                <c:pt idx="6938">
                  <c:v>6.9370000000000003</c:v>
                </c:pt>
                <c:pt idx="6939">
                  <c:v>6.9379999999999997</c:v>
                </c:pt>
                <c:pt idx="6940">
                  <c:v>6.9390000000000001</c:v>
                </c:pt>
                <c:pt idx="6941">
                  <c:v>6.94</c:v>
                </c:pt>
                <c:pt idx="6942">
                  <c:v>6.9409999999999998</c:v>
                </c:pt>
                <c:pt idx="6943">
                  <c:v>6.9420000000000002</c:v>
                </c:pt>
                <c:pt idx="6944">
                  <c:v>6.9429999999999996</c:v>
                </c:pt>
                <c:pt idx="6945">
                  <c:v>6.944</c:v>
                </c:pt>
                <c:pt idx="6946">
                  <c:v>6.9450000000000003</c:v>
                </c:pt>
                <c:pt idx="6947">
                  <c:v>6.9459999999999997</c:v>
                </c:pt>
                <c:pt idx="6948">
                  <c:v>6.9470000000000001</c:v>
                </c:pt>
                <c:pt idx="6949">
                  <c:v>6.9480000000000004</c:v>
                </c:pt>
                <c:pt idx="6950">
                  <c:v>6.9489999999999998</c:v>
                </c:pt>
                <c:pt idx="6951">
                  <c:v>6.95</c:v>
                </c:pt>
                <c:pt idx="6952">
                  <c:v>6.9509999999999996</c:v>
                </c:pt>
                <c:pt idx="6953">
                  <c:v>6.952</c:v>
                </c:pt>
                <c:pt idx="6954">
                  <c:v>6.9530000000000003</c:v>
                </c:pt>
                <c:pt idx="6955">
                  <c:v>6.9539999999999997</c:v>
                </c:pt>
                <c:pt idx="6956">
                  <c:v>6.9550000000000001</c:v>
                </c:pt>
                <c:pt idx="6957">
                  <c:v>6.9560000000000004</c:v>
                </c:pt>
                <c:pt idx="6958">
                  <c:v>6.9569999999999999</c:v>
                </c:pt>
                <c:pt idx="6959">
                  <c:v>6.9580000000000002</c:v>
                </c:pt>
                <c:pt idx="6960">
                  <c:v>6.9589999999999996</c:v>
                </c:pt>
                <c:pt idx="6961">
                  <c:v>6.96</c:v>
                </c:pt>
                <c:pt idx="6962">
                  <c:v>6.9610000000000003</c:v>
                </c:pt>
                <c:pt idx="6963">
                  <c:v>6.9619999999999997</c:v>
                </c:pt>
                <c:pt idx="6964">
                  <c:v>6.9630000000000001</c:v>
                </c:pt>
                <c:pt idx="6965">
                  <c:v>6.9640000000000004</c:v>
                </c:pt>
                <c:pt idx="6966">
                  <c:v>6.9649999999999999</c:v>
                </c:pt>
                <c:pt idx="6967">
                  <c:v>6.9660000000000002</c:v>
                </c:pt>
                <c:pt idx="6968">
                  <c:v>6.9669999999999996</c:v>
                </c:pt>
                <c:pt idx="6969">
                  <c:v>6.968</c:v>
                </c:pt>
                <c:pt idx="6970">
                  <c:v>6.9690000000000003</c:v>
                </c:pt>
                <c:pt idx="6971">
                  <c:v>6.97</c:v>
                </c:pt>
                <c:pt idx="6972">
                  <c:v>6.9710000000000001</c:v>
                </c:pt>
                <c:pt idx="6973">
                  <c:v>6.9720000000000004</c:v>
                </c:pt>
                <c:pt idx="6974">
                  <c:v>6.9729999999999999</c:v>
                </c:pt>
                <c:pt idx="6975">
                  <c:v>6.9740000000000002</c:v>
                </c:pt>
                <c:pt idx="6976">
                  <c:v>6.9749999999999996</c:v>
                </c:pt>
                <c:pt idx="6977">
                  <c:v>6.976</c:v>
                </c:pt>
                <c:pt idx="6978">
                  <c:v>6.9770000000000003</c:v>
                </c:pt>
                <c:pt idx="6979">
                  <c:v>6.9779999999999998</c:v>
                </c:pt>
                <c:pt idx="6980">
                  <c:v>6.9790000000000001</c:v>
                </c:pt>
                <c:pt idx="6981">
                  <c:v>6.98</c:v>
                </c:pt>
                <c:pt idx="6982">
                  <c:v>6.9809999999999999</c:v>
                </c:pt>
                <c:pt idx="6983">
                  <c:v>6.9820000000000002</c:v>
                </c:pt>
                <c:pt idx="6984">
                  <c:v>6.9829999999999997</c:v>
                </c:pt>
                <c:pt idx="6985">
                  <c:v>6.984</c:v>
                </c:pt>
                <c:pt idx="6986">
                  <c:v>6.9850000000000003</c:v>
                </c:pt>
                <c:pt idx="6987">
                  <c:v>6.9859999999999998</c:v>
                </c:pt>
                <c:pt idx="6988">
                  <c:v>6.9870000000000001</c:v>
                </c:pt>
                <c:pt idx="6989">
                  <c:v>6.9880000000000004</c:v>
                </c:pt>
                <c:pt idx="6990">
                  <c:v>6.9889999999999999</c:v>
                </c:pt>
                <c:pt idx="6991">
                  <c:v>6.99</c:v>
                </c:pt>
                <c:pt idx="6992">
                  <c:v>6.9909999999999997</c:v>
                </c:pt>
                <c:pt idx="6993">
                  <c:v>6.992</c:v>
                </c:pt>
                <c:pt idx="6994">
                  <c:v>6.9930000000000003</c:v>
                </c:pt>
                <c:pt idx="6995">
                  <c:v>6.9939999999999998</c:v>
                </c:pt>
                <c:pt idx="6996">
                  <c:v>6.9950000000000001</c:v>
                </c:pt>
                <c:pt idx="6997">
                  <c:v>6.9960000000000004</c:v>
                </c:pt>
                <c:pt idx="6998">
                  <c:v>6.9969999999999999</c:v>
                </c:pt>
                <c:pt idx="6999">
                  <c:v>6.9980000000000002</c:v>
                </c:pt>
                <c:pt idx="7000">
                  <c:v>6.9989999999999997</c:v>
                </c:pt>
                <c:pt idx="7001">
                  <c:v>7</c:v>
                </c:pt>
                <c:pt idx="7002">
                  <c:v>7.0010000000000003</c:v>
                </c:pt>
                <c:pt idx="7003">
                  <c:v>7.0019999999999998</c:v>
                </c:pt>
                <c:pt idx="7004">
                  <c:v>7.0030000000000001</c:v>
                </c:pt>
                <c:pt idx="7005">
                  <c:v>7.0039999999999996</c:v>
                </c:pt>
                <c:pt idx="7006">
                  <c:v>7.0049999999999999</c:v>
                </c:pt>
                <c:pt idx="7007">
                  <c:v>7.0060000000000002</c:v>
                </c:pt>
                <c:pt idx="7008">
                  <c:v>7.0069999999999997</c:v>
                </c:pt>
                <c:pt idx="7009">
                  <c:v>7.008</c:v>
                </c:pt>
                <c:pt idx="7010">
                  <c:v>7.0090000000000003</c:v>
                </c:pt>
                <c:pt idx="7011">
                  <c:v>7.01</c:v>
                </c:pt>
                <c:pt idx="7012">
                  <c:v>7.0110000000000001</c:v>
                </c:pt>
                <c:pt idx="7013">
                  <c:v>7.0119999999999996</c:v>
                </c:pt>
                <c:pt idx="7014">
                  <c:v>7.0129999999999999</c:v>
                </c:pt>
                <c:pt idx="7015">
                  <c:v>7.0140000000000002</c:v>
                </c:pt>
                <c:pt idx="7016">
                  <c:v>7.0149999999999997</c:v>
                </c:pt>
                <c:pt idx="7017">
                  <c:v>7.016</c:v>
                </c:pt>
                <c:pt idx="7018">
                  <c:v>7.0170000000000003</c:v>
                </c:pt>
                <c:pt idx="7019">
                  <c:v>7.0179999999999998</c:v>
                </c:pt>
                <c:pt idx="7020">
                  <c:v>7.0190000000000001</c:v>
                </c:pt>
                <c:pt idx="7021">
                  <c:v>7.02</c:v>
                </c:pt>
                <c:pt idx="7022">
                  <c:v>7.0209999999999999</c:v>
                </c:pt>
                <c:pt idx="7023">
                  <c:v>7.0220000000000002</c:v>
                </c:pt>
                <c:pt idx="7024">
                  <c:v>7.0229999999999997</c:v>
                </c:pt>
                <c:pt idx="7025">
                  <c:v>7.024</c:v>
                </c:pt>
                <c:pt idx="7026">
                  <c:v>7.0250000000000004</c:v>
                </c:pt>
                <c:pt idx="7027">
                  <c:v>7.0259999999999998</c:v>
                </c:pt>
                <c:pt idx="7028">
                  <c:v>7.0270000000000001</c:v>
                </c:pt>
                <c:pt idx="7029">
                  <c:v>7.0279999999999996</c:v>
                </c:pt>
                <c:pt idx="7030">
                  <c:v>7.0289999999999999</c:v>
                </c:pt>
                <c:pt idx="7031">
                  <c:v>7.03</c:v>
                </c:pt>
                <c:pt idx="7032">
                  <c:v>7.0309999999999997</c:v>
                </c:pt>
                <c:pt idx="7033">
                  <c:v>7.032</c:v>
                </c:pt>
                <c:pt idx="7034">
                  <c:v>7.0330000000000004</c:v>
                </c:pt>
                <c:pt idx="7035">
                  <c:v>7.0339999999999998</c:v>
                </c:pt>
                <c:pt idx="7036">
                  <c:v>7.0350000000000001</c:v>
                </c:pt>
                <c:pt idx="7037">
                  <c:v>7.0359999999999996</c:v>
                </c:pt>
                <c:pt idx="7038">
                  <c:v>7.0369999999999999</c:v>
                </c:pt>
                <c:pt idx="7039">
                  <c:v>7.0380000000000003</c:v>
                </c:pt>
                <c:pt idx="7040">
                  <c:v>7.0389999999999997</c:v>
                </c:pt>
                <c:pt idx="7041">
                  <c:v>7.04</c:v>
                </c:pt>
                <c:pt idx="7042">
                  <c:v>7.0410000000000004</c:v>
                </c:pt>
                <c:pt idx="7043">
                  <c:v>7.0419999999999998</c:v>
                </c:pt>
                <c:pt idx="7044">
                  <c:v>7.0430000000000001</c:v>
                </c:pt>
                <c:pt idx="7045">
                  <c:v>7.0439999999999996</c:v>
                </c:pt>
                <c:pt idx="7046">
                  <c:v>7.0449999999999999</c:v>
                </c:pt>
                <c:pt idx="7047">
                  <c:v>7.0460000000000003</c:v>
                </c:pt>
                <c:pt idx="7048">
                  <c:v>7.0469999999999997</c:v>
                </c:pt>
                <c:pt idx="7049">
                  <c:v>7.048</c:v>
                </c:pt>
                <c:pt idx="7050">
                  <c:v>7.0490000000000004</c:v>
                </c:pt>
                <c:pt idx="7051">
                  <c:v>7.05</c:v>
                </c:pt>
                <c:pt idx="7052">
                  <c:v>7.0510000000000002</c:v>
                </c:pt>
                <c:pt idx="7053">
                  <c:v>7.0519999999999996</c:v>
                </c:pt>
                <c:pt idx="7054">
                  <c:v>7.0529999999999999</c:v>
                </c:pt>
                <c:pt idx="7055">
                  <c:v>7.0540000000000003</c:v>
                </c:pt>
                <c:pt idx="7056">
                  <c:v>7.0549999999999997</c:v>
                </c:pt>
                <c:pt idx="7057">
                  <c:v>7.056</c:v>
                </c:pt>
                <c:pt idx="7058">
                  <c:v>7.0570000000000004</c:v>
                </c:pt>
                <c:pt idx="7059">
                  <c:v>7.0579999999999998</c:v>
                </c:pt>
                <c:pt idx="7060">
                  <c:v>7.0590000000000002</c:v>
                </c:pt>
                <c:pt idx="7061">
                  <c:v>7.06</c:v>
                </c:pt>
                <c:pt idx="7062">
                  <c:v>7.0609999999999999</c:v>
                </c:pt>
                <c:pt idx="7063">
                  <c:v>7.0620000000000003</c:v>
                </c:pt>
                <c:pt idx="7064">
                  <c:v>7.0629999999999997</c:v>
                </c:pt>
                <c:pt idx="7065">
                  <c:v>7.0640000000000001</c:v>
                </c:pt>
                <c:pt idx="7066">
                  <c:v>7.0650000000000004</c:v>
                </c:pt>
                <c:pt idx="7067">
                  <c:v>7.0659999999999998</c:v>
                </c:pt>
                <c:pt idx="7068">
                  <c:v>7.0670000000000002</c:v>
                </c:pt>
                <c:pt idx="7069">
                  <c:v>7.0679999999999996</c:v>
                </c:pt>
                <c:pt idx="7070">
                  <c:v>7.069</c:v>
                </c:pt>
                <c:pt idx="7071">
                  <c:v>7.07</c:v>
                </c:pt>
                <c:pt idx="7072">
                  <c:v>7.0709999999999997</c:v>
                </c:pt>
                <c:pt idx="7073">
                  <c:v>7.0720000000000001</c:v>
                </c:pt>
                <c:pt idx="7074">
                  <c:v>7.0730000000000004</c:v>
                </c:pt>
                <c:pt idx="7075">
                  <c:v>7.0739999999999998</c:v>
                </c:pt>
                <c:pt idx="7076">
                  <c:v>7.0750000000000002</c:v>
                </c:pt>
                <c:pt idx="7077">
                  <c:v>7.0759999999999996</c:v>
                </c:pt>
                <c:pt idx="7078">
                  <c:v>7.077</c:v>
                </c:pt>
                <c:pt idx="7079">
                  <c:v>7.0780000000000003</c:v>
                </c:pt>
                <c:pt idx="7080">
                  <c:v>7.0789999999999997</c:v>
                </c:pt>
                <c:pt idx="7081">
                  <c:v>7.08</c:v>
                </c:pt>
                <c:pt idx="7082">
                  <c:v>7.0810000000000004</c:v>
                </c:pt>
                <c:pt idx="7083">
                  <c:v>7.0819999999999999</c:v>
                </c:pt>
                <c:pt idx="7084">
                  <c:v>7.0830000000000002</c:v>
                </c:pt>
                <c:pt idx="7085">
                  <c:v>7.0839999999999996</c:v>
                </c:pt>
                <c:pt idx="7086">
                  <c:v>7.085</c:v>
                </c:pt>
                <c:pt idx="7087">
                  <c:v>7.0860000000000003</c:v>
                </c:pt>
                <c:pt idx="7088">
                  <c:v>7.0869999999999997</c:v>
                </c:pt>
                <c:pt idx="7089">
                  <c:v>7.0880000000000001</c:v>
                </c:pt>
                <c:pt idx="7090">
                  <c:v>7.0890000000000004</c:v>
                </c:pt>
                <c:pt idx="7091">
                  <c:v>7.09</c:v>
                </c:pt>
                <c:pt idx="7092">
                  <c:v>7.0910000000000002</c:v>
                </c:pt>
                <c:pt idx="7093">
                  <c:v>7.0919999999999996</c:v>
                </c:pt>
                <c:pt idx="7094">
                  <c:v>7.093</c:v>
                </c:pt>
                <c:pt idx="7095">
                  <c:v>7.0940000000000003</c:v>
                </c:pt>
                <c:pt idx="7096">
                  <c:v>7.0949999999999998</c:v>
                </c:pt>
                <c:pt idx="7097">
                  <c:v>7.0960000000000001</c:v>
                </c:pt>
                <c:pt idx="7098">
                  <c:v>7.0970000000000004</c:v>
                </c:pt>
                <c:pt idx="7099">
                  <c:v>7.0979999999999999</c:v>
                </c:pt>
                <c:pt idx="7100">
                  <c:v>7.0990000000000002</c:v>
                </c:pt>
                <c:pt idx="7101">
                  <c:v>7.1</c:v>
                </c:pt>
                <c:pt idx="7102">
                  <c:v>7.101</c:v>
                </c:pt>
                <c:pt idx="7103">
                  <c:v>7.1020000000000003</c:v>
                </c:pt>
                <c:pt idx="7104">
                  <c:v>7.1029999999999998</c:v>
                </c:pt>
                <c:pt idx="7105">
                  <c:v>7.1040000000000001</c:v>
                </c:pt>
                <c:pt idx="7106">
                  <c:v>7.1050000000000004</c:v>
                </c:pt>
                <c:pt idx="7107">
                  <c:v>7.1059999999999999</c:v>
                </c:pt>
                <c:pt idx="7108">
                  <c:v>7.1070000000000002</c:v>
                </c:pt>
                <c:pt idx="7109">
                  <c:v>7.1079999999999997</c:v>
                </c:pt>
                <c:pt idx="7110">
                  <c:v>7.109</c:v>
                </c:pt>
                <c:pt idx="7111">
                  <c:v>7.11</c:v>
                </c:pt>
                <c:pt idx="7112">
                  <c:v>7.1109999999999998</c:v>
                </c:pt>
                <c:pt idx="7113">
                  <c:v>7.1120000000000001</c:v>
                </c:pt>
                <c:pt idx="7114">
                  <c:v>7.1130000000000004</c:v>
                </c:pt>
                <c:pt idx="7115">
                  <c:v>7.1139999999999999</c:v>
                </c:pt>
                <c:pt idx="7116">
                  <c:v>7.1150000000000002</c:v>
                </c:pt>
                <c:pt idx="7117">
                  <c:v>7.1159999999999997</c:v>
                </c:pt>
                <c:pt idx="7118">
                  <c:v>7.117</c:v>
                </c:pt>
                <c:pt idx="7119">
                  <c:v>7.1180000000000003</c:v>
                </c:pt>
                <c:pt idx="7120">
                  <c:v>7.1189999999999998</c:v>
                </c:pt>
                <c:pt idx="7121">
                  <c:v>7.12</c:v>
                </c:pt>
                <c:pt idx="7122">
                  <c:v>7.1210000000000004</c:v>
                </c:pt>
                <c:pt idx="7123">
                  <c:v>7.1219999999999999</c:v>
                </c:pt>
                <c:pt idx="7124">
                  <c:v>7.1230000000000002</c:v>
                </c:pt>
                <c:pt idx="7125">
                  <c:v>7.1239999999999997</c:v>
                </c:pt>
                <c:pt idx="7126">
                  <c:v>7.125</c:v>
                </c:pt>
                <c:pt idx="7127">
                  <c:v>7.1260000000000003</c:v>
                </c:pt>
                <c:pt idx="7128">
                  <c:v>7.1269999999999998</c:v>
                </c:pt>
                <c:pt idx="7129">
                  <c:v>7.1280000000000001</c:v>
                </c:pt>
                <c:pt idx="7130">
                  <c:v>7.1289999999999996</c:v>
                </c:pt>
                <c:pt idx="7131">
                  <c:v>7.13</c:v>
                </c:pt>
                <c:pt idx="7132">
                  <c:v>7.1310000000000002</c:v>
                </c:pt>
                <c:pt idx="7133">
                  <c:v>7.1319999999999997</c:v>
                </c:pt>
                <c:pt idx="7134">
                  <c:v>7.133</c:v>
                </c:pt>
                <c:pt idx="7135">
                  <c:v>7.1340000000000003</c:v>
                </c:pt>
                <c:pt idx="7136">
                  <c:v>7.1349999999999998</c:v>
                </c:pt>
                <c:pt idx="7137">
                  <c:v>7.1360000000000001</c:v>
                </c:pt>
                <c:pt idx="7138">
                  <c:v>7.1369999999999996</c:v>
                </c:pt>
                <c:pt idx="7139">
                  <c:v>7.1379999999999999</c:v>
                </c:pt>
                <c:pt idx="7140">
                  <c:v>7.1390000000000002</c:v>
                </c:pt>
                <c:pt idx="7141">
                  <c:v>7.14</c:v>
                </c:pt>
                <c:pt idx="7142">
                  <c:v>7.141</c:v>
                </c:pt>
                <c:pt idx="7143">
                  <c:v>7.1420000000000003</c:v>
                </c:pt>
                <c:pt idx="7144">
                  <c:v>7.1429999999999998</c:v>
                </c:pt>
                <c:pt idx="7145">
                  <c:v>7.1440000000000001</c:v>
                </c:pt>
                <c:pt idx="7146">
                  <c:v>7.1449999999999996</c:v>
                </c:pt>
                <c:pt idx="7147">
                  <c:v>7.1459999999999999</c:v>
                </c:pt>
                <c:pt idx="7148">
                  <c:v>7.1470000000000002</c:v>
                </c:pt>
                <c:pt idx="7149">
                  <c:v>7.1479999999999997</c:v>
                </c:pt>
                <c:pt idx="7150">
                  <c:v>7.149</c:v>
                </c:pt>
                <c:pt idx="7151">
                  <c:v>7.15</c:v>
                </c:pt>
                <c:pt idx="7152">
                  <c:v>7.1509999999999998</c:v>
                </c:pt>
                <c:pt idx="7153">
                  <c:v>7.1520000000000001</c:v>
                </c:pt>
                <c:pt idx="7154">
                  <c:v>7.1529999999999996</c:v>
                </c:pt>
                <c:pt idx="7155">
                  <c:v>7.1539999999999999</c:v>
                </c:pt>
                <c:pt idx="7156">
                  <c:v>7.1550000000000002</c:v>
                </c:pt>
                <c:pt idx="7157">
                  <c:v>7.1559999999999997</c:v>
                </c:pt>
                <c:pt idx="7158">
                  <c:v>7.157</c:v>
                </c:pt>
                <c:pt idx="7159">
                  <c:v>7.1580000000000004</c:v>
                </c:pt>
                <c:pt idx="7160">
                  <c:v>7.1589999999999998</c:v>
                </c:pt>
                <c:pt idx="7161">
                  <c:v>7.16</c:v>
                </c:pt>
                <c:pt idx="7162">
                  <c:v>7.1609999999999996</c:v>
                </c:pt>
                <c:pt idx="7163">
                  <c:v>7.1619999999999999</c:v>
                </c:pt>
                <c:pt idx="7164">
                  <c:v>7.1630000000000003</c:v>
                </c:pt>
                <c:pt idx="7165">
                  <c:v>7.1639999999999997</c:v>
                </c:pt>
                <c:pt idx="7166">
                  <c:v>7.165</c:v>
                </c:pt>
                <c:pt idx="7167">
                  <c:v>7.1660000000000004</c:v>
                </c:pt>
                <c:pt idx="7168">
                  <c:v>7.1669999999999998</c:v>
                </c:pt>
                <c:pt idx="7169">
                  <c:v>7.1680000000000001</c:v>
                </c:pt>
                <c:pt idx="7170">
                  <c:v>7.1689999999999996</c:v>
                </c:pt>
                <c:pt idx="7171">
                  <c:v>7.17</c:v>
                </c:pt>
                <c:pt idx="7172">
                  <c:v>7.1710000000000003</c:v>
                </c:pt>
                <c:pt idx="7173">
                  <c:v>7.1719999999999997</c:v>
                </c:pt>
                <c:pt idx="7174">
                  <c:v>7.173</c:v>
                </c:pt>
                <c:pt idx="7175">
                  <c:v>7.1740000000000004</c:v>
                </c:pt>
                <c:pt idx="7176">
                  <c:v>7.1749999999999998</c:v>
                </c:pt>
                <c:pt idx="7177">
                  <c:v>7.1760000000000002</c:v>
                </c:pt>
                <c:pt idx="7178">
                  <c:v>7.1769999999999996</c:v>
                </c:pt>
                <c:pt idx="7179">
                  <c:v>7.1779999999999999</c:v>
                </c:pt>
                <c:pt idx="7180">
                  <c:v>7.1790000000000003</c:v>
                </c:pt>
                <c:pt idx="7181">
                  <c:v>7.18</c:v>
                </c:pt>
                <c:pt idx="7182">
                  <c:v>7.181</c:v>
                </c:pt>
                <c:pt idx="7183">
                  <c:v>7.1820000000000004</c:v>
                </c:pt>
                <c:pt idx="7184">
                  <c:v>7.1829999999999998</c:v>
                </c:pt>
                <c:pt idx="7185">
                  <c:v>7.1840000000000002</c:v>
                </c:pt>
                <c:pt idx="7186">
                  <c:v>7.1849999999999996</c:v>
                </c:pt>
                <c:pt idx="7187">
                  <c:v>7.1859999999999999</c:v>
                </c:pt>
                <c:pt idx="7188">
                  <c:v>7.1870000000000003</c:v>
                </c:pt>
                <c:pt idx="7189">
                  <c:v>7.1879999999999997</c:v>
                </c:pt>
                <c:pt idx="7190">
                  <c:v>7.1890000000000001</c:v>
                </c:pt>
                <c:pt idx="7191">
                  <c:v>7.19</c:v>
                </c:pt>
                <c:pt idx="7192">
                  <c:v>7.1909999999999998</c:v>
                </c:pt>
                <c:pt idx="7193">
                  <c:v>7.1920000000000002</c:v>
                </c:pt>
                <c:pt idx="7194">
                  <c:v>7.1929999999999996</c:v>
                </c:pt>
                <c:pt idx="7195">
                  <c:v>7.194</c:v>
                </c:pt>
                <c:pt idx="7196">
                  <c:v>7.1950000000000003</c:v>
                </c:pt>
                <c:pt idx="7197">
                  <c:v>7.1959999999999997</c:v>
                </c:pt>
                <c:pt idx="7198">
                  <c:v>7.1970000000000001</c:v>
                </c:pt>
                <c:pt idx="7199">
                  <c:v>7.1980000000000004</c:v>
                </c:pt>
                <c:pt idx="7200">
                  <c:v>7.1989999999999998</c:v>
                </c:pt>
                <c:pt idx="7201">
                  <c:v>7.2</c:v>
                </c:pt>
                <c:pt idx="7202">
                  <c:v>7.2009999999999996</c:v>
                </c:pt>
                <c:pt idx="7203">
                  <c:v>7.202</c:v>
                </c:pt>
                <c:pt idx="7204">
                  <c:v>7.2030000000000003</c:v>
                </c:pt>
                <c:pt idx="7205">
                  <c:v>7.2039999999999997</c:v>
                </c:pt>
                <c:pt idx="7206">
                  <c:v>7.2050000000000001</c:v>
                </c:pt>
                <c:pt idx="7207">
                  <c:v>7.2060000000000004</c:v>
                </c:pt>
                <c:pt idx="7208">
                  <c:v>7.2069999999999999</c:v>
                </c:pt>
                <c:pt idx="7209">
                  <c:v>7.2080000000000002</c:v>
                </c:pt>
                <c:pt idx="7210">
                  <c:v>7.2089999999999996</c:v>
                </c:pt>
                <c:pt idx="7211">
                  <c:v>7.21</c:v>
                </c:pt>
                <c:pt idx="7212">
                  <c:v>7.2110000000000003</c:v>
                </c:pt>
                <c:pt idx="7213">
                  <c:v>7.2119999999999997</c:v>
                </c:pt>
                <c:pt idx="7214">
                  <c:v>7.2130000000000001</c:v>
                </c:pt>
                <c:pt idx="7215">
                  <c:v>7.2140000000000004</c:v>
                </c:pt>
                <c:pt idx="7216">
                  <c:v>7.2149999999999999</c:v>
                </c:pt>
                <c:pt idx="7217">
                  <c:v>7.2160000000000002</c:v>
                </c:pt>
                <c:pt idx="7218">
                  <c:v>7.2169999999999996</c:v>
                </c:pt>
                <c:pt idx="7219">
                  <c:v>7.218</c:v>
                </c:pt>
                <c:pt idx="7220">
                  <c:v>7.2190000000000003</c:v>
                </c:pt>
                <c:pt idx="7221">
                  <c:v>7.22</c:v>
                </c:pt>
                <c:pt idx="7222">
                  <c:v>7.2210000000000001</c:v>
                </c:pt>
                <c:pt idx="7223">
                  <c:v>7.2220000000000004</c:v>
                </c:pt>
                <c:pt idx="7224">
                  <c:v>7.2229999999999999</c:v>
                </c:pt>
                <c:pt idx="7225">
                  <c:v>7.2240000000000002</c:v>
                </c:pt>
                <c:pt idx="7226">
                  <c:v>7.2249999999999996</c:v>
                </c:pt>
                <c:pt idx="7227">
                  <c:v>7.226</c:v>
                </c:pt>
                <c:pt idx="7228">
                  <c:v>7.2270000000000003</c:v>
                </c:pt>
                <c:pt idx="7229">
                  <c:v>7.2279999999999998</c:v>
                </c:pt>
                <c:pt idx="7230">
                  <c:v>7.2290000000000001</c:v>
                </c:pt>
                <c:pt idx="7231">
                  <c:v>7.23</c:v>
                </c:pt>
                <c:pt idx="7232">
                  <c:v>7.2309999999999999</c:v>
                </c:pt>
                <c:pt idx="7233">
                  <c:v>7.2320000000000002</c:v>
                </c:pt>
                <c:pt idx="7234">
                  <c:v>7.2329999999999997</c:v>
                </c:pt>
                <c:pt idx="7235">
                  <c:v>7.234</c:v>
                </c:pt>
                <c:pt idx="7236">
                  <c:v>7.2350000000000003</c:v>
                </c:pt>
                <c:pt idx="7237">
                  <c:v>7.2359999999999998</c:v>
                </c:pt>
                <c:pt idx="7238">
                  <c:v>7.2370000000000001</c:v>
                </c:pt>
                <c:pt idx="7239">
                  <c:v>7.2380000000000004</c:v>
                </c:pt>
                <c:pt idx="7240">
                  <c:v>7.2389999999999999</c:v>
                </c:pt>
                <c:pt idx="7241">
                  <c:v>7.24</c:v>
                </c:pt>
                <c:pt idx="7242">
                  <c:v>7.2409999999999997</c:v>
                </c:pt>
                <c:pt idx="7243">
                  <c:v>7.242</c:v>
                </c:pt>
                <c:pt idx="7244">
                  <c:v>7.2430000000000003</c:v>
                </c:pt>
                <c:pt idx="7245">
                  <c:v>7.2439999999999998</c:v>
                </c:pt>
                <c:pt idx="7246">
                  <c:v>7.2450000000000001</c:v>
                </c:pt>
                <c:pt idx="7247">
                  <c:v>7.2460000000000004</c:v>
                </c:pt>
                <c:pt idx="7248">
                  <c:v>7.2469999999999999</c:v>
                </c:pt>
                <c:pt idx="7249">
                  <c:v>7.2480000000000002</c:v>
                </c:pt>
                <c:pt idx="7250">
                  <c:v>7.2489999999999997</c:v>
                </c:pt>
                <c:pt idx="7251">
                  <c:v>7.25</c:v>
                </c:pt>
                <c:pt idx="7252">
                  <c:v>7.2510000000000003</c:v>
                </c:pt>
                <c:pt idx="7253">
                  <c:v>7.2519999999999998</c:v>
                </c:pt>
                <c:pt idx="7254">
                  <c:v>7.2530000000000001</c:v>
                </c:pt>
                <c:pt idx="7255">
                  <c:v>7.2539999999999996</c:v>
                </c:pt>
                <c:pt idx="7256">
                  <c:v>7.2549999999999999</c:v>
                </c:pt>
                <c:pt idx="7257">
                  <c:v>7.2560000000000002</c:v>
                </c:pt>
                <c:pt idx="7258">
                  <c:v>7.2569999999999997</c:v>
                </c:pt>
                <c:pt idx="7259">
                  <c:v>7.258</c:v>
                </c:pt>
                <c:pt idx="7260">
                  <c:v>7.2590000000000003</c:v>
                </c:pt>
                <c:pt idx="7261">
                  <c:v>7.26</c:v>
                </c:pt>
                <c:pt idx="7262">
                  <c:v>7.2610000000000001</c:v>
                </c:pt>
                <c:pt idx="7263">
                  <c:v>7.2619999999999996</c:v>
                </c:pt>
                <c:pt idx="7264">
                  <c:v>7.2629999999999999</c:v>
                </c:pt>
                <c:pt idx="7265">
                  <c:v>7.2640000000000002</c:v>
                </c:pt>
                <c:pt idx="7266">
                  <c:v>7.2649999999999997</c:v>
                </c:pt>
                <c:pt idx="7267">
                  <c:v>7.266</c:v>
                </c:pt>
                <c:pt idx="7268">
                  <c:v>7.2670000000000003</c:v>
                </c:pt>
                <c:pt idx="7269">
                  <c:v>7.2679999999999998</c:v>
                </c:pt>
                <c:pt idx="7270">
                  <c:v>7.2690000000000001</c:v>
                </c:pt>
                <c:pt idx="7271">
                  <c:v>7.27</c:v>
                </c:pt>
                <c:pt idx="7272">
                  <c:v>7.2709999999999999</c:v>
                </c:pt>
                <c:pt idx="7273">
                  <c:v>7.2720000000000002</c:v>
                </c:pt>
                <c:pt idx="7274">
                  <c:v>7.2729999999999997</c:v>
                </c:pt>
                <c:pt idx="7275">
                  <c:v>7.274</c:v>
                </c:pt>
                <c:pt idx="7276">
                  <c:v>7.2750000000000004</c:v>
                </c:pt>
                <c:pt idx="7277">
                  <c:v>7.2759999999999998</c:v>
                </c:pt>
                <c:pt idx="7278">
                  <c:v>7.2770000000000001</c:v>
                </c:pt>
                <c:pt idx="7279">
                  <c:v>7.2779999999999996</c:v>
                </c:pt>
                <c:pt idx="7280">
                  <c:v>7.2789999999999999</c:v>
                </c:pt>
                <c:pt idx="7281">
                  <c:v>7.28</c:v>
                </c:pt>
                <c:pt idx="7282">
                  <c:v>7.2809999999999997</c:v>
                </c:pt>
                <c:pt idx="7283">
                  <c:v>7.282</c:v>
                </c:pt>
                <c:pt idx="7284">
                  <c:v>7.2830000000000004</c:v>
                </c:pt>
                <c:pt idx="7285">
                  <c:v>7.2839999999999998</c:v>
                </c:pt>
                <c:pt idx="7286">
                  <c:v>7.2850000000000001</c:v>
                </c:pt>
                <c:pt idx="7287">
                  <c:v>7.2859999999999996</c:v>
                </c:pt>
                <c:pt idx="7288">
                  <c:v>7.2869999999999999</c:v>
                </c:pt>
                <c:pt idx="7289">
                  <c:v>7.2880000000000003</c:v>
                </c:pt>
                <c:pt idx="7290">
                  <c:v>7.2889999999999997</c:v>
                </c:pt>
                <c:pt idx="7291">
                  <c:v>7.29</c:v>
                </c:pt>
                <c:pt idx="7292">
                  <c:v>7.2910000000000004</c:v>
                </c:pt>
                <c:pt idx="7293">
                  <c:v>7.2919999999999998</c:v>
                </c:pt>
                <c:pt idx="7294">
                  <c:v>7.2930000000000001</c:v>
                </c:pt>
                <c:pt idx="7295">
                  <c:v>7.2939999999999996</c:v>
                </c:pt>
                <c:pt idx="7296">
                  <c:v>7.2949999999999999</c:v>
                </c:pt>
                <c:pt idx="7297">
                  <c:v>7.2960000000000003</c:v>
                </c:pt>
                <c:pt idx="7298">
                  <c:v>7.2969999999999997</c:v>
                </c:pt>
                <c:pt idx="7299">
                  <c:v>7.298</c:v>
                </c:pt>
                <c:pt idx="7300">
                  <c:v>7.2990000000000004</c:v>
                </c:pt>
                <c:pt idx="7301">
                  <c:v>7.3</c:v>
                </c:pt>
                <c:pt idx="7302">
                  <c:v>7.3010000000000002</c:v>
                </c:pt>
                <c:pt idx="7303">
                  <c:v>7.3019999999999996</c:v>
                </c:pt>
                <c:pt idx="7304">
                  <c:v>7.3029999999999999</c:v>
                </c:pt>
                <c:pt idx="7305">
                  <c:v>7.3040000000000003</c:v>
                </c:pt>
                <c:pt idx="7306">
                  <c:v>7.3049999999999997</c:v>
                </c:pt>
                <c:pt idx="7307">
                  <c:v>7.306</c:v>
                </c:pt>
                <c:pt idx="7308">
                  <c:v>7.3070000000000004</c:v>
                </c:pt>
                <c:pt idx="7309">
                  <c:v>7.3079999999999998</c:v>
                </c:pt>
                <c:pt idx="7310">
                  <c:v>7.3090000000000002</c:v>
                </c:pt>
                <c:pt idx="7311">
                  <c:v>7.31</c:v>
                </c:pt>
                <c:pt idx="7312">
                  <c:v>7.3109999999999999</c:v>
                </c:pt>
                <c:pt idx="7313">
                  <c:v>7.3120000000000003</c:v>
                </c:pt>
                <c:pt idx="7314">
                  <c:v>7.3129999999999997</c:v>
                </c:pt>
                <c:pt idx="7315">
                  <c:v>7.3140000000000001</c:v>
                </c:pt>
                <c:pt idx="7316">
                  <c:v>7.3150000000000004</c:v>
                </c:pt>
                <c:pt idx="7317">
                  <c:v>7.3159999999999998</c:v>
                </c:pt>
                <c:pt idx="7318">
                  <c:v>7.3170000000000002</c:v>
                </c:pt>
                <c:pt idx="7319">
                  <c:v>7.3179999999999996</c:v>
                </c:pt>
                <c:pt idx="7320">
                  <c:v>7.319</c:v>
                </c:pt>
                <c:pt idx="7321">
                  <c:v>7.32</c:v>
                </c:pt>
                <c:pt idx="7322">
                  <c:v>7.3209999999999997</c:v>
                </c:pt>
                <c:pt idx="7323">
                  <c:v>7.3220000000000001</c:v>
                </c:pt>
                <c:pt idx="7324">
                  <c:v>7.3230000000000004</c:v>
                </c:pt>
                <c:pt idx="7325">
                  <c:v>7.3239999999999998</c:v>
                </c:pt>
                <c:pt idx="7326">
                  <c:v>7.3250000000000002</c:v>
                </c:pt>
                <c:pt idx="7327">
                  <c:v>7.3259999999999996</c:v>
                </c:pt>
                <c:pt idx="7328">
                  <c:v>7.327</c:v>
                </c:pt>
                <c:pt idx="7329">
                  <c:v>7.3280000000000003</c:v>
                </c:pt>
                <c:pt idx="7330">
                  <c:v>7.3289999999999997</c:v>
                </c:pt>
                <c:pt idx="7331">
                  <c:v>7.33</c:v>
                </c:pt>
                <c:pt idx="7332">
                  <c:v>7.3310000000000004</c:v>
                </c:pt>
                <c:pt idx="7333">
                  <c:v>7.3319999999999999</c:v>
                </c:pt>
                <c:pt idx="7334">
                  <c:v>7.3330000000000002</c:v>
                </c:pt>
                <c:pt idx="7335">
                  <c:v>7.3339999999999996</c:v>
                </c:pt>
                <c:pt idx="7336">
                  <c:v>7.335</c:v>
                </c:pt>
                <c:pt idx="7337">
                  <c:v>7.3360000000000003</c:v>
                </c:pt>
                <c:pt idx="7338">
                  <c:v>7.3369999999999997</c:v>
                </c:pt>
                <c:pt idx="7339">
                  <c:v>7.3380000000000001</c:v>
                </c:pt>
                <c:pt idx="7340">
                  <c:v>7.3390000000000004</c:v>
                </c:pt>
                <c:pt idx="7341">
                  <c:v>7.34</c:v>
                </c:pt>
                <c:pt idx="7342">
                  <c:v>7.3410000000000002</c:v>
                </c:pt>
                <c:pt idx="7343">
                  <c:v>7.3419999999999996</c:v>
                </c:pt>
                <c:pt idx="7344">
                  <c:v>7.343</c:v>
                </c:pt>
                <c:pt idx="7345">
                  <c:v>7.3440000000000003</c:v>
                </c:pt>
                <c:pt idx="7346">
                  <c:v>7.3449999999999998</c:v>
                </c:pt>
                <c:pt idx="7347">
                  <c:v>7.3460000000000001</c:v>
                </c:pt>
                <c:pt idx="7348">
                  <c:v>7.3470000000000004</c:v>
                </c:pt>
                <c:pt idx="7349">
                  <c:v>7.3479999999999999</c:v>
                </c:pt>
                <c:pt idx="7350">
                  <c:v>7.3490000000000002</c:v>
                </c:pt>
                <c:pt idx="7351">
                  <c:v>7.35</c:v>
                </c:pt>
                <c:pt idx="7352">
                  <c:v>7.351</c:v>
                </c:pt>
                <c:pt idx="7353">
                  <c:v>7.3520000000000003</c:v>
                </c:pt>
                <c:pt idx="7354">
                  <c:v>7.3529999999999998</c:v>
                </c:pt>
                <c:pt idx="7355">
                  <c:v>7.3540000000000001</c:v>
                </c:pt>
                <c:pt idx="7356">
                  <c:v>7.3550000000000004</c:v>
                </c:pt>
                <c:pt idx="7357">
                  <c:v>7.3559999999999999</c:v>
                </c:pt>
                <c:pt idx="7358">
                  <c:v>7.3570000000000002</c:v>
                </c:pt>
                <c:pt idx="7359">
                  <c:v>7.3579999999999997</c:v>
                </c:pt>
                <c:pt idx="7360">
                  <c:v>7.359</c:v>
                </c:pt>
                <c:pt idx="7361">
                  <c:v>7.36</c:v>
                </c:pt>
                <c:pt idx="7362">
                  <c:v>7.3609999999999998</c:v>
                </c:pt>
                <c:pt idx="7363">
                  <c:v>7.3620000000000001</c:v>
                </c:pt>
                <c:pt idx="7364">
                  <c:v>7.3630000000000004</c:v>
                </c:pt>
                <c:pt idx="7365">
                  <c:v>7.3639999999999999</c:v>
                </c:pt>
                <c:pt idx="7366">
                  <c:v>7.3650000000000002</c:v>
                </c:pt>
                <c:pt idx="7367">
                  <c:v>7.3659999999999997</c:v>
                </c:pt>
                <c:pt idx="7368">
                  <c:v>7.367</c:v>
                </c:pt>
                <c:pt idx="7369">
                  <c:v>7.3680000000000003</c:v>
                </c:pt>
                <c:pt idx="7370">
                  <c:v>7.3689999999999998</c:v>
                </c:pt>
                <c:pt idx="7371">
                  <c:v>7.37</c:v>
                </c:pt>
                <c:pt idx="7372">
                  <c:v>7.3710000000000004</c:v>
                </c:pt>
                <c:pt idx="7373">
                  <c:v>7.3719999999999999</c:v>
                </c:pt>
                <c:pt idx="7374">
                  <c:v>7.3730000000000002</c:v>
                </c:pt>
                <c:pt idx="7375">
                  <c:v>7.3739999999999997</c:v>
                </c:pt>
                <c:pt idx="7376">
                  <c:v>7.375</c:v>
                </c:pt>
                <c:pt idx="7377">
                  <c:v>7.3760000000000003</c:v>
                </c:pt>
                <c:pt idx="7378">
                  <c:v>7.3769999999999998</c:v>
                </c:pt>
                <c:pt idx="7379">
                  <c:v>7.3780000000000001</c:v>
                </c:pt>
                <c:pt idx="7380">
                  <c:v>7.3789999999999996</c:v>
                </c:pt>
                <c:pt idx="7381">
                  <c:v>7.38</c:v>
                </c:pt>
                <c:pt idx="7382">
                  <c:v>7.3810000000000002</c:v>
                </c:pt>
                <c:pt idx="7383">
                  <c:v>7.3819999999999997</c:v>
                </c:pt>
                <c:pt idx="7384">
                  <c:v>7.383</c:v>
                </c:pt>
                <c:pt idx="7385">
                  <c:v>7.3840000000000003</c:v>
                </c:pt>
                <c:pt idx="7386">
                  <c:v>7.3849999999999998</c:v>
                </c:pt>
                <c:pt idx="7387">
                  <c:v>7.3860000000000001</c:v>
                </c:pt>
                <c:pt idx="7388">
                  <c:v>7.3869999999999996</c:v>
                </c:pt>
                <c:pt idx="7389">
                  <c:v>7.3879999999999999</c:v>
                </c:pt>
                <c:pt idx="7390">
                  <c:v>7.3890000000000002</c:v>
                </c:pt>
                <c:pt idx="7391">
                  <c:v>7.39</c:v>
                </c:pt>
                <c:pt idx="7392">
                  <c:v>7.391</c:v>
                </c:pt>
                <c:pt idx="7393">
                  <c:v>7.3920000000000003</c:v>
                </c:pt>
                <c:pt idx="7394">
                  <c:v>7.3929999999999998</c:v>
                </c:pt>
                <c:pt idx="7395">
                  <c:v>7.3940000000000001</c:v>
                </c:pt>
                <c:pt idx="7396">
                  <c:v>7.3949999999999996</c:v>
                </c:pt>
                <c:pt idx="7397">
                  <c:v>7.3959999999999999</c:v>
                </c:pt>
                <c:pt idx="7398">
                  <c:v>7.3970000000000002</c:v>
                </c:pt>
                <c:pt idx="7399">
                  <c:v>7.3979999999999997</c:v>
                </c:pt>
                <c:pt idx="7400">
                  <c:v>7.399</c:v>
                </c:pt>
                <c:pt idx="7401">
                  <c:v>7.4</c:v>
                </c:pt>
                <c:pt idx="7402">
                  <c:v>7.4009999999999998</c:v>
                </c:pt>
                <c:pt idx="7403">
                  <c:v>7.4020000000000001</c:v>
                </c:pt>
                <c:pt idx="7404">
                  <c:v>7.4029999999999996</c:v>
                </c:pt>
                <c:pt idx="7405">
                  <c:v>7.4039999999999999</c:v>
                </c:pt>
                <c:pt idx="7406">
                  <c:v>7.4050000000000002</c:v>
                </c:pt>
                <c:pt idx="7407">
                  <c:v>7.4059999999999997</c:v>
                </c:pt>
                <c:pt idx="7408">
                  <c:v>7.407</c:v>
                </c:pt>
                <c:pt idx="7409">
                  <c:v>7.4080000000000004</c:v>
                </c:pt>
                <c:pt idx="7410">
                  <c:v>7.4089999999999998</c:v>
                </c:pt>
                <c:pt idx="7411">
                  <c:v>7.41</c:v>
                </c:pt>
                <c:pt idx="7412">
                  <c:v>7.4109999999999996</c:v>
                </c:pt>
                <c:pt idx="7413">
                  <c:v>7.4119999999999999</c:v>
                </c:pt>
                <c:pt idx="7414">
                  <c:v>7.4130000000000003</c:v>
                </c:pt>
                <c:pt idx="7415">
                  <c:v>7.4139999999999997</c:v>
                </c:pt>
                <c:pt idx="7416">
                  <c:v>7.415</c:v>
                </c:pt>
                <c:pt idx="7417">
                  <c:v>7.4160000000000004</c:v>
                </c:pt>
                <c:pt idx="7418">
                  <c:v>7.4169999999999998</c:v>
                </c:pt>
                <c:pt idx="7419">
                  <c:v>7.4180000000000001</c:v>
                </c:pt>
                <c:pt idx="7420">
                  <c:v>7.4189999999999996</c:v>
                </c:pt>
                <c:pt idx="7421">
                  <c:v>7.42</c:v>
                </c:pt>
                <c:pt idx="7422">
                  <c:v>7.4210000000000003</c:v>
                </c:pt>
                <c:pt idx="7423">
                  <c:v>7.4219999999999997</c:v>
                </c:pt>
                <c:pt idx="7424">
                  <c:v>7.423</c:v>
                </c:pt>
                <c:pt idx="7425">
                  <c:v>7.4240000000000004</c:v>
                </c:pt>
                <c:pt idx="7426">
                  <c:v>7.4249999999999998</c:v>
                </c:pt>
                <c:pt idx="7427">
                  <c:v>7.4260000000000002</c:v>
                </c:pt>
                <c:pt idx="7428">
                  <c:v>7.4269999999999996</c:v>
                </c:pt>
                <c:pt idx="7429">
                  <c:v>7.4279999999999999</c:v>
                </c:pt>
                <c:pt idx="7430">
                  <c:v>7.4290000000000003</c:v>
                </c:pt>
                <c:pt idx="7431">
                  <c:v>7.43</c:v>
                </c:pt>
                <c:pt idx="7432">
                  <c:v>7.431</c:v>
                </c:pt>
                <c:pt idx="7433">
                  <c:v>7.4320000000000004</c:v>
                </c:pt>
                <c:pt idx="7434">
                  <c:v>7.4329999999999998</c:v>
                </c:pt>
                <c:pt idx="7435">
                  <c:v>7.4340000000000002</c:v>
                </c:pt>
                <c:pt idx="7436">
                  <c:v>7.4349999999999996</c:v>
                </c:pt>
                <c:pt idx="7437">
                  <c:v>7.4359999999999999</c:v>
                </c:pt>
                <c:pt idx="7438">
                  <c:v>7.4370000000000003</c:v>
                </c:pt>
                <c:pt idx="7439">
                  <c:v>7.4379999999999997</c:v>
                </c:pt>
                <c:pt idx="7440">
                  <c:v>7.4390000000000001</c:v>
                </c:pt>
                <c:pt idx="7441">
                  <c:v>7.44</c:v>
                </c:pt>
                <c:pt idx="7442">
                  <c:v>7.4409999999999998</c:v>
                </c:pt>
                <c:pt idx="7443">
                  <c:v>7.4420000000000002</c:v>
                </c:pt>
                <c:pt idx="7444">
                  <c:v>7.4429999999999996</c:v>
                </c:pt>
                <c:pt idx="7445">
                  <c:v>7.444</c:v>
                </c:pt>
                <c:pt idx="7446">
                  <c:v>7.4450000000000003</c:v>
                </c:pt>
                <c:pt idx="7447">
                  <c:v>7.4459999999999997</c:v>
                </c:pt>
                <c:pt idx="7448">
                  <c:v>7.4470000000000001</c:v>
                </c:pt>
                <c:pt idx="7449">
                  <c:v>7.4480000000000004</c:v>
                </c:pt>
                <c:pt idx="7450">
                  <c:v>7.4489999999999998</c:v>
                </c:pt>
                <c:pt idx="7451">
                  <c:v>7.45</c:v>
                </c:pt>
                <c:pt idx="7452">
                  <c:v>7.4509999999999996</c:v>
                </c:pt>
                <c:pt idx="7453">
                  <c:v>7.452</c:v>
                </c:pt>
                <c:pt idx="7454">
                  <c:v>7.4530000000000003</c:v>
                </c:pt>
                <c:pt idx="7455">
                  <c:v>7.4539999999999997</c:v>
                </c:pt>
                <c:pt idx="7456">
                  <c:v>7.4550000000000001</c:v>
                </c:pt>
                <c:pt idx="7457">
                  <c:v>7.4560000000000004</c:v>
                </c:pt>
                <c:pt idx="7458">
                  <c:v>7.4569999999999999</c:v>
                </c:pt>
                <c:pt idx="7459">
                  <c:v>7.4580000000000002</c:v>
                </c:pt>
                <c:pt idx="7460">
                  <c:v>7.4589999999999996</c:v>
                </c:pt>
                <c:pt idx="7461">
                  <c:v>7.46</c:v>
                </c:pt>
                <c:pt idx="7462">
                  <c:v>7.4610000000000003</c:v>
                </c:pt>
                <c:pt idx="7463">
                  <c:v>7.4619999999999997</c:v>
                </c:pt>
                <c:pt idx="7464">
                  <c:v>7.4630000000000001</c:v>
                </c:pt>
                <c:pt idx="7465">
                  <c:v>7.4640000000000004</c:v>
                </c:pt>
                <c:pt idx="7466">
                  <c:v>7.4649999999999999</c:v>
                </c:pt>
                <c:pt idx="7467">
                  <c:v>7.4660000000000002</c:v>
                </c:pt>
                <c:pt idx="7468">
                  <c:v>7.4669999999999996</c:v>
                </c:pt>
                <c:pt idx="7469">
                  <c:v>7.468</c:v>
                </c:pt>
                <c:pt idx="7470">
                  <c:v>7.4690000000000003</c:v>
                </c:pt>
                <c:pt idx="7471">
                  <c:v>7.47</c:v>
                </c:pt>
                <c:pt idx="7472">
                  <c:v>7.4710000000000001</c:v>
                </c:pt>
                <c:pt idx="7473">
                  <c:v>7.4720000000000004</c:v>
                </c:pt>
                <c:pt idx="7474">
                  <c:v>7.4729999999999999</c:v>
                </c:pt>
                <c:pt idx="7475">
                  <c:v>7.4740000000000002</c:v>
                </c:pt>
                <c:pt idx="7476">
                  <c:v>7.4749999999999996</c:v>
                </c:pt>
                <c:pt idx="7477">
                  <c:v>7.476</c:v>
                </c:pt>
                <c:pt idx="7478">
                  <c:v>7.4770000000000003</c:v>
                </c:pt>
                <c:pt idx="7479">
                  <c:v>7.4779999999999998</c:v>
                </c:pt>
                <c:pt idx="7480">
                  <c:v>7.4790000000000001</c:v>
                </c:pt>
                <c:pt idx="7481">
                  <c:v>7.48</c:v>
                </c:pt>
                <c:pt idx="7482">
                  <c:v>7.4809999999999999</c:v>
                </c:pt>
                <c:pt idx="7483">
                  <c:v>7.4820000000000002</c:v>
                </c:pt>
                <c:pt idx="7484">
                  <c:v>7.4829999999999997</c:v>
                </c:pt>
                <c:pt idx="7485">
                  <c:v>7.484</c:v>
                </c:pt>
                <c:pt idx="7486">
                  <c:v>7.4850000000000003</c:v>
                </c:pt>
                <c:pt idx="7487">
                  <c:v>7.4859999999999998</c:v>
                </c:pt>
                <c:pt idx="7488">
                  <c:v>7.4870000000000001</c:v>
                </c:pt>
                <c:pt idx="7489">
                  <c:v>7.4880000000000004</c:v>
                </c:pt>
                <c:pt idx="7490">
                  <c:v>7.4889999999999999</c:v>
                </c:pt>
                <c:pt idx="7491">
                  <c:v>7.49</c:v>
                </c:pt>
                <c:pt idx="7492">
                  <c:v>7.4909999999999997</c:v>
                </c:pt>
                <c:pt idx="7493">
                  <c:v>7.492</c:v>
                </c:pt>
                <c:pt idx="7494">
                  <c:v>7.4930000000000003</c:v>
                </c:pt>
                <c:pt idx="7495">
                  <c:v>7.4939999999999998</c:v>
                </c:pt>
                <c:pt idx="7496">
                  <c:v>7.4950000000000001</c:v>
                </c:pt>
                <c:pt idx="7497">
                  <c:v>7.4960000000000004</c:v>
                </c:pt>
                <c:pt idx="7498">
                  <c:v>7.4969999999999999</c:v>
                </c:pt>
                <c:pt idx="7499">
                  <c:v>7.4980000000000002</c:v>
                </c:pt>
                <c:pt idx="7500">
                  <c:v>7.4989999999999997</c:v>
                </c:pt>
                <c:pt idx="7501">
                  <c:v>7.5</c:v>
                </c:pt>
                <c:pt idx="7502">
                  <c:v>7.5010000000000003</c:v>
                </c:pt>
                <c:pt idx="7503">
                  <c:v>7.5019999999999998</c:v>
                </c:pt>
                <c:pt idx="7504">
                  <c:v>7.5030000000000001</c:v>
                </c:pt>
                <c:pt idx="7505">
                  <c:v>7.5039999999999996</c:v>
                </c:pt>
                <c:pt idx="7506">
                  <c:v>7.5049999999999999</c:v>
                </c:pt>
                <c:pt idx="7507">
                  <c:v>7.5060000000000002</c:v>
                </c:pt>
                <c:pt idx="7508">
                  <c:v>7.5069999999999997</c:v>
                </c:pt>
                <c:pt idx="7509">
                  <c:v>7.508</c:v>
                </c:pt>
                <c:pt idx="7510">
                  <c:v>7.5090000000000003</c:v>
                </c:pt>
                <c:pt idx="7511">
                  <c:v>7.51</c:v>
                </c:pt>
                <c:pt idx="7512">
                  <c:v>7.5110000000000001</c:v>
                </c:pt>
                <c:pt idx="7513">
                  <c:v>7.5119999999999996</c:v>
                </c:pt>
                <c:pt idx="7514">
                  <c:v>7.5129999999999999</c:v>
                </c:pt>
                <c:pt idx="7515">
                  <c:v>7.5140000000000002</c:v>
                </c:pt>
                <c:pt idx="7516">
                  <c:v>7.5149999999999997</c:v>
                </c:pt>
                <c:pt idx="7517">
                  <c:v>7.516</c:v>
                </c:pt>
                <c:pt idx="7518">
                  <c:v>7.5170000000000003</c:v>
                </c:pt>
                <c:pt idx="7519">
                  <c:v>7.5179999999999998</c:v>
                </c:pt>
                <c:pt idx="7520">
                  <c:v>7.5190000000000001</c:v>
                </c:pt>
                <c:pt idx="7521">
                  <c:v>7.52</c:v>
                </c:pt>
                <c:pt idx="7522">
                  <c:v>7.5209999999999999</c:v>
                </c:pt>
                <c:pt idx="7523">
                  <c:v>7.5220000000000002</c:v>
                </c:pt>
                <c:pt idx="7524">
                  <c:v>7.5229999999999997</c:v>
                </c:pt>
                <c:pt idx="7525">
                  <c:v>7.524</c:v>
                </c:pt>
                <c:pt idx="7526">
                  <c:v>7.5250000000000004</c:v>
                </c:pt>
                <c:pt idx="7527">
                  <c:v>7.5259999999999998</c:v>
                </c:pt>
                <c:pt idx="7528">
                  <c:v>7.5270000000000001</c:v>
                </c:pt>
                <c:pt idx="7529">
                  <c:v>7.5279999999999996</c:v>
                </c:pt>
                <c:pt idx="7530">
                  <c:v>7.5289999999999999</c:v>
                </c:pt>
                <c:pt idx="7531">
                  <c:v>7.53</c:v>
                </c:pt>
                <c:pt idx="7532">
                  <c:v>7.5309999999999997</c:v>
                </c:pt>
                <c:pt idx="7533">
                  <c:v>7.532</c:v>
                </c:pt>
                <c:pt idx="7534">
                  <c:v>7.5330000000000004</c:v>
                </c:pt>
                <c:pt idx="7535">
                  <c:v>7.5339999999999998</c:v>
                </c:pt>
                <c:pt idx="7536">
                  <c:v>7.5350000000000001</c:v>
                </c:pt>
                <c:pt idx="7537">
                  <c:v>7.5359999999999996</c:v>
                </c:pt>
                <c:pt idx="7538">
                  <c:v>7.5369999999999999</c:v>
                </c:pt>
                <c:pt idx="7539">
                  <c:v>7.5380000000000003</c:v>
                </c:pt>
                <c:pt idx="7540">
                  <c:v>7.5389999999999997</c:v>
                </c:pt>
                <c:pt idx="7541">
                  <c:v>7.54</c:v>
                </c:pt>
                <c:pt idx="7542">
                  <c:v>7.5410000000000004</c:v>
                </c:pt>
                <c:pt idx="7543">
                  <c:v>7.5419999999999998</c:v>
                </c:pt>
                <c:pt idx="7544">
                  <c:v>7.5430000000000001</c:v>
                </c:pt>
                <c:pt idx="7545">
                  <c:v>7.5439999999999996</c:v>
                </c:pt>
                <c:pt idx="7546">
                  <c:v>7.5449999999999999</c:v>
                </c:pt>
                <c:pt idx="7547">
                  <c:v>7.5460000000000003</c:v>
                </c:pt>
                <c:pt idx="7548">
                  <c:v>7.5469999999999997</c:v>
                </c:pt>
                <c:pt idx="7549">
                  <c:v>7.548</c:v>
                </c:pt>
                <c:pt idx="7550">
                  <c:v>7.5490000000000004</c:v>
                </c:pt>
                <c:pt idx="7551">
                  <c:v>7.55</c:v>
                </c:pt>
                <c:pt idx="7552">
                  <c:v>7.5510000000000002</c:v>
                </c:pt>
                <c:pt idx="7553">
                  <c:v>7.5519999999999996</c:v>
                </c:pt>
                <c:pt idx="7554">
                  <c:v>7.5529999999999999</c:v>
                </c:pt>
                <c:pt idx="7555">
                  <c:v>7.5540000000000003</c:v>
                </c:pt>
                <c:pt idx="7556">
                  <c:v>7.5549999999999997</c:v>
                </c:pt>
                <c:pt idx="7557">
                  <c:v>7.556</c:v>
                </c:pt>
                <c:pt idx="7558">
                  <c:v>7.5570000000000004</c:v>
                </c:pt>
                <c:pt idx="7559">
                  <c:v>7.5579999999999998</c:v>
                </c:pt>
                <c:pt idx="7560">
                  <c:v>7.5590000000000002</c:v>
                </c:pt>
                <c:pt idx="7561">
                  <c:v>7.56</c:v>
                </c:pt>
                <c:pt idx="7562">
                  <c:v>7.5609999999999999</c:v>
                </c:pt>
                <c:pt idx="7563">
                  <c:v>7.5620000000000003</c:v>
                </c:pt>
                <c:pt idx="7564">
                  <c:v>7.5629999999999997</c:v>
                </c:pt>
                <c:pt idx="7565">
                  <c:v>7.5640000000000001</c:v>
                </c:pt>
                <c:pt idx="7566">
                  <c:v>7.5650000000000004</c:v>
                </c:pt>
                <c:pt idx="7567">
                  <c:v>7.5659999999999998</c:v>
                </c:pt>
                <c:pt idx="7568">
                  <c:v>7.5670000000000002</c:v>
                </c:pt>
                <c:pt idx="7569">
                  <c:v>7.5679999999999996</c:v>
                </c:pt>
                <c:pt idx="7570">
                  <c:v>7.569</c:v>
                </c:pt>
                <c:pt idx="7571">
                  <c:v>7.57</c:v>
                </c:pt>
                <c:pt idx="7572">
                  <c:v>7.5709999999999997</c:v>
                </c:pt>
                <c:pt idx="7573">
                  <c:v>7.5720000000000001</c:v>
                </c:pt>
                <c:pt idx="7574">
                  <c:v>7.5730000000000004</c:v>
                </c:pt>
                <c:pt idx="7575">
                  <c:v>7.5739999999999998</c:v>
                </c:pt>
                <c:pt idx="7576">
                  <c:v>7.5750000000000002</c:v>
                </c:pt>
                <c:pt idx="7577">
                  <c:v>7.5759999999999996</c:v>
                </c:pt>
                <c:pt idx="7578">
                  <c:v>7.577</c:v>
                </c:pt>
                <c:pt idx="7579">
                  <c:v>7.5780000000000003</c:v>
                </c:pt>
                <c:pt idx="7580">
                  <c:v>7.5789999999999997</c:v>
                </c:pt>
                <c:pt idx="7581">
                  <c:v>7.58</c:v>
                </c:pt>
                <c:pt idx="7582">
                  <c:v>7.5810000000000004</c:v>
                </c:pt>
                <c:pt idx="7583">
                  <c:v>7.5819999999999999</c:v>
                </c:pt>
                <c:pt idx="7584">
                  <c:v>7.5830000000000002</c:v>
                </c:pt>
                <c:pt idx="7585">
                  <c:v>7.5839999999999996</c:v>
                </c:pt>
                <c:pt idx="7586">
                  <c:v>7.585</c:v>
                </c:pt>
                <c:pt idx="7587">
                  <c:v>7.5860000000000003</c:v>
                </c:pt>
                <c:pt idx="7588">
                  <c:v>7.5869999999999997</c:v>
                </c:pt>
                <c:pt idx="7589">
                  <c:v>7.5880000000000001</c:v>
                </c:pt>
                <c:pt idx="7590">
                  <c:v>7.5890000000000004</c:v>
                </c:pt>
                <c:pt idx="7591">
                  <c:v>7.59</c:v>
                </c:pt>
                <c:pt idx="7592">
                  <c:v>7.5910000000000002</c:v>
                </c:pt>
                <c:pt idx="7593">
                  <c:v>7.5919999999999996</c:v>
                </c:pt>
                <c:pt idx="7594">
                  <c:v>7.593</c:v>
                </c:pt>
                <c:pt idx="7595">
                  <c:v>7.5940000000000003</c:v>
                </c:pt>
                <c:pt idx="7596">
                  <c:v>7.5949999999999998</c:v>
                </c:pt>
                <c:pt idx="7597">
                  <c:v>7.5960000000000001</c:v>
                </c:pt>
                <c:pt idx="7598">
                  <c:v>7.5970000000000004</c:v>
                </c:pt>
                <c:pt idx="7599">
                  <c:v>7.5979999999999999</c:v>
                </c:pt>
                <c:pt idx="7600">
                  <c:v>7.5990000000000002</c:v>
                </c:pt>
                <c:pt idx="7601">
                  <c:v>7.6</c:v>
                </c:pt>
                <c:pt idx="7602">
                  <c:v>7.601</c:v>
                </c:pt>
                <c:pt idx="7603">
                  <c:v>7.6020000000000003</c:v>
                </c:pt>
                <c:pt idx="7604">
                  <c:v>7.6029999999999998</c:v>
                </c:pt>
                <c:pt idx="7605">
                  <c:v>7.6040000000000001</c:v>
                </c:pt>
                <c:pt idx="7606">
                  <c:v>7.6050000000000004</c:v>
                </c:pt>
                <c:pt idx="7607">
                  <c:v>7.6059999999999999</c:v>
                </c:pt>
                <c:pt idx="7608">
                  <c:v>7.6070000000000002</c:v>
                </c:pt>
                <c:pt idx="7609">
                  <c:v>7.6079999999999997</c:v>
                </c:pt>
                <c:pt idx="7610">
                  <c:v>7.609</c:v>
                </c:pt>
                <c:pt idx="7611">
                  <c:v>7.61</c:v>
                </c:pt>
                <c:pt idx="7612">
                  <c:v>7.6109999999999998</c:v>
                </c:pt>
                <c:pt idx="7613">
                  <c:v>7.6120000000000001</c:v>
                </c:pt>
                <c:pt idx="7614">
                  <c:v>7.6130000000000004</c:v>
                </c:pt>
                <c:pt idx="7615">
                  <c:v>7.6139999999999999</c:v>
                </c:pt>
                <c:pt idx="7616">
                  <c:v>7.6150000000000002</c:v>
                </c:pt>
                <c:pt idx="7617">
                  <c:v>7.6159999999999997</c:v>
                </c:pt>
                <c:pt idx="7618">
                  <c:v>7.617</c:v>
                </c:pt>
                <c:pt idx="7619">
                  <c:v>7.6180000000000003</c:v>
                </c:pt>
                <c:pt idx="7620">
                  <c:v>7.6189999999999998</c:v>
                </c:pt>
                <c:pt idx="7621">
                  <c:v>7.62</c:v>
                </c:pt>
                <c:pt idx="7622">
                  <c:v>7.6210000000000004</c:v>
                </c:pt>
                <c:pt idx="7623">
                  <c:v>7.6219999999999999</c:v>
                </c:pt>
                <c:pt idx="7624">
                  <c:v>7.6230000000000002</c:v>
                </c:pt>
                <c:pt idx="7625">
                  <c:v>7.6239999999999997</c:v>
                </c:pt>
                <c:pt idx="7626">
                  <c:v>7.625</c:v>
                </c:pt>
                <c:pt idx="7627">
                  <c:v>7.6260000000000003</c:v>
                </c:pt>
                <c:pt idx="7628">
                  <c:v>7.6269999999999998</c:v>
                </c:pt>
                <c:pt idx="7629">
                  <c:v>7.6280000000000001</c:v>
                </c:pt>
                <c:pt idx="7630">
                  <c:v>7.6289999999999996</c:v>
                </c:pt>
                <c:pt idx="7631">
                  <c:v>7.63</c:v>
                </c:pt>
                <c:pt idx="7632">
                  <c:v>7.6310000000000002</c:v>
                </c:pt>
                <c:pt idx="7633">
                  <c:v>7.6319999999999997</c:v>
                </c:pt>
                <c:pt idx="7634">
                  <c:v>7.633</c:v>
                </c:pt>
                <c:pt idx="7635">
                  <c:v>7.6340000000000003</c:v>
                </c:pt>
                <c:pt idx="7636">
                  <c:v>7.6349999999999998</c:v>
                </c:pt>
                <c:pt idx="7637">
                  <c:v>7.6360000000000001</c:v>
                </c:pt>
                <c:pt idx="7638">
                  <c:v>7.6369999999999996</c:v>
                </c:pt>
                <c:pt idx="7639">
                  <c:v>7.6379999999999999</c:v>
                </c:pt>
                <c:pt idx="7640">
                  <c:v>7.6390000000000002</c:v>
                </c:pt>
                <c:pt idx="7641">
                  <c:v>7.64</c:v>
                </c:pt>
                <c:pt idx="7642">
                  <c:v>7.641</c:v>
                </c:pt>
                <c:pt idx="7643">
                  <c:v>7.6420000000000003</c:v>
                </c:pt>
                <c:pt idx="7644">
                  <c:v>7.6429999999999998</c:v>
                </c:pt>
                <c:pt idx="7645">
                  <c:v>7.6440000000000001</c:v>
                </c:pt>
                <c:pt idx="7646">
                  <c:v>7.6449999999999996</c:v>
                </c:pt>
                <c:pt idx="7647">
                  <c:v>7.6459999999999999</c:v>
                </c:pt>
                <c:pt idx="7648">
                  <c:v>7.6470000000000002</c:v>
                </c:pt>
                <c:pt idx="7649">
                  <c:v>7.6479999999999997</c:v>
                </c:pt>
                <c:pt idx="7650">
                  <c:v>7.649</c:v>
                </c:pt>
                <c:pt idx="7651">
                  <c:v>7.65</c:v>
                </c:pt>
                <c:pt idx="7652">
                  <c:v>7.6509999999999998</c:v>
                </c:pt>
                <c:pt idx="7653">
                  <c:v>7.6520000000000001</c:v>
                </c:pt>
                <c:pt idx="7654">
                  <c:v>7.6529999999999996</c:v>
                </c:pt>
                <c:pt idx="7655">
                  <c:v>7.6539999999999999</c:v>
                </c:pt>
                <c:pt idx="7656">
                  <c:v>7.6550000000000002</c:v>
                </c:pt>
                <c:pt idx="7657">
                  <c:v>7.6559999999999997</c:v>
                </c:pt>
                <c:pt idx="7658">
                  <c:v>7.657</c:v>
                </c:pt>
                <c:pt idx="7659">
                  <c:v>7.6580000000000004</c:v>
                </c:pt>
                <c:pt idx="7660">
                  <c:v>7.6589999999999998</c:v>
                </c:pt>
                <c:pt idx="7661">
                  <c:v>7.66</c:v>
                </c:pt>
                <c:pt idx="7662">
                  <c:v>7.6609999999999996</c:v>
                </c:pt>
                <c:pt idx="7663">
                  <c:v>7.6619999999999999</c:v>
                </c:pt>
                <c:pt idx="7664">
                  <c:v>7.6630000000000003</c:v>
                </c:pt>
                <c:pt idx="7665">
                  <c:v>7.6639999999999997</c:v>
                </c:pt>
                <c:pt idx="7666">
                  <c:v>7.665</c:v>
                </c:pt>
                <c:pt idx="7667">
                  <c:v>7.6660000000000004</c:v>
                </c:pt>
                <c:pt idx="7668">
                  <c:v>7.6669999999999998</c:v>
                </c:pt>
                <c:pt idx="7669">
                  <c:v>7.6680000000000001</c:v>
                </c:pt>
                <c:pt idx="7670">
                  <c:v>7.6689999999999996</c:v>
                </c:pt>
                <c:pt idx="7671">
                  <c:v>7.67</c:v>
                </c:pt>
                <c:pt idx="7672">
                  <c:v>7.6710000000000003</c:v>
                </c:pt>
                <c:pt idx="7673">
                  <c:v>7.6719999999999997</c:v>
                </c:pt>
                <c:pt idx="7674">
                  <c:v>7.673</c:v>
                </c:pt>
                <c:pt idx="7675">
                  <c:v>7.6740000000000004</c:v>
                </c:pt>
                <c:pt idx="7676">
                  <c:v>7.6749999999999998</c:v>
                </c:pt>
                <c:pt idx="7677">
                  <c:v>7.6760000000000002</c:v>
                </c:pt>
                <c:pt idx="7678">
                  <c:v>7.6769999999999996</c:v>
                </c:pt>
                <c:pt idx="7679">
                  <c:v>7.6779999999999999</c:v>
                </c:pt>
                <c:pt idx="7680">
                  <c:v>7.6790000000000003</c:v>
                </c:pt>
                <c:pt idx="7681">
                  <c:v>7.68</c:v>
                </c:pt>
                <c:pt idx="7682">
                  <c:v>7.681</c:v>
                </c:pt>
                <c:pt idx="7683">
                  <c:v>7.6820000000000004</c:v>
                </c:pt>
                <c:pt idx="7684">
                  <c:v>7.6829999999999998</c:v>
                </c:pt>
                <c:pt idx="7685">
                  <c:v>7.6840000000000002</c:v>
                </c:pt>
                <c:pt idx="7686">
                  <c:v>7.6849999999999996</c:v>
                </c:pt>
                <c:pt idx="7687">
                  <c:v>7.6859999999999999</c:v>
                </c:pt>
                <c:pt idx="7688">
                  <c:v>7.6870000000000003</c:v>
                </c:pt>
                <c:pt idx="7689">
                  <c:v>7.6879999999999997</c:v>
                </c:pt>
                <c:pt idx="7690">
                  <c:v>7.6890000000000001</c:v>
                </c:pt>
                <c:pt idx="7691">
                  <c:v>7.69</c:v>
                </c:pt>
                <c:pt idx="7692">
                  <c:v>7.6909999999999998</c:v>
                </c:pt>
                <c:pt idx="7693">
                  <c:v>7.6920000000000002</c:v>
                </c:pt>
                <c:pt idx="7694">
                  <c:v>7.6929999999999996</c:v>
                </c:pt>
                <c:pt idx="7695">
                  <c:v>7.694</c:v>
                </c:pt>
                <c:pt idx="7696">
                  <c:v>7.6950000000000003</c:v>
                </c:pt>
                <c:pt idx="7697">
                  <c:v>7.6959999999999997</c:v>
                </c:pt>
                <c:pt idx="7698">
                  <c:v>7.6970000000000001</c:v>
                </c:pt>
                <c:pt idx="7699">
                  <c:v>7.6980000000000004</c:v>
                </c:pt>
                <c:pt idx="7700">
                  <c:v>7.6989999999999998</c:v>
                </c:pt>
                <c:pt idx="7701">
                  <c:v>7.7</c:v>
                </c:pt>
                <c:pt idx="7702">
                  <c:v>7.7009999999999996</c:v>
                </c:pt>
                <c:pt idx="7703">
                  <c:v>7.702</c:v>
                </c:pt>
                <c:pt idx="7704">
                  <c:v>7.7030000000000003</c:v>
                </c:pt>
                <c:pt idx="7705">
                  <c:v>7.7039999999999997</c:v>
                </c:pt>
                <c:pt idx="7706">
                  <c:v>7.7050000000000001</c:v>
                </c:pt>
                <c:pt idx="7707">
                  <c:v>7.7060000000000004</c:v>
                </c:pt>
                <c:pt idx="7708">
                  <c:v>7.7069999999999999</c:v>
                </c:pt>
                <c:pt idx="7709">
                  <c:v>7.7080000000000002</c:v>
                </c:pt>
                <c:pt idx="7710">
                  <c:v>7.7089999999999996</c:v>
                </c:pt>
                <c:pt idx="7711">
                  <c:v>7.71</c:v>
                </c:pt>
                <c:pt idx="7712">
                  <c:v>7.7110000000000003</c:v>
                </c:pt>
                <c:pt idx="7713">
                  <c:v>7.7119999999999997</c:v>
                </c:pt>
                <c:pt idx="7714">
                  <c:v>7.7130000000000001</c:v>
                </c:pt>
                <c:pt idx="7715">
                  <c:v>7.7140000000000004</c:v>
                </c:pt>
                <c:pt idx="7716">
                  <c:v>7.7149999999999999</c:v>
                </c:pt>
                <c:pt idx="7717">
                  <c:v>7.7160000000000002</c:v>
                </c:pt>
                <c:pt idx="7718">
                  <c:v>7.7169999999999996</c:v>
                </c:pt>
                <c:pt idx="7719">
                  <c:v>7.718</c:v>
                </c:pt>
                <c:pt idx="7720">
                  <c:v>7.7190000000000003</c:v>
                </c:pt>
                <c:pt idx="7721">
                  <c:v>7.72</c:v>
                </c:pt>
                <c:pt idx="7722">
                  <c:v>7.7210000000000001</c:v>
                </c:pt>
                <c:pt idx="7723">
                  <c:v>7.7220000000000004</c:v>
                </c:pt>
                <c:pt idx="7724">
                  <c:v>7.7229999999999999</c:v>
                </c:pt>
                <c:pt idx="7725">
                  <c:v>7.7240000000000002</c:v>
                </c:pt>
                <c:pt idx="7726">
                  <c:v>7.7249999999999996</c:v>
                </c:pt>
                <c:pt idx="7727">
                  <c:v>7.726</c:v>
                </c:pt>
                <c:pt idx="7728">
                  <c:v>7.7270000000000003</c:v>
                </c:pt>
                <c:pt idx="7729">
                  <c:v>7.7279999999999998</c:v>
                </c:pt>
                <c:pt idx="7730">
                  <c:v>7.7290000000000001</c:v>
                </c:pt>
                <c:pt idx="7731">
                  <c:v>7.73</c:v>
                </c:pt>
                <c:pt idx="7732">
                  <c:v>7.7309999999999999</c:v>
                </c:pt>
                <c:pt idx="7733">
                  <c:v>7.7320000000000002</c:v>
                </c:pt>
                <c:pt idx="7734">
                  <c:v>7.7329999999999997</c:v>
                </c:pt>
                <c:pt idx="7735">
                  <c:v>7.734</c:v>
                </c:pt>
                <c:pt idx="7736">
                  <c:v>7.7350000000000003</c:v>
                </c:pt>
                <c:pt idx="7737">
                  <c:v>7.7359999999999998</c:v>
                </c:pt>
                <c:pt idx="7738">
                  <c:v>7.7370000000000001</c:v>
                </c:pt>
                <c:pt idx="7739">
                  <c:v>7.7380000000000004</c:v>
                </c:pt>
                <c:pt idx="7740">
                  <c:v>7.7389999999999999</c:v>
                </c:pt>
                <c:pt idx="7741">
                  <c:v>7.74</c:v>
                </c:pt>
                <c:pt idx="7742">
                  <c:v>7.7409999999999997</c:v>
                </c:pt>
                <c:pt idx="7743">
                  <c:v>7.742</c:v>
                </c:pt>
                <c:pt idx="7744">
                  <c:v>7.7430000000000003</c:v>
                </c:pt>
                <c:pt idx="7745">
                  <c:v>7.7439999999999998</c:v>
                </c:pt>
                <c:pt idx="7746">
                  <c:v>7.7450000000000001</c:v>
                </c:pt>
                <c:pt idx="7747">
                  <c:v>7.7460000000000004</c:v>
                </c:pt>
                <c:pt idx="7748">
                  <c:v>7.7469999999999999</c:v>
                </c:pt>
                <c:pt idx="7749">
                  <c:v>7.7480000000000002</c:v>
                </c:pt>
                <c:pt idx="7750">
                  <c:v>7.7489999999999997</c:v>
                </c:pt>
                <c:pt idx="7751">
                  <c:v>7.75</c:v>
                </c:pt>
                <c:pt idx="7752">
                  <c:v>7.7510000000000003</c:v>
                </c:pt>
                <c:pt idx="7753">
                  <c:v>7.7519999999999998</c:v>
                </c:pt>
                <c:pt idx="7754">
                  <c:v>7.7530000000000001</c:v>
                </c:pt>
                <c:pt idx="7755">
                  <c:v>7.7539999999999996</c:v>
                </c:pt>
                <c:pt idx="7756">
                  <c:v>7.7549999999999999</c:v>
                </c:pt>
                <c:pt idx="7757">
                  <c:v>7.7560000000000002</c:v>
                </c:pt>
                <c:pt idx="7758">
                  <c:v>7.7569999999999997</c:v>
                </c:pt>
                <c:pt idx="7759">
                  <c:v>7.758</c:v>
                </c:pt>
                <c:pt idx="7760">
                  <c:v>7.7590000000000003</c:v>
                </c:pt>
                <c:pt idx="7761">
                  <c:v>7.76</c:v>
                </c:pt>
                <c:pt idx="7762">
                  <c:v>7.7610000000000001</c:v>
                </c:pt>
                <c:pt idx="7763">
                  <c:v>7.7619999999999996</c:v>
                </c:pt>
                <c:pt idx="7764">
                  <c:v>7.7629999999999999</c:v>
                </c:pt>
                <c:pt idx="7765">
                  <c:v>7.7640000000000002</c:v>
                </c:pt>
                <c:pt idx="7766">
                  <c:v>7.7649999999999997</c:v>
                </c:pt>
                <c:pt idx="7767">
                  <c:v>7.766</c:v>
                </c:pt>
                <c:pt idx="7768">
                  <c:v>7.7670000000000003</c:v>
                </c:pt>
                <c:pt idx="7769">
                  <c:v>7.7679999999999998</c:v>
                </c:pt>
                <c:pt idx="7770">
                  <c:v>7.7690000000000001</c:v>
                </c:pt>
                <c:pt idx="7771">
                  <c:v>7.77</c:v>
                </c:pt>
                <c:pt idx="7772">
                  <c:v>7.7709999999999999</c:v>
                </c:pt>
                <c:pt idx="7773">
                  <c:v>7.7720000000000002</c:v>
                </c:pt>
                <c:pt idx="7774">
                  <c:v>7.7729999999999997</c:v>
                </c:pt>
                <c:pt idx="7775">
                  <c:v>7.774</c:v>
                </c:pt>
                <c:pt idx="7776">
                  <c:v>7.7750000000000004</c:v>
                </c:pt>
                <c:pt idx="7777">
                  <c:v>7.7759999999999998</c:v>
                </c:pt>
                <c:pt idx="7778">
                  <c:v>7.7770000000000001</c:v>
                </c:pt>
                <c:pt idx="7779">
                  <c:v>7.7779999999999996</c:v>
                </c:pt>
                <c:pt idx="7780">
                  <c:v>7.7789999999999999</c:v>
                </c:pt>
                <c:pt idx="7781">
                  <c:v>7.78</c:v>
                </c:pt>
                <c:pt idx="7782">
                  <c:v>7.7809999999999997</c:v>
                </c:pt>
                <c:pt idx="7783">
                  <c:v>7.782</c:v>
                </c:pt>
                <c:pt idx="7784">
                  <c:v>7.7830000000000004</c:v>
                </c:pt>
                <c:pt idx="7785">
                  <c:v>7.7839999999999998</c:v>
                </c:pt>
                <c:pt idx="7786">
                  <c:v>7.7850000000000001</c:v>
                </c:pt>
                <c:pt idx="7787">
                  <c:v>7.7859999999999996</c:v>
                </c:pt>
                <c:pt idx="7788">
                  <c:v>7.7869999999999999</c:v>
                </c:pt>
                <c:pt idx="7789">
                  <c:v>7.7880000000000003</c:v>
                </c:pt>
                <c:pt idx="7790">
                  <c:v>7.7889999999999997</c:v>
                </c:pt>
                <c:pt idx="7791">
                  <c:v>7.79</c:v>
                </c:pt>
                <c:pt idx="7792">
                  <c:v>7.7910000000000004</c:v>
                </c:pt>
                <c:pt idx="7793">
                  <c:v>7.7919999999999998</c:v>
                </c:pt>
                <c:pt idx="7794">
                  <c:v>7.7930000000000001</c:v>
                </c:pt>
                <c:pt idx="7795">
                  <c:v>7.7939999999999996</c:v>
                </c:pt>
                <c:pt idx="7796">
                  <c:v>7.7949999999999999</c:v>
                </c:pt>
                <c:pt idx="7797">
                  <c:v>7.7960000000000003</c:v>
                </c:pt>
                <c:pt idx="7798">
                  <c:v>7.7969999999999997</c:v>
                </c:pt>
                <c:pt idx="7799">
                  <c:v>7.798</c:v>
                </c:pt>
                <c:pt idx="7800">
                  <c:v>7.7990000000000004</c:v>
                </c:pt>
                <c:pt idx="7801">
                  <c:v>7.8</c:v>
                </c:pt>
                <c:pt idx="7802">
                  <c:v>7.8010000000000002</c:v>
                </c:pt>
                <c:pt idx="7803">
                  <c:v>7.8019999999999996</c:v>
                </c:pt>
                <c:pt idx="7804">
                  <c:v>7.8029999999999999</c:v>
                </c:pt>
                <c:pt idx="7805">
                  <c:v>7.8040000000000003</c:v>
                </c:pt>
                <c:pt idx="7806">
                  <c:v>7.8049999999999997</c:v>
                </c:pt>
                <c:pt idx="7807">
                  <c:v>7.806</c:v>
                </c:pt>
                <c:pt idx="7808">
                  <c:v>7.8070000000000004</c:v>
                </c:pt>
                <c:pt idx="7809">
                  <c:v>7.8079999999999998</c:v>
                </c:pt>
                <c:pt idx="7810">
                  <c:v>7.8090000000000002</c:v>
                </c:pt>
                <c:pt idx="7811">
                  <c:v>7.81</c:v>
                </c:pt>
                <c:pt idx="7812">
                  <c:v>7.8109999999999999</c:v>
                </c:pt>
                <c:pt idx="7813">
                  <c:v>7.8120000000000003</c:v>
                </c:pt>
                <c:pt idx="7814">
                  <c:v>7.8129999999999997</c:v>
                </c:pt>
                <c:pt idx="7815">
                  <c:v>7.8140000000000001</c:v>
                </c:pt>
                <c:pt idx="7816">
                  <c:v>7.8150000000000004</c:v>
                </c:pt>
                <c:pt idx="7817">
                  <c:v>7.8159999999999998</c:v>
                </c:pt>
                <c:pt idx="7818">
                  <c:v>7.8170000000000002</c:v>
                </c:pt>
                <c:pt idx="7819">
                  <c:v>7.8179999999999996</c:v>
                </c:pt>
                <c:pt idx="7820">
                  <c:v>7.819</c:v>
                </c:pt>
                <c:pt idx="7821">
                  <c:v>7.82</c:v>
                </c:pt>
                <c:pt idx="7822">
                  <c:v>7.8209999999999997</c:v>
                </c:pt>
                <c:pt idx="7823">
                  <c:v>7.8220000000000001</c:v>
                </c:pt>
                <c:pt idx="7824">
                  <c:v>7.8230000000000004</c:v>
                </c:pt>
                <c:pt idx="7825">
                  <c:v>7.8239999999999998</c:v>
                </c:pt>
                <c:pt idx="7826">
                  <c:v>7.8250000000000002</c:v>
                </c:pt>
                <c:pt idx="7827">
                  <c:v>7.8259999999999996</c:v>
                </c:pt>
                <c:pt idx="7828">
                  <c:v>7.827</c:v>
                </c:pt>
                <c:pt idx="7829">
                  <c:v>7.8280000000000003</c:v>
                </c:pt>
                <c:pt idx="7830">
                  <c:v>7.8289999999999997</c:v>
                </c:pt>
                <c:pt idx="7831">
                  <c:v>7.83</c:v>
                </c:pt>
                <c:pt idx="7832">
                  <c:v>7.8310000000000004</c:v>
                </c:pt>
                <c:pt idx="7833">
                  <c:v>7.8319999999999999</c:v>
                </c:pt>
                <c:pt idx="7834">
                  <c:v>7.8330000000000002</c:v>
                </c:pt>
                <c:pt idx="7835">
                  <c:v>7.8339999999999996</c:v>
                </c:pt>
                <c:pt idx="7836">
                  <c:v>7.835</c:v>
                </c:pt>
                <c:pt idx="7837">
                  <c:v>7.8360000000000003</c:v>
                </c:pt>
                <c:pt idx="7838">
                  <c:v>7.8369999999999997</c:v>
                </c:pt>
                <c:pt idx="7839">
                  <c:v>7.8380000000000001</c:v>
                </c:pt>
                <c:pt idx="7840">
                  <c:v>7.8390000000000004</c:v>
                </c:pt>
                <c:pt idx="7841">
                  <c:v>7.84</c:v>
                </c:pt>
                <c:pt idx="7842">
                  <c:v>7.8410000000000002</c:v>
                </c:pt>
                <c:pt idx="7843">
                  <c:v>7.8419999999999996</c:v>
                </c:pt>
                <c:pt idx="7844">
                  <c:v>7.843</c:v>
                </c:pt>
                <c:pt idx="7845">
                  <c:v>7.8440000000000003</c:v>
                </c:pt>
                <c:pt idx="7846">
                  <c:v>7.8449999999999998</c:v>
                </c:pt>
                <c:pt idx="7847">
                  <c:v>7.8460000000000001</c:v>
                </c:pt>
                <c:pt idx="7848">
                  <c:v>7.8470000000000004</c:v>
                </c:pt>
                <c:pt idx="7849">
                  <c:v>7.8479999999999999</c:v>
                </c:pt>
                <c:pt idx="7850">
                  <c:v>7.8490000000000002</c:v>
                </c:pt>
                <c:pt idx="7851">
                  <c:v>7.85</c:v>
                </c:pt>
                <c:pt idx="7852">
                  <c:v>7.851</c:v>
                </c:pt>
                <c:pt idx="7853">
                  <c:v>7.8520000000000003</c:v>
                </c:pt>
                <c:pt idx="7854">
                  <c:v>7.8529999999999998</c:v>
                </c:pt>
                <c:pt idx="7855">
                  <c:v>7.8540000000000001</c:v>
                </c:pt>
                <c:pt idx="7856">
                  <c:v>7.8550000000000004</c:v>
                </c:pt>
                <c:pt idx="7857">
                  <c:v>7.8559999999999999</c:v>
                </c:pt>
                <c:pt idx="7858">
                  <c:v>7.8570000000000002</c:v>
                </c:pt>
                <c:pt idx="7859">
                  <c:v>7.8579999999999997</c:v>
                </c:pt>
                <c:pt idx="7860">
                  <c:v>7.859</c:v>
                </c:pt>
                <c:pt idx="7861">
                  <c:v>7.86</c:v>
                </c:pt>
                <c:pt idx="7862">
                  <c:v>7.8609999999999998</c:v>
                </c:pt>
                <c:pt idx="7863">
                  <c:v>7.8620000000000001</c:v>
                </c:pt>
                <c:pt idx="7864">
                  <c:v>7.8630000000000004</c:v>
                </c:pt>
                <c:pt idx="7865">
                  <c:v>7.8639999999999999</c:v>
                </c:pt>
                <c:pt idx="7866">
                  <c:v>7.8650000000000002</c:v>
                </c:pt>
                <c:pt idx="7867">
                  <c:v>7.8659999999999997</c:v>
                </c:pt>
                <c:pt idx="7868">
                  <c:v>7.867</c:v>
                </c:pt>
                <c:pt idx="7869">
                  <c:v>7.8680000000000003</c:v>
                </c:pt>
                <c:pt idx="7870">
                  <c:v>7.8689999999999998</c:v>
                </c:pt>
                <c:pt idx="7871">
                  <c:v>7.87</c:v>
                </c:pt>
                <c:pt idx="7872">
                  <c:v>7.8710000000000004</c:v>
                </c:pt>
                <c:pt idx="7873">
                  <c:v>7.8719999999999999</c:v>
                </c:pt>
                <c:pt idx="7874">
                  <c:v>7.8730000000000002</c:v>
                </c:pt>
                <c:pt idx="7875">
                  <c:v>7.8739999999999997</c:v>
                </c:pt>
                <c:pt idx="7876">
                  <c:v>7.875</c:v>
                </c:pt>
                <c:pt idx="7877">
                  <c:v>7.8760000000000003</c:v>
                </c:pt>
                <c:pt idx="7878">
                  <c:v>7.8769999999999998</c:v>
                </c:pt>
                <c:pt idx="7879">
                  <c:v>7.8780000000000001</c:v>
                </c:pt>
                <c:pt idx="7880">
                  <c:v>7.8789999999999996</c:v>
                </c:pt>
                <c:pt idx="7881">
                  <c:v>7.88</c:v>
                </c:pt>
                <c:pt idx="7882">
                  <c:v>7.8810000000000002</c:v>
                </c:pt>
                <c:pt idx="7883">
                  <c:v>7.8819999999999997</c:v>
                </c:pt>
                <c:pt idx="7884">
                  <c:v>7.883</c:v>
                </c:pt>
                <c:pt idx="7885">
                  <c:v>7.8840000000000003</c:v>
                </c:pt>
                <c:pt idx="7886">
                  <c:v>7.8849999999999998</c:v>
                </c:pt>
                <c:pt idx="7887">
                  <c:v>7.8860000000000001</c:v>
                </c:pt>
                <c:pt idx="7888">
                  <c:v>7.8869999999999996</c:v>
                </c:pt>
                <c:pt idx="7889">
                  <c:v>7.8879999999999999</c:v>
                </c:pt>
                <c:pt idx="7890">
                  <c:v>7.8890000000000002</c:v>
                </c:pt>
                <c:pt idx="7891">
                  <c:v>7.89</c:v>
                </c:pt>
                <c:pt idx="7892">
                  <c:v>7.891</c:v>
                </c:pt>
                <c:pt idx="7893">
                  <c:v>7.8920000000000003</c:v>
                </c:pt>
                <c:pt idx="7894">
                  <c:v>7.8929999999999998</c:v>
                </c:pt>
                <c:pt idx="7895">
                  <c:v>7.8940000000000001</c:v>
                </c:pt>
                <c:pt idx="7896">
                  <c:v>7.8949999999999996</c:v>
                </c:pt>
                <c:pt idx="7897">
                  <c:v>7.8959999999999999</c:v>
                </c:pt>
                <c:pt idx="7898">
                  <c:v>7.8970000000000002</c:v>
                </c:pt>
                <c:pt idx="7899">
                  <c:v>7.8979999999999997</c:v>
                </c:pt>
                <c:pt idx="7900">
                  <c:v>7.899</c:v>
                </c:pt>
                <c:pt idx="7901">
                  <c:v>7.9</c:v>
                </c:pt>
                <c:pt idx="7902">
                  <c:v>7.9009999999999998</c:v>
                </c:pt>
                <c:pt idx="7903">
                  <c:v>7.9020000000000001</c:v>
                </c:pt>
                <c:pt idx="7904">
                  <c:v>7.9029999999999996</c:v>
                </c:pt>
                <c:pt idx="7905">
                  <c:v>7.9039999999999999</c:v>
                </c:pt>
                <c:pt idx="7906">
                  <c:v>7.9050000000000002</c:v>
                </c:pt>
                <c:pt idx="7907">
                  <c:v>7.9059999999999997</c:v>
                </c:pt>
                <c:pt idx="7908">
                  <c:v>7.907</c:v>
                </c:pt>
                <c:pt idx="7909">
                  <c:v>7.9080000000000004</c:v>
                </c:pt>
                <c:pt idx="7910">
                  <c:v>7.9089999999999998</c:v>
                </c:pt>
                <c:pt idx="7911">
                  <c:v>7.91</c:v>
                </c:pt>
                <c:pt idx="7912">
                  <c:v>7.9109999999999996</c:v>
                </c:pt>
                <c:pt idx="7913">
                  <c:v>7.9119999999999999</c:v>
                </c:pt>
                <c:pt idx="7914">
                  <c:v>7.9130000000000003</c:v>
                </c:pt>
                <c:pt idx="7915">
                  <c:v>7.9139999999999997</c:v>
                </c:pt>
                <c:pt idx="7916">
                  <c:v>7.915</c:v>
                </c:pt>
                <c:pt idx="7917">
                  <c:v>7.9160000000000004</c:v>
                </c:pt>
                <c:pt idx="7918">
                  <c:v>7.9169999999999998</c:v>
                </c:pt>
                <c:pt idx="7919">
                  <c:v>7.9180000000000001</c:v>
                </c:pt>
                <c:pt idx="7920">
                  <c:v>7.9189999999999996</c:v>
                </c:pt>
                <c:pt idx="7921">
                  <c:v>7.92</c:v>
                </c:pt>
                <c:pt idx="7922">
                  <c:v>7.9210000000000003</c:v>
                </c:pt>
                <c:pt idx="7923">
                  <c:v>7.9219999999999997</c:v>
                </c:pt>
                <c:pt idx="7924">
                  <c:v>7.923</c:v>
                </c:pt>
                <c:pt idx="7925">
                  <c:v>7.9240000000000004</c:v>
                </c:pt>
                <c:pt idx="7926">
                  <c:v>7.9249999999999998</c:v>
                </c:pt>
                <c:pt idx="7927">
                  <c:v>7.9260000000000002</c:v>
                </c:pt>
                <c:pt idx="7928">
                  <c:v>7.9269999999999996</c:v>
                </c:pt>
                <c:pt idx="7929">
                  <c:v>7.9279999999999999</c:v>
                </c:pt>
                <c:pt idx="7930">
                  <c:v>7.9290000000000003</c:v>
                </c:pt>
                <c:pt idx="7931">
                  <c:v>7.93</c:v>
                </c:pt>
                <c:pt idx="7932">
                  <c:v>7.931</c:v>
                </c:pt>
                <c:pt idx="7933">
                  <c:v>7.9320000000000004</c:v>
                </c:pt>
                <c:pt idx="7934">
                  <c:v>7.9329999999999998</c:v>
                </c:pt>
                <c:pt idx="7935">
                  <c:v>7.9340000000000002</c:v>
                </c:pt>
                <c:pt idx="7936">
                  <c:v>7.9349999999999996</c:v>
                </c:pt>
                <c:pt idx="7937">
                  <c:v>7.9359999999999999</c:v>
                </c:pt>
                <c:pt idx="7938">
                  <c:v>7.9370000000000003</c:v>
                </c:pt>
                <c:pt idx="7939">
                  <c:v>7.9379999999999997</c:v>
                </c:pt>
                <c:pt idx="7940">
                  <c:v>7.9390000000000001</c:v>
                </c:pt>
                <c:pt idx="7941">
                  <c:v>7.94</c:v>
                </c:pt>
                <c:pt idx="7942">
                  <c:v>7.9409999999999998</c:v>
                </c:pt>
                <c:pt idx="7943">
                  <c:v>7.9420000000000002</c:v>
                </c:pt>
                <c:pt idx="7944">
                  <c:v>7.9429999999999996</c:v>
                </c:pt>
                <c:pt idx="7945">
                  <c:v>7.944</c:v>
                </c:pt>
                <c:pt idx="7946">
                  <c:v>7.9450000000000003</c:v>
                </c:pt>
                <c:pt idx="7947">
                  <c:v>7.9459999999999997</c:v>
                </c:pt>
                <c:pt idx="7948">
                  <c:v>7.9470000000000001</c:v>
                </c:pt>
                <c:pt idx="7949">
                  <c:v>7.9480000000000004</c:v>
                </c:pt>
                <c:pt idx="7950">
                  <c:v>7.9489999999999998</c:v>
                </c:pt>
                <c:pt idx="7951">
                  <c:v>7.95</c:v>
                </c:pt>
                <c:pt idx="7952">
                  <c:v>7.9509999999999996</c:v>
                </c:pt>
                <c:pt idx="7953">
                  <c:v>7.952</c:v>
                </c:pt>
                <c:pt idx="7954">
                  <c:v>7.9530000000000003</c:v>
                </c:pt>
                <c:pt idx="7955">
                  <c:v>7.9539999999999997</c:v>
                </c:pt>
                <c:pt idx="7956">
                  <c:v>7.9550000000000001</c:v>
                </c:pt>
                <c:pt idx="7957">
                  <c:v>7.9560000000000004</c:v>
                </c:pt>
                <c:pt idx="7958">
                  <c:v>7.9569999999999999</c:v>
                </c:pt>
                <c:pt idx="7959">
                  <c:v>7.9580000000000002</c:v>
                </c:pt>
                <c:pt idx="7960">
                  <c:v>7.9589999999999996</c:v>
                </c:pt>
                <c:pt idx="7961">
                  <c:v>7.96</c:v>
                </c:pt>
                <c:pt idx="7962">
                  <c:v>7.9610000000000003</c:v>
                </c:pt>
                <c:pt idx="7963">
                  <c:v>7.9619999999999997</c:v>
                </c:pt>
                <c:pt idx="7964">
                  <c:v>7.9630000000000001</c:v>
                </c:pt>
                <c:pt idx="7965">
                  <c:v>7.9640000000000004</c:v>
                </c:pt>
                <c:pt idx="7966">
                  <c:v>7.9649999999999999</c:v>
                </c:pt>
                <c:pt idx="7967">
                  <c:v>7.9660000000000002</c:v>
                </c:pt>
                <c:pt idx="7968">
                  <c:v>7.9669999999999996</c:v>
                </c:pt>
                <c:pt idx="7969">
                  <c:v>7.968</c:v>
                </c:pt>
                <c:pt idx="7970">
                  <c:v>7.9690000000000003</c:v>
                </c:pt>
                <c:pt idx="7971">
                  <c:v>7.97</c:v>
                </c:pt>
                <c:pt idx="7972">
                  <c:v>7.9710000000000001</c:v>
                </c:pt>
                <c:pt idx="7973">
                  <c:v>7.9720000000000004</c:v>
                </c:pt>
                <c:pt idx="7974">
                  <c:v>7.9729999999999999</c:v>
                </c:pt>
                <c:pt idx="7975">
                  <c:v>7.9740000000000002</c:v>
                </c:pt>
                <c:pt idx="7976">
                  <c:v>7.9749999999999996</c:v>
                </c:pt>
                <c:pt idx="7977">
                  <c:v>7.976</c:v>
                </c:pt>
                <c:pt idx="7978">
                  <c:v>7.9770000000000003</c:v>
                </c:pt>
                <c:pt idx="7979">
                  <c:v>7.9779999999999998</c:v>
                </c:pt>
                <c:pt idx="7980">
                  <c:v>7.9790000000000001</c:v>
                </c:pt>
                <c:pt idx="7981">
                  <c:v>7.98</c:v>
                </c:pt>
                <c:pt idx="7982">
                  <c:v>7.9809999999999999</c:v>
                </c:pt>
                <c:pt idx="7983">
                  <c:v>7.9820000000000002</c:v>
                </c:pt>
                <c:pt idx="7984">
                  <c:v>7.9829999999999997</c:v>
                </c:pt>
                <c:pt idx="7985">
                  <c:v>7.984</c:v>
                </c:pt>
                <c:pt idx="7986">
                  <c:v>7.9850000000000003</c:v>
                </c:pt>
                <c:pt idx="7987">
                  <c:v>7.9859999999999998</c:v>
                </c:pt>
                <c:pt idx="7988">
                  <c:v>7.9870000000000001</c:v>
                </c:pt>
                <c:pt idx="7989">
                  <c:v>7.9880000000000004</c:v>
                </c:pt>
                <c:pt idx="7990">
                  <c:v>7.9889999999999999</c:v>
                </c:pt>
                <c:pt idx="7991">
                  <c:v>7.99</c:v>
                </c:pt>
                <c:pt idx="7992">
                  <c:v>7.9909999999999997</c:v>
                </c:pt>
                <c:pt idx="7993">
                  <c:v>7.992</c:v>
                </c:pt>
                <c:pt idx="7994">
                  <c:v>7.9930000000000003</c:v>
                </c:pt>
                <c:pt idx="7995">
                  <c:v>7.9939999999999998</c:v>
                </c:pt>
                <c:pt idx="7996">
                  <c:v>7.9950000000000001</c:v>
                </c:pt>
                <c:pt idx="7997">
                  <c:v>7.9960000000000004</c:v>
                </c:pt>
                <c:pt idx="7998">
                  <c:v>7.9969999999999999</c:v>
                </c:pt>
                <c:pt idx="7999">
                  <c:v>7.9980000000000002</c:v>
                </c:pt>
                <c:pt idx="8000">
                  <c:v>7.9989999999999997</c:v>
                </c:pt>
                <c:pt idx="8001">
                  <c:v>8</c:v>
                </c:pt>
                <c:pt idx="8002">
                  <c:v>8.0009999999999994</c:v>
                </c:pt>
                <c:pt idx="8003">
                  <c:v>8.0020000000000007</c:v>
                </c:pt>
                <c:pt idx="8004">
                  <c:v>8.0030000000000001</c:v>
                </c:pt>
                <c:pt idx="8005">
                  <c:v>8.0039999999999996</c:v>
                </c:pt>
                <c:pt idx="8006">
                  <c:v>8.0050000000000008</c:v>
                </c:pt>
                <c:pt idx="8007">
                  <c:v>8.0060000000000002</c:v>
                </c:pt>
                <c:pt idx="8008">
                  <c:v>8.0069999999999997</c:v>
                </c:pt>
                <c:pt idx="8009">
                  <c:v>8.0079999999999991</c:v>
                </c:pt>
                <c:pt idx="8010">
                  <c:v>8.0090000000000003</c:v>
                </c:pt>
                <c:pt idx="8011">
                  <c:v>8.01</c:v>
                </c:pt>
                <c:pt idx="8012">
                  <c:v>8.0109999999999992</c:v>
                </c:pt>
                <c:pt idx="8013">
                  <c:v>8.0120000000000005</c:v>
                </c:pt>
                <c:pt idx="8014">
                  <c:v>8.0129999999999999</c:v>
                </c:pt>
                <c:pt idx="8015">
                  <c:v>8.0139999999999993</c:v>
                </c:pt>
                <c:pt idx="8016">
                  <c:v>8.0150000000000006</c:v>
                </c:pt>
                <c:pt idx="8017">
                  <c:v>8.016</c:v>
                </c:pt>
                <c:pt idx="8018">
                  <c:v>8.0169999999999995</c:v>
                </c:pt>
                <c:pt idx="8019">
                  <c:v>8.0180000000000007</c:v>
                </c:pt>
                <c:pt idx="8020">
                  <c:v>8.0190000000000001</c:v>
                </c:pt>
                <c:pt idx="8021">
                  <c:v>8.02</c:v>
                </c:pt>
                <c:pt idx="8022">
                  <c:v>8.0210000000000008</c:v>
                </c:pt>
                <c:pt idx="8023">
                  <c:v>8.0220000000000002</c:v>
                </c:pt>
                <c:pt idx="8024">
                  <c:v>8.0229999999999997</c:v>
                </c:pt>
                <c:pt idx="8025">
                  <c:v>8.0239999999999991</c:v>
                </c:pt>
                <c:pt idx="8026">
                  <c:v>8.0250000000000004</c:v>
                </c:pt>
                <c:pt idx="8027">
                  <c:v>8.0259999999999998</c:v>
                </c:pt>
                <c:pt idx="8028">
                  <c:v>8.0269999999999992</c:v>
                </c:pt>
                <c:pt idx="8029">
                  <c:v>8.0280000000000005</c:v>
                </c:pt>
                <c:pt idx="8030">
                  <c:v>8.0289999999999999</c:v>
                </c:pt>
                <c:pt idx="8031">
                  <c:v>8.0299999999999994</c:v>
                </c:pt>
                <c:pt idx="8032">
                  <c:v>8.0310000000000006</c:v>
                </c:pt>
                <c:pt idx="8033">
                  <c:v>8.032</c:v>
                </c:pt>
                <c:pt idx="8034">
                  <c:v>8.0329999999999995</c:v>
                </c:pt>
                <c:pt idx="8035">
                  <c:v>8.0340000000000007</c:v>
                </c:pt>
                <c:pt idx="8036">
                  <c:v>8.0350000000000001</c:v>
                </c:pt>
                <c:pt idx="8037">
                  <c:v>8.0359999999999996</c:v>
                </c:pt>
                <c:pt idx="8038">
                  <c:v>8.0370000000000008</c:v>
                </c:pt>
                <c:pt idx="8039">
                  <c:v>8.0380000000000003</c:v>
                </c:pt>
                <c:pt idx="8040">
                  <c:v>8.0389999999999997</c:v>
                </c:pt>
                <c:pt idx="8041">
                  <c:v>8.0399999999999991</c:v>
                </c:pt>
                <c:pt idx="8042">
                  <c:v>8.0410000000000004</c:v>
                </c:pt>
                <c:pt idx="8043">
                  <c:v>8.0419999999999998</c:v>
                </c:pt>
                <c:pt idx="8044">
                  <c:v>8.0429999999999993</c:v>
                </c:pt>
                <c:pt idx="8045">
                  <c:v>8.0440000000000005</c:v>
                </c:pt>
                <c:pt idx="8046">
                  <c:v>8.0449999999999999</c:v>
                </c:pt>
                <c:pt idx="8047">
                  <c:v>8.0459999999999994</c:v>
                </c:pt>
                <c:pt idx="8048">
                  <c:v>8.0470000000000006</c:v>
                </c:pt>
                <c:pt idx="8049">
                  <c:v>8.048</c:v>
                </c:pt>
                <c:pt idx="8050">
                  <c:v>8.0489999999999995</c:v>
                </c:pt>
                <c:pt idx="8051">
                  <c:v>8.0500000000000007</c:v>
                </c:pt>
                <c:pt idx="8052">
                  <c:v>8.0510000000000002</c:v>
                </c:pt>
                <c:pt idx="8053">
                  <c:v>8.0519999999999996</c:v>
                </c:pt>
                <c:pt idx="8054">
                  <c:v>8.0530000000000008</c:v>
                </c:pt>
                <c:pt idx="8055">
                  <c:v>8.0540000000000003</c:v>
                </c:pt>
                <c:pt idx="8056">
                  <c:v>8.0549999999999997</c:v>
                </c:pt>
                <c:pt idx="8057">
                  <c:v>8.0559999999999992</c:v>
                </c:pt>
                <c:pt idx="8058">
                  <c:v>8.0570000000000004</c:v>
                </c:pt>
                <c:pt idx="8059">
                  <c:v>8.0579999999999998</c:v>
                </c:pt>
                <c:pt idx="8060">
                  <c:v>8.0589999999999993</c:v>
                </c:pt>
                <c:pt idx="8061">
                  <c:v>8.06</c:v>
                </c:pt>
                <c:pt idx="8062">
                  <c:v>8.0609999999999999</c:v>
                </c:pt>
                <c:pt idx="8063">
                  <c:v>8.0619999999999994</c:v>
                </c:pt>
                <c:pt idx="8064">
                  <c:v>8.0630000000000006</c:v>
                </c:pt>
                <c:pt idx="8065">
                  <c:v>8.0640000000000001</c:v>
                </c:pt>
                <c:pt idx="8066">
                  <c:v>8.0649999999999995</c:v>
                </c:pt>
                <c:pt idx="8067">
                  <c:v>8.0660000000000007</c:v>
                </c:pt>
                <c:pt idx="8068">
                  <c:v>8.0670000000000002</c:v>
                </c:pt>
                <c:pt idx="8069">
                  <c:v>8.0679999999999996</c:v>
                </c:pt>
                <c:pt idx="8070">
                  <c:v>8.0690000000000008</c:v>
                </c:pt>
                <c:pt idx="8071">
                  <c:v>8.07</c:v>
                </c:pt>
                <c:pt idx="8072">
                  <c:v>8.0709999999999997</c:v>
                </c:pt>
                <c:pt idx="8073">
                  <c:v>8.0719999999999992</c:v>
                </c:pt>
                <c:pt idx="8074">
                  <c:v>8.0730000000000004</c:v>
                </c:pt>
                <c:pt idx="8075">
                  <c:v>8.0739999999999998</c:v>
                </c:pt>
                <c:pt idx="8076">
                  <c:v>8.0749999999999993</c:v>
                </c:pt>
                <c:pt idx="8077">
                  <c:v>8.0760000000000005</c:v>
                </c:pt>
                <c:pt idx="8078">
                  <c:v>8.077</c:v>
                </c:pt>
                <c:pt idx="8079">
                  <c:v>8.0779999999999994</c:v>
                </c:pt>
                <c:pt idx="8080">
                  <c:v>8.0790000000000006</c:v>
                </c:pt>
                <c:pt idx="8081">
                  <c:v>8.08</c:v>
                </c:pt>
                <c:pt idx="8082">
                  <c:v>8.0809999999999995</c:v>
                </c:pt>
                <c:pt idx="8083">
                  <c:v>8.0820000000000007</c:v>
                </c:pt>
                <c:pt idx="8084">
                  <c:v>8.0830000000000002</c:v>
                </c:pt>
                <c:pt idx="8085">
                  <c:v>8.0839999999999996</c:v>
                </c:pt>
                <c:pt idx="8086">
                  <c:v>8.0850000000000009</c:v>
                </c:pt>
                <c:pt idx="8087">
                  <c:v>8.0860000000000003</c:v>
                </c:pt>
                <c:pt idx="8088">
                  <c:v>8.0869999999999997</c:v>
                </c:pt>
                <c:pt idx="8089">
                  <c:v>8.0879999999999992</c:v>
                </c:pt>
                <c:pt idx="8090">
                  <c:v>8.0890000000000004</c:v>
                </c:pt>
                <c:pt idx="8091">
                  <c:v>8.09</c:v>
                </c:pt>
                <c:pt idx="8092">
                  <c:v>8.0909999999999993</c:v>
                </c:pt>
                <c:pt idx="8093">
                  <c:v>8.0920000000000005</c:v>
                </c:pt>
                <c:pt idx="8094">
                  <c:v>8.093</c:v>
                </c:pt>
                <c:pt idx="8095">
                  <c:v>8.0939999999999994</c:v>
                </c:pt>
                <c:pt idx="8096">
                  <c:v>8.0950000000000006</c:v>
                </c:pt>
                <c:pt idx="8097">
                  <c:v>8.0960000000000001</c:v>
                </c:pt>
                <c:pt idx="8098">
                  <c:v>8.0969999999999995</c:v>
                </c:pt>
                <c:pt idx="8099">
                  <c:v>8.0980000000000008</c:v>
                </c:pt>
                <c:pt idx="8100">
                  <c:v>8.0990000000000002</c:v>
                </c:pt>
                <c:pt idx="8101">
                  <c:v>8.1</c:v>
                </c:pt>
                <c:pt idx="8102">
                  <c:v>8.1010000000000009</c:v>
                </c:pt>
                <c:pt idx="8103">
                  <c:v>8.1020000000000003</c:v>
                </c:pt>
                <c:pt idx="8104">
                  <c:v>8.1029999999999998</c:v>
                </c:pt>
                <c:pt idx="8105">
                  <c:v>8.1039999999999992</c:v>
                </c:pt>
                <c:pt idx="8106">
                  <c:v>8.1050000000000004</c:v>
                </c:pt>
                <c:pt idx="8107">
                  <c:v>8.1059999999999999</c:v>
                </c:pt>
                <c:pt idx="8108">
                  <c:v>8.1069999999999993</c:v>
                </c:pt>
                <c:pt idx="8109">
                  <c:v>8.1080000000000005</c:v>
                </c:pt>
                <c:pt idx="8110">
                  <c:v>8.109</c:v>
                </c:pt>
                <c:pt idx="8111">
                  <c:v>8.11</c:v>
                </c:pt>
                <c:pt idx="8112">
                  <c:v>8.1110000000000007</c:v>
                </c:pt>
                <c:pt idx="8113">
                  <c:v>8.1120000000000001</c:v>
                </c:pt>
                <c:pt idx="8114">
                  <c:v>8.1129999999999995</c:v>
                </c:pt>
                <c:pt idx="8115">
                  <c:v>8.1140000000000008</c:v>
                </c:pt>
                <c:pt idx="8116">
                  <c:v>8.1150000000000002</c:v>
                </c:pt>
                <c:pt idx="8117">
                  <c:v>8.1159999999999997</c:v>
                </c:pt>
                <c:pt idx="8118">
                  <c:v>8.1170000000000009</c:v>
                </c:pt>
                <c:pt idx="8119">
                  <c:v>8.1180000000000003</c:v>
                </c:pt>
                <c:pt idx="8120">
                  <c:v>8.1189999999999998</c:v>
                </c:pt>
                <c:pt idx="8121">
                  <c:v>8.1199999999999992</c:v>
                </c:pt>
                <c:pt idx="8122">
                  <c:v>8.1210000000000004</c:v>
                </c:pt>
                <c:pt idx="8123">
                  <c:v>8.1219999999999999</c:v>
                </c:pt>
                <c:pt idx="8124">
                  <c:v>8.1229999999999993</c:v>
                </c:pt>
                <c:pt idx="8125">
                  <c:v>8.1240000000000006</c:v>
                </c:pt>
                <c:pt idx="8126">
                  <c:v>8.125</c:v>
                </c:pt>
                <c:pt idx="8127">
                  <c:v>8.1259999999999994</c:v>
                </c:pt>
                <c:pt idx="8128">
                  <c:v>8.1270000000000007</c:v>
                </c:pt>
                <c:pt idx="8129">
                  <c:v>8.1280000000000001</c:v>
                </c:pt>
                <c:pt idx="8130">
                  <c:v>8.1289999999999996</c:v>
                </c:pt>
                <c:pt idx="8131">
                  <c:v>8.1300000000000008</c:v>
                </c:pt>
                <c:pt idx="8132">
                  <c:v>8.1310000000000002</c:v>
                </c:pt>
                <c:pt idx="8133">
                  <c:v>8.1319999999999997</c:v>
                </c:pt>
                <c:pt idx="8134">
                  <c:v>8.1329999999999991</c:v>
                </c:pt>
                <c:pt idx="8135">
                  <c:v>8.1340000000000003</c:v>
                </c:pt>
                <c:pt idx="8136">
                  <c:v>8.1349999999999998</c:v>
                </c:pt>
                <c:pt idx="8137">
                  <c:v>8.1359999999999992</c:v>
                </c:pt>
                <c:pt idx="8138">
                  <c:v>8.1370000000000005</c:v>
                </c:pt>
                <c:pt idx="8139">
                  <c:v>8.1379999999999999</c:v>
                </c:pt>
                <c:pt idx="8140">
                  <c:v>8.1389999999999993</c:v>
                </c:pt>
                <c:pt idx="8141">
                  <c:v>8.14</c:v>
                </c:pt>
                <c:pt idx="8142">
                  <c:v>8.141</c:v>
                </c:pt>
                <c:pt idx="8143">
                  <c:v>8.1419999999999995</c:v>
                </c:pt>
                <c:pt idx="8144">
                  <c:v>8.1430000000000007</c:v>
                </c:pt>
                <c:pt idx="8145">
                  <c:v>8.1440000000000001</c:v>
                </c:pt>
                <c:pt idx="8146">
                  <c:v>8.1449999999999996</c:v>
                </c:pt>
                <c:pt idx="8147">
                  <c:v>8.1460000000000008</c:v>
                </c:pt>
                <c:pt idx="8148">
                  <c:v>8.1470000000000002</c:v>
                </c:pt>
                <c:pt idx="8149">
                  <c:v>8.1479999999999997</c:v>
                </c:pt>
                <c:pt idx="8150">
                  <c:v>8.1489999999999991</c:v>
                </c:pt>
                <c:pt idx="8151">
                  <c:v>8.15</c:v>
                </c:pt>
                <c:pt idx="8152">
                  <c:v>8.1509999999999998</c:v>
                </c:pt>
                <c:pt idx="8153">
                  <c:v>8.1519999999999992</c:v>
                </c:pt>
                <c:pt idx="8154">
                  <c:v>8.1530000000000005</c:v>
                </c:pt>
                <c:pt idx="8155">
                  <c:v>8.1539999999999999</c:v>
                </c:pt>
                <c:pt idx="8156">
                  <c:v>8.1549999999999994</c:v>
                </c:pt>
                <c:pt idx="8157">
                  <c:v>8.1560000000000006</c:v>
                </c:pt>
                <c:pt idx="8158">
                  <c:v>8.157</c:v>
                </c:pt>
                <c:pt idx="8159">
                  <c:v>8.1579999999999995</c:v>
                </c:pt>
                <c:pt idx="8160">
                  <c:v>8.1590000000000007</c:v>
                </c:pt>
                <c:pt idx="8161">
                  <c:v>8.16</c:v>
                </c:pt>
                <c:pt idx="8162">
                  <c:v>8.1609999999999996</c:v>
                </c:pt>
                <c:pt idx="8163">
                  <c:v>8.1620000000000008</c:v>
                </c:pt>
                <c:pt idx="8164">
                  <c:v>8.1630000000000003</c:v>
                </c:pt>
                <c:pt idx="8165">
                  <c:v>8.1639999999999997</c:v>
                </c:pt>
                <c:pt idx="8166">
                  <c:v>8.1649999999999991</c:v>
                </c:pt>
                <c:pt idx="8167">
                  <c:v>8.1660000000000004</c:v>
                </c:pt>
                <c:pt idx="8168">
                  <c:v>8.1669999999999998</c:v>
                </c:pt>
                <c:pt idx="8169">
                  <c:v>8.1679999999999993</c:v>
                </c:pt>
                <c:pt idx="8170">
                  <c:v>8.1690000000000005</c:v>
                </c:pt>
                <c:pt idx="8171">
                  <c:v>8.17</c:v>
                </c:pt>
                <c:pt idx="8172">
                  <c:v>8.1709999999999994</c:v>
                </c:pt>
                <c:pt idx="8173">
                  <c:v>8.1720000000000006</c:v>
                </c:pt>
                <c:pt idx="8174">
                  <c:v>8.173</c:v>
                </c:pt>
                <c:pt idx="8175">
                  <c:v>8.1739999999999995</c:v>
                </c:pt>
                <c:pt idx="8176">
                  <c:v>8.1750000000000007</c:v>
                </c:pt>
                <c:pt idx="8177">
                  <c:v>8.1760000000000002</c:v>
                </c:pt>
                <c:pt idx="8178">
                  <c:v>8.1769999999999996</c:v>
                </c:pt>
                <c:pt idx="8179">
                  <c:v>8.1780000000000008</c:v>
                </c:pt>
                <c:pt idx="8180">
                  <c:v>8.1790000000000003</c:v>
                </c:pt>
                <c:pt idx="8181">
                  <c:v>8.18</c:v>
                </c:pt>
                <c:pt idx="8182">
                  <c:v>8.1809999999999992</c:v>
                </c:pt>
                <c:pt idx="8183">
                  <c:v>8.1820000000000004</c:v>
                </c:pt>
                <c:pt idx="8184">
                  <c:v>8.1829999999999998</c:v>
                </c:pt>
                <c:pt idx="8185">
                  <c:v>8.1839999999999993</c:v>
                </c:pt>
                <c:pt idx="8186">
                  <c:v>8.1850000000000005</c:v>
                </c:pt>
                <c:pt idx="8187">
                  <c:v>8.1859999999999999</c:v>
                </c:pt>
                <c:pt idx="8188">
                  <c:v>8.1869999999999994</c:v>
                </c:pt>
                <c:pt idx="8189">
                  <c:v>8.1880000000000006</c:v>
                </c:pt>
                <c:pt idx="8190">
                  <c:v>8.1890000000000001</c:v>
                </c:pt>
                <c:pt idx="8191">
                  <c:v>8.19</c:v>
                </c:pt>
                <c:pt idx="8192">
                  <c:v>8.1910000000000007</c:v>
                </c:pt>
                <c:pt idx="8193">
                  <c:v>8.1920000000000002</c:v>
                </c:pt>
                <c:pt idx="8194">
                  <c:v>8.1929999999999996</c:v>
                </c:pt>
                <c:pt idx="8195">
                  <c:v>8.1940000000000008</c:v>
                </c:pt>
                <c:pt idx="8196">
                  <c:v>8.1950000000000003</c:v>
                </c:pt>
                <c:pt idx="8197">
                  <c:v>8.1959999999999997</c:v>
                </c:pt>
                <c:pt idx="8198">
                  <c:v>8.1969999999999992</c:v>
                </c:pt>
                <c:pt idx="8199">
                  <c:v>8.1980000000000004</c:v>
                </c:pt>
                <c:pt idx="8200">
                  <c:v>8.1989999999999998</c:v>
                </c:pt>
                <c:pt idx="8201">
                  <c:v>8.1999999999999993</c:v>
                </c:pt>
                <c:pt idx="8202">
                  <c:v>8.2010000000000005</c:v>
                </c:pt>
                <c:pt idx="8203">
                  <c:v>8.202</c:v>
                </c:pt>
                <c:pt idx="8204">
                  <c:v>8.2029999999999994</c:v>
                </c:pt>
                <c:pt idx="8205">
                  <c:v>8.2040000000000006</c:v>
                </c:pt>
                <c:pt idx="8206">
                  <c:v>8.2050000000000001</c:v>
                </c:pt>
                <c:pt idx="8207">
                  <c:v>8.2059999999999995</c:v>
                </c:pt>
                <c:pt idx="8208">
                  <c:v>8.2070000000000007</c:v>
                </c:pt>
                <c:pt idx="8209">
                  <c:v>8.2080000000000002</c:v>
                </c:pt>
                <c:pt idx="8210">
                  <c:v>8.2089999999999996</c:v>
                </c:pt>
                <c:pt idx="8211">
                  <c:v>8.2100000000000009</c:v>
                </c:pt>
                <c:pt idx="8212">
                  <c:v>8.2110000000000003</c:v>
                </c:pt>
                <c:pt idx="8213">
                  <c:v>8.2119999999999997</c:v>
                </c:pt>
                <c:pt idx="8214">
                  <c:v>8.2129999999999992</c:v>
                </c:pt>
                <c:pt idx="8215">
                  <c:v>8.2140000000000004</c:v>
                </c:pt>
                <c:pt idx="8216">
                  <c:v>8.2149999999999999</c:v>
                </c:pt>
                <c:pt idx="8217">
                  <c:v>8.2159999999999993</c:v>
                </c:pt>
                <c:pt idx="8218">
                  <c:v>8.2170000000000005</c:v>
                </c:pt>
                <c:pt idx="8219">
                  <c:v>8.218</c:v>
                </c:pt>
                <c:pt idx="8220">
                  <c:v>8.2189999999999994</c:v>
                </c:pt>
                <c:pt idx="8221">
                  <c:v>8.2200000000000006</c:v>
                </c:pt>
                <c:pt idx="8222">
                  <c:v>8.2210000000000001</c:v>
                </c:pt>
                <c:pt idx="8223">
                  <c:v>8.2219999999999995</c:v>
                </c:pt>
                <c:pt idx="8224">
                  <c:v>8.2230000000000008</c:v>
                </c:pt>
                <c:pt idx="8225">
                  <c:v>8.2240000000000002</c:v>
                </c:pt>
                <c:pt idx="8226">
                  <c:v>8.2249999999999996</c:v>
                </c:pt>
                <c:pt idx="8227">
                  <c:v>8.2260000000000009</c:v>
                </c:pt>
                <c:pt idx="8228">
                  <c:v>8.2270000000000003</c:v>
                </c:pt>
                <c:pt idx="8229">
                  <c:v>8.2279999999999998</c:v>
                </c:pt>
                <c:pt idx="8230">
                  <c:v>8.2289999999999992</c:v>
                </c:pt>
                <c:pt idx="8231">
                  <c:v>8.23</c:v>
                </c:pt>
                <c:pt idx="8232">
                  <c:v>8.2309999999999999</c:v>
                </c:pt>
                <c:pt idx="8233">
                  <c:v>8.2319999999999993</c:v>
                </c:pt>
                <c:pt idx="8234">
                  <c:v>8.2330000000000005</c:v>
                </c:pt>
                <c:pt idx="8235">
                  <c:v>8.234</c:v>
                </c:pt>
                <c:pt idx="8236">
                  <c:v>8.2349999999999994</c:v>
                </c:pt>
                <c:pt idx="8237">
                  <c:v>8.2360000000000007</c:v>
                </c:pt>
                <c:pt idx="8238">
                  <c:v>8.2370000000000001</c:v>
                </c:pt>
                <c:pt idx="8239">
                  <c:v>8.2379999999999995</c:v>
                </c:pt>
                <c:pt idx="8240">
                  <c:v>8.2390000000000008</c:v>
                </c:pt>
                <c:pt idx="8241">
                  <c:v>8.24</c:v>
                </c:pt>
                <c:pt idx="8242">
                  <c:v>8.2409999999999997</c:v>
                </c:pt>
                <c:pt idx="8243">
                  <c:v>8.2420000000000009</c:v>
                </c:pt>
                <c:pt idx="8244">
                  <c:v>8.2430000000000003</c:v>
                </c:pt>
                <c:pt idx="8245">
                  <c:v>8.2439999999999998</c:v>
                </c:pt>
                <c:pt idx="8246">
                  <c:v>8.2449999999999992</c:v>
                </c:pt>
                <c:pt idx="8247">
                  <c:v>8.2460000000000004</c:v>
                </c:pt>
                <c:pt idx="8248">
                  <c:v>8.2469999999999999</c:v>
                </c:pt>
                <c:pt idx="8249">
                  <c:v>8.2479999999999993</c:v>
                </c:pt>
                <c:pt idx="8250">
                  <c:v>8.2490000000000006</c:v>
                </c:pt>
                <c:pt idx="8251">
                  <c:v>8.25</c:v>
                </c:pt>
                <c:pt idx="8252">
                  <c:v>8.2509999999999994</c:v>
                </c:pt>
                <c:pt idx="8253">
                  <c:v>8.2520000000000007</c:v>
                </c:pt>
                <c:pt idx="8254">
                  <c:v>8.2530000000000001</c:v>
                </c:pt>
                <c:pt idx="8255">
                  <c:v>8.2539999999999996</c:v>
                </c:pt>
                <c:pt idx="8256">
                  <c:v>8.2550000000000008</c:v>
                </c:pt>
                <c:pt idx="8257">
                  <c:v>8.2560000000000002</c:v>
                </c:pt>
                <c:pt idx="8258">
                  <c:v>8.2569999999999997</c:v>
                </c:pt>
                <c:pt idx="8259">
                  <c:v>8.2579999999999991</c:v>
                </c:pt>
                <c:pt idx="8260">
                  <c:v>8.2590000000000003</c:v>
                </c:pt>
                <c:pt idx="8261">
                  <c:v>8.26</c:v>
                </c:pt>
                <c:pt idx="8262">
                  <c:v>8.2609999999999992</c:v>
                </c:pt>
                <c:pt idx="8263">
                  <c:v>8.2620000000000005</c:v>
                </c:pt>
                <c:pt idx="8264">
                  <c:v>8.2629999999999999</c:v>
                </c:pt>
                <c:pt idx="8265">
                  <c:v>8.2639999999999993</c:v>
                </c:pt>
                <c:pt idx="8266">
                  <c:v>8.2650000000000006</c:v>
                </c:pt>
                <c:pt idx="8267">
                  <c:v>8.266</c:v>
                </c:pt>
                <c:pt idx="8268">
                  <c:v>8.2669999999999995</c:v>
                </c:pt>
                <c:pt idx="8269">
                  <c:v>8.2680000000000007</c:v>
                </c:pt>
                <c:pt idx="8270">
                  <c:v>8.2690000000000001</c:v>
                </c:pt>
                <c:pt idx="8271">
                  <c:v>8.27</c:v>
                </c:pt>
                <c:pt idx="8272">
                  <c:v>8.2710000000000008</c:v>
                </c:pt>
                <c:pt idx="8273">
                  <c:v>8.2720000000000002</c:v>
                </c:pt>
                <c:pt idx="8274">
                  <c:v>8.2729999999999997</c:v>
                </c:pt>
                <c:pt idx="8275">
                  <c:v>8.2739999999999991</c:v>
                </c:pt>
                <c:pt idx="8276">
                  <c:v>8.2750000000000004</c:v>
                </c:pt>
                <c:pt idx="8277">
                  <c:v>8.2759999999999998</c:v>
                </c:pt>
                <c:pt idx="8278">
                  <c:v>8.2769999999999992</c:v>
                </c:pt>
                <c:pt idx="8279">
                  <c:v>8.2780000000000005</c:v>
                </c:pt>
                <c:pt idx="8280">
                  <c:v>8.2789999999999999</c:v>
                </c:pt>
                <c:pt idx="8281">
                  <c:v>8.2799999999999994</c:v>
                </c:pt>
                <c:pt idx="8282">
                  <c:v>8.2810000000000006</c:v>
                </c:pt>
                <c:pt idx="8283">
                  <c:v>8.282</c:v>
                </c:pt>
                <c:pt idx="8284">
                  <c:v>8.2829999999999995</c:v>
                </c:pt>
                <c:pt idx="8285">
                  <c:v>8.2840000000000007</c:v>
                </c:pt>
                <c:pt idx="8286">
                  <c:v>8.2850000000000001</c:v>
                </c:pt>
                <c:pt idx="8287">
                  <c:v>8.2859999999999996</c:v>
                </c:pt>
                <c:pt idx="8288">
                  <c:v>8.2870000000000008</c:v>
                </c:pt>
                <c:pt idx="8289">
                  <c:v>8.2880000000000003</c:v>
                </c:pt>
                <c:pt idx="8290">
                  <c:v>8.2889999999999997</c:v>
                </c:pt>
                <c:pt idx="8291">
                  <c:v>8.2899999999999991</c:v>
                </c:pt>
                <c:pt idx="8292">
                  <c:v>8.2910000000000004</c:v>
                </c:pt>
                <c:pt idx="8293">
                  <c:v>8.2919999999999998</c:v>
                </c:pt>
                <c:pt idx="8294">
                  <c:v>8.2929999999999993</c:v>
                </c:pt>
                <c:pt idx="8295">
                  <c:v>8.2940000000000005</c:v>
                </c:pt>
                <c:pt idx="8296">
                  <c:v>8.2949999999999999</c:v>
                </c:pt>
                <c:pt idx="8297">
                  <c:v>8.2959999999999994</c:v>
                </c:pt>
                <c:pt idx="8298">
                  <c:v>8.2970000000000006</c:v>
                </c:pt>
                <c:pt idx="8299">
                  <c:v>8.298</c:v>
                </c:pt>
                <c:pt idx="8300">
                  <c:v>8.2989999999999995</c:v>
                </c:pt>
                <c:pt idx="8301">
                  <c:v>8.3000000000000007</c:v>
                </c:pt>
                <c:pt idx="8302">
                  <c:v>8.3010000000000002</c:v>
                </c:pt>
                <c:pt idx="8303">
                  <c:v>8.3019999999999996</c:v>
                </c:pt>
                <c:pt idx="8304">
                  <c:v>8.3030000000000008</c:v>
                </c:pt>
                <c:pt idx="8305">
                  <c:v>8.3040000000000003</c:v>
                </c:pt>
                <c:pt idx="8306">
                  <c:v>8.3049999999999997</c:v>
                </c:pt>
                <c:pt idx="8307">
                  <c:v>8.3059999999999992</c:v>
                </c:pt>
                <c:pt idx="8308">
                  <c:v>8.3070000000000004</c:v>
                </c:pt>
                <c:pt idx="8309">
                  <c:v>8.3079999999999998</c:v>
                </c:pt>
                <c:pt idx="8310">
                  <c:v>8.3089999999999993</c:v>
                </c:pt>
                <c:pt idx="8311">
                  <c:v>8.31</c:v>
                </c:pt>
                <c:pt idx="8312">
                  <c:v>8.3109999999999999</c:v>
                </c:pt>
                <c:pt idx="8313">
                  <c:v>8.3119999999999994</c:v>
                </c:pt>
                <c:pt idx="8314">
                  <c:v>8.3130000000000006</c:v>
                </c:pt>
                <c:pt idx="8315">
                  <c:v>8.3140000000000001</c:v>
                </c:pt>
                <c:pt idx="8316">
                  <c:v>8.3149999999999995</c:v>
                </c:pt>
                <c:pt idx="8317">
                  <c:v>8.3160000000000007</c:v>
                </c:pt>
                <c:pt idx="8318">
                  <c:v>8.3170000000000002</c:v>
                </c:pt>
                <c:pt idx="8319">
                  <c:v>8.3179999999999996</c:v>
                </c:pt>
                <c:pt idx="8320">
                  <c:v>8.3190000000000008</c:v>
                </c:pt>
                <c:pt idx="8321">
                  <c:v>8.32</c:v>
                </c:pt>
                <c:pt idx="8322">
                  <c:v>8.3209999999999997</c:v>
                </c:pt>
                <c:pt idx="8323">
                  <c:v>8.3219999999999992</c:v>
                </c:pt>
                <c:pt idx="8324">
                  <c:v>8.3230000000000004</c:v>
                </c:pt>
                <c:pt idx="8325">
                  <c:v>8.3239999999999998</c:v>
                </c:pt>
                <c:pt idx="8326">
                  <c:v>8.3249999999999993</c:v>
                </c:pt>
                <c:pt idx="8327">
                  <c:v>8.3260000000000005</c:v>
                </c:pt>
                <c:pt idx="8328">
                  <c:v>8.327</c:v>
                </c:pt>
                <c:pt idx="8329">
                  <c:v>8.3279999999999994</c:v>
                </c:pt>
                <c:pt idx="8330">
                  <c:v>8.3290000000000006</c:v>
                </c:pt>
                <c:pt idx="8331">
                  <c:v>8.33</c:v>
                </c:pt>
                <c:pt idx="8332">
                  <c:v>8.3309999999999995</c:v>
                </c:pt>
                <c:pt idx="8333">
                  <c:v>8.3320000000000007</c:v>
                </c:pt>
                <c:pt idx="8334">
                  <c:v>8.3330000000000002</c:v>
                </c:pt>
                <c:pt idx="8335">
                  <c:v>8.3339999999999996</c:v>
                </c:pt>
                <c:pt idx="8336">
                  <c:v>8.3350000000000009</c:v>
                </c:pt>
                <c:pt idx="8337">
                  <c:v>8.3360000000000003</c:v>
                </c:pt>
                <c:pt idx="8338">
                  <c:v>8.3369999999999997</c:v>
                </c:pt>
                <c:pt idx="8339">
                  <c:v>8.3379999999999992</c:v>
                </c:pt>
                <c:pt idx="8340">
                  <c:v>8.3390000000000004</c:v>
                </c:pt>
                <c:pt idx="8341">
                  <c:v>8.34</c:v>
                </c:pt>
                <c:pt idx="8342">
                  <c:v>8.3409999999999993</c:v>
                </c:pt>
                <c:pt idx="8343">
                  <c:v>8.3420000000000005</c:v>
                </c:pt>
                <c:pt idx="8344">
                  <c:v>8.343</c:v>
                </c:pt>
                <c:pt idx="8345">
                  <c:v>8.3439999999999994</c:v>
                </c:pt>
                <c:pt idx="8346">
                  <c:v>8.3450000000000006</c:v>
                </c:pt>
                <c:pt idx="8347">
                  <c:v>8.3460000000000001</c:v>
                </c:pt>
                <c:pt idx="8348">
                  <c:v>8.3469999999999995</c:v>
                </c:pt>
                <c:pt idx="8349">
                  <c:v>8.3480000000000008</c:v>
                </c:pt>
                <c:pt idx="8350">
                  <c:v>8.3490000000000002</c:v>
                </c:pt>
                <c:pt idx="8351">
                  <c:v>8.35</c:v>
                </c:pt>
                <c:pt idx="8352">
                  <c:v>8.3510000000000009</c:v>
                </c:pt>
                <c:pt idx="8353">
                  <c:v>8.3520000000000003</c:v>
                </c:pt>
                <c:pt idx="8354">
                  <c:v>8.3529999999999998</c:v>
                </c:pt>
                <c:pt idx="8355">
                  <c:v>8.3539999999999992</c:v>
                </c:pt>
                <c:pt idx="8356">
                  <c:v>8.3550000000000004</c:v>
                </c:pt>
                <c:pt idx="8357">
                  <c:v>8.3559999999999999</c:v>
                </c:pt>
                <c:pt idx="8358">
                  <c:v>8.3569999999999993</c:v>
                </c:pt>
                <c:pt idx="8359">
                  <c:v>8.3580000000000005</c:v>
                </c:pt>
                <c:pt idx="8360">
                  <c:v>8.359</c:v>
                </c:pt>
                <c:pt idx="8361">
                  <c:v>8.36</c:v>
                </c:pt>
                <c:pt idx="8362">
                  <c:v>8.3610000000000007</c:v>
                </c:pt>
                <c:pt idx="8363">
                  <c:v>8.3620000000000001</c:v>
                </c:pt>
                <c:pt idx="8364">
                  <c:v>8.3629999999999995</c:v>
                </c:pt>
                <c:pt idx="8365">
                  <c:v>8.3640000000000008</c:v>
                </c:pt>
                <c:pt idx="8366">
                  <c:v>8.3650000000000002</c:v>
                </c:pt>
                <c:pt idx="8367">
                  <c:v>8.3659999999999997</c:v>
                </c:pt>
                <c:pt idx="8368">
                  <c:v>8.3670000000000009</c:v>
                </c:pt>
                <c:pt idx="8369">
                  <c:v>8.3680000000000003</c:v>
                </c:pt>
                <c:pt idx="8370">
                  <c:v>8.3689999999999998</c:v>
                </c:pt>
                <c:pt idx="8371">
                  <c:v>8.3699999999999992</c:v>
                </c:pt>
                <c:pt idx="8372">
                  <c:v>8.3710000000000004</c:v>
                </c:pt>
                <c:pt idx="8373">
                  <c:v>8.3719999999999999</c:v>
                </c:pt>
                <c:pt idx="8374">
                  <c:v>8.3729999999999993</c:v>
                </c:pt>
                <c:pt idx="8375">
                  <c:v>8.3740000000000006</c:v>
                </c:pt>
                <c:pt idx="8376">
                  <c:v>8.375</c:v>
                </c:pt>
                <c:pt idx="8377">
                  <c:v>8.3759999999999994</c:v>
                </c:pt>
                <c:pt idx="8378">
                  <c:v>8.3770000000000007</c:v>
                </c:pt>
                <c:pt idx="8379">
                  <c:v>8.3780000000000001</c:v>
                </c:pt>
                <c:pt idx="8380">
                  <c:v>8.3789999999999996</c:v>
                </c:pt>
                <c:pt idx="8381">
                  <c:v>8.3800000000000008</c:v>
                </c:pt>
                <c:pt idx="8382">
                  <c:v>8.3810000000000002</c:v>
                </c:pt>
                <c:pt idx="8383">
                  <c:v>8.3819999999999997</c:v>
                </c:pt>
                <c:pt idx="8384">
                  <c:v>8.3829999999999991</c:v>
                </c:pt>
                <c:pt idx="8385">
                  <c:v>8.3840000000000003</c:v>
                </c:pt>
                <c:pt idx="8386">
                  <c:v>8.3849999999999998</c:v>
                </c:pt>
                <c:pt idx="8387">
                  <c:v>8.3859999999999992</c:v>
                </c:pt>
                <c:pt idx="8388">
                  <c:v>8.3870000000000005</c:v>
                </c:pt>
                <c:pt idx="8389">
                  <c:v>8.3879999999999999</c:v>
                </c:pt>
                <c:pt idx="8390">
                  <c:v>8.3889999999999993</c:v>
                </c:pt>
                <c:pt idx="8391">
                  <c:v>8.39</c:v>
                </c:pt>
                <c:pt idx="8392">
                  <c:v>8.391</c:v>
                </c:pt>
                <c:pt idx="8393">
                  <c:v>8.3919999999999995</c:v>
                </c:pt>
                <c:pt idx="8394">
                  <c:v>8.3930000000000007</c:v>
                </c:pt>
                <c:pt idx="8395">
                  <c:v>8.3940000000000001</c:v>
                </c:pt>
                <c:pt idx="8396">
                  <c:v>8.3949999999999996</c:v>
                </c:pt>
                <c:pt idx="8397">
                  <c:v>8.3960000000000008</c:v>
                </c:pt>
                <c:pt idx="8398">
                  <c:v>8.3970000000000002</c:v>
                </c:pt>
                <c:pt idx="8399">
                  <c:v>8.3979999999999997</c:v>
                </c:pt>
                <c:pt idx="8400">
                  <c:v>8.3989999999999991</c:v>
                </c:pt>
                <c:pt idx="8401">
                  <c:v>8.4</c:v>
                </c:pt>
                <c:pt idx="8402">
                  <c:v>8.4009999999999998</c:v>
                </c:pt>
                <c:pt idx="8403">
                  <c:v>8.4019999999999992</c:v>
                </c:pt>
                <c:pt idx="8404">
                  <c:v>8.4030000000000005</c:v>
                </c:pt>
                <c:pt idx="8405">
                  <c:v>8.4039999999999999</c:v>
                </c:pt>
                <c:pt idx="8406">
                  <c:v>8.4049999999999994</c:v>
                </c:pt>
                <c:pt idx="8407">
                  <c:v>8.4060000000000006</c:v>
                </c:pt>
                <c:pt idx="8408">
                  <c:v>8.407</c:v>
                </c:pt>
                <c:pt idx="8409">
                  <c:v>8.4079999999999995</c:v>
                </c:pt>
                <c:pt idx="8410">
                  <c:v>8.4090000000000007</c:v>
                </c:pt>
                <c:pt idx="8411">
                  <c:v>8.41</c:v>
                </c:pt>
                <c:pt idx="8412">
                  <c:v>8.4109999999999996</c:v>
                </c:pt>
                <c:pt idx="8413">
                  <c:v>8.4120000000000008</c:v>
                </c:pt>
                <c:pt idx="8414">
                  <c:v>8.4130000000000003</c:v>
                </c:pt>
                <c:pt idx="8415">
                  <c:v>8.4139999999999997</c:v>
                </c:pt>
                <c:pt idx="8416">
                  <c:v>8.4149999999999991</c:v>
                </c:pt>
                <c:pt idx="8417">
                  <c:v>8.4160000000000004</c:v>
                </c:pt>
                <c:pt idx="8418">
                  <c:v>8.4169999999999998</c:v>
                </c:pt>
                <c:pt idx="8419">
                  <c:v>8.4179999999999993</c:v>
                </c:pt>
                <c:pt idx="8420">
                  <c:v>8.4190000000000005</c:v>
                </c:pt>
                <c:pt idx="8421">
                  <c:v>8.42</c:v>
                </c:pt>
                <c:pt idx="8422">
                  <c:v>8.4209999999999994</c:v>
                </c:pt>
                <c:pt idx="8423">
                  <c:v>8.4220000000000006</c:v>
                </c:pt>
                <c:pt idx="8424">
                  <c:v>8.423</c:v>
                </c:pt>
                <c:pt idx="8425">
                  <c:v>8.4239999999999995</c:v>
                </c:pt>
                <c:pt idx="8426">
                  <c:v>8.4250000000000007</c:v>
                </c:pt>
                <c:pt idx="8427">
                  <c:v>8.4260000000000002</c:v>
                </c:pt>
                <c:pt idx="8428">
                  <c:v>8.4269999999999996</c:v>
                </c:pt>
                <c:pt idx="8429">
                  <c:v>8.4280000000000008</c:v>
                </c:pt>
                <c:pt idx="8430">
                  <c:v>8.4290000000000003</c:v>
                </c:pt>
                <c:pt idx="8431">
                  <c:v>8.43</c:v>
                </c:pt>
                <c:pt idx="8432">
                  <c:v>8.4309999999999992</c:v>
                </c:pt>
                <c:pt idx="8433">
                  <c:v>8.4320000000000004</c:v>
                </c:pt>
                <c:pt idx="8434">
                  <c:v>8.4329999999999998</c:v>
                </c:pt>
                <c:pt idx="8435">
                  <c:v>8.4339999999999993</c:v>
                </c:pt>
                <c:pt idx="8436">
                  <c:v>8.4350000000000005</c:v>
                </c:pt>
                <c:pt idx="8437">
                  <c:v>8.4359999999999999</c:v>
                </c:pt>
                <c:pt idx="8438">
                  <c:v>8.4369999999999994</c:v>
                </c:pt>
                <c:pt idx="8439">
                  <c:v>8.4380000000000006</c:v>
                </c:pt>
                <c:pt idx="8440">
                  <c:v>8.4390000000000001</c:v>
                </c:pt>
                <c:pt idx="8441">
                  <c:v>8.44</c:v>
                </c:pt>
                <c:pt idx="8442">
                  <c:v>8.4410000000000007</c:v>
                </c:pt>
                <c:pt idx="8443">
                  <c:v>8.4420000000000002</c:v>
                </c:pt>
                <c:pt idx="8444">
                  <c:v>8.4429999999999996</c:v>
                </c:pt>
                <c:pt idx="8445">
                  <c:v>8.4440000000000008</c:v>
                </c:pt>
                <c:pt idx="8446">
                  <c:v>8.4450000000000003</c:v>
                </c:pt>
                <c:pt idx="8447">
                  <c:v>8.4459999999999997</c:v>
                </c:pt>
                <c:pt idx="8448">
                  <c:v>8.4469999999999992</c:v>
                </c:pt>
                <c:pt idx="8449">
                  <c:v>8.4480000000000004</c:v>
                </c:pt>
                <c:pt idx="8450">
                  <c:v>8.4489999999999998</c:v>
                </c:pt>
                <c:pt idx="8451">
                  <c:v>8.4499999999999993</c:v>
                </c:pt>
                <c:pt idx="8452">
                  <c:v>8.4510000000000005</c:v>
                </c:pt>
                <c:pt idx="8453">
                  <c:v>8.452</c:v>
                </c:pt>
                <c:pt idx="8454">
                  <c:v>8.4529999999999994</c:v>
                </c:pt>
                <c:pt idx="8455">
                  <c:v>8.4540000000000006</c:v>
                </c:pt>
                <c:pt idx="8456">
                  <c:v>8.4550000000000001</c:v>
                </c:pt>
                <c:pt idx="8457">
                  <c:v>8.4559999999999995</c:v>
                </c:pt>
                <c:pt idx="8458">
                  <c:v>8.4570000000000007</c:v>
                </c:pt>
                <c:pt idx="8459">
                  <c:v>8.4580000000000002</c:v>
                </c:pt>
                <c:pt idx="8460">
                  <c:v>8.4589999999999996</c:v>
                </c:pt>
                <c:pt idx="8461">
                  <c:v>8.4600000000000009</c:v>
                </c:pt>
                <c:pt idx="8462">
                  <c:v>8.4610000000000003</c:v>
                </c:pt>
                <c:pt idx="8463">
                  <c:v>8.4619999999999997</c:v>
                </c:pt>
                <c:pt idx="8464">
                  <c:v>8.4629999999999992</c:v>
                </c:pt>
                <c:pt idx="8465">
                  <c:v>8.4640000000000004</c:v>
                </c:pt>
                <c:pt idx="8466">
                  <c:v>8.4649999999999999</c:v>
                </c:pt>
                <c:pt idx="8467">
                  <c:v>8.4659999999999993</c:v>
                </c:pt>
                <c:pt idx="8468">
                  <c:v>8.4670000000000005</c:v>
                </c:pt>
                <c:pt idx="8469">
                  <c:v>8.468</c:v>
                </c:pt>
                <c:pt idx="8470">
                  <c:v>8.4689999999999994</c:v>
                </c:pt>
                <c:pt idx="8471">
                  <c:v>8.4700000000000006</c:v>
                </c:pt>
                <c:pt idx="8472">
                  <c:v>8.4710000000000001</c:v>
                </c:pt>
                <c:pt idx="8473">
                  <c:v>8.4719999999999995</c:v>
                </c:pt>
                <c:pt idx="8474">
                  <c:v>8.4730000000000008</c:v>
                </c:pt>
                <c:pt idx="8475">
                  <c:v>8.4740000000000002</c:v>
                </c:pt>
                <c:pt idx="8476">
                  <c:v>8.4749999999999996</c:v>
                </c:pt>
                <c:pt idx="8477">
                  <c:v>8.4760000000000009</c:v>
                </c:pt>
                <c:pt idx="8478">
                  <c:v>8.4770000000000003</c:v>
                </c:pt>
                <c:pt idx="8479">
                  <c:v>8.4779999999999998</c:v>
                </c:pt>
                <c:pt idx="8480">
                  <c:v>8.4789999999999992</c:v>
                </c:pt>
                <c:pt idx="8481">
                  <c:v>8.48</c:v>
                </c:pt>
                <c:pt idx="8482">
                  <c:v>8.4809999999999999</c:v>
                </c:pt>
                <c:pt idx="8483">
                  <c:v>8.4819999999999993</c:v>
                </c:pt>
                <c:pt idx="8484">
                  <c:v>8.4830000000000005</c:v>
                </c:pt>
                <c:pt idx="8485">
                  <c:v>8.484</c:v>
                </c:pt>
                <c:pt idx="8486">
                  <c:v>8.4849999999999994</c:v>
                </c:pt>
                <c:pt idx="8487">
                  <c:v>8.4860000000000007</c:v>
                </c:pt>
                <c:pt idx="8488">
                  <c:v>8.4870000000000001</c:v>
                </c:pt>
                <c:pt idx="8489">
                  <c:v>8.4879999999999995</c:v>
                </c:pt>
                <c:pt idx="8490">
                  <c:v>8.4890000000000008</c:v>
                </c:pt>
                <c:pt idx="8491">
                  <c:v>8.49</c:v>
                </c:pt>
                <c:pt idx="8492">
                  <c:v>8.4909999999999997</c:v>
                </c:pt>
                <c:pt idx="8493">
                  <c:v>8.4920000000000009</c:v>
                </c:pt>
                <c:pt idx="8494">
                  <c:v>8.4930000000000003</c:v>
                </c:pt>
                <c:pt idx="8495">
                  <c:v>8.4939999999999998</c:v>
                </c:pt>
                <c:pt idx="8496">
                  <c:v>8.4949999999999992</c:v>
                </c:pt>
                <c:pt idx="8497">
                  <c:v>8.4960000000000004</c:v>
                </c:pt>
                <c:pt idx="8498">
                  <c:v>8.4969999999999999</c:v>
                </c:pt>
                <c:pt idx="8499">
                  <c:v>8.4979999999999993</c:v>
                </c:pt>
                <c:pt idx="8500">
                  <c:v>8.4990000000000006</c:v>
                </c:pt>
                <c:pt idx="8501">
                  <c:v>8.5</c:v>
                </c:pt>
                <c:pt idx="8502">
                  <c:v>8.5009999999999994</c:v>
                </c:pt>
                <c:pt idx="8503">
                  <c:v>8.5020000000000007</c:v>
                </c:pt>
                <c:pt idx="8504">
                  <c:v>8.5030000000000001</c:v>
                </c:pt>
                <c:pt idx="8505">
                  <c:v>8.5039999999999996</c:v>
                </c:pt>
                <c:pt idx="8506">
                  <c:v>8.5050000000000008</c:v>
                </c:pt>
                <c:pt idx="8507">
                  <c:v>8.5060000000000002</c:v>
                </c:pt>
                <c:pt idx="8508">
                  <c:v>8.5069999999999997</c:v>
                </c:pt>
                <c:pt idx="8509">
                  <c:v>8.5079999999999991</c:v>
                </c:pt>
                <c:pt idx="8510">
                  <c:v>8.5090000000000003</c:v>
                </c:pt>
                <c:pt idx="8511">
                  <c:v>8.51</c:v>
                </c:pt>
                <c:pt idx="8512">
                  <c:v>8.5109999999999992</c:v>
                </c:pt>
                <c:pt idx="8513">
                  <c:v>8.5120000000000005</c:v>
                </c:pt>
                <c:pt idx="8514">
                  <c:v>8.5129999999999999</c:v>
                </c:pt>
                <c:pt idx="8515">
                  <c:v>8.5139999999999993</c:v>
                </c:pt>
                <c:pt idx="8516">
                  <c:v>8.5150000000000006</c:v>
                </c:pt>
                <c:pt idx="8517">
                  <c:v>8.516</c:v>
                </c:pt>
                <c:pt idx="8518">
                  <c:v>8.5169999999999995</c:v>
                </c:pt>
                <c:pt idx="8519">
                  <c:v>8.5180000000000007</c:v>
                </c:pt>
                <c:pt idx="8520">
                  <c:v>8.5190000000000001</c:v>
                </c:pt>
                <c:pt idx="8521">
                  <c:v>8.52</c:v>
                </c:pt>
                <c:pt idx="8522">
                  <c:v>8.5210000000000008</c:v>
                </c:pt>
                <c:pt idx="8523">
                  <c:v>8.5220000000000002</c:v>
                </c:pt>
                <c:pt idx="8524">
                  <c:v>8.5229999999999997</c:v>
                </c:pt>
                <c:pt idx="8525">
                  <c:v>8.5239999999999991</c:v>
                </c:pt>
                <c:pt idx="8526">
                  <c:v>8.5250000000000004</c:v>
                </c:pt>
                <c:pt idx="8527">
                  <c:v>8.5259999999999998</c:v>
                </c:pt>
                <c:pt idx="8528">
                  <c:v>8.5269999999999992</c:v>
                </c:pt>
                <c:pt idx="8529">
                  <c:v>8.5280000000000005</c:v>
                </c:pt>
                <c:pt idx="8530">
                  <c:v>8.5289999999999999</c:v>
                </c:pt>
                <c:pt idx="8531">
                  <c:v>8.5299999999999994</c:v>
                </c:pt>
                <c:pt idx="8532">
                  <c:v>8.5310000000000006</c:v>
                </c:pt>
                <c:pt idx="8533">
                  <c:v>8.532</c:v>
                </c:pt>
                <c:pt idx="8534">
                  <c:v>8.5329999999999995</c:v>
                </c:pt>
                <c:pt idx="8535">
                  <c:v>8.5340000000000007</c:v>
                </c:pt>
                <c:pt idx="8536">
                  <c:v>8.5350000000000001</c:v>
                </c:pt>
                <c:pt idx="8537">
                  <c:v>8.5359999999999996</c:v>
                </c:pt>
                <c:pt idx="8538">
                  <c:v>8.5370000000000008</c:v>
                </c:pt>
                <c:pt idx="8539">
                  <c:v>8.5380000000000003</c:v>
                </c:pt>
                <c:pt idx="8540">
                  <c:v>8.5389999999999997</c:v>
                </c:pt>
                <c:pt idx="8541">
                  <c:v>8.5399999999999991</c:v>
                </c:pt>
                <c:pt idx="8542">
                  <c:v>8.5410000000000004</c:v>
                </c:pt>
                <c:pt idx="8543">
                  <c:v>8.5419999999999998</c:v>
                </c:pt>
                <c:pt idx="8544">
                  <c:v>8.5429999999999993</c:v>
                </c:pt>
                <c:pt idx="8545">
                  <c:v>8.5440000000000005</c:v>
                </c:pt>
                <c:pt idx="8546">
                  <c:v>8.5449999999999999</c:v>
                </c:pt>
                <c:pt idx="8547">
                  <c:v>8.5459999999999994</c:v>
                </c:pt>
                <c:pt idx="8548">
                  <c:v>8.5470000000000006</c:v>
                </c:pt>
                <c:pt idx="8549">
                  <c:v>8.548</c:v>
                </c:pt>
                <c:pt idx="8550">
                  <c:v>8.5489999999999995</c:v>
                </c:pt>
                <c:pt idx="8551">
                  <c:v>8.5500000000000007</c:v>
                </c:pt>
                <c:pt idx="8552">
                  <c:v>8.5510000000000002</c:v>
                </c:pt>
                <c:pt idx="8553">
                  <c:v>8.5519999999999996</c:v>
                </c:pt>
                <c:pt idx="8554">
                  <c:v>8.5530000000000008</c:v>
                </c:pt>
                <c:pt idx="8555">
                  <c:v>8.5540000000000003</c:v>
                </c:pt>
                <c:pt idx="8556">
                  <c:v>8.5549999999999997</c:v>
                </c:pt>
                <c:pt idx="8557">
                  <c:v>8.5559999999999992</c:v>
                </c:pt>
                <c:pt idx="8558">
                  <c:v>8.5570000000000004</c:v>
                </c:pt>
                <c:pt idx="8559">
                  <c:v>8.5579999999999998</c:v>
                </c:pt>
                <c:pt idx="8560">
                  <c:v>8.5589999999999993</c:v>
                </c:pt>
                <c:pt idx="8561">
                  <c:v>8.56</c:v>
                </c:pt>
                <c:pt idx="8562">
                  <c:v>8.5609999999999999</c:v>
                </c:pt>
                <c:pt idx="8563">
                  <c:v>8.5619999999999994</c:v>
                </c:pt>
                <c:pt idx="8564">
                  <c:v>8.5630000000000006</c:v>
                </c:pt>
                <c:pt idx="8565">
                  <c:v>8.5640000000000001</c:v>
                </c:pt>
                <c:pt idx="8566">
                  <c:v>8.5649999999999995</c:v>
                </c:pt>
                <c:pt idx="8567">
                  <c:v>8.5660000000000007</c:v>
                </c:pt>
                <c:pt idx="8568">
                  <c:v>8.5670000000000002</c:v>
                </c:pt>
                <c:pt idx="8569">
                  <c:v>8.5679999999999996</c:v>
                </c:pt>
                <c:pt idx="8570">
                  <c:v>8.5690000000000008</c:v>
                </c:pt>
                <c:pt idx="8571">
                  <c:v>8.57</c:v>
                </c:pt>
                <c:pt idx="8572">
                  <c:v>8.5709999999999997</c:v>
                </c:pt>
                <c:pt idx="8573">
                  <c:v>8.5719999999999992</c:v>
                </c:pt>
                <c:pt idx="8574">
                  <c:v>8.5730000000000004</c:v>
                </c:pt>
                <c:pt idx="8575">
                  <c:v>8.5739999999999998</c:v>
                </c:pt>
                <c:pt idx="8576">
                  <c:v>8.5749999999999993</c:v>
                </c:pt>
                <c:pt idx="8577">
                  <c:v>8.5760000000000005</c:v>
                </c:pt>
                <c:pt idx="8578">
                  <c:v>8.577</c:v>
                </c:pt>
                <c:pt idx="8579">
                  <c:v>8.5779999999999994</c:v>
                </c:pt>
                <c:pt idx="8580">
                  <c:v>8.5790000000000006</c:v>
                </c:pt>
                <c:pt idx="8581">
                  <c:v>8.58</c:v>
                </c:pt>
                <c:pt idx="8582">
                  <c:v>8.5809999999999995</c:v>
                </c:pt>
                <c:pt idx="8583">
                  <c:v>8.5820000000000007</c:v>
                </c:pt>
                <c:pt idx="8584">
                  <c:v>8.5830000000000002</c:v>
                </c:pt>
                <c:pt idx="8585">
                  <c:v>8.5839999999999996</c:v>
                </c:pt>
                <c:pt idx="8586">
                  <c:v>8.5850000000000009</c:v>
                </c:pt>
                <c:pt idx="8587">
                  <c:v>8.5860000000000003</c:v>
                </c:pt>
                <c:pt idx="8588">
                  <c:v>8.5869999999999997</c:v>
                </c:pt>
                <c:pt idx="8589">
                  <c:v>8.5879999999999992</c:v>
                </c:pt>
                <c:pt idx="8590">
                  <c:v>8.5890000000000004</c:v>
                </c:pt>
                <c:pt idx="8591">
                  <c:v>8.59</c:v>
                </c:pt>
                <c:pt idx="8592">
                  <c:v>8.5909999999999993</c:v>
                </c:pt>
                <c:pt idx="8593">
                  <c:v>8.5920000000000005</c:v>
                </c:pt>
                <c:pt idx="8594">
                  <c:v>8.593</c:v>
                </c:pt>
                <c:pt idx="8595">
                  <c:v>8.5939999999999994</c:v>
                </c:pt>
                <c:pt idx="8596">
                  <c:v>8.5950000000000006</c:v>
                </c:pt>
                <c:pt idx="8597">
                  <c:v>8.5960000000000001</c:v>
                </c:pt>
                <c:pt idx="8598">
                  <c:v>8.5969999999999995</c:v>
                </c:pt>
                <c:pt idx="8599">
                  <c:v>8.5980000000000008</c:v>
                </c:pt>
                <c:pt idx="8600">
                  <c:v>8.5990000000000002</c:v>
                </c:pt>
                <c:pt idx="8601">
                  <c:v>8.6</c:v>
                </c:pt>
                <c:pt idx="8602">
                  <c:v>8.6010000000000009</c:v>
                </c:pt>
                <c:pt idx="8603">
                  <c:v>8.6020000000000003</c:v>
                </c:pt>
                <c:pt idx="8604">
                  <c:v>8.6029999999999998</c:v>
                </c:pt>
                <c:pt idx="8605">
                  <c:v>8.6039999999999992</c:v>
                </c:pt>
                <c:pt idx="8606">
                  <c:v>8.6050000000000004</c:v>
                </c:pt>
                <c:pt idx="8607">
                  <c:v>8.6059999999999999</c:v>
                </c:pt>
                <c:pt idx="8608">
                  <c:v>8.6069999999999993</c:v>
                </c:pt>
                <c:pt idx="8609">
                  <c:v>8.6080000000000005</c:v>
                </c:pt>
                <c:pt idx="8610">
                  <c:v>8.609</c:v>
                </c:pt>
                <c:pt idx="8611">
                  <c:v>8.61</c:v>
                </c:pt>
                <c:pt idx="8612">
                  <c:v>8.6110000000000007</c:v>
                </c:pt>
                <c:pt idx="8613">
                  <c:v>8.6120000000000001</c:v>
                </c:pt>
                <c:pt idx="8614">
                  <c:v>8.6129999999999995</c:v>
                </c:pt>
                <c:pt idx="8615">
                  <c:v>8.6140000000000008</c:v>
                </c:pt>
                <c:pt idx="8616">
                  <c:v>8.6150000000000002</c:v>
                </c:pt>
                <c:pt idx="8617">
                  <c:v>8.6159999999999997</c:v>
                </c:pt>
                <c:pt idx="8618">
                  <c:v>8.6170000000000009</c:v>
                </c:pt>
                <c:pt idx="8619">
                  <c:v>8.6180000000000003</c:v>
                </c:pt>
                <c:pt idx="8620">
                  <c:v>8.6189999999999998</c:v>
                </c:pt>
                <c:pt idx="8621">
                  <c:v>8.6199999999999992</c:v>
                </c:pt>
                <c:pt idx="8622">
                  <c:v>8.6210000000000004</c:v>
                </c:pt>
                <c:pt idx="8623">
                  <c:v>8.6219999999999999</c:v>
                </c:pt>
                <c:pt idx="8624">
                  <c:v>8.6229999999999993</c:v>
                </c:pt>
                <c:pt idx="8625">
                  <c:v>8.6240000000000006</c:v>
                </c:pt>
                <c:pt idx="8626">
                  <c:v>8.625</c:v>
                </c:pt>
                <c:pt idx="8627">
                  <c:v>8.6259999999999994</c:v>
                </c:pt>
                <c:pt idx="8628">
                  <c:v>8.6270000000000007</c:v>
                </c:pt>
                <c:pt idx="8629">
                  <c:v>8.6280000000000001</c:v>
                </c:pt>
                <c:pt idx="8630">
                  <c:v>8.6289999999999996</c:v>
                </c:pt>
                <c:pt idx="8631">
                  <c:v>8.6300000000000008</c:v>
                </c:pt>
                <c:pt idx="8632">
                  <c:v>8.6310000000000002</c:v>
                </c:pt>
                <c:pt idx="8633">
                  <c:v>8.6319999999999997</c:v>
                </c:pt>
                <c:pt idx="8634">
                  <c:v>8.6329999999999991</c:v>
                </c:pt>
                <c:pt idx="8635">
                  <c:v>8.6340000000000003</c:v>
                </c:pt>
                <c:pt idx="8636">
                  <c:v>8.6349999999999998</c:v>
                </c:pt>
                <c:pt idx="8637">
                  <c:v>8.6359999999999992</c:v>
                </c:pt>
                <c:pt idx="8638">
                  <c:v>8.6370000000000005</c:v>
                </c:pt>
                <c:pt idx="8639">
                  <c:v>8.6379999999999999</c:v>
                </c:pt>
                <c:pt idx="8640">
                  <c:v>8.6389999999999993</c:v>
                </c:pt>
                <c:pt idx="8641">
                  <c:v>8.64</c:v>
                </c:pt>
                <c:pt idx="8642">
                  <c:v>8.641</c:v>
                </c:pt>
                <c:pt idx="8643">
                  <c:v>8.6419999999999995</c:v>
                </c:pt>
                <c:pt idx="8644">
                  <c:v>8.6430000000000007</c:v>
                </c:pt>
                <c:pt idx="8645">
                  <c:v>8.6440000000000001</c:v>
                </c:pt>
                <c:pt idx="8646">
                  <c:v>8.6449999999999996</c:v>
                </c:pt>
                <c:pt idx="8647">
                  <c:v>8.6460000000000008</c:v>
                </c:pt>
                <c:pt idx="8648">
                  <c:v>8.6470000000000002</c:v>
                </c:pt>
                <c:pt idx="8649">
                  <c:v>8.6479999999999997</c:v>
                </c:pt>
                <c:pt idx="8650">
                  <c:v>8.6489999999999991</c:v>
                </c:pt>
                <c:pt idx="8651">
                  <c:v>8.65</c:v>
                </c:pt>
                <c:pt idx="8652">
                  <c:v>8.6509999999999998</c:v>
                </c:pt>
                <c:pt idx="8653">
                  <c:v>8.6519999999999992</c:v>
                </c:pt>
                <c:pt idx="8654">
                  <c:v>8.6530000000000005</c:v>
                </c:pt>
                <c:pt idx="8655">
                  <c:v>8.6539999999999999</c:v>
                </c:pt>
                <c:pt idx="8656">
                  <c:v>8.6549999999999994</c:v>
                </c:pt>
                <c:pt idx="8657">
                  <c:v>8.6560000000000006</c:v>
                </c:pt>
                <c:pt idx="8658">
                  <c:v>8.657</c:v>
                </c:pt>
                <c:pt idx="8659">
                  <c:v>8.6579999999999995</c:v>
                </c:pt>
                <c:pt idx="8660">
                  <c:v>8.6590000000000007</c:v>
                </c:pt>
                <c:pt idx="8661">
                  <c:v>8.66</c:v>
                </c:pt>
                <c:pt idx="8662">
                  <c:v>8.6609999999999996</c:v>
                </c:pt>
                <c:pt idx="8663">
                  <c:v>8.6620000000000008</c:v>
                </c:pt>
                <c:pt idx="8664">
                  <c:v>8.6630000000000003</c:v>
                </c:pt>
                <c:pt idx="8665">
                  <c:v>8.6639999999999997</c:v>
                </c:pt>
                <c:pt idx="8666">
                  <c:v>8.6649999999999991</c:v>
                </c:pt>
                <c:pt idx="8667">
                  <c:v>8.6660000000000004</c:v>
                </c:pt>
                <c:pt idx="8668">
                  <c:v>8.6669999999999998</c:v>
                </c:pt>
                <c:pt idx="8669">
                  <c:v>8.6679999999999993</c:v>
                </c:pt>
                <c:pt idx="8670">
                  <c:v>8.6690000000000005</c:v>
                </c:pt>
                <c:pt idx="8671">
                  <c:v>8.67</c:v>
                </c:pt>
                <c:pt idx="8672">
                  <c:v>8.6709999999999994</c:v>
                </c:pt>
                <c:pt idx="8673">
                  <c:v>8.6720000000000006</c:v>
                </c:pt>
                <c:pt idx="8674">
                  <c:v>8.673</c:v>
                </c:pt>
                <c:pt idx="8675">
                  <c:v>8.6739999999999995</c:v>
                </c:pt>
                <c:pt idx="8676">
                  <c:v>8.6750000000000007</c:v>
                </c:pt>
                <c:pt idx="8677">
                  <c:v>8.6760000000000002</c:v>
                </c:pt>
                <c:pt idx="8678">
                  <c:v>8.6769999999999996</c:v>
                </c:pt>
                <c:pt idx="8679">
                  <c:v>8.6780000000000008</c:v>
                </c:pt>
                <c:pt idx="8680">
                  <c:v>8.6790000000000003</c:v>
                </c:pt>
                <c:pt idx="8681">
                  <c:v>8.68</c:v>
                </c:pt>
                <c:pt idx="8682">
                  <c:v>8.6809999999999992</c:v>
                </c:pt>
                <c:pt idx="8683">
                  <c:v>8.6820000000000004</c:v>
                </c:pt>
                <c:pt idx="8684">
                  <c:v>8.6829999999999998</c:v>
                </c:pt>
                <c:pt idx="8685">
                  <c:v>8.6839999999999993</c:v>
                </c:pt>
                <c:pt idx="8686">
                  <c:v>8.6850000000000005</c:v>
                </c:pt>
                <c:pt idx="8687">
                  <c:v>8.6859999999999999</c:v>
                </c:pt>
                <c:pt idx="8688">
                  <c:v>8.6869999999999994</c:v>
                </c:pt>
                <c:pt idx="8689">
                  <c:v>8.6880000000000006</c:v>
                </c:pt>
                <c:pt idx="8690">
                  <c:v>8.6890000000000001</c:v>
                </c:pt>
                <c:pt idx="8691">
                  <c:v>8.69</c:v>
                </c:pt>
                <c:pt idx="8692">
                  <c:v>8.6910000000000007</c:v>
                </c:pt>
                <c:pt idx="8693">
                  <c:v>8.6920000000000002</c:v>
                </c:pt>
                <c:pt idx="8694">
                  <c:v>8.6929999999999996</c:v>
                </c:pt>
                <c:pt idx="8695">
                  <c:v>8.6940000000000008</c:v>
                </c:pt>
                <c:pt idx="8696">
                  <c:v>8.6950000000000003</c:v>
                </c:pt>
                <c:pt idx="8697">
                  <c:v>8.6959999999999997</c:v>
                </c:pt>
                <c:pt idx="8698">
                  <c:v>8.6969999999999992</c:v>
                </c:pt>
                <c:pt idx="8699">
                  <c:v>8.6980000000000004</c:v>
                </c:pt>
                <c:pt idx="8700">
                  <c:v>8.6989999999999998</c:v>
                </c:pt>
                <c:pt idx="8701">
                  <c:v>8.6999999999999993</c:v>
                </c:pt>
                <c:pt idx="8702">
                  <c:v>8.7010000000000005</c:v>
                </c:pt>
                <c:pt idx="8703">
                  <c:v>8.702</c:v>
                </c:pt>
                <c:pt idx="8704">
                  <c:v>8.7029999999999994</c:v>
                </c:pt>
                <c:pt idx="8705">
                  <c:v>8.7040000000000006</c:v>
                </c:pt>
                <c:pt idx="8706">
                  <c:v>8.7050000000000001</c:v>
                </c:pt>
                <c:pt idx="8707">
                  <c:v>8.7059999999999995</c:v>
                </c:pt>
                <c:pt idx="8708">
                  <c:v>8.7070000000000007</c:v>
                </c:pt>
                <c:pt idx="8709">
                  <c:v>8.7080000000000002</c:v>
                </c:pt>
                <c:pt idx="8710">
                  <c:v>8.7089999999999996</c:v>
                </c:pt>
                <c:pt idx="8711">
                  <c:v>8.7100000000000009</c:v>
                </c:pt>
                <c:pt idx="8712">
                  <c:v>8.7110000000000003</c:v>
                </c:pt>
                <c:pt idx="8713">
                  <c:v>8.7119999999999997</c:v>
                </c:pt>
                <c:pt idx="8714">
                  <c:v>8.7129999999999992</c:v>
                </c:pt>
                <c:pt idx="8715">
                  <c:v>8.7140000000000004</c:v>
                </c:pt>
                <c:pt idx="8716">
                  <c:v>8.7149999999999999</c:v>
                </c:pt>
                <c:pt idx="8717">
                  <c:v>8.7159999999999993</c:v>
                </c:pt>
                <c:pt idx="8718">
                  <c:v>8.7170000000000005</c:v>
                </c:pt>
                <c:pt idx="8719">
                  <c:v>8.718</c:v>
                </c:pt>
                <c:pt idx="8720">
                  <c:v>8.7189999999999994</c:v>
                </c:pt>
                <c:pt idx="8721">
                  <c:v>8.7200000000000006</c:v>
                </c:pt>
                <c:pt idx="8722">
                  <c:v>8.7210000000000001</c:v>
                </c:pt>
                <c:pt idx="8723">
                  <c:v>8.7219999999999995</c:v>
                </c:pt>
                <c:pt idx="8724">
                  <c:v>8.7230000000000008</c:v>
                </c:pt>
                <c:pt idx="8725">
                  <c:v>8.7240000000000002</c:v>
                </c:pt>
                <c:pt idx="8726">
                  <c:v>8.7249999999999996</c:v>
                </c:pt>
                <c:pt idx="8727">
                  <c:v>8.7260000000000009</c:v>
                </c:pt>
                <c:pt idx="8728">
                  <c:v>8.7270000000000003</c:v>
                </c:pt>
                <c:pt idx="8729">
                  <c:v>8.7279999999999998</c:v>
                </c:pt>
                <c:pt idx="8730">
                  <c:v>8.7289999999999992</c:v>
                </c:pt>
                <c:pt idx="8731">
                  <c:v>8.73</c:v>
                </c:pt>
                <c:pt idx="8732">
                  <c:v>8.7309999999999999</c:v>
                </c:pt>
                <c:pt idx="8733">
                  <c:v>8.7319999999999993</c:v>
                </c:pt>
                <c:pt idx="8734">
                  <c:v>8.7330000000000005</c:v>
                </c:pt>
                <c:pt idx="8735">
                  <c:v>8.734</c:v>
                </c:pt>
                <c:pt idx="8736">
                  <c:v>8.7349999999999994</c:v>
                </c:pt>
                <c:pt idx="8737">
                  <c:v>8.7360000000000007</c:v>
                </c:pt>
                <c:pt idx="8738">
                  <c:v>8.7370000000000001</c:v>
                </c:pt>
                <c:pt idx="8739">
                  <c:v>8.7379999999999995</c:v>
                </c:pt>
                <c:pt idx="8740">
                  <c:v>8.7390000000000008</c:v>
                </c:pt>
                <c:pt idx="8741">
                  <c:v>8.74</c:v>
                </c:pt>
                <c:pt idx="8742">
                  <c:v>8.7409999999999997</c:v>
                </c:pt>
                <c:pt idx="8743">
                  <c:v>8.7420000000000009</c:v>
                </c:pt>
                <c:pt idx="8744">
                  <c:v>8.7430000000000003</c:v>
                </c:pt>
                <c:pt idx="8745">
                  <c:v>8.7439999999999998</c:v>
                </c:pt>
                <c:pt idx="8746">
                  <c:v>8.7449999999999992</c:v>
                </c:pt>
                <c:pt idx="8747">
                  <c:v>8.7460000000000004</c:v>
                </c:pt>
                <c:pt idx="8748">
                  <c:v>8.7469999999999999</c:v>
                </c:pt>
                <c:pt idx="8749">
                  <c:v>8.7479999999999993</c:v>
                </c:pt>
                <c:pt idx="8750">
                  <c:v>8.7490000000000006</c:v>
                </c:pt>
                <c:pt idx="8751">
                  <c:v>8.75</c:v>
                </c:pt>
                <c:pt idx="8752">
                  <c:v>8.7509999999999994</c:v>
                </c:pt>
                <c:pt idx="8753">
                  <c:v>8.7520000000000007</c:v>
                </c:pt>
                <c:pt idx="8754">
                  <c:v>8.7530000000000001</c:v>
                </c:pt>
                <c:pt idx="8755">
                  <c:v>8.7539999999999996</c:v>
                </c:pt>
                <c:pt idx="8756">
                  <c:v>8.7550000000000008</c:v>
                </c:pt>
                <c:pt idx="8757">
                  <c:v>8.7560000000000002</c:v>
                </c:pt>
                <c:pt idx="8758">
                  <c:v>8.7569999999999997</c:v>
                </c:pt>
                <c:pt idx="8759">
                  <c:v>8.7579999999999991</c:v>
                </c:pt>
                <c:pt idx="8760">
                  <c:v>8.7590000000000003</c:v>
                </c:pt>
                <c:pt idx="8761">
                  <c:v>8.76</c:v>
                </c:pt>
                <c:pt idx="8762">
                  <c:v>8.7609999999999992</c:v>
                </c:pt>
                <c:pt idx="8763">
                  <c:v>8.7620000000000005</c:v>
                </c:pt>
                <c:pt idx="8764">
                  <c:v>8.7629999999999999</c:v>
                </c:pt>
                <c:pt idx="8765">
                  <c:v>8.7639999999999993</c:v>
                </c:pt>
                <c:pt idx="8766">
                  <c:v>8.7650000000000006</c:v>
                </c:pt>
                <c:pt idx="8767">
                  <c:v>8.766</c:v>
                </c:pt>
                <c:pt idx="8768">
                  <c:v>8.7669999999999995</c:v>
                </c:pt>
                <c:pt idx="8769">
                  <c:v>8.7680000000000007</c:v>
                </c:pt>
                <c:pt idx="8770">
                  <c:v>8.7690000000000001</c:v>
                </c:pt>
                <c:pt idx="8771">
                  <c:v>8.77</c:v>
                </c:pt>
                <c:pt idx="8772">
                  <c:v>8.7710000000000008</c:v>
                </c:pt>
                <c:pt idx="8773">
                  <c:v>8.7720000000000002</c:v>
                </c:pt>
                <c:pt idx="8774">
                  <c:v>8.7729999999999997</c:v>
                </c:pt>
                <c:pt idx="8775">
                  <c:v>8.7739999999999991</c:v>
                </c:pt>
                <c:pt idx="8776">
                  <c:v>8.7750000000000004</c:v>
                </c:pt>
                <c:pt idx="8777">
                  <c:v>8.7759999999999998</c:v>
                </c:pt>
                <c:pt idx="8778">
                  <c:v>8.7769999999999992</c:v>
                </c:pt>
                <c:pt idx="8779">
                  <c:v>8.7780000000000005</c:v>
                </c:pt>
                <c:pt idx="8780">
                  <c:v>8.7789999999999999</c:v>
                </c:pt>
                <c:pt idx="8781">
                  <c:v>8.7799999999999994</c:v>
                </c:pt>
                <c:pt idx="8782">
                  <c:v>8.7810000000000006</c:v>
                </c:pt>
                <c:pt idx="8783">
                  <c:v>8.782</c:v>
                </c:pt>
                <c:pt idx="8784">
                  <c:v>8.7829999999999995</c:v>
                </c:pt>
                <c:pt idx="8785">
                  <c:v>8.7840000000000007</c:v>
                </c:pt>
                <c:pt idx="8786">
                  <c:v>8.7850000000000001</c:v>
                </c:pt>
                <c:pt idx="8787">
                  <c:v>8.7859999999999996</c:v>
                </c:pt>
                <c:pt idx="8788">
                  <c:v>8.7870000000000008</c:v>
                </c:pt>
                <c:pt idx="8789">
                  <c:v>8.7880000000000003</c:v>
                </c:pt>
                <c:pt idx="8790">
                  <c:v>8.7889999999999997</c:v>
                </c:pt>
                <c:pt idx="8791">
                  <c:v>8.7899999999999991</c:v>
                </c:pt>
                <c:pt idx="8792">
                  <c:v>8.7910000000000004</c:v>
                </c:pt>
                <c:pt idx="8793">
                  <c:v>8.7919999999999998</c:v>
                </c:pt>
                <c:pt idx="8794">
                  <c:v>8.7929999999999993</c:v>
                </c:pt>
                <c:pt idx="8795">
                  <c:v>8.7940000000000005</c:v>
                </c:pt>
                <c:pt idx="8796">
                  <c:v>8.7949999999999999</c:v>
                </c:pt>
                <c:pt idx="8797">
                  <c:v>8.7959999999999994</c:v>
                </c:pt>
                <c:pt idx="8798">
                  <c:v>8.7970000000000006</c:v>
                </c:pt>
                <c:pt idx="8799">
                  <c:v>8.798</c:v>
                </c:pt>
                <c:pt idx="8800">
                  <c:v>8.7989999999999995</c:v>
                </c:pt>
                <c:pt idx="8801">
                  <c:v>8.8000000000000007</c:v>
                </c:pt>
                <c:pt idx="8802">
                  <c:v>8.8010000000000002</c:v>
                </c:pt>
                <c:pt idx="8803">
                  <c:v>8.8019999999999996</c:v>
                </c:pt>
                <c:pt idx="8804">
                  <c:v>8.8030000000000008</c:v>
                </c:pt>
                <c:pt idx="8805">
                  <c:v>8.8040000000000003</c:v>
                </c:pt>
                <c:pt idx="8806">
                  <c:v>8.8049999999999997</c:v>
                </c:pt>
                <c:pt idx="8807">
                  <c:v>8.8059999999999992</c:v>
                </c:pt>
                <c:pt idx="8808">
                  <c:v>8.8070000000000004</c:v>
                </c:pt>
                <c:pt idx="8809">
                  <c:v>8.8079999999999998</c:v>
                </c:pt>
                <c:pt idx="8810">
                  <c:v>8.8089999999999993</c:v>
                </c:pt>
                <c:pt idx="8811">
                  <c:v>8.81</c:v>
                </c:pt>
                <c:pt idx="8812">
                  <c:v>8.8109999999999999</c:v>
                </c:pt>
                <c:pt idx="8813">
                  <c:v>8.8119999999999994</c:v>
                </c:pt>
                <c:pt idx="8814">
                  <c:v>8.8130000000000006</c:v>
                </c:pt>
                <c:pt idx="8815">
                  <c:v>8.8140000000000001</c:v>
                </c:pt>
                <c:pt idx="8816">
                  <c:v>8.8149999999999995</c:v>
                </c:pt>
                <c:pt idx="8817">
                  <c:v>8.8160000000000007</c:v>
                </c:pt>
                <c:pt idx="8818">
                  <c:v>8.8170000000000002</c:v>
                </c:pt>
                <c:pt idx="8819">
                  <c:v>8.8179999999999996</c:v>
                </c:pt>
                <c:pt idx="8820">
                  <c:v>8.8190000000000008</c:v>
                </c:pt>
                <c:pt idx="8821">
                  <c:v>8.82</c:v>
                </c:pt>
                <c:pt idx="8822">
                  <c:v>8.8209999999999997</c:v>
                </c:pt>
                <c:pt idx="8823">
                  <c:v>8.8219999999999992</c:v>
                </c:pt>
                <c:pt idx="8824">
                  <c:v>8.8230000000000004</c:v>
                </c:pt>
                <c:pt idx="8825">
                  <c:v>8.8239999999999998</c:v>
                </c:pt>
                <c:pt idx="8826">
                  <c:v>8.8249999999999993</c:v>
                </c:pt>
                <c:pt idx="8827">
                  <c:v>8.8260000000000005</c:v>
                </c:pt>
                <c:pt idx="8828">
                  <c:v>8.827</c:v>
                </c:pt>
                <c:pt idx="8829">
                  <c:v>8.8279999999999994</c:v>
                </c:pt>
                <c:pt idx="8830">
                  <c:v>8.8290000000000006</c:v>
                </c:pt>
                <c:pt idx="8831">
                  <c:v>8.83</c:v>
                </c:pt>
                <c:pt idx="8832">
                  <c:v>8.8309999999999995</c:v>
                </c:pt>
                <c:pt idx="8833">
                  <c:v>8.8320000000000007</c:v>
                </c:pt>
                <c:pt idx="8834">
                  <c:v>8.8330000000000002</c:v>
                </c:pt>
                <c:pt idx="8835">
                  <c:v>8.8339999999999996</c:v>
                </c:pt>
                <c:pt idx="8836">
                  <c:v>8.8350000000000009</c:v>
                </c:pt>
                <c:pt idx="8837">
                  <c:v>8.8360000000000003</c:v>
                </c:pt>
                <c:pt idx="8838">
                  <c:v>8.8369999999999997</c:v>
                </c:pt>
                <c:pt idx="8839">
                  <c:v>8.8379999999999992</c:v>
                </c:pt>
                <c:pt idx="8840">
                  <c:v>8.8390000000000004</c:v>
                </c:pt>
                <c:pt idx="8841">
                  <c:v>8.84</c:v>
                </c:pt>
                <c:pt idx="8842">
                  <c:v>8.8409999999999993</c:v>
                </c:pt>
                <c:pt idx="8843">
                  <c:v>8.8420000000000005</c:v>
                </c:pt>
                <c:pt idx="8844">
                  <c:v>8.843</c:v>
                </c:pt>
                <c:pt idx="8845">
                  <c:v>8.8439999999999994</c:v>
                </c:pt>
                <c:pt idx="8846">
                  <c:v>8.8450000000000006</c:v>
                </c:pt>
                <c:pt idx="8847">
                  <c:v>8.8460000000000001</c:v>
                </c:pt>
                <c:pt idx="8848">
                  <c:v>8.8469999999999995</c:v>
                </c:pt>
                <c:pt idx="8849">
                  <c:v>8.8480000000000008</c:v>
                </c:pt>
                <c:pt idx="8850">
                  <c:v>8.8490000000000002</c:v>
                </c:pt>
                <c:pt idx="8851">
                  <c:v>8.85</c:v>
                </c:pt>
                <c:pt idx="8852">
                  <c:v>8.8510000000000009</c:v>
                </c:pt>
                <c:pt idx="8853">
                  <c:v>8.8520000000000003</c:v>
                </c:pt>
                <c:pt idx="8854">
                  <c:v>8.8529999999999998</c:v>
                </c:pt>
                <c:pt idx="8855">
                  <c:v>8.8539999999999992</c:v>
                </c:pt>
                <c:pt idx="8856">
                  <c:v>8.8550000000000004</c:v>
                </c:pt>
                <c:pt idx="8857">
                  <c:v>8.8559999999999999</c:v>
                </c:pt>
                <c:pt idx="8858">
                  <c:v>8.8569999999999993</c:v>
                </c:pt>
                <c:pt idx="8859">
                  <c:v>8.8580000000000005</c:v>
                </c:pt>
                <c:pt idx="8860">
                  <c:v>8.859</c:v>
                </c:pt>
                <c:pt idx="8861">
                  <c:v>8.86</c:v>
                </c:pt>
                <c:pt idx="8862">
                  <c:v>8.8610000000000007</c:v>
                </c:pt>
                <c:pt idx="8863">
                  <c:v>8.8620000000000001</c:v>
                </c:pt>
                <c:pt idx="8864">
                  <c:v>8.8629999999999995</c:v>
                </c:pt>
                <c:pt idx="8865">
                  <c:v>8.8640000000000008</c:v>
                </c:pt>
                <c:pt idx="8866">
                  <c:v>8.8650000000000002</c:v>
                </c:pt>
                <c:pt idx="8867">
                  <c:v>8.8659999999999997</c:v>
                </c:pt>
                <c:pt idx="8868">
                  <c:v>8.8670000000000009</c:v>
                </c:pt>
                <c:pt idx="8869">
                  <c:v>8.8680000000000003</c:v>
                </c:pt>
                <c:pt idx="8870">
                  <c:v>8.8689999999999998</c:v>
                </c:pt>
                <c:pt idx="8871">
                  <c:v>8.8699999999999992</c:v>
                </c:pt>
                <c:pt idx="8872">
                  <c:v>8.8710000000000004</c:v>
                </c:pt>
                <c:pt idx="8873">
                  <c:v>8.8719999999999999</c:v>
                </c:pt>
                <c:pt idx="8874">
                  <c:v>8.8729999999999993</c:v>
                </c:pt>
                <c:pt idx="8875">
                  <c:v>8.8740000000000006</c:v>
                </c:pt>
                <c:pt idx="8876">
                  <c:v>8.875</c:v>
                </c:pt>
                <c:pt idx="8877">
                  <c:v>8.8759999999999994</c:v>
                </c:pt>
                <c:pt idx="8878">
                  <c:v>8.8770000000000007</c:v>
                </c:pt>
                <c:pt idx="8879">
                  <c:v>8.8780000000000001</c:v>
                </c:pt>
                <c:pt idx="8880">
                  <c:v>8.8789999999999996</c:v>
                </c:pt>
                <c:pt idx="8881">
                  <c:v>8.8800000000000008</c:v>
                </c:pt>
                <c:pt idx="8882">
                  <c:v>8.8810000000000002</c:v>
                </c:pt>
                <c:pt idx="8883">
                  <c:v>8.8819999999999997</c:v>
                </c:pt>
                <c:pt idx="8884">
                  <c:v>8.8829999999999991</c:v>
                </c:pt>
                <c:pt idx="8885">
                  <c:v>8.8840000000000003</c:v>
                </c:pt>
                <c:pt idx="8886">
                  <c:v>8.8849999999999998</c:v>
                </c:pt>
                <c:pt idx="8887">
                  <c:v>8.8859999999999992</c:v>
                </c:pt>
                <c:pt idx="8888">
                  <c:v>8.8870000000000005</c:v>
                </c:pt>
                <c:pt idx="8889">
                  <c:v>8.8879999999999999</c:v>
                </c:pt>
                <c:pt idx="8890">
                  <c:v>8.8889999999999993</c:v>
                </c:pt>
                <c:pt idx="8891">
                  <c:v>8.89</c:v>
                </c:pt>
                <c:pt idx="8892">
                  <c:v>8.891</c:v>
                </c:pt>
                <c:pt idx="8893">
                  <c:v>8.8919999999999995</c:v>
                </c:pt>
                <c:pt idx="8894">
                  <c:v>8.8930000000000007</c:v>
                </c:pt>
                <c:pt idx="8895">
                  <c:v>8.8940000000000001</c:v>
                </c:pt>
                <c:pt idx="8896">
                  <c:v>8.8949999999999996</c:v>
                </c:pt>
                <c:pt idx="8897">
                  <c:v>8.8960000000000008</c:v>
                </c:pt>
                <c:pt idx="8898">
                  <c:v>8.8970000000000002</c:v>
                </c:pt>
                <c:pt idx="8899">
                  <c:v>8.8979999999999997</c:v>
                </c:pt>
                <c:pt idx="8900">
                  <c:v>8.8989999999999991</c:v>
                </c:pt>
                <c:pt idx="8901">
                  <c:v>8.9</c:v>
                </c:pt>
                <c:pt idx="8902">
                  <c:v>8.9009999999999998</c:v>
                </c:pt>
                <c:pt idx="8903">
                  <c:v>8.9019999999999992</c:v>
                </c:pt>
                <c:pt idx="8904">
                  <c:v>8.9030000000000005</c:v>
                </c:pt>
                <c:pt idx="8905">
                  <c:v>8.9039999999999999</c:v>
                </c:pt>
                <c:pt idx="8906">
                  <c:v>8.9049999999999994</c:v>
                </c:pt>
                <c:pt idx="8907">
                  <c:v>8.9060000000000006</c:v>
                </c:pt>
                <c:pt idx="8908">
                  <c:v>8.907</c:v>
                </c:pt>
                <c:pt idx="8909">
                  <c:v>8.9079999999999995</c:v>
                </c:pt>
                <c:pt idx="8910">
                  <c:v>8.9090000000000007</c:v>
                </c:pt>
                <c:pt idx="8911">
                  <c:v>8.91</c:v>
                </c:pt>
                <c:pt idx="8912">
                  <c:v>8.9109999999999996</c:v>
                </c:pt>
                <c:pt idx="8913">
                  <c:v>8.9120000000000008</c:v>
                </c:pt>
                <c:pt idx="8914">
                  <c:v>8.9130000000000003</c:v>
                </c:pt>
                <c:pt idx="8915">
                  <c:v>8.9139999999999997</c:v>
                </c:pt>
                <c:pt idx="8916">
                  <c:v>8.9149999999999991</c:v>
                </c:pt>
                <c:pt idx="8917">
                  <c:v>8.9160000000000004</c:v>
                </c:pt>
                <c:pt idx="8918">
                  <c:v>8.9169999999999998</c:v>
                </c:pt>
                <c:pt idx="8919">
                  <c:v>8.9179999999999993</c:v>
                </c:pt>
                <c:pt idx="8920">
                  <c:v>8.9190000000000005</c:v>
                </c:pt>
                <c:pt idx="8921">
                  <c:v>8.92</c:v>
                </c:pt>
                <c:pt idx="8922">
                  <c:v>8.9209999999999994</c:v>
                </c:pt>
                <c:pt idx="8923">
                  <c:v>8.9220000000000006</c:v>
                </c:pt>
                <c:pt idx="8924">
                  <c:v>8.923</c:v>
                </c:pt>
                <c:pt idx="8925">
                  <c:v>8.9239999999999995</c:v>
                </c:pt>
                <c:pt idx="8926">
                  <c:v>8.9250000000000007</c:v>
                </c:pt>
                <c:pt idx="8927">
                  <c:v>8.9260000000000002</c:v>
                </c:pt>
                <c:pt idx="8928">
                  <c:v>8.9269999999999996</c:v>
                </c:pt>
                <c:pt idx="8929">
                  <c:v>8.9280000000000008</c:v>
                </c:pt>
                <c:pt idx="8930">
                  <c:v>8.9290000000000003</c:v>
                </c:pt>
                <c:pt idx="8931">
                  <c:v>8.93</c:v>
                </c:pt>
                <c:pt idx="8932">
                  <c:v>8.9309999999999992</c:v>
                </c:pt>
                <c:pt idx="8933">
                  <c:v>8.9320000000000004</c:v>
                </c:pt>
                <c:pt idx="8934">
                  <c:v>8.9329999999999998</c:v>
                </c:pt>
                <c:pt idx="8935">
                  <c:v>8.9339999999999993</c:v>
                </c:pt>
                <c:pt idx="8936">
                  <c:v>8.9350000000000005</c:v>
                </c:pt>
                <c:pt idx="8937">
                  <c:v>8.9359999999999999</c:v>
                </c:pt>
                <c:pt idx="8938">
                  <c:v>8.9369999999999994</c:v>
                </c:pt>
                <c:pt idx="8939">
                  <c:v>8.9380000000000006</c:v>
                </c:pt>
                <c:pt idx="8940">
                  <c:v>8.9390000000000001</c:v>
                </c:pt>
                <c:pt idx="8941">
                  <c:v>8.94</c:v>
                </c:pt>
                <c:pt idx="8942">
                  <c:v>8.9410000000000007</c:v>
                </c:pt>
                <c:pt idx="8943">
                  <c:v>8.9420000000000002</c:v>
                </c:pt>
                <c:pt idx="8944">
                  <c:v>8.9429999999999996</c:v>
                </c:pt>
                <c:pt idx="8945">
                  <c:v>8.9440000000000008</c:v>
                </c:pt>
                <c:pt idx="8946">
                  <c:v>8.9450000000000003</c:v>
                </c:pt>
                <c:pt idx="8947">
                  <c:v>8.9459999999999997</c:v>
                </c:pt>
                <c:pt idx="8948">
                  <c:v>8.9469999999999992</c:v>
                </c:pt>
                <c:pt idx="8949">
                  <c:v>8.9480000000000004</c:v>
                </c:pt>
                <c:pt idx="8950">
                  <c:v>8.9489999999999998</c:v>
                </c:pt>
                <c:pt idx="8951">
                  <c:v>8.9499999999999993</c:v>
                </c:pt>
                <c:pt idx="8952">
                  <c:v>8.9510000000000005</c:v>
                </c:pt>
                <c:pt idx="8953">
                  <c:v>8.952</c:v>
                </c:pt>
                <c:pt idx="8954">
                  <c:v>8.9529999999999994</c:v>
                </c:pt>
                <c:pt idx="8955">
                  <c:v>8.9540000000000006</c:v>
                </c:pt>
                <c:pt idx="8956">
                  <c:v>8.9550000000000001</c:v>
                </c:pt>
                <c:pt idx="8957">
                  <c:v>8.9559999999999995</c:v>
                </c:pt>
                <c:pt idx="8958">
                  <c:v>8.9570000000000007</c:v>
                </c:pt>
                <c:pt idx="8959">
                  <c:v>8.9580000000000002</c:v>
                </c:pt>
                <c:pt idx="8960">
                  <c:v>8.9589999999999996</c:v>
                </c:pt>
                <c:pt idx="8961">
                  <c:v>8.9600000000000009</c:v>
                </c:pt>
                <c:pt idx="8962">
                  <c:v>8.9610000000000003</c:v>
                </c:pt>
                <c:pt idx="8963">
                  <c:v>8.9619999999999997</c:v>
                </c:pt>
                <c:pt idx="8964">
                  <c:v>8.9629999999999992</c:v>
                </c:pt>
                <c:pt idx="8965">
                  <c:v>8.9640000000000004</c:v>
                </c:pt>
                <c:pt idx="8966">
                  <c:v>8.9649999999999999</c:v>
                </c:pt>
                <c:pt idx="8967">
                  <c:v>8.9659999999999993</c:v>
                </c:pt>
                <c:pt idx="8968">
                  <c:v>8.9670000000000005</c:v>
                </c:pt>
                <c:pt idx="8969">
                  <c:v>8.968</c:v>
                </c:pt>
                <c:pt idx="8970">
                  <c:v>8.9689999999999994</c:v>
                </c:pt>
                <c:pt idx="8971">
                  <c:v>8.9700000000000006</c:v>
                </c:pt>
                <c:pt idx="8972">
                  <c:v>8.9710000000000001</c:v>
                </c:pt>
                <c:pt idx="8973">
                  <c:v>8.9719999999999995</c:v>
                </c:pt>
                <c:pt idx="8974">
                  <c:v>8.9730000000000008</c:v>
                </c:pt>
                <c:pt idx="8975">
                  <c:v>8.9740000000000002</c:v>
                </c:pt>
                <c:pt idx="8976">
                  <c:v>8.9749999999999996</c:v>
                </c:pt>
                <c:pt idx="8977">
                  <c:v>8.9760000000000009</c:v>
                </c:pt>
                <c:pt idx="8978">
                  <c:v>8.9770000000000003</c:v>
                </c:pt>
                <c:pt idx="8979">
                  <c:v>8.9779999999999998</c:v>
                </c:pt>
                <c:pt idx="8980">
                  <c:v>8.9789999999999992</c:v>
                </c:pt>
                <c:pt idx="8981">
                  <c:v>8.98</c:v>
                </c:pt>
                <c:pt idx="8982">
                  <c:v>8.9809999999999999</c:v>
                </c:pt>
                <c:pt idx="8983">
                  <c:v>8.9819999999999993</c:v>
                </c:pt>
                <c:pt idx="8984">
                  <c:v>8.9830000000000005</c:v>
                </c:pt>
                <c:pt idx="8985">
                  <c:v>8.984</c:v>
                </c:pt>
                <c:pt idx="8986">
                  <c:v>8.9849999999999994</c:v>
                </c:pt>
                <c:pt idx="8987">
                  <c:v>8.9860000000000007</c:v>
                </c:pt>
                <c:pt idx="8988">
                  <c:v>8.9870000000000001</c:v>
                </c:pt>
                <c:pt idx="8989">
                  <c:v>8.9879999999999995</c:v>
                </c:pt>
                <c:pt idx="8990">
                  <c:v>8.9890000000000008</c:v>
                </c:pt>
                <c:pt idx="8991">
                  <c:v>8.99</c:v>
                </c:pt>
                <c:pt idx="8992">
                  <c:v>8.9909999999999997</c:v>
                </c:pt>
                <c:pt idx="8993">
                  <c:v>8.9920000000000009</c:v>
                </c:pt>
                <c:pt idx="8994">
                  <c:v>8.9930000000000003</c:v>
                </c:pt>
                <c:pt idx="8995">
                  <c:v>8.9939999999999998</c:v>
                </c:pt>
                <c:pt idx="8996">
                  <c:v>8.9949999999999992</c:v>
                </c:pt>
                <c:pt idx="8997">
                  <c:v>8.9960000000000004</c:v>
                </c:pt>
                <c:pt idx="8998">
                  <c:v>8.9969999999999999</c:v>
                </c:pt>
                <c:pt idx="8999">
                  <c:v>8.9979999999999993</c:v>
                </c:pt>
                <c:pt idx="9000">
                  <c:v>8.9990000000000006</c:v>
                </c:pt>
                <c:pt idx="9001">
                  <c:v>9</c:v>
                </c:pt>
                <c:pt idx="9002">
                  <c:v>9.0009999999999994</c:v>
                </c:pt>
                <c:pt idx="9003">
                  <c:v>9.0020000000000007</c:v>
                </c:pt>
                <c:pt idx="9004">
                  <c:v>9.0030000000000001</c:v>
                </c:pt>
                <c:pt idx="9005">
                  <c:v>9.0039999999999996</c:v>
                </c:pt>
                <c:pt idx="9006">
                  <c:v>9.0050000000000008</c:v>
                </c:pt>
                <c:pt idx="9007">
                  <c:v>9.0060000000000002</c:v>
                </c:pt>
                <c:pt idx="9008">
                  <c:v>9.0069999999999997</c:v>
                </c:pt>
                <c:pt idx="9009">
                  <c:v>9.0079999999999991</c:v>
                </c:pt>
                <c:pt idx="9010">
                  <c:v>9.0090000000000003</c:v>
                </c:pt>
                <c:pt idx="9011">
                  <c:v>9.01</c:v>
                </c:pt>
                <c:pt idx="9012">
                  <c:v>9.0109999999999992</c:v>
                </c:pt>
                <c:pt idx="9013">
                  <c:v>9.0120000000000005</c:v>
                </c:pt>
                <c:pt idx="9014">
                  <c:v>9.0129999999999999</c:v>
                </c:pt>
                <c:pt idx="9015">
                  <c:v>9.0139999999999993</c:v>
                </c:pt>
                <c:pt idx="9016">
                  <c:v>9.0150000000000006</c:v>
                </c:pt>
                <c:pt idx="9017">
                  <c:v>9.016</c:v>
                </c:pt>
                <c:pt idx="9018">
                  <c:v>9.0169999999999995</c:v>
                </c:pt>
                <c:pt idx="9019">
                  <c:v>9.0180000000000007</c:v>
                </c:pt>
                <c:pt idx="9020">
                  <c:v>9.0190000000000001</c:v>
                </c:pt>
                <c:pt idx="9021">
                  <c:v>9.02</c:v>
                </c:pt>
                <c:pt idx="9022">
                  <c:v>9.0210000000000008</c:v>
                </c:pt>
                <c:pt idx="9023">
                  <c:v>9.0220000000000002</c:v>
                </c:pt>
                <c:pt idx="9024">
                  <c:v>9.0229999999999997</c:v>
                </c:pt>
                <c:pt idx="9025">
                  <c:v>9.0239999999999991</c:v>
                </c:pt>
                <c:pt idx="9026">
                  <c:v>9.0250000000000004</c:v>
                </c:pt>
                <c:pt idx="9027">
                  <c:v>9.0259999999999998</c:v>
                </c:pt>
                <c:pt idx="9028">
                  <c:v>9.0269999999999992</c:v>
                </c:pt>
                <c:pt idx="9029">
                  <c:v>9.0280000000000005</c:v>
                </c:pt>
                <c:pt idx="9030">
                  <c:v>9.0289999999999999</c:v>
                </c:pt>
                <c:pt idx="9031">
                  <c:v>9.0299999999999994</c:v>
                </c:pt>
                <c:pt idx="9032">
                  <c:v>9.0310000000000006</c:v>
                </c:pt>
                <c:pt idx="9033">
                  <c:v>9.032</c:v>
                </c:pt>
                <c:pt idx="9034">
                  <c:v>9.0329999999999995</c:v>
                </c:pt>
                <c:pt idx="9035">
                  <c:v>9.0340000000000007</c:v>
                </c:pt>
                <c:pt idx="9036">
                  <c:v>9.0350000000000001</c:v>
                </c:pt>
                <c:pt idx="9037">
                  <c:v>9.0359999999999996</c:v>
                </c:pt>
                <c:pt idx="9038">
                  <c:v>9.0370000000000008</c:v>
                </c:pt>
                <c:pt idx="9039">
                  <c:v>9.0380000000000003</c:v>
                </c:pt>
                <c:pt idx="9040">
                  <c:v>9.0389999999999997</c:v>
                </c:pt>
                <c:pt idx="9041">
                  <c:v>9.0399999999999991</c:v>
                </c:pt>
                <c:pt idx="9042">
                  <c:v>9.0410000000000004</c:v>
                </c:pt>
                <c:pt idx="9043">
                  <c:v>9.0419999999999998</c:v>
                </c:pt>
                <c:pt idx="9044">
                  <c:v>9.0429999999999993</c:v>
                </c:pt>
                <c:pt idx="9045">
                  <c:v>9.0440000000000005</c:v>
                </c:pt>
                <c:pt idx="9046">
                  <c:v>9.0449999999999999</c:v>
                </c:pt>
                <c:pt idx="9047">
                  <c:v>9.0459999999999994</c:v>
                </c:pt>
                <c:pt idx="9048">
                  <c:v>9.0470000000000006</c:v>
                </c:pt>
                <c:pt idx="9049">
                  <c:v>9.048</c:v>
                </c:pt>
                <c:pt idx="9050">
                  <c:v>9.0489999999999995</c:v>
                </c:pt>
                <c:pt idx="9051">
                  <c:v>9.0500000000000007</c:v>
                </c:pt>
                <c:pt idx="9052">
                  <c:v>9.0510000000000002</c:v>
                </c:pt>
                <c:pt idx="9053">
                  <c:v>9.0519999999999996</c:v>
                </c:pt>
                <c:pt idx="9054">
                  <c:v>9.0530000000000008</c:v>
                </c:pt>
                <c:pt idx="9055">
                  <c:v>9.0540000000000003</c:v>
                </c:pt>
                <c:pt idx="9056">
                  <c:v>9.0549999999999997</c:v>
                </c:pt>
                <c:pt idx="9057">
                  <c:v>9.0559999999999992</c:v>
                </c:pt>
                <c:pt idx="9058">
                  <c:v>9.0570000000000004</c:v>
                </c:pt>
                <c:pt idx="9059">
                  <c:v>9.0579999999999998</c:v>
                </c:pt>
                <c:pt idx="9060">
                  <c:v>9.0589999999999993</c:v>
                </c:pt>
                <c:pt idx="9061">
                  <c:v>9.06</c:v>
                </c:pt>
                <c:pt idx="9062">
                  <c:v>9.0609999999999999</c:v>
                </c:pt>
                <c:pt idx="9063">
                  <c:v>9.0619999999999994</c:v>
                </c:pt>
                <c:pt idx="9064">
                  <c:v>9.0630000000000006</c:v>
                </c:pt>
                <c:pt idx="9065">
                  <c:v>9.0640000000000001</c:v>
                </c:pt>
                <c:pt idx="9066">
                  <c:v>9.0649999999999995</c:v>
                </c:pt>
                <c:pt idx="9067">
                  <c:v>9.0660000000000007</c:v>
                </c:pt>
                <c:pt idx="9068">
                  <c:v>9.0670000000000002</c:v>
                </c:pt>
                <c:pt idx="9069">
                  <c:v>9.0679999999999996</c:v>
                </c:pt>
                <c:pt idx="9070">
                  <c:v>9.0690000000000008</c:v>
                </c:pt>
                <c:pt idx="9071">
                  <c:v>9.07</c:v>
                </c:pt>
                <c:pt idx="9072">
                  <c:v>9.0709999999999997</c:v>
                </c:pt>
                <c:pt idx="9073">
                  <c:v>9.0719999999999992</c:v>
                </c:pt>
                <c:pt idx="9074">
                  <c:v>9.0730000000000004</c:v>
                </c:pt>
                <c:pt idx="9075">
                  <c:v>9.0739999999999998</c:v>
                </c:pt>
                <c:pt idx="9076">
                  <c:v>9.0749999999999993</c:v>
                </c:pt>
                <c:pt idx="9077">
                  <c:v>9.0760000000000005</c:v>
                </c:pt>
                <c:pt idx="9078">
                  <c:v>9.077</c:v>
                </c:pt>
                <c:pt idx="9079">
                  <c:v>9.0779999999999994</c:v>
                </c:pt>
                <c:pt idx="9080">
                  <c:v>9.0790000000000006</c:v>
                </c:pt>
                <c:pt idx="9081">
                  <c:v>9.08</c:v>
                </c:pt>
                <c:pt idx="9082">
                  <c:v>9.0809999999999995</c:v>
                </c:pt>
                <c:pt idx="9083">
                  <c:v>9.0820000000000007</c:v>
                </c:pt>
                <c:pt idx="9084">
                  <c:v>9.0830000000000002</c:v>
                </c:pt>
                <c:pt idx="9085">
                  <c:v>9.0839999999999996</c:v>
                </c:pt>
                <c:pt idx="9086">
                  <c:v>9.0850000000000009</c:v>
                </c:pt>
                <c:pt idx="9087">
                  <c:v>9.0860000000000003</c:v>
                </c:pt>
                <c:pt idx="9088">
                  <c:v>9.0869999999999997</c:v>
                </c:pt>
                <c:pt idx="9089">
                  <c:v>9.0879999999999992</c:v>
                </c:pt>
                <c:pt idx="9090">
                  <c:v>9.0890000000000004</c:v>
                </c:pt>
                <c:pt idx="9091">
                  <c:v>9.09</c:v>
                </c:pt>
                <c:pt idx="9092">
                  <c:v>9.0909999999999993</c:v>
                </c:pt>
                <c:pt idx="9093">
                  <c:v>9.0920000000000005</c:v>
                </c:pt>
                <c:pt idx="9094">
                  <c:v>9.093</c:v>
                </c:pt>
                <c:pt idx="9095">
                  <c:v>9.0939999999999994</c:v>
                </c:pt>
                <c:pt idx="9096">
                  <c:v>9.0950000000000006</c:v>
                </c:pt>
                <c:pt idx="9097">
                  <c:v>9.0960000000000001</c:v>
                </c:pt>
                <c:pt idx="9098">
                  <c:v>9.0969999999999995</c:v>
                </c:pt>
                <c:pt idx="9099">
                  <c:v>9.0980000000000008</c:v>
                </c:pt>
                <c:pt idx="9100">
                  <c:v>9.0990000000000002</c:v>
                </c:pt>
                <c:pt idx="9101">
                  <c:v>9.1</c:v>
                </c:pt>
                <c:pt idx="9102">
                  <c:v>9.1010000000000009</c:v>
                </c:pt>
                <c:pt idx="9103">
                  <c:v>9.1020000000000003</c:v>
                </c:pt>
                <c:pt idx="9104">
                  <c:v>9.1029999999999998</c:v>
                </c:pt>
                <c:pt idx="9105">
                  <c:v>9.1039999999999992</c:v>
                </c:pt>
                <c:pt idx="9106">
                  <c:v>9.1050000000000004</c:v>
                </c:pt>
                <c:pt idx="9107">
                  <c:v>9.1059999999999999</c:v>
                </c:pt>
                <c:pt idx="9108">
                  <c:v>9.1069999999999993</c:v>
                </c:pt>
                <c:pt idx="9109">
                  <c:v>9.1080000000000005</c:v>
                </c:pt>
                <c:pt idx="9110">
                  <c:v>9.109</c:v>
                </c:pt>
                <c:pt idx="9111">
                  <c:v>9.11</c:v>
                </c:pt>
                <c:pt idx="9112">
                  <c:v>9.1110000000000007</c:v>
                </c:pt>
                <c:pt idx="9113">
                  <c:v>9.1120000000000001</c:v>
                </c:pt>
                <c:pt idx="9114">
                  <c:v>9.1129999999999995</c:v>
                </c:pt>
                <c:pt idx="9115">
                  <c:v>9.1140000000000008</c:v>
                </c:pt>
                <c:pt idx="9116">
                  <c:v>9.1150000000000002</c:v>
                </c:pt>
                <c:pt idx="9117">
                  <c:v>9.1159999999999997</c:v>
                </c:pt>
                <c:pt idx="9118">
                  <c:v>9.1170000000000009</c:v>
                </c:pt>
                <c:pt idx="9119">
                  <c:v>9.1180000000000003</c:v>
                </c:pt>
                <c:pt idx="9120">
                  <c:v>9.1189999999999998</c:v>
                </c:pt>
                <c:pt idx="9121">
                  <c:v>9.1199999999999992</c:v>
                </c:pt>
                <c:pt idx="9122">
                  <c:v>9.1210000000000004</c:v>
                </c:pt>
                <c:pt idx="9123">
                  <c:v>9.1219999999999999</c:v>
                </c:pt>
                <c:pt idx="9124">
                  <c:v>9.1229999999999993</c:v>
                </c:pt>
                <c:pt idx="9125">
                  <c:v>9.1240000000000006</c:v>
                </c:pt>
                <c:pt idx="9126">
                  <c:v>9.125</c:v>
                </c:pt>
                <c:pt idx="9127">
                  <c:v>9.1259999999999994</c:v>
                </c:pt>
                <c:pt idx="9128">
                  <c:v>9.1270000000000007</c:v>
                </c:pt>
                <c:pt idx="9129">
                  <c:v>9.1280000000000001</c:v>
                </c:pt>
                <c:pt idx="9130">
                  <c:v>9.1289999999999996</c:v>
                </c:pt>
                <c:pt idx="9131">
                  <c:v>9.1300000000000008</c:v>
                </c:pt>
                <c:pt idx="9132">
                  <c:v>9.1310000000000002</c:v>
                </c:pt>
                <c:pt idx="9133">
                  <c:v>9.1319999999999997</c:v>
                </c:pt>
                <c:pt idx="9134">
                  <c:v>9.1329999999999991</c:v>
                </c:pt>
                <c:pt idx="9135">
                  <c:v>9.1340000000000003</c:v>
                </c:pt>
                <c:pt idx="9136">
                  <c:v>9.1349999999999998</c:v>
                </c:pt>
                <c:pt idx="9137">
                  <c:v>9.1359999999999992</c:v>
                </c:pt>
                <c:pt idx="9138">
                  <c:v>9.1370000000000005</c:v>
                </c:pt>
                <c:pt idx="9139">
                  <c:v>9.1379999999999999</c:v>
                </c:pt>
                <c:pt idx="9140">
                  <c:v>9.1389999999999993</c:v>
                </c:pt>
                <c:pt idx="9141">
                  <c:v>9.14</c:v>
                </c:pt>
                <c:pt idx="9142">
                  <c:v>9.141</c:v>
                </c:pt>
                <c:pt idx="9143">
                  <c:v>9.1419999999999995</c:v>
                </c:pt>
                <c:pt idx="9144">
                  <c:v>9.1430000000000007</c:v>
                </c:pt>
                <c:pt idx="9145">
                  <c:v>9.1440000000000001</c:v>
                </c:pt>
                <c:pt idx="9146">
                  <c:v>9.1449999999999996</c:v>
                </c:pt>
                <c:pt idx="9147">
                  <c:v>9.1460000000000008</c:v>
                </c:pt>
                <c:pt idx="9148">
                  <c:v>9.1470000000000002</c:v>
                </c:pt>
                <c:pt idx="9149">
                  <c:v>9.1479999999999997</c:v>
                </c:pt>
                <c:pt idx="9150">
                  <c:v>9.1489999999999991</c:v>
                </c:pt>
                <c:pt idx="9151">
                  <c:v>9.15</c:v>
                </c:pt>
                <c:pt idx="9152">
                  <c:v>9.1509999999999998</c:v>
                </c:pt>
                <c:pt idx="9153">
                  <c:v>9.1519999999999992</c:v>
                </c:pt>
                <c:pt idx="9154">
                  <c:v>9.1530000000000005</c:v>
                </c:pt>
                <c:pt idx="9155">
                  <c:v>9.1539999999999999</c:v>
                </c:pt>
                <c:pt idx="9156">
                  <c:v>9.1549999999999994</c:v>
                </c:pt>
                <c:pt idx="9157">
                  <c:v>9.1560000000000006</c:v>
                </c:pt>
                <c:pt idx="9158">
                  <c:v>9.157</c:v>
                </c:pt>
                <c:pt idx="9159">
                  <c:v>9.1579999999999995</c:v>
                </c:pt>
                <c:pt idx="9160">
                  <c:v>9.1590000000000007</c:v>
                </c:pt>
                <c:pt idx="9161">
                  <c:v>9.16</c:v>
                </c:pt>
                <c:pt idx="9162">
                  <c:v>9.1609999999999996</c:v>
                </c:pt>
                <c:pt idx="9163">
                  <c:v>9.1620000000000008</c:v>
                </c:pt>
                <c:pt idx="9164">
                  <c:v>9.1630000000000003</c:v>
                </c:pt>
                <c:pt idx="9165">
                  <c:v>9.1639999999999997</c:v>
                </c:pt>
                <c:pt idx="9166">
                  <c:v>9.1649999999999991</c:v>
                </c:pt>
                <c:pt idx="9167">
                  <c:v>9.1660000000000004</c:v>
                </c:pt>
                <c:pt idx="9168">
                  <c:v>9.1669999999999998</c:v>
                </c:pt>
                <c:pt idx="9169">
                  <c:v>9.1679999999999993</c:v>
                </c:pt>
                <c:pt idx="9170">
                  <c:v>9.1690000000000005</c:v>
                </c:pt>
                <c:pt idx="9171">
                  <c:v>9.17</c:v>
                </c:pt>
                <c:pt idx="9172">
                  <c:v>9.1709999999999994</c:v>
                </c:pt>
                <c:pt idx="9173">
                  <c:v>9.1720000000000006</c:v>
                </c:pt>
                <c:pt idx="9174">
                  <c:v>9.173</c:v>
                </c:pt>
                <c:pt idx="9175">
                  <c:v>9.1739999999999995</c:v>
                </c:pt>
                <c:pt idx="9176">
                  <c:v>9.1750000000000007</c:v>
                </c:pt>
                <c:pt idx="9177">
                  <c:v>9.1760000000000002</c:v>
                </c:pt>
                <c:pt idx="9178">
                  <c:v>9.1769999999999996</c:v>
                </c:pt>
                <c:pt idx="9179">
                  <c:v>9.1780000000000008</c:v>
                </c:pt>
                <c:pt idx="9180">
                  <c:v>9.1790000000000003</c:v>
                </c:pt>
                <c:pt idx="9181">
                  <c:v>9.18</c:v>
                </c:pt>
                <c:pt idx="9182">
                  <c:v>9.1809999999999992</c:v>
                </c:pt>
                <c:pt idx="9183">
                  <c:v>9.1820000000000004</c:v>
                </c:pt>
                <c:pt idx="9184">
                  <c:v>9.1829999999999998</c:v>
                </c:pt>
                <c:pt idx="9185">
                  <c:v>9.1839999999999993</c:v>
                </c:pt>
                <c:pt idx="9186">
                  <c:v>9.1850000000000005</c:v>
                </c:pt>
                <c:pt idx="9187">
                  <c:v>9.1859999999999999</c:v>
                </c:pt>
                <c:pt idx="9188">
                  <c:v>9.1869999999999994</c:v>
                </c:pt>
                <c:pt idx="9189">
                  <c:v>9.1880000000000006</c:v>
                </c:pt>
                <c:pt idx="9190">
                  <c:v>9.1890000000000001</c:v>
                </c:pt>
                <c:pt idx="9191">
                  <c:v>9.19</c:v>
                </c:pt>
                <c:pt idx="9192">
                  <c:v>9.1910000000000007</c:v>
                </c:pt>
                <c:pt idx="9193">
                  <c:v>9.1920000000000002</c:v>
                </c:pt>
                <c:pt idx="9194">
                  <c:v>9.1929999999999996</c:v>
                </c:pt>
                <c:pt idx="9195">
                  <c:v>9.1940000000000008</c:v>
                </c:pt>
                <c:pt idx="9196">
                  <c:v>9.1950000000000003</c:v>
                </c:pt>
                <c:pt idx="9197">
                  <c:v>9.1959999999999997</c:v>
                </c:pt>
                <c:pt idx="9198">
                  <c:v>9.1969999999999992</c:v>
                </c:pt>
                <c:pt idx="9199">
                  <c:v>9.1980000000000004</c:v>
                </c:pt>
                <c:pt idx="9200">
                  <c:v>9.1989999999999998</c:v>
                </c:pt>
                <c:pt idx="9201">
                  <c:v>9.1999999999999993</c:v>
                </c:pt>
                <c:pt idx="9202">
                  <c:v>9.2010000000000005</c:v>
                </c:pt>
                <c:pt idx="9203">
                  <c:v>9.202</c:v>
                </c:pt>
                <c:pt idx="9204">
                  <c:v>9.2029999999999994</c:v>
                </c:pt>
                <c:pt idx="9205">
                  <c:v>9.2040000000000006</c:v>
                </c:pt>
                <c:pt idx="9206">
                  <c:v>9.2050000000000001</c:v>
                </c:pt>
                <c:pt idx="9207">
                  <c:v>9.2059999999999995</c:v>
                </c:pt>
                <c:pt idx="9208">
                  <c:v>9.2070000000000007</c:v>
                </c:pt>
                <c:pt idx="9209">
                  <c:v>9.2080000000000002</c:v>
                </c:pt>
                <c:pt idx="9210">
                  <c:v>9.2089999999999996</c:v>
                </c:pt>
                <c:pt idx="9211">
                  <c:v>9.2100000000000009</c:v>
                </c:pt>
                <c:pt idx="9212">
                  <c:v>9.2110000000000003</c:v>
                </c:pt>
                <c:pt idx="9213">
                  <c:v>9.2119999999999997</c:v>
                </c:pt>
                <c:pt idx="9214">
                  <c:v>9.2129999999999992</c:v>
                </c:pt>
                <c:pt idx="9215">
                  <c:v>9.2140000000000004</c:v>
                </c:pt>
                <c:pt idx="9216">
                  <c:v>9.2149999999999999</c:v>
                </c:pt>
                <c:pt idx="9217">
                  <c:v>9.2159999999999993</c:v>
                </c:pt>
                <c:pt idx="9218">
                  <c:v>9.2170000000000005</c:v>
                </c:pt>
                <c:pt idx="9219">
                  <c:v>9.218</c:v>
                </c:pt>
                <c:pt idx="9220">
                  <c:v>9.2189999999999994</c:v>
                </c:pt>
                <c:pt idx="9221">
                  <c:v>9.2200000000000006</c:v>
                </c:pt>
                <c:pt idx="9222">
                  <c:v>9.2210000000000001</c:v>
                </c:pt>
                <c:pt idx="9223">
                  <c:v>9.2219999999999995</c:v>
                </c:pt>
                <c:pt idx="9224">
                  <c:v>9.2230000000000008</c:v>
                </c:pt>
                <c:pt idx="9225">
                  <c:v>9.2240000000000002</c:v>
                </c:pt>
                <c:pt idx="9226">
                  <c:v>9.2249999999999996</c:v>
                </c:pt>
                <c:pt idx="9227">
                  <c:v>9.2260000000000009</c:v>
                </c:pt>
                <c:pt idx="9228">
                  <c:v>9.2270000000000003</c:v>
                </c:pt>
                <c:pt idx="9229">
                  <c:v>9.2279999999999998</c:v>
                </c:pt>
                <c:pt idx="9230">
                  <c:v>9.2289999999999992</c:v>
                </c:pt>
                <c:pt idx="9231">
                  <c:v>9.23</c:v>
                </c:pt>
                <c:pt idx="9232">
                  <c:v>9.2309999999999999</c:v>
                </c:pt>
                <c:pt idx="9233">
                  <c:v>9.2319999999999993</c:v>
                </c:pt>
                <c:pt idx="9234">
                  <c:v>9.2330000000000005</c:v>
                </c:pt>
                <c:pt idx="9235">
                  <c:v>9.234</c:v>
                </c:pt>
                <c:pt idx="9236">
                  <c:v>9.2349999999999994</c:v>
                </c:pt>
                <c:pt idx="9237">
                  <c:v>9.2360000000000007</c:v>
                </c:pt>
                <c:pt idx="9238">
                  <c:v>9.2370000000000001</c:v>
                </c:pt>
                <c:pt idx="9239">
                  <c:v>9.2379999999999995</c:v>
                </c:pt>
                <c:pt idx="9240">
                  <c:v>9.2390000000000008</c:v>
                </c:pt>
                <c:pt idx="9241">
                  <c:v>9.24</c:v>
                </c:pt>
                <c:pt idx="9242">
                  <c:v>9.2409999999999997</c:v>
                </c:pt>
                <c:pt idx="9243">
                  <c:v>9.2420000000000009</c:v>
                </c:pt>
                <c:pt idx="9244">
                  <c:v>9.2430000000000003</c:v>
                </c:pt>
                <c:pt idx="9245">
                  <c:v>9.2439999999999998</c:v>
                </c:pt>
                <c:pt idx="9246">
                  <c:v>9.2449999999999992</c:v>
                </c:pt>
                <c:pt idx="9247">
                  <c:v>9.2460000000000004</c:v>
                </c:pt>
                <c:pt idx="9248">
                  <c:v>9.2469999999999999</c:v>
                </c:pt>
                <c:pt idx="9249">
                  <c:v>9.2479999999999993</c:v>
                </c:pt>
                <c:pt idx="9250">
                  <c:v>9.2490000000000006</c:v>
                </c:pt>
                <c:pt idx="9251">
                  <c:v>9.25</c:v>
                </c:pt>
                <c:pt idx="9252">
                  <c:v>9.2509999999999994</c:v>
                </c:pt>
                <c:pt idx="9253">
                  <c:v>9.2520000000000007</c:v>
                </c:pt>
                <c:pt idx="9254">
                  <c:v>9.2530000000000001</c:v>
                </c:pt>
                <c:pt idx="9255">
                  <c:v>9.2539999999999996</c:v>
                </c:pt>
                <c:pt idx="9256">
                  <c:v>9.2550000000000008</c:v>
                </c:pt>
                <c:pt idx="9257">
                  <c:v>9.2560000000000002</c:v>
                </c:pt>
                <c:pt idx="9258">
                  <c:v>9.2569999999999997</c:v>
                </c:pt>
                <c:pt idx="9259">
                  <c:v>9.2579999999999991</c:v>
                </c:pt>
                <c:pt idx="9260">
                  <c:v>9.2590000000000003</c:v>
                </c:pt>
                <c:pt idx="9261">
                  <c:v>9.26</c:v>
                </c:pt>
                <c:pt idx="9262">
                  <c:v>9.2609999999999992</c:v>
                </c:pt>
                <c:pt idx="9263">
                  <c:v>9.2620000000000005</c:v>
                </c:pt>
                <c:pt idx="9264">
                  <c:v>9.2629999999999999</c:v>
                </c:pt>
                <c:pt idx="9265">
                  <c:v>9.2639999999999993</c:v>
                </c:pt>
                <c:pt idx="9266">
                  <c:v>9.2650000000000006</c:v>
                </c:pt>
                <c:pt idx="9267">
                  <c:v>9.266</c:v>
                </c:pt>
                <c:pt idx="9268">
                  <c:v>9.2669999999999995</c:v>
                </c:pt>
                <c:pt idx="9269">
                  <c:v>9.2680000000000007</c:v>
                </c:pt>
                <c:pt idx="9270">
                  <c:v>9.2690000000000001</c:v>
                </c:pt>
                <c:pt idx="9271">
                  <c:v>9.27</c:v>
                </c:pt>
                <c:pt idx="9272">
                  <c:v>9.2710000000000008</c:v>
                </c:pt>
                <c:pt idx="9273">
                  <c:v>9.2720000000000002</c:v>
                </c:pt>
                <c:pt idx="9274">
                  <c:v>9.2729999999999997</c:v>
                </c:pt>
                <c:pt idx="9275">
                  <c:v>9.2739999999999991</c:v>
                </c:pt>
                <c:pt idx="9276">
                  <c:v>9.2750000000000004</c:v>
                </c:pt>
                <c:pt idx="9277">
                  <c:v>9.2759999999999998</c:v>
                </c:pt>
                <c:pt idx="9278">
                  <c:v>9.2769999999999992</c:v>
                </c:pt>
                <c:pt idx="9279">
                  <c:v>9.2780000000000005</c:v>
                </c:pt>
                <c:pt idx="9280">
                  <c:v>9.2789999999999999</c:v>
                </c:pt>
                <c:pt idx="9281">
                  <c:v>9.2799999999999994</c:v>
                </c:pt>
                <c:pt idx="9282">
                  <c:v>9.2810000000000006</c:v>
                </c:pt>
                <c:pt idx="9283">
                  <c:v>9.282</c:v>
                </c:pt>
                <c:pt idx="9284">
                  <c:v>9.2829999999999995</c:v>
                </c:pt>
                <c:pt idx="9285">
                  <c:v>9.2840000000000007</c:v>
                </c:pt>
                <c:pt idx="9286">
                  <c:v>9.2850000000000001</c:v>
                </c:pt>
                <c:pt idx="9287">
                  <c:v>9.2859999999999996</c:v>
                </c:pt>
                <c:pt idx="9288">
                  <c:v>9.2870000000000008</c:v>
                </c:pt>
                <c:pt idx="9289">
                  <c:v>9.2880000000000003</c:v>
                </c:pt>
                <c:pt idx="9290">
                  <c:v>9.2889999999999997</c:v>
                </c:pt>
                <c:pt idx="9291">
                  <c:v>9.2899999999999991</c:v>
                </c:pt>
                <c:pt idx="9292">
                  <c:v>9.2910000000000004</c:v>
                </c:pt>
                <c:pt idx="9293">
                  <c:v>9.2919999999999998</c:v>
                </c:pt>
                <c:pt idx="9294">
                  <c:v>9.2929999999999993</c:v>
                </c:pt>
                <c:pt idx="9295">
                  <c:v>9.2940000000000005</c:v>
                </c:pt>
                <c:pt idx="9296">
                  <c:v>9.2949999999999999</c:v>
                </c:pt>
                <c:pt idx="9297">
                  <c:v>9.2959999999999994</c:v>
                </c:pt>
                <c:pt idx="9298">
                  <c:v>9.2970000000000006</c:v>
                </c:pt>
                <c:pt idx="9299">
                  <c:v>9.298</c:v>
                </c:pt>
                <c:pt idx="9300">
                  <c:v>9.2989999999999995</c:v>
                </c:pt>
                <c:pt idx="9301">
                  <c:v>9.3000000000000007</c:v>
                </c:pt>
                <c:pt idx="9302">
                  <c:v>9.3010000000000002</c:v>
                </c:pt>
                <c:pt idx="9303">
                  <c:v>9.3019999999999996</c:v>
                </c:pt>
                <c:pt idx="9304">
                  <c:v>9.3030000000000008</c:v>
                </c:pt>
                <c:pt idx="9305">
                  <c:v>9.3040000000000003</c:v>
                </c:pt>
                <c:pt idx="9306">
                  <c:v>9.3049999999999997</c:v>
                </c:pt>
                <c:pt idx="9307">
                  <c:v>9.3059999999999992</c:v>
                </c:pt>
                <c:pt idx="9308">
                  <c:v>9.3070000000000004</c:v>
                </c:pt>
                <c:pt idx="9309">
                  <c:v>9.3079999999999998</c:v>
                </c:pt>
                <c:pt idx="9310">
                  <c:v>9.3089999999999993</c:v>
                </c:pt>
                <c:pt idx="9311">
                  <c:v>9.31</c:v>
                </c:pt>
                <c:pt idx="9312">
                  <c:v>9.3109999999999999</c:v>
                </c:pt>
                <c:pt idx="9313">
                  <c:v>9.3119999999999994</c:v>
                </c:pt>
                <c:pt idx="9314">
                  <c:v>9.3130000000000006</c:v>
                </c:pt>
                <c:pt idx="9315">
                  <c:v>9.3140000000000001</c:v>
                </c:pt>
                <c:pt idx="9316">
                  <c:v>9.3149999999999995</c:v>
                </c:pt>
                <c:pt idx="9317">
                  <c:v>9.3160000000000007</c:v>
                </c:pt>
                <c:pt idx="9318">
                  <c:v>9.3170000000000002</c:v>
                </c:pt>
                <c:pt idx="9319">
                  <c:v>9.3179999999999996</c:v>
                </c:pt>
                <c:pt idx="9320">
                  <c:v>9.3190000000000008</c:v>
                </c:pt>
                <c:pt idx="9321">
                  <c:v>9.32</c:v>
                </c:pt>
                <c:pt idx="9322">
                  <c:v>9.3209999999999997</c:v>
                </c:pt>
                <c:pt idx="9323">
                  <c:v>9.3219999999999992</c:v>
                </c:pt>
                <c:pt idx="9324">
                  <c:v>9.3230000000000004</c:v>
                </c:pt>
                <c:pt idx="9325">
                  <c:v>9.3239999999999998</c:v>
                </c:pt>
                <c:pt idx="9326">
                  <c:v>9.3249999999999993</c:v>
                </c:pt>
                <c:pt idx="9327">
                  <c:v>9.3260000000000005</c:v>
                </c:pt>
                <c:pt idx="9328">
                  <c:v>9.327</c:v>
                </c:pt>
                <c:pt idx="9329">
                  <c:v>9.3279999999999994</c:v>
                </c:pt>
                <c:pt idx="9330">
                  <c:v>9.3290000000000006</c:v>
                </c:pt>
                <c:pt idx="9331">
                  <c:v>9.33</c:v>
                </c:pt>
                <c:pt idx="9332">
                  <c:v>9.3309999999999995</c:v>
                </c:pt>
                <c:pt idx="9333">
                  <c:v>9.3320000000000007</c:v>
                </c:pt>
                <c:pt idx="9334">
                  <c:v>9.3330000000000002</c:v>
                </c:pt>
                <c:pt idx="9335">
                  <c:v>9.3339999999999996</c:v>
                </c:pt>
                <c:pt idx="9336">
                  <c:v>9.3350000000000009</c:v>
                </c:pt>
                <c:pt idx="9337">
                  <c:v>9.3360000000000003</c:v>
                </c:pt>
                <c:pt idx="9338">
                  <c:v>9.3369999999999997</c:v>
                </c:pt>
                <c:pt idx="9339">
                  <c:v>9.3379999999999992</c:v>
                </c:pt>
                <c:pt idx="9340">
                  <c:v>9.3390000000000004</c:v>
                </c:pt>
                <c:pt idx="9341">
                  <c:v>9.34</c:v>
                </c:pt>
                <c:pt idx="9342">
                  <c:v>9.3409999999999993</c:v>
                </c:pt>
                <c:pt idx="9343">
                  <c:v>9.3420000000000005</c:v>
                </c:pt>
                <c:pt idx="9344">
                  <c:v>9.343</c:v>
                </c:pt>
                <c:pt idx="9345">
                  <c:v>9.3439999999999994</c:v>
                </c:pt>
                <c:pt idx="9346">
                  <c:v>9.3450000000000006</c:v>
                </c:pt>
                <c:pt idx="9347">
                  <c:v>9.3460000000000001</c:v>
                </c:pt>
                <c:pt idx="9348">
                  <c:v>9.3469999999999995</c:v>
                </c:pt>
                <c:pt idx="9349">
                  <c:v>9.3480000000000008</c:v>
                </c:pt>
                <c:pt idx="9350">
                  <c:v>9.3490000000000002</c:v>
                </c:pt>
                <c:pt idx="9351">
                  <c:v>9.35</c:v>
                </c:pt>
                <c:pt idx="9352">
                  <c:v>9.3510000000000009</c:v>
                </c:pt>
                <c:pt idx="9353">
                  <c:v>9.3520000000000003</c:v>
                </c:pt>
                <c:pt idx="9354">
                  <c:v>9.3529999999999998</c:v>
                </c:pt>
                <c:pt idx="9355">
                  <c:v>9.3539999999999992</c:v>
                </c:pt>
                <c:pt idx="9356">
                  <c:v>9.3550000000000004</c:v>
                </c:pt>
                <c:pt idx="9357">
                  <c:v>9.3559999999999999</c:v>
                </c:pt>
                <c:pt idx="9358">
                  <c:v>9.3569999999999993</c:v>
                </c:pt>
                <c:pt idx="9359">
                  <c:v>9.3580000000000005</c:v>
                </c:pt>
                <c:pt idx="9360">
                  <c:v>9.359</c:v>
                </c:pt>
                <c:pt idx="9361">
                  <c:v>9.36</c:v>
                </c:pt>
                <c:pt idx="9362">
                  <c:v>9.3610000000000007</c:v>
                </c:pt>
                <c:pt idx="9363">
                  <c:v>9.3620000000000001</c:v>
                </c:pt>
                <c:pt idx="9364">
                  <c:v>9.3629999999999995</c:v>
                </c:pt>
                <c:pt idx="9365">
                  <c:v>9.3640000000000008</c:v>
                </c:pt>
                <c:pt idx="9366">
                  <c:v>9.3650000000000002</c:v>
                </c:pt>
                <c:pt idx="9367">
                  <c:v>9.3659999999999997</c:v>
                </c:pt>
                <c:pt idx="9368">
                  <c:v>9.3670000000000009</c:v>
                </c:pt>
                <c:pt idx="9369">
                  <c:v>9.3680000000000003</c:v>
                </c:pt>
                <c:pt idx="9370">
                  <c:v>9.3689999999999998</c:v>
                </c:pt>
                <c:pt idx="9371">
                  <c:v>9.3699999999999992</c:v>
                </c:pt>
                <c:pt idx="9372">
                  <c:v>9.3710000000000004</c:v>
                </c:pt>
                <c:pt idx="9373">
                  <c:v>9.3719999999999999</c:v>
                </c:pt>
                <c:pt idx="9374">
                  <c:v>9.3729999999999993</c:v>
                </c:pt>
                <c:pt idx="9375">
                  <c:v>9.3740000000000006</c:v>
                </c:pt>
                <c:pt idx="9376">
                  <c:v>9.375</c:v>
                </c:pt>
                <c:pt idx="9377">
                  <c:v>9.3759999999999994</c:v>
                </c:pt>
                <c:pt idx="9378">
                  <c:v>9.3770000000000007</c:v>
                </c:pt>
                <c:pt idx="9379">
                  <c:v>9.3780000000000001</c:v>
                </c:pt>
                <c:pt idx="9380">
                  <c:v>9.3789999999999996</c:v>
                </c:pt>
                <c:pt idx="9381">
                  <c:v>9.3800000000000008</c:v>
                </c:pt>
                <c:pt idx="9382">
                  <c:v>9.3810000000000002</c:v>
                </c:pt>
                <c:pt idx="9383">
                  <c:v>9.3819999999999997</c:v>
                </c:pt>
                <c:pt idx="9384">
                  <c:v>9.3829999999999991</c:v>
                </c:pt>
                <c:pt idx="9385">
                  <c:v>9.3840000000000003</c:v>
                </c:pt>
                <c:pt idx="9386">
                  <c:v>9.3849999999999998</c:v>
                </c:pt>
                <c:pt idx="9387">
                  <c:v>9.3859999999999992</c:v>
                </c:pt>
                <c:pt idx="9388">
                  <c:v>9.3870000000000005</c:v>
                </c:pt>
                <c:pt idx="9389">
                  <c:v>9.3879999999999999</c:v>
                </c:pt>
                <c:pt idx="9390">
                  <c:v>9.3889999999999993</c:v>
                </c:pt>
                <c:pt idx="9391">
                  <c:v>9.39</c:v>
                </c:pt>
                <c:pt idx="9392">
                  <c:v>9.391</c:v>
                </c:pt>
                <c:pt idx="9393">
                  <c:v>9.3919999999999995</c:v>
                </c:pt>
                <c:pt idx="9394">
                  <c:v>9.3930000000000007</c:v>
                </c:pt>
                <c:pt idx="9395">
                  <c:v>9.3940000000000001</c:v>
                </c:pt>
                <c:pt idx="9396">
                  <c:v>9.3949999999999996</c:v>
                </c:pt>
                <c:pt idx="9397">
                  <c:v>9.3960000000000008</c:v>
                </c:pt>
                <c:pt idx="9398">
                  <c:v>9.3970000000000002</c:v>
                </c:pt>
                <c:pt idx="9399">
                  <c:v>9.3979999999999997</c:v>
                </c:pt>
                <c:pt idx="9400">
                  <c:v>9.3989999999999991</c:v>
                </c:pt>
                <c:pt idx="9401">
                  <c:v>9.4</c:v>
                </c:pt>
                <c:pt idx="9402">
                  <c:v>9.4009999999999998</c:v>
                </c:pt>
                <c:pt idx="9403">
                  <c:v>9.4019999999999992</c:v>
                </c:pt>
                <c:pt idx="9404">
                  <c:v>9.4030000000000005</c:v>
                </c:pt>
                <c:pt idx="9405">
                  <c:v>9.4039999999999999</c:v>
                </c:pt>
                <c:pt idx="9406">
                  <c:v>9.4049999999999994</c:v>
                </c:pt>
                <c:pt idx="9407">
                  <c:v>9.4060000000000006</c:v>
                </c:pt>
                <c:pt idx="9408">
                  <c:v>9.407</c:v>
                </c:pt>
                <c:pt idx="9409">
                  <c:v>9.4079999999999995</c:v>
                </c:pt>
                <c:pt idx="9410">
                  <c:v>9.4090000000000007</c:v>
                </c:pt>
                <c:pt idx="9411">
                  <c:v>9.41</c:v>
                </c:pt>
                <c:pt idx="9412">
                  <c:v>9.4109999999999996</c:v>
                </c:pt>
                <c:pt idx="9413">
                  <c:v>9.4120000000000008</c:v>
                </c:pt>
                <c:pt idx="9414">
                  <c:v>9.4130000000000003</c:v>
                </c:pt>
                <c:pt idx="9415">
                  <c:v>9.4139999999999997</c:v>
                </c:pt>
                <c:pt idx="9416">
                  <c:v>9.4149999999999991</c:v>
                </c:pt>
                <c:pt idx="9417">
                  <c:v>9.4160000000000004</c:v>
                </c:pt>
                <c:pt idx="9418">
                  <c:v>9.4169999999999998</c:v>
                </c:pt>
                <c:pt idx="9419">
                  <c:v>9.4179999999999993</c:v>
                </c:pt>
                <c:pt idx="9420">
                  <c:v>9.4190000000000005</c:v>
                </c:pt>
                <c:pt idx="9421">
                  <c:v>9.42</c:v>
                </c:pt>
                <c:pt idx="9422">
                  <c:v>9.4209999999999994</c:v>
                </c:pt>
                <c:pt idx="9423">
                  <c:v>9.4220000000000006</c:v>
                </c:pt>
                <c:pt idx="9424">
                  <c:v>9.423</c:v>
                </c:pt>
                <c:pt idx="9425">
                  <c:v>9.4239999999999995</c:v>
                </c:pt>
                <c:pt idx="9426">
                  <c:v>9.4250000000000007</c:v>
                </c:pt>
                <c:pt idx="9427">
                  <c:v>9.4260000000000002</c:v>
                </c:pt>
                <c:pt idx="9428">
                  <c:v>9.4269999999999996</c:v>
                </c:pt>
                <c:pt idx="9429">
                  <c:v>9.4280000000000008</c:v>
                </c:pt>
                <c:pt idx="9430">
                  <c:v>9.4290000000000003</c:v>
                </c:pt>
                <c:pt idx="9431">
                  <c:v>9.43</c:v>
                </c:pt>
                <c:pt idx="9432">
                  <c:v>9.4309999999999992</c:v>
                </c:pt>
                <c:pt idx="9433">
                  <c:v>9.4320000000000004</c:v>
                </c:pt>
                <c:pt idx="9434">
                  <c:v>9.4329999999999998</c:v>
                </c:pt>
                <c:pt idx="9435">
                  <c:v>9.4339999999999993</c:v>
                </c:pt>
                <c:pt idx="9436">
                  <c:v>9.4350000000000005</c:v>
                </c:pt>
                <c:pt idx="9437">
                  <c:v>9.4359999999999999</c:v>
                </c:pt>
                <c:pt idx="9438">
                  <c:v>9.4369999999999994</c:v>
                </c:pt>
                <c:pt idx="9439">
                  <c:v>9.4380000000000006</c:v>
                </c:pt>
                <c:pt idx="9440">
                  <c:v>9.4390000000000001</c:v>
                </c:pt>
                <c:pt idx="9441">
                  <c:v>9.44</c:v>
                </c:pt>
                <c:pt idx="9442">
                  <c:v>9.4410000000000007</c:v>
                </c:pt>
                <c:pt idx="9443">
                  <c:v>9.4420000000000002</c:v>
                </c:pt>
                <c:pt idx="9444">
                  <c:v>9.4429999999999996</c:v>
                </c:pt>
                <c:pt idx="9445">
                  <c:v>9.4440000000000008</c:v>
                </c:pt>
                <c:pt idx="9446">
                  <c:v>9.4450000000000003</c:v>
                </c:pt>
                <c:pt idx="9447">
                  <c:v>9.4459999999999997</c:v>
                </c:pt>
                <c:pt idx="9448">
                  <c:v>9.4469999999999992</c:v>
                </c:pt>
                <c:pt idx="9449">
                  <c:v>9.4480000000000004</c:v>
                </c:pt>
                <c:pt idx="9450">
                  <c:v>9.4489999999999998</c:v>
                </c:pt>
                <c:pt idx="9451">
                  <c:v>9.4499999999999993</c:v>
                </c:pt>
                <c:pt idx="9452">
                  <c:v>9.4510000000000005</c:v>
                </c:pt>
                <c:pt idx="9453">
                  <c:v>9.452</c:v>
                </c:pt>
                <c:pt idx="9454">
                  <c:v>9.4529999999999994</c:v>
                </c:pt>
                <c:pt idx="9455">
                  <c:v>9.4540000000000006</c:v>
                </c:pt>
                <c:pt idx="9456">
                  <c:v>9.4550000000000001</c:v>
                </c:pt>
                <c:pt idx="9457">
                  <c:v>9.4559999999999995</c:v>
                </c:pt>
                <c:pt idx="9458">
                  <c:v>9.4570000000000007</c:v>
                </c:pt>
                <c:pt idx="9459">
                  <c:v>9.4580000000000002</c:v>
                </c:pt>
                <c:pt idx="9460">
                  <c:v>9.4589999999999996</c:v>
                </c:pt>
                <c:pt idx="9461">
                  <c:v>9.4600000000000009</c:v>
                </c:pt>
                <c:pt idx="9462">
                  <c:v>9.4610000000000003</c:v>
                </c:pt>
                <c:pt idx="9463">
                  <c:v>9.4619999999999997</c:v>
                </c:pt>
                <c:pt idx="9464">
                  <c:v>9.4629999999999992</c:v>
                </c:pt>
                <c:pt idx="9465">
                  <c:v>9.4640000000000004</c:v>
                </c:pt>
                <c:pt idx="9466">
                  <c:v>9.4649999999999999</c:v>
                </c:pt>
                <c:pt idx="9467">
                  <c:v>9.4659999999999993</c:v>
                </c:pt>
                <c:pt idx="9468">
                  <c:v>9.4670000000000005</c:v>
                </c:pt>
                <c:pt idx="9469">
                  <c:v>9.468</c:v>
                </c:pt>
                <c:pt idx="9470">
                  <c:v>9.4689999999999994</c:v>
                </c:pt>
                <c:pt idx="9471">
                  <c:v>9.4700000000000006</c:v>
                </c:pt>
                <c:pt idx="9472">
                  <c:v>9.4710000000000001</c:v>
                </c:pt>
                <c:pt idx="9473">
                  <c:v>9.4719999999999995</c:v>
                </c:pt>
                <c:pt idx="9474">
                  <c:v>9.4730000000000008</c:v>
                </c:pt>
                <c:pt idx="9475">
                  <c:v>9.4740000000000002</c:v>
                </c:pt>
                <c:pt idx="9476">
                  <c:v>9.4749999999999996</c:v>
                </c:pt>
                <c:pt idx="9477">
                  <c:v>9.4760000000000009</c:v>
                </c:pt>
                <c:pt idx="9478">
                  <c:v>9.4770000000000003</c:v>
                </c:pt>
                <c:pt idx="9479">
                  <c:v>9.4779999999999998</c:v>
                </c:pt>
                <c:pt idx="9480">
                  <c:v>9.4789999999999992</c:v>
                </c:pt>
                <c:pt idx="9481">
                  <c:v>9.48</c:v>
                </c:pt>
                <c:pt idx="9482">
                  <c:v>9.4809999999999999</c:v>
                </c:pt>
                <c:pt idx="9483">
                  <c:v>9.4819999999999993</c:v>
                </c:pt>
                <c:pt idx="9484">
                  <c:v>9.4830000000000005</c:v>
                </c:pt>
                <c:pt idx="9485">
                  <c:v>9.484</c:v>
                </c:pt>
                <c:pt idx="9486">
                  <c:v>9.4849999999999994</c:v>
                </c:pt>
                <c:pt idx="9487">
                  <c:v>9.4860000000000007</c:v>
                </c:pt>
                <c:pt idx="9488">
                  <c:v>9.4870000000000001</c:v>
                </c:pt>
                <c:pt idx="9489">
                  <c:v>9.4879999999999995</c:v>
                </c:pt>
                <c:pt idx="9490">
                  <c:v>9.4890000000000008</c:v>
                </c:pt>
                <c:pt idx="9491">
                  <c:v>9.49</c:v>
                </c:pt>
                <c:pt idx="9492">
                  <c:v>9.4909999999999997</c:v>
                </c:pt>
                <c:pt idx="9493">
                  <c:v>9.4920000000000009</c:v>
                </c:pt>
                <c:pt idx="9494">
                  <c:v>9.4930000000000003</c:v>
                </c:pt>
                <c:pt idx="9495">
                  <c:v>9.4939999999999998</c:v>
                </c:pt>
                <c:pt idx="9496">
                  <c:v>9.4949999999999992</c:v>
                </c:pt>
                <c:pt idx="9497">
                  <c:v>9.4960000000000004</c:v>
                </c:pt>
                <c:pt idx="9498">
                  <c:v>9.4969999999999999</c:v>
                </c:pt>
                <c:pt idx="9499">
                  <c:v>9.4979999999999993</c:v>
                </c:pt>
                <c:pt idx="9500">
                  <c:v>9.4990000000000006</c:v>
                </c:pt>
                <c:pt idx="9501">
                  <c:v>9.5</c:v>
                </c:pt>
                <c:pt idx="9502">
                  <c:v>9.5009999999999994</c:v>
                </c:pt>
                <c:pt idx="9503">
                  <c:v>9.5020000000000007</c:v>
                </c:pt>
                <c:pt idx="9504">
                  <c:v>9.5030000000000001</c:v>
                </c:pt>
                <c:pt idx="9505">
                  <c:v>9.5039999999999996</c:v>
                </c:pt>
                <c:pt idx="9506">
                  <c:v>9.5050000000000008</c:v>
                </c:pt>
                <c:pt idx="9507">
                  <c:v>9.5060000000000002</c:v>
                </c:pt>
                <c:pt idx="9508">
                  <c:v>9.5069999999999997</c:v>
                </c:pt>
                <c:pt idx="9509">
                  <c:v>9.5079999999999991</c:v>
                </c:pt>
                <c:pt idx="9510">
                  <c:v>9.5090000000000003</c:v>
                </c:pt>
                <c:pt idx="9511">
                  <c:v>9.51</c:v>
                </c:pt>
                <c:pt idx="9512">
                  <c:v>9.5109999999999992</c:v>
                </c:pt>
                <c:pt idx="9513">
                  <c:v>9.5120000000000005</c:v>
                </c:pt>
                <c:pt idx="9514">
                  <c:v>9.5129999999999999</c:v>
                </c:pt>
                <c:pt idx="9515">
                  <c:v>9.5139999999999993</c:v>
                </c:pt>
                <c:pt idx="9516">
                  <c:v>9.5150000000000006</c:v>
                </c:pt>
                <c:pt idx="9517">
                  <c:v>9.516</c:v>
                </c:pt>
                <c:pt idx="9518">
                  <c:v>9.5169999999999995</c:v>
                </c:pt>
                <c:pt idx="9519">
                  <c:v>9.5180000000000007</c:v>
                </c:pt>
                <c:pt idx="9520">
                  <c:v>9.5190000000000001</c:v>
                </c:pt>
                <c:pt idx="9521">
                  <c:v>9.52</c:v>
                </c:pt>
                <c:pt idx="9522">
                  <c:v>9.5210000000000008</c:v>
                </c:pt>
                <c:pt idx="9523">
                  <c:v>9.5220000000000002</c:v>
                </c:pt>
                <c:pt idx="9524">
                  <c:v>9.5229999999999997</c:v>
                </c:pt>
                <c:pt idx="9525">
                  <c:v>9.5239999999999991</c:v>
                </c:pt>
                <c:pt idx="9526">
                  <c:v>9.5250000000000004</c:v>
                </c:pt>
                <c:pt idx="9527">
                  <c:v>9.5259999999999998</c:v>
                </c:pt>
                <c:pt idx="9528">
                  <c:v>9.5269999999999992</c:v>
                </c:pt>
                <c:pt idx="9529">
                  <c:v>9.5280000000000005</c:v>
                </c:pt>
                <c:pt idx="9530">
                  <c:v>9.5289999999999999</c:v>
                </c:pt>
                <c:pt idx="9531">
                  <c:v>9.5299999999999994</c:v>
                </c:pt>
                <c:pt idx="9532">
                  <c:v>9.5310000000000006</c:v>
                </c:pt>
                <c:pt idx="9533">
                  <c:v>9.532</c:v>
                </c:pt>
                <c:pt idx="9534">
                  <c:v>9.5329999999999995</c:v>
                </c:pt>
                <c:pt idx="9535">
                  <c:v>9.5340000000000007</c:v>
                </c:pt>
                <c:pt idx="9536">
                  <c:v>9.5350000000000001</c:v>
                </c:pt>
                <c:pt idx="9537">
                  <c:v>9.5359999999999996</c:v>
                </c:pt>
                <c:pt idx="9538">
                  <c:v>9.5370000000000008</c:v>
                </c:pt>
                <c:pt idx="9539">
                  <c:v>9.5380000000000003</c:v>
                </c:pt>
                <c:pt idx="9540">
                  <c:v>9.5389999999999997</c:v>
                </c:pt>
                <c:pt idx="9541">
                  <c:v>9.5399999999999991</c:v>
                </c:pt>
                <c:pt idx="9542">
                  <c:v>9.5410000000000004</c:v>
                </c:pt>
                <c:pt idx="9543">
                  <c:v>9.5419999999999998</c:v>
                </c:pt>
                <c:pt idx="9544">
                  <c:v>9.5429999999999993</c:v>
                </c:pt>
                <c:pt idx="9545">
                  <c:v>9.5440000000000005</c:v>
                </c:pt>
                <c:pt idx="9546">
                  <c:v>9.5449999999999999</c:v>
                </c:pt>
                <c:pt idx="9547">
                  <c:v>9.5459999999999994</c:v>
                </c:pt>
                <c:pt idx="9548">
                  <c:v>9.5470000000000006</c:v>
                </c:pt>
                <c:pt idx="9549">
                  <c:v>9.548</c:v>
                </c:pt>
                <c:pt idx="9550">
                  <c:v>9.5489999999999995</c:v>
                </c:pt>
                <c:pt idx="9551">
                  <c:v>9.5500000000000007</c:v>
                </c:pt>
                <c:pt idx="9552">
                  <c:v>9.5510000000000002</c:v>
                </c:pt>
                <c:pt idx="9553">
                  <c:v>9.5519999999999996</c:v>
                </c:pt>
                <c:pt idx="9554">
                  <c:v>9.5530000000000008</c:v>
                </c:pt>
                <c:pt idx="9555">
                  <c:v>9.5540000000000003</c:v>
                </c:pt>
                <c:pt idx="9556">
                  <c:v>9.5549999999999997</c:v>
                </c:pt>
                <c:pt idx="9557">
                  <c:v>9.5559999999999992</c:v>
                </c:pt>
                <c:pt idx="9558">
                  <c:v>9.5570000000000004</c:v>
                </c:pt>
                <c:pt idx="9559">
                  <c:v>9.5579999999999998</c:v>
                </c:pt>
                <c:pt idx="9560">
                  <c:v>9.5589999999999993</c:v>
                </c:pt>
                <c:pt idx="9561">
                  <c:v>9.56</c:v>
                </c:pt>
                <c:pt idx="9562">
                  <c:v>9.5609999999999999</c:v>
                </c:pt>
                <c:pt idx="9563">
                  <c:v>9.5619999999999994</c:v>
                </c:pt>
                <c:pt idx="9564">
                  <c:v>9.5630000000000006</c:v>
                </c:pt>
                <c:pt idx="9565">
                  <c:v>9.5640000000000001</c:v>
                </c:pt>
                <c:pt idx="9566">
                  <c:v>9.5649999999999995</c:v>
                </c:pt>
                <c:pt idx="9567">
                  <c:v>9.5660000000000007</c:v>
                </c:pt>
                <c:pt idx="9568">
                  <c:v>9.5670000000000002</c:v>
                </c:pt>
                <c:pt idx="9569">
                  <c:v>9.5679999999999996</c:v>
                </c:pt>
                <c:pt idx="9570">
                  <c:v>9.5690000000000008</c:v>
                </c:pt>
                <c:pt idx="9571">
                  <c:v>9.57</c:v>
                </c:pt>
                <c:pt idx="9572">
                  <c:v>9.5709999999999997</c:v>
                </c:pt>
                <c:pt idx="9573">
                  <c:v>9.5719999999999992</c:v>
                </c:pt>
                <c:pt idx="9574">
                  <c:v>9.5730000000000004</c:v>
                </c:pt>
                <c:pt idx="9575">
                  <c:v>9.5739999999999998</c:v>
                </c:pt>
                <c:pt idx="9576">
                  <c:v>9.5749999999999993</c:v>
                </c:pt>
                <c:pt idx="9577">
                  <c:v>9.5760000000000005</c:v>
                </c:pt>
                <c:pt idx="9578">
                  <c:v>9.577</c:v>
                </c:pt>
                <c:pt idx="9579">
                  <c:v>9.5779999999999994</c:v>
                </c:pt>
                <c:pt idx="9580">
                  <c:v>9.5790000000000006</c:v>
                </c:pt>
                <c:pt idx="9581">
                  <c:v>9.58</c:v>
                </c:pt>
                <c:pt idx="9582">
                  <c:v>9.5809999999999995</c:v>
                </c:pt>
                <c:pt idx="9583">
                  <c:v>9.5820000000000007</c:v>
                </c:pt>
                <c:pt idx="9584">
                  <c:v>9.5830000000000002</c:v>
                </c:pt>
                <c:pt idx="9585">
                  <c:v>9.5839999999999996</c:v>
                </c:pt>
                <c:pt idx="9586">
                  <c:v>9.5850000000000009</c:v>
                </c:pt>
                <c:pt idx="9587">
                  <c:v>9.5860000000000003</c:v>
                </c:pt>
                <c:pt idx="9588">
                  <c:v>9.5869999999999997</c:v>
                </c:pt>
                <c:pt idx="9589">
                  <c:v>9.5879999999999992</c:v>
                </c:pt>
                <c:pt idx="9590">
                  <c:v>9.5890000000000004</c:v>
                </c:pt>
                <c:pt idx="9591">
                  <c:v>9.59</c:v>
                </c:pt>
                <c:pt idx="9592">
                  <c:v>9.5909999999999993</c:v>
                </c:pt>
                <c:pt idx="9593">
                  <c:v>9.5920000000000005</c:v>
                </c:pt>
                <c:pt idx="9594">
                  <c:v>9.593</c:v>
                </c:pt>
                <c:pt idx="9595">
                  <c:v>9.5939999999999994</c:v>
                </c:pt>
                <c:pt idx="9596">
                  <c:v>9.5950000000000006</c:v>
                </c:pt>
                <c:pt idx="9597">
                  <c:v>9.5960000000000001</c:v>
                </c:pt>
                <c:pt idx="9598">
                  <c:v>9.5969999999999995</c:v>
                </c:pt>
                <c:pt idx="9599">
                  <c:v>9.5980000000000008</c:v>
                </c:pt>
                <c:pt idx="9600">
                  <c:v>9.5990000000000002</c:v>
                </c:pt>
                <c:pt idx="9601">
                  <c:v>9.6</c:v>
                </c:pt>
                <c:pt idx="9602">
                  <c:v>9.6010000000000009</c:v>
                </c:pt>
                <c:pt idx="9603">
                  <c:v>9.6020000000000003</c:v>
                </c:pt>
                <c:pt idx="9604">
                  <c:v>9.6029999999999998</c:v>
                </c:pt>
                <c:pt idx="9605">
                  <c:v>9.6039999999999992</c:v>
                </c:pt>
                <c:pt idx="9606">
                  <c:v>9.6050000000000004</c:v>
                </c:pt>
                <c:pt idx="9607">
                  <c:v>9.6059999999999999</c:v>
                </c:pt>
                <c:pt idx="9608">
                  <c:v>9.6069999999999993</c:v>
                </c:pt>
                <c:pt idx="9609">
                  <c:v>9.6080000000000005</c:v>
                </c:pt>
                <c:pt idx="9610">
                  <c:v>9.609</c:v>
                </c:pt>
                <c:pt idx="9611">
                  <c:v>9.61</c:v>
                </c:pt>
                <c:pt idx="9612">
                  <c:v>9.6110000000000007</c:v>
                </c:pt>
                <c:pt idx="9613">
                  <c:v>9.6120000000000001</c:v>
                </c:pt>
                <c:pt idx="9614">
                  <c:v>9.6129999999999995</c:v>
                </c:pt>
                <c:pt idx="9615">
                  <c:v>9.6140000000000008</c:v>
                </c:pt>
                <c:pt idx="9616">
                  <c:v>9.6150000000000002</c:v>
                </c:pt>
                <c:pt idx="9617">
                  <c:v>9.6159999999999997</c:v>
                </c:pt>
                <c:pt idx="9618">
                  <c:v>9.6170000000000009</c:v>
                </c:pt>
                <c:pt idx="9619">
                  <c:v>9.6180000000000003</c:v>
                </c:pt>
                <c:pt idx="9620">
                  <c:v>9.6189999999999998</c:v>
                </c:pt>
                <c:pt idx="9621">
                  <c:v>9.6199999999999992</c:v>
                </c:pt>
                <c:pt idx="9622">
                  <c:v>9.6210000000000004</c:v>
                </c:pt>
                <c:pt idx="9623">
                  <c:v>9.6219999999999999</c:v>
                </c:pt>
                <c:pt idx="9624">
                  <c:v>9.6229999999999993</c:v>
                </c:pt>
                <c:pt idx="9625">
                  <c:v>9.6240000000000006</c:v>
                </c:pt>
                <c:pt idx="9626">
                  <c:v>9.625</c:v>
                </c:pt>
                <c:pt idx="9627">
                  <c:v>9.6259999999999994</c:v>
                </c:pt>
                <c:pt idx="9628">
                  <c:v>9.6270000000000007</c:v>
                </c:pt>
                <c:pt idx="9629">
                  <c:v>9.6280000000000001</c:v>
                </c:pt>
                <c:pt idx="9630">
                  <c:v>9.6289999999999996</c:v>
                </c:pt>
                <c:pt idx="9631">
                  <c:v>9.6300000000000008</c:v>
                </c:pt>
                <c:pt idx="9632">
                  <c:v>9.6310000000000002</c:v>
                </c:pt>
                <c:pt idx="9633">
                  <c:v>9.6319999999999997</c:v>
                </c:pt>
                <c:pt idx="9634">
                  <c:v>9.6329999999999991</c:v>
                </c:pt>
                <c:pt idx="9635">
                  <c:v>9.6340000000000003</c:v>
                </c:pt>
                <c:pt idx="9636">
                  <c:v>9.6349999999999998</c:v>
                </c:pt>
                <c:pt idx="9637">
                  <c:v>9.6359999999999992</c:v>
                </c:pt>
                <c:pt idx="9638">
                  <c:v>9.6370000000000005</c:v>
                </c:pt>
                <c:pt idx="9639">
                  <c:v>9.6379999999999999</c:v>
                </c:pt>
                <c:pt idx="9640">
                  <c:v>9.6389999999999993</c:v>
                </c:pt>
                <c:pt idx="9641">
                  <c:v>9.64</c:v>
                </c:pt>
                <c:pt idx="9642">
                  <c:v>9.641</c:v>
                </c:pt>
                <c:pt idx="9643">
                  <c:v>9.6419999999999995</c:v>
                </c:pt>
                <c:pt idx="9644">
                  <c:v>9.6430000000000007</c:v>
                </c:pt>
                <c:pt idx="9645">
                  <c:v>9.6440000000000001</c:v>
                </c:pt>
                <c:pt idx="9646">
                  <c:v>9.6449999999999996</c:v>
                </c:pt>
                <c:pt idx="9647">
                  <c:v>9.6460000000000008</c:v>
                </c:pt>
                <c:pt idx="9648">
                  <c:v>9.6470000000000002</c:v>
                </c:pt>
                <c:pt idx="9649">
                  <c:v>9.6479999999999997</c:v>
                </c:pt>
                <c:pt idx="9650">
                  <c:v>9.6489999999999991</c:v>
                </c:pt>
                <c:pt idx="9651">
                  <c:v>9.65</c:v>
                </c:pt>
                <c:pt idx="9652">
                  <c:v>9.6509999999999998</c:v>
                </c:pt>
                <c:pt idx="9653">
                  <c:v>9.6519999999999992</c:v>
                </c:pt>
                <c:pt idx="9654">
                  <c:v>9.6530000000000005</c:v>
                </c:pt>
                <c:pt idx="9655">
                  <c:v>9.6539999999999999</c:v>
                </c:pt>
                <c:pt idx="9656">
                  <c:v>9.6549999999999994</c:v>
                </c:pt>
                <c:pt idx="9657">
                  <c:v>9.6560000000000006</c:v>
                </c:pt>
                <c:pt idx="9658">
                  <c:v>9.657</c:v>
                </c:pt>
                <c:pt idx="9659">
                  <c:v>9.6579999999999995</c:v>
                </c:pt>
                <c:pt idx="9660">
                  <c:v>9.6590000000000007</c:v>
                </c:pt>
                <c:pt idx="9661">
                  <c:v>9.66</c:v>
                </c:pt>
                <c:pt idx="9662">
                  <c:v>9.6609999999999996</c:v>
                </c:pt>
                <c:pt idx="9663">
                  <c:v>9.6620000000000008</c:v>
                </c:pt>
                <c:pt idx="9664">
                  <c:v>9.6630000000000003</c:v>
                </c:pt>
                <c:pt idx="9665">
                  <c:v>9.6639999999999997</c:v>
                </c:pt>
                <c:pt idx="9666">
                  <c:v>9.6649999999999991</c:v>
                </c:pt>
                <c:pt idx="9667">
                  <c:v>9.6660000000000004</c:v>
                </c:pt>
                <c:pt idx="9668">
                  <c:v>9.6669999999999998</c:v>
                </c:pt>
                <c:pt idx="9669">
                  <c:v>9.6679999999999993</c:v>
                </c:pt>
                <c:pt idx="9670">
                  <c:v>9.6690000000000005</c:v>
                </c:pt>
                <c:pt idx="9671">
                  <c:v>9.67</c:v>
                </c:pt>
                <c:pt idx="9672">
                  <c:v>9.6709999999999994</c:v>
                </c:pt>
                <c:pt idx="9673">
                  <c:v>9.6720000000000006</c:v>
                </c:pt>
                <c:pt idx="9674">
                  <c:v>9.673</c:v>
                </c:pt>
                <c:pt idx="9675">
                  <c:v>9.6739999999999995</c:v>
                </c:pt>
                <c:pt idx="9676">
                  <c:v>9.6750000000000007</c:v>
                </c:pt>
                <c:pt idx="9677">
                  <c:v>9.6760000000000002</c:v>
                </c:pt>
                <c:pt idx="9678">
                  <c:v>9.6769999999999996</c:v>
                </c:pt>
                <c:pt idx="9679">
                  <c:v>9.6780000000000008</c:v>
                </c:pt>
                <c:pt idx="9680">
                  <c:v>9.6790000000000003</c:v>
                </c:pt>
                <c:pt idx="9681">
                  <c:v>9.68</c:v>
                </c:pt>
                <c:pt idx="9682">
                  <c:v>9.6809999999999992</c:v>
                </c:pt>
                <c:pt idx="9683">
                  <c:v>9.6820000000000004</c:v>
                </c:pt>
                <c:pt idx="9684">
                  <c:v>9.6829999999999998</c:v>
                </c:pt>
                <c:pt idx="9685">
                  <c:v>9.6839999999999993</c:v>
                </c:pt>
                <c:pt idx="9686">
                  <c:v>9.6850000000000005</c:v>
                </c:pt>
                <c:pt idx="9687">
                  <c:v>9.6859999999999999</c:v>
                </c:pt>
                <c:pt idx="9688">
                  <c:v>9.6869999999999994</c:v>
                </c:pt>
                <c:pt idx="9689">
                  <c:v>9.6880000000000006</c:v>
                </c:pt>
                <c:pt idx="9690">
                  <c:v>9.6890000000000001</c:v>
                </c:pt>
                <c:pt idx="9691">
                  <c:v>9.69</c:v>
                </c:pt>
                <c:pt idx="9692">
                  <c:v>9.6910000000000007</c:v>
                </c:pt>
                <c:pt idx="9693">
                  <c:v>9.6920000000000002</c:v>
                </c:pt>
                <c:pt idx="9694">
                  <c:v>9.6929999999999996</c:v>
                </c:pt>
                <c:pt idx="9695">
                  <c:v>9.6940000000000008</c:v>
                </c:pt>
                <c:pt idx="9696">
                  <c:v>9.6950000000000003</c:v>
                </c:pt>
                <c:pt idx="9697">
                  <c:v>9.6959999999999997</c:v>
                </c:pt>
                <c:pt idx="9698">
                  <c:v>9.6969999999999992</c:v>
                </c:pt>
                <c:pt idx="9699">
                  <c:v>9.6980000000000004</c:v>
                </c:pt>
                <c:pt idx="9700">
                  <c:v>9.6989999999999998</c:v>
                </c:pt>
                <c:pt idx="9701">
                  <c:v>9.6999999999999993</c:v>
                </c:pt>
                <c:pt idx="9702">
                  <c:v>9.7010000000000005</c:v>
                </c:pt>
                <c:pt idx="9703">
                  <c:v>9.702</c:v>
                </c:pt>
                <c:pt idx="9704">
                  <c:v>9.7029999999999994</c:v>
                </c:pt>
                <c:pt idx="9705">
                  <c:v>9.7040000000000006</c:v>
                </c:pt>
                <c:pt idx="9706">
                  <c:v>9.7050000000000001</c:v>
                </c:pt>
                <c:pt idx="9707">
                  <c:v>9.7059999999999995</c:v>
                </c:pt>
                <c:pt idx="9708">
                  <c:v>9.7070000000000007</c:v>
                </c:pt>
                <c:pt idx="9709">
                  <c:v>9.7080000000000002</c:v>
                </c:pt>
                <c:pt idx="9710">
                  <c:v>9.7089999999999996</c:v>
                </c:pt>
                <c:pt idx="9711">
                  <c:v>9.7100000000000009</c:v>
                </c:pt>
                <c:pt idx="9712">
                  <c:v>9.7110000000000003</c:v>
                </c:pt>
                <c:pt idx="9713">
                  <c:v>9.7119999999999997</c:v>
                </c:pt>
                <c:pt idx="9714">
                  <c:v>9.7129999999999992</c:v>
                </c:pt>
                <c:pt idx="9715">
                  <c:v>9.7140000000000004</c:v>
                </c:pt>
                <c:pt idx="9716">
                  <c:v>9.7149999999999999</c:v>
                </c:pt>
                <c:pt idx="9717">
                  <c:v>9.7159999999999993</c:v>
                </c:pt>
                <c:pt idx="9718">
                  <c:v>9.7170000000000005</c:v>
                </c:pt>
                <c:pt idx="9719">
                  <c:v>9.718</c:v>
                </c:pt>
                <c:pt idx="9720">
                  <c:v>9.7189999999999994</c:v>
                </c:pt>
                <c:pt idx="9721">
                  <c:v>9.7200000000000006</c:v>
                </c:pt>
                <c:pt idx="9722">
                  <c:v>9.7210000000000001</c:v>
                </c:pt>
                <c:pt idx="9723">
                  <c:v>9.7219999999999995</c:v>
                </c:pt>
                <c:pt idx="9724">
                  <c:v>9.7230000000000008</c:v>
                </c:pt>
                <c:pt idx="9725">
                  <c:v>9.7240000000000002</c:v>
                </c:pt>
                <c:pt idx="9726">
                  <c:v>9.7249999999999996</c:v>
                </c:pt>
                <c:pt idx="9727">
                  <c:v>9.7260000000000009</c:v>
                </c:pt>
                <c:pt idx="9728">
                  <c:v>9.7270000000000003</c:v>
                </c:pt>
                <c:pt idx="9729">
                  <c:v>9.7279999999999998</c:v>
                </c:pt>
                <c:pt idx="9730">
                  <c:v>9.7289999999999992</c:v>
                </c:pt>
                <c:pt idx="9731">
                  <c:v>9.73</c:v>
                </c:pt>
                <c:pt idx="9732">
                  <c:v>9.7309999999999999</c:v>
                </c:pt>
                <c:pt idx="9733">
                  <c:v>9.7319999999999993</c:v>
                </c:pt>
                <c:pt idx="9734">
                  <c:v>9.7330000000000005</c:v>
                </c:pt>
                <c:pt idx="9735">
                  <c:v>9.734</c:v>
                </c:pt>
                <c:pt idx="9736">
                  <c:v>9.7349999999999994</c:v>
                </c:pt>
                <c:pt idx="9737">
                  <c:v>9.7360000000000007</c:v>
                </c:pt>
                <c:pt idx="9738">
                  <c:v>9.7370000000000001</c:v>
                </c:pt>
                <c:pt idx="9739">
                  <c:v>9.7379999999999995</c:v>
                </c:pt>
                <c:pt idx="9740">
                  <c:v>9.7390000000000008</c:v>
                </c:pt>
                <c:pt idx="9741">
                  <c:v>9.74</c:v>
                </c:pt>
                <c:pt idx="9742">
                  <c:v>9.7409999999999997</c:v>
                </c:pt>
                <c:pt idx="9743">
                  <c:v>9.7420000000000009</c:v>
                </c:pt>
                <c:pt idx="9744">
                  <c:v>9.7430000000000003</c:v>
                </c:pt>
                <c:pt idx="9745">
                  <c:v>9.7439999999999998</c:v>
                </c:pt>
                <c:pt idx="9746">
                  <c:v>9.7449999999999992</c:v>
                </c:pt>
                <c:pt idx="9747">
                  <c:v>9.7460000000000004</c:v>
                </c:pt>
                <c:pt idx="9748">
                  <c:v>9.7469999999999999</c:v>
                </c:pt>
                <c:pt idx="9749">
                  <c:v>9.7479999999999993</c:v>
                </c:pt>
                <c:pt idx="9750">
                  <c:v>9.7490000000000006</c:v>
                </c:pt>
                <c:pt idx="9751">
                  <c:v>9.75</c:v>
                </c:pt>
                <c:pt idx="9752">
                  <c:v>9.7509999999999994</c:v>
                </c:pt>
                <c:pt idx="9753">
                  <c:v>9.7520000000000007</c:v>
                </c:pt>
                <c:pt idx="9754">
                  <c:v>9.7530000000000001</c:v>
                </c:pt>
                <c:pt idx="9755">
                  <c:v>9.7539999999999996</c:v>
                </c:pt>
                <c:pt idx="9756">
                  <c:v>9.7550000000000008</c:v>
                </c:pt>
                <c:pt idx="9757">
                  <c:v>9.7560000000000002</c:v>
                </c:pt>
                <c:pt idx="9758">
                  <c:v>9.7569999999999997</c:v>
                </c:pt>
                <c:pt idx="9759">
                  <c:v>9.7579999999999991</c:v>
                </c:pt>
                <c:pt idx="9760">
                  <c:v>9.7590000000000003</c:v>
                </c:pt>
                <c:pt idx="9761">
                  <c:v>9.76</c:v>
                </c:pt>
                <c:pt idx="9762">
                  <c:v>9.7609999999999992</c:v>
                </c:pt>
                <c:pt idx="9763">
                  <c:v>9.7620000000000005</c:v>
                </c:pt>
                <c:pt idx="9764">
                  <c:v>9.7629999999999999</c:v>
                </c:pt>
                <c:pt idx="9765">
                  <c:v>9.7639999999999993</c:v>
                </c:pt>
                <c:pt idx="9766">
                  <c:v>9.7650000000000006</c:v>
                </c:pt>
                <c:pt idx="9767">
                  <c:v>9.766</c:v>
                </c:pt>
                <c:pt idx="9768">
                  <c:v>9.7669999999999995</c:v>
                </c:pt>
                <c:pt idx="9769">
                  <c:v>9.7680000000000007</c:v>
                </c:pt>
                <c:pt idx="9770">
                  <c:v>9.7690000000000001</c:v>
                </c:pt>
                <c:pt idx="9771">
                  <c:v>9.77</c:v>
                </c:pt>
                <c:pt idx="9772">
                  <c:v>9.7710000000000008</c:v>
                </c:pt>
                <c:pt idx="9773">
                  <c:v>9.7720000000000002</c:v>
                </c:pt>
                <c:pt idx="9774">
                  <c:v>9.7729999999999997</c:v>
                </c:pt>
                <c:pt idx="9775">
                  <c:v>9.7739999999999991</c:v>
                </c:pt>
                <c:pt idx="9776">
                  <c:v>9.7750000000000004</c:v>
                </c:pt>
                <c:pt idx="9777">
                  <c:v>9.7759999999999998</c:v>
                </c:pt>
                <c:pt idx="9778">
                  <c:v>9.7769999999999992</c:v>
                </c:pt>
                <c:pt idx="9779">
                  <c:v>9.7780000000000005</c:v>
                </c:pt>
                <c:pt idx="9780">
                  <c:v>9.7789999999999999</c:v>
                </c:pt>
                <c:pt idx="9781">
                  <c:v>9.7799999999999994</c:v>
                </c:pt>
                <c:pt idx="9782">
                  <c:v>9.7810000000000006</c:v>
                </c:pt>
                <c:pt idx="9783">
                  <c:v>9.782</c:v>
                </c:pt>
                <c:pt idx="9784">
                  <c:v>9.7829999999999995</c:v>
                </c:pt>
                <c:pt idx="9785">
                  <c:v>9.7840000000000007</c:v>
                </c:pt>
                <c:pt idx="9786">
                  <c:v>9.7850000000000001</c:v>
                </c:pt>
                <c:pt idx="9787">
                  <c:v>9.7859999999999996</c:v>
                </c:pt>
                <c:pt idx="9788">
                  <c:v>9.7870000000000008</c:v>
                </c:pt>
                <c:pt idx="9789">
                  <c:v>9.7880000000000003</c:v>
                </c:pt>
                <c:pt idx="9790">
                  <c:v>9.7889999999999997</c:v>
                </c:pt>
                <c:pt idx="9791">
                  <c:v>9.7899999999999991</c:v>
                </c:pt>
                <c:pt idx="9792">
                  <c:v>9.7910000000000004</c:v>
                </c:pt>
                <c:pt idx="9793">
                  <c:v>9.7919999999999998</c:v>
                </c:pt>
                <c:pt idx="9794">
                  <c:v>9.7929999999999993</c:v>
                </c:pt>
                <c:pt idx="9795">
                  <c:v>9.7940000000000005</c:v>
                </c:pt>
                <c:pt idx="9796">
                  <c:v>9.7949999999999999</c:v>
                </c:pt>
                <c:pt idx="9797">
                  <c:v>9.7959999999999994</c:v>
                </c:pt>
                <c:pt idx="9798">
                  <c:v>9.7970000000000006</c:v>
                </c:pt>
                <c:pt idx="9799">
                  <c:v>9.798</c:v>
                </c:pt>
                <c:pt idx="9800">
                  <c:v>9.7989999999999995</c:v>
                </c:pt>
                <c:pt idx="9801">
                  <c:v>9.8000000000000007</c:v>
                </c:pt>
                <c:pt idx="9802">
                  <c:v>9.8010000000000002</c:v>
                </c:pt>
                <c:pt idx="9803">
                  <c:v>9.8019999999999996</c:v>
                </c:pt>
                <c:pt idx="9804">
                  <c:v>9.8030000000000008</c:v>
                </c:pt>
                <c:pt idx="9805">
                  <c:v>9.8040000000000003</c:v>
                </c:pt>
                <c:pt idx="9806">
                  <c:v>9.8049999999999997</c:v>
                </c:pt>
                <c:pt idx="9807">
                  <c:v>9.8059999999999992</c:v>
                </c:pt>
                <c:pt idx="9808">
                  <c:v>9.8070000000000004</c:v>
                </c:pt>
                <c:pt idx="9809">
                  <c:v>9.8079999999999998</c:v>
                </c:pt>
                <c:pt idx="9810">
                  <c:v>9.8089999999999993</c:v>
                </c:pt>
                <c:pt idx="9811">
                  <c:v>9.81</c:v>
                </c:pt>
                <c:pt idx="9812">
                  <c:v>9.8109999999999999</c:v>
                </c:pt>
                <c:pt idx="9813">
                  <c:v>9.8119999999999994</c:v>
                </c:pt>
                <c:pt idx="9814">
                  <c:v>9.8130000000000006</c:v>
                </c:pt>
                <c:pt idx="9815">
                  <c:v>9.8140000000000001</c:v>
                </c:pt>
                <c:pt idx="9816">
                  <c:v>9.8149999999999995</c:v>
                </c:pt>
                <c:pt idx="9817">
                  <c:v>9.8160000000000007</c:v>
                </c:pt>
                <c:pt idx="9818">
                  <c:v>9.8170000000000002</c:v>
                </c:pt>
                <c:pt idx="9819">
                  <c:v>9.8179999999999996</c:v>
                </c:pt>
                <c:pt idx="9820">
                  <c:v>9.8190000000000008</c:v>
                </c:pt>
                <c:pt idx="9821">
                  <c:v>9.82</c:v>
                </c:pt>
                <c:pt idx="9822">
                  <c:v>9.8209999999999997</c:v>
                </c:pt>
                <c:pt idx="9823">
                  <c:v>9.8219999999999992</c:v>
                </c:pt>
                <c:pt idx="9824">
                  <c:v>9.8230000000000004</c:v>
                </c:pt>
                <c:pt idx="9825">
                  <c:v>9.8239999999999998</c:v>
                </c:pt>
                <c:pt idx="9826">
                  <c:v>9.8249999999999993</c:v>
                </c:pt>
                <c:pt idx="9827">
                  <c:v>9.8260000000000005</c:v>
                </c:pt>
                <c:pt idx="9828">
                  <c:v>9.827</c:v>
                </c:pt>
                <c:pt idx="9829">
                  <c:v>9.8279999999999994</c:v>
                </c:pt>
                <c:pt idx="9830">
                  <c:v>9.8290000000000006</c:v>
                </c:pt>
                <c:pt idx="9831">
                  <c:v>9.83</c:v>
                </c:pt>
                <c:pt idx="9832">
                  <c:v>9.8309999999999995</c:v>
                </c:pt>
                <c:pt idx="9833">
                  <c:v>9.8320000000000007</c:v>
                </c:pt>
                <c:pt idx="9834">
                  <c:v>9.8330000000000002</c:v>
                </c:pt>
                <c:pt idx="9835">
                  <c:v>9.8339999999999996</c:v>
                </c:pt>
                <c:pt idx="9836">
                  <c:v>9.8350000000000009</c:v>
                </c:pt>
                <c:pt idx="9837">
                  <c:v>9.8360000000000003</c:v>
                </c:pt>
                <c:pt idx="9838">
                  <c:v>9.8369999999999997</c:v>
                </c:pt>
                <c:pt idx="9839">
                  <c:v>9.8379999999999992</c:v>
                </c:pt>
                <c:pt idx="9840">
                  <c:v>9.8390000000000004</c:v>
                </c:pt>
                <c:pt idx="9841">
                  <c:v>9.84</c:v>
                </c:pt>
                <c:pt idx="9842">
                  <c:v>9.8409999999999993</c:v>
                </c:pt>
                <c:pt idx="9843">
                  <c:v>9.8420000000000005</c:v>
                </c:pt>
                <c:pt idx="9844">
                  <c:v>9.843</c:v>
                </c:pt>
                <c:pt idx="9845">
                  <c:v>9.8439999999999994</c:v>
                </c:pt>
                <c:pt idx="9846">
                  <c:v>9.8450000000000006</c:v>
                </c:pt>
                <c:pt idx="9847">
                  <c:v>9.8460000000000001</c:v>
                </c:pt>
                <c:pt idx="9848">
                  <c:v>9.8469999999999995</c:v>
                </c:pt>
                <c:pt idx="9849">
                  <c:v>9.8480000000000008</c:v>
                </c:pt>
                <c:pt idx="9850">
                  <c:v>9.8490000000000002</c:v>
                </c:pt>
                <c:pt idx="9851">
                  <c:v>9.85</c:v>
                </c:pt>
                <c:pt idx="9852">
                  <c:v>9.8510000000000009</c:v>
                </c:pt>
                <c:pt idx="9853">
                  <c:v>9.8520000000000003</c:v>
                </c:pt>
                <c:pt idx="9854">
                  <c:v>9.8529999999999998</c:v>
                </c:pt>
                <c:pt idx="9855">
                  <c:v>9.8539999999999992</c:v>
                </c:pt>
                <c:pt idx="9856">
                  <c:v>9.8550000000000004</c:v>
                </c:pt>
                <c:pt idx="9857">
                  <c:v>9.8559999999999999</c:v>
                </c:pt>
                <c:pt idx="9858">
                  <c:v>9.8569999999999993</c:v>
                </c:pt>
                <c:pt idx="9859">
                  <c:v>9.8580000000000005</c:v>
                </c:pt>
                <c:pt idx="9860">
                  <c:v>9.859</c:v>
                </c:pt>
                <c:pt idx="9861">
                  <c:v>9.86</c:v>
                </c:pt>
                <c:pt idx="9862">
                  <c:v>9.8610000000000007</c:v>
                </c:pt>
                <c:pt idx="9863">
                  <c:v>9.8620000000000001</c:v>
                </c:pt>
                <c:pt idx="9864">
                  <c:v>9.8629999999999995</c:v>
                </c:pt>
                <c:pt idx="9865">
                  <c:v>9.8640000000000008</c:v>
                </c:pt>
                <c:pt idx="9866">
                  <c:v>9.8650000000000002</c:v>
                </c:pt>
                <c:pt idx="9867">
                  <c:v>9.8659999999999997</c:v>
                </c:pt>
                <c:pt idx="9868">
                  <c:v>9.8670000000000009</c:v>
                </c:pt>
                <c:pt idx="9869">
                  <c:v>9.8680000000000003</c:v>
                </c:pt>
                <c:pt idx="9870">
                  <c:v>9.8689999999999998</c:v>
                </c:pt>
                <c:pt idx="9871">
                  <c:v>9.8699999999999992</c:v>
                </c:pt>
                <c:pt idx="9872">
                  <c:v>9.8710000000000004</c:v>
                </c:pt>
                <c:pt idx="9873">
                  <c:v>9.8719999999999999</c:v>
                </c:pt>
                <c:pt idx="9874">
                  <c:v>9.8729999999999993</c:v>
                </c:pt>
                <c:pt idx="9875">
                  <c:v>9.8740000000000006</c:v>
                </c:pt>
                <c:pt idx="9876">
                  <c:v>9.875</c:v>
                </c:pt>
                <c:pt idx="9877">
                  <c:v>9.8759999999999994</c:v>
                </c:pt>
                <c:pt idx="9878">
                  <c:v>9.8770000000000007</c:v>
                </c:pt>
                <c:pt idx="9879">
                  <c:v>9.8780000000000001</c:v>
                </c:pt>
                <c:pt idx="9880">
                  <c:v>9.8789999999999996</c:v>
                </c:pt>
                <c:pt idx="9881">
                  <c:v>9.8800000000000008</c:v>
                </c:pt>
                <c:pt idx="9882">
                  <c:v>9.8810000000000002</c:v>
                </c:pt>
                <c:pt idx="9883">
                  <c:v>9.8819999999999997</c:v>
                </c:pt>
                <c:pt idx="9884">
                  <c:v>9.8829999999999991</c:v>
                </c:pt>
                <c:pt idx="9885">
                  <c:v>9.8840000000000003</c:v>
                </c:pt>
                <c:pt idx="9886">
                  <c:v>9.8849999999999998</c:v>
                </c:pt>
                <c:pt idx="9887">
                  <c:v>9.8859999999999992</c:v>
                </c:pt>
                <c:pt idx="9888">
                  <c:v>9.8870000000000005</c:v>
                </c:pt>
                <c:pt idx="9889">
                  <c:v>9.8879999999999999</c:v>
                </c:pt>
                <c:pt idx="9890">
                  <c:v>9.8889999999999993</c:v>
                </c:pt>
                <c:pt idx="9891">
                  <c:v>9.89</c:v>
                </c:pt>
                <c:pt idx="9892">
                  <c:v>9.891</c:v>
                </c:pt>
                <c:pt idx="9893">
                  <c:v>9.8919999999999995</c:v>
                </c:pt>
                <c:pt idx="9894">
                  <c:v>9.8930000000000007</c:v>
                </c:pt>
                <c:pt idx="9895">
                  <c:v>9.8940000000000001</c:v>
                </c:pt>
                <c:pt idx="9896">
                  <c:v>9.8949999999999996</c:v>
                </c:pt>
                <c:pt idx="9897">
                  <c:v>9.8960000000000008</c:v>
                </c:pt>
                <c:pt idx="9898">
                  <c:v>9.8970000000000002</c:v>
                </c:pt>
                <c:pt idx="9899">
                  <c:v>9.8979999999999997</c:v>
                </c:pt>
                <c:pt idx="9900">
                  <c:v>9.8989999999999991</c:v>
                </c:pt>
                <c:pt idx="9901">
                  <c:v>9.9</c:v>
                </c:pt>
                <c:pt idx="9902">
                  <c:v>9.9009999999999998</c:v>
                </c:pt>
                <c:pt idx="9903">
                  <c:v>9.9019999999999992</c:v>
                </c:pt>
                <c:pt idx="9904">
                  <c:v>9.9030000000000005</c:v>
                </c:pt>
                <c:pt idx="9905">
                  <c:v>9.9039999999999999</c:v>
                </c:pt>
                <c:pt idx="9906">
                  <c:v>9.9049999999999994</c:v>
                </c:pt>
                <c:pt idx="9907">
                  <c:v>9.9060000000000006</c:v>
                </c:pt>
                <c:pt idx="9908">
                  <c:v>9.907</c:v>
                </c:pt>
                <c:pt idx="9909">
                  <c:v>9.9079999999999995</c:v>
                </c:pt>
                <c:pt idx="9910">
                  <c:v>9.9090000000000007</c:v>
                </c:pt>
                <c:pt idx="9911">
                  <c:v>9.91</c:v>
                </c:pt>
                <c:pt idx="9912">
                  <c:v>9.9109999999999996</c:v>
                </c:pt>
                <c:pt idx="9913">
                  <c:v>9.9120000000000008</c:v>
                </c:pt>
                <c:pt idx="9914">
                  <c:v>9.9130000000000003</c:v>
                </c:pt>
                <c:pt idx="9915">
                  <c:v>9.9139999999999997</c:v>
                </c:pt>
                <c:pt idx="9916">
                  <c:v>9.9149999999999991</c:v>
                </c:pt>
                <c:pt idx="9917">
                  <c:v>9.9160000000000004</c:v>
                </c:pt>
                <c:pt idx="9918">
                  <c:v>9.9169999999999998</c:v>
                </c:pt>
                <c:pt idx="9919">
                  <c:v>9.9179999999999993</c:v>
                </c:pt>
                <c:pt idx="9920">
                  <c:v>9.9190000000000005</c:v>
                </c:pt>
                <c:pt idx="9921">
                  <c:v>9.92</c:v>
                </c:pt>
                <c:pt idx="9922">
                  <c:v>9.9209999999999994</c:v>
                </c:pt>
                <c:pt idx="9923">
                  <c:v>9.9220000000000006</c:v>
                </c:pt>
                <c:pt idx="9924">
                  <c:v>9.923</c:v>
                </c:pt>
                <c:pt idx="9925">
                  <c:v>9.9239999999999995</c:v>
                </c:pt>
                <c:pt idx="9926">
                  <c:v>9.9250000000000007</c:v>
                </c:pt>
                <c:pt idx="9927">
                  <c:v>9.9260000000000002</c:v>
                </c:pt>
                <c:pt idx="9928">
                  <c:v>9.9269999999999996</c:v>
                </c:pt>
                <c:pt idx="9929">
                  <c:v>9.9280000000000008</c:v>
                </c:pt>
                <c:pt idx="9930">
                  <c:v>9.9290000000000003</c:v>
                </c:pt>
                <c:pt idx="9931">
                  <c:v>9.93</c:v>
                </c:pt>
                <c:pt idx="9932">
                  <c:v>9.9309999999999992</c:v>
                </c:pt>
                <c:pt idx="9933">
                  <c:v>9.9320000000000004</c:v>
                </c:pt>
                <c:pt idx="9934">
                  <c:v>9.9329999999999998</c:v>
                </c:pt>
                <c:pt idx="9935">
                  <c:v>9.9339999999999993</c:v>
                </c:pt>
                <c:pt idx="9936">
                  <c:v>9.9350000000000005</c:v>
                </c:pt>
                <c:pt idx="9937">
                  <c:v>9.9359999999999999</c:v>
                </c:pt>
                <c:pt idx="9938">
                  <c:v>9.9369999999999994</c:v>
                </c:pt>
                <c:pt idx="9939">
                  <c:v>9.9380000000000006</c:v>
                </c:pt>
                <c:pt idx="9940">
                  <c:v>9.9390000000000001</c:v>
                </c:pt>
                <c:pt idx="9941">
                  <c:v>9.94</c:v>
                </c:pt>
                <c:pt idx="9942">
                  <c:v>9.9410000000000007</c:v>
                </c:pt>
                <c:pt idx="9943">
                  <c:v>9.9420000000000002</c:v>
                </c:pt>
                <c:pt idx="9944">
                  <c:v>9.9429999999999996</c:v>
                </c:pt>
                <c:pt idx="9945">
                  <c:v>9.9440000000000008</c:v>
                </c:pt>
                <c:pt idx="9946">
                  <c:v>9.9450000000000003</c:v>
                </c:pt>
                <c:pt idx="9947">
                  <c:v>9.9459999999999997</c:v>
                </c:pt>
                <c:pt idx="9948">
                  <c:v>9.9469999999999992</c:v>
                </c:pt>
                <c:pt idx="9949">
                  <c:v>9.9480000000000004</c:v>
                </c:pt>
                <c:pt idx="9950">
                  <c:v>9.9489999999999998</c:v>
                </c:pt>
                <c:pt idx="9951">
                  <c:v>9.9499999999999993</c:v>
                </c:pt>
                <c:pt idx="9952">
                  <c:v>9.9510000000000005</c:v>
                </c:pt>
                <c:pt idx="9953">
                  <c:v>9.952</c:v>
                </c:pt>
                <c:pt idx="9954">
                  <c:v>9.9529999999999994</c:v>
                </c:pt>
                <c:pt idx="9955">
                  <c:v>9.9540000000000006</c:v>
                </c:pt>
                <c:pt idx="9956">
                  <c:v>9.9550000000000001</c:v>
                </c:pt>
                <c:pt idx="9957">
                  <c:v>9.9559999999999995</c:v>
                </c:pt>
                <c:pt idx="9958">
                  <c:v>9.9570000000000007</c:v>
                </c:pt>
                <c:pt idx="9959">
                  <c:v>9.9580000000000002</c:v>
                </c:pt>
                <c:pt idx="9960">
                  <c:v>9.9589999999999996</c:v>
                </c:pt>
                <c:pt idx="9961">
                  <c:v>9.9600000000000009</c:v>
                </c:pt>
                <c:pt idx="9962">
                  <c:v>9.9610000000000003</c:v>
                </c:pt>
                <c:pt idx="9963">
                  <c:v>9.9619999999999997</c:v>
                </c:pt>
                <c:pt idx="9964">
                  <c:v>9.9629999999999992</c:v>
                </c:pt>
                <c:pt idx="9965">
                  <c:v>9.9640000000000004</c:v>
                </c:pt>
                <c:pt idx="9966">
                  <c:v>9.9649999999999999</c:v>
                </c:pt>
                <c:pt idx="9967">
                  <c:v>9.9659999999999993</c:v>
                </c:pt>
                <c:pt idx="9968">
                  <c:v>9.9670000000000005</c:v>
                </c:pt>
                <c:pt idx="9969">
                  <c:v>9.968</c:v>
                </c:pt>
                <c:pt idx="9970">
                  <c:v>9.9689999999999994</c:v>
                </c:pt>
                <c:pt idx="9971">
                  <c:v>9.9700000000000006</c:v>
                </c:pt>
                <c:pt idx="9972">
                  <c:v>9.9710000000000001</c:v>
                </c:pt>
                <c:pt idx="9973">
                  <c:v>9.9719999999999995</c:v>
                </c:pt>
                <c:pt idx="9974">
                  <c:v>9.9730000000000008</c:v>
                </c:pt>
                <c:pt idx="9975">
                  <c:v>9.9740000000000002</c:v>
                </c:pt>
                <c:pt idx="9976">
                  <c:v>9.9749999999999996</c:v>
                </c:pt>
                <c:pt idx="9977">
                  <c:v>9.9760000000000009</c:v>
                </c:pt>
                <c:pt idx="9978">
                  <c:v>9.9770000000000003</c:v>
                </c:pt>
                <c:pt idx="9979">
                  <c:v>9.9779999999999998</c:v>
                </c:pt>
                <c:pt idx="9980">
                  <c:v>9.9789999999999992</c:v>
                </c:pt>
                <c:pt idx="9981">
                  <c:v>9.98</c:v>
                </c:pt>
                <c:pt idx="9982">
                  <c:v>9.9809999999999999</c:v>
                </c:pt>
                <c:pt idx="9983">
                  <c:v>9.9819999999999993</c:v>
                </c:pt>
                <c:pt idx="9984">
                  <c:v>9.9830000000000005</c:v>
                </c:pt>
                <c:pt idx="9985">
                  <c:v>9.984</c:v>
                </c:pt>
                <c:pt idx="9986">
                  <c:v>9.9849999999999994</c:v>
                </c:pt>
                <c:pt idx="9987">
                  <c:v>9.9860000000000007</c:v>
                </c:pt>
                <c:pt idx="9988">
                  <c:v>9.9870000000000001</c:v>
                </c:pt>
                <c:pt idx="9989">
                  <c:v>9.9879999999999995</c:v>
                </c:pt>
                <c:pt idx="9990">
                  <c:v>9.9890000000000008</c:v>
                </c:pt>
                <c:pt idx="9991">
                  <c:v>9.99</c:v>
                </c:pt>
                <c:pt idx="9992">
                  <c:v>9.9909999999999997</c:v>
                </c:pt>
                <c:pt idx="9993">
                  <c:v>9.9920000000000009</c:v>
                </c:pt>
                <c:pt idx="9994">
                  <c:v>9.9930000000000003</c:v>
                </c:pt>
                <c:pt idx="9995">
                  <c:v>9.9939999999999998</c:v>
                </c:pt>
                <c:pt idx="9996">
                  <c:v>9.9949999999999992</c:v>
                </c:pt>
                <c:pt idx="9997">
                  <c:v>9.9960000000000004</c:v>
                </c:pt>
                <c:pt idx="9998">
                  <c:v>9.9969999999999999</c:v>
                </c:pt>
                <c:pt idx="9999">
                  <c:v>9.9979999999999993</c:v>
                </c:pt>
                <c:pt idx="10000">
                  <c:v>9.9990000000000006</c:v>
                </c:pt>
                <c:pt idx="10001">
                  <c:v>10</c:v>
                </c:pt>
                <c:pt idx="10002">
                  <c:v>10.000999999999999</c:v>
                </c:pt>
                <c:pt idx="10003">
                  <c:v>10.002000000000001</c:v>
                </c:pt>
                <c:pt idx="10004">
                  <c:v>10.003</c:v>
                </c:pt>
                <c:pt idx="10005">
                  <c:v>10.004</c:v>
                </c:pt>
                <c:pt idx="10006">
                  <c:v>10.005000000000001</c:v>
                </c:pt>
                <c:pt idx="10007">
                  <c:v>10.006</c:v>
                </c:pt>
                <c:pt idx="10008">
                  <c:v>10.007</c:v>
                </c:pt>
                <c:pt idx="10009">
                  <c:v>10.007999999999999</c:v>
                </c:pt>
                <c:pt idx="10010">
                  <c:v>10.009</c:v>
                </c:pt>
                <c:pt idx="10011">
                  <c:v>10.01</c:v>
                </c:pt>
                <c:pt idx="10012">
                  <c:v>10.010999999999999</c:v>
                </c:pt>
                <c:pt idx="10013">
                  <c:v>10.012</c:v>
                </c:pt>
                <c:pt idx="10014">
                  <c:v>10.013</c:v>
                </c:pt>
                <c:pt idx="10015">
                  <c:v>10.013999999999999</c:v>
                </c:pt>
                <c:pt idx="10016">
                  <c:v>10.015000000000001</c:v>
                </c:pt>
                <c:pt idx="10017">
                  <c:v>10.016</c:v>
                </c:pt>
                <c:pt idx="10018">
                  <c:v>10.016999999999999</c:v>
                </c:pt>
                <c:pt idx="10019">
                  <c:v>10.018000000000001</c:v>
                </c:pt>
                <c:pt idx="10020">
                  <c:v>10.019</c:v>
                </c:pt>
                <c:pt idx="10021">
                  <c:v>10.02</c:v>
                </c:pt>
                <c:pt idx="10022">
                  <c:v>10.021000000000001</c:v>
                </c:pt>
                <c:pt idx="10023">
                  <c:v>10.022</c:v>
                </c:pt>
                <c:pt idx="10024">
                  <c:v>10.023</c:v>
                </c:pt>
                <c:pt idx="10025">
                  <c:v>10.023999999999999</c:v>
                </c:pt>
                <c:pt idx="10026">
                  <c:v>10.025</c:v>
                </c:pt>
                <c:pt idx="10027">
                  <c:v>10.026</c:v>
                </c:pt>
                <c:pt idx="10028">
                  <c:v>10.026999999999999</c:v>
                </c:pt>
                <c:pt idx="10029">
                  <c:v>10.028</c:v>
                </c:pt>
                <c:pt idx="10030">
                  <c:v>10.029</c:v>
                </c:pt>
                <c:pt idx="10031">
                  <c:v>10.029999999999999</c:v>
                </c:pt>
                <c:pt idx="10032">
                  <c:v>10.031000000000001</c:v>
                </c:pt>
                <c:pt idx="10033">
                  <c:v>10.032</c:v>
                </c:pt>
                <c:pt idx="10034">
                  <c:v>10.032999999999999</c:v>
                </c:pt>
                <c:pt idx="10035">
                  <c:v>10.034000000000001</c:v>
                </c:pt>
                <c:pt idx="10036">
                  <c:v>10.035</c:v>
                </c:pt>
                <c:pt idx="10037">
                  <c:v>10.036</c:v>
                </c:pt>
                <c:pt idx="10038">
                  <c:v>10.037000000000001</c:v>
                </c:pt>
                <c:pt idx="10039">
                  <c:v>10.038</c:v>
                </c:pt>
                <c:pt idx="10040">
                  <c:v>10.039</c:v>
                </c:pt>
                <c:pt idx="10041">
                  <c:v>10.039999999999999</c:v>
                </c:pt>
                <c:pt idx="10042">
                  <c:v>10.041</c:v>
                </c:pt>
                <c:pt idx="10043">
                  <c:v>10.042</c:v>
                </c:pt>
                <c:pt idx="10044">
                  <c:v>10.042999999999999</c:v>
                </c:pt>
                <c:pt idx="10045">
                  <c:v>10.044</c:v>
                </c:pt>
                <c:pt idx="10046">
                  <c:v>10.045</c:v>
                </c:pt>
                <c:pt idx="10047">
                  <c:v>10.045999999999999</c:v>
                </c:pt>
                <c:pt idx="10048">
                  <c:v>10.047000000000001</c:v>
                </c:pt>
                <c:pt idx="10049">
                  <c:v>10.048</c:v>
                </c:pt>
                <c:pt idx="10050">
                  <c:v>10.048999999999999</c:v>
                </c:pt>
                <c:pt idx="10051">
                  <c:v>10.050000000000001</c:v>
                </c:pt>
                <c:pt idx="10052">
                  <c:v>10.051</c:v>
                </c:pt>
                <c:pt idx="10053">
                  <c:v>10.052</c:v>
                </c:pt>
                <c:pt idx="10054">
                  <c:v>10.053000000000001</c:v>
                </c:pt>
                <c:pt idx="10055">
                  <c:v>10.054</c:v>
                </c:pt>
                <c:pt idx="10056">
                  <c:v>10.055</c:v>
                </c:pt>
                <c:pt idx="10057">
                  <c:v>10.055999999999999</c:v>
                </c:pt>
                <c:pt idx="10058">
                  <c:v>10.057</c:v>
                </c:pt>
                <c:pt idx="10059">
                  <c:v>10.058</c:v>
                </c:pt>
                <c:pt idx="10060">
                  <c:v>10.058999999999999</c:v>
                </c:pt>
                <c:pt idx="10061">
                  <c:v>10.06</c:v>
                </c:pt>
                <c:pt idx="10062">
                  <c:v>10.061</c:v>
                </c:pt>
                <c:pt idx="10063">
                  <c:v>10.061999999999999</c:v>
                </c:pt>
                <c:pt idx="10064">
                  <c:v>10.063000000000001</c:v>
                </c:pt>
                <c:pt idx="10065">
                  <c:v>10.064</c:v>
                </c:pt>
                <c:pt idx="10066">
                  <c:v>10.065</c:v>
                </c:pt>
                <c:pt idx="10067">
                  <c:v>10.066000000000001</c:v>
                </c:pt>
                <c:pt idx="10068">
                  <c:v>10.067</c:v>
                </c:pt>
                <c:pt idx="10069">
                  <c:v>10.068</c:v>
                </c:pt>
                <c:pt idx="10070">
                  <c:v>10.069000000000001</c:v>
                </c:pt>
                <c:pt idx="10071">
                  <c:v>10.07</c:v>
                </c:pt>
                <c:pt idx="10072">
                  <c:v>10.071</c:v>
                </c:pt>
                <c:pt idx="10073">
                  <c:v>10.071999999999999</c:v>
                </c:pt>
                <c:pt idx="10074">
                  <c:v>10.073</c:v>
                </c:pt>
                <c:pt idx="10075">
                  <c:v>10.074</c:v>
                </c:pt>
                <c:pt idx="10076">
                  <c:v>10.074999999999999</c:v>
                </c:pt>
                <c:pt idx="10077">
                  <c:v>10.076000000000001</c:v>
                </c:pt>
                <c:pt idx="10078">
                  <c:v>10.077</c:v>
                </c:pt>
                <c:pt idx="10079">
                  <c:v>10.077999999999999</c:v>
                </c:pt>
                <c:pt idx="10080">
                  <c:v>10.079000000000001</c:v>
                </c:pt>
                <c:pt idx="10081">
                  <c:v>10.08</c:v>
                </c:pt>
                <c:pt idx="10082">
                  <c:v>10.081</c:v>
                </c:pt>
                <c:pt idx="10083">
                  <c:v>10.082000000000001</c:v>
                </c:pt>
                <c:pt idx="10084">
                  <c:v>10.083</c:v>
                </c:pt>
                <c:pt idx="10085">
                  <c:v>10.084</c:v>
                </c:pt>
                <c:pt idx="10086">
                  <c:v>10.085000000000001</c:v>
                </c:pt>
                <c:pt idx="10087">
                  <c:v>10.086</c:v>
                </c:pt>
                <c:pt idx="10088">
                  <c:v>10.087</c:v>
                </c:pt>
                <c:pt idx="10089">
                  <c:v>10.087999999999999</c:v>
                </c:pt>
                <c:pt idx="10090">
                  <c:v>10.089</c:v>
                </c:pt>
                <c:pt idx="10091">
                  <c:v>10.09</c:v>
                </c:pt>
                <c:pt idx="10092">
                  <c:v>10.090999999999999</c:v>
                </c:pt>
                <c:pt idx="10093">
                  <c:v>10.092000000000001</c:v>
                </c:pt>
                <c:pt idx="10094">
                  <c:v>10.093</c:v>
                </c:pt>
                <c:pt idx="10095">
                  <c:v>10.093999999999999</c:v>
                </c:pt>
                <c:pt idx="10096">
                  <c:v>10.095000000000001</c:v>
                </c:pt>
                <c:pt idx="10097">
                  <c:v>10.096</c:v>
                </c:pt>
                <c:pt idx="10098">
                  <c:v>10.097</c:v>
                </c:pt>
                <c:pt idx="10099">
                  <c:v>10.098000000000001</c:v>
                </c:pt>
                <c:pt idx="10100">
                  <c:v>10.099</c:v>
                </c:pt>
                <c:pt idx="10101">
                  <c:v>10.1</c:v>
                </c:pt>
                <c:pt idx="10102">
                  <c:v>10.101000000000001</c:v>
                </c:pt>
                <c:pt idx="10103">
                  <c:v>10.102</c:v>
                </c:pt>
                <c:pt idx="10104">
                  <c:v>10.103</c:v>
                </c:pt>
                <c:pt idx="10105">
                  <c:v>10.103999999999999</c:v>
                </c:pt>
                <c:pt idx="10106">
                  <c:v>10.105</c:v>
                </c:pt>
                <c:pt idx="10107">
                  <c:v>10.106</c:v>
                </c:pt>
                <c:pt idx="10108">
                  <c:v>10.106999999999999</c:v>
                </c:pt>
                <c:pt idx="10109">
                  <c:v>10.108000000000001</c:v>
                </c:pt>
                <c:pt idx="10110">
                  <c:v>10.109</c:v>
                </c:pt>
                <c:pt idx="10111">
                  <c:v>10.11</c:v>
                </c:pt>
                <c:pt idx="10112">
                  <c:v>10.111000000000001</c:v>
                </c:pt>
                <c:pt idx="10113">
                  <c:v>10.112</c:v>
                </c:pt>
                <c:pt idx="10114">
                  <c:v>10.113</c:v>
                </c:pt>
                <c:pt idx="10115">
                  <c:v>10.114000000000001</c:v>
                </c:pt>
                <c:pt idx="10116">
                  <c:v>10.115</c:v>
                </c:pt>
                <c:pt idx="10117">
                  <c:v>10.116</c:v>
                </c:pt>
                <c:pt idx="10118">
                  <c:v>10.117000000000001</c:v>
                </c:pt>
                <c:pt idx="10119">
                  <c:v>10.118</c:v>
                </c:pt>
                <c:pt idx="10120">
                  <c:v>10.119</c:v>
                </c:pt>
                <c:pt idx="10121">
                  <c:v>10.119999999999999</c:v>
                </c:pt>
                <c:pt idx="10122">
                  <c:v>10.121</c:v>
                </c:pt>
                <c:pt idx="10123">
                  <c:v>10.122</c:v>
                </c:pt>
                <c:pt idx="10124">
                  <c:v>10.122999999999999</c:v>
                </c:pt>
                <c:pt idx="10125">
                  <c:v>10.124000000000001</c:v>
                </c:pt>
                <c:pt idx="10126">
                  <c:v>10.125</c:v>
                </c:pt>
                <c:pt idx="10127">
                  <c:v>10.125999999999999</c:v>
                </c:pt>
                <c:pt idx="10128">
                  <c:v>10.127000000000001</c:v>
                </c:pt>
                <c:pt idx="10129">
                  <c:v>10.128</c:v>
                </c:pt>
                <c:pt idx="10130">
                  <c:v>10.129</c:v>
                </c:pt>
                <c:pt idx="10131">
                  <c:v>10.130000000000001</c:v>
                </c:pt>
                <c:pt idx="10132">
                  <c:v>10.131</c:v>
                </c:pt>
                <c:pt idx="10133">
                  <c:v>10.132</c:v>
                </c:pt>
                <c:pt idx="10134">
                  <c:v>10.132999999999999</c:v>
                </c:pt>
                <c:pt idx="10135">
                  <c:v>10.134</c:v>
                </c:pt>
                <c:pt idx="10136">
                  <c:v>10.135</c:v>
                </c:pt>
                <c:pt idx="10137">
                  <c:v>10.135999999999999</c:v>
                </c:pt>
                <c:pt idx="10138">
                  <c:v>10.137</c:v>
                </c:pt>
                <c:pt idx="10139">
                  <c:v>10.138</c:v>
                </c:pt>
                <c:pt idx="10140">
                  <c:v>10.138999999999999</c:v>
                </c:pt>
                <c:pt idx="10141">
                  <c:v>10.14</c:v>
                </c:pt>
                <c:pt idx="10142">
                  <c:v>10.141</c:v>
                </c:pt>
                <c:pt idx="10143">
                  <c:v>10.141999999999999</c:v>
                </c:pt>
                <c:pt idx="10144">
                  <c:v>10.143000000000001</c:v>
                </c:pt>
                <c:pt idx="10145">
                  <c:v>10.144</c:v>
                </c:pt>
                <c:pt idx="10146">
                  <c:v>10.145</c:v>
                </c:pt>
                <c:pt idx="10147">
                  <c:v>10.146000000000001</c:v>
                </c:pt>
                <c:pt idx="10148">
                  <c:v>10.147</c:v>
                </c:pt>
                <c:pt idx="10149">
                  <c:v>10.148</c:v>
                </c:pt>
                <c:pt idx="10150">
                  <c:v>10.148999999999999</c:v>
                </c:pt>
                <c:pt idx="10151">
                  <c:v>10.15</c:v>
                </c:pt>
                <c:pt idx="10152">
                  <c:v>10.151</c:v>
                </c:pt>
                <c:pt idx="10153">
                  <c:v>10.151999999999999</c:v>
                </c:pt>
                <c:pt idx="10154">
                  <c:v>10.153</c:v>
                </c:pt>
                <c:pt idx="10155">
                  <c:v>10.154</c:v>
                </c:pt>
                <c:pt idx="10156">
                  <c:v>10.154999999999999</c:v>
                </c:pt>
                <c:pt idx="10157">
                  <c:v>10.156000000000001</c:v>
                </c:pt>
                <c:pt idx="10158">
                  <c:v>10.157</c:v>
                </c:pt>
                <c:pt idx="10159">
                  <c:v>10.157999999999999</c:v>
                </c:pt>
                <c:pt idx="10160">
                  <c:v>10.159000000000001</c:v>
                </c:pt>
                <c:pt idx="10161">
                  <c:v>10.16</c:v>
                </c:pt>
                <c:pt idx="10162">
                  <c:v>10.161</c:v>
                </c:pt>
                <c:pt idx="10163">
                  <c:v>10.162000000000001</c:v>
                </c:pt>
                <c:pt idx="10164">
                  <c:v>10.163</c:v>
                </c:pt>
                <c:pt idx="10165">
                  <c:v>10.164</c:v>
                </c:pt>
                <c:pt idx="10166">
                  <c:v>10.164999999999999</c:v>
                </c:pt>
                <c:pt idx="10167">
                  <c:v>10.166</c:v>
                </c:pt>
                <c:pt idx="10168">
                  <c:v>10.167</c:v>
                </c:pt>
                <c:pt idx="10169">
                  <c:v>10.167999999999999</c:v>
                </c:pt>
                <c:pt idx="10170">
                  <c:v>10.169</c:v>
                </c:pt>
                <c:pt idx="10171">
                  <c:v>10.17</c:v>
                </c:pt>
                <c:pt idx="10172">
                  <c:v>10.170999999999999</c:v>
                </c:pt>
                <c:pt idx="10173">
                  <c:v>10.172000000000001</c:v>
                </c:pt>
                <c:pt idx="10174">
                  <c:v>10.173</c:v>
                </c:pt>
                <c:pt idx="10175">
                  <c:v>10.173999999999999</c:v>
                </c:pt>
                <c:pt idx="10176">
                  <c:v>10.175000000000001</c:v>
                </c:pt>
                <c:pt idx="10177">
                  <c:v>10.176</c:v>
                </c:pt>
                <c:pt idx="10178">
                  <c:v>10.177</c:v>
                </c:pt>
                <c:pt idx="10179">
                  <c:v>10.178000000000001</c:v>
                </c:pt>
                <c:pt idx="10180">
                  <c:v>10.179</c:v>
                </c:pt>
                <c:pt idx="10181">
                  <c:v>10.18</c:v>
                </c:pt>
                <c:pt idx="10182">
                  <c:v>10.180999999999999</c:v>
                </c:pt>
                <c:pt idx="10183">
                  <c:v>10.182</c:v>
                </c:pt>
                <c:pt idx="10184">
                  <c:v>10.183</c:v>
                </c:pt>
                <c:pt idx="10185">
                  <c:v>10.183999999999999</c:v>
                </c:pt>
                <c:pt idx="10186">
                  <c:v>10.185</c:v>
                </c:pt>
                <c:pt idx="10187">
                  <c:v>10.186</c:v>
                </c:pt>
                <c:pt idx="10188">
                  <c:v>10.186999999999999</c:v>
                </c:pt>
                <c:pt idx="10189">
                  <c:v>10.188000000000001</c:v>
                </c:pt>
                <c:pt idx="10190">
                  <c:v>10.189</c:v>
                </c:pt>
                <c:pt idx="10191">
                  <c:v>10.19</c:v>
                </c:pt>
                <c:pt idx="10192">
                  <c:v>10.191000000000001</c:v>
                </c:pt>
                <c:pt idx="10193">
                  <c:v>10.192</c:v>
                </c:pt>
                <c:pt idx="10194">
                  <c:v>10.193</c:v>
                </c:pt>
                <c:pt idx="10195">
                  <c:v>10.194000000000001</c:v>
                </c:pt>
                <c:pt idx="10196">
                  <c:v>10.195</c:v>
                </c:pt>
                <c:pt idx="10197">
                  <c:v>10.196</c:v>
                </c:pt>
                <c:pt idx="10198">
                  <c:v>10.196999999999999</c:v>
                </c:pt>
                <c:pt idx="10199">
                  <c:v>10.198</c:v>
                </c:pt>
                <c:pt idx="10200">
                  <c:v>10.199</c:v>
                </c:pt>
                <c:pt idx="10201">
                  <c:v>10.199999999999999</c:v>
                </c:pt>
                <c:pt idx="10202">
                  <c:v>10.201000000000001</c:v>
                </c:pt>
                <c:pt idx="10203">
                  <c:v>10.202</c:v>
                </c:pt>
                <c:pt idx="10204">
                  <c:v>10.202999999999999</c:v>
                </c:pt>
                <c:pt idx="10205">
                  <c:v>10.204000000000001</c:v>
                </c:pt>
                <c:pt idx="10206">
                  <c:v>10.205</c:v>
                </c:pt>
                <c:pt idx="10207">
                  <c:v>10.206</c:v>
                </c:pt>
                <c:pt idx="10208">
                  <c:v>10.207000000000001</c:v>
                </c:pt>
                <c:pt idx="10209">
                  <c:v>10.208</c:v>
                </c:pt>
                <c:pt idx="10210">
                  <c:v>10.209</c:v>
                </c:pt>
                <c:pt idx="10211">
                  <c:v>10.210000000000001</c:v>
                </c:pt>
                <c:pt idx="10212">
                  <c:v>10.211</c:v>
                </c:pt>
                <c:pt idx="10213">
                  <c:v>10.212</c:v>
                </c:pt>
                <c:pt idx="10214">
                  <c:v>10.212999999999999</c:v>
                </c:pt>
                <c:pt idx="10215">
                  <c:v>10.214</c:v>
                </c:pt>
                <c:pt idx="10216">
                  <c:v>10.215</c:v>
                </c:pt>
                <c:pt idx="10217">
                  <c:v>10.215999999999999</c:v>
                </c:pt>
                <c:pt idx="10218">
                  <c:v>10.217000000000001</c:v>
                </c:pt>
                <c:pt idx="10219">
                  <c:v>10.218</c:v>
                </c:pt>
                <c:pt idx="10220">
                  <c:v>10.218999999999999</c:v>
                </c:pt>
                <c:pt idx="10221">
                  <c:v>10.220000000000001</c:v>
                </c:pt>
                <c:pt idx="10222">
                  <c:v>10.221</c:v>
                </c:pt>
                <c:pt idx="10223">
                  <c:v>10.222</c:v>
                </c:pt>
                <c:pt idx="10224">
                  <c:v>10.223000000000001</c:v>
                </c:pt>
                <c:pt idx="10225">
                  <c:v>10.224</c:v>
                </c:pt>
                <c:pt idx="10226">
                  <c:v>10.225</c:v>
                </c:pt>
                <c:pt idx="10227">
                  <c:v>10.226000000000001</c:v>
                </c:pt>
                <c:pt idx="10228">
                  <c:v>10.227</c:v>
                </c:pt>
                <c:pt idx="10229">
                  <c:v>10.228</c:v>
                </c:pt>
                <c:pt idx="10230">
                  <c:v>10.228999999999999</c:v>
                </c:pt>
                <c:pt idx="10231">
                  <c:v>10.23</c:v>
                </c:pt>
                <c:pt idx="10232">
                  <c:v>10.231</c:v>
                </c:pt>
                <c:pt idx="10233">
                  <c:v>10.231999999999999</c:v>
                </c:pt>
                <c:pt idx="10234">
                  <c:v>10.233000000000001</c:v>
                </c:pt>
                <c:pt idx="10235">
                  <c:v>10.234</c:v>
                </c:pt>
                <c:pt idx="10236">
                  <c:v>10.234999999999999</c:v>
                </c:pt>
                <c:pt idx="10237">
                  <c:v>10.236000000000001</c:v>
                </c:pt>
                <c:pt idx="10238">
                  <c:v>10.237</c:v>
                </c:pt>
                <c:pt idx="10239">
                  <c:v>10.238</c:v>
                </c:pt>
                <c:pt idx="10240">
                  <c:v>10.239000000000001</c:v>
                </c:pt>
                <c:pt idx="10241">
                  <c:v>10.24</c:v>
                </c:pt>
                <c:pt idx="10242">
                  <c:v>10.241</c:v>
                </c:pt>
                <c:pt idx="10243">
                  <c:v>10.242000000000001</c:v>
                </c:pt>
                <c:pt idx="10244">
                  <c:v>10.243</c:v>
                </c:pt>
                <c:pt idx="10245">
                  <c:v>10.244</c:v>
                </c:pt>
                <c:pt idx="10246">
                  <c:v>10.244999999999999</c:v>
                </c:pt>
                <c:pt idx="10247">
                  <c:v>10.246</c:v>
                </c:pt>
                <c:pt idx="10248">
                  <c:v>10.247</c:v>
                </c:pt>
                <c:pt idx="10249">
                  <c:v>10.247999999999999</c:v>
                </c:pt>
                <c:pt idx="10250">
                  <c:v>10.249000000000001</c:v>
                </c:pt>
                <c:pt idx="10251">
                  <c:v>10.25</c:v>
                </c:pt>
                <c:pt idx="10252">
                  <c:v>10.250999999999999</c:v>
                </c:pt>
                <c:pt idx="10253">
                  <c:v>10.252000000000001</c:v>
                </c:pt>
                <c:pt idx="10254">
                  <c:v>10.253</c:v>
                </c:pt>
                <c:pt idx="10255">
                  <c:v>10.254</c:v>
                </c:pt>
                <c:pt idx="10256">
                  <c:v>10.255000000000001</c:v>
                </c:pt>
                <c:pt idx="10257">
                  <c:v>10.256</c:v>
                </c:pt>
                <c:pt idx="10258">
                  <c:v>10.257</c:v>
                </c:pt>
                <c:pt idx="10259">
                  <c:v>10.257999999999999</c:v>
                </c:pt>
                <c:pt idx="10260">
                  <c:v>10.259</c:v>
                </c:pt>
                <c:pt idx="10261">
                  <c:v>10.26</c:v>
                </c:pt>
                <c:pt idx="10262">
                  <c:v>10.260999999999999</c:v>
                </c:pt>
                <c:pt idx="10263">
                  <c:v>10.262</c:v>
                </c:pt>
                <c:pt idx="10264">
                  <c:v>10.263</c:v>
                </c:pt>
                <c:pt idx="10265">
                  <c:v>10.263999999999999</c:v>
                </c:pt>
                <c:pt idx="10266">
                  <c:v>10.265000000000001</c:v>
                </c:pt>
                <c:pt idx="10267">
                  <c:v>10.266</c:v>
                </c:pt>
                <c:pt idx="10268">
                  <c:v>10.266999999999999</c:v>
                </c:pt>
                <c:pt idx="10269">
                  <c:v>10.268000000000001</c:v>
                </c:pt>
                <c:pt idx="10270">
                  <c:v>10.269</c:v>
                </c:pt>
                <c:pt idx="10271">
                  <c:v>10.27</c:v>
                </c:pt>
                <c:pt idx="10272">
                  <c:v>10.271000000000001</c:v>
                </c:pt>
                <c:pt idx="10273">
                  <c:v>10.272</c:v>
                </c:pt>
                <c:pt idx="10274">
                  <c:v>10.273</c:v>
                </c:pt>
                <c:pt idx="10275">
                  <c:v>10.273999999999999</c:v>
                </c:pt>
                <c:pt idx="10276">
                  <c:v>10.275</c:v>
                </c:pt>
                <c:pt idx="10277">
                  <c:v>10.276</c:v>
                </c:pt>
                <c:pt idx="10278">
                  <c:v>10.276999999999999</c:v>
                </c:pt>
                <c:pt idx="10279">
                  <c:v>10.278</c:v>
                </c:pt>
                <c:pt idx="10280">
                  <c:v>10.279</c:v>
                </c:pt>
                <c:pt idx="10281">
                  <c:v>10.28</c:v>
                </c:pt>
                <c:pt idx="10282">
                  <c:v>10.281000000000001</c:v>
                </c:pt>
                <c:pt idx="10283">
                  <c:v>10.282</c:v>
                </c:pt>
                <c:pt idx="10284">
                  <c:v>10.282999999999999</c:v>
                </c:pt>
                <c:pt idx="10285">
                  <c:v>10.284000000000001</c:v>
                </c:pt>
                <c:pt idx="10286">
                  <c:v>10.285</c:v>
                </c:pt>
                <c:pt idx="10287">
                  <c:v>10.286</c:v>
                </c:pt>
                <c:pt idx="10288">
                  <c:v>10.287000000000001</c:v>
                </c:pt>
                <c:pt idx="10289">
                  <c:v>10.288</c:v>
                </c:pt>
                <c:pt idx="10290">
                  <c:v>10.289</c:v>
                </c:pt>
                <c:pt idx="10291">
                  <c:v>10.29</c:v>
                </c:pt>
                <c:pt idx="10292">
                  <c:v>10.291</c:v>
                </c:pt>
                <c:pt idx="10293">
                  <c:v>10.292</c:v>
                </c:pt>
                <c:pt idx="10294">
                  <c:v>10.292999999999999</c:v>
                </c:pt>
                <c:pt idx="10295">
                  <c:v>10.294</c:v>
                </c:pt>
                <c:pt idx="10296">
                  <c:v>10.295</c:v>
                </c:pt>
                <c:pt idx="10297">
                  <c:v>10.295999999999999</c:v>
                </c:pt>
                <c:pt idx="10298">
                  <c:v>10.297000000000001</c:v>
                </c:pt>
                <c:pt idx="10299">
                  <c:v>10.298</c:v>
                </c:pt>
                <c:pt idx="10300">
                  <c:v>10.298999999999999</c:v>
                </c:pt>
                <c:pt idx="10301">
                  <c:v>10.3</c:v>
                </c:pt>
                <c:pt idx="10302">
                  <c:v>10.301</c:v>
                </c:pt>
                <c:pt idx="10303">
                  <c:v>10.302</c:v>
                </c:pt>
                <c:pt idx="10304">
                  <c:v>10.303000000000001</c:v>
                </c:pt>
                <c:pt idx="10305">
                  <c:v>10.304</c:v>
                </c:pt>
                <c:pt idx="10306">
                  <c:v>10.305</c:v>
                </c:pt>
                <c:pt idx="10307">
                  <c:v>10.305999999999999</c:v>
                </c:pt>
                <c:pt idx="10308">
                  <c:v>10.307</c:v>
                </c:pt>
                <c:pt idx="10309">
                  <c:v>10.308</c:v>
                </c:pt>
                <c:pt idx="10310">
                  <c:v>10.308999999999999</c:v>
                </c:pt>
                <c:pt idx="10311">
                  <c:v>10.31</c:v>
                </c:pt>
                <c:pt idx="10312">
                  <c:v>10.311</c:v>
                </c:pt>
                <c:pt idx="10313">
                  <c:v>10.311999999999999</c:v>
                </c:pt>
                <c:pt idx="10314">
                  <c:v>10.313000000000001</c:v>
                </c:pt>
                <c:pt idx="10315">
                  <c:v>10.314</c:v>
                </c:pt>
                <c:pt idx="10316">
                  <c:v>10.315</c:v>
                </c:pt>
                <c:pt idx="10317">
                  <c:v>10.316000000000001</c:v>
                </c:pt>
                <c:pt idx="10318">
                  <c:v>10.317</c:v>
                </c:pt>
                <c:pt idx="10319">
                  <c:v>10.318</c:v>
                </c:pt>
                <c:pt idx="10320">
                  <c:v>10.319000000000001</c:v>
                </c:pt>
                <c:pt idx="10321">
                  <c:v>10.32</c:v>
                </c:pt>
                <c:pt idx="10322">
                  <c:v>10.321</c:v>
                </c:pt>
                <c:pt idx="10323">
                  <c:v>10.321999999999999</c:v>
                </c:pt>
                <c:pt idx="10324">
                  <c:v>10.323</c:v>
                </c:pt>
                <c:pt idx="10325">
                  <c:v>10.324</c:v>
                </c:pt>
                <c:pt idx="10326">
                  <c:v>10.324999999999999</c:v>
                </c:pt>
                <c:pt idx="10327">
                  <c:v>10.326000000000001</c:v>
                </c:pt>
                <c:pt idx="10328">
                  <c:v>10.327</c:v>
                </c:pt>
                <c:pt idx="10329">
                  <c:v>10.327999999999999</c:v>
                </c:pt>
                <c:pt idx="10330">
                  <c:v>10.329000000000001</c:v>
                </c:pt>
                <c:pt idx="10331">
                  <c:v>10.33</c:v>
                </c:pt>
                <c:pt idx="10332">
                  <c:v>10.331</c:v>
                </c:pt>
                <c:pt idx="10333">
                  <c:v>10.332000000000001</c:v>
                </c:pt>
                <c:pt idx="10334">
                  <c:v>10.333</c:v>
                </c:pt>
                <c:pt idx="10335">
                  <c:v>10.334</c:v>
                </c:pt>
                <c:pt idx="10336">
                  <c:v>10.335000000000001</c:v>
                </c:pt>
                <c:pt idx="10337">
                  <c:v>10.336</c:v>
                </c:pt>
                <c:pt idx="10338">
                  <c:v>10.337</c:v>
                </c:pt>
                <c:pt idx="10339">
                  <c:v>10.337999999999999</c:v>
                </c:pt>
                <c:pt idx="10340">
                  <c:v>10.339</c:v>
                </c:pt>
                <c:pt idx="10341">
                  <c:v>10.34</c:v>
                </c:pt>
                <c:pt idx="10342">
                  <c:v>10.340999999999999</c:v>
                </c:pt>
                <c:pt idx="10343">
                  <c:v>10.342000000000001</c:v>
                </c:pt>
                <c:pt idx="10344">
                  <c:v>10.343</c:v>
                </c:pt>
                <c:pt idx="10345">
                  <c:v>10.343999999999999</c:v>
                </c:pt>
                <c:pt idx="10346">
                  <c:v>10.345000000000001</c:v>
                </c:pt>
                <c:pt idx="10347">
                  <c:v>10.346</c:v>
                </c:pt>
                <c:pt idx="10348">
                  <c:v>10.347</c:v>
                </c:pt>
                <c:pt idx="10349">
                  <c:v>10.348000000000001</c:v>
                </c:pt>
                <c:pt idx="10350">
                  <c:v>10.349</c:v>
                </c:pt>
                <c:pt idx="10351">
                  <c:v>10.35</c:v>
                </c:pt>
                <c:pt idx="10352">
                  <c:v>10.351000000000001</c:v>
                </c:pt>
                <c:pt idx="10353">
                  <c:v>10.352</c:v>
                </c:pt>
                <c:pt idx="10354">
                  <c:v>10.353</c:v>
                </c:pt>
                <c:pt idx="10355">
                  <c:v>10.353999999999999</c:v>
                </c:pt>
                <c:pt idx="10356">
                  <c:v>10.355</c:v>
                </c:pt>
                <c:pt idx="10357">
                  <c:v>10.356</c:v>
                </c:pt>
                <c:pt idx="10358">
                  <c:v>10.356999999999999</c:v>
                </c:pt>
                <c:pt idx="10359">
                  <c:v>10.358000000000001</c:v>
                </c:pt>
                <c:pt idx="10360">
                  <c:v>10.359</c:v>
                </c:pt>
                <c:pt idx="10361">
                  <c:v>10.36</c:v>
                </c:pt>
                <c:pt idx="10362">
                  <c:v>10.361000000000001</c:v>
                </c:pt>
                <c:pt idx="10363">
                  <c:v>10.362</c:v>
                </c:pt>
                <c:pt idx="10364">
                  <c:v>10.363</c:v>
                </c:pt>
                <c:pt idx="10365">
                  <c:v>10.364000000000001</c:v>
                </c:pt>
                <c:pt idx="10366">
                  <c:v>10.365</c:v>
                </c:pt>
                <c:pt idx="10367">
                  <c:v>10.366</c:v>
                </c:pt>
                <c:pt idx="10368">
                  <c:v>10.367000000000001</c:v>
                </c:pt>
                <c:pt idx="10369">
                  <c:v>10.368</c:v>
                </c:pt>
                <c:pt idx="10370">
                  <c:v>10.369</c:v>
                </c:pt>
                <c:pt idx="10371">
                  <c:v>10.37</c:v>
                </c:pt>
                <c:pt idx="10372">
                  <c:v>10.371</c:v>
                </c:pt>
                <c:pt idx="10373">
                  <c:v>10.372</c:v>
                </c:pt>
                <c:pt idx="10374">
                  <c:v>10.372999999999999</c:v>
                </c:pt>
                <c:pt idx="10375">
                  <c:v>10.374000000000001</c:v>
                </c:pt>
                <c:pt idx="10376">
                  <c:v>10.375</c:v>
                </c:pt>
                <c:pt idx="10377">
                  <c:v>10.375999999999999</c:v>
                </c:pt>
                <c:pt idx="10378">
                  <c:v>10.377000000000001</c:v>
                </c:pt>
                <c:pt idx="10379">
                  <c:v>10.378</c:v>
                </c:pt>
                <c:pt idx="10380">
                  <c:v>10.379</c:v>
                </c:pt>
                <c:pt idx="10381">
                  <c:v>10.38</c:v>
                </c:pt>
                <c:pt idx="10382">
                  <c:v>10.381</c:v>
                </c:pt>
                <c:pt idx="10383">
                  <c:v>10.382</c:v>
                </c:pt>
                <c:pt idx="10384">
                  <c:v>10.382999999999999</c:v>
                </c:pt>
                <c:pt idx="10385">
                  <c:v>10.384</c:v>
                </c:pt>
                <c:pt idx="10386">
                  <c:v>10.385</c:v>
                </c:pt>
                <c:pt idx="10387">
                  <c:v>10.385999999999999</c:v>
                </c:pt>
                <c:pt idx="10388">
                  <c:v>10.387</c:v>
                </c:pt>
                <c:pt idx="10389">
                  <c:v>10.388</c:v>
                </c:pt>
                <c:pt idx="10390">
                  <c:v>10.388999999999999</c:v>
                </c:pt>
                <c:pt idx="10391">
                  <c:v>10.39</c:v>
                </c:pt>
                <c:pt idx="10392">
                  <c:v>10.391</c:v>
                </c:pt>
                <c:pt idx="10393">
                  <c:v>10.391999999999999</c:v>
                </c:pt>
                <c:pt idx="10394">
                  <c:v>10.393000000000001</c:v>
                </c:pt>
                <c:pt idx="10395">
                  <c:v>10.394</c:v>
                </c:pt>
                <c:pt idx="10396">
                  <c:v>10.395</c:v>
                </c:pt>
                <c:pt idx="10397">
                  <c:v>10.396000000000001</c:v>
                </c:pt>
                <c:pt idx="10398">
                  <c:v>10.397</c:v>
                </c:pt>
                <c:pt idx="10399">
                  <c:v>10.398</c:v>
                </c:pt>
                <c:pt idx="10400">
                  <c:v>10.398999999999999</c:v>
                </c:pt>
                <c:pt idx="10401">
                  <c:v>10.4</c:v>
                </c:pt>
                <c:pt idx="10402">
                  <c:v>10.401</c:v>
                </c:pt>
                <c:pt idx="10403">
                  <c:v>10.401999999999999</c:v>
                </c:pt>
                <c:pt idx="10404">
                  <c:v>10.403</c:v>
                </c:pt>
                <c:pt idx="10405">
                  <c:v>10.404</c:v>
                </c:pt>
                <c:pt idx="10406">
                  <c:v>10.404999999999999</c:v>
                </c:pt>
                <c:pt idx="10407">
                  <c:v>10.406000000000001</c:v>
                </c:pt>
                <c:pt idx="10408">
                  <c:v>10.407</c:v>
                </c:pt>
                <c:pt idx="10409">
                  <c:v>10.407999999999999</c:v>
                </c:pt>
                <c:pt idx="10410">
                  <c:v>10.409000000000001</c:v>
                </c:pt>
                <c:pt idx="10411">
                  <c:v>10.41</c:v>
                </c:pt>
                <c:pt idx="10412">
                  <c:v>10.411</c:v>
                </c:pt>
                <c:pt idx="10413">
                  <c:v>10.412000000000001</c:v>
                </c:pt>
                <c:pt idx="10414">
                  <c:v>10.413</c:v>
                </c:pt>
                <c:pt idx="10415">
                  <c:v>10.414</c:v>
                </c:pt>
                <c:pt idx="10416">
                  <c:v>10.414999999999999</c:v>
                </c:pt>
                <c:pt idx="10417">
                  <c:v>10.416</c:v>
                </c:pt>
                <c:pt idx="10418">
                  <c:v>10.417</c:v>
                </c:pt>
                <c:pt idx="10419">
                  <c:v>10.417999999999999</c:v>
                </c:pt>
                <c:pt idx="10420">
                  <c:v>10.419</c:v>
                </c:pt>
                <c:pt idx="10421">
                  <c:v>10.42</c:v>
                </c:pt>
                <c:pt idx="10422">
                  <c:v>10.420999999999999</c:v>
                </c:pt>
                <c:pt idx="10423">
                  <c:v>10.422000000000001</c:v>
                </c:pt>
                <c:pt idx="10424">
                  <c:v>10.423</c:v>
                </c:pt>
                <c:pt idx="10425">
                  <c:v>10.423999999999999</c:v>
                </c:pt>
                <c:pt idx="10426">
                  <c:v>10.425000000000001</c:v>
                </c:pt>
                <c:pt idx="10427">
                  <c:v>10.426</c:v>
                </c:pt>
                <c:pt idx="10428">
                  <c:v>10.427</c:v>
                </c:pt>
                <c:pt idx="10429">
                  <c:v>10.428000000000001</c:v>
                </c:pt>
                <c:pt idx="10430">
                  <c:v>10.429</c:v>
                </c:pt>
                <c:pt idx="10431">
                  <c:v>10.43</c:v>
                </c:pt>
                <c:pt idx="10432">
                  <c:v>10.430999999999999</c:v>
                </c:pt>
                <c:pt idx="10433">
                  <c:v>10.432</c:v>
                </c:pt>
                <c:pt idx="10434">
                  <c:v>10.433</c:v>
                </c:pt>
                <c:pt idx="10435">
                  <c:v>10.433999999999999</c:v>
                </c:pt>
                <c:pt idx="10436">
                  <c:v>10.435</c:v>
                </c:pt>
                <c:pt idx="10437">
                  <c:v>10.436</c:v>
                </c:pt>
                <c:pt idx="10438">
                  <c:v>10.436999999999999</c:v>
                </c:pt>
                <c:pt idx="10439">
                  <c:v>10.438000000000001</c:v>
                </c:pt>
                <c:pt idx="10440">
                  <c:v>10.439</c:v>
                </c:pt>
                <c:pt idx="10441">
                  <c:v>10.44</c:v>
                </c:pt>
                <c:pt idx="10442">
                  <c:v>10.441000000000001</c:v>
                </c:pt>
                <c:pt idx="10443">
                  <c:v>10.442</c:v>
                </c:pt>
                <c:pt idx="10444">
                  <c:v>10.443</c:v>
                </c:pt>
                <c:pt idx="10445">
                  <c:v>10.444000000000001</c:v>
                </c:pt>
                <c:pt idx="10446">
                  <c:v>10.445</c:v>
                </c:pt>
                <c:pt idx="10447">
                  <c:v>10.446</c:v>
                </c:pt>
                <c:pt idx="10448">
                  <c:v>10.446999999999999</c:v>
                </c:pt>
                <c:pt idx="10449">
                  <c:v>10.448</c:v>
                </c:pt>
                <c:pt idx="10450">
                  <c:v>10.449</c:v>
                </c:pt>
                <c:pt idx="10451">
                  <c:v>10.45</c:v>
                </c:pt>
                <c:pt idx="10452">
                  <c:v>10.451000000000001</c:v>
                </c:pt>
                <c:pt idx="10453">
                  <c:v>10.452</c:v>
                </c:pt>
                <c:pt idx="10454">
                  <c:v>10.452999999999999</c:v>
                </c:pt>
                <c:pt idx="10455">
                  <c:v>10.454000000000001</c:v>
                </c:pt>
                <c:pt idx="10456">
                  <c:v>10.455</c:v>
                </c:pt>
                <c:pt idx="10457">
                  <c:v>10.456</c:v>
                </c:pt>
                <c:pt idx="10458">
                  <c:v>10.457000000000001</c:v>
                </c:pt>
                <c:pt idx="10459">
                  <c:v>10.458</c:v>
                </c:pt>
                <c:pt idx="10460">
                  <c:v>10.459</c:v>
                </c:pt>
                <c:pt idx="10461">
                  <c:v>10.46</c:v>
                </c:pt>
                <c:pt idx="10462">
                  <c:v>10.461</c:v>
                </c:pt>
                <c:pt idx="10463">
                  <c:v>10.462</c:v>
                </c:pt>
                <c:pt idx="10464">
                  <c:v>10.462999999999999</c:v>
                </c:pt>
                <c:pt idx="10465">
                  <c:v>10.464</c:v>
                </c:pt>
                <c:pt idx="10466">
                  <c:v>10.465</c:v>
                </c:pt>
                <c:pt idx="10467">
                  <c:v>10.465999999999999</c:v>
                </c:pt>
                <c:pt idx="10468">
                  <c:v>10.467000000000001</c:v>
                </c:pt>
                <c:pt idx="10469">
                  <c:v>10.468</c:v>
                </c:pt>
                <c:pt idx="10470">
                  <c:v>10.468999999999999</c:v>
                </c:pt>
                <c:pt idx="10471">
                  <c:v>10.47</c:v>
                </c:pt>
                <c:pt idx="10472">
                  <c:v>10.471</c:v>
                </c:pt>
                <c:pt idx="10473">
                  <c:v>10.472</c:v>
                </c:pt>
                <c:pt idx="10474">
                  <c:v>10.473000000000001</c:v>
                </c:pt>
                <c:pt idx="10475">
                  <c:v>10.474</c:v>
                </c:pt>
                <c:pt idx="10476">
                  <c:v>10.475</c:v>
                </c:pt>
                <c:pt idx="10477">
                  <c:v>10.476000000000001</c:v>
                </c:pt>
                <c:pt idx="10478">
                  <c:v>10.477</c:v>
                </c:pt>
                <c:pt idx="10479">
                  <c:v>10.478</c:v>
                </c:pt>
                <c:pt idx="10480">
                  <c:v>10.478999999999999</c:v>
                </c:pt>
                <c:pt idx="10481">
                  <c:v>10.48</c:v>
                </c:pt>
                <c:pt idx="10482">
                  <c:v>10.481</c:v>
                </c:pt>
                <c:pt idx="10483">
                  <c:v>10.481999999999999</c:v>
                </c:pt>
                <c:pt idx="10484">
                  <c:v>10.483000000000001</c:v>
                </c:pt>
                <c:pt idx="10485">
                  <c:v>10.484</c:v>
                </c:pt>
                <c:pt idx="10486">
                  <c:v>10.484999999999999</c:v>
                </c:pt>
                <c:pt idx="10487">
                  <c:v>10.486000000000001</c:v>
                </c:pt>
                <c:pt idx="10488">
                  <c:v>10.487</c:v>
                </c:pt>
                <c:pt idx="10489">
                  <c:v>10.488</c:v>
                </c:pt>
                <c:pt idx="10490">
                  <c:v>10.489000000000001</c:v>
                </c:pt>
                <c:pt idx="10491">
                  <c:v>10.49</c:v>
                </c:pt>
                <c:pt idx="10492">
                  <c:v>10.491</c:v>
                </c:pt>
                <c:pt idx="10493">
                  <c:v>10.492000000000001</c:v>
                </c:pt>
                <c:pt idx="10494">
                  <c:v>10.493</c:v>
                </c:pt>
                <c:pt idx="10495">
                  <c:v>10.494</c:v>
                </c:pt>
                <c:pt idx="10496">
                  <c:v>10.494999999999999</c:v>
                </c:pt>
                <c:pt idx="10497">
                  <c:v>10.496</c:v>
                </c:pt>
                <c:pt idx="10498">
                  <c:v>10.497</c:v>
                </c:pt>
                <c:pt idx="10499">
                  <c:v>10.497999999999999</c:v>
                </c:pt>
                <c:pt idx="10500">
                  <c:v>10.499000000000001</c:v>
                </c:pt>
                <c:pt idx="10501">
                  <c:v>10.5</c:v>
                </c:pt>
                <c:pt idx="10502">
                  <c:v>10.500999999999999</c:v>
                </c:pt>
                <c:pt idx="10503">
                  <c:v>10.502000000000001</c:v>
                </c:pt>
                <c:pt idx="10504">
                  <c:v>10.503</c:v>
                </c:pt>
                <c:pt idx="10505">
                  <c:v>10.504</c:v>
                </c:pt>
                <c:pt idx="10506">
                  <c:v>10.505000000000001</c:v>
                </c:pt>
                <c:pt idx="10507">
                  <c:v>10.506</c:v>
                </c:pt>
                <c:pt idx="10508">
                  <c:v>10.507</c:v>
                </c:pt>
                <c:pt idx="10509">
                  <c:v>10.507999999999999</c:v>
                </c:pt>
                <c:pt idx="10510">
                  <c:v>10.509</c:v>
                </c:pt>
                <c:pt idx="10511">
                  <c:v>10.51</c:v>
                </c:pt>
                <c:pt idx="10512">
                  <c:v>10.510999999999999</c:v>
                </c:pt>
                <c:pt idx="10513">
                  <c:v>10.512</c:v>
                </c:pt>
                <c:pt idx="10514">
                  <c:v>10.513</c:v>
                </c:pt>
                <c:pt idx="10515">
                  <c:v>10.513999999999999</c:v>
                </c:pt>
                <c:pt idx="10516">
                  <c:v>10.515000000000001</c:v>
                </c:pt>
                <c:pt idx="10517">
                  <c:v>10.516</c:v>
                </c:pt>
                <c:pt idx="10518">
                  <c:v>10.516999999999999</c:v>
                </c:pt>
                <c:pt idx="10519">
                  <c:v>10.518000000000001</c:v>
                </c:pt>
                <c:pt idx="10520">
                  <c:v>10.519</c:v>
                </c:pt>
                <c:pt idx="10521">
                  <c:v>10.52</c:v>
                </c:pt>
                <c:pt idx="10522">
                  <c:v>10.521000000000001</c:v>
                </c:pt>
                <c:pt idx="10523">
                  <c:v>10.522</c:v>
                </c:pt>
                <c:pt idx="10524">
                  <c:v>10.523</c:v>
                </c:pt>
                <c:pt idx="10525">
                  <c:v>10.523999999999999</c:v>
                </c:pt>
                <c:pt idx="10526">
                  <c:v>10.525</c:v>
                </c:pt>
                <c:pt idx="10527">
                  <c:v>10.526</c:v>
                </c:pt>
                <c:pt idx="10528">
                  <c:v>10.526999999999999</c:v>
                </c:pt>
                <c:pt idx="10529">
                  <c:v>10.528</c:v>
                </c:pt>
                <c:pt idx="10530">
                  <c:v>10.529</c:v>
                </c:pt>
                <c:pt idx="10531">
                  <c:v>10.53</c:v>
                </c:pt>
                <c:pt idx="10532">
                  <c:v>10.531000000000001</c:v>
                </c:pt>
                <c:pt idx="10533">
                  <c:v>10.532</c:v>
                </c:pt>
                <c:pt idx="10534">
                  <c:v>10.532999999999999</c:v>
                </c:pt>
                <c:pt idx="10535">
                  <c:v>10.534000000000001</c:v>
                </c:pt>
                <c:pt idx="10536">
                  <c:v>10.535</c:v>
                </c:pt>
                <c:pt idx="10537">
                  <c:v>10.536</c:v>
                </c:pt>
                <c:pt idx="10538">
                  <c:v>10.537000000000001</c:v>
                </c:pt>
                <c:pt idx="10539">
                  <c:v>10.538</c:v>
                </c:pt>
                <c:pt idx="10540">
                  <c:v>10.539</c:v>
                </c:pt>
                <c:pt idx="10541">
                  <c:v>10.54</c:v>
                </c:pt>
                <c:pt idx="10542">
                  <c:v>10.541</c:v>
                </c:pt>
                <c:pt idx="10543">
                  <c:v>10.542</c:v>
                </c:pt>
                <c:pt idx="10544">
                  <c:v>10.542999999999999</c:v>
                </c:pt>
                <c:pt idx="10545">
                  <c:v>10.544</c:v>
                </c:pt>
                <c:pt idx="10546">
                  <c:v>10.545</c:v>
                </c:pt>
                <c:pt idx="10547">
                  <c:v>10.545999999999999</c:v>
                </c:pt>
                <c:pt idx="10548">
                  <c:v>10.547000000000001</c:v>
                </c:pt>
                <c:pt idx="10549">
                  <c:v>10.548</c:v>
                </c:pt>
                <c:pt idx="10550">
                  <c:v>10.548999999999999</c:v>
                </c:pt>
                <c:pt idx="10551">
                  <c:v>10.55</c:v>
                </c:pt>
                <c:pt idx="10552">
                  <c:v>10.551</c:v>
                </c:pt>
                <c:pt idx="10553">
                  <c:v>10.552</c:v>
                </c:pt>
                <c:pt idx="10554">
                  <c:v>10.553000000000001</c:v>
                </c:pt>
                <c:pt idx="10555">
                  <c:v>10.554</c:v>
                </c:pt>
                <c:pt idx="10556">
                  <c:v>10.555</c:v>
                </c:pt>
                <c:pt idx="10557">
                  <c:v>10.555999999999999</c:v>
                </c:pt>
                <c:pt idx="10558">
                  <c:v>10.557</c:v>
                </c:pt>
                <c:pt idx="10559">
                  <c:v>10.558</c:v>
                </c:pt>
                <c:pt idx="10560">
                  <c:v>10.558999999999999</c:v>
                </c:pt>
                <c:pt idx="10561">
                  <c:v>10.56</c:v>
                </c:pt>
                <c:pt idx="10562">
                  <c:v>10.561</c:v>
                </c:pt>
                <c:pt idx="10563">
                  <c:v>10.561999999999999</c:v>
                </c:pt>
                <c:pt idx="10564">
                  <c:v>10.563000000000001</c:v>
                </c:pt>
                <c:pt idx="10565">
                  <c:v>10.564</c:v>
                </c:pt>
                <c:pt idx="10566">
                  <c:v>10.565</c:v>
                </c:pt>
                <c:pt idx="10567">
                  <c:v>10.566000000000001</c:v>
                </c:pt>
                <c:pt idx="10568">
                  <c:v>10.567</c:v>
                </c:pt>
                <c:pt idx="10569">
                  <c:v>10.568</c:v>
                </c:pt>
                <c:pt idx="10570">
                  <c:v>10.569000000000001</c:v>
                </c:pt>
                <c:pt idx="10571">
                  <c:v>10.57</c:v>
                </c:pt>
                <c:pt idx="10572">
                  <c:v>10.571</c:v>
                </c:pt>
                <c:pt idx="10573">
                  <c:v>10.571999999999999</c:v>
                </c:pt>
                <c:pt idx="10574">
                  <c:v>10.573</c:v>
                </c:pt>
                <c:pt idx="10575">
                  <c:v>10.574</c:v>
                </c:pt>
                <c:pt idx="10576">
                  <c:v>10.574999999999999</c:v>
                </c:pt>
                <c:pt idx="10577">
                  <c:v>10.576000000000001</c:v>
                </c:pt>
                <c:pt idx="10578">
                  <c:v>10.577</c:v>
                </c:pt>
                <c:pt idx="10579">
                  <c:v>10.577999999999999</c:v>
                </c:pt>
                <c:pt idx="10580">
                  <c:v>10.579000000000001</c:v>
                </c:pt>
                <c:pt idx="10581">
                  <c:v>10.58</c:v>
                </c:pt>
                <c:pt idx="10582">
                  <c:v>10.581</c:v>
                </c:pt>
                <c:pt idx="10583">
                  <c:v>10.582000000000001</c:v>
                </c:pt>
                <c:pt idx="10584">
                  <c:v>10.583</c:v>
                </c:pt>
                <c:pt idx="10585">
                  <c:v>10.584</c:v>
                </c:pt>
                <c:pt idx="10586">
                  <c:v>10.585000000000001</c:v>
                </c:pt>
                <c:pt idx="10587">
                  <c:v>10.586</c:v>
                </c:pt>
                <c:pt idx="10588">
                  <c:v>10.587</c:v>
                </c:pt>
                <c:pt idx="10589">
                  <c:v>10.587999999999999</c:v>
                </c:pt>
                <c:pt idx="10590">
                  <c:v>10.589</c:v>
                </c:pt>
                <c:pt idx="10591">
                  <c:v>10.59</c:v>
                </c:pt>
                <c:pt idx="10592">
                  <c:v>10.590999999999999</c:v>
                </c:pt>
                <c:pt idx="10593">
                  <c:v>10.592000000000001</c:v>
                </c:pt>
                <c:pt idx="10594">
                  <c:v>10.593</c:v>
                </c:pt>
                <c:pt idx="10595">
                  <c:v>10.593999999999999</c:v>
                </c:pt>
                <c:pt idx="10596">
                  <c:v>10.595000000000001</c:v>
                </c:pt>
                <c:pt idx="10597">
                  <c:v>10.596</c:v>
                </c:pt>
                <c:pt idx="10598">
                  <c:v>10.597</c:v>
                </c:pt>
                <c:pt idx="10599">
                  <c:v>10.598000000000001</c:v>
                </c:pt>
                <c:pt idx="10600">
                  <c:v>10.599</c:v>
                </c:pt>
                <c:pt idx="10601">
                  <c:v>10.6</c:v>
                </c:pt>
                <c:pt idx="10602">
                  <c:v>10.601000000000001</c:v>
                </c:pt>
                <c:pt idx="10603">
                  <c:v>10.602</c:v>
                </c:pt>
                <c:pt idx="10604">
                  <c:v>10.603</c:v>
                </c:pt>
                <c:pt idx="10605">
                  <c:v>10.603999999999999</c:v>
                </c:pt>
                <c:pt idx="10606">
                  <c:v>10.605</c:v>
                </c:pt>
                <c:pt idx="10607">
                  <c:v>10.606</c:v>
                </c:pt>
                <c:pt idx="10608">
                  <c:v>10.606999999999999</c:v>
                </c:pt>
                <c:pt idx="10609">
                  <c:v>10.608000000000001</c:v>
                </c:pt>
                <c:pt idx="10610">
                  <c:v>10.609</c:v>
                </c:pt>
                <c:pt idx="10611">
                  <c:v>10.61</c:v>
                </c:pt>
                <c:pt idx="10612">
                  <c:v>10.611000000000001</c:v>
                </c:pt>
                <c:pt idx="10613">
                  <c:v>10.612</c:v>
                </c:pt>
                <c:pt idx="10614">
                  <c:v>10.613</c:v>
                </c:pt>
                <c:pt idx="10615">
                  <c:v>10.614000000000001</c:v>
                </c:pt>
                <c:pt idx="10616">
                  <c:v>10.615</c:v>
                </c:pt>
                <c:pt idx="10617">
                  <c:v>10.616</c:v>
                </c:pt>
                <c:pt idx="10618">
                  <c:v>10.617000000000001</c:v>
                </c:pt>
                <c:pt idx="10619">
                  <c:v>10.618</c:v>
                </c:pt>
                <c:pt idx="10620">
                  <c:v>10.619</c:v>
                </c:pt>
                <c:pt idx="10621">
                  <c:v>10.62</c:v>
                </c:pt>
                <c:pt idx="10622">
                  <c:v>10.621</c:v>
                </c:pt>
                <c:pt idx="10623">
                  <c:v>10.622</c:v>
                </c:pt>
                <c:pt idx="10624">
                  <c:v>10.622999999999999</c:v>
                </c:pt>
                <c:pt idx="10625">
                  <c:v>10.624000000000001</c:v>
                </c:pt>
                <c:pt idx="10626">
                  <c:v>10.625</c:v>
                </c:pt>
                <c:pt idx="10627">
                  <c:v>10.625999999999999</c:v>
                </c:pt>
                <c:pt idx="10628">
                  <c:v>10.627000000000001</c:v>
                </c:pt>
                <c:pt idx="10629">
                  <c:v>10.628</c:v>
                </c:pt>
                <c:pt idx="10630">
                  <c:v>10.629</c:v>
                </c:pt>
                <c:pt idx="10631">
                  <c:v>10.63</c:v>
                </c:pt>
                <c:pt idx="10632">
                  <c:v>10.631</c:v>
                </c:pt>
                <c:pt idx="10633">
                  <c:v>10.632</c:v>
                </c:pt>
                <c:pt idx="10634">
                  <c:v>10.632999999999999</c:v>
                </c:pt>
                <c:pt idx="10635">
                  <c:v>10.634</c:v>
                </c:pt>
                <c:pt idx="10636">
                  <c:v>10.635</c:v>
                </c:pt>
                <c:pt idx="10637">
                  <c:v>10.635999999999999</c:v>
                </c:pt>
                <c:pt idx="10638">
                  <c:v>10.637</c:v>
                </c:pt>
                <c:pt idx="10639">
                  <c:v>10.638</c:v>
                </c:pt>
                <c:pt idx="10640">
                  <c:v>10.638999999999999</c:v>
                </c:pt>
                <c:pt idx="10641">
                  <c:v>10.64</c:v>
                </c:pt>
                <c:pt idx="10642">
                  <c:v>10.641</c:v>
                </c:pt>
                <c:pt idx="10643">
                  <c:v>10.641999999999999</c:v>
                </c:pt>
                <c:pt idx="10644">
                  <c:v>10.643000000000001</c:v>
                </c:pt>
                <c:pt idx="10645">
                  <c:v>10.644</c:v>
                </c:pt>
                <c:pt idx="10646">
                  <c:v>10.645</c:v>
                </c:pt>
                <c:pt idx="10647">
                  <c:v>10.646000000000001</c:v>
                </c:pt>
                <c:pt idx="10648">
                  <c:v>10.647</c:v>
                </c:pt>
                <c:pt idx="10649">
                  <c:v>10.648</c:v>
                </c:pt>
                <c:pt idx="10650">
                  <c:v>10.648999999999999</c:v>
                </c:pt>
                <c:pt idx="10651">
                  <c:v>10.65</c:v>
                </c:pt>
                <c:pt idx="10652">
                  <c:v>10.651</c:v>
                </c:pt>
                <c:pt idx="10653">
                  <c:v>10.651999999999999</c:v>
                </c:pt>
                <c:pt idx="10654">
                  <c:v>10.653</c:v>
                </c:pt>
                <c:pt idx="10655">
                  <c:v>10.654</c:v>
                </c:pt>
                <c:pt idx="10656">
                  <c:v>10.654999999999999</c:v>
                </c:pt>
                <c:pt idx="10657">
                  <c:v>10.656000000000001</c:v>
                </c:pt>
                <c:pt idx="10658">
                  <c:v>10.657</c:v>
                </c:pt>
                <c:pt idx="10659">
                  <c:v>10.657999999999999</c:v>
                </c:pt>
                <c:pt idx="10660">
                  <c:v>10.659000000000001</c:v>
                </c:pt>
                <c:pt idx="10661">
                  <c:v>10.66</c:v>
                </c:pt>
                <c:pt idx="10662">
                  <c:v>10.661</c:v>
                </c:pt>
                <c:pt idx="10663">
                  <c:v>10.662000000000001</c:v>
                </c:pt>
                <c:pt idx="10664">
                  <c:v>10.663</c:v>
                </c:pt>
                <c:pt idx="10665">
                  <c:v>10.664</c:v>
                </c:pt>
                <c:pt idx="10666">
                  <c:v>10.664999999999999</c:v>
                </c:pt>
                <c:pt idx="10667">
                  <c:v>10.666</c:v>
                </c:pt>
                <c:pt idx="10668">
                  <c:v>10.667</c:v>
                </c:pt>
                <c:pt idx="10669">
                  <c:v>10.667999999999999</c:v>
                </c:pt>
                <c:pt idx="10670">
                  <c:v>10.669</c:v>
                </c:pt>
                <c:pt idx="10671">
                  <c:v>10.67</c:v>
                </c:pt>
                <c:pt idx="10672">
                  <c:v>10.670999999999999</c:v>
                </c:pt>
                <c:pt idx="10673">
                  <c:v>10.672000000000001</c:v>
                </c:pt>
                <c:pt idx="10674">
                  <c:v>10.673</c:v>
                </c:pt>
                <c:pt idx="10675">
                  <c:v>10.673999999999999</c:v>
                </c:pt>
                <c:pt idx="10676">
                  <c:v>10.675000000000001</c:v>
                </c:pt>
                <c:pt idx="10677">
                  <c:v>10.676</c:v>
                </c:pt>
                <c:pt idx="10678">
                  <c:v>10.677</c:v>
                </c:pt>
                <c:pt idx="10679">
                  <c:v>10.678000000000001</c:v>
                </c:pt>
                <c:pt idx="10680">
                  <c:v>10.679</c:v>
                </c:pt>
                <c:pt idx="10681">
                  <c:v>10.68</c:v>
                </c:pt>
                <c:pt idx="10682">
                  <c:v>10.680999999999999</c:v>
                </c:pt>
                <c:pt idx="10683">
                  <c:v>10.682</c:v>
                </c:pt>
                <c:pt idx="10684">
                  <c:v>10.683</c:v>
                </c:pt>
                <c:pt idx="10685">
                  <c:v>10.683999999999999</c:v>
                </c:pt>
                <c:pt idx="10686">
                  <c:v>10.685</c:v>
                </c:pt>
                <c:pt idx="10687">
                  <c:v>10.686</c:v>
                </c:pt>
                <c:pt idx="10688">
                  <c:v>10.686999999999999</c:v>
                </c:pt>
                <c:pt idx="10689">
                  <c:v>10.688000000000001</c:v>
                </c:pt>
                <c:pt idx="10690">
                  <c:v>10.689</c:v>
                </c:pt>
                <c:pt idx="10691">
                  <c:v>10.69</c:v>
                </c:pt>
                <c:pt idx="10692">
                  <c:v>10.691000000000001</c:v>
                </c:pt>
                <c:pt idx="10693">
                  <c:v>10.692</c:v>
                </c:pt>
                <c:pt idx="10694">
                  <c:v>10.693</c:v>
                </c:pt>
                <c:pt idx="10695">
                  <c:v>10.694000000000001</c:v>
                </c:pt>
                <c:pt idx="10696">
                  <c:v>10.695</c:v>
                </c:pt>
                <c:pt idx="10697">
                  <c:v>10.696</c:v>
                </c:pt>
                <c:pt idx="10698">
                  <c:v>10.696999999999999</c:v>
                </c:pt>
                <c:pt idx="10699">
                  <c:v>10.698</c:v>
                </c:pt>
                <c:pt idx="10700">
                  <c:v>10.699</c:v>
                </c:pt>
                <c:pt idx="10701">
                  <c:v>10.7</c:v>
                </c:pt>
                <c:pt idx="10702">
                  <c:v>10.701000000000001</c:v>
                </c:pt>
                <c:pt idx="10703">
                  <c:v>10.702</c:v>
                </c:pt>
                <c:pt idx="10704">
                  <c:v>10.702999999999999</c:v>
                </c:pt>
                <c:pt idx="10705">
                  <c:v>10.704000000000001</c:v>
                </c:pt>
                <c:pt idx="10706">
                  <c:v>10.705</c:v>
                </c:pt>
                <c:pt idx="10707">
                  <c:v>10.706</c:v>
                </c:pt>
                <c:pt idx="10708">
                  <c:v>10.707000000000001</c:v>
                </c:pt>
                <c:pt idx="10709">
                  <c:v>10.708</c:v>
                </c:pt>
                <c:pt idx="10710">
                  <c:v>10.709</c:v>
                </c:pt>
                <c:pt idx="10711">
                  <c:v>10.71</c:v>
                </c:pt>
                <c:pt idx="10712">
                  <c:v>10.711</c:v>
                </c:pt>
                <c:pt idx="10713">
                  <c:v>10.712</c:v>
                </c:pt>
                <c:pt idx="10714">
                  <c:v>10.712999999999999</c:v>
                </c:pt>
                <c:pt idx="10715">
                  <c:v>10.714</c:v>
                </c:pt>
                <c:pt idx="10716">
                  <c:v>10.715</c:v>
                </c:pt>
                <c:pt idx="10717">
                  <c:v>10.715999999999999</c:v>
                </c:pt>
                <c:pt idx="10718">
                  <c:v>10.717000000000001</c:v>
                </c:pt>
                <c:pt idx="10719">
                  <c:v>10.718</c:v>
                </c:pt>
                <c:pt idx="10720">
                  <c:v>10.718999999999999</c:v>
                </c:pt>
                <c:pt idx="10721">
                  <c:v>10.72</c:v>
                </c:pt>
                <c:pt idx="10722">
                  <c:v>10.721</c:v>
                </c:pt>
                <c:pt idx="10723">
                  <c:v>10.722</c:v>
                </c:pt>
                <c:pt idx="10724">
                  <c:v>10.723000000000001</c:v>
                </c:pt>
                <c:pt idx="10725">
                  <c:v>10.724</c:v>
                </c:pt>
                <c:pt idx="10726">
                  <c:v>10.725</c:v>
                </c:pt>
                <c:pt idx="10727">
                  <c:v>10.726000000000001</c:v>
                </c:pt>
                <c:pt idx="10728">
                  <c:v>10.727</c:v>
                </c:pt>
                <c:pt idx="10729">
                  <c:v>10.728</c:v>
                </c:pt>
                <c:pt idx="10730">
                  <c:v>10.728999999999999</c:v>
                </c:pt>
                <c:pt idx="10731">
                  <c:v>10.73</c:v>
                </c:pt>
                <c:pt idx="10732">
                  <c:v>10.731</c:v>
                </c:pt>
                <c:pt idx="10733">
                  <c:v>10.731999999999999</c:v>
                </c:pt>
                <c:pt idx="10734">
                  <c:v>10.733000000000001</c:v>
                </c:pt>
                <c:pt idx="10735">
                  <c:v>10.734</c:v>
                </c:pt>
                <c:pt idx="10736">
                  <c:v>10.734999999999999</c:v>
                </c:pt>
                <c:pt idx="10737">
                  <c:v>10.736000000000001</c:v>
                </c:pt>
                <c:pt idx="10738">
                  <c:v>10.737</c:v>
                </c:pt>
                <c:pt idx="10739">
                  <c:v>10.738</c:v>
                </c:pt>
                <c:pt idx="10740">
                  <c:v>10.739000000000001</c:v>
                </c:pt>
                <c:pt idx="10741">
                  <c:v>10.74</c:v>
                </c:pt>
                <c:pt idx="10742">
                  <c:v>10.741</c:v>
                </c:pt>
                <c:pt idx="10743">
                  <c:v>10.742000000000001</c:v>
                </c:pt>
                <c:pt idx="10744">
                  <c:v>10.743</c:v>
                </c:pt>
                <c:pt idx="10745">
                  <c:v>10.744</c:v>
                </c:pt>
                <c:pt idx="10746">
                  <c:v>10.744999999999999</c:v>
                </c:pt>
                <c:pt idx="10747">
                  <c:v>10.746</c:v>
                </c:pt>
                <c:pt idx="10748">
                  <c:v>10.747</c:v>
                </c:pt>
                <c:pt idx="10749">
                  <c:v>10.747999999999999</c:v>
                </c:pt>
                <c:pt idx="10750">
                  <c:v>10.749000000000001</c:v>
                </c:pt>
                <c:pt idx="10751">
                  <c:v>10.75</c:v>
                </c:pt>
                <c:pt idx="10752">
                  <c:v>10.750999999999999</c:v>
                </c:pt>
                <c:pt idx="10753">
                  <c:v>10.752000000000001</c:v>
                </c:pt>
                <c:pt idx="10754">
                  <c:v>10.753</c:v>
                </c:pt>
                <c:pt idx="10755">
                  <c:v>10.754</c:v>
                </c:pt>
                <c:pt idx="10756">
                  <c:v>10.755000000000001</c:v>
                </c:pt>
                <c:pt idx="10757">
                  <c:v>10.756</c:v>
                </c:pt>
                <c:pt idx="10758">
                  <c:v>10.757</c:v>
                </c:pt>
                <c:pt idx="10759">
                  <c:v>10.757999999999999</c:v>
                </c:pt>
                <c:pt idx="10760">
                  <c:v>10.759</c:v>
                </c:pt>
                <c:pt idx="10761">
                  <c:v>10.76</c:v>
                </c:pt>
                <c:pt idx="10762">
                  <c:v>10.760999999999999</c:v>
                </c:pt>
                <c:pt idx="10763">
                  <c:v>10.762</c:v>
                </c:pt>
                <c:pt idx="10764">
                  <c:v>10.763</c:v>
                </c:pt>
                <c:pt idx="10765">
                  <c:v>10.763999999999999</c:v>
                </c:pt>
                <c:pt idx="10766">
                  <c:v>10.765000000000001</c:v>
                </c:pt>
                <c:pt idx="10767">
                  <c:v>10.766</c:v>
                </c:pt>
                <c:pt idx="10768">
                  <c:v>10.766999999999999</c:v>
                </c:pt>
                <c:pt idx="10769">
                  <c:v>10.768000000000001</c:v>
                </c:pt>
                <c:pt idx="10770">
                  <c:v>10.769</c:v>
                </c:pt>
                <c:pt idx="10771">
                  <c:v>10.77</c:v>
                </c:pt>
                <c:pt idx="10772">
                  <c:v>10.771000000000001</c:v>
                </c:pt>
                <c:pt idx="10773">
                  <c:v>10.772</c:v>
                </c:pt>
                <c:pt idx="10774">
                  <c:v>10.773</c:v>
                </c:pt>
                <c:pt idx="10775">
                  <c:v>10.773999999999999</c:v>
                </c:pt>
                <c:pt idx="10776">
                  <c:v>10.775</c:v>
                </c:pt>
                <c:pt idx="10777">
                  <c:v>10.776</c:v>
                </c:pt>
                <c:pt idx="10778">
                  <c:v>10.776999999999999</c:v>
                </c:pt>
                <c:pt idx="10779">
                  <c:v>10.778</c:v>
                </c:pt>
                <c:pt idx="10780">
                  <c:v>10.779</c:v>
                </c:pt>
                <c:pt idx="10781">
                  <c:v>10.78</c:v>
                </c:pt>
                <c:pt idx="10782">
                  <c:v>10.781000000000001</c:v>
                </c:pt>
                <c:pt idx="10783">
                  <c:v>10.782</c:v>
                </c:pt>
                <c:pt idx="10784">
                  <c:v>10.782999999999999</c:v>
                </c:pt>
                <c:pt idx="10785">
                  <c:v>10.784000000000001</c:v>
                </c:pt>
                <c:pt idx="10786">
                  <c:v>10.785</c:v>
                </c:pt>
                <c:pt idx="10787">
                  <c:v>10.786</c:v>
                </c:pt>
                <c:pt idx="10788">
                  <c:v>10.787000000000001</c:v>
                </c:pt>
                <c:pt idx="10789">
                  <c:v>10.788</c:v>
                </c:pt>
                <c:pt idx="10790">
                  <c:v>10.789</c:v>
                </c:pt>
                <c:pt idx="10791">
                  <c:v>10.79</c:v>
                </c:pt>
                <c:pt idx="10792">
                  <c:v>10.791</c:v>
                </c:pt>
                <c:pt idx="10793">
                  <c:v>10.792</c:v>
                </c:pt>
                <c:pt idx="10794">
                  <c:v>10.792999999999999</c:v>
                </c:pt>
                <c:pt idx="10795">
                  <c:v>10.794</c:v>
                </c:pt>
                <c:pt idx="10796">
                  <c:v>10.795</c:v>
                </c:pt>
                <c:pt idx="10797">
                  <c:v>10.795999999999999</c:v>
                </c:pt>
                <c:pt idx="10798">
                  <c:v>10.797000000000001</c:v>
                </c:pt>
                <c:pt idx="10799">
                  <c:v>10.798</c:v>
                </c:pt>
                <c:pt idx="10800">
                  <c:v>10.798999999999999</c:v>
                </c:pt>
                <c:pt idx="10801">
                  <c:v>10.8</c:v>
                </c:pt>
                <c:pt idx="10802">
                  <c:v>10.801</c:v>
                </c:pt>
                <c:pt idx="10803">
                  <c:v>10.802</c:v>
                </c:pt>
                <c:pt idx="10804">
                  <c:v>10.803000000000001</c:v>
                </c:pt>
                <c:pt idx="10805">
                  <c:v>10.804</c:v>
                </c:pt>
                <c:pt idx="10806">
                  <c:v>10.805</c:v>
                </c:pt>
                <c:pt idx="10807">
                  <c:v>10.805999999999999</c:v>
                </c:pt>
                <c:pt idx="10808">
                  <c:v>10.807</c:v>
                </c:pt>
                <c:pt idx="10809">
                  <c:v>10.808</c:v>
                </c:pt>
                <c:pt idx="10810">
                  <c:v>10.808999999999999</c:v>
                </c:pt>
                <c:pt idx="10811">
                  <c:v>10.81</c:v>
                </c:pt>
                <c:pt idx="10812">
                  <c:v>10.811</c:v>
                </c:pt>
                <c:pt idx="10813">
                  <c:v>10.811999999999999</c:v>
                </c:pt>
                <c:pt idx="10814">
                  <c:v>10.813000000000001</c:v>
                </c:pt>
                <c:pt idx="10815">
                  <c:v>10.814</c:v>
                </c:pt>
                <c:pt idx="10816">
                  <c:v>10.815</c:v>
                </c:pt>
                <c:pt idx="10817">
                  <c:v>10.816000000000001</c:v>
                </c:pt>
                <c:pt idx="10818">
                  <c:v>10.817</c:v>
                </c:pt>
                <c:pt idx="10819">
                  <c:v>10.818</c:v>
                </c:pt>
                <c:pt idx="10820">
                  <c:v>10.819000000000001</c:v>
                </c:pt>
                <c:pt idx="10821">
                  <c:v>10.82</c:v>
                </c:pt>
                <c:pt idx="10822">
                  <c:v>10.821</c:v>
                </c:pt>
                <c:pt idx="10823">
                  <c:v>10.821999999999999</c:v>
                </c:pt>
                <c:pt idx="10824">
                  <c:v>10.823</c:v>
                </c:pt>
                <c:pt idx="10825">
                  <c:v>10.824</c:v>
                </c:pt>
                <c:pt idx="10826">
                  <c:v>10.824999999999999</c:v>
                </c:pt>
                <c:pt idx="10827">
                  <c:v>10.826000000000001</c:v>
                </c:pt>
                <c:pt idx="10828">
                  <c:v>10.827</c:v>
                </c:pt>
                <c:pt idx="10829">
                  <c:v>10.827999999999999</c:v>
                </c:pt>
                <c:pt idx="10830">
                  <c:v>10.829000000000001</c:v>
                </c:pt>
                <c:pt idx="10831">
                  <c:v>10.83</c:v>
                </c:pt>
                <c:pt idx="10832">
                  <c:v>10.831</c:v>
                </c:pt>
                <c:pt idx="10833">
                  <c:v>10.832000000000001</c:v>
                </c:pt>
                <c:pt idx="10834">
                  <c:v>10.833</c:v>
                </c:pt>
                <c:pt idx="10835">
                  <c:v>10.834</c:v>
                </c:pt>
                <c:pt idx="10836">
                  <c:v>10.835000000000001</c:v>
                </c:pt>
                <c:pt idx="10837">
                  <c:v>10.836</c:v>
                </c:pt>
                <c:pt idx="10838">
                  <c:v>10.837</c:v>
                </c:pt>
                <c:pt idx="10839">
                  <c:v>10.837999999999999</c:v>
                </c:pt>
                <c:pt idx="10840">
                  <c:v>10.839</c:v>
                </c:pt>
                <c:pt idx="10841">
                  <c:v>10.84</c:v>
                </c:pt>
                <c:pt idx="10842">
                  <c:v>10.840999999999999</c:v>
                </c:pt>
                <c:pt idx="10843">
                  <c:v>10.842000000000001</c:v>
                </c:pt>
                <c:pt idx="10844">
                  <c:v>10.843</c:v>
                </c:pt>
                <c:pt idx="10845">
                  <c:v>10.843999999999999</c:v>
                </c:pt>
                <c:pt idx="10846">
                  <c:v>10.845000000000001</c:v>
                </c:pt>
                <c:pt idx="10847">
                  <c:v>10.846</c:v>
                </c:pt>
                <c:pt idx="10848">
                  <c:v>10.847</c:v>
                </c:pt>
                <c:pt idx="10849">
                  <c:v>10.848000000000001</c:v>
                </c:pt>
                <c:pt idx="10850">
                  <c:v>10.849</c:v>
                </c:pt>
                <c:pt idx="10851">
                  <c:v>10.85</c:v>
                </c:pt>
                <c:pt idx="10852">
                  <c:v>10.851000000000001</c:v>
                </c:pt>
                <c:pt idx="10853">
                  <c:v>10.852</c:v>
                </c:pt>
                <c:pt idx="10854">
                  <c:v>10.853</c:v>
                </c:pt>
                <c:pt idx="10855">
                  <c:v>10.853999999999999</c:v>
                </c:pt>
                <c:pt idx="10856">
                  <c:v>10.855</c:v>
                </c:pt>
                <c:pt idx="10857">
                  <c:v>10.856</c:v>
                </c:pt>
                <c:pt idx="10858">
                  <c:v>10.856999999999999</c:v>
                </c:pt>
                <c:pt idx="10859">
                  <c:v>10.858000000000001</c:v>
                </c:pt>
                <c:pt idx="10860">
                  <c:v>10.859</c:v>
                </c:pt>
                <c:pt idx="10861">
                  <c:v>10.86</c:v>
                </c:pt>
                <c:pt idx="10862">
                  <c:v>10.861000000000001</c:v>
                </c:pt>
                <c:pt idx="10863">
                  <c:v>10.862</c:v>
                </c:pt>
                <c:pt idx="10864">
                  <c:v>10.863</c:v>
                </c:pt>
                <c:pt idx="10865">
                  <c:v>10.864000000000001</c:v>
                </c:pt>
                <c:pt idx="10866">
                  <c:v>10.865</c:v>
                </c:pt>
                <c:pt idx="10867">
                  <c:v>10.866</c:v>
                </c:pt>
                <c:pt idx="10868">
                  <c:v>10.867000000000001</c:v>
                </c:pt>
                <c:pt idx="10869">
                  <c:v>10.868</c:v>
                </c:pt>
                <c:pt idx="10870">
                  <c:v>10.869</c:v>
                </c:pt>
                <c:pt idx="10871">
                  <c:v>10.87</c:v>
                </c:pt>
                <c:pt idx="10872">
                  <c:v>10.871</c:v>
                </c:pt>
                <c:pt idx="10873">
                  <c:v>10.872</c:v>
                </c:pt>
                <c:pt idx="10874">
                  <c:v>10.872999999999999</c:v>
                </c:pt>
                <c:pt idx="10875">
                  <c:v>10.874000000000001</c:v>
                </c:pt>
                <c:pt idx="10876">
                  <c:v>10.875</c:v>
                </c:pt>
                <c:pt idx="10877">
                  <c:v>10.875999999999999</c:v>
                </c:pt>
                <c:pt idx="10878">
                  <c:v>10.877000000000001</c:v>
                </c:pt>
                <c:pt idx="10879">
                  <c:v>10.878</c:v>
                </c:pt>
                <c:pt idx="10880">
                  <c:v>10.879</c:v>
                </c:pt>
                <c:pt idx="10881">
                  <c:v>10.88</c:v>
                </c:pt>
                <c:pt idx="10882">
                  <c:v>10.881</c:v>
                </c:pt>
                <c:pt idx="10883">
                  <c:v>10.882</c:v>
                </c:pt>
                <c:pt idx="10884">
                  <c:v>10.882999999999999</c:v>
                </c:pt>
                <c:pt idx="10885">
                  <c:v>10.884</c:v>
                </c:pt>
                <c:pt idx="10886">
                  <c:v>10.885</c:v>
                </c:pt>
                <c:pt idx="10887">
                  <c:v>10.885999999999999</c:v>
                </c:pt>
                <c:pt idx="10888">
                  <c:v>10.887</c:v>
                </c:pt>
                <c:pt idx="10889">
                  <c:v>10.888</c:v>
                </c:pt>
                <c:pt idx="10890">
                  <c:v>10.888999999999999</c:v>
                </c:pt>
                <c:pt idx="10891">
                  <c:v>10.89</c:v>
                </c:pt>
                <c:pt idx="10892">
                  <c:v>10.891</c:v>
                </c:pt>
                <c:pt idx="10893">
                  <c:v>10.891999999999999</c:v>
                </c:pt>
                <c:pt idx="10894">
                  <c:v>10.893000000000001</c:v>
                </c:pt>
                <c:pt idx="10895">
                  <c:v>10.894</c:v>
                </c:pt>
                <c:pt idx="10896">
                  <c:v>10.895</c:v>
                </c:pt>
                <c:pt idx="10897">
                  <c:v>10.896000000000001</c:v>
                </c:pt>
                <c:pt idx="10898">
                  <c:v>10.897</c:v>
                </c:pt>
                <c:pt idx="10899">
                  <c:v>10.898</c:v>
                </c:pt>
                <c:pt idx="10900">
                  <c:v>10.898999999999999</c:v>
                </c:pt>
                <c:pt idx="10901">
                  <c:v>10.9</c:v>
                </c:pt>
                <c:pt idx="10902">
                  <c:v>10.901</c:v>
                </c:pt>
                <c:pt idx="10903">
                  <c:v>10.901999999999999</c:v>
                </c:pt>
                <c:pt idx="10904">
                  <c:v>10.903</c:v>
                </c:pt>
                <c:pt idx="10905">
                  <c:v>10.904</c:v>
                </c:pt>
                <c:pt idx="10906">
                  <c:v>10.904999999999999</c:v>
                </c:pt>
                <c:pt idx="10907">
                  <c:v>10.906000000000001</c:v>
                </c:pt>
                <c:pt idx="10908">
                  <c:v>10.907</c:v>
                </c:pt>
                <c:pt idx="10909">
                  <c:v>10.907999999999999</c:v>
                </c:pt>
                <c:pt idx="10910">
                  <c:v>10.909000000000001</c:v>
                </c:pt>
                <c:pt idx="10911">
                  <c:v>10.91</c:v>
                </c:pt>
                <c:pt idx="10912">
                  <c:v>10.911</c:v>
                </c:pt>
                <c:pt idx="10913">
                  <c:v>10.912000000000001</c:v>
                </c:pt>
                <c:pt idx="10914">
                  <c:v>10.913</c:v>
                </c:pt>
                <c:pt idx="10915">
                  <c:v>10.914</c:v>
                </c:pt>
                <c:pt idx="10916">
                  <c:v>10.914999999999999</c:v>
                </c:pt>
                <c:pt idx="10917">
                  <c:v>10.916</c:v>
                </c:pt>
                <c:pt idx="10918">
                  <c:v>10.917</c:v>
                </c:pt>
                <c:pt idx="10919">
                  <c:v>10.917999999999999</c:v>
                </c:pt>
                <c:pt idx="10920">
                  <c:v>10.919</c:v>
                </c:pt>
                <c:pt idx="10921">
                  <c:v>10.92</c:v>
                </c:pt>
                <c:pt idx="10922">
                  <c:v>10.920999999999999</c:v>
                </c:pt>
                <c:pt idx="10923">
                  <c:v>10.922000000000001</c:v>
                </c:pt>
                <c:pt idx="10924">
                  <c:v>10.923</c:v>
                </c:pt>
                <c:pt idx="10925">
                  <c:v>10.923999999999999</c:v>
                </c:pt>
                <c:pt idx="10926">
                  <c:v>10.925000000000001</c:v>
                </c:pt>
                <c:pt idx="10927">
                  <c:v>10.926</c:v>
                </c:pt>
                <c:pt idx="10928">
                  <c:v>10.927</c:v>
                </c:pt>
                <c:pt idx="10929">
                  <c:v>10.928000000000001</c:v>
                </c:pt>
                <c:pt idx="10930">
                  <c:v>10.929</c:v>
                </c:pt>
                <c:pt idx="10931">
                  <c:v>10.93</c:v>
                </c:pt>
                <c:pt idx="10932">
                  <c:v>10.930999999999999</c:v>
                </c:pt>
                <c:pt idx="10933">
                  <c:v>10.932</c:v>
                </c:pt>
                <c:pt idx="10934">
                  <c:v>10.933</c:v>
                </c:pt>
                <c:pt idx="10935">
                  <c:v>10.933999999999999</c:v>
                </c:pt>
                <c:pt idx="10936">
                  <c:v>10.935</c:v>
                </c:pt>
                <c:pt idx="10937">
                  <c:v>10.936</c:v>
                </c:pt>
                <c:pt idx="10938">
                  <c:v>10.936999999999999</c:v>
                </c:pt>
                <c:pt idx="10939">
                  <c:v>10.938000000000001</c:v>
                </c:pt>
                <c:pt idx="10940">
                  <c:v>10.939</c:v>
                </c:pt>
                <c:pt idx="10941">
                  <c:v>10.94</c:v>
                </c:pt>
                <c:pt idx="10942">
                  <c:v>10.941000000000001</c:v>
                </c:pt>
                <c:pt idx="10943">
                  <c:v>10.942</c:v>
                </c:pt>
                <c:pt idx="10944">
                  <c:v>10.943</c:v>
                </c:pt>
                <c:pt idx="10945">
                  <c:v>10.944000000000001</c:v>
                </c:pt>
                <c:pt idx="10946">
                  <c:v>10.945</c:v>
                </c:pt>
                <c:pt idx="10947">
                  <c:v>10.946</c:v>
                </c:pt>
                <c:pt idx="10948">
                  <c:v>10.946999999999999</c:v>
                </c:pt>
                <c:pt idx="10949">
                  <c:v>10.948</c:v>
                </c:pt>
                <c:pt idx="10950">
                  <c:v>10.949</c:v>
                </c:pt>
                <c:pt idx="10951">
                  <c:v>10.95</c:v>
                </c:pt>
                <c:pt idx="10952">
                  <c:v>10.951000000000001</c:v>
                </c:pt>
                <c:pt idx="10953">
                  <c:v>10.952</c:v>
                </c:pt>
                <c:pt idx="10954">
                  <c:v>10.952999999999999</c:v>
                </c:pt>
                <c:pt idx="10955">
                  <c:v>10.954000000000001</c:v>
                </c:pt>
                <c:pt idx="10956">
                  <c:v>10.955</c:v>
                </c:pt>
                <c:pt idx="10957">
                  <c:v>10.956</c:v>
                </c:pt>
                <c:pt idx="10958">
                  <c:v>10.957000000000001</c:v>
                </c:pt>
                <c:pt idx="10959">
                  <c:v>10.958</c:v>
                </c:pt>
                <c:pt idx="10960">
                  <c:v>10.959</c:v>
                </c:pt>
                <c:pt idx="10961">
                  <c:v>10.96</c:v>
                </c:pt>
                <c:pt idx="10962">
                  <c:v>10.961</c:v>
                </c:pt>
                <c:pt idx="10963">
                  <c:v>10.962</c:v>
                </c:pt>
                <c:pt idx="10964">
                  <c:v>10.962999999999999</c:v>
                </c:pt>
                <c:pt idx="10965">
                  <c:v>10.964</c:v>
                </c:pt>
                <c:pt idx="10966">
                  <c:v>10.965</c:v>
                </c:pt>
                <c:pt idx="10967">
                  <c:v>10.965999999999999</c:v>
                </c:pt>
                <c:pt idx="10968">
                  <c:v>10.967000000000001</c:v>
                </c:pt>
                <c:pt idx="10969">
                  <c:v>10.968</c:v>
                </c:pt>
                <c:pt idx="10970">
                  <c:v>10.968999999999999</c:v>
                </c:pt>
                <c:pt idx="10971">
                  <c:v>10.97</c:v>
                </c:pt>
                <c:pt idx="10972">
                  <c:v>10.971</c:v>
                </c:pt>
                <c:pt idx="10973">
                  <c:v>10.972</c:v>
                </c:pt>
                <c:pt idx="10974">
                  <c:v>10.973000000000001</c:v>
                </c:pt>
                <c:pt idx="10975">
                  <c:v>10.974</c:v>
                </c:pt>
                <c:pt idx="10976">
                  <c:v>10.975</c:v>
                </c:pt>
                <c:pt idx="10977">
                  <c:v>10.976000000000001</c:v>
                </c:pt>
                <c:pt idx="10978">
                  <c:v>10.977</c:v>
                </c:pt>
                <c:pt idx="10979">
                  <c:v>10.978</c:v>
                </c:pt>
                <c:pt idx="10980">
                  <c:v>10.978999999999999</c:v>
                </c:pt>
                <c:pt idx="10981">
                  <c:v>10.98</c:v>
                </c:pt>
                <c:pt idx="10982">
                  <c:v>10.981</c:v>
                </c:pt>
                <c:pt idx="10983">
                  <c:v>10.981999999999999</c:v>
                </c:pt>
                <c:pt idx="10984">
                  <c:v>10.983000000000001</c:v>
                </c:pt>
                <c:pt idx="10985">
                  <c:v>10.984</c:v>
                </c:pt>
                <c:pt idx="10986">
                  <c:v>10.984999999999999</c:v>
                </c:pt>
                <c:pt idx="10987">
                  <c:v>10.986000000000001</c:v>
                </c:pt>
                <c:pt idx="10988">
                  <c:v>10.987</c:v>
                </c:pt>
                <c:pt idx="10989">
                  <c:v>10.988</c:v>
                </c:pt>
                <c:pt idx="10990">
                  <c:v>10.989000000000001</c:v>
                </c:pt>
                <c:pt idx="10991">
                  <c:v>10.99</c:v>
                </c:pt>
                <c:pt idx="10992">
                  <c:v>10.991</c:v>
                </c:pt>
                <c:pt idx="10993">
                  <c:v>10.992000000000001</c:v>
                </c:pt>
                <c:pt idx="10994">
                  <c:v>10.993</c:v>
                </c:pt>
                <c:pt idx="10995">
                  <c:v>10.994</c:v>
                </c:pt>
                <c:pt idx="10996">
                  <c:v>10.994999999999999</c:v>
                </c:pt>
                <c:pt idx="10997">
                  <c:v>10.996</c:v>
                </c:pt>
                <c:pt idx="10998">
                  <c:v>10.997</c:v>
                </c:pt>
                <c:pt idx="10999">
                  <c:v>10.997999999999999</c:v>
                </c:pt>
                <c:pt idx="11000">
                  <c:v>10.999000000000001</c:v>
                </c:pt>
                <c:pt idx="11001">
                  <c:v>11</c:v>
                </c:pt>
                <c:pt idx="11002">
                  <c:v>11.000999999999999</c:v>
                </c:pt>
                <c:pt idx="11003">
                  <c:v>11.002000000000001</c:v>
                </c:pt>
                <c:pt idx="11004">
                  <c:v>11.003</c:v>
                </c:pt>
                <c:pt idx="11005">
                  <c:v>11.004</c:v>
                </c:pt>
                <c:pt idx="11006">
                  <c:v>11.005000000000001</c:v>
                </c:pt>
                <c:pt idx="11007">
                  <c:v>11.006</c:v>
                </c:pt>
                <c:pt idx="11008">
                  <c:v>11.007</c:v>
                </c:pt>
                <c:pt idx="11009">
                  <c:v>11.007999999999999</c:v>
                </c:pt>
                <c:pt idx="11010">
                  <c:v>11.009</c:v>
                </c:pt>
                <c:pt idx="11011">
                  <c:v>11.01</c:v>
                </c:pt>
                <c:pt idx="11012">
                  <c:v>11.010999999999999</c:v>
                </c:pt>
                <c:pt idx="11013">
                  <c:v>11.012</c:v>
                </c:pt>
                <c:pt idx="11014">
                  <c:v>11.013</c:v>
                </c:pt>
                <c:pt idx="11015">
                  <c:v>11.013999999999999</c:v>
                </c:pt>
                <c:pt idx="11016">
                  <c:v>11.015000000000001</c:v>
                </c:pt>
                <c:pt idx="11017">
                  <c:v>11.016</c:v>
                </c:pt>
                <c:pt idx="11018">
                  <c:v>11.016999999999999</c:v>
                </c:pt>
                <c:pt idx="11019">
                  <c:v>11.018000000000001</c:v>
                </c:pt>
                <c:pt idx="11020">
                  <c:v>11.019</c:v>
                </c:pt>
                <c:pt idx="11021">
                  <c:v>11.02</c:v>
                </c:pt>
                <c:pt idx="11022">
                  <c:v>11.021000000000001</c:v>
                </c:pt>
                <c:pt idx="11023">
                  <c:v>11.022</c:v>
                </c:pt>
                <c:pt idx="11024">
                  <c:v>11.023</c:v>
                </c:pt>
                <c:pt idx="11025">
                  <c:v>11.023999999999999</c:v>
                </c:pt>
                <c:pt idx="11026">
                  <c:v>11.025</c:v>
                </c:pt>
                <c:pt idx="11027">
                  <c:v>11.026</c:v>
                </c:pt>
                <c:pt idx="11028">
                  <c:v>11.026999999999999</c:v>
                </c:pt>
                <c:pt idx="11029">
                  <c:v>11.028</c:v>
                </c:pt>
                <c:pt idx="11030">
                  <c:v>11.029</c:v>
                </c:pt>
                <c:pt idx="11031">
                  <c:v>11.03</c:v>
                </c:pt>
                <c:pt idx="11032">
                  <c:v>11.031000000000001</c:v>
                </c:pt>
                <c:pt idx="11033">
                  <c:v>11.032</c:v>
                </c:pt>
                <c:pt idx="11034">
                  <c:v>11.032999999999999</c:v>
                </c:pt>
                <c:pt idx="11035">
                  <c:v>11.034000000000001</c:v>
                </c:pt>
                <c:pt idx="11036">
                  <c:v>11.035</c:v>
                </c:pt>
                <c:pt idx="11037">
                  <c:v>11.036</c:v>
                </c:pt>
                <c:pt idx="11038">
                  <c:v>11.037000000000001</c:v>
                </c:pt>
                <c:pt idx="11039">
                  <c:v>11.038</c:v>
                </c:pt>
                <c:pt idx="11040">
                  <c:v>11.039</c:v>
                </c:pt>
                <c:pt idx="11041">
                  <c:v>11.04</c:v>
                </c:pt>
                <c:pt idx="11042">
                  <c:v>11.041</c:v>
                </c:pt>
                <c:pt idx="11043">
                  <c:v>11.042</c:v>
                </c:pt>
                <c:pt idx="11044">
                  <c:v>11.042999999999999</c:v>
                </c:pt>
                <c:pt idx="11045">
                  <c:v>11.044</c:v>
                </c:pt>
                <c:pt idx="11046">
                  <c:v>11.045</c:v>
                </c:pt>
                <c:pt idx="11047">
                  <c:v>11.045999999999999</c:v>
                </c:pt>
                <c:pt idx="11048">
                  <c:v>11.047000000000001</c:v>
                </c:pt>
                <c:pt idx="11049">
                  <c:v>11.048</c:v>
                </c:pt>
                <c:pt idx="11050">
                  <c:v>11.048999999999999</c:v>
                </c:pt>
                <c:pt idx="11051">
                  <c:v>11.05</c:v>
                </c:pt>
                <c:pt idx="11052">
                  <c:v>11.051</c:v>
                </c:pt>
                <c:pt idx="11053">
                  <c:v>11.052</c:v>
                </c:pt>
                <c:pt idx="11054">
                  <c:v>11.053000000000001</c:v>
                </c:pt>
                <c:pt idx="11055">
                  <c:v>11.054</c:v>
                </c:pt>
                <c:pt idx="11056">
                  <c:v>11.055</c:v>
                </c:pt>
                <c:pt idx="11057">
                  <c:v>11.055999999999999</c:v>
                </c:pt>
                <c:pt idx="11058">
                  <c:v>11.057</c:v>
                </c:pt>
                <c:pt idx="11059">
                  <c:v>11.058</c:v>
                </c:pt>
                <c:pt idx="11060">
                  <c:v>11.058999999999999</c:v>
                </c:pt>
                <c:pt idx="11061">
                  <c:v>11.06</c:v>
                </c:pt>
                <c:pt idx="11062">
                  <c:v>11.061</c:v>
                </c:pt>
                <c:pt idx="11063">
                  <c:v>11.061999999999999</c:v>
                </c:pt>
                <c:pt idx="11064">
                  <c:v>11.063000000000001</c:v>
                </c:pt>
                <c:pt idx="11065">
                  <c:v>11.064</c:v>
                </c:pt>
                <c:pt idx="11066">
                  <c:v>11.065</c:v>
                </c:pt>
                <c:pt idx="11067">
                  <c:v>11.066000000000001</c:v>
                </c:pt>
                <c:pt idx="11068">
                  <c:v>11.067</c:v>
                </c:pt>
                <c:pt idx="11069">
                  <c:v>11.068</c:v>
                </c:pt>
                <c:pt idx="11070">
                  <c:v>11.069000000000001</c:v>
                </c:pt>
                <c:pt idx="11071">
                  <c:v>11.07</c:v>
                </c:pt>
                <c:pt idx="11072">
                  <c:v>11.071</c:v>
                </c:pt>
                <c:pt idx="11073">
                  <c:v>11.071999999999999</c:v>
                </c:pt>
                <c:pt idx="11074">
                  <c:v>11.073</c:v>
                </c:pt>
                <c:pt idx="11075">
                  <c:v>11.074</c:v>
                </c:pt>
                <c:pt idx="11076">
                  <c:v>11.074999999999999</c:v>
                </c:pt>
                <c:pt idx="11077">
                  <c:v>11.076000000000001</c:v>
                </c:pt>
                <c:pt idx="11078">
                  <c:v>11.077</c:v>
                </c:pt>
                <c:pt idx="11079">
                  <c:v>11.077999999999999</c:v>
                </c:pt>
                <c:pt idx="11080">
                  <c:v>11.079000000000001</c:v>
                </c:pt>
                <c:pt idx="11081">
                  <c:v>11.08</c:v>
                </c:pt>
                <c:pt idx="11082">
                  <c:v>11.081</c:v>
                </c:pt>
                <c:pt idx="11083">
                  <c:v>11.082000000000001</c:v>
                </c:pt>
                <c:pt idx="11084">
                  <c:v>11.083</c:v>
                </c:pt>
                <c:pt idx="11085">
                  <c:v>11.084</c:v>
                </c:pt>
                <c:pt idx="11086">
                  <c:v>11.085000000000001</c:v>
                </c:pt>
                <c:pt idx="11087">
                  <c:v>11.086</c:v>
                </c:pt>
                <c:pt idx="11088">
                  <c:v>11.087</c:v>
                </c:pt>
              </c:numCache>
            </c:numRef>
          </c:cat>
          <c:val>
            <c:numRef>
              <c:f>Right!$E$2:$E$10000</c:f>
              <c:numCache>
                <c:formatCode>General</c:formatCode>
                <c:ptCount val="9999"/>
                <c:pt idx="0">
                  <c:v>376.72902687072752</c:v>
                </c:pt>
                <c:pt idx="1">
                  <c:v>376.72902687072752</c:v>
                </c:pt>
                <c:pt idx="2">
                  <c:v>376.02712257385252</c:v>
                </c:pt>
                <c:pt idx="3">
                  <c:v>378.13277442932127</c:v>
                </c:pt>
                <c:pt idx="4">
                  <c:v>376.72902687072752</c:v>
                </c:pt>
                <c:pt idx="5">
                  <c:v>375.32527931213377</c:v>
                </c:pt>
                <c:pt idx="6">
                  <c:v>376.72902687072752</c:v>
                </c:pt>
                <c:pt idx="7">
                  <c:v>375.32527931213377</c:v>
                </c:pt>
                <c:pt idx="8">
                  <c:v>377.43087013244627</c:v>
                </c:pt>
                <c:pt idx="9">
                  <c:v>377.43087013244627</c:v>
                </c:pt>
                <c:pt idx="10">
                  <c:v>376.72902687072752</c:v>
                </c:pt>
                <c:pt idx="11">
                  <c:v>376.72902687072752</c:v>
                </c:pt>
                <c:pt idx="12">
                  <c:v>378.13277442932127</c:v>
                </c:pt>
                <c:pt idx="13">
                  <c:v>375.32527931213377</c:v>
                </c:pt>
                <c:pt idx="14">
                  <c:v>376.02712257385252</c:v>
                </c:pt>
                <c:pt idx="15">
                  <c:v>376.72902687072752</c:v>
                </c:pt>
                <c:pt idx="16">
                  <c:v>378.13277442932127</c:v>
                </c:pt>
                <c:pt idx="17">
                  <c:v>379.53652198791502</c:v>
                </c:pt>
                <c:pt idx="18">
                  <c:v>378.83461769104002</c:v>
                </c:pt>
                <c:pt idx="19">
                  <c:v>374.62337501525877</c:v>
                </c:pt>
                <c:pt idx="20">
                  <c:v>378.83461769104002</c:v>
                </c:pt>
                <c:pt idx="21">
                  <c:v>378.83461769104002</c:v>
                </c:pt>
                <c:pt idx="22">
                  <c:v>377.43087013244627</c:v>
                </c:pt>
                <c:pt idx="23">
                  <c:v>380.23836524963377</c:v>
                </c:pt>
                <c:pt idx="24">
                  <c:v>378.83461769104002</c:v>
                </c:pt>
                <c:pt idx="25">
                  <c:v>380.23836524963377</c:v>
                </c:pt>
                <c:pt idx="26">
                  <c:v>378.83461769104002</c:v>
                </c:pt>
                <c:pt idx="27">
                  <c:v>379.53652198791502</c:v>
                </c:pt>
                <c:pt idx="28">
                  <c:v>379.53652198791502</c:v>
                </c:pt>
                <c:pt idx="29">
                  <c:v>380.94026954650877</c:v>
                </c:pt>
                <c:pt idx="30">
                  <c:v>380.23836524963377</c:v>
                </c:pt>
                <c:pt idx="31">
                  <c:v>378.83461769104002</c:v>
                </c:pt>
                <c:pt idx="32">
                  <c:v>381.64211280822752</c:v>
                </c:pt>
                <c:pt idx="33">
                  <c:v>379.53652198791502</c:v>
                </c:pt>
                <c:pt idx="34">
                  <c:v>378.83461769104002</c:v>
                </c:pt>
                <c:pt idx="35">
                  <c:v>378.83461769104002</c:v>
                </c:pt>
                <c:pt idx="36">
                  <c:v>382.34401710510252</c:v>
                </c:pt>
                <c:pt idx="37">
                  <c:v>380.94026954650877</c:v>
                </c:pt>
                <c:pt idx="38">
                  <c:v>381.64211280822752</c:v>
                </c:pt>
                <c:pt idx="39">
                  <c:v>382.34401710510252</c:v>
                </c:pt>
                <c:pt idx="40">
                  <c:v>380.94026954650877</c:v>
                </c:pt>
                <c:pt idx="41">
                  <c:v>380.23836524963377</c:v>
                </c:pt>
                <c:pt idx="42">
                  <c:v>380.94026954650877</c:v>
                </c:pt>
                <c:pt idx="43">
                  <c:v>381.64211280822752</c:v>
                </c:pt>
                <c:pt idx="44">
                  <c:v>383.04586036682127</c:v>
                </c:pt>
                <c:pt idx="45">
                  <c:v>381.64211280822752</c:v>
                </c:pt>
                <c:pt idx="46">
                  <c:v>380.23836524963377</c:v>
                </c:pt>
                <c:pt idx="47">
                  <c:v>380.23836524963377</c:v>
                </c:pt>
                <c:pt idx="48">
                  <c:v>383.04586036682127</c:v>
                </c:pt>
                <c:pt idx="49">
                  <c:v>381.64211280822752</c:v>
                </c:pt>
                <c:pt idx="50">
                  <c:v>383.74776466369627</c:v>
                </c:pt>
                <c:pt idx="51">
                  <c:v>381.64211280822752</c:v>
                </c:pt>
                <c:pt idx="52">
                  <c:v>381.64211280822752</c:v>
                </c:pt>
                <c:pt idx="53">
                  <c:v>383.04586036682127</c:v>
                </c:pt>
                <c:pt idx="54">
                  <c:v>381.64211280822752</c:v>
                </c:pt>
                <c:pt idx="55">
                  <c:v>383.74776466369627</c:v>
                </c:pt>
                <c:pt idx="56">
                  <c:v>381.64211280822752</c:v>
                </c:pt>
                <c:pt idx="57">
                  <c:v>382.34401710510252</c:v>
                </c:pt>
                <c:pt idx="58">
                  <c:v>382.34401710510252</c:v>
                </c:pt>
                <c:pt idx="59">
                  <c:v>383.74776466369627</c:v>
                </c:pt>
                <c:pt idx="60">
                  <c:v>382.34401710510252</c:v>
                </c:pt>
                <c:pt idx="61">
                  <c:v>381.64211280822752</c:v>
                </c:pt>
                <c:pt idx="62">
                  <c:v>383.74776466369627</c:v>
                </c:pt>
                <c:pt idx="63">
                  <c:v>382.34401710510252</c:v>
                </c:pt>
                <c:pt idx="64">
                  <c:v>380.94026954650877</c:v>
                </c:pt>
                <c:pt idx="65">
                  <c:v>382.34401710510252</c:v>
                </c:pt>
                <c:pt idx="66">
                  <c:v>381.64211280822752</c:v>
                </c:pt>
                <c:pt idx="67">
                  <c:v>381.64211280822752</c:v>
                </c:pt>
                <c:pt idx="68">
                  <c:v>383.04586036682127</c:v>
                </c:pt>
                <c:pt idx="69">
                  <c:v>383.04586036682127</c:v>
                </c:pt>
                <c:pt idx="70">
                  <c:v>382.34401710510252</c:v>
                </c:pt>
                <c:pt idx="71">
                  <c:v>382.34401710510252</c:v>
                </c:pt>
                <c:pt idx="72">
                  <c:v>381.64211280822752</c:v>
                </c:pt>
                <c:pt idx="73">
                  <c:v>381.64211280822752</c:v>
                </c:pt>
                <c:pt idx="74">
                  <c:v>382.34401710510252</c:v>
                </c:pt>
                <c:pt idx="75">
                  <c:v>382.34401710510252</c:v>
                </c:pt>
                <c:pt idx="76">
                  <c:v>381.64211280822752</c:v>
                </c:pt>
                <c:pt idx="77">
                  <c:v>381.64211280822752</c:v>
                </c:pt>
                <c:pt idx="78">
                  <c:v>381.64211280822752</c:v>
                </c:pt>
                <c:pt idx="79">
                  <c:v>382.34401710510252</c:v>
                </c:pt>
                <c:pt idx="80">
                  <c:v>380.94026954650877</c:v>
                </c:pt>
                <c:pt idx="81">
                  <c:v>383.04586036682127</c:v>
                </c:pt>
                <c:pt idx="82">
                  <c:v>382.34401710510252</c:v>
                </c:pt>
                <c:pt idx="83">
                  <c:v>382.34401710510252</c:v>
                </c:pt>
                <c:pt idx="84">
                  <c:v>383.04586036682127</c:v>
                </c:pt>
                <c:pt idx="85">
                  <c:v>382.34401710510252</c:v>
                </c:pt>
                <c:pt idx="86">
                  <c:v>383.74776466369627</c:v>
                </c:pt>
                <c:pt idx="87">
                  <c:v>381.64211280822752</c:v>
                </c:pt>
                <c:pt idx="88">
                  <c:v>381.64211280822752</c:v>
                </c:pt>
                <c:pt idx="89">
                  <c:v>383.04586036682127</c:v>
                </c:pt>
                <c:pt idx="90">
                  <c:v>381.64211280822752</c:v>
                </c:pt>
                <c:pt idx="91">
                  <c:v>380.94026954650877</c:v>
                </c:pt>
                <c:pt idx="92">
                  <c:v>381.64211280822752</c:v>
                </c:pt>
                <c:pt idx="93">
                  <c:v>381.64211280822752</c:v>
                </c:pt>
                <c:pt idx="94">
                  <c:v>382.34401710510252</c:v>
                </c:pt>
                <c:pt idx="95">
                  <c:v>382.34401710510252</c:v>
                </c:pt>
                <c:pt idx="96">
                  <c:v>380.94026954650877</c:v>
                </c:pt>
                <c:pt idx="97">
                  <c:v>383.74776466369627</c:v>
                </c:pt>
                <c:pt idx="98">
                  <c:v>381.64211280822752</c:v>
                </c:pt>
                <c:pt idx="99">
                  <c:v>383.04586036682127</c:v>
                </c:pt>
                <c:pt idx="100">
                  <c:v>381.64211280822752</c:v>
                </c:pt>
                <c:pt idx="101">
                  <c:v>380.94026954650877</c:v>
                </c:pt>
                <c:pt idx="102">
                  <c:v>382.34401710510252</c:v>
                </c:pt>
                <c:pt idx="103">
                  <c:v>381.64211280822752</c:v>
                </c:pt>
                <c:pt idx="104">
                  <c:v>382.34401710510252</c:v>
                </c:pt>
                <c:pt idx="105">
                  <c:v>381.64211280822752</c:v>
                </c:pt>
                <c:pt idx="106">
                  <c:v>380.94026954650877</c:v>
                </c:pt>
                <c:pt idx="107">
                  <c:v>382.34401710510252</c:v>
                </c:pt>
                <c:pt idx="108">
                  <c:v>382.34401710510252</c:v>
                </c:pt>
                <c:pt idx="109">
                  <c:v>383.74776466369627</c:v>
                </c:pt>
                <c:pt idx="110">
                  <c:v>382.34401710510252</c:v>
                </c:pt>
                <c:pt idx="111">
                  <c:v>380.94026954650877</c:v>
                </c:pt>
                <c:pt idx="112">
                  <c:v>382.34401710510252</c:v>
                </c:pt>
                <c:pt idx="113">
                  <c:v>383.04586036682127</c:v>
                </c:pt>
                <c:pt idx="114">
                  <c:v>380.94026954650877</c:v>
                </c:pt>
                <c:pt idx="115">
                  <c:v>379.53652198791502</c:v>
                </c:pt>
                <c:pt idx="116">
                  <c:v>381.64211280822752</c:v>
                </c:pt>
                <c:pt idx="117">
                  <c:v>381.64211280822752</c:v>
                </c:pt>
                <c:pt idx="118">
                  <c:v>380.94026954650877</c:v>
                </c:pt>
                <c:pt idx="119">
                  <c:v>383.04586036682127</c:v>
                </c:pt>
                <c:pt idx="120">
                  <c:v>383.04586036682127</c:v>
                </c:pt>
                <c:pt idx="121">
                  <c:v>381.64211280822752</c:v>
                </c:pt>
                <c:pt idx="122">
                  <c:v>384.44960792541502</c:v>
                </c:pt>
                <c:pt idx="123">
                  <c:v>382.34401710510252</c:v>
                </c:pt>
                <c:pt idx="124">
                  <c:v>382.34401710510252</c:v>
                </c:pt>
                <c:pt idx="125">
                  <c:v>380.94026954650877</c:v>
                </c:pt>
                <c:pt idx="126">
                  <c:v>383.04586036682127</c:v>
                </c:pt>
                <c:pt idx="127">
                  <c:v>383.04586036682127</c:v>
                </c:pt>
                <c:pt idx="128">
                  <c:v>383.74776466369627</c:v>
                </c:pt>
                <c:pt idx="129">
                  <c:v>383.74776466369627</c:v>
                </c:pt>
                <c:pt idx="130">
                  <c:v>381.64211280822752</c:v>
                </c:pt>
                <c:pt idx="131">
                  <c:v>383.04586036682127</c:v>
                </c:pt>
                <c:pt idx="132">
                  <c:v>383.74776466369627</c:v>
                </c:pt>
                <c:pt idx="133">
                  <c:v>382.34401710510252</c:v>
                </c:pt>
                <c:pt idx="134">
                  <c:v>383.04586036682127</c:v>
                </c:pt>
                <c:pt idx="135">
                  <c:v>383.04586036682127</c:v>
                </c:pt>
                <c:pt idx="136">
                  <c:v>384.44960792541502</c:v>
                </c:pt>
                <c:pt idx="137">
                  <c:v>385.15151222229002</c:v>
                </c:pt>
                <c:pt idx="138">
                  <c:v>383.74776466369627</c:v>
                </c:pt>
                <c:pt idx="139">
                  <c:v>386.55525978088377</c:v>
                </c:pt>
                <c:pt idx="140">
                  <c:v>384.44960792541502</c:v>
                </c:pt>
                <c:pt idx="141">
                  <c:v>383.74776466369627</c:v>
                </c:pt>
                <c:pt idx="142">
                  <c:v>382.34401710510252</c:v>
                </c:pt>
                <c:pt idx="143">
                  <c:v>382.34401710510252</c:v>
                </c:pt>
                <c:pt idx="144">
                  <c:v>385.85335548400877</c:v>
                </c:pt>
                <c:pt idx="145">
                  <c:v>383.74776466369627</c:v>
                </c:pt>
                <c:pt idx="146">
                  <c:v>385.15151222229002</c:v>
                </c:pt>
                <c:pt idx="147">
                  <c:v>385.85335548400877</c:v>
                </c:pt>
                <c:pt idx="148">
                  <c:v>386.55525978088377</c:v>
                </c:pt>
                <c:pt idx="149">
                  <c:v>383.74776466369627</c:v>
                </c:pt>
                <c:pt idx="150">
                  <c:v>387.95900733947752</c:v>
                </c:pt>
                <c:pt idx="151">
                  <c:v>385.85335548400877</c:v>
                </c:pt>
                <c:pt idx="152">
                  <c:v>385.85335548400877</c:v>
                </c:pt>
                <c:pt idx="153">
                  <c:v>385.15151222229002</c:v>
                </c:pt>
                <c:pt idx="154">
                  <c:v>385.85335548400877</c:v>
                </c:pt>
                <c:pt idx="155">
                  <c:v>384.44960792541502</c:v>
                </c:pt>
                <c:pt idx="156">
                  <c:v>384.44960792541502</c:v>
                </c:pt>
                <c:pt idx="157">
                  <c:v>385.15151222229002</c:v>
                </c:pt>
                <c:pt idx="158">
                  <c:v>385.85335548400877</c:v>
                </c:pt>
                <c:pt idx="159">
                  <c:v>386.55525978088377</c:v>
                </c:pt>
                <c:pt idx="160">
                  <c:v>386.55525978088377</c:v>
                </c:pt>
                <c:pt idx="161">
                  <c:v>386.55525978088377</c:v>
                </c:pt>
                <c:pt idx="162">
                  <c:v>386.55525978088377</c:v>
                </c:pt>
                <c:pt idx="163">
                  <c:v>386.55525978088377</c:v>
                </c:pt>
                <c:pt idx="164">
                  <c:v>386.55525978088377</c:v>
                </c:pt>
                <c:pt idx="165">
                  <c:v>386.55525978088377</c:v>
                </c:pt>
                <c:pt idx="166">
                  <c:v>387.25710304260252</c:v>
                </c:pt>
                <c:pt idx="167">
                  <c:v>387.95900733947752</c:v>
                </c:pt>
                <c:pt idx="168">
                  <c:v>387.25710304260252</c:v>
                </c:pt>
                <c:pt idx="169">
                  <c:v>387.95900733947752</c:v>
                </c:pt>
                <c:pt idx="170">
                  <c:v>386.55525978088377</c:v>
                </c:pt>
                <c:pt idx="171">
                  <c:v>387.95900733947752</c:v>
                </c:pt>
                <c:pt idx="172">
                  <c:v>385.15151222229002</c:v>
                </c:pt>
                <c:pt idx="173">
                  <c:v>387.95900733947752</c:v>
                </c:pt>
                <c:pt idx="174">
                  <c:v>387.95900733947752</c:v>
                </c:pt>
                <c:pt idx="175">
                  <c:v>387.95900733947752</c:v>
                </c:pt>
                <c:pt idx="176">
                  <c:v>387.25710304260252</c:v>
                </c:pt>
                <c:pt idx="177">
                  <c:v>389.36275489807127</c:v>
                </c:pt>
                <c:pt idx="178">
                  <c:v>387.95900733947752</c:v>
                </c:pt>
                <c:pt idx="179">
                  <c:v>388.66085060119627</c:v>
                </c:pt>
                <c:pt idx="180">
                  <c:v>388.66085060119627</c:v>
                </c:pt>
                <c:pt idx="181">
                  <c:v>387.95900733947752</c:v>
                </c:pt>
                <c:pt idx="182">
                  <c:v>386.55525978088377</c:v>
                </c:pt>
                <c:pt idx="183">
                  <c:v>386.55525978088377</c:v>
                </c:pt>
                <c:pt idx="184">
                  <c:v>386.55525978088377</c:v>
                </c:pt>
                <c:pt idx="185">
                  <c:v>386.55525978088377</c:v>
                </c:pt>
                <c:pt idx="186">
                  <c:v>387.95900733947752</c:v>
                </c:pt>
                <c:pt idx="187">
                  <c:v>386.55525978088377</c:v>
                </c:pt>
                <c:pt idx="188">
                  <c:v>385.15151222229002</c:v>
                </c:pt>
                <c:pt idx="189">
                  <c:v>388.66085060119627</c:v>
                </c:pt>
                <c:pt idx="190">
                  <c:v>387.25710304260252</c:v>
                </c:pt>
                <c:pt idx="191">
                  <c:v>385.15151222229002</c:v>
                </c:pt>
                <c:pt idx="192">
                  <c:v>385.15151222229002</c:v>
                </c:pt>
                <c:pt idx="193">
                  <c:v>386.55525978088377</c:v>
                </c:pt>
                <c:pt idx="194">
                  <c:v>388.66085060119627</c:v>
                </c:pt>
                <c:pt idx="195">
                  <c:v>385.15151222229002</c:v>
                </c:pt>
                <c:pt idx="196">
                  <c:v>387.25710304260252</c:v>
                </c:pt>
                <c:pt idx="197">
                  <c:v>387.95900733947752</c:v>
                </c:pt>
                <c:pt idx="198">
                  <c:v>384.44960792541502</c:v>
                </c:pt>
                <c:pt idx="199">
                  <c:v>385.15151222229002</c:v>
                </c:pt>
                <c:pt idx="200">
                  <c:v>386.55525978088377</c:v>
                </c:pt>
                <c:pt idx="201">
                  <c:v>383.74776466369627</c:v>
                </c:pt>
                <c:pt idx="202">
                  <c:v>384.44960792541502</c:v>
                </c:pt>
                <c:pt idx="203">
                  <c:v>387.25710304260252</c:v>
                </c:pt>
                <c:pt idx="204">
                  <c:v>385.85335548400877</c:v>
                </c:pt>
                <c:pt idx="205">
                  <c:v>384.44960792541502</c:v>
                </c:pt>
                <c:pt idx="206">
                  <c:v>385.85335548400877</c:v>
                </c:pt>
                <c:pt idx="207">
                  <c:v>387.95900733947752</c:v>
                </c:pt>
                <c:pt idx="208">
                  <c:v>384.44960792541502</c:v>
                </c:pt>
                <c:pt idx="209">
                  <c:v>388.66085060119627</c:v>
                </c:pt>
                <c:pt idx="210">
                  <c:v>383.74776466369627</c:v>
                </c:pt>
                <c:pt idx="211">
                  <c:v>385.85335548400877</c:v>
                </c:pt>
                <c:pt idx="212">
                  <c:v>386.55525978088377</c:v>
                </c:pt>
                <c:pt idx="213">
                  <c:v>385.15151222229002</c:v>
                </c:pt>
                <c:pt idx="214">
                  <c:v>383.74776466369627</c:v>
                </c:pt>
                <c:pt idx="215">
                  <c:v>386.55525978088377</c:v>
                </c:pt>
                <c:pt idx="216">
                  <c:v>384.44960792541502</c:v>
                </c:pt>
                <c:pt idx="217">
                  <c:v>383.04586036682127</c:v>
                </c:pt>
                <c:pt idx="218">
                  <c:v>385.15151222229002</c:v>
                </c:pt>
                <c:pt idx="219">
                  <c:v>384.44960792541502</c:v>
                </c:pt>
                <c:pt idx="220">
                  <c:v>385.85335548400877</c:v>
                </c:pt>
                <c:pt idx="221">
                  <c:v>383.74776466369627</c:v>
                </c:pt>
                <c:pt idx="222">
                  <c:v>384.44960792541502</c:v>
                </c:pt>
                <c:pt idx="223">
                  <c:v>384.44960792541502</c:v>
                </c:pt>
                <c:pt idx="224">
                  <c:v>382.34401710510252</c:v>
                </c:pt>
                <c:pt idx="225">
                  <c:v>383.04586036682127</c:v>
                </c:pt>
                <c:pt idx="226">
                  <c:v>386.55525978088377</c:v>
                </c:pt>
                <c:pt idx="227">
                  <c:v>383.04586036682127</c:v>
                </c:pt>
                <c:pt idx="228">
                  <c:v>383.04586036682127</c:v>
                </c:pt>
                <c:pt idx="229">
                  <c:v>383.74776466369627</c:v>
                </c:pt>
                <c:pt idx="230">
                  <c:v>381.64211280822752</c:v>
                </c:pt>
                <c:pt idx="231">
                  <c:v>383.74776466369627</c:v>
                </c:pt>
                <c:pt idx="232">
                  <c:v>383.74776466369627</c:v>
                </c:pt>
                <c:pt idx="233">
                  <c:v>381.64211280822752</c:v>
                </c:pt>
                <c:pt idx="234">
                  <c:v>383.04586036682127</c:v>
                </c:pt>
                <c:pt idx="235">
                  <c:v>381.64211280822752</c:v>
                </c:pt>
                <c:pt idx="236">
                  <c:v>383.74776466369627</c:v>
                </c:pt>
                <c:pt idx="237">
                  <c:v>383.74776466369627</c:v>
                </c:pt>
                <c:pt idx="238">
                  <c:v>384.44960792541502</c:v>
                </c:pt>
                <c:pt idx="239">
                  <c:v>381.64211280822752</c:v>
                </c:pt>
                <c:pt idx="240">
                  <c:v>382.34401710510252</c:v>
                </c:pt>
                <c:pt idx="241">
                  <c:v>381.64211280822752</c:v>
                </c:pt>
                <c:pt idx="242">
                  <c:v>384.44960792541502</c:v>
                </c:pt>
                <c:pt idx="243">
                  <c:v>383.04586036682127</c:v>
                </c:pt>
                <c:pt idx="244">
                  <c:v>383.74776466369627</c:v>
                </c:pt>
                <c:pt idx="245">
                  <c:v>385.15151222229002</c:v>
                </c:pt>
                <c:pt idx="246">
                  <c:v>384.44960792541502</c:v>
                </c:pt>
                <c:pt idx="247">
                  <c:v>384.44960792541502</c:v>
                </c:pt>
                <c:pt idx="248">
                  <c:v>382.34401710510252</c:v>
                </c:pt>
                <c:pt idx="249">
                  <c:v>383.74776466369627</c:v>
                </c:pt>
                <c:pt idx="250">
                  <c:v>384.44960792541502</c:v>
                </c:pt>
                <c:pt idx="251">
                  <c:v>383.74776466369627</c:v>
                </c:pt>
                <c:pt idx="252">
                  <c:v>383.74776466369627</c:v>
                </c:pt>
                <c:pt idx="253">
                  <c:v>383.74776466369627</c:v>
                </c:pt>
                <c:pt idx="254">
                  <c:v>384.44960792541502</c:v>
                </c:pt>
                <c:pt idx="255">
                  <c:v>385.85335548400877</c:v>
                </c:pt>
                <c:pt idx="256">
                  <c:v>384.44960792541502</c:v>
                </c:pt>
                <c:pt idx="257">
                  <c:v>384.44960792541502</c:v>
                </c:pt>
                <c:pt idx="258">
                  <c:v>383.74776466369627</c:v>
                </c:pt>
                <c:pt idx="259">
                  <c:v>385.85335548400877</c:v>
                </c:pt>
                <c:pt idx="260">
                  <c:v>383.74776466369627</c:v>
                </c:pt>
                <c:pt idx="261">
                  <c:v>385.85335548400877</c:v>
                </c:pt>
                <c:pt idx="262">
                  <c:v>384.44960792541502</c:v>
                </c:pt>
                <c:pt idx="263">
                  <c:v>386.55525978088377</c:v>
                </c:pt>
                <c:pt idx="264">
                  <c:v>385.15151222229002</c:v>
                </c:pt>
                <c:pt idx="265">
                  <c:v>385.15151222229002</c:v>
                </c:pt>
                <c:pt idx="266">
                  <c:v>385.85335548400877</c:v>
                </c:pt>
                <c:pt idx="267">
                  <c:v>386.55525978088377</c:v>
                </c:pt>
                <c:pt idx="268">
                  <c:v>385.85335548400877</c:v>
                </c:pt>
                <c:pt idx="269">
                  <c:v>384.44960792541502</c:v>
                </c:pt>
                <c:pt idx="270">
                  <c:v>386.55525978088377</c:v>
                </c:pt>
                <c:pt idx="271">
                  <c:v>385.85335548400877</c:v>
                </c:pt>
                <c:pt idx="272">
                  <c:v>385.15151222229002</c:v>
                </c:pt>
                <c:pt idx="273">
                  <c:v>383.74776466369627</c:v>
                </c:pt>
                <c:pt idx="274">
                  <c:v>386.55525978088377</c:v>
                </c:pt>
                <c:pt idx="275">
                  <c:v>386.55525978088377</c:v>
                </c:pt>
                <c:pt idx="276">
                  <c:v>387.25710304260252</c:v>
                </c:pt>
                <c:pt idx="277">
                  <c:v>387.95900733947752</c:v>
                </c:pt>
                <c:pt idx="278">
                  <c:v>386.55525978088377</c:v>
                </c:pt>
                <c:pt idx="279">
                  <c:v>387.25710304260252</c:v>
                </c:pt>
                <c:pt idx="280">
                  <c:v>385.85335548400877</c:v>
                </c:pt>
                <c:pt idx="281">
                  <c:v>386.55525978088377</c:v>
                </c:pt>
                <c:pt idx="282">
                  <c:v>387.95900733947752</c:v>
                </c:pt>
                <c:pt idx="283">
                  <c:v>388.66085060119627</c:v>
                </c:pt>
                <c:pt idx="284">
                  <c:v>387.25710304260252</c:v>
                </c:pt>
                <c:pt idx="285">
                  <c:v>386.55525978088377</c:v>
                </c:pt>
                <c:pt idx="286">
                  <c:v>387.25710304260252</c:v>
                </c:pt>
                <c:pt idx="287">
                  <c:v>387.25710304260252</c:v>
                </c:pt>
                <c:pt idx="288">
                  <c:v>387.25710304260252</c:v>
                </c:pt>
                <c:pt idx="289">
                  <c:v>385.15151222229002</c:v>
                </c:pt>
                <c:pt idx="290">
                  <c:v>385.85335548400877</c:v>
                </c:pt>
                <c:pt idx="291">
                  <c:v>386.55525978088377</c:v>
                </c:pt>
                <c:pt idx="292">
                  <c:v>387.95900733947752</c:v>
                </c:pt>
                <c:pt idx="293">
                  <c:v>385.85335548400877</c:v>
                </c:pt>
                <c:pt idx="294">
                  <c:v>385.85335548400877</c:v>
                </c:pt>
                <c:pt idx="295">
                  <c:v>385.15151222229002</c:v>
                </c:pt>
                <c:pt idx="296">
                  <c:v>385.85335548400877</c:v>
                </c:pt>
                <c:pt idx="297">
                  <c:v>387.25710304260252</c:v>
                </c:pt>
                <c:pt idx="298">
                  <c:v>385.15151222229002</c:v>
                </c:pt>
                <c:pt idx="299">
                  <c:v>383.04586036682127</c:v>
                </c:pt>
                <c:pt idx="300">
                  <c:v>385.85335548400877</c:v>
                </c:pt>
                <c:pt idx="301">
                  <c:v>386.55525978088377</c:v>
                </c:pt>
                <c:pt idx="302">
                  <c:v>383.74776466369627</c:v>
                </c:pt>
                <c:pt idx="303">
                  <c:v>384.44960792541502</c:v>
                </c:pt>
                <c:pt idx="304">
                  <c:v>385.15151222229002</c:v>
                </c:pt>
                <c:pt idx="305">
                  <c:v>386.55525978088377</c:v>
                </c:pt>
                <c:pt idx="306">
                  <c:v>384.44960792541502</c:v>
                </c:pt>
                <c:pt idx="307">
                  <c:v>386.55525978088377</c:v>
                </c:pt>
                <c:pt idx="308">
                  <c:v>385.15151222229002</c:v>
                </c:pt>
                <c:pt idx="309">
                  <c:v>385.85335548400877</c:v>
                </c:pt>
                <c:pt idx="310">
                  <c:v>383.04586036682127</c:v>
                </c:pt>
                <c:pt idx="311">
                  <c:v>385.15151222229002</c:v>
                </c:pt>
                <c:pt idx="312">
                  <c:v>385.85335548400877</c:v>
                </c:pt>
                <c:pt idx="313">
                  <c:v>385.15151222229002</c:v>
                </c:pt>
                <c:pt idx="314">
                  <c:v>385.85335548400877</c:v>
                </c:pt>
                <c:pt idx="315">
                  <c:v>383.74776466369627</c:v>
                </c:pt>
                <c:pt idx="316">
                  <c:v>385.15151222229002</c:v>
                </c:pt>
                <c:pt idx="317">
                  <c:v>385.15151222229002</c:v>
                </c:pt>
                <c:pt idx="318">
                  <c:v>385.85335548400877</c:v>
                </c:pt>
                <c:pt idx="319">
                  <c:v>385.15151222229002</c:v>
                </c:pt>
                <c:pt idx="320">
                  <c:v>387.25710304260252</c:v>
                </c:pt>
                <c:pt idx="321">
                  <c:v>385.15151222229002</c:v>
                </c:pt>
                <c:pt idx="322">
                  <c:v>385.15151222229002</c:v>
                </c:pt>
                <c:pt idx="323">
                  <c:v>386.55525978088377</c:v>
                </c:pt>
                <c:pt idx="324">
                  <c:v>385.15151222229002</c:v>
                </c:pt>
                <c:pt idx="325">
                  <c:v>385.15151222229002</c:v>
                </c:pt>
                <c:pt idx="326">
                  <c:v>384.44960792541502</c:v>
                </c:pt>
                <c:pt idx="327">
                  <c:v>385.85335548400877</c:v>
                </c:pt>
                <c:pt idx="328">
                  <c:v>385.15151222229002</c:v>
                </c:pt>
                <c:pt idx="329">
                  <c:v>384.44960792541502</c:v>
                </c:pt>
                <c:pt idx="330">
                  <c:v>385.15151222229002</c:v>
                </c:pt>
                <c:pt idx="331">
                  <c:v>387.25710304260252</c:v>
                </c:pt>
                <c:pt idx="332">
                  <c:v>384.44960792541502</c:v>
                </c:pt>
                <c:pt idx="333">
                  <c:v>385.85335548400877</c:v>
                </c:pt>
                <c:pt idx="334">
                  <c:v>387.95900733947752</c:v>
                </c:pt>
                <c:pt idx="335">
                  <c:v>385.15151222229002</c:v>
                </c:pt>
                <c:pt idx="336">
                  <c:v>386.55525978088377</c:v>
                </c:pt>
                <c:pt idx="337">
                  <c:v>385.85335548400877</c:v>
                </c:pt>
                <c:pt idx="338">
                  <c:v>383.74776466369627</c:v>
                </c:pt>
                <c:pt idx="339">
                  <c:v>385.85335548400877</c:v>
                </c:pt>
                <c:pt idx="340">
                  <c:v>384.44960792541502</c:v>
                </c:pt>
                <c:pt idx="341">
                  <c:v>385.15151222229002</c:v>
                </c:pt>
                <c:pt idx="342">
                  <c:v>386.55525978088377</c:v>
                </c:pt>
                <c:pt idx="343">
                  <c:v>387.95900733947752</c:v>
                </c:pt>
                <c:pt idx="344">
                  <c:v>386.55525978088377</c:v>
                </c:pt>
                <c:pt idx="345">
                  <c:v>383.74776466369627</c:v>
                </c:pt>
                <c:pt idx="346">
                  <c:v>387.95900733947752</c:v>
                </c:pt>
                <c:pt idx="347">
                  <c:v>383.74776466369627</c:v>
                </c:pt>
                <c:pt idx="348">
                  <c:v>385.15151222229002</c:v>
                </c:pt>
                <c:pt idx="349">
                  <c:v>385.85335548400877</c:v>
                </c:pt>
                <c:pt idx="350">
                  <c:v>387.25710304260252</c:v>
                </c:pt>
                <c:pt idx="351">
                  <c:v>385.85335548400877</c:v>
                </c:pt>
                <c:pt idx="352">
                  <c:v>387.95900733947752</c:v>
                </c:pt>
                <c:pt idx="353">
                  <c:v>384.44960792541502</c:v>
                </c:pt>
                <c:pt idx="354">
                  <c:v>387.25710304260252</c:v>
                </c:pt>
                <c:pt idx="355">
                  <c:v>387.95900733947752</c:v>
                </c:pt>
                <c:pt idx="356">
                  <c:v>387.95900733947752</c:v>
                </c:pt>
                <c:pt idx="357">
                  <c:v>387.95900733947752</c:v>
                </c:pt>
                <c:pt idx="358">
                  <c:v>385.15151222229002</c:v>
                </c:pt>
                <c:pt idx="359">
                  <c:v>386.55525978088377</c:v>
                </c:pt>
                <c:pt idx="360">
                  <c:v>386.55525978088377</c:v>
                </c:pt>
                <c:pt idx="361">
                  <c:v>387.25710304260252</c:v>
                </c:pt>
                <c:pt idx="362">
                  <c:v>385.85335548400877</c:v>
                </c:pt>
                <c:pt idx="363">
                  <c:v>386.55525978088377</c:v>
                </c:pt>
                <c:pt idx="364">
                  <c:v>386.55525978088377</c:v>
                </c:pt>
                <c:pt idx="365">
                  <c:v>386.55525978088377</c:v>
                </c:pt>
                <c:pt idx="366">
                  <c:v>385.85335548400877</c:v>
                </c:pt>
                <c:pt idx="367">
                  <c:v>385.15151222229002</c:v>
                </c:pt>
                <c:pt idx="368">
                  <c:v>386.55525978088377</c:v>
                </c:pt>
                <c:pt idx="369">
                  <c:v>383.74776466369627</c:v>
                </c:pt>
                <c:pt idx="370">
                  <c:v>386.55525978088377</c:v>
                </c:pt>
                <c:pt idx="371">
                  <c:v>383.74776466369627</c:v>
                </c:pt>
                <c:pt idx="372">
                  <c:v>385.85335548400877</c:v>
                </c:pt>
                <c:pt idx="373">
                  <c:v>387.25710304260252</c:v>
                </c:pt>
                <c:pt idx="374">
                  <c:v>384.44960792541502</c:v>
                </c:pt>
                <c:pt idx="375">
                  <c:v>385.15151222229002</c:v>
                </c:pt>
                <c:pt idx="376">
                  <c:v>383.74776466369627</c:v>
                </c:pt>
                <c:pt idx="377">
                  <c:v>383.04586036682127</c:v>
                </c:pt>
                <c:pt idx="378">
                  <c:v>383.74776466369627</c:v>
                </c:pt>
                <c:pt idx="379">
                  <c:v>383.04586036682127</c:v>
                </c:pt>
                <c:pt idx="380">
                  <c:v>383.74776466369627</c:v>
                </c:pt>
                <c:pt idx="381">
                  <c:v>382.34401710510252</c:v>
                </c:pt>
                <c:pt idx="382">
                  <c:v>383.04586036682127</c:v>
                </c:pt>
                <c:pt idx="383">
                  <c:v>383.04586036682127</c:v>
                </c:pt>
                <c:pt idx="384">
                  <c:v>387.25710304260252</c:v>
                </c:pt>
                <c:pt idx="385">
                  <c:v>385.15151222229002</c:v>
                </c:pt>
                <c:pt idx="386">
                  <c:v>384.44960792541502</c:v>
                </c:pt>
                <c:pt idx="387">
                  <c:v>384.44960792541502</c:v>
                </c:pt>
                <c:pt idx="388">
                  <c:v>383.04586036682127</c:v>
                </c:pt>
                <c:pt idx="389">
                  <c:v>383.04586036682127</c:v>
                </c:pt>
                <c:pt idx="390">
                  <c:v>382.34401710510252</c:v>
                </c:pt>
                <c:pt idx="391">
                  <c:v>383.74776466369627</c:v>
                </c:pt>
                <c:pt idx="392">
                  <c:v>385.85335548400877</c:v>
                </c:pt>
                <c:pt idx="393">
                  <c:v>383.74776466369627</c:v>
                </c:pt>
                <c:pt idx="394">
                  <c:v>383.74776466369627</c:v>
                </c:pt>
                <c:pt idx="395">
                  <c:v>384.44960792541502</c:v>
                </c:pt>
                <c:pt idx="396">
                  <c:v>384.44960792541502</c:v>
                </c:pt>
                <c:pt idx="397">
                  <c:v>383.74776466369627</c:v>
                </c:pt>
                <c:pt idx="398">
                  <c:v>384.44960792541502</c:v>
                </c:pt>
                <c:pt idx="399">
                  <c:v>385.15151222229002</c:v>
                </c:pt>
                <c:pt idx="400">
                  <c:v>384.44960792541502</c:v>
                </c:pt>
                <c:pt idx="401">
                  <c:v>382.34401710510252</c:v>
                </c:pt>
                <c:pt idx="402">
                  <c:v>383.04586036682127</c:v>
                </c:pt>
                <c:pt idx="403">
                  <c:v>383.74776466369627</c:v>
                </c:pt>
                <c:pt idx="404">
                  <c:v>384.44960792541502</c:v>
                </c:pt>
                <c:pt idx="405">
                  <c:v>385.15151222229002</c:v>
                </c:pt>
                <c:pt idx="406">
                  <c:v>385.15151222229002</c:v>
                </c:pt>
                <c:pt idx="407">
                  <c:v>383.74776466369627</c:v>
                </c:pt>
                <c:pt idx="408">
                  <c:v>383.74776466369627</c:v>
                </c:pt>
                <c:pt idx="409">
                  <c:v>385.85335548400877</c:v>
                </c:pt>
                <c:pt idx="410">
                  <c:v>383.74776466369627</c:v>
                </c:pt>
                <c:pt idx="411">
                  <c:v>387.95900733947752</c:v>
                </c:pt>
                <c:pt idx="412">
                  <c:v>385.85335548400877</c:v>
                </c:pt>
                <c:pt idx="413">
                  <c:v>385.85335548400877</c:v>
                </c:pt>
                <c:pt idx="414">
                  <c:v>384.44960792541502</c:v>
                </c:pt>
                <c:pt idx="415">
                  <c:v>387.25710304260252</c:v>
                </c:pt>
                <c:pt idx="416">
                  <c:v>388.66085060119627</c:v>
                </c:pt>
                <c:pt idx="417">
                  <c:v>386.55525978088377</c:v>
                </c:pt>
                <c:pt idx="418">
                  <c:v>387.95900733947752</c:v>
                </c:pt>
                <c:pt idx="419">
                  <c:v>387.95900733947752</c:v>
                </c:pt>
                <c:pt idx="420">
                  <c:v>386.55525978088377</c:v>
                </c:pt>
                <c:pt idx="421">
                  <c:v>387.95900733947752</c:v>
                </c:pt>
                <c:pt idx="422">
                  <c:v>387.95900733947752</c:v>
                </c:pt>
                <c:pt idx="423">
                  <c:v>389.36275489807127</c:v>
                </c:pt>
                <c:pt idx="424">
                  <c:v>388.66085060119627</c:v>
                </c:pt>
                <c:pt idx="425">
                  <c:v>386.55525978088377</c:v>
                </c:pt>
                <c:pt idx="426">
                  <c:v>387.95900733947752</c:v>
                </c:pt>
                <c:pt idx="427">
                  <c:v>389.36275489807127</c:v>
                </c:pt>
                <c:pt idx="428">
                  <c:v>387.95900733947752</c:v>
                </c:pt>
                <c:pt idx="429">
                  <c:v>387.95900733947752</c:v>
                </c:pt>
                <c:pt idx="430">
                  <c:v>388.66085060119627</c:v>
                </c:pt>
                <c:pt idx="431">
                  <c:v>390.76650245666502</c:v>
                </c:pt>
                <c:pt idx="432">
                  <c:v>389.36275489807127</c:v>
                </c:pt>
                <c:pt idx="433">
                  <c:v>388.66085060119627</c:v>
                </c:pt>
                <c:pt idx="434">
                  <c:v>389.36275489807127</c:v>
                </c:pt>
                <c:pt idx="435">
                  <c:v>387.25710304260252</c:v>
                </c:pt>
                <c:pt idx="436">
                  <c:v>390.06459815979002</c:v>
                </c:pt>
                <c:pt idx="437">
                  <c:v>388.66085060119627</c:v>
                </c:pt>
                <c:pt idx="438">
                  <c:v>388.66085060119627</c:v>
                </c:pt>
                <c:pt idx="439">
                  <c:v>387.95900733947752</c:v>
                </c:pt>
                <c:pt idx="440">
                  <c:v>388.66085060119627</c:v>
                </c:pt>
                <c:pt idx="441">
                  <c:v>387.25710304260252</c:v>
                </c:pt>
                <c:pt idx="442">
                  <c:v>389.36275489807127</c:v>
                </c:pt>
                <c:pt idx="443">
                  <c:v>388.66085060119627</c:v>
                </c:pt>
                <c:pt idx="444">
                  <c:v>388.66085060119627</c:v>
                </c:pt>
                <c:pt idx="445">
                  <c:v>390.76650245666502</c:v>
                </c:pt>
                <c:pt idx="446">
                  <c:v>388.66085060119627</c:v>
                </c:pt>
                <c:pt idx="447">
                  <c:v>386.55525978088377</c:v>
                </c:pt>
                <c:pt idx="448">
                  <c:v>387.25710304260252</c:v>
                </c:pt>
                <c:pt idx="449">
                  <c:v>388.66085060119627</c:v>
                </c:pt>
                <c:pt idx="450">
                  <c:v>387.25710304260252</c:v>
                </c:pt>
                <c:pt idx="451">
                  <c:v>388.66085060119627</c:v>
                </c:pt>
                <c:pt idx="452">
                  <c:v>387.95900733947752</c:v>
                </c:pt>
                <c:pt idx="453">
                  <c:v>385.85335548400877</c:v>
                </c:pt>
                <c:pt idx="454">
                  <c:v>387.95900733947752</c:v>
                </c:pt>
                <c:pt idx="455">
                  <c:v>385.85335548400877</c:v>
                </c:pt>
                <c:pt idx="456">
                  <c:v>387.25710304260252</c:v>
                </c:pt>
                <c:pt idx="457">
                  <c:v>385.85335548400877</c:v>
                </c:pt>
                <c:pt idx="458">
                  <c:v>387.25710304260252</c:v>
                </c:pt>
                <c:pt idx="459">
                  <c:v>386.55525978088377</c:v>
                </c:pt>
                <c:pt idx="460">
                  <c:v>385.15151222229002</c:v>
                </c:pt>
                <c:pt idx="461">
                  <c:v>385.85335548400877</c:v>
                </c:pt>
                <c:pt idx="462">
                  <c:v>383.74776466369627</c:v>
                </c:pt>
                <c:pt idx="463">
                  <c:v>386.55525978088377</c:v>
                </c:pt>
                <c:pt idx="464">
                  <c:v>384.44960792541502</c:v>
                </c:pt>
                <c:pt idx="465">
                  <c:v>385.85335548400877</c:v>
                </c:pt>
                <c:pt idx="466">
                  <c:v>385.15151222229002</c:v>
                </c:pt>
                <c:pt idx="467">
                  <c:v>383.04586036682127</c:v>
                </c:pt>
                <c:pt idx="468">
                  <c:v>385.85335548400877</c:v>
                </c:pt>
                <c:pt idx="469">
                  <c:v>384.44960792541502</c:v>
                </c:pt>
                <c:pt idx="470">
                  <c:v>383.74776466369627</c:v>
                </c:pt>
                <c:pt idx="471">
                  <c:v>385.15151222229002</c:v>
                </c:pt>
                <c:pt idx="472">
                  <c:v>385.15151222229002</c:v>
                </c:pt>
                <c:pt idx="473">
                  <c:v>383.74776466369627</c:v>
                </c:pt>
                <c:pt idx="474">
                  <c:v>383.04586036682127</c:v>
                </c:pt>
                <c:pt idx="475">
                  <c:v>385.15151222229002</c:v>
                </c:pt>
                <c:pt idx="476">
                  <c:v>385.85335548400877</c:v>
                </c:pt>
                <c:pt idx="477">
                  <c:v>385.15151222229002</c:v>
                </c:pt>
                <c:pt idx="478">
                  <c:v>386.55525978088377</c:v>
                </c:pt>
                <c:pt idx="479">
                  <c:v>387.95900733947752</c:v>
                </c:pt>
                <c:pt idx="480">
                  <c:v>387.95900733947752</c:v>
                </c:pt>
                <c:pt idx="481">
                  <c:v>387.25710304260252</c:v>
                </c:pt>
                <c:pt idx="482">
                  <c:v>385.85335548400877</c:v>
                </c:pt>
                <c:pt idx="483">
                  <c:v>387.25710304260252</c:v>
                </c:pt>
                <c:pt idx="484">
                  <c:v>387.95900733947752</c:v>
                </c:pt>
                <c:pt idx="485">
                  <c:v>384.44960792541502</c:v>
                </c:pt>
                <c:pt idx="486">
                  <c:v>385.15151222229002</c:v>
                </c:pt>
                <c:pt idx="487">
                  <c:v>387.25710304260252</c:v>
                </c:pt>
                <c:pt idx="488">
                  <c:v>387.95900733947752</c:v>
                </c:pt>
                <c:pt idx="489">
                  <c:v>386.55525978088377</c:v>
                </c:pt>
                <c:pt idx="490">
                  <c:v>386.55525978088377</c:v>
                </c:pt>
                <c:pt idx="491">
                  <c:v>387.95900733947752</c:v>
                </c:pt>
                <c:pt idx="492">
                  <c:v>387.95900733947752</c:v>
                </c:pt>
                <c:pt idx="493">
                  <c:v>389.36275489807127</c:v>
                </c:pt>
                <c:pt idx="494">
                  <c:v>390.06459815979002</c:v>
                </c:pt>
                <c:pt idx="495">
                  <c:v>389.36275489807127</c:v>
                </c:pt>
                <c:pt idx="496">
                  <c:v>387.95900733947752</c:v>
                </c:pt>
                <c:pt idx="497">
                  <c:v>385.85335548400877</c:v>
                </c:pt>
                <c:pt idx="498">
                  <c:v>389.36275489807127</c:v>
                </c:pt>
                <c:pt idx="499">
                  <c:v>389.36275489807127</c:v>
                </c:pt>
                <c:pt idx="500">
                  <c:v>387.95900733947752</c:v>
                </c:pt>
                <c:pt idx="501">
                  <c:v>389.36275489807127</c:v>
                </c:pt>
                <c:pt idx="502">
                  <c:v>387.25710304260252</c:v>
                </c:pt>
                <c:pt idx="503">
                  <c:v>389.36275489807127</c:v>
                </c:pt>
                <c:pt idx="504">
                  <c:v>390.76650245666502</c:v>
                </c:pt>
                <c:pt idx="505">
                  <c:v>391.46834571838377</c:v>
                </c:pt>
                <c:pt idx="506">
                  <c:v>388.66085060119627</c:v>
                </c:pt>
                <c:pt idx="507">
                  <c:v>390.76650245666502</c:v>
                </c:pt>
                <c:pt idx="508">
                  <c:v>390.06459815979002</c:v>
                </c:pt>
                <c:pt idx="509">
                  <c:v>390.06459815979002</c:v>
                </c:pt>
                <c:pt idx="510">
                  <c:v>390.06459815979002</c:v>
                </c:pt>
                <c:pt idx="511">
                  <c:v>390.06459815979002</c:v>
                </c:pt>
                <c:pt idx="512">
                  <c:v>389.36275489807127</c:v>
                </c:pt>
                <c:pt idx="513">
                  <c:v>390.76650245666502</c:v>
                </c:pt>
                <c:pt idx="514">
                  <c:v>390.76650245666502</c:v>
                </c:pt>
                <c:pt idx="515">
                  <c:v>389.36275489807127</c:v>
                </c:pt>
                <c:pt idx="516">
                  <c:v>389.36275489807127</c:v>
                </c:pt>
                <c:pt idx="517">
                  <c:v>389.36275489807127</c:v>
                </c:pt>
                <c:pt idx="518">
                  <c:v>387.95900733947752</c:v>
                </c:pt>
                <c:pt idx="519">
                  <c:v>389.36275489807127</c:v>
                </c:pt>
                <c:pt idx="520">
                  <c:v>388.66085060119627</c:v>
                </c:pt>
                <c:pt idx="521">
                  <c:v>389.36275489807127</c:v>
                </c:pt>
                <c:pt idx="522">
                  <c:v>389.36275489807127</c:v>
                </c:pt>
                <c:pt idx="523">
                  <c:v>388.66085060119627</c:v>
                </c:pt>
                <c:pt idx="524">
                  <c:v>388.66085060119627</c:v>
                </c:pt>
                <c:pt idx="525">
                  <c:v>387.95900733947752</c:v>
                </c:pt>
                <c:pt idx="526">
                  <c:v>390.06459815979002</c:v>
                </c:pt>
                <c:pt idx="527">
                  <c:v>389.36275489807127</c:v>
                </c:pt>
                <c:pt idx="528">
                  <c:v>387.95900733947752</c:v>
                </c:pt>
                <c:pt idx="529">
                  <c:v>387.95900733947752</c:v>
                </c:pt>
                <c:pt idx="530">
                  <c:v>385.15151222229002</c:v>
                </c:pt>
                <c:pt idx="531">
                  <c:v>387.25710304260252</c:v>
                </c:pt>
                <c:pt idx="532">
                  <c:v>388.66085060119627</c:v>
                </c:pt>
                <c:pt idx="533">
                  <c:v>387.25710304260252</c:v>
                </c:pt>
                <c:pt idx="534">
                  <c:v>387.25710304260252</c:v>
                </c:pt>
                <c:pt idx="535">
                  <c:v>387.95900733947752</c:v>
                </c:pt>
                <c:pt idx="536">
                  <c:v>386.55525978088377</c:v>
                </c:pt>
                <c:pt idx="537">
                  <c:v>387.95900733947752</c:v>
                </c:pt>
                <c:pt idx="538">
                  <c:v>386.55525978088377</c:v>
                </c:pt>
                <c:pt idx="539">
                  <c:v>386.55525978088377</c:v>
                </c:pt>
                <c:pt idx="540">
                  <c:v>387.95900733947752</c:v>
                </c:pt>
                <c:pt idx="541">
                  <c:v>386.55525978088377</c:v>
                </c:pt>
                <c:pt idx="542">
                  <c:v>389.36275489807127</c:v>
                </c:pt>
                <c:pt idx="543">
                  <c:v>387.25710304260252</c:v>
                </c:pt>
                <c:pt idx="544">
                  <c:v>387.95900733947752</c:v>
                </c:pt>
                <c:pt idx="545">
                  <c:v>388.66085060119627</c:v>
                </c:pt>
                <c:pt idx="546">
                  <c:v>386.55525978088377</c:v>
                </c:pt>
                <c:pt idx="547">
                  <c:v>387.95900733947752</c:v>
                </c:pt>
                <c:pt idx="548">
                  <c:v>386.55525978088377</c:v>
                </c:pt>
                <c:pt idx="549">
                  <c:v>387.25710304260252</c:v>
                </c:pt>
                <c:pt idx="550">
                  <c:v>387.95900733947752</c:v>
                </c:pt>
                <c:pt idx="551">
                  <c:v>385.85335548400877</c:v>
                </c:pt>
                <c:pt idx="552">
                  <c:v>387.25710304260252</c:v>
                </c:pt>
                <c:pt idx="553">
                  <c:v>386.55525978088377</c:v>
                </c:pt>
                <c:pt idx="554">
                  <c:v>387.95900733947752</c:v>
                </c:pt>
                <c:pt idx="555">
                  <c:v>387.25710304260252</c:v>
                </c:pt>
                <c:pt idx="556">
                  <c:v>387.25710304260252</c:v>
                </c:pt>
                <c:pt idx="557">
                  <c:v>388.66085060119627</c:v>
                </c:pt>
                <c:pt idx="558">
                  <c:v>385.15151222229002</c:v>
                </c:pt>
                <c:pt idx="559">
                  <c:v>387.95900733947752</c:v>
                </c:pt>
                <c:pt idx="560">
                  <c:v>389.36275489807127</c:v>
                </c:pt>
                <c:pt idx="561">
                  <c:v>389.36275489807127</c:v>
                </c:pt>
                <c:pt idx="562">
                  <c:v>390.06459815979002</c:v>
                </c:pt>
                <c:pt idx="563">
                  <c:v>390.76650245666502</c:v>
                </c:pt>
                <c:pt idx="564">
                  <c:v>387.25710304260252</c:v>
                </c:pt>
                <c:pt idx="565">
                  <c:v>388.66085060119627</c:v>
                </c:pt>
                <c:pt idx="566">
                  <c:v>389.36275489807127</c:v>
                </c:pt>
                <c:pt idx="567">
                  <c:v>390.06459815979002</c:v>
                </c:pt>
                <c:pt idx="568">
                  <c:v>388.66085060119627</c:v>
                </c:pt>
                <c:pt idx="569">
                  <c:v>387.25710304260252</c:v>
                </c:pt>
                <c:pt idx="570">
                  <c:v>390.06459815979002</c:v>
                </c:pt>
                <c:pt idx="571">
                  <c:v>387.25710304260252</c:v>
                </c:pt>
                <c:pt idx="572">
                  <c:v>388.66085060119627</c:v>
                </c:pt>
                <c:pt idx="573">
                  <c:v>387.95900733947752</c:v>
                </c:pt>
                <c:pt idx="574">
                  <c:v>387.95900733947752</c:v>
                </c:pt>
                <c:pt idx="575">
                  <c:v>391.46834571838377</c:v>
                </c:pt>
                <c:pt idx="576">
                  <c:v>390.06459815979002</c:v>
                </c:pt>
                <c:pt idx="577">
                  <c:v>391.46834571838377</c:v>
                </c:pt>
                <c:pt idx="578">
                  <c:v>392.87209327697752</c:v>
                </c:pt>
                <c:pt idx="579">
                  <c:v>390.76650245666502</c:v>
                </c:pt>
                <c:pt idx="580">
                  <c:v>391.46834571838377</c:v>
                </c:pt>
                <c:pt idx="581">
                  <c:v>392.17025001525877</c:v>
                </c:pt>
                <c:pt idx="582">
                  <c:v>391.46834571838377</c:v>
                </c:pt>
                <c:pt idx="583">
                  <c:v>390.76650245666502</c:v>
                </c:pt>
                <c:pt idx="584">
                  <c:v>392.17025001525877</c:v>
                </c:pt>
                <c:pt idx="585">
                  <c:v>393.57399757385252</c:v>
                </c:pt>
                <c:pt idx="586">
                  <c:v>392.17025001525877</c:v>
                </c:pt>
                <c:pt idx="587">
                  <c:v>392.87209327697752</c:v>
                </c:pt>
                <c:pt idx="588">
                  <c:v>390.06459815979002</c:v>
                </c:pt>
                <c:pt idx="589">
                  <c:v>392.87209327697752</c:v>
                </c:pt>
                <c:pt idx="590">
                  <c:v>393.57399757385252</c:v>
                </c:pt>
                <c:pt idx="591">
                  <c:v>391.46834571838377</c:v>
                </c:pt>
                <c:pt idx="592">
                  <c:v>392.17025001525877</c:v>
                </c:pt>
                <c:pt idx="593">
                  <c:v>393.57399757385252</c:v>
                </c:pt>
                <c:pt idx="594">
                  <c:v>393.57399757385252</c:v>
                </c:pt>
                <c:pt idx="595">
                  <c:v>392.87209327697752</c:v>
                </c:pt>
                <c:pt idx="596">
                  <c:v>392.87209327697752</c:v>
                </c:pt>
                <c:pt idx="597">
                  <c:v>394.97774513244627</c:v>
                </c:pt>
                <c:pt idx="598">
                  <c:v>394.27584083557127</c:v>
                </c:pt>
                <c:pt idx="599">
                  <c:v>394.97774513244627</c:v>
                </c:pt>
                <c:pt idx="600">
                  <c:v>393.57399757385252</c:v>
                </c:pt>
                <c:pt idx="601">
                  <c:v>394.27584083557127</c:v>
                </c:pt>
                <c:pt idx="602">
                  <c:v>393.57399757385252</c:v>
                </c:pt>
                <c:pt idx="603">
                  <c:v>392.17025001525877</c:v>
                </c:pt>
                <c:pt idx="604">
                  <c:v>392.87209327697752</c:v>
                </c:pt>
                <c:pt idx="605">
                  <c:v>394.27584083557127</c:v>
                </c:pt>
                <c:pt idx="606">
                  <c:v>392.17025001525877</c:v>
                </c:pt>
                <c:pt idx="607">
                  <c:v>393.57399757385252</c:v>
                </c:pt>
                <c:pt idx="608">
                  <c:v>393.57399757385252</c:v>
                </c:pt>
                <c:pt idx="609">
                  <c:v>394.97774513244627</c:v>
                </c:pt>
                <c:pt idx="610">
                  <c:v>392.87209327697752</c:v>
                </c:pt>
                <c:pt idx="611">
                  <c:v>394.27584083557127</c:v>
                </c:pt>
                <c:pt idx="612">
                  <c:v>394.97774513244627</c:v>
                </c:pt>
                <c:pt idx="613">
                  <c:v>393.57399757385252</c:v>
                </c:pt>
                <c:pt idx="614">
                  <c:v>394.27584083557127</c:v>
                </c:pt>
                <c:pt idx="615">
                  <c:v>395.67958839416502</c:v>
                </c:pt>
                <c:pt idx="616">
                  <c:v>394.27584083557127</c:v>
                </c:pt>
                <c:pt idx="617">
                  <c:v>396.38149269104002</c:v>
                </c:pt>
                <c:pt idx="618">
                  <c:v>392.87209327697752</c:v>
                </c:pt>
                <c:pt idx="619">
                  <c:v>394.97774513244627</c:v>
                </c:pt>
                <c:pt idx="620">
                  <c:v>393.57399757385252</c:v>
                </c:pt>
                <c:pt idx="621">
                  <c:v>394.27584083557127</c:v>
                </c:pt>
                <c:pt idx="622">
                  <c:v>394.27584083557127</c:v>
                </c:pt>
                <c:pt idx="623">
                  <c:v>391.46834571838377</c:v>
                </c:pt>
                <c:pt idx="624">
                  <c:v>394.27584083557127</c:v>
                </c:pt>
                <c:pt idx="625">
                  <c:v>394.97774513244627</c:v>
                </c:pt>
                <c:pt idx="626">
                  <c:v>394.27584083557127</c:v>
                </c:pt>
                <c:pt idx="627">
                  <c:v>394.27584083557127</c:v>
                </c:pt>
                <c:pt idx="628">
                  <c:v>394.27584083557127</c:v>
                </c:pt>
                <c:pt idx="629">
                  <c:v>394.27584083557127</c:v>
                </c:pt>
                <c:pt idx="630">
                  <c:v>394.97774513244627</c:v>
                </c:pt>
                <c:pt idx="631">
                  <c:v>393.57399757385252</c:v>
                </c:pt>
                <c:pt idx="632">
                  <c:v>394.27584083557127</c:v>
                </c:pt>
                <c:pt idx="633">
                  <c:v>396.38149269104002</c:v>
                </c:pt>
                <c:pt idx="634">
                  <c:v>394.97774513244627</c:v>
                </c:pt>
                <c:pt idx="635">
                  <c:v>393.57399757385252</c:v>
                </c:pt>
                <c:pt idx="636">
                  <c:v>392.87209327697752</c:v>
                </c:pt>
                <c:pt idx="637">
                  <c:v>394.27584083557127</c:v>
                </c:pt>
                <c:pt idx="638">
                  <c:v>393.57399757385252</c:v>
                </c:pt>
                <c:pt idx="639">
                  <c:v>396.38149269104002</c:v>
                </c:pt>
                <c:pt idx="640">
                  <c:v>393.57399757385252</c:v>
                </c:pt>
                <c:pt idx="641">
                  <c:v>394.27584083557127</c:v>
                </c:pt>
                <c:pt idx="642">
                  <c:v>393.57399757385252</c:v>
                </c:pt>
                <c:pt idx="643">
                  <c:v>393.57399757385252</c:v>
                </c:pt>
                <c:pt idx="644">
                  <c:v>395.67958839416502</c:v>
                </c:pt>
                <c:pt idx="645">
                  <c:v>395.67958839416502</c:v>
                </c:pt>
                <c:pt idx="646">
                  <c:v>399.18898780822752</c:v>
                </c:pt>
                <c:pt idx="647">
                  <c:v>395.67958839416502</c:v>
                </c:pt>
                <c:pt idx="648">
                  <c:v>395.67958839416502</c:v>
                </c:pt>
                <c:pt idx="649">
                  <c:v>394.97774513244627</c:v>
                </c:pt>
                <c:pt idx="650">
                  <c:v>395.67958839416502</c:v>
                </c:pt>
                <c:pt idx="651">
                  <c:v>395.67958839416502</c:v>
                </c:pt>
                <c:pt idx="652">
                  <c:v>395.67958839416502</c:v>
                </c:pt>
                <c:pt idx="653">
                  <c:v>394.27584083557127</c:v>
                </c:pt>
                <c:pt idx="654">
                  <c:v>394.27584083557127</c:v>
                </c:pt>
                <c:pt idx="655">
                  <c:v>393.57399757385252</c:v>
                </c:pt>
                <c:pt idx="656">
                  <c:v>394.27584083557127</c:v>
                </c:pt>
                <c:pt idx="657">
                  <c:v>394.97774513244627</c:v>
                </c:pt>
                <c:pt idx="658">
                  <c:v>397.08333595275877</c:v>
                </c:pt>
                <c:pt idx="659">
                  <c:v>397.78524024963377</c:v>
                </c:pt>
                <c:pt idx="660">
                  <c:v>394.27584083557127</c:v>
                </c:pt>
                <c:pt idx="661">
                  <c:v>397.08333595275877</c:v>
                </c:pt>
                <c:pt idx="662">
                  <c:v>399.18898780822752</c:v>
                </c:pt>
                <c:pt idx="663">
                  <c:v>399.89083106994627</c:v>
                </c:pt>
                <c:pt idx="664">
                  <c:v>397.78524024963377</c:v>
                </c:pt>
                <c:pt idx="665">
                  <c:v>400.59273536682127</c:v>
                </c:pt>
                <c:pt idx="666">
                  <c:v>399.18898780822752</c:v>
                </c:pt>
                <c:pt idx="667">
                  <c:v>399.18898780822752</c:v>
                </c:pt>
                <c:pt idx="668">
                  <c:v>399.18898780822752</c:v>
                </c:pt>
                <c:pt idx="669">
                  <c:v>401.29457862854002</c:v>
                </c:pt>
                <c:pt idx="670">
                  <c:v>399.18898780822752</c:v>
                </c:pt>
                <c:pt idx="671">
                  <c:v>399.89083106994627</c:v>
                </c:pt>
                <c:pt idx="672">
                  <c:v>399.89083106994627</c:v>
                </c:pt>
                <c:pt idx="673">
                  <c:v>402.69832618713377</c:v>
                </c:pt>
                <c:pt idx="674">
                  <c:v>400.59273536682127</c:v>
                </c:pt>
                <c:pt idx="675">
                  <c:v>401.29457862854002</c:v>
                </c:pt>
                <c:pt idx="676">
                  <c:v>403.40023048400877</c:v>
                </c:pt>
                <c:pt idx="677">
                  <c:v>400.59273536682127</c:v>
                </c:pt>
                <c:pt idx="678">
                  <c:v>401.99648292541502</c:v>
                </c:pt>
                <c:pt idx="679">
                  <c:v>406.20772560119627</c:v>
                </c:pt>
                <c:pt idx="680">
                  <c:v>403.40023048400877</c:v>
                </c:pt>
                <c:pt idx="681">
                  <c:v>404.80397804260252</c:v>
                </c:pt>
                <c:pt idx="682">
                  <c:v>404.80397804260252</c:v>
                </c:pt>
                <c:pt idx="683">
                  <c:v>404.80397804260252</c:v>
                </c:pt>
                <c:pt idx="684">
                  <c:v>404.80397804260252</c:v>
                </c:pt>
                <c:pt idx="685">
                  <c:v>404.10207374572752</c:v>
                </c:pt>
                <c:pt idx="686">
                  <c:v>405.50582130432127</c:v>
                </c:pt>
                <c:pt idx="687">
                  <c:v>406.20772560119627</c:v>
                </c:pt>
                <c:pt idx="688">
                  <c:v>404.10207374572752</c:v>
                </c:pt>
                <c:pt idx="689">
                  <c:v>401.29457862854002</c:v>
                </c:pt>
                <c:pt idx="690">
                  <c:v>404.80397804260252</c:v>
                </c:pt>
                <c:pt idx="691">
                  <c:v>409.01522071838377</c:v>
                </c:pt>
                <c:pt idx="692">
                  <c:v>409.01522071838377</c:v>
                </c:pt>
                <c:pt idx="693">
                  <c:v>406.20772560119627</c:v>
                </c:pt>
                <c:pt idx="694">
                  <c:v>406.20772560119627</c:v>
                </c:pt>
                <c:pt idx="695">
                  <c:v>406.20772560119627</c:v>
                </c:pt>
                <c:pt idx="696">
                  <c:v>407.61147315979002</c:v>
                </c:pt>
                <c:pt idx="697">
                  <c:v>406.20772560119627</c:v>
                </c:pt>
                <c:pt idx="698">
                  <c:v>409.01522071838377</c:v>
                </c:pt>
                <c:pt idx="699">
                  <c:v>411.12081153869627</c:v>
                </c:pt>
                <c:pt idx="700">
                  <c:v>411.12081153869627</c:v>
                </c:pt>
                <c:pt idx="701">
                  <c:v>410.41896827697752</c:v>
                </c:pt>
                <c:pt idx="702">
                  <c:v>411.12081153869627</c:v>
                </c:pt>
                <c:pt idx="703">
                  <c:v>411.82271583557127</c:v>
                </c:pt>
                <c:pt idx="704">
                  <c:v>411.12081153869627</c:v>
                </c:pt>
                <c:pt idx="705">
                  <c:v>408.31331642150877</c:v>
                </c:pt>
                <c:pt idx="706">
                  <c:v>411.82271583557127</c:v>
                </c:pt>
                <c:pt idx="707">
                  <c:v>412.52455909729002</c:v>
                </c:pt>
                <c:pt idx="708">
                  <c:v>411.12081153869627</c:v>
                </c:pt>
                <c:pt idx="709">
                  <c:v>411.12081153869627</c:v>
                </c:pt>
                <c:pt idx="710">
                  <c:v>413.92830665588377</c:v>
                </c:pt>
                <c:pt idx="711">
                  <c:v>411.82271583557127</c:v>
                </c:pt>
                <c:pt idx="712">
                  <c:v>411.82271583557127</c:v>
                </c:pt>
                <c:pt idx="713">
                  <c:v>414.63021095275877</c:v>
                </c:pt>
                <c:pt idx="714">
                  <c:v>413.92830665588377</c:v>
                </c:pt>
                <c:pt idx="715">
                  <c:v>413.22646339416502</c:v>
                </c:pt>
                <c:pt idx="716">
                  <c:v>412.52455909729002</c:v>
                </c:pt>
                <c:pt idx="717">
                  <c:v>414.63021095275877</c:v>
                </c:pt>
                <c:pt idx="718">
                  <c:v>413.22646339416502</c:v>
                </c:pt>
                <c:pt idx="719">
                  <c:v>414.63021095275877</c:v>
                </c:pt>
                <c:pt idx="720">
                  <c:v>413.22646339416502</c:v>
                </c:pt>
                <c:pt idx="721">
                  <c:v>414.63021095275877</c:v>
                </c:pt>
                <c:pt idx="722">
                  <c:v>413.22646339416502</c:v>
                </c:pt>
                <c:pt idx="723">
                  <c:v>415.33205421447752</c:v>
                </c:pt>
                <c:pt idx="724">
                  <c:v>415.33205421447752</c:v>
                </c:pt>
                <c:pt idx="725">
                  <c:v>413.22646339416502</c:v>
                </c:pt>
                <c:pt idx="726">
                  <c:v>413.22646339416502</c:v>
                </c:pt>
                <c:pt idx="727">
                  <c:v>414.63021095275877</c:v>
                </c:pt>
                <c:pt idx="728">
                  <c:v>417.43770606994627</c:v>
                </c:pt>
                <c:pt idx="729">
                  <c:v>415.33205421447752</c:v>
                </c:pt>
                <c:pt idx="730">
                  <c:v>414.63021095275877</c:v>
                </c:pt>
                <c:pt idx="731">
                  <c:v>414.63021095275877</c:v>
                </c:pt>
                <c:pt idx="732">
                  <c:v>416.73580177307127</c:v>
                </c:pt>
                <c:pt idx="733">
                  <c:v>416.03395851135252</c:v>
                </c:pt>
                <c:pt idx="734">
                  <c:v>416.03395851135252</c:v>
                </c:pt>
                <c:pt idx="735">
                  <c:v>414.63021095275877</c:v>
                </c:pt>
                <c:pt idx="736">
                  <c:v>415.33205421447752</c:v>
                </c:pt>
                <c:pt idx="737">
                  <c:v>415.33205421447752</c:v>
                </c:pt>
                <c:pt idx="738">
                  <c:v>416.03395851135252</c:v>
                </c:pt>
                <c:pt idx="739">
                  <c:v>416.03395851135252</c:v>
                </c:pt>
                <c:pt idx="740">
                  <c:v>416.03395851135252</c:v>
                </c:pt>
                <c:pt idx="741">
                  <c:v>416.73580177307127</c:v>
                </c:pt>
                <c:pt idx="742">
                  <c:v>415.33205421447752</c:v>
                </c:pt>
                <c:pt idx="743">
                  <c:v>415.33205421447752</c:v>
                </c:pt>
                <c:pt idx="744">
                  <c:v>417.43770606994627</c:v>
                </c:pt>
                <c:pt idx="745">
                  <c:v>416.73580177307127</c:v>
                </c:pt>
                <c:pt idx="746">
                  <c:v>415.33205421447752</c:v>
                </c:pt>
                <c:pt idx="747">
                  <c:v>417.43770606994627</c:v>
                </c:pt>
                <c:pt idx="748">
                  <c:v>415.33205421447752</c:v>
                </c:pt>
                <c:pt idx="749">
                  <c:v>416.73580177307127</c:v>
                </c:pt>
                <c:pt idx="750">
                  <c:v>416.03395851135252</c:v>
                </c:pt>
                <c:pt idx="751">
                  <c:v>416.03395851135252</c:v>
                </c:pt>
                <c:pt idx="752">
                  <c:v>416.03395851135252</c:v>
                </c:pt>
                <c:pt idx="753">
                  <c:v>416.73580177307127</c:v>
                </c:pt>
                <c:pt idx="754">
                  <c:v>416.03395851135252</c:v>
                </c:pt>
                <c:pt idx="755">
                  <c:v>416.73580177307127</c:v>
                </c:pt>
                <c:pt idx="756">
                  <c:v>416.03395851135252</c:v>
                </c:pt>
                <c:pt idx="757">
                  <c:v>416.03395851135252</c:v>
                </c:pt>
                <c:pt idx="758">
                  <c:v>416.73580177307127</c:v>
                </c:pt>
                <c:pt idx="759">
                  <c:v>416.03395851135252</c:v>
                </c:pt>
                <c:pt idx="760">
                  <c:v>416.73580177307127</c:v>
                </c:pt>
                <c:pt idx="761">
                  <c:v>418.13954933166502</c:v>
                </c:pt>
                <c:pt idx="762">
                  <c:v>418.84145362854002</c:v>
                </c:pt>
                <c:pt idx="763">
                  <c:v>416.03395851135252</c:v>
                </c:pt>
                <c:pt idx="764">
                  <c:v>418.84145362854002</c:v>
                </c:pt>
                <c:pt idx="765">
                  <c:v>418.13954933166502</c:v>
                </c:pt>
                <c:pt idx="766">
                  <c:v>419.54329689025877</c:v>
                </c:pt>
                <c:pt idx="767">
                  <c:v>418.13954933166502</c:v>
                </c:pt>
                <c:pt idx="768">
                  <c:v>418.13954933166502</c:v>
                </c:pt>
                <c:pt idx="769">
                  <c:v>417.43770606994627</c:v>
                </c:pt>
                <c:pt idx="770">
                  <c:v>420.24520118713377</c:v>
                </c:pt>
                <c:pt idx="771">
                  <c:v>420.94704444885252</c:v>
                </c:pt>
                <c:pt idx="772">
                  <c:v>420.24520118713377</c:v>
                </c:pt>
                <c:pt idx="773">
                  <c:v>420.24520118713377</c:v>
                </c:pt>
                <c:pt idx="774">
                  <c:v>420.24520118713377</c:v>
                </c:pt>
                <c:pt idx="775">
                  <c:v>422.35079200744627</c:v>
                </c:pt>
                <c:pt idx="776">
                  <c:v>420.24520118713377</c:v>
                </c:pt>
                <c:pt idx="777">
                  <c:v>421.64894874572752</c:v>
                </c:pt>
                <c:pt idx="778">
                  <c:v>418.13954933166502</c:v>
                </c:pt>
                <c:pt idx="779">
                  <c:v>421.64894874572752</c:v>
                </c:pt>
                <c:pt idx="780">
                  <c:v>422.35079200744627</c:v>
                </c:pt>
                <c:pt idx="781">
                  <c:v>419.54329689025877</c:v>
                </c:pt>
                <c:pt idx="782">
                  <c:v>422.35079200744627</c:v>
                </c:pt>
                <c:pt idx="783">
                  <c:v>420.24520118713377</c:v>
                </c:pt>
                <c:pt idx="784">
                  <c:v>422.35079200744627</c:v>
                </c:pt>
                <c:pt idx="785">
                  <c:v>420.24520118713377</c:v>
                </c:pt>
                <c:pt idx="786">
                  <c:v>420.24520118713377</c:v>
                </c:pt>
                <c:pt idx="787">
                  <c:v>420.24520118713377</c:v>
                </c:pt>
                <c:pt idx="788">
                  <c:v>423.75453956604002</c:v>
                </c:pt>
                <c:pt idx="789">
                  <c:v>422.35079200744627</c:v>
                </c:pt>
                <c:pt idx="790">
                  <c:v>420.94704444885252</c:v>
                </c:pt>
                <c:pt idx="791">
                  <c:v>420.24520118713377</c:v>
                </c:pt>
                <c:pt idx="792">
                  <c:v>420.24520118713377</c:v>
                </c:pt>
                <c:pt idx="793">
                  <c:v>421.64894874572752</c:v>
                </c:pt>
                <c:pt idx="794">
                  <c:v>420.94704444885252</c:v>
                </c:pt>
                <c:pt idx="795">
                  <c:v>419.54329689025877</c:v>
                </c:pt>
                <c:pt idx="796">
                  <c:v>419.54329689025877</c:v>
                </c:pt>
                <c:pt idx="797">
                  <c:v>420.24520118713377</c:v>
                </c:pt>
                <c:pt idx="798">
                  <c:v>420.24520118713377</c:v>
                </c:pt>
                <c:pt idx="799">
                  <c:v>418.84145362854002</c:v>
                </c:pt>
                <c:pt idx="800">
                  <c:v>419.54329689025877</c:v>
                </c:pt>
                <c:pt idx="801">
                  <c:v>422.35079200744627</c:v>
                </c:pt>
                <c:pt idx="802">
                  <c:v>418.84145362854002</c:v>
                </c:pt>
                <c:pt idx="803">
                  <c:v>418.84145362854002</c:v>
                </c:pt>
                <c:pt idx="804">
                  <c:v>421.64894874572752</c:v>
                </c:pt>
                <c:pt idx="805">
                  <c:v>419.54329689025877</c:v>
                </c:pt>
                <c:pt idx="806">
                  <c:v>420.24520118713377</c:v>
                </c:pt>
                <c:pt idx="807">
                  <c:v>419.54329689025877</c:v>
                </c:pt>
                <c:pt idx="808">
                  <c:v>417.43770606994627</c:v>
                </c:pt>
                <c:pt idx="809">
                  <c:v>420.24520118713377</c:v>
                </c:pt>
                <c:pt idx="810">
                  <c:v>419.54329689025877</c:v>
                </c:pt>
                <c:pt idx="811">
                  <c:v>418.84145362854002</c:v>
                </c:pt>
                <c:pt idx="812">
                  <c:v>419.54329689025877</c:v>
                </c:pt>
                <c:pt idx="813">
                  <c:v>419.54329689025877</c:v>
                </c:pt>
                <c:pt idx="814">
                  <c:v>419.54329689025877</c:v>
                </c:pt>
                <c:pt idx="815">
                  <c:v>418.84145362854002</c:v>
                </c:pt>
                <c:pt idx="816">
                  <c:v>418.13954933166502</c:v>
                </c:pt>
                <c:pt idx="817">
                  <c:v>416.03395851135252</c:v>
                </c:pt>
                <c:pt idx="818">
                  <c:v>418.84145362854002</c:v>
                </c:pt>
                <c:pt idx="819">
                  <c:v>417.43770606994627</c:v>
                </c:pt>
                <c:pt idx="820">
                  <c:v>415.33205421447752</c:v>
                </c:pt>
                <c:pt idx="821">
                  <c:v>418.84145362854002</c:v>
                </c:pt>
                <c:pt idx="822">
                  <c:v>416.03395851135252</c:v>
                </c:pt>
                <c:pt idx="823">
                  <c:v>418.13954933166502</c:v>
                </c:pt>
                <c:pt idx="824">
                  <c:v>416.73580177307127</c:v>
                </c:pt>
                <c:pt idx="825">
                  <c:v>417.43770606994627</c:v>
                </c:pt>
                <c:pt idx="826">
                  <c:v>417.43770606994627</c:v>
                </c:pt>
                <c:pt idx="827">
                  <c:v>413.92830665588377</c:v>
                </c:pt>
                <c:pt idx="828">
                  <c:v>416.73580177307127</c:v>
                </c:pt>
                <c:pt idx="829">
                  <c:v>416.73580177307127</c:v>
                </c:pt>
                <c:pt idx="830">
                  <c:v>418.84145362854002</c:v>
                </c:pt>
                <c:pt idx="831">
                  <c:v>417.43770606994627</c:v>
                </c:pt>
                <c:pt idx="832">
                  <c:v>416.73580177307127</c:v>
                </c:pt>
                <c:pt idx="833">
                  <c:v>416.73580177307127</c:v>
                </c:pt>
                <c:pt idx="834">
                  <c:v>420.24520118713377</c:v>
                </c:pt>
                <c:pt idx="835">
                  <c:v>419.54329689025877</c:v>
                </c:pt>
                <c:pt idx="836">
                  <c:v>419.54329689025877</c:v>
                </c:pt>
                <c:pt idx="837">
                  <c:v>417.43770606994627</c:v>
                </c:pt>
                <c:pt idx="838">
                  <c:v>420.94704444885252</c:v>
                </c:pt>
                <c:pt idx="839">
                  <c:v>418.13954933166502</c:v>
                </c:pt>
                <c:pt idx="840">
                  <c:v>416.03395851135252</c:v>
                </c:pt>
                <c:pt idx="841">
                  <c:v>418.84145362854002</c:v>
                </c:pt>
                <c:pt idx="842">
                  <c:v>417.43770606994627</c:v>
                </c:pt>
                <c:pt idx="843">
                  <c:v>417.43770606994627</c:v>
                </c:pt>
                <c:pt idx="844">
                  <c:v>416.73580177307127</c:v>
                </c:pt>
                <c:pt idx="845">
                  <c:v>418.13954933166502</c:v>
                </c:pt>
                <c:pt idx="846">
                  <c:v>418.13954933166502</c:v>
                </c:pt>
                <c:pt idx="847">
                  <c:v>420.24520118713377</c:v>
                </c:pt>
                <c:pt idx="848">
                  <c:v>421.64894874572752</c:v>
                </c:pt>
                <c:pt idx="849">
                  <c:v>419.54329689025877</c:v>
                </c:pt>
                <c:pt idx="850">
                  <c:v>416.03395851135252</c:v>
                </c:pt>
                <c:pt idx="851">
                  <c:v>419.54329689025877</c:v>
                </c:pt>
                <c:pt idx="852">
                  <c:v>422.35079200744627</c:v>
                </c:pt>
                <c:pt idx="853">
                  <c:v>418.84145362854002</c:v>
                </c:pt>
                <c:pt idx="854">
                  <c:v>420.24520118713377</c:v>
                </c:pt>
                <c:pt idx="855">
                  <c:v>420.24520118713377</c:v>
                </c:pt>
                <c:pt idx="856">
                  <c:v>422.35079200744627</c:v>
                </c:pt>
                <c:pt idx="857">
                  <c:v>420.24520118713377</c:v>
                </c:pt>
                <c:pt idx="858">
                  <c:v>422.35079200744627</c:v>
                </c:pt>
                <c:pt idx="859">
                  <c:v>420.94704444885252</c:v>
                </c:pt>
                <c:pt idx="860">
                  <c:v>421.64894874572752</c:v>
                </c:pt>
                <c:pt idx="861">
                  <c:v>420.94704444885252</c:v>
                </c:pt>
                <c:pt idx="862">
                  <c:v>422.35079200744627</c:v>
                </c:pt>
                <c:pt idx="863">
                  <c:v>423.05269630432127</c:v>
                </c:pt>
                <c:pt idx="864">
                  <c:v>422.35079200744627</c:v>
                </c:pt>
                <c:pt idx="865">
                  <c:v>422.35079200744627</c:v>
                </c:pt>
                <c:pt idx="866">
                  <c:v>420.94704444885252</c:v>
                </c:pt>
                <c:pt idx="867">
                  <c:v>421.64894874572752</c:v>
                </c:pt>
                <c:pt idx="868">
                  <c:v>422.35079200744627</c:v>
                </c:pt>
                <c:pt idx="869">
                  <c:v>424.45644386291502</c:v>
                </c:pt>
                <c:pt idx="870">
                  <c:v>423.75453956604002</c:v>
                </c:pt>
                <c:pt idx="871">
                  <c:v>423.75453956604002</c:v>
                </c:pt>
                <c:pt idx="872">
                  <c:v>422.35079200744627</c:v>
                </c:pt>
                <c:pt idx="873">
                  <c:v>424.45644386291502</c:v>
                </c:pt>
                <c:pt idx="874">
                  <c:v>425.15828712463377</c:v>
                </c:pt>
                <c:pt idx="875">
                  <c:v>424.45644386291502</c:v>
                </c:pt>
                <c:pt idx="876">
                  <c:v>425.86019142150877</c:v>
                </c:pt>
                <c:pt idx="877">
                  <c:v>424.45644386291502</c:v>
                </c:pt>
                <c:pt idx="878">
                  <c:v>423.05269630432127</c:v>
                </c:pt>
                <c:pt idx="879">
                  <c:v>425.86019142150877</c:v>
                </c:pt>
                <c:pt idx="880">
                  <c:v>424.45644386291502</c:v>
                </c:pt>
                <c:pt idx="881">
                  <c:v>425.15828712463377</c:v>
                </c:pt>
                <c:pt idx="882">
                  <c:v>423.75453956604002</c:v>
                </c:pt>
                <c:pt idx="883">
                  <c:v>426.56203468322752</c:v>
                </c:pt>
                <c:pt idx="884">
                  <c:v>424.45644386291502</c:v>
                </c:pt>
                <c:pt idx="885">
                  <c:v>425.86019142150877</c:v>
                </c:pt>
                <c:pt idx="886">
                  <c:v>429.36952980041502</c:v>
                </c:pt>
                <c:pt idx="887">
                  <c:v>427.96578224182127</c:v>
                </c:pt>
                <c:pt idx="888">
                  <c:v>427.96578224182127</c:v>
                </c:pt>
                <c:pt idx="889">
                  <c:v>427.26393898010252</c:v>
                </c:pt>
                <c:pt idx="890">
                  <c:v>429.36952980041502</c:v>
                </c:pt>
                <c:pt idx="891">
                  <c:v>429.36952980041502</c:v>
                </c:pt>
                <c:pt idx="892">
                  <c:v>427.26393898010252</c:v>
                </c:pt>
                <c:pt idx="893">
                  <c:v>429.36952980041502</c:v>
                </c:pt>
                <c:pt idx="894">
                  <c:v>425.86019142150877</c:v>
                </c:pt>
                <c:pt idx="895">
                  <c:v>430.77327735900877</c:v>
                </c:pt>
                <c:pt idx="896">
                  <c:v>427.26393898010252</c:v>
                </c:pt>
                <c:pt idx="897">
                  <c:v>427.26393898010252</c:v>
                </c:pt>
                <c:pt idx="898">
                  <c:v>429.36952980041502</c:v>
                </c:pt>
                <c:pt idx="899">
                  <c:v>431.47518165588377</c:v>
                </c:pt>
                <c:pt idx="900">
                  <c:v>430.07143409729002</c:v>
                </c:pt>
                <c:pt idx="901">
                  <c:v>429.36952980041502</c:v>
                </c:pt>
                <c:pt idx="902">
                  <c:v>429.36952980041502</c:v>
                </c:pt>
                <c:pt idx="903">
                  <c:v>432.17702491760252</c:v>
                </c:pt>
                <c:pt idx="904">
                  <c:v>430.07143409729002</c:v>
                </c:pt>
                <c:pt idx="905">
                  <c:v>432.17702491760252</c:v>
                </c:pt>
                <c:pt idx="906">
                  <c:v>429.36952980041502</c:v>
                </c:pt>
                <c:pt idx="907">
                  <c:v>430.07143409729002</c:v>
                </c:pt>
                <c:pt idx="908">
                  <c:v>430.77327735900877</c:v>
                </c:pt>
                <c:pt idx="909">
                  <c:v>430.77327735900877</c:v>
                </c:pt>
                <c:pt idx="910">
                  <c:v>430.77327735900877</c:v>
                </c:pt>
                <c:pt idx="911">
                  <c:v>432.87892921447752</c:v>
                </c:pt>
                <c:pt idx="912">
                  <c:v>432.87892921447752</c:v>
                </c:pt>
                <c:pt idx="913">
                  <c:v>431.47518165588377</c:v>
                </c:pt>
                <c:pt idx="914">
                  <c:v>433.58077247619627</c:v>
                </c:pt>
                <c:pt idx="915">
                  <c:v>432.17702491760252</c:v>
                </c:pt>
                <c:pt idx="916">
                  <c:v>430.77327735900877</c:v>
                </c:pt>
                <c:pt idx="917">
                  <c:v>431.47518165588377</c:v>
                </c:pt>
                <c:pt idx="918">
                  <c:v>432.87892921447752</c:v>
                </c:pt>
                <c:pt idx="919">
                  <c:v>432.17702491760252</c:v>
                </c:pt>
                <c:pt idx="920">
                  <c:v>431.47518165588377</c:v>
                </c:pt>
                <c:pt idx="921">
                  <c:v>433.58077247619627</c:v>
                </c:pt>
                <c:pt idx="922">
                  <c:v>431.47518165588377</c:v>
                </c:pt>
                <c:pt idx="923">
                  <c:v>431.47518165588377</c:v>
                </c:pt>
                <c:pt idx="924">
                  <c:v>432.17702491760252</c:v>
                </c:pt>
                <c:pt idx="925">
                  <c:v>431.47518165588377</c:v>
                </c:pt>
                <c:pt idx="926">
                  <c:v>430.07143409729002</c:v>
                </c:pt>
                <c:pt idx="927">
                  <c:v>430.07143409729002</c:v>
                </c:pt>
                <c:pt idx="928">
                  <c:v>430.07143409729002</c:v>
                </c:pt>
                <c:pt idx="929">
                  <c:v>432.87892921447752</c:v>
                </c:pt>
                <c:pt idx="930">
                  <c:v>430.77327735900877</c:v>
                </c:pt>
                <c:pt idx="931">
                  <c:v>430.07143409729002</c:v>
                </c:pt>
                <c:pt idx="932">
                  <c:v>431.47518165588377</c:v>
                </c:pt>
                <c:pt idx="933">
                  <c:v>431.47518165588377</c:v>
                </c:pt>
                <c:pt idx="934">
                  <c:v>431.47518165588377</c:v>
                </c:pt>
                <c:pt idx="935">
                  <c:v>431.47518165588377</c:v>
                </c:pt>
                <c:pt idx="936">
                  <c:v>429.36952980041502</c:v>
                </c:pt>
                <c:pt idx="937">
                  <c:v>430.77327735900877</c:v>
                </c:pt>
                <c:pt idx="938">
                  <c:v>430.77327735900877</c:v>
                </c:pt>
                <c:pt idx="939">
                  <c:v>431.47518165588377</c:v>
                </c:pt>
                <c:pt idx="940">
                  <c:v>432.87892921447752</c:v>
                </c:pt>
                <c:pt idx="941">
                  <c:v>430.77327735900877</c:v>
                </c:pt>
                <c:pt idx="942">
                  <c:v>432.87892921447752</c:v>
                </c:pt>
                <c:pt idx="943">
                  <c:v>433.58077247619627</c:v>
                </c:pt>
                <c:pt idx="944">
                  <c:v>429.36952980041502</c:v>
                </c:pt>
                <c:pt idx="945">
                  <c:v>432.17702491760252</c:v>
                </c:pt>
                <c:pt idx="946">
                  <c:v>430.07143409729002</c:v>
                </c:pt>
                <c:pt idx="947">
                  <c:v>430.77327735900877</c:v>
                </c:pt>
                <c:pt idx="948">
                  <c:v>432.87892921447752</c:v>
                </c:pt>
                <c:pt idx="949">
                  <c:v>431.47518165588377</c:v>
                </c:pt>
                <c:pt idx="950">
                  <c:v>432.17702491760252</c:v>
                </c:pt>
                <c:pt idx="951">
                  <c:v>433.58077247619627</c:v>
                </c:pt>
                <c:pt idx="952">
                  <c:v>430.77327735900877</c:v>
                </c:pt>
                <c:pt idx="953">
                  <c:v>430.77327735900877</c:v>
                </c:pt>
                <c:pt idx="954">
                  <c:v>430.77327735900877</c:v>
                </c:pt>
                <c:pt idx="955">
                  <c:v>432.87892921447752</c:v>
                </c:pt>
                <c:pt idx="956">
                  <c:v>430.77327735900877</c:v>
                </c:pt>
                <c:pt idx="957">
                  <c:v>432.17702491760252</c:v>
                </c:pt>
                <c:pt idx="958">
                  <c:v>434.28267677307127</c:v>
                </c:pt>
                <c:pt idx="959">
                  <c:v>433.58077247619627</c:v>
                </c:pt>
                <c:pt idx="960">
                  <c:v>432.17702491760252</c:v>
                </c:pt>
                <c:pt idx="961">
                  <c:v>434.28267677307127</c:v>
                </c:pt>
                <c:pt idx="962">
                  <c:v>433.58077247619627</c:v>
                </c:pt>
                <c:pt idx="963">
                  <c:v>433.58077247619627</c:v>
                </c:pt>
                <c:pt idx="964">
                  <c:v>433.58077247619627</c:v>
                </c:pt>
                <c:pt idx="965">
                  <c:v>433.58077247619627</c:v>
                </c:pt>
                <c:pt idx="966">
                  <c:v>435.68642433166502</c:v>
                </c:pt>
                <c:pt idx="967">
                  <c:v>434.98452003479002</c:v>
                </c:pt>
                <c:pt idx="968">
                  <c:v>435.68642433166502</c:v>
                </c:pt>
                <c:pt idx="969">
                  <c:v>435.68642433166502</c:v>
                </c:pt>
                <c:pt idx="970">
                  <c:v>435.68642433166502</c:v>
                </c:pt>
                <c:pt idx="971">
                  <c:v>437.79201515197752</c:v>
                </c:pt>
                <c:pt idx="972">
                  <c:v>438.49391944885252</c:v>
                </c:pt>
                <c:pt idx="973">
                  <c:v>438.49391944885252</c:v>
                </c:pt>
                <c:pt idx="974">
                  <c:v>436.38826759338377</c:v>
                </c:pt>
                <c:pt idx="975">
                  <c:v>437.09017189025877</c:v>
                </c:pt>
                <c:pt idx="976">
                  <c:v>440.59951026916502</c:v>
                </c:pt>
                <c:pt idx="977">
                  <c:v>442.70516212463377</c:v>
                </c:pt>
                <c:pt idx="978">
                  <c:v>442.00325782775877</c:v>
                </c:pt>
                <c:pt idx="979">
                  <c:v>442.00325782775877</c:v>
                </c:pt>
                <c:pt idx="980">
                  <c:v>442.70516212463377</c:v>
                </c:pt>
                <c:pt idx="981">
                  <c:v>442.70516212463377</c:v>
                </c:pt>
                <c:pt idx="982">
                  <c:v>444.81075294494627</c:v>
                </c:pt>
                <c:pt idx="983">
                  <c:v>443.40700538635252</c:v>
                </c:pt>
                <c:pt idx="984">
                  <c:v>445.51265724182127</c:v>
                </c:pt>
                <c:pt idx="985">
                  <c:v>444.81075294494627</c:v>
                </c:pt>
                <c:pt idx="986">
                  <c:v>446.91640480041502</c:v>
                </c:pt>
                <c:pt idx="987">
                  <c:v>445.51265724182127</c:v>
                </c:pt>
                <c:pt idx="988">
                  <c:v>444.81075294494627</c:v>
                </c:pt>
                <c:pt idx="989">
                  <c:v>448.32015235900877</c:v>
                </c:pt>
                <c:pt idx="990">
                  <c:v>448.32015235900877</c:v>
                </c:pt>
                <c:pt idx="991">
                  <c:v>447.61824806213377</c:v>
                </c:pt>
                <c:pt idx="992">
                  <c:v>448.32015235900877</c:v>
                </c:pt>
                <c:pt idx="993">
                  <c:v>449.02199562072752</c:v>
                </c:pt>
                <c:pt idx="994">
                  <c:v>450.42574317932127</c:v>
                </c:pt>
                <c:pt idx="995">
                  <c:v>452.53139503479002</c:v>
                </c:pt>
                <c:pt idx="996">
                  <c:v>451.12764747619627</c:v>
                </c:pt>
                <c:pt idx="997">
                  <c:v>453.23323829650877</c:v>
                </c:pt>
                <c:pt idx="998">
                  <c:v>452.53139503479002</c:v>
                </c:pt>
                <c:pt idx="999">
                  <c:v>451.82949073791502</c:v>
                </c:pt>
                <c:pt idx="1000">
                  <c:v>453.23323829650877</c:v>
                </c:pt>
                <c:pt idx="1001">
                  <c:v>454.63698585510252</c:v>
                </c:pt>
                <c:pt idx="1002">
                  <c:v>455.33889015197752</c:v>
                </c:pt>
                <c:pt idx="1003">
                  <c:v>456.74263771057127</c:v>
                </c:pt>
                <c:pt idx="1004">
                  <c:v>453.23323829650877</c:v>
                </c:pt>
                <c:pt idx="1005">
                  <c:v>456.04073341369627</c:v>
                </c:pt>
                <c:pt idx="1006">
                  <c:v>458.84822853088377</c:v>
                </c:pt>
                <c:pt idx="1007">
                  <c:v>456.74263771057127</c:v>
                </c:pt>
                <c:pt idx="1008">
                  <c:v>457.44448097229002</c:v>
                </c:pt>
                <c:pt idx="1009">
                  <c:v>458.14638526916502</c:v>
                </c:pt>
                <c:pt idx="1010">
                  <c:v>460.25197608947752</c:v>
                </c:pt>
                <c:pt idx="1011">
                  <c:v>460.25197608947752</c:v>
                </c:pt>
                <c:pt idx="1012">
                  <c:v>460.95388038635252</c:v>
                </c:pt>
                <c:pt idx="1013">
                  <c:v>459.55013282775877</c:v>
                </c:pt>
                <c:pt idx="1014">
                  <c:v>462.35762794494627</c:v>
                </c:pt>
                <c:pt idx="1015">
                  <c:v>463.76137550354002</c:v>
                </c:pt>
                <c:pt idx="1016">
                  <c:v>463.76137550354002</c:v>
                </c:pt>
                <c:pt idx="1017">
                  <c:v>463.05947120666502</c:v>
                </c:pt>
                <c:pt idx="1018">
                  <c:v>465.16512306213377</c:v>
                </c:pt>
                <c:pt idx="1019">
                  <c:v>463.05947120666502</c:v>
                </c:pt>
                <c:pt idx="1020">
                  <c:v>466.56887062072752</c:v>
                </c:pt>
                <c:pt idx="1021">
                  <c:v>462.35762794494627</c:v>
                </c:pt>
                <c:pt idx="1022">
                  <c:v>465.16512306213377</c:v>
                </c:pt>
                <c:pt idx="1023">
                  <c:v>467.27071388244627</c:v>
                </c:pt>
                <c:pt idx="1024">
                  <c:v>466.56887062072752</c:v>
                </c:pt>
                <c:pt idx="1025">
                  <c:v>466.56887062072752</c:v>
                </c:pt>
                <c:pt idx="1026">
                  <c:v>465.86696632385252</c:v>
                </c:pt>
                <c:pt idx="1027">
                  <c:v>466.56887062072752</c:v>
                </c:pt>
                <c:pt idx="1028">
                  <c:v>466.56887062072752</c:v>
                </c:pt>
                <c:pt idx="1029">
                  <c:v>468.67446144104002</c:v>
                </c:pt>
                <c:pt idx="1030">
                  <c:v>466.56887062072752</c:v>
                </c:pt>
                <c:pt idx="1031">
                  <c:v>470.07820899963377</c:v>
                </c:pt>
                <c:pt idx="1032">
                  <c:v>467.27071388244627</c:v>
                </c:pt>
                <c:pt idx="1033">
                  <c:v>470.07820899963377</c:v>
                </c:pt>
                <c:pt idx="1034">
                  <c:v>471.48195655822752</c:v>
                </c:pt>
                <c:pt idx="1035">
                  <c:v>470.07820899963377</c:v>
                </c:pt>
                <c:pt idx="1036">
                  <c:v>472.88570411682127</c:v>
                </c:pt>
                <c:pt idx="1037">
                  <c:v>472.18386085510252</c:v>
                </c:pt>
                <c:pt idx="1038">
                  <c:v>470.78011329650877</c:v>
                </c:pt>
                <c:pt idx="1039">
                  <c:v>470.78011329650877</c:v>
                </c:pt>
                <c:pt idx="1040">
                  <c:v>474.28945167541502</c:v>
                </c:pt>
                <c:pt idx="1041">
                  <c:v>473.58760841369627</c:v>
                </c:pt>
                <c:pt idx="1042">
                  <c:v>472.18386085510252</c:v>
                </c:pt>
                <c:pt idx="1043">
                  <c:v>472.18386085510252</c:v>
                </c:pt>
                <c:pt idx="1044">
                  <c:v>472.18386085510252</c:v>
                </c:pt>
                <c:pt idx="1045">
                  <c:v>473.58760841369627</c:v>
                </c:pt>
                <c:pt idx="1046">
                  <c:v>476.39510353088377</c:v>
                </c:pt>
                <c:pt idx="1047">
                  <c:v>474.28945167541502</c:v>
                </c:pt>
                <c:pt idx="1048">
                  <c:v>477.09694679260252</c:v>
                </c:pt>
                <c:pt idx="1049">
                  <c:v>475.69319923400877</c:v>
                </c:pt>
                <c:pt idx="1050">
                  <c:v>473.58760841369627</c:v>
                </c:pt>
                <c:pt idx="1051">
                  <c:v>477.79885108947752</c:v>
                </c:pt>
                <c:pt idx="1052">
                  <c:v>477.09694679260252</c:v>
                </c:pt>
                <c:pt idx="1053">
                  <c:v>477.79885108947752</c:v>
                </c:pt>
                <c:pt idx="1054">
                  <c:v>477.09694679260252</c:v>
                </c:pt>
                <c:pt idx="1055">
                  <c:v>477.79885108947752</c:v>
                </c:pt>
                <c:pt idx="1056">
                  <c:v>478.50069435119627</c:v>
                </c:pt>
                <c:pt idx="1057">
                  <c:v>479.20259864807127</c:v>
                </c:pt>
                <c:pt idx="1058">
                  <c:v>478.50069435119627</c:v>
                </c:pt>
                <c:pt idx="1059">
                  <c:v>479.20259864807127</c:v>
                </c:pt>
                <c:pt idx="1060">
                  <c:v>479.20259864807127</c:v>
                </c:pt>
                <c:pt idx="1061">
                  <c:v>479.90444190979002</c:v>
                </c:pt>
                <c:pt idx="1062">
                  <c:v>481.30818946838377</c:v>
                </c:pt>
                <c:pt idx="1063">
                  <c:v>481.30818946838377</c:v>
                </c:pt>
                <c:pt idx="1064">
                  <c:v>483.41384132385252</c:v>
                </c:pt>
                <c:pt idx="1065">
                  <c:v>482.01009376525877</c:v>
                </c:pt>
                <c:pt idx="1066">
                  <c:v>483.41384132385252</c:v>
                </c:pt>
                <c:pt idx="1067">
                  <c:v>482.01009376525877</c:v>
                </c:pt>
                <c:pt idx="1068">
                  <c:v>486.22133644104002</c:v>
                </c:pt>
                <c:pt idx="1069">
                  <c:v>486.22133644104002</c:v>
                </c:pt>
                <c:pt idx="1070">
                  <c:v>484.81758888244627</c:v>
                </c:pt>
                <c:pt idx="1071">
                  <c:v>486.92317970275877</c:v>
                </c:pt>
                <c:pt idx="1072">
                  <c:v>486.92317970275877</c:v>
                </c:pt>
                <c:pt idx="1073">
                  <c:v>486.92317970275877</c:v>
                </c:pt>
                <c:pt idx="1074">
                  <c:v>490.43257911682127</c:v>
                </c:pt>
                <c:pt idx="1075">
                  <c:v>489.02883155822752</c:v>
                </c:pt>
                <c:pt idx="1076">
                  <c:v>490.43257911682127</c:v>
                </c:pt>
                <c:pt idx="1077">
                  <c:v>490.43257911682127</c:v>
                </c:pt>
                <c:pt idx="1078">
                  <c:v>493.24007423400877</c:v>
                </c:pt>
                <c:pt idx="1079">
                  <c:v>492.53816993713377</c:v>
                </c:pt>
                <c:pt idx="1080">
                  <c:v>492.53816993713377</c:v>
                </c:pt>
                <c:pt idx="1081">
                  <c:v>494.64382179260252</c:v>
                </c:pt>
                <c:pt idx="1082">
                  <c:v>495.34566505432127</c:v>
                </c:pt>
                <c:pt idx="1083">
                  <c:v>498.15316017150877</c:v>
                </c:pt>
                <c:pt idx="1084">
                  <c:v>497.45131690979002</c:v>
                </c:pt>
                <c:pt idx="1085">
                  <c:v>498.15316017150877</c:v>
                </c:pt>
                <c:pt idx="1086">
                  <c:v>498.15316017150877</c:v>
                </c:pt>
                <c:pt idx="1087">
                  <c:v>500.25881202697752</c:v>
                </c:pt>
                <c:pt idx="1088">
                  <c:v>500.96065528869627</c:v>
                </c:pt>
                <c:pt idx="1089">
                  <c:v>503.06630714416502</c:v>
                </c:pt>
                <c:pt idx="1090">
                  <c:v>500.96065528869627</c:v>
                </c:pt>
                <c:pt idx="1091">
                  <c:v>502.36440284729002</c:v>
                </c:pt>
                <c:pt idx="1092">
                  <c:v>502.36440284729002</c:v>
                </c:pt>
                <c:pt idx="1093">
                  <c:v>504.47005470275877</c:v>
                </c:pt>
                <c:pt idx="1094">
                  <c:v>506.57564552307127</c:v>
                </c:pt>
                <c:pt idx="1095">
                  <c:v>505.17189796447752</c:v>
                </c:pt>
                <c:pt idx="1096">
                  <c:v>505.17189796447752</c:v>
                </c:pt>
                <c:pt idx="1097">
                  <c:v>505.17189796447752</c:v>
                </c:pt>
                <c:pt idx="1098">
                  <c:v>507.97939308166502</c:v>
                </c:pt>
                <c:pt idx="1099">
                  <c:v>505.17189796447752</c:v>
                </c:pt>
                <c:pt idx="1100">
                  <c:v>508.68129737854002</c:v>
                </c:pt>
                <c:pt idx="1101">
                  <c:v>510.08504493713377</c:v>
                </c:pt>
                <c:pt idx="1102">
                  <c:v>510.78688819885252</c:v>
                </c:pt>
                <c:pt idx="1103">
                  <c:v>511.48879249572752</c:v>
                </c:pt>
                <c:pt idx="1104">
                  <c:v>513.59438331604008</c:v>
                </c:pt>
                <c:pt idx="1105">
                  <c:v>512.89247901916508</c:v>
                </c:pt>
                <c:pt idx="1106">
                  <c:v>511.48879249572752</c:v>
                </c:pt>
                <c:pt idx="1107">
                  <c:v>514.29628761291508</c:v>
                </c:pt>
                <c:pt idx="1108">
                  <c:v>514.99819190979008</c:v>
                </c:pt>
                <c:pt idx="1109">
                  <c:v>517.10378273010258</c:v>
                </c:pt>
                <c:pt idx="1110">
                  <c:v>516.40187843322758</c:v>
                </c:pt>
                <c:pt idx="1111">
                  <c:v>516.40187843322758</c:v>
                </c:pt>
                <c:pt idx="1112">
                  <c:v>518.50746925354008</c:v>
                </c:pt>
                <c:pt idx="1113">
                  <c:v>518.50746925354008</c:v>
                </c:pt>
                <c:pt idx="1114">
                  <c:v>519.91127784729008</c:v>
                </c:pt>
                <c:pt idx="1115">
                  <c:v>520.61318214416508</c:v>
                </c:pt>
                <c:pt idx="1116">
                  <c:v>521.31496437072758</c:v>
                </c:pt>
                <c:pt idx="1117">
                  <c:v>520.61318214416508</c:v>
                </c:pt>
                <c:pt idx="1118">
                  <c:v>522.71877296447758</c:v>
                </c:pt>
                <c:pt idx="1119">
                  <c:v>523.42067726135258</c:v>
                </c:pt>
                <c:pt idx="1120">
                  <c:v>523.42067726135258</c:v>
                </c:pt>
                <c:pt idx="1121">
                  <c:v>524.82436378479008</c:v>
                </c:pt>
                <c:pt idx="1122">
                  <c:v>527.63185890197758</c:v>
                </c:pt>
                <c:pt idx="1123">
                  <c:v>526.92995460510258</c:v>
                </c:pt>
                <c:pt idx="1124">
                  <c:v>526.92995460510258</c:v>
                </c:pt>
                <c:pt idx="1125">
                  <c:v>529.03566749572758</c:v>
                </c:pt>
                <c:pt idx="1126">
                  <c:v>529.03566749572758</c:v>
                </c:pt>
                <c:pt idx="1127">
                  <c:v>528.33376319885258</c:v>
                </c:pt>
                <c:pt idx="1128">
                  <c:v>531.14125831604008</c:v>
                </c:pt>
                <c:pt idx="1129">
                  <c:v>530.43935401916508</c:v>
                </c:pt>
                <c:pt idx="1130">
                  <c:v>533.24684913635258</c:v>
                </c:pt>
                <c:pt idx="1131">
                  <c:v>531.84316261291508</c:v>
                </c:pt>
                <c:pt idx="1132">
                  <c:v>531.14125831604008</c:v>
                </c:pt>
                <c:pt idx="1133">
                  <c:v>536.05434425354008</c:v>
                </c:pt>
                <c:pt idx="1134">
                  <c:v>535.35243995666508</c:v>
                </c:pt>
                <c:pt idx="1135">
                  <c:v>539.56374366760258</c:v>
                </c:pt>
                <c:pt idx="1136">
                  <c:v>538.86183937072758</c:v>
                </c:pt>
                <c:pt idx="1137">
                  <c:v>539.56374366760258</c:v>
                </c:pt>
                <c:pt idx="1138">
                  <c:v>541.66933448791508</c:v>
                </c:pt>
                <c:pt idx="1139">
                  <c:v>541.66933448791508</c:v>
                </c:pt>
                <c:pt idx="1140">
                  <c:v>540.26564796447758</c:v>
                </c:pt>
                <c:pt idx="1141">
                  <c:v>545.17873390197758</c:v>
                </c:pt>
                <c:pt idx="1142">
                  <c:v>545.17873390197758</c:v>
                </c:pt>
                <c:pt idx="1143">
                  <c:v>545.17873390197758</c:v>
                </c:pt>
                <c:pt idx="1144">
                  <c:v>546.58242042541508</c:v>
                </c:pt>
                <c:pt idx="1145">
                  <c:v>547.28432472229008</c:v>
                </c:pt>
                <c:pt idx="1146">
                  <c:v>548.68813331604008</c:v>
                </c:pt>
                <c:pt idx="1147">
                  <c:v>550.79372413635258</c:v>
                </c:pt>
                <c:pt idx="1148">
                  <c:v>551.49562843322758</c:v>
                </c:pt>
                <c:pt idx="1149">
                  <c:v>551.49562843322758</c:v>
                </c:pt>
                <c:pt idx="1150">
                  <c:v>551.49562843322758</c:v>
                </c:pt>
                <c:pt idx="1151">
                  <c:v>553.60121925354008</c:v>
                </c:pt>
                <c:pt idx="1152">
                  <c:v>553.60121925354008</c:v>
                </c:pt>
                <c:pt idx="1153">
                  <c:v>553.60121925354008</c:v>
                </c:pt>
                <c:pt idx="1154">
                  <c:v>555.70681007385258</c:v>
                </c:pt>
                <c:pt idx="1155">
                  <c:v>559.21620948791508</c:v>
                </c:pt>
                <c:pt idx="1156">
                  <c:v>558.51430519104008</c:v>
                </c:pt>
                <c:pt idx="1157">
                  <c:v>559.21620948791508</c:v>
                </c:pt>
                <c:pt idx="1158">
                  <c:v>560.61989601135258</c:v>
                </c:pt>
                <c:pt idx="1159">
                  <c:v>563.42739112854008</c:v>
                </c:pt>
                <c:pt idx="1160">
                  <c:v>563.42739112854008</c:v>
                </c:pt>
                <c:pt idx="1161">
                  <c:v>564.83119972229008</c:v>
                </c:pt>
                <c:pt idx="1162">
                  <c:v>564.12929542541508</c:v>
                </c:pt>
                <c:pt idx="1163">
                  <c:v>566.23488624572758</c:v>
                </c:pt>
                <c:pt idx="1164">
                  <c:v>565.53310401916508</c:v>
                </c:pt>
                <c:pt idx="1165">
                  <c:v>566.23488624572758</c:v>
                </c:pt>
                <c:pt idx="1166">
                  <c:v>569.04238136291508</c:v>
                </c:pt>
                <c:pt idx="1167">
                  <c:v>569.74428565979008</c:v>
                </c:pt>
                <c:pt idx="1168">
                  <c:v>571.14809425354008</c:v>
                </c:pt>
                <c:pt idx="1169">
                  <c:v>569.74428565979008</c:v>
                </c:pt>
                <c:pt idx="1170">
                  <c:v>572.55178077697758</c:v>
                </c:pt>
                <c:pt idx="1171">
                  <c:v>574.65737159729008</c:v>
                </c:pt>
                <c:pt idx="1172">
                  <c:v>576.06118019104008</c:v>
                </c:pt>
                <c:pt idx="1173">
                  <c:v>577.46486671447758</c:v>
                </c:pt>
                <c:pt idx="1174">
                  <c:v>580.27236183166508</c:v>
                </c:pt>
                <c:pt idx="1175">
                  <c:v>579.57057960510258</c:v>
                </c:pt>
                <c:pt idx="1176">
                  <c:v>582.37807472229008</c:v>
                </c:pt>
                <c:pt idx="1177">
                  <c:v>578.86867530822758</c:v>
                </c:pt>
                <c:pt idx="1178">
                  <c:v>585.88735206604008</c:v>
                </c:pt>
                <c:pt idx="1179">
                  <c:v>583.07985694885258</c:v>
                </c:pt>
                <c:pt idx="1180">
                  <c:v>585.88735206604008</c:v>
                </c:pt>
                <c:pt idx="1181">
                  <c:v>584.48366554260258</c:v>
                </c:pt>
                <c:pt idx="1182">
                  <c:v>588.69484718322758</c:v>
                </c:pt>
                <c:pt idx="1183">
                  <c:v>588.69484718322758</c:v>
                </c:pt>
                <c:pt idx="1184">
                  <c:v>590.80056007385258</c:v>
                </c:pt>
                <c:pt idx="1185">
                  <c:v>592.90615089416508</c:v>
                </c:pt>
                <c:pt idx="1186">
                  <c:v>592.90615089416508</c:v>
                </c:pt>
                <c:pt idx="1187">
                  <c:v>591.50234230041508</c:v>
                </c:pt>
                <c:pt idx="1188">
                  <c:v>594.30983741760258</c:v>
                </c:pt>
                <c:pt idx="1189">
                  <c:v>593.60805519104008</c:v>
                </c:pt>
                <c:pt idx="1190">
                  <c:v>595.71364601135258</c:v>
                </c:pt>
                <c:pt idx="1191">
                  <c:v>596.41555030822758</c:v>
                </c:pt>
                <c:pt idx="1192">
                  <c:v>597.81923683166508</c:v>
                </c:pt>
                <c:pt idx="1193">
                  <c:v>600.62673194885258</c:v>
                </c:pt>
                <c:pt idx="1194">
                  <c:v>601.32863624572758</c:v>
                </c:pt>
                <c:pt idx="1195">
                  <c:v>601.32863624572758</c:v>
                </c:pt>
                <c:pt idx="1196">
                  <c:v>604.13613136291508</c:v>
                </c:pt>
                <c:pt idx="1197">
                  <c:v>605.53981788635258</c:v>
                </c:pt>
                <c:pt idx="1198">
                  <c:v>606.94362648010258</c:v>
                </c:pt>
                <c:pt idx="1199">
                  <c:v>606.24172218322758</c:v>
                </c:pt>
                <c:pt idx="1200">
                  <c:v>609.04921730041508</c:v>
                </c:pt>
                <c:pt idx="1201">
                  <c:v>611.85671241760258</c:v>
                </c:pt>
                <c:pt idx="1202">
                  <c:v>610.45302589416508</c:v>
                </c:pt>
                <c:pt idx="1203">
                  <c:v>612.55861671447758</c:v>
                </c:pt>
                <c:pt idx="1204">
                  <c:v>615.36611183166508</c:v>
                </c:pt>
                <c:pt idx="1205">
                  <c:v>612.55861671447758</c:v>
                </c:pt>
                <c:pt idx="1206">
                  <c:v>615.36611183166508</c:v>
                </c:pt>
                <c:pt idx="1207">
                  <c:v>616.06801612854008</c:v>
                </c:pt>
                <c:pt idx="1208">
                  <c:v>617.47170265197758</c:v>
                </c:pt>
                <c:pt idx="1209">
                  <c:v>618.87551124572758</c:v>
                </c:pt>
                <c:pt idx="1210">
                  <c:v>620.27919776916508</c:v>
                </c:pt>
                <c:pt idx="1211">
                  <c:v>619.57729347229008</c:v>
                </c:pt>
                <c:pt idx="1212">
                  <c:v>621.68300636291508</c:v>
                </c:pt>
                <c:pt idx="1213">
                  <c:v>622.38478858947758</c:v>
                </c:pt>
                <c:pt idx="1214">
                  <c:v>624.49050148010258</c:v>
                </c:pt>
                <c:pt idx="1215">
                  <c:v>623.78859718322758</c:v>
                </c:pt>
                <c:pt idx="1216">
                  <c:v>627.29799659729008</c:v>
                </c:pt>
                <c:pt idx="1217">
                  <c:v>627.99977882385258</c:v>
                </c:pt>
                <c:pt idx="1218">
                  <c:v>627.29799659729008</c:v>
                </c:pt>
                <c:pt idx="1219">
                  <c:v>627.99977882385258</c:v>
                </c:pt>
                <c:pt idx="1220">
                  <c:v>630.80727394104008</c:v>
                </c:pt>
                <c:pt idx="1221">
                  <c:v>632.21108253479008</c:v>
                </c:pt>
                <c:pt idx="1222">
                  <c:v>632.21108253479008</c:v>
                </c:pt>
                <c:pt idx="1223">
                  <c:v>633.61476905822758</c:v>
                </c:pt>
                <c:pt idx="1224">
                  <c:v>635.01857765197758</c:v>
                </c:pt>
                <c:pt idx="1225">
                  <c:v>636.42226417541508</c:v>
                </c:pt>
                <c:pt idx="1226">
                  <c:v>637.82607276916508</c:v>
                </c:pt>
                <c:pt idx="1227">
                  <c:v>639.22975929260258</c:v>
                </c:pt>
                <c:pt idx="1228">
                  <c:v>639.93166358947758</c:v>
                </c:pt>
                <c:pt idx="1229">
                  <c:v>639.93166358947758</c:v>
                </c:pt>
                <c:pt idx="1230">
                  <c:v>641.33547218322758</c:v>
                </c:pt>
                <c:pt idx="1231">
                  <c:v>643.44106300354008</c:v>
                </c:pt>
                <c:pt idx="1232">
                  <c:v>645.54665382385258</c:v>
                </c:pt>
                <c:pt idx="1233">
                  <c:v>646.24855812072758</c:v>
                </c:pt>
                <c:pt idx="1234">
                  <c:v>645.54665382385258</c:v>
                </c:pt>
                <c:pt idx="1235">
                  <c:v>648.35414894104008</c:v>
                </c:pt>
                <c:pt idx="1236">
                  <c:v>648.35414894104008</c:v>
                </c:pt>
                <c:pt idx="1237">
                  <c:v>649.75795753479008</c:v>
                </c:pt>
                <c:pt idx="1238">
                  <c:v>652.56545265197758</c:v>
                </c:pt>
                <c:pt idx="1239">
                  <c:v>651.86354835510258</c:v>
                </c:pt>
                <c:pt idx="1240">
                  <c:v>653.26723487854008</c:v>
                </c:pt>
                <c:pt idx="1241">
                  <c:v>656.07472999572758</c:v>
                </c:pt>
                <c:pt idx="1242">
                  <c:v>655.37294776916508</c:v>
                </c:pt>
                <c:pt idx="1243">
                  <c:v>658.18044288635258</c:v>
                </c:pt>
                <c:pt idx="1244">
                  <c:v>659.58412940979008</c:v>
                </c:pt>
                <c:pt idx="1245">
                  <c:v>659.58412940979008</c:v>
                </c:pt>
                <c:pt idx="1246">
                  <c:v>661.68972023010258</c:v>
                </c:pt>
                <c:pt idx="1247">
                  <c:v>663.09352882385258</c:v>
                </c:pt>
                <c:pt idx="1248">
                  <c:v>664.49721534729008</c:v>
                </c:pt>
                <c:pt idx="1249">
                  <c:v>667.30471046447758</c:v>
                </c:pt>
                <c:pt idx="1250">
                  <c:v>665.19911964416508</c:v>
                </c:pt>
                <c:pt idx="1251">
                  <c:v>668.00661476135258</c:v>
                </c:pt>
                <c:pt idx="1252">
                  <c:v>669.41042335510258</c:v>
                </c:pt>
                <c:pt idx="1253">
                  <c:v>672.21791847229008</c:v>
                </c:pt>
                <c:pt idx="1254">
                  <c:v>672.21791847229008</c:v>
                </c:pt>
                <c:pt idx="1255">
                  <c:v>673.62160499572758</c:v>
                </c:pt>
                <c:pt idx="1256">
                  <c:v>677.83290870666508</c:v>
                </c:pt>
                <c:pt idx="1257">
                  <c:v>677.13100440979008</c:v>
                </c:pt>
                <c:pt idx="1258">
                  <c:v>677.83290870666508</c:v>
                </c:pt>
                <c:pt idx="1259">
                  <c:v>677.83290870666508</c:v>
                </c:pt>
                <c:pt idx="1260">
                  <c:v>679.93849952697758</c:v>
                </c:pt>
                <c:pt idx="1261">
                  <c:v>682.04409034729008</c:v>
                </c:pt>
                <c:pt idx="1262">
                  <c:v>682.04409034729008</c:v>
                </c:pt>
                <c:pt idx="1263">
                  <c:v>681.34218605041508</c:v>
                </c:pt>
                <c:pt idx="1264">
                  <c:v>684.14968116760258</c:v>
                </c:pt>
                <c:pt idx="1265">
                  <c:v>682.74599464416508</c:v>
                </c:pt>
                <c:pt idx="1266">
                  <c:v>687.65908058166508</c:v>
                </c:pt>
                <c:pt idx="1267">
                  <c:v>686.95717628479008</c:v>
                </c:pt>
                <c:pt idx="1268">
                  <c:v>686.25539405822758</c:v>
                </c:pt>
                <c:pt idx="1269">
                  <c:v>689.06288917541508</c:v>
                </c:pt>
                <c:pt idx="1270">
                  <c:v>690.46657569885258</c:v>
                </c:pt>
                <c:pt idx="1271">
                  <c:v>691.16847999572758</c:v>
                </c:pt>
                <c:pt idx="1272">
                  <c:v>693.97597511291508</c:v>
                </c:pt>
                <c:pt idx="1273">
                  <c:v>691.87038429260258</c:v>
                </c:pt>
                <c:pt idx="1274">
                  <c:v>691.16847999572758</c:v>
                </c:pt>
                <c:pt idx="1275">
                  <c:v>695.37966163635258</c:v>
                </c:pt>
                <c:pt idx="1276">
                  <c:v>697.48537452697758</c:v>
                </c:pt>
                <c:pt idx="1277">
                  <c:v>693.27407081604008</c:v>
                </c:pt>
                <c:pt idx="1278">
                  <c:v>697.48537452697758</c:v>
                </c:pt>
                <c:pt idx="1279">
                  <c:v>698.88906105041508</c:v>
                </c:pt>
                <c:pt idx="1280">
                  <c:v>696.78347023010258</c:v>
                </c:pt>
                <c:pt idx="1281">
                  <c:v>700.29286964416508</c:v>
                </c:pt>
                <c:pt idx="1282">
                  <c:v>700.29286964416508</c:v>
                </c:pt>
                <c:pt idx="1283">
                  <c:v>700.99465187072758</c:v>
                </c:pt>
                <c:pt idx="1284">
                  <c:v>703.10036476135258</c:v>
                </c:pt>
                <c:pt idx="1285">
                  <c:v>703.80214698791508</c:v>
                </c:pt>
                <c:pt idx="1286">
                  <c:v>703.80214698791508</c:v>
                </c:pt>
                <c:pt idx="1287">
                  <c:v>706.60964210510258</c:v>
                </c:pt>
                <c:pt idx="1288">
                  <c:v>706.60964210510258</c:v>
                </c:pt>
                <c:pt idx="1289">
                  <c:v>705.90785987854008</c:v>
                </c:pt>
                <c:pt idx="1290">
                  <c:v>706.60964210510258</c:v>
                </c:pt>
                <c:pt idx="1291">
                  <c:v>708.01345069885258</c:v>
                </c:pt>
                <c:pt idx="1292">
                  <c:v>708.71535499572758</c:v>
                </c:pt>
                <c:pt idx="1293">
                  <c:v>710.11904151916508</c:v>
                </c:pt>
                <c:pt idx="1294">
                  <c:v>711.52285011291508</c:v>
                </c:pt>
                <c:pt idx="1295">
                  <c:v>711.52285011291508</c:v>
                </c:pt>
                <c:pt idx="1296">
                  <c:v>713.62844093322758</c:v>
                </c:pt>
                <c:pt idx="1297">
                  <c:v>713.62844093322758</c:v>
                </c:pt>
                <c:pt idx="1298">
                  <c:v>714.33034523010258</c:v>
                </c:pt>
                <c:pt idx="1299">
                  <c:v>715.73403175354008</c:v>
                </c:pt>
                <c:pt idx="1300">
                  <c:v>717.13784034729008</c:v>
                </c:pt>
                <c:pt idx="1301">
                  <c:v>719.24343116760258</c:v>
                </c:pt>
                <c:pt idx="1302">
                  <c:v>717.83962257385258</c:v>
                </c:pt>
                <c:pt idx="1303">
                  <c:v>721.34902198791508</c:v>
                </c:pt>
                <c:pt idx="1304">
                  <c:v>718.54152687072758</c:v>
                </c:pt>
                <c:pt idx="1305">
                  <c:v>720.64711769104008</c:v>
                </c:pt>
                <c:pt idx="1306">
                  <c:v>723.45461280822758</c:v>
                </c:pt>
                <c:pt idx="1307">
                  <c:v>719.94533546447758</c:v>
                </c:pt>
                <c:pt idx="1308">
                  <c:v>722.75283058166508</c:v>
                </c:pt>
                <c:pt idx="1309">
                  <c:v>724.85842140197758</c:v>
                </c:pt>
                <c:pt idx="1310">
                  <c:v>724.85842140197758</c:v>
                </c:pt>
                <c:pt idx="1311">
                  <c:v>726.26210792541508</c:v>
                </c:pt>
                <c:pt idx="1312">
                  <c:v>726.96401222229008</c:v>
                </c:pt>
                <c:pt idx="1313">
                  <c:v>725.56032569885258</c:v>
                </c:pt>
                <c:pt idx="1314">
                  <c:v>728.36782081604008</c:v>
                </c:pt>
                <c:pt idx="1315">
                  <c:v>727.66591651916508</c:v>
                </c:pt>
                <c:pt idx="1316">
                  <c:v>727.66591651916508</c:v>
                </c:pt>
                <c:pt idx="1317">
                  <c:v>730.47341163635258</c:v>
                </c:pt>
                <c:pt idx="1318">
                  <c:v>729.77150733947758</c:v>
                </c:pt>
                <c:pt idx="1319">
                  <c:v>732.57900245666508</c:v>
                </c:pt>
                <c:pt idx="1320">
                  <c:v>731.17531593322758</c:v>
                </c:pt>
                <c:pt idx="1321">
                  <c:v>733.98281105041508</c:v>
                </c:pt>
                <c:pt idx="1322">
                  <c:v>733.98281105041508</c:v>
                </c:pt>
                <c:pt idx="1323">
                  <c:v>734.68459327697758</c:v>
                </c:pt>
                <c:pt idx="1324">
                  <c:v>735.38649757385258</c:v>
                </c:pt>
                <c:pt idx="1325">
                  <c:v>737.49208839416508</c:v>
                </c:pt>
                <c:pt idx="1326">
                  <c:v>739.59780128479008</c:v>
                </c:pt>
                <c:pt idx="1327">
                  <c:v>738.19399269104008</c:v>
                </c:pt>
                <c:pt idx="1328">
                  <c:v>738.89589698791508</c:v>
                </c:pt>
                <c:pt idx="1329">
                  <c:v>741.70339210510258</c:v>
                </c:pt>
                <c:pt idx="1330">
                  <c:v>741.70339210510258</c:v>
                </c:pt>
                <c:pt idx="1331">
                  <c:v>741.70339210510258</c:v>
                </c:pt>
                <c:pt idx="1332">
                  <c:v>743.10707862854008</c:v>
                </c:pt>
                <c:pt idx="1333">
                  <c:v>743.80898292541508</c:v>
                </c:pt>
                <c:pt idx="1334">
                  <c:v>744.51088722229008</c:v>
                </c:pt>
                <c:pt idx="1335">
                  <c:v>742.40529640197758</c:v>
                </c:pt>
                <c:pt idx="1336">
                  <c:v>744.51088722229008</c:v>
                </c:pt>
                <c:pt idx="1337">
                  <c:v>745.91457374572758</c:v>
                </c:pt>
                <c:pt idx="1338">
                  <c:v>748.02028663635258</c:v>
                </c:pt>
                <c:pt idx="1339">
                  <c:v>745.91457374572758</c:v>
                </c:pt>
                <c:pt idx="1340">
                  <c:v>748.72206886291508</c:v>
                </c:pt>
                <c:pt idx="1341">
                  <c:v>748.72206886291508</c:v>
                </c:pt>
                <c:pt idx="1342">
                  <c:v>748.02028663635258</c:v>
                </c:pt>
                <c:pt idx="1343">
                  <c:v>748.72206886291508</c:v>
                </c:pt>
                <c:pt idx="1344">
                  <c:v>752.23146827697758</c:v>
                </c:pt>
                <c:pt idx="1345">
                  <c:v>752.23146827697758</c:v>
                </c:pt>
                <c:pt idx="1346">
                  <c:v>751.52956398010258</c:v>
                </c:pt>
                <c:pt idx="1347">
                  <c:v>754.33705909729008</c:v>
                </c:pt>
                <c:pt idx="1348">
                  <c:v>755.74086769104008</c:v>
                </c:pt>
                <c:pt idx="1349">
                  <c:v>755.74086769104008</c:v>
                </c:pt>
                <c:pt idx="1350">
                  <c:v>755.74086769104008</c:v>
                </c:pt>
                <c:pt idx="1351">
                  <c:v>757.14455421447758</c:v>
                </c:pt>
                <c:pt idx="1352">
                  <c:v>757.84645851135258</c:v>
                </c:pt>
                <c:pt idx="1353">
                  <c:v>760.65395362854008</c:v>
                </c:pt>
                <c:pt idx="1354">
                  <c:v>755.03896339416508</c:v>
                </c:pt>
                <c:pt idx="1355">
                  <c:v>761.35585792541508</c:v>
                </c:pt>
                <c:pt idx="1356">
                  <c:v>760.65395362854008</c:v>
                </c:pt>
                <c:pt idx="1357">
                  <c:v>759.25026710510258</c:v>
                </c:pt>
                <c:pt idx="1358">
                  <c:v>763.46144874572758</c:v>
                </c:pt>
                <c:pt idx="1359">
                  <c:v>762.05776222229008</c:v>
                </c:pt>
                <c:pt idx="1360">
                  <c:v>765.56703956604008</c:v>
                </c:pt>
                <c:pt idx="1361">
                  <c:v>764.16335304260258</c:v>
                </c:pt>
                <c:pt idx="1362">
                  <c:v>764.16335304260258</c:v>
                </c:pt>
                <c:pt idx="1363">
                  <c:v>765.56703956604008</c:v>
                </c:pt>
                <c:pt idx="1364">
                  <c:v>764.86525733947758</c:v>
                </c:pt>
                <c:pt idx="1365">
                  <c:v>765.56703956604008</c:v>
                </c:pt>
                <c:pt idx="1366">
                  <c:v>768.37453468322758</c:v>
                </c:pt>
                <c:pt idx="1367">
                  <c:v>769.07643898010258</c:v>
                </c:pt>
                <c:pt idx="1368">
                  <c:v>769.77834327697758</c:v>
                </c:pt>
                <c:pt idx="1369">
                  <c:v>768.37453468322758</c:v>
                </c:pt>
                <c:pt idx="1370">
                  <c:v>769.77834327697758</c:v>
                </c:pt>
                <c:pt idx="1371">
                  <c:v>771.18202980041508</c:v>
                </c:pt>
                <c:pt idx="1372">
                  <c:v>772.58583839416508</c:v>
                </c:pt>
                <c:pt idx="1373">
                  <c:v>775.39333351135258</c:v>
                </c:pt>
                <c:pt idx="1374">
                  <c:v>773.98952491760258</c:v>
                </c:pt>
                <c:pt idx="1375">
                  <c:v>774.69142921447758</c:v>
                </c:pt>
                <c:pt idx="1376">
                  <c:v>775.39333351135258</c:v>
                </c:pt>
                <c:pt idx="1377">
                  <c:v>775.39333351135258</c:v>
                </c:pt>
                <c:pt idx="1378">
                  <c:v>776.79702003479008</c:v>
                </c:pt>
                <c:pt idx="1379">
                  <c:v>775.39333351135258</c:v>
                </c:pt>
                <c:pt idx="1380">
                  <c:v>776.09523780822758</c:v>
                </c:pt>
                <c:pt idx="1381">
                  <c:v>776.09523780822758</c:v>
                </c:pt>
                <c:pt idx="1382">
                  <c:v>778.20082862854008</c:v>
                </c:pt>
                <c:pt idx="1383">
                  <c:v>778.20082862854008</c:v>
                </c:pt>
                <c:pt idx="1384">
                  <c:v>781.00832374572758</c:v>
                </c:pt>
                <c:pt idx="1385">
                  <c:v>781.71022804260258</c:v>
                </c:pt>
                <c:pt idx="1386">
                  <c:v>781.00832374572758</c:v>
                </c:pt>
                <c:pt idx="1387">
                  <c:v>781.00832374572758</c:v>
                </c:pt>
                <c:pt idx="1388">
                  <c:v>782.41201026916508</c:v>
                </c:pt>
                <c:pt idx="1389">
                  <c:v>781.71022804260258</c:v>
                </c:pt>
                <c:pt idx="1390">
                  <c:v>785.21950538635258</c:v>
                </c:pt>
                <c:pt idx="1391">
                  <c:v>784.51772315979008</c:v>
                </c:pt>
                <c:pt idx="1392">
                  <c:v>785.92140968322758</c:v>
                </c:pt>
                <c:pt idx="1393">
                  <c:v>784.51772315979008</c:v>
                </c:pt>
                <c:pt idx="1394">
                  <c:v>784.51772315979008</c:v>
                </c:pt>
                <c:pt idx="1395">
                  <c:v>788.02700050354008</c:v>
                </c:pt>
                <c:pt idx="1396">
                  <c:v>790.83449562072758</c:v>
                </c:pt>
                <c:pt idx="1397">
                  <c:v>789.43080909729008</c:v>
                </c:pt>
                <c:pt idx="1398">
                  <c:v>790.13271339416508</c:v>
                </c:pt>
                <c:pt idx="1399">
                  <c:v>792.23830421447758</c:v>
                </c:pt>
                <c:pt idx="1400">
                  <c:v>792.23830421447758</c:v>
                </c:pt>
                <c:pt idx="1401">
                  <c:v>792.23830421447758</c:v>
                </c:pt>
                <c:pt idx="1402">
                  <c:v>795.74770362854008</c:v>
                </c:pt>
                <c:pt idx="1403">
                  <c:v>794.34389503479008</c:v>
                </c:pt>
                <c:pt idx="1404">
                  <c:v>797.15139015197758</c:v>
                </c:pt>
                <c:pt idx="1405">
                  <c:v>795.74770362854008</c:v>
                </c:pt>
                <c:pt idx="1406">
                  <c:v>797.85329444885258</c:v>
                </c:pt>
                <c:pt idx="1407">
                  <c:v>797.15139015197758</c:v>
                </c:pt>
                <c:pt idx="1408">
                  <c:v>799.95888526916508</c:v>
                </c:pt>
                <c:pt idx="1409">
                  <c:v>800.66078956604008</c:v>
                </c:pt>
                <c:pt idx="1410">
                  <c:v>799.95888526916508</c:v>
                </c:pt>
                <c:pt idx="1411">
                  <c:v>799.95888526916508</c:v>
                </c:pt>
                <c:pt idx="1412">
                  <c:v>800.66078956604008</c:v>
                </c:pt>
                <c:pt idx="1413">
                  <c:v>803.46828468322758</c:v>
                </c:pt>
                <c:pt idx="1414">
                  <c:v>804.87197120666508</c:v>
                </c:pt>
                <c:pt idx="1415">
                  <c:v>804.87197120666508</c:v>
                </c:pt>
                <c:pt idx="1416">
                  <c:v>805.57387550354008</c:v>
                </c:pt>
                <c:pt idx="1417">
                  <c:v>806.97768409729008</c:v>
                </c:pt>
                <c:pt idx="1418">
                  <c:v>806.27577980041508</c:v>
                </c:pt>
                <c:pt idx="1419">
                  <c:v>806.97768409729008</c:v>
                </c:pt>
                <c:pt idx="1420">
                  <c:v>807.67946632385258</c:v>
                </c:pt>
                <c:pt idx="1421">
                  <c:v>806.27577980041508</c:v>
                </c:pt>
                <c:pt idx="1422">
                  <c:v>809.08327491760258</c:v>
                </c:pt>
                <c:pt idx="1423">
                  <c:v>809.78517921447758</c:v>
                </c:pt>
                <c:pt idx="1424">
                  <c:v>810.48696144104008</c:v>
                </c:pt>
                <c:pt idx="1425">
                  <c:v>811.18886573791508</c:v>
                </c:pt>
                <c:pt idx="1426">
                  <c:v>812.59267433166508</c:v>
                </c:pt>
                <c:pt idx="1427">
                  <c:v>814.69826515197758</c:v>
                </c:pt>
                <c:pt idx="1428">
                  <c:v>813.29445655822758</c:v>
                </c:pt>
                <c:pt idx="1429">
                  <c:v>816.80385597229008</c:v>
                </c:pt>
                <c:pt idx="1430">
                  <c:v>814.69826515197758</c:v>
                </c:pt>
                <c:pt idx="1431">
                  <c:v>816.10195167541508</c:v>
                </c:pt>
                <c:pt idx="1432">
                  <c:v>816.10195167541508</c:v>
                </c:pt>
                <c:pt idx="1433">
                  <c:v>816.80385597229008</c:v>
                </c:pt>
                <c:pt idx="1434">
                  <c:v>819.61135108947758</c:v>
                </c:pt>
                <c:pt idx="1435">
                  <c:v>819.61135108947758</c:v>
                </c:pt>
                <c:pt idx="1436">
                  <c:v>821.71694190979008</c:v>
                </c:pt>
                <c:pt idx="1437">
                  <c:v>821.01515968322758</c:v>
                </c:pt>
                <c:pt idx="1438">
                  <c:v>821.71694190979008</c:v>
                </c:pt>
                <c:pt idx="1439">
                  <c:v>821.71694190979008</c:v>
                </c:pt>
                <c:pt idx="1440">
                  <c:v>823.12075050354008</c:v>
                </c:pt>
                <c:pt idx="1441">
                  <c:v>823.82265480041508</c:v>
                </c:pt>
                <c:pt idx="1442">
                  <c:v>824.52443702697758</c:v>
                </c:pt>
                <c:pt idx="1443">
                  <c:v>824.52443702697758</c:v>
                </c:pt>
                <c:pt idx="1444">
                  <c:v>826.63014991760258</c:v>
                </c:pt>
                <c:pt idx="1445">
                  <c:v>828.03383644104008</c:v>
                </c:pt>
                <c:pt idx="1446">
                  <c:v>828.73574073791508</c:v>
                </c:pt>
                <c:pt idx="1447">
                  <c:v>828.03383644104008</c:v>
                </c:pt>
                <c:pt idx="1448">
                  <c:v>828.73574073791508</c:v>
                </c:pt>
                <c:pt idx="1449">
                  <c:v>829.43764503479008</c:v>
                </c:pt>
                <c:pt idx="1450">
                  <c:v>832.94692237854008</c:v>
                </c:pt>
                <c:pt idx="1451">
                  <c:v>834.35073097229008</c:v>
                </c:pt>
                <c:pt idx="1452">
                  <c:v>832.94692237854008</c:v>
                </c:pt>
                <c:pt idx="1453">
                  <c:v>835.75441749572758</c:v>
                </c:pt>
                <c:pt idx="1454">
                  <c:v>836.45632179260258</c:v>
                </c:pt>
                <c:pt idx="1455">
                  <c:v>835.05263526916508</c:v>
                </c:pt>
                <c:pt idx="1456">
                  <c:v>837.15822608947758</c:v>
                </c:pt>
                <c:pt idx="1457">
                  <c:v>837.86013038635258</c:v>
                </c:pt>
                <c:pt idx="1458">
                  <c:v>839.26381690979008</c:v>
                </c:pt>
                <c:pt idx="1459">
                  <c:v>839.96572120666508</c:v>
                </c:pt>
                <c:pt idx="1460">
                  <c:v>841.36940773010258</c:v>
                </c:pt>
                <c:pt idx="1461">
                  <c:v>840.66762550354008</c:v>
                </c:pt>
                <c:pt idx="1462">
                  <c:v>839.96572120666508</c:v>
                </c:pt>
                <c:pt idx="1463">
                  <c:v>844.17690284729008</c:v>
                </c:pt>
                <c:pt idx="1464">
                  <c:v>844.17690284729008</c:v>
                </c:pt>
                <c:pt idx="1465">
                  <c:v>846.28261573791508</c:v>
                </c:pt>
                <c:pt idx="1466">
                  <c:v>844.87880714416508</c:v>
                </c:pt>
                <c:pt idx="1467">
                  <c:v>846.98439796447758</c:v>
                </c:pt>
                <c:pt idx="1468">
                  <c:v>847.68630226135258</c:v>
                </c:pt>
                <c:pt idx="1469">
                  <c:v>851.19570167541508</c:v>
                </c:pt>
                <c:pt idx="1470">
                  <c:v>849.79189308166508</c:v>
                </c:pt>
                <c:pt idx="1471">
                  <c:v>851.89760597229008</c:v>
                </c:pt>
                <c:pt idx="1472">
                  <c:v>851.19570167541508</c:v>
                </c:pt>
                <c:pt idx="1473">
                  <c:v>852.59938819885258</c:v>
                </c:pt>
                <c:pt idx="1474">
                  <c:v>854.70510108947758</c:v>
                </c:pt>
                <c:pt idx="1475">
                  <c:v>858.21437843322758</c:v>
                </c:pt>
                <c:pt idx="1476">
                  <c:v>858.21437843322758</c:v>
                </c:pt>
                <c:pt idx="1477">
                  <c:v>857.51259620666508</c:v>
                </c:pt>
                <c:pt idx="1478">
                  <c:v>858.91628273010258</c:v>
                </c:pt>
                <c:pt idx="1479">
                  <c:v>858.21437843322758</c:v>
                </c:pt>
                <c:pt idx="1480">
                  <c:v>860.32009132385258</c:v>
                </c:pt>
                <c:pt idx="1481">
                  <c:v>861.02187355041508</c:v>
                </c:pt>
                <c:pt idx="1482">
                  <c:v>861.02187355041508</c:v>
                </c:pt>
                <c:pt idx="1483">
                  <c:v>863.12758644104008</c:v>
                </c:pt>
                <c:pt idx="1484">
                  <c:v>862.42568214416508</c:v>
                </c:pt>
                <c:pt idx="1485">
                  <c:v>863.82936866760258</c:v>
                </c:pt>
                <c:pt idx="1486">
                  <c:v>863.82936866760258</c:v>
                </c:pt>
                <c:pt idx="1487">
                  <c:v>865.23317726135258</c:v>
                </c:pt>
                <c:pt idx="1488">
                  <c:v>863.82936866760258</c:v>
                </c:pt>
                <c:pt idx="1489">
                  <c:v>865.93508155822758</c:v>
                </c:pt>
                <c:pt idx="1490">
                  <c:v>868.04067237854008</c:v>
                </c:pt>
                <c:pt idx="1491">
                  <c:v>868.04067237854008</c:v>
                </c:pt>
                <c:pt idx="1492">
                  <c:v>870.14626319885258</c:v>
                </c:pt>
                <c:pt idx="1493">
                  <c:v>870.84816749572758</c:v>
                </c:pt>
                <c:pt idx="1494">
                  <c:v>869.44435890197758</c:v>
                </c:pt>
                <c:pt idx="1495">
                  <c:v>870.84816749572758</c:v>
                </c:pt>
                <c:pt idx="1496">
                  <c:v>874.35756690979008</c:v>
                </c:pt>
                <c:pt idx="1497">
                  <c:v>873.65566261291508</c:v>
                </c:pt>
                <c:pt idx="1498">
                  <c:v>873.65566261291508</c:v>
                </c:pt>
                <c:pt idx="1499">
                  <c:v>875.76125343322758</c:v>
                </c:pt>
                <c:pt idx="1500">
                  <c:v>873.65566261291508</c:v>
                </c:pt>
                <c:pt idx="1501">
                  <c:v>875.76125343322758</c:v>
                </c:pt>
                <c:pt idx="1502">
                  <c:v>876.46315773010258</c:v>
                </c:pt>
                <c:pt idx="1503">
                  <c:v>877.86684425354008</c:v>
                </c:pt>
                <c:pt idx="1504">
                  <c:v>879.27065284729008</c:v>
                </c:pt>
                <c:pt idx="1505">
                  <c:v>881.37624366760258</c:v>
                </c:pt>
                <c:pt idx="1506">
                  <c:v>882.07814796447758</c:v>
                </c:pt>
                <c:pt idx="1507">
                  <c:v>879.27065284729008</c:v>
                </c:pt>
                <c:pt idx="1508">
                  <c:v>882.78005226135258</c:v>
                </c:pt>
                <c:pt idx="1509">
                  <c:v>881.37624366760258</c:v>
                </c:pt>
                <c:pt idx="1510">
                  <c:v>884.88564308166508</c:v>
                </c:pt>
                <c:pt idx="1511">
                  <c:v>885.58754737854008</c:v>
                </c:pt>
                <c:pt idx="1512">
                  <c:v>884.88564308166508</c:v>
                </c:pt>
                <c:pt idx="1513">
                  <c:v>886.99123390197758</c:v>
                </c:pt>
                <c:pt idx="1514">
                  <c:v>887.69313819885258</c:v>
                </c:pt>
                <c:pt idx="1515">
                  <c:v>889.09682472229008</c:v>
                </c:pt>
                <c:pt idx="1516">
                  <c:v>889.09682472229008</c:v>
                </c:pt>
                <c:pt idx="1517">
                  <c:v>887.69313819885258</c:v>
                </c:pt>
                <c:pt idx="1518">
                  <c:v>889.79872901916508</c:v>
                </c:pt>
                <c:pt idx="1519">
                  <c:v>893.30812843322758</c:v>
                </c:pt>
                <c:pt idx="1520">
                  <c:v>894.71181495666508</c:v>
                </c:pt>
                <c:pt idx="1521">
                  <c:v>894.01003273010258</c:v>
                </c:pt>
                <c:pt idx="1522">
                  <c:v>896.81752784729008</c:v>
                </c:pt>
                <c:pt idx="1523">
                  <c:v>896.11562355041508</c:v>
                </c:pt>
                <c:pt idx="1524">
                  <c:v>896.11562355041508</c:v>
                </c:pt>
                <c:pt idx="1525">
                  <c:v>898.92311866760258</c:v>
                </c:pt>
                <c:pt idx="1526">
                  <c:v>898.92311866760258</c:v>
                </c:pt>
                <c:pt idx="1527">
                  <c:v>900.32680519104008</c:v>
                </c:pt>
                <c:pt idx="1528">
                  <c:v>900.32680519104008</c:v>
                </c:pt>
                <c:pt idx="1529">
                  <c:v>901.73061378479008</c:v>
                </c:pt>
                <c:pt idx="1530">
                  <c:v>903.13430030822758</c:v>
                </c:pt>
                <c:pt idx="1531">
                  <c:v>904.53810890197758</c:v>
                </c:pt>
                <c:pt idx="1532">
                  <c:v>904.53810890197758</c:v>
                </c:pt>
                <c:pt idx="1533">
                  <c:v>908.74929054260258</c:v>
                </c:pt>
                <c:pt idx="1534">
                  <c:v>910.15309913635258</c:v>
                </c:pt>
                <c:pt idx="1535">
                  <c:v>908.74929054260258</c:v>
                </c:pt>
                <c:pt idx="1536">
                  <c:v>910.85500343322758</c:v>
                </c:pt>
                <c:pt idx="1537">
                  <c:v>911.55678565979008</c:v>
                </c:pt>
                <c:pt idx="1538">
                  <c:v>913.66249855041508</c:v>
                </c:pt>
                <c:pt idx="1539">
                  <c:v>913.66249855041508</c:v>
                </c:pt>
                <c:pt idx="1540">
                  <c:v>913.66249855041508</c:v>
                </c:pt>
                <c:pt idx="1541">
                  <c:v>913.66249855041508</c:v>
                </c:pt>
                <c:pt idx="1542">
                  <c:v>917.87368019104008</c:v>
                </c:pt>
                <c:pt idx="1543">
                  <c:v>919.27748878479008</c:v>
                </c:pt>
                <c:pt idx="1544">
                  <c:v>918.57558448791508</c:v>
                </c:pt>
                <c:pt idx="1545">
                  <c:v>919.97927101135258</c:v>
                </c:pt>
                <c:pt idx="1546">
                  <c:v>921.38307960510258</c:v>
                </c:pt>
                <c:pt idx="1547">
                  <c:v>922.08498390197758</c:v>
                </c:pt>
                <c:pt idx="1548">
                  <c:v>924.19057472229008</c:v>
                </c:pt>
                <c:pt idx="1549">
                  <c:v>924.19057472229008</c:v>
                </c:pt>
                <c:pt idx="1550">
                  <c:v>925.59426124572758</c:v>
                </c:pt>
                <c:pt idx="1551">
                  <c:v>926.29616554260258</c:v>
                </c:pt>
                <c:pt idx="1552">
                  <c:v>929.80556495666508</c:v>
                </c:pt>
                <c:pt idx="1553">
                  <c:v>931.20925148010258</c:v>
                </c:pt>
                <c:pt idx="1554">
                  <c:v>930.50746925354008</c:v>
                </c:pt>
                <c:pt idx="1555">
                  <c:v>933.31496437072758</c:v>
                </c:pt>
                <c:pt idx="1556">
                  <c:v>935.42055519104008</c:v>
                </c:pt>
                <c:pt idx="1557">
                  <c:v>934.01674659729008</c:v>
                </c:pt>
                <c:pt idx="1558">
                  <c:v>934.71865089416508</c:v>
                </c:pt>
                <c:pt idx="1559">
                  <c:v>937.52614601135258</c:v>
                </c:pt>
                <c:pt idx="1560">
                  <c:v>940.33364112854008</c:v>
                </c:pt>
                <c:pt idx="1561">
                  <c:v>943.84304054260258</c:v>
                </c:pt>
                <c:pt idx="1562">
                  <c:v>941.03554542541508</c:v>
                </c:pt>
                <c:pt idx="1563">
                  <c:v>943.14113624572758</c:v>
                </c:pt>
                <c:pt idx="1564">
                  <c:v>945.24672706604008</c:v>
                </c:pt>
                <c:pt idx="1565">
                  <c:v>946.65053565979008</c:v>
                </c:pt>
                <c:pt idx="1566">
                  <c:v>948.75612648010258</c:v>
                </c:pt>
                <c:pt idx="1567">
                  <c:v>949.45803077697758</c:v>
                </c:pt>
                <c:pt idx="1568">
                  <c:v>950.86171730041508</c:v>
                </c:pt>
                <c:pt idx="1569">
                  <c:v>952.26552589416508</c:v>
                </c:pt>
                <c:pt idx="1570">
                  <c:v>952.26552589416508</c:v>
                </c:pt>
                <c:pt idx="1571">
                  <c:v>953.66921241760258</c:v>
                </c:pt>
                <c:pt idx="1572">
                  <c:v>956.47670753479008</c:v>
                </c:pt>
                <c:pt idx="1573">
                  <c:v>957.88051612854008</c:v>
                </c:pt>
                <c:pt idx="1574">
                  <c:v>958.58242042541508</c:v>
                </c:pt>
                <c:pt idx="1575">
                  <c:v>960.68801124572758</c:v>
                </c:pt>
                <c:pt idx="1576">
                  <c:v>961.38991554260258</c:v>
                </c:pt>
                <c:pt idx="1577">
                  <c:v>963.49550636291508</c:v>
                </c:pt>
                <c:pt idx="1578">
                  <c:v>964.89919288635258</c:v>
                </c:pt>
                <c:pt idx="1579">
                  <c:v>967.00490577697758</c:v>
                </c:pt>
                <c:pt idx="1580">
                  <c:v>967.00490577697758</c:v>
                </c:pt>
                <c:pt idx="1581">
                  <c:v>971.21608741760258</c:v>
                </c:pt>
                <c:pt idx="1582">
                  <c:v>969.81240089416508</c:v>
                </c:pt>
                <c:pt idx="1583">
                  <c:v>971.91799171447758</c:v>
                </c:pt>
                <c:pt idx="1584">
                  <c:v>971.21608741760258</c:v>
                </c:pt>
                <c:pt idx="1585">
                  <c:v>973.32167823791508</c:v>
                </c:pt>
                <c:pt idx="1586">
                  <c:v>976.12917335510258</c:v>
                </c:pt>
                <c:pt idx="1587">
                  <c:v>976.83107765197758</c:v>
                </c:pt>
                <c:pt idx="1588">
                  <c:v>976.12917335510258</c:v>
                </c:pt>
                <c:pt idx="1589">
                  <c:v>978.23488624572758</c:v>
                </c:pt>
                <c:pt idx="1590">
                  <c:v>981.04238136291508</c:v>
                </c:pt>
                <c:pt idx="1591">
                  <c:v>981.74416358947758</c:v>
                </c:pt>
                <c:pt idx="1592">
                  <c:v>984.55165870666508</c:v>
                </c:pt>
                <c:pt idx="1593">
                  <c:v>985.95546730041508</c:v>
                </c:pt>
                <c:pt idx="1594">
                  <c:v>987.35915382385258</c:v>
                </c:pt>
                <c:pt idx="1595">
                  <c:v>988.06105812072758</c:v>
                </c:pt>
                <c:pt idx="1596">
                  <c:v>988.76296241760258</c:v>
                </c:pt>
                <c:pt idx="1597">
                  <c:v>990.16664894104008</c:v>
                </c:pt>
                <c:pt idx="1598">
                  <c:v>993.67604835510258</c:v>
                </c:pt>
                <c:pt idx="1599">
                  <c:v>990.86855323791508</c:v>
                </c:pt>
                <c:pt idx="1600">
                  <c:v>993.67604835510258</c:v>
                </c:pt>
                <c:pt idx="1601">
                  <c:v>992.97414405822758</c:v>
                </c:pt>
                <c:pt idx="1602">
                  <c:v>997.18544776916508</c:v>
                </c:pt>
                <c:pt idx="1603">
                  <c:v>997.18544776916508</c:v>
                </c:pt>
                <c:pt idx="1604">
                  <c:v>1000.6948471832276</c:v>
                </c:pt>
                <c:pt idx="1605">
                  <c:v>1001.3966294097901</c:v>
                </c:pt>
                <c:pt idx="1606">
                  <c:v>1004.2041245269776</c:v>
                </c:pt>
                <c:pt idx="1607">
                  <c:v>1005.6079331207276</c:v>
                </c:pt>
                <c:pt idx="1608">
                  <c:v>1007.7135239410401</c:v>
                </c:pt>
                <c:pt idx="1609">
                  <c:v>1011.2229233551026</c:v>
                </c:pt>
                <c:pt idx="1610">
                  <c:v>1011.2229233551026</c:v>
                </c:pt>
                <c:pt idx="1611">
                  <c:v>1011.9248276519776</c:v>
                </c:pt>
                <c:pt idx="1612">
                  <c:v>1014.7323227691651</c:v>
                </c:pt>
                <c:pt idx="1613">
                  <c:v>1016.1360092926026</c:v>
                </c:pt>
                <c:pt idx="1614">
                  <c:v>1016.8379135894776</c:v>
                </c:pt>
                <c:pt idx="1615">
                  <c:v>1021.7509995269776</c:v>
                </c:pt>
                <c:pt idx="1616">
                  <c:v>1021.7509995269776</c:v>
                </c:pt>
                <c:pt idx="1617">
                  <c:v>1023.8567124176026</c:v>
                </c:pt>
                <c:pt idx="1618">
                  <c:v>1025.9621811676025</c:v>
                </c:pt>
                <c:pt idx="1619">
                  <c:v>1028.7697983551025</c:v>
                </c:pt>
                <c:pt idx="1620">
                  <c:v>1033.6828842926025</c:v>
                </c:pt>
                <c:pt idx="1621">
                  <c:v>1033.6828842926025</c:v>
                </c:pt>
                <c:pt idx="1622">
                  <c:v>1037.8940659332275</c:v>
                </c:pt>
                <c:pt idx="1623">
                  <c:v>1037.8940659332275</c:v>
                </c:pt>
                <c:pt idx="1624">
                  <c:v>1040.7016831207275</c:v>
                </c:pt>
                <c:pt idx="1625">
                  <c:v>1040.7016831207275</c:v>
                </c:pt>
                <c:pt idx="1626">
                  <c:v>1041.4035874176025</c:v>
                </c:pt>
                <c:pt idx="1627">
                  <c:v>1045.6147690582275</c:v>
                </c:pt>
                <c:pt idx="1628">
                  <c:v>1045.6147690582275</c:v>
                </c:pt>
                <c:pt idx="1629">
                  <c:v>1046.3166733551025</c:v>
                </c:pt>
                <c:pt idx="1630">
                  <c:v>1049.8259506988525</c:v>
                </c:pt>
                <c:pt idx="1631">
                  <c:v>1051.9316635894775</c:v>
                </c:pt>
                <c:pt idx="1632">
                  <c:v>1051.9316635894775</c:v>
                </c:pt>
                <c:pt idx="1633">
                  <c:v>1052.6335678863525</c:v>
                </c:pt>
                <c:pt idx="1634">
                  <c:v>1054.0371323394775</c:v>
                </c:pt>
                <c:pt idx="1635">
                  <c:v>1057.5466538238525</c:v>
                </c:pt>
                <c:pt idx="1636">
                  <c:v>1058.9502182769775</c:v>
                </c:pt>
                <c:pt idx="1637">
                  <c:v>1061.0559311676025</c:v>
                </c:pt>
                <c:pt idx="1638">
                  <c:v>1061.7578354644775</c:v>
                </c:pt>
                <c:pt idx="1639">
                  <c:v>1062.4597397613525</c:v>
                </c:pt>
                <c:pt idx="1640">
                  <c:v>1065.2671128082275</c:v>
                </c:pt>
                <c:pt idx="1641">
                  <c:v>1063.8635483551025</c:v>
                </c:pt>
                <c:pt idx="1642">
                  <c:v>1066.6709214019775</c:v>
                </c:pt>
                <c:pt idx="1643">
                  <c:v>1066.6709214019775</c:v>
                </c:pt>
                <c:pt idx="1644">
                  <c:v>1069.4785385894775</c:v>
                </c:pt>
                <c:pt idx="1645">
                  <c:v>1072.2859116363525</c:v>
                </c:pt>
                <c:pt idx="1646">
                  <c:v>1070.8821030426025</c:v>
                </c:pt>
                <c:pt idx="1647">
                  <c:v>1072.2859116363525</c:v>
                </c:pt>
                <c:pt idx="1648">
                  <c:v>1075.0935288238525</c:v>
                </c:pt>
                <c:pt idx="1649">
                  <c:v>1074.3916245269775</c:v>
                </c:pt>
                <c:pt idx="1650">
                  <c:v>1076.4970932769775</c:v>
                </c:pt>
                <c:pt idx="1651">
                  <c:v>1076.4970932769775</c:v>
                </c:pt>
                <c:pt idx="1652">
                  <c:v>1078.6028061676025</c:v>
                </c:pt>
                <c:pt idx="1653">
                  <c:v>1080.0066147613525</c:v>
                </c:pt>
                <c:pt idx="1654">
                  <c:v>1080.0066147613525</c:v>
                </c:pt>
                <c:pt idx="1655">
                  <c:v>1082.1120835113525</c:v>
                </c:pt>
                <c:pt idx="1656">
                  <c:v>1082.8139878082275</c:v>
                </c:pt>
                <c:pt idx="1657">
                  <c:v>1084.9197006988525</c:v>
                </c:pt>
                <c:pt idx="1658">
                  <c:v>1085.6216049957275</c:v>
                </c:pt>
                <c:pt idx="1659">
                  <c:v>1087.0251694488525</c:v>
                </c:pt>
                <c:pt idx="1660">
                  <c:v>1087.7270737457275</c:v>
                </c:pt>
                <c:pt idx="1661">
                  <c:v>1089.8327866363525</c:v>
                </c:pt>
                <c:pt idx="1662">
                  <c:v>1090.5346909332275</c:v>
                </c:pt>
                <c:pt idx="1663">
                  <c:v>1091.9384995269775</c:v>
                </c:pt>
                <c:pt idx="1664">
                  <c:v>1090.5346909332275</c:v>
                </c:pt>
                <c:pt idx="1665">
                  <c:v>1091.9384995269775</c:v>
                </c:pt>
                <c:pt idx="1666">
                  <c:v>1096.1496811676025</c:v>
                </c:pt>
                <c:pt idx="1667">
                  <c:v>1094.0439682769775</c:v>
                </c:pt>
                <c:pt idx="1668">
                  <c:v>1094.7458725738525</c:v>
                </c:pt>
                <c:pt idx="1669">
                  <c:v>1095.4477768707275</c:v>
                </c:pt>
                <c:pt idx="1670">
                  <c:v>1096.1496811676025</c:v>
                </c:pt>
                <c:pt idx="1671">
                  <c:v>1098.9570542144775</c:v>
                </c:pt>
                <c:pt idx="1672">
                  <c:v>1098.2551499176025</c:v>
                </c:pt>
                <c:pt idx="1673">
                  <c:v>1101.0627671051025</c:v>
                </c:pt>
                <c:pt idx="1674">
                  <c:v>1101.7646714019775</c:v>
                </c:pt>
                <c:pt idx="1675">
                  <c:v>1101.7646714019775</c:v>
                </c:pt>
                <c:pt idx="1676">
                  <c:v>1104.5720444488525</c:v>
                </c:pt>
                <c:pt idx="1677">
                  <c:v>1103.8701401519775</c:v>
                </c:pt>
                <c:pt idx="1678">
                  <c:v>1104.5720444488525</c:v>
                </c:pt>
                <c:pt idx="1679">
                  <c:v>1104.5720444488525</c:v>
                </c:pt>
                <c:pt idx="1680">
                  <c:v>1106.6777573394775</c:v>
                </c:pt>
                <c:pt idx="1681">
                  <c:v>1107.3796616363525</c:v>
                </c:pt>
                <c:pt idx="1682">
                  <c:v>1108.7834702301025</c:v>
                </c:pt>
                <c:pt idx="1683">
                  <c:v>1108.0815659332275</c:v>
                </c:pt>
                <c:pt idx="1684">
                  <c:v>1110.8889389801025</c:v>
                </c:pt>
                <c:pt idx="1685">
                  <c:v>1109.4851303863525</c:v>
                </c:pt>
                <c:pt idx="1686">
                  <c:v>1108.0815659332275</c:v>
                </c:pt>
                <c:pt idx="1687">
                  <c:v>1112.9946518707275</c:v>
                </c:pt>
                <c:pt idx="1688">
                  <c:v>1110.1870346832275</c:v>
                </c:pt>
                <c:pt idx="1689">
                  <c:v>1112.9946518707275</c:v>
                </c:pt>
                <c:pt idx="1690">
                  <c:v>1112.9946518707275</c:v>
                </c:pt>
                <c:pt idx="1691">
                  <c:v>1114.3984604644775</c:v>
                </c:pt>
                <c:pt idx="1692">
                  <c:v>1115.8020249176025</c:v>
                </c:pt>
                <c:pt idx="1693">
                  <c:v>1116.5039292144775</c:v>
                </c:pt>
                <c:pt idx="1694">
                  <c:v>1117.2058335113525</c:v>
                </c:pt>
                <c:pt idx="1695">
                  <c:v>1116.5039292144775</c:v>
                </c:pt>
                <c:pt idx="1696">
                  <c:v>1118.6096421051025</c:v>
                </c:pt>
                <c:pt idx="1697">
                  <c:v>1118.6096421051025</c:v>
                </c:pt>
                <c:pt idx="1698">
                  <c:v>1122.1189194488525</c:v>
                </c:pt>
                <c:pt idx="1699">
                  <c:v>1122.1189194488525</c:v>
                </c:pt>
                <c:pt idx="1700">
                  <c:v>1122.8208237457275</c:v>
                </c:pt>
                <c:pt idx="1701">
                  <c:v>1124.2246323394775</c:v>
                </c:pt>
                <c:pt idx="1702">
                  <c:v>1126.3301010894775</c:v>
                </c:pt>
                <c:pt idx="1703">
                  <c:v>1124.9265366363525</c:v>
                </c:pt>
                <c:pt idx="1704">
                  <c:v>1124.9265366363525</c:v>
                </c:pt>
                <c:pt idx="1705">
                  <c:v>1126.3301010894775</c:v>
                </c:pt>
                <c:pt idx="1706">
                  <c:v>1128.4358139801025</c:v>
                </c:pt>
                <c:pt idx="1707">
                  <c:v>1131.2434311676025</c:v>
                </c:pt>
                <c:pt idx="1708">
                  <c:v>1129.1377182769775</c:v>
                </c:pt>
                <c:pt idx="1709">
                  <c:v>1131.9450913238525</c:v>
                </c:pt>
                <c:pt idx="1710">
                  <c:v>1131.9450913238525</c:v>
                </c:pt>
                <c:pt idx="1711">
                  <c:v>1131.2434311676025</c:v>
                </c:pt>
                <c:pt idx="1712">
                  <c:v>1131.2434311676025</c:v>
                </c:pt>
                <c:pt idx="1713">
                  <c:v>1134.7527085113525</c:v>
                </c:pt>
                <c:pt idx="1714">
                  <c:v>1132.6469956207275</c:v>
                </c:pt>
                <c:pt idx="1715">
                  <c:v>1134.7527085113525</c:v>
                </c:pt>
                <c:pt idx="1716">
                  <c:v>1134.7527085113525</c:v>
                </c:pt>
                <c:pt idx="1717">
                  <c:v>1134.7527085113525</c:v>
                </c:pt>
                <c:pt idx="1718">
                  <c:v>1136.1565171051025</c:v>
                </c:pt>
                <c:pt idx="1719">
                  <c:v>1138.2619858551025</c:v>
                </c:pt>
                <c:pt idx="1720">
                  <c:v>1137.5600815582275</c:v>
                </c:pt>
                <c:pt idx="1721">
                  <c:v>1138.9638901519775</c:v>
                </c:pt>
                <c:pt idx="1722">
                  <c:v>1141.7715073394775</c:v>
                </c:pt>
                <c:pt idx="1723">
                  <c:v>1141.0696030426025</c:v>
                </c:pt>
                <c:pt idx="1724">
                  <c:v>1143.1750717926025</c:v>
                </c:pt>
                <c:pt idx="1725">
                  <c:v>1143.8769760894775</c:v>
                </c:pt>
                <c:pt idx="1726">
                  <c:v>1145.9826889801025</c:v>
                </c:pt>
                <c:pt idx="1727">
                  <c:v>1145.2807846832275</c:v>
                </c:pt>
                <c:pt idx="1728">
                  <c:v>1147.3864975738525</c:v>
                </c:pt>
                <c:pt idx="1729">
                  <c:v>1146.6845932769775</c:v>
                </c:pt>
                <c:pt idx="1730">
                  <c:v>1149.4919663238525</c:v>
                </c:pt>
                <c:pt idx="1731">
                  <c:v>1150.8957749176025</c:v>
                </c:pt>
                <c:pt idx="1732">
                  <c:v>1153.0014878082275</c:v>
                </c:pt>
                <c:pt idx="1733">
                  <c:v>1151.5976792144775</c:v>
                </c:pt>
                <c:pt idx="1734">
                  <c:v>1153.7033921051025</c:v>
                </c:pt>
                <c:pt idx="1735">
                  <c:v>1154.4050522613525</c:v>
                </c:pt>
                <c:pt idx="1736">
                  <c:v>1155.8088608551025</c:v>
                </c:pt>
                <c:pt idx="1737">
                  <c:v>1155.1069565582275</c:v>
                </c:pt>
                <c:pt idx="1738">
                  <c:v>1158.6164780426025</c:v>
                </c:pt>
                <c:pt idx="1739">
                  <c:v>1158.6164780426025</c:v>
                </c:pt>
                <c:pt idx="1740">
                  <c:v>1160.0200424957275</c:v>
                </c:pt>
                <c:pt idx="1741">
                  <c:v>1160.7219467926025</c:v>
                </c:pt>
                <c:pt idx="1742">
                  <c:v>1162.8276596832275</c:v>
                </c:pt>
                <c:pt idx="1743">
                  <c:v>1163.5295639801025</c:v>
                </c:pt>
                <c:pt idx="1744">
                  <c:v>1164.2314682769775</c:v>
                </c:pt>
                <c:pt idx="1745">
                  <c:v>1167.0388413238525</c:v>
                </c:pt>
                <c:pt idx="1746">
                  <c:v>1168.4426499176025</c:v>
                </c:pt>
                <c:pt idx="1747">
                  <c:v>1169.8464585113525</c:v>
                </c:pt>
                <c:pt idx="1748">
                  <c:v>1171.2500229644775</c:v>
                </c:pt>
                <c:pt idx="1749">
                  <c:v>1172.6538315582275</c:v>
                </c:pt>
                <c:pt idx="1750">
                  <c:v>1173.3557358551025</c:v>
                </c:pt>
                <c:pt idx="1751">
                  <c:v>1174.7595444488525</c:v>
                </c:pt>
                <c:pt idx="1752">
                  <c:v>1176.1633530426025</c:v>
                </c:pt>
                <c:pt idx="1753">
                  <c:v>1175.4614487457275</c:v>
                </c:pt>
                <c:pt idx="1754">
                  <c:v>1178.2688217926025</c:v>
                </c:pt>
                <c:pt idx="1755">
                  <c:v>1178.9707260894775</c:v>
                </c:pt>
                <c:pt idx="1756">
                  <c:v>1181.7783432769775</c:v>
                </c:pt>
                <c:pt idx="1757">
                  <c:v>1183.8838120269775</c:v>
                </c:pt>
                <c:pt idx="1758">
                  <c:v>1183.8838120269775</c:v>
                </c:pt>
                <c:pt idx="1759">
                  <c:v>1183.8838120269775</c:v>
                </c:pt>
                <c:pt idx="1760">
                  <c:v>1186.6914292144775</c:v>
                </c:pt>
                <c:pt idx="1761">
                  <c:v>1187.3933335113525</c:v>
                </c:pt>
                <c:pt idx="1762">
                  <c:v>1188.7968979644775</c:v>
                </c:pt>
                <c:pt idx="1763">
                  <c:v>1188.7968979644775</c:v>
                </c:pt>
                <c:pt idx="1764">
                  <c:v>1191.6045151519775</c:v>
                </c:pt>
                <c:pt idx="1765">
                  <c:v>1193.7099839019775</c:v>
                </c:pt>
                <c:pt idx="1766">
                  <c:v>1190.9026108551025</c:v>
                </c:pt>
                <c:pt idx="1767">
                  <c:v>1195.1137924957275</c:v>
                </c:pt>
                <c:pt idx="1768">
                  <c:v>1197.2195053863525</c:v>
                </c:pt>
                <c:pt idx="1769">
                  <c:v>1199.3249741363525</c:v>
                </c:pt>
                <c:pt idx="1770">
                  <c:v>1197.9214096832275</c:v>
                </c:pt>
                <c:pt idx="1771">
                  <c:v>1201.4306870269775</c:v>
                </c:pt>
                <c:pt idx="1772">
                  <c:v>1203.5363999176025</c:v>
                </c:pt>
                <c:pt idx="1773">
                  <c:v>1203.5363999176025</c:v>
                </c:pt>
                <c:pt idx="1774">
                  <c:v>1204.2383042144775</c:v>
                </c:pt>
                <c:pt idx="1775">
                  <c:v>1208.4494858551025</c:v>
                </c:pt>
                <c:pt idx="1776">
                  <c:v>1209.8532944488525</c:v>
                </c:pt>
                <c:pt idx="1777">
                  <c:v>1213.3625717926025</c:v>
                </c:pt>
                <c:pt idx="1778">
                  <c:v>1208.4494858551025</c:v>
                </c:pt>
                <c:pt idx="1779">
                  <c:v>1214.7663803863525</c:v>
                </c:pt>
                <c:pt idx="1780">
                  <c:v>1213.3625717926025</c:v>
                </c:pt>
                <c:pt idx="1781">
                  <c:v>1212.6606674957275</c:v>
                </c:pt>
                <c:pt idx="1782">
                  <c:v>1217.5737534332275</c:v>
                </c:pt>
                <c:pt idx="1783">
                  <c:v>1217.5737534332275</c:v>
                </c:pt>
                <c:pt idx="1784">
                  <c:v>1219.6794663238525</c:v>
                </c:pt>
                <c:pt idx="1785">
                  <c:v>1218.2756577301025</c:v>
                </c:pt>
                <c:pt idx="1786">
                  <c:v>1221.0832749176025</c:v>
                </c:pt>
                <c:pt idx="1787">
                  <c:v>1221.0832749176025</c:v>
                </c:pt>
                <c:pt idx="1788">
                  <c:v>1221.7849350738525</c:v>
                </c:pt>
                <c:pt idx="1789">
                  <c:v>1223.1887436676025</c:v>
                </c:pt>
                <c:pt idx="1790">
                  <c:v>1223.1887436676025</c:v>
                </c:pt>
                <c:pt idx="1791">
                  <c:v>1223.8906479644775</c:v>
                </c:pt>
                <c:pt idx="1792">
                  <c:v>1225.2944565582275</c:v>
                </c:pt>
                <c:pt idx="1793">
                  <c:v>1227.3999253082275</c:v>
                </c:pt>
                <c:pt idx="1794">
                  <c:v>1228.1018296051025</c:v>
                </c:pt>
                <c:pt idx="1795">
                  <c:v>1228.1018296051025</c:v>
                </c:pt>
                <c:pt idx="1796">
                  <c:v>1228.8037339019775</c:v>
                </c:pt>
                <c:pt idx="1797">
                  <c:v>1228.8037339019775</c:v>
                </c:pt>
                <c:pt idx="1798">
                  <c:v>1228.8037339019775</c:v>
                </c:pt>
                <c:pt idx="1799">
                  <c:v>1233.0149155426025</c:v>
                </c:pt>
                <c:pt idx="1800">
                  <c:v>1233.0149155426025</c:v>
                </c:pt>
                <c:pt idx="1801">
                  <c:v>1234.4187241363525</c:v>
                </c:pt>
                <c:pt idx="1802">
                  <c:v>1233.0149155426025</c:v>
                </c:pt>
                <c:pt idx="1803">
                  <c:v>1233.7168198394775</c:v>
                </c:pt>
                <c:pt idx="1804">
                  <c:v>1235.8225327301025</c:v>
                </c:pt>
                <c:pt idx="1805">
                  <c:v>1235.1206284332275</c:v>
                </c:pt>
                <c:pt idx="1806">
                  <c:v>1234.4187241363525</c:v>
                </c:pt>
                <c:pt idx="1807">
                  <c:v>1237.9282456207275</c:v>
                </c:pt>
                <c:pt idx="1808">
                  <c:v>1237.9282456207275</c:v>
                </c:pt>
                <c:pt idx="1809">
                  <c:v>1240.0337143707275</c:v>
                </c:pt>
                <c:pt idx="1810">
                  <c:v>1240.0337143707275</c:v>
                </c:pt>
                <c:pt idx="1811">
                  <c:v>1240.7356186676025</c:v>
                </c:pt>
                <c:pt idx="1812">
                  <c:v>1240.0337143707275</c:v>
                </c:pt>
                <c:pt idx="1813">
                  <c:v>1244.2448960113525</c:v>
                </c:pt>
                <c:pt idx="1814">
                  <c:v>1242.8413315582275</c:v>
                </c:pt>
                <c:pt idx="1815">
                  <c:v>1243.5432358551025</c:v>
                </c:pt>
                <c:pt idx="1816">
                  <c:v>1244.9468003082275</c:v>
                </c:pt>
                <c:pt idx="1817">
                  <c:v>1242.8413315582275</c:v>
                </c:pt>
                <c:pt idx="1818">
                  <c:v>1244.2448960113525</c:v>
                </c:pt>
                <c:pt idx="1819">
                  <c:v>1244.9468003082275</c:v>
                </c:pt>
                <c:pt idx="1820">
                  <c:v>1246.3506089019775</c:v>
                </c:pt>
                <c:pt idx="1821">
                  <c:v>1245.6487046051025</c:v>
                </c:pt>
                <c:pt idx="1822">
                  <c:v>1247.0525131988525</c:v>
                </c:pt>
                <c:pt idx="1823">
                  <c:v>1249.1582260894775</c:v>
                </c:pt>
                <c:pt idx="1824">
                  <c:v>1249.1582260894775</c:v>
                </c:pt>
                <c:pt idx="1825">
                  <c:v>1250.5617905426025</c:v>
                </c:pt>
                <c:pt idx="1826">
                  <c:v>1251.2636948394775</c:v>
                </c:pt>
                <c:pt idx="1827">
                  <c:v>1249.8598862457275</c:v>
                </c:pt>
                <c:pt idx="1828">
                  <c:v>1249.8598862457275</c:v>
                </c:pt>
                <c:pt idx="1829">
                  <c:v>1252.6675034332275</c:v>
                </c:pt>
                <c:pt idx="1830">
                  <c:v>1251.2636948394775</c:v>
                </c:pt>
                <c:pt idx="1831">
                  <c:v>1252.6675034332275</c:v>
                </c:pt>
                <c:pt idx="1832">
                  <c:v>1255.4748764801025</c:v>
                </c:pt>
                <c:pt idx="1833">
                  <c:v>1253.3694077301025</c:v>
                </c:pt>
                <c:pt idx="1834">
                  <c:v>1254.0713120269775</c:v>
                </c:pt>
                <c:pt idx="1835">
                  <c:v>1254.7732163238525</c:v>
                </c:pt>
                <c:pt idx="1836">
                  <c:v>1254.0713120269775</c:v>
                </c:pt>
                <c:pt idx="1837">
                  <c:v>1256.1767807769775</c:v>
                </c:pt>
                <c:pt idx="1838">
                  <c:v>1256.1767807769775</c:v>
                </c:pt>
                <c:pt idx="1839">
                  <c:v>1254.7732163238525</c:v>
                </c:pt>
                <c:pt idx="1840">
                  <c:v>1258.9843979644775</c:v>
                </c:pt>
                <c:pt idx="1841">
                  <c:v>1255.4748764801025</c:v>
                </c:pt>
                <c:pt idx="1842">
                  <c:v>1255.4748764801025</c:v>
                </c:pt>
                <c:pt idx="1843">
                  <c:v>1260.3882065582275</c:v>
                </c:pt>
                <c:pt idx="1844">
                  <c:v>1259.6863022613525</c:v>
                </c:pt>
                <c:pt idx="1845">
                  <c:v>1260.3882065582275</c:v>
                </c:pt>
                <c:pt idx="1846">
                  <c:v>1261.7917710113525</c:v>
                </c:pt>
                <c:pt idx="1847">
                  <c:v>1259.6863022613525</c:v>
                </c:pt>
                <c:pt idx="1848">
                  <c:v>1258.9843979644775</c:v>
                </c:pt>
                <c:pt idx="1849">
                  <c:v>1261.7917710113525</c:v>
                </c:pt>
                <c:pt idx="1850">
                  <c:v>1262.4936753082275</c:v>
                </c:pt>
                <c:pt idx="1851">
                  <c:v>1263.1955796051025</c:v>
                </c:pt>
                <c:pt idx="1852">
                  <c:v>1263.8974839019775</c:v>
                </c:pt>
                <c:pt idx="1853">
                  <c:v>1267.4067612457275</c:v>
                </c:pt>
                <c:pt idx="1854">
                  <c:v>1266.0031967926025</c:v>
                </c:pt>
                <c:pt idx="1855">
                  <c:v>1268.1086655426025</c:v>
                </c:pt>
                <c:pt idx="1856">
                  <c:v>1267.4067612457275</c:v>
                </c:pt>
                <c:pt idx="1857">
                  <c:v>1270.2143784332275</c:v>
                </c:pt>
                <c:pt idx="1858">
                  <c:v>1268.8105698394775</c:v>
                </c:pt>
                <c:pt idx="1859">
                  <c:v>1270.2143784332275</c:v>
                </c:pt>
                <c:pt idx="1860">
                  <c:v>1272.3198471832275</c:v>
                </c:pt>
                <c:pt idx="1861">
                  <c:v>1273.0217514801025</c:v>
                </c:pt>
                <c:pt idx="1862">
                  <c:v>1273.0217514801025</c:v>
                </c:pt>
                <c:pt idx="1863">
                  <c:v>1271.6181870269775</c:v>
                </c:pt>
                <c:pt idx="1864">
                  <c:v>1275.1274643707275</c:v>
                </c:pt>
                <c:pt idx="1865">
                  <c:v>1274.4255600738525</c:v>
                </c:pt>
                <c:pt idx="1866">
                  <c:v>1277.2331772613525</c:v>
                </c:pt>
                <c:pt idx="1867">
                  <c:v>1276.5312729644775</c:v>
                </c:pt>
                <c:pt idx="1868">
                  <c:v>1277.2331772613525</c:v>
                </c:pt>
                <c:pt idx="1869">
                  <c:v>1279.3386460113525</c:v>
                </c:pt>
                <c:pt idx="1870">
                  <c:v>1278.6367417144775</c:v>
                </c:pt>
                <c:pt idx="1871">
                  <c:v>1280.7424546051025</c:v>
                </c:pt>
                <c:pt idx="1872">
                  <c:v>1280.7424546051025</c:v>
                </c:pt>
                <c:pt idx="1873">
                  <c:v>1280.7424546051025</c:v>
                </c:pt>
                <c:pt idx="1874">
                  <c:v>1283.5498276519775</c:v>
                </c:pt>
                <c:pt idx="1875">
                  <c:v>1286.3574448394775</c:v>
                </c:pt>
                <c:pt idx="1876">
                  <c:v>1284.2517319488525</c:v>
                </c:pt>
                <c:pt idx="1877">
                  <c:v>1289.8667221832275</c:v>
                </c:pt>
                <c:pt idx="1878">
                  <c:v>1287.0593491363525</c:v>
                </c:pt>
                <c:pt idx="1879">
                  <c:v>1287.0593491363525</c:v>
                </c:pt>
                <c:pt idx="1880">
                  <c:v>1289.1648178863525</c:v>
                </c:pt>
                <c:pt idx="1881">
                  <c:v>1289.1648178863525</c:v>
                </c:pt>
                <c:pt idx="1882">
                  <c:v>1291.2705307769775</c:v>
                </c:pt>
                <c:pt idx="1883">
                  <c:v>1289.8667221832275</c:v>
                </c:pt>
                <c:pt idx="1884">
                  <c:v>1292.6743393707275</c:v>
                </c:pt>
                <c:pt idx="1885">
                  <c:v>1291.2705307769775</c:v>
                </c:pt>
                <c:pt idx="1886">
                  <c:v>1291.2705307769775</c:v>
                </c:pt>
                <c:pt idx="1887">
                  <c:v>1293.3762436676025</c:v>
                </c:pt>
                <c:pt idx="1888">
                  <c:v>1294.0781479644775</c:v>
                </c:pt>
                <c:pt idx="1889">
                  <c:v>1291.2705307769775</c:v>
                </c:pt>
                <c:pt idx="1890">
                  <c:v>1293.3762436676025</c:v>
                </c:pt>
                <c:pt idx="1891">
                  <c:v>1293.3762436676025</c:v>
                </c:pt>
                <c:pt idx="1892">
                  <c:v>1298.9912339019775</c:v>
                </c:pt>
                <c:pt idx="1893">
                  <c:v>1293.3762436676025</c:v>
                </c:pt>
                <c:pt idx="1894">
                  <c:v>1295.4817124176025</c:v>
                </c:pt>
                <c:pt idx="1895">
                  <c:v>1299.6931381988525</c:v>
                </c:pt>
                <c:pt idx="1896">
                  <c:v>1300.3947983551025</c:v>
                </c:pt>
                <c:pt idx="1897">
                  <c:v>1298.9912339019775</c:v>
                </c:pt>
                <c:pt idx="1898">
                  <c:v>1300.3947983551025</c:v>
                </c:pt>
                <c:pt idx="1899">
                  <c:v>1300.3947983551025</c:v>
                </c:pt>
                <c:pt idx="1900">
                  <c:v>1303.2024155426025</c:v>
                </c:pt>
                <c:pt idx="1901">
                  <c:v>1301.7986069488525</c:v>
                </c:pt>
                <c:pt idx="1902">
                  <c:v>1301.7986069488525</c:v>
                </c:pt>
                <c:pt idx="1903">
                  <c:v>1302.5005112457275</c:v>
                </c:pt>
                <c:pt idx="1904">
                  <c:v>1305.3081284332275</c:v>
                </c:pt>
                <c:pt idx="1905">
                  <c:v>1307.4135971832275</c:v>
                </c:pt>
                <c:pt idx="1906">
                  <c:v>1304.6062241363525</c:v>
                </c:pt>
                <c:pt idx="1907">
                  <c:v>1306.0097885894775</c:v>
                </c:pt>
                <c:pt idx="1908">
                  <c:v>1306.0097885894775</c:v>
                </c:pt>
                <c:pt idx="1909">
                  <c:v>1306.7116928863525</c:v>
                </c:pt>
                <c:pt idx="1910">
                  <c:v>1307.4135971832275</c:v>
                </c:pt>
                <c:pt idx="1911">
                  <c:v>1308.1155014801025</c:v>
                </c:pt>
                <c:pt idx="1912">
                  <c:v>1307.4135971832275</c:v>
                </c:pt>
                <c:pt idx="1913">
                  <c:v>1308.1155014801025</c:v>
                </c:pt>
                <c:pt idx="1914">
                  <c:v>1309.5193100738525</c:v>
                </c:pt>
                <c:pt idx="1915">
                  <c:v>1306.0097885894775</c:v>
                </c:pt>
                <c:pt idx="1916">
                  <c:v>1308.8174057769775</c:v>
                </c:pt>
                <c:pt idx="1917">
                  <c:v>1310.9231186676025</c:v>
                </c:pt>
                <c:pt idx="1918">
                  <c:v>1310.2212143707275</c:v>
                </c:pt>
                <c:pt idx="1919">
                  <c:v>1312.3266831207275</c:v>
                </c:pt>
                <c:pt idx="1920">
                  <c:v>1312.3266831207275</c:v>
                </c:pt>
                <c:pt idx="1921">
                  <c:v>1314.4323960113525</c:v>
                </c:pt>
                <c:pt idx="1922">
                  <c:v>1317.2397690582275</c:v>
                </c:pt>
                <c:pt idx="1923">
                  <c:v>1316.5381089019775</c:v>
                </c:pt>
                <c:pt idx="1924">
                  <c:v>1319.3454819488525</c:v>
                </c:pt>
                <c:pt idx="1925">
                  <c:v>1317.9416733551025</c:v>
                </c:pt>
                <c:pt idx="1926">
                  <c:v>1317.2397690582275</c:v>
                </c:pt>
                <c:pt idx="1927">
                  <c:v>1317.9416733551025</c:v>
                </c:pt>
                <c:pt idx="1928">
                  <c:v>1320.7492905426025</c:v>
                </c:pt>
                <c:pt idx="1929">
                  <c:v>1322.1530991363525</c:v>
                </c:pt>
                <c:pt idx="1930">
                  <c:v>1320.0473862457275</c:v>
                </c:pt>
                <c:pt idx="1931">
                  <c:v>1320.7492905426025</c:v>
                </c:pt>
                <c:pt idx="1932">
                  <c:v>1322.1530991363525</c:v>
                </c:pt>
                <c:pt idx="1933">
                  <c:v>1324.2585678863525</c:v>
                </c:pt>
                <c:pt idx="1934">
                  <c:v>1326.3642807769775</c:v>
                </c:pt>
                <c:pt idx="1935">
                  <c:v>1324.9604721832275</c:v>
                </c:pt>
                <c:pt idx="1936">
                  <c:v>1326.3642807769775</c:v>
                </c:pt>
                <c:pt idx="1937">
                  <c:v>1326.3642807769775</c:v>
                </c:pt>
                <c:pt idx="1938">
                  <c:v>1325.6623764801025</c:v>
                </c:pt>
                <c:pt idx="1939">
                  <c:v>1327.7680893707275</c:v>
                </c:pt>
                <c:pt idx="1940">
                  <c:v>1329.8735581207275</c:v>
                </c:pt>
                <c:pt idx="1941">
                  <c:v>1329.1716538238525</c:v>
                </c:pt>
                <c:pt idx="1942">
                  <c:v>1331.2773667144775</c:v>
                </c:pt>
                <c:pt idx="1943">
                  <c:v>1330.5754624176025</c:v>
                </c:pt>
                <c:pt idx="1944">
                  <c:v>1331.2773667144775</c:v>
                </c:pt>
                <c:pt idx="1945">
                  <c:v>1333.3830796051025</c:v>
                </c:pt>
                <c:pt idx="1946">
                  <c:v>1331.2773667144775</c:v>
                </c:pt>
                <c:pt idx="1947">
                  <c:v>1333.3830796051025</c:v>
                </c:pt>
                <c:pt idx="1948">
                  <c:v>1333.3830796051025</c:v>
                </c:pt>
                <c:pt idx="1949">
                  <c:v>1334.7866440582275</c:v>
                </c:pt>
                <c:pt idx="1950">
                  <c:v>1335.4885483551025</c:v>
                </c:pt>
                <c:pt idx="1951">
                  <c:v>1336.1904526519775</c:v>
                </c:pt>
                <c:pt idx="1952">
                  <c:v>1336.1904526519775</c:v>
                </c:pt>
                <c:pt idx="1953">
                  <c:v>1336.8923569488525</c:v>
                </c:pt>
                <c:pt idx="1954">
                  <c:v>1336.8923569488525</c:v>
                </c:pt>
                <c:pt idx="1955">
                  <c:v>1338.2961655426025</c:v>
                </c:pt>
                <c:pt idx="1956">
                  <c:v>1336.8923569488525</c:v>
                </c:pt>
                <c:pt idx="1957">
                  <c:v>1338.9980698394775</c:v>
                </c:pt>
                <c:pt idx="1958">
                  <c:v>1340.4016342926025</c:v>
                </c:pt>
                <c:pt idx="1959">
                  <c:v>1339.6997299957275</c:v>
                </c:pt>
                <c:pt idx="1960">
                  <c:v>1341.8054428863525</c:v>
                </c:pt>
                <c:pt idx="1961">
                  <c:v>1340.4016342926025</c:v>
                </c:pt>
                <c:pt idx="1962">
                  <c:v>1343.9111557769775</c:v>
                </c:pt>
                <c:pt idx="1963">
                  <c:v>1343.9111557769775</c:v>
                </c:pt>
                <c:pt idx="1964">
                  <c:v>1347.4204331207275</c:v>
                </c:pt>
                <c:pt idx="1965">
                  <c:v>1347.4204331207275</c:v>
                </c:pt>
                <c:pt idx="1966">
                  <c:v>1347.4204331207275</c:v>
                </c:pt>
                <c:pt idx="1967">
                  <c:v>1347.4204331207275</c:v>
                </c:pt>
                <c:pt idx="1968">
                  <c:v>1348.8242417144775</c:v>
                </c:pt>
                <c:pt idx="1969">
                  <c:v>1348.8242417144775</c:v>
                </c:pt>
                <c:pt idx="1970">
                  <c:v>1348.8242417144775</c:v>
                </c:pt>
                <c:pt idx="1971">
                  <c:v>1350.9297104644775</c:v>
                </c:pt>
                <c:pt idx="1972">
                  <c:v>1350.2280503082275</c:v>
                </c:pt>
                <c:pt idx="1973">
                  <c:v>1350.9297104644775</c:v>
                </c:pt>
                <c:pt idx="1974">
                  <c:v>1350.2280503082275</c:v>
                </c:pt>
                <c:pt idx="1975">
                  <c:v>1353.7373276519775</c:v>
                </c:pt>
                <c:pt idx="1976">
                  <c:v>1353.7373276519775</c:v>
                </c:pt>
                <c:pt idx="1977">
                  <c:v>1353.7373276519775</c:v>
                </c:pt>
                <c:pt idx="1978">
                  <c:v>1354.4392319488525</c:v>
                </c:pt>
                <c:pt idx="1979">
                  <c:v>1355.1411362457275</c:v>
                </c:pt>
                <c:pt idx="1980">
                  <c:v>1357.2466049957275</c:v>
                </c:pt>
                <c:pt idx="1981">
                  <c:v>1356.5447006988525</c:v>
                </c:pt>
                <c:pt idx="1982">
                  <c:v>1355.8430405426025</c:v>
                </c:pt>
                <c:pt idx="1983">
                  <c:v>1357.2466049957275</c:v>
                </c:pt>
                <c:pt idx="1984">
                  <c:v>1359.3523178863525</c:v>
                </c:pt>
                <c:pt idx="1985">
                  <c:v>1357.2466049957275</c:v>
                </c:pt>
                <c:pt idx="1986">
                  <c:v>1359.3523178863525</c:v>
                </c:pt>
                <c:pt idx="1987">
                  <c:v>1360.0542221832275</c:v>
                </c:pt>
                <c:pt idx="1988">
                  <c:v>1362.1596909332275</c:v>
                </c:pt>
                <c:pt idx="1989">
                  <c:v>1360.7561264801025</c:v>
                </c:pt>
                <c:pt idx="1990">
                  <c:v>1362.1596909332275</c:v>
                </c:pt>
                <c:pt idx="1991">
                  <c:v>1364.2654038238525</c:v>
                </c:pt>
                <c:pt idx="1992">
                  <c:v>1364.2654038238525</c:v>
                </c:pt>
                <c:pt idx="1993">
                  <c:v>1364.2654038238525</c:v>
                </c:pt>
                <c:pt idx="1994">
                  <c:v>1369.1784897613525</c:v>
                </c:pt>
                <c:pt idx="1995">
                  <c:v>1367.7746811676025</c:v>
                </c:pt>
                <c:pt idx="1996">
                  <c:v>1370.5822983551025</c:v>
                </c:pt>
                <c:pt idx="1997">
                  <c:v>1370.5822983551025</c:v>
                </c:pt>
                <c:pt idx="1998">
                  <c:v>1371.9861069488525</c:v>
                </c:pt>
                <c:pt idx="1999">
                  <c:v>1371.2842026519775</c:v>
                </c:pt>
                <c:pt idx="2000">
                  <c:v>1372.6880112457275</c:v>
                </c:pt>
                <c:pt idx="2001">
                  <c:v>1373.3896714019775</c:v>
                </c:pt>
                <c:pt idx="2002">
                  <c:v>1374.0915756988525</c:v>
                </c:pt>
                <c:pt idx="2003">
                  <c:v>1375.4953842926025</c:v>
                </c:pt>
                <c:pt idx="2004">
                  <c:v>1376.1972885894775</c:v>
                </c:pt>
                <c:pt idx="2005">
                  <c:v>1379.0046616363525</c:v>
                </c:pt>
                <c:pt idx="2006">
                  <c:v>1378.3030014801025</c:v>
                </c:pt>
                <c:pt idx="2007">
                  <c:v>1380.4084702301025</c:v>
                </c:pt>
                <c:pt idx="2008">
                  <c:v>1380.4084702301025</c:v>
                </c:pt>
                <c:pt idx="2009">
                  <c:v>1382.5141831207275</c:v>
                </c:pt>
                <c:pt idx="2010">
                  <c:v>1383.9179917144775</c:v>
                </c:pt>
                <c:pt idx="2011">
                  <c:v>1385.3215561676025</c:v>
                </c:pt>
                <c:pt idx="2012">
                  <c:v>1386.0234604644775</c:v>
                </c:pt>
                <c:pt idx="2013">
                  <c:v>1386.7253647613525</c:v>
                </c:pt>
                <c:pt idx="2014">
                  <c:v>1390.9365464019775</c:v>
                </c:pt>
                <c:pt idx="2015">
                  <c:v>1388.1291733551025</c:v>
                </c:pt>
                <c:pt idx="2016">
                  <c:v>1393.7441635894775</c:v>
                </c:pt>
                <c:pt idx="2017">
                  <c:v>1393.7441635894775</c:v>
                </c:pt>
                <c:pt idx="2018">
                  <c:v>1393.7441635894775</c:v>
                </c:pt>
                <c:pt idx="2019">
                  <c:v>1394.4460678863525</c:v>
                </c:pt>
                <c:pt idx="2020">
                  <c:v>1396.5515366363525</c:v>
                </c:pt>
                <c:pt idx="2021">
                  <c:v>1395.8496323394775</c:v>
                </c:pt>
                <c:pt idx="2022">
                  <c:v>1397.9553452301025</c:v>
                </c:pt>
                <c:pt idx="2023">
                  <c:v>1397.9553452301025</c:v>
                </c:pt>
                <c:pt idx="2024">
                  <c:v>1400.0610581207275</c:v>
                </c:pt>
                <c:pt idx="2025">
                  <c:v>1402.1665268707275</c:v>
                </c:pt>
                <c:pt idx="2026">
                  <c:v>1402.8684311676025</c:v>
                </c:pt>
                <c:pt idx="2027">
                  <c:v>1404.9741440582275</c:v>
                </c:pt>
                <c:pt idx="2028">
                  <c:v>1404.2722397613525</c:v>
                </c:pt>
                <c:pt idx="2029">
                  <c:v>1404.9741440582275</c:v>
                </c:pt>
                <c:pt idx="2030">
                  <c:v>1405.6760483551025</c:v>
                </c:pt>
                <c:pt idx="2031">
                  <c:v>1406.3779526519775</c:v>
                </c:pt>
                <c:pt idx="2032">
                  <c:v>1406.3779526519775</c:v>
                </c:pt>
                <c:pt idx="2033">
                  <c:v>1406.3779526519775</c:v>
                </c:pt>
                <c:pt idx="2034">
                  <c:v>1409.8872299957275</c:v>
                </c:pt>
                <c:pt idx="2035">
                  <c:v>1409.1853256988525</c:v>
                </c:pt>
                <c:pt idx="2036">
                  <c:v>1412.6946030426025</c:v>
                </c:pt>
                <c:pt idx="2037">
                  <c:v>1410.5891342926025</c:v>
                </c:pt>
                <c:pt idx="2038">
                  <c:v>1410.5891342926025</c:v>
                </c:pt>
                <c:pt idx="2039">
                  <c:v>1412.6946030426025</c:v>
                </c:pt>
                <c:pt idx="2040">
                  <c:v>1417.6079331207275</c:v>
                </c:pt>
                <c:pt idx="2041">
                  <c:v>1414.8003159332275</c:v>
                </c:pt>
                <c:pt idx="2042">
                  <c:v>1414.8003159332275</c:v>
                </c:pt>
                <c:pt idx="2043">
                  <c:v>1416.9060288238525</c:v>
                </c:pt>
                <c:pt idx="2044">
                  <c:v>1419.0114975738525</c:v>
                </c:pt>
                <c:pt idx="2045">
                  <c:v>1420.4153061676025</c:v>
                </c:pt>
                <c:pt idx="2046">
                  <c:v>1419.7134018707275</c:v>
                </c:pt>
                <c:pt idx="2047">
                  <c:v>1422.5210190582275</c:v>
                </c:pt>
                <c:pt idx="2048">
                  <c:v>1424.6264878082275</c:v>
                </c:pt>
                <c:pt idx="2049">
                  <c:v>1423.9245835113525</c:v>
                </c:pt>
                <c:pt idx="2050">
                  <c:v>1425.3283921051025</c:v>
                </c:pt>
                <c:pt idx="2051">
                  <c:v>1427.4341049957275</c:v>
                </c:pt>
                <c:pt idx="2052">
                  <c:v>1423.2229233551025</c:v>
                </c:pt>
                <c:pt idx="2053">
                  <c:v>1427.4341049957275</c:v>
                </c:pt>
                <c:pt idx="2054">
                  <c:v>1428.8379135894775</c:v>
                </c:pt>
                <c:pt idx="2055">
                  <c:v>1427.4341049957275</c:v>
                </c:pt>
                <c:pt idx="2056">
                  <c:v>1428.8379135894775</c:v>
                </c:pt>
                <c:pt idx="2057">
                  <c:v>1429.5395737457275</c:v>
                </c:pt>
                <c:pt idx="2058">
                  <c:v>1427.4341049957275</c:v>
                </c:pt>
                <c:pt idx="2059">
                  <c:v>1428.8379135894775</c:v>
                </c:pt>
                <c:pt idx="2060">
                  <c:v>1430.9433823394775</c:v>
                </c:pt>
                <c:pt idx="2061">
                  <c:v>1426.7322006988525</c:v>
                </c:pt>
                <c:pt idx="2062">
                  <c:v>1430.2414780426025</c:v>
                </c:pt>
                <c:pt idx="2063">
                  <c:v>1427.4341049957275</c:v>
                </c:pt>
                <c:pt idx="2064">
                  <c:v>1428.8379135894775</c:v>
                </c:pt>
                <c:pt idx="2065">
                  <c:v>1430.2414780426025</c:v>
                </c:pt>
                <c:pt idx="2066">
                  <c:v>1431.6452866363525</c:v>
                </c:pt>
                <c:pt idx="2067">
                  <c:v>1431.6452866363525</c:v>
                </c:pt>
                <c:pt idx="2068">
                  <c:v>1433.7509995269775</c:v>
                </c:pt>
                <c:pt idx="2069">
                  <c:v>1432.3471909332275</c:v>
                </c:pt>
                <c:pt idx="2070">
                  <c:v>1433.7509995269775</c:v>
                </c:pt>
                <c:pt idx="2071">
                  <c:v>1433.7509995269775</c:v>
                </c:pt>
                <c:pt idx="2072">
                  <c:v>1433.7509995269775</c:v>
                </c:pt>
                <c:pt idx="2073">
                  <c:v>1434.4529038238525</c:v>
                </c:pt>
                <c:pt idx="2074">
                  <c:v>1435.1545639801025</c:v>
                </c:pt>
                <c:pt idx="2075">
                  <c:v>1435.8564682769775</c:v>
                </c:pt>
                <c:pt idx="2076">
                  <c:v>1437.9621811676025</c:v>
                </c:pt>
                <c:pt idx="2077">
                  <c:v>1435.8564682769775</c:v>
                </c:pt>
                <c:pt idx="2078">
                  <c:v>1437.2602768707275</c:v>
                </c:pt>
                <c:pt idx="2079">
                  <c:v>1437.9621811676025</c:v>
                </c:pt>
                <c:pt idx="2080">
                  <c:v>1437.9621811676025</c:v>
                </c:pt>
                <c:pt idx="2081">
                  <c:v>1439.3659897613525</c:v>
                </c:pt>
                <c:pt idx="2082">
                  <c:v>1440.7695542144775</c:v>
                </c:pt>
                <c:pt idx="2083">
                  <c:v>1439.3659897613525</c:v>
                </c:pt>
                <c:pt idx="2084">
                  <c:v>1439.3659897613525</c:v>
                </c:pt>
                <c:pt idx="2085">
                  <c:v>1440.0678940582275</c:v>
                </c:pt>
                <c:pt idx="2086">
                  <c:v>1439.3659897613525</c:v>
                </c:pt>
                <c:pt idx="2087">
                  <c:v>1440.0678940582275</c:v>
                </c:pt>
                <c:pt idx="2088">
                  <c:v>1441.4714585113525</c:v>
                </c:pt>
                <c:pt idx="2089">
                  <c:v>1442.8752671051025</c:v>
                </c:pt>
                <c:pt idx="2090">
                  <c:v>1442.8752671051025</c:v>
                </c:pt>
                <c:pt idx="2091">
                  <c:v>1445.6828842926025</c:v>
                </c:pt>
                <c:pt idx="2092">
                  <c:v>1444.9809799957275</c:v>
                </c:pt>
                <c:pt idx="2093">
                  <c:v>1446.3845444488525</c:v>
                </c:pt>
                <c:pt idx="2094">
                  <c:v>1448.4902573394775</c:v>
                </c:pt>
                <c:pt idx="2095">
                  <c:v>1447.7883530426025</c:v>
                </c:pt>
                <c:pt idx="2096">
                  <c:v>1447.7883530426025</c:v>
                </c:pt>
                <c:pt idx="2097">
                  <c:v>1449.1921616363525</c:v>
                </c:pt>
                <c:pt idx="2098">
                  <c:v>1449.8940659332275</c:v>
                </c:pt>
                <c:pt idx="2099">
                  <c:v>1450.5959702301025</c:v>
                </c:pt>
                <c:pt idx="2100">
                  <c:v>1449.1921616363525</c:v>
                </c:pt>
                <c:pt idx="2101">
                  <c:v>1451.9995346832275</c:v>
                </c:pt>
                <c:pt idx="2102">
                  <c:v>1451.9995346832275</c:v>
                </c:pt>
                <c:pt idx="2103">
                  <c:v>1452.7014389801025</c:v>
                </c:pt>
                <c:pt idx="2104">
                  <c:v>1454.8071518707275</c:v>
                </c:pt>
                <c:pt idx="2105">
                  <c:v>1456.2109604644775</c:v>
                </c:pt>
                <c:pt idx="2106">
                  <c:v>1455.5090561676025</c:v>
                </c:pt>
                <c:pt idx="2107">
                  <c:v>1459.0183335113525</c:v>
                </c:pt>
                <c:pt idx="2108">
                  <c:v>1457.6145249176025</c:v>
                </c:pt>
                <c:pt idx="2109">
                  <c:v>1460.4221421051025</c:v>
                </c:pt>
                <c:pt idx="2110">
                  <c:v>1460.4221421051025</c:v>
                </c:pt>
                <c:pt idx="2111">
                  <c:v>1461.1240464019775</c:v>
                </c:pt>
                <c:pt idx="2112">
                  <c:v>1461.8259506988525</c:v>
                </c:pt>
                <c:pt idx="2113">
                  <c:v>1462.5278549957275</c:v>
                </c:pt>
                <c:pt idx="2114">
                  <c:v>1463.2295151519775</c:v>
                </c:pt>
                <c:pt idx="2115">
                  <c:v>1466.7390366363525</c:v>
                </c:pt>
                <c:pt idx="2116">
                  <c:v>1464.6333237457275</c:v>
                </c:pt>
                <c:pt idx="2117">
                  <c:v>1463.9314194488525</c:v>
                </c:pt>
                <c:pt idx="2118">
                  <c:v>1466.7390366363525</c:v>
                </c:pt>
                <c:pt idx="2119">
                  <c:v>1466.7390366363525</c:v>
                </c:pt>
                <c:pt idx="2120">
                  <c:v>1468.1428452301025</c:v>
                </c:pt>
                <c:pt idx="2121">
                  <c:v>1468.8445053863525</c:v>
                </c:pt>
                <c:pt idx="2122">
                  <c:v>1469.5464096832275</c:v>
                </c:pt>
                <c:pt idx="2123">
                  <c:v>1471.6521225738525</c:v>
                </c:pt>
                <c:pt idx="2124">
                  <c:v>1470.9502182769775</c:v>
                </c:pt>
                <c:pt idx="2125">
                  <c:v>1470.9502182769775</c:v>
                </c:pt>
                <c:pt idx="2126">
                  <c:v>1473.0559311676025</c:v>
                </c:pt>
                <c:pt idx="2127">
                  <c:v>1473.7578354644775</c:v>
                </c:pt>
                <c:pt idx="2128">
                  <c:v>1475.1613999176025</c:v>
                </c:pt>
                <c:pt idx="2129">
                  <c:v>1476.5652085113525</c:v>
                </c:pt>
                <c:pt idx="2130">
                  <c:v>1475.1613999176025</c:v>
                </c:pt>
                <c:pt idx="2131">
                  <c:v>1475.1613999176025</c:v>
                </c:pt>
                <c:pt idx="2132">
                  <c:v>1478.6709214019775</c:v>
                </c:pt>
                <c:pt idx="2133">
                  <c:v>1479.3728256988525</c:v>
                </c:pt>
                <c:pt idx="2134">
                  <c:v>1481.4782944488525</c:v>
                </c:pt>
                <c:pt idx="2135">
                  <c:v>1482.8821030426025</c:v>
                </c:pt>
                <c:pt idx="2136">
                  <c:v>1480.0744858551025</c:v>
                </c:pt>
                <c:pt idx="2137">
                  <c:v>1482.8821030426025</c:v>
                </c:pt>
                <c:pt idx="2138">
                  <c:v>1482.8821030426025</c:v>
                </c:pt>
                <c:pt idx="2139">
                  <c:v>1484.2859116363525</c:v>
                </c:pt>
                <c:pt idx="2140">
                  <c:v>1483.5840073394775</c:v>
                </c:pt>
                <c:pt idx="2141">
                  <c:v>1484.2859116363525</c:v>
                </c:pt>
                <c:pt idx="2142">
                  <c:v>1483.5840073394775</c:v>
                </c:pt>
                <c:pt idx="2143">
                  <c:v>1484.2859116363525</c:v>
                </c:pt>
                <c:pt idx="2144">
                  <c:v>1484.2859116363525</c:v>
                </c:pt>
                <c:pt idx="2145">
                  <c:v>1486.3913803863525</c:v>
                </c:pt>
                <c:pt idx="2146">
                  <c:v>1486.3913803863525</c:v>
                </c:pt>
                <c:pt idx="2147">
                  <c:v>1484.9878159332275</c:v>
                </c:pt>
                <c:pt idx="2148">
                  <c:v>1486.3913803863525</c:v>
                </c:pt>
                <c:pt idx="2149">
                  <c:v>1484.9878159332275</c:v>
                </c:pt>
                <c:pt idx="2150">
                  <c:v>1488.4970932769775</c:v>
                </c:pt>
                <c:pt idx="2151">
                  <c:v>1485.6894760894775</c:v>
                </c:pt>
                <c:pt idx="2152">
                  <c:v>1486.3913803863525</c:v>
                </c:pt>
                <c:pt idx="2153">
                  <c:v>1490.6028061676025</c:v>
                </c:pt>
                <c:pt idx="2154">
                  <c:v>1489.9009018707275</c:v>
                </c:pt>
                <c:pt idx="2155">
                  <c:v>1489.1989975738525</c:v>
                </c:pt>
                <c:pt idx="2156">
                  <c:v>1490.6028061676025</c:v>
                </c:pt>
                <c:pt idx="2157">
                  <c:v>1489.9009018707275</c:v>
                </c:pt>
                <c:pt idx="2158">
                  <c:v>1492.0063706207275</c:v>
                </c:pt>
                <c:pt idx="2159">
                  <c:v>1494.1120835113525</c:v>
                </c:pt>
                <c:pt idx="2160">
                  <c:v>1493.4101792144775</c:v>
                </c:pt>
                <c:pt idx="2161">
                  <c:v>1494.8139878082275</c:v>
                </c:pt>
                <c:pt idx="2162">
                  <c:v>1494.8139878082275</c:v>
                </c:pt>
                <c:pt idx="2163">
                  <c:v>1498.3232651519775</c:v>
                </c:pt>
                <c:pt idx="2164">
                  <c:v>1496.9194565582275</c:v>
                </c:pt>
                <c:pt idx="2165">
                  <c:v>1499.0251694488525</c:v>
                </c:pt>
                <c:pt idx="2166">
                  <c:v>1498.3232651519775</c:v>
                </c:pt>
                <c:pt idx="2167">
                  <c:v>1499.7270737457275</c:v>
                </c:pt>
                <c:pt idx="2168">
                  <c:v>1501.1308823394775</c:v>
                </c:pt>
                <c:pt idx="2169">
                  <c:v>1499.0251694488525</c:v>
                </c:pt>
                <c:pt idx="2170">
                  <c:v>1502.5344467926025</c:v>
                </c:pt>
                <c:pt idx="2171">
                  <c:v>1501.8327866363525</c:v>
                </c:pt>
                <c:pt idx="2172">
                  <c:v>1504.6401596832275</c:v>
                </c:pt>
                <c:pt idx="2173">
                  <c:v>1506.7458725738525</c:v>
                </c:pt>
                <c:pt idx="2174">
                  <c:v>1505.3420639801025</c:v>
                </c:pt>
                <c:pt idx="2175">
                  <c:v>1507.4477768707275</c:v>
                </c:pt>
                <c:pt idx="2176">
                  <c:v>1509.5532456207275</c:v>
                </c:pt>
                <c:pt idx="2177">
                  <c:v>1509.5532456207275</c:v>
                </c:pt>
                <c:pt idx="2178">
                  <c:v>1509.5532456207275</c:v>
                </c:pt>
                <c:pt idx="2179">
                  <c:v>1510.9570542144775</c:v>
                </c:pt>
                <c:pt idx="2180">
                  <c:v>1512.3608628082275</c:v>
                </c:pt>
                <c:pt idx="2181">
                  <c:v>1513.0627671051025</c:v>
                </c:pt>
                <c:pt idx="2182">
                  <c:v>1514.4663315582275</c:v>
                </c:pt>
                <c:pt idx="2183">
                  <c:v>1516.5720444488525</c:v>
                </c:pt>
                <c:pt idx="2184">
                  <c:v>1519.3794174957275</c:v>
                </c:pt>
                <c:pt idx="2185">
                  <c:v>1518.6777573394775</c:v>
                </c:pt>
                <c:pt idx="2186">
                  <c:v>1517.9758530426025</c:v>
                </c:pt>
                <c:pt idx="2187">
                  <c:v>1521.4851303863525</c:v>
                </c:pt>
                <c:pt idx="2188">
                  <c:v>1519.3794174957275</c:v>
                </c:pt>
                <c:pt idx="2189">
                  <c:v>1522.8889389801025</c:v>
                </c:pt>
                <c:pt idx="2190">
                  <c:v>1522.1870346832275</c:v>
                </c:pt>
                <c:pt idx="2191">
                  <c:v>1522.1870346832275</c:v>
                </c:pt>
                <c:pt idx="2192">
                  <c:v>1522.1870346832275</c:v>
                </c:pt>
                <c:pt idx="2193">
                  <c:v>1522.1870346832275</c:v>
                </c:pt>
                <c:pt idx="2194">
                  <c:v>1522.8889389801025</c:v>
                </c:pt>
                <c:pt idx="2195">
                  <c:v>1522.8889389801025</c:v>
                </c:pt>
                <c:pt idx="2196">
                  <c:v>1524.9944077301025</c:v>
                </c:pt>
                <c:pt idx="2197">
                  <c:v>1524.9944077301025</c:v>
                </c:pt>
                <c:pt idx="2198">
                  <c:v>1527.8020249176025</c:v>
                </c:pt>
                <c:pt idx="2199">
                  <c:v>1527.8020249176025</c:v>
                </c:pt>
                <c:pt idx="2200">
                  <c:v>1529.2058335113525</c:v>
                </c:pt>
                <c:pt idx="2201">
                  <c:v>1528.5039292144775</c:v>
                </c:pt>
                <c:pt idx="2202">
                  <c:v>1529.2058335113525</c:v>
                </c:pt>
                <c:pt idx="2203">
                  <c:v>1529.2058335113525</c:v>
                </c:pt>
                <c:pt idx="2204">
                  <c:v>1530.6093979644775</c:v>
                </c:pt>
                <c:pt idx="2205">
                  <c:v>1530.6093979644775</c:v>
                </c:pt>
                <c:pt idx="2206">
                  <c:v>1530.6093979644775</c:v>
                </c:pt>
                <c:pt idx="2207">
                  <c:v>1531.3113022613525</c:v>
                </c:pt>
                <c:pt idx="2208">
                  <c:v>1533.4170151519775</c:v>
                </c:pt>
                <c:pt idx="2209">
                  <c:v>1533.4170151519775</c:v>
                </c:pt>
                <c:pt idx="2210">
                  <c:v>1534.1189194488525</c:v>
                </c:pt>
                <c:pt idx="2211">
                  <c:v>1534.1189194488525</c:v>
                </c:pt>
                <c:pt idx="2212">
                  <c:v>1534.1189194488525</c:v>
                </c:pt>
                <c:pt idx="2213">
                  <c:v>1534.8208237457275</c:v>
                </c:pt>
                <c:pt idx="2214">
                  <c:v>1534.8208237457275</c:v>
                </c:pt>
                <c:pt idx="2215">
                  <c:v>1536.2243881988525</c:v>
                </c:pt>
                <c:pt idx="2216">
                  <c:v>1533.4170151519775</c:v>
                </c:pt>
                <c:pt idx="2217">
                  <c:v>1537.6281967926025</c:v>
                </c:pt>
                <c:pt idx="2218">
                  <c:v>1534.1189194488525</c:v>
                </c:pt>
                <c:pt idx="2219">
                  <c:v>1535.5227280426025</c:v>
                </c:pt>
                <c:pt idx="2220">
                  <c:v>1535.5227280426025</c:v>
                </c:pt>
                <c:pt idx="2221">
                  <c:v>1536.2243881988525</c:v>
                </c:pt>
                <c:pt idx="2222">
                  <c:v>1539.0320053863525</c:v>
                </c:pt>
                <c:pt idx="2223">
                  <c:v>1537.6281967926025</c:v>
                </c:pt>
                <c:pt idx="2224">
                  <c:v>1538.3301010894775</c:v>
                </c:pt>
                <c:pt idx="2225">
                  <c:v>1536.2243881988525</c:v>
                </c:pt>
                <c:pt idx="2226">
                  <c:v>1538.3301010894775</c:v>
                </c:pt>
                <c:pt idx="2227">
                  <c:v>1539.0320053863525</c:v>
                </c:pt>
                <c:pt idx="2228">
                  <c:v>1541.1377182769775</c:v>
                </c:pt>
                <c:pt idx="2229">
                  <c:v>1541.8393784332275</c:v>
                </c:pt>
                <c:pt idx="2230">
                  <c:v>1543.9450913238525</c:v>
                </c:pt>
                <c:pt idx="2231">
                  <c:v>1540.4358139801025</c:v>
                </c:pt>
                <c:pt idx="2232">
                  <c:v>1543.9450913238525</c:v>
                </c:pt>
                <c:pt idx="2233">
                  <c:v>1543.2431870269775</c:v>
                </c:pt>
                <c:pt idx="2234">
                  <c:v>1544.6469956207275</c:v>
                </c:pt>
                <c:pt idx="2235">
                  <c:v>1546.0508042144775</c:v>
                </c:pt>
                <c:pt idx="2236">
                  <c:v>1546.7527085113525</c:v>
                </c:pt>
                <c:pt idx="2237">
                  <c:v>1546.7527085113525</c:v>
                </c:pt>
                <c:pt idx="2238">
                  <c:v>1546.7527085113525</c:v>
                </c:pt>
                <c:pt idx="2239">
                  <c:v>1546.7527085113525</c:v>
                </c:pt>
                <c:pt idx="2240">
                  <c:v>1546.7527085113525</c:v>
                </c:pt>
                <c:pt idx="2241">
                  <c:v>1546.7527085113525</c:v>
                </c:pt>
                <c:pt idx="2242">
                  <c:v>1548.8581772613525</c:v>
                </c:pt>
                <c:pt idx="2243">
                  <c:v>1548.8581772613525</c:v>
                </c:pt>
                <c:pt idx="2244">
                  <c:v>1549.5600815582275</c:v>
                </c:pt>
                <c:pt idx="2245">
                  <c:v>1550.9638901519775</c:v>
                </c:pt>
                <c:pt idx="2246">
                  <c:v>1550.2619858551025</c:v>
                </c:pt>
                <c:pt idx="2247">
                  <c:v>1550.2619858551025</c:v>
                </c:pt>
                <c:pt idx="2248">
                  <c:v>1548.8581772613525</c:v>
                </c:pt>
                <c:pt idx="2249">
                  <c:v>1551.6657944488525</c:v>
                </c:pt>
                <c:pt idx="2250">
                  <c:v>1553.0693589019775</c:v>
                </c:pt>
                <c:pt idx="2251">
                  <c:v>1550.2619858551025</c:v>
                </c:pt>
                <c:pt idx="2252">
                  <c:v>1553.0693589019775</c:v>
                </c:pt>
                <c:pt idx="2253">
                  <c:v>1553.7712631988525</c:v>
                </c:pt>
                <c:pt idx="2254">
                  <c:v>1551.6657944488525</c:v>
                </c:pt>
                <c:pt idx="2255">
                  <c:v>1553.7712631988525</c:v>
                </c:pt>
                <c:pt idx="2256">
                  <c:v>1552.3676987457275</c:v>
                </c:pt>
                <c:pt idx="2257">
                  <c:v>1554.4731674957275</c:v>
                </c:pt>
                <c:pt idx="2258">
                  <c:v>1553.7712631988525</c:v>
                </c:pt>
                <c:pt idx="2259">
                  <c:v>1555.8769760894775</c:v>
                </c:pt>
                <c:pt idx="2260">
                  <c:v>1554.4731674957275</c:v>
                </c:pt>
                <c:pt idx="2261">
                  <c:v>1553.7712631988525</c:v>
                </c:pt>
                <c:pt idx="2262">
                  <c:v>1555.8769760894775</c:v>
                </c:pt>
                <c:pt idx="2263">
                  <c:v>1555.8769760894775</c:v>
                </c:pt>
                <c:pt idx="2264">
                  <c:v>1554.4731674957275</c:v>
                </c:pt>
                <c:pt idx="2265">
                  <c:v>1553.7712631988525</c:v>
                </c:pt>
                <c:pt idx="2266">
                  <c:v>1557.9826889801025</c:v>
                </c:pt>
                <c:pt idx="2267">
                  <c:v>1555.8769760894775</c:v>
                </c:pt>
                <c:pt idx="2268">
                  <c:v>1556.5788803863525</c:v>
                </c:pt>
                <c:pt idx="2269">
                  <c:v>1557.2807846832275</c:v>
                </c:pt>
                <c:pt idx="2270">
                  <c:v>1557.9826889801025</c:v>
                </c:pt>
                <c:pt idx="2271">
                  <c:v>1557.9826889801025</c:v>
                </c:pt>
                <c:pt idx="2272">
                  <c:v>1553.7712631988525</c:v>
                </c:pt>
                <c:pt idx="2273">
                  <c:v>1556.5788803863525</c:v>
                </c:pt>
                <c:pt idx="2274">
                  <c:v>1555.1750717926025</c:v>
                </c:pt>
                <c:pt idx="2275">
                  <c:v>1557.2807846832275</c:v>
                </c:pt>
                <c:pt idx="2276">
                  <c:v>1557.9826889801025</c:v>
                </c:pt>
                <c:pt idx="2277">
                  <c:v>1557.2807846832275</c:v>
                </c:pt>
                <c:pt idx="2278">
                  <c:v>1555.8769760894775</c:v>
                </c:pt>
                <c:pt idx="2279">
                  <c:v>1555.8769760894775</c:v>
                </c:pt>
                <c:pt idx="2280">
                  <c:v>1554.4731674957275</c:v>
                </c:pt>
                <c:pt idx="2281">
                  <c:v>1557.2807846832275</c:v>
                </c:pt>
                <c:pt idx="2282">
                  <c:v>1555.1750717926025</c:v>
                </c:pt>
                <c:pt idx="2283">
                  <c:v>1557.2807846832275</c:v>
                </c:pt>
                <c:pt idx="2284">
                  <c:v>1557.2807846832275</c:v>
                </c:pt>
                <c:pt idx="2285">
                  <c:v>1558.6843491363525</c:v>
                </c:pt>
                <c:pt idx="2286">
                  <c:v>1555.8769760894775</c:v>
                </c:pt>
                <c:pt idx="2287">
                  <c:v>1557.2807846832275</c:v>
                </c:pt>
                <c:pt idx="2288">
                  <c:v>1555.1750717926025</c:v>
                </c:pt>
                <c:pt idx="2289">
                  <c:v>1557.9826889801025</c:v>
                </c:pt>
                <c:pt idx="2290">
                  <c:v>1558.6843491363525</c:v>
                </c:pt>
                <c:pt idx="2291">
                  <c:v>1559.3862534332275</c:v>
                </c:pt>
                <c:pt idx="2292">
                  <c:v>1558.6843491363525</c:v>
                </c:pt>
                <c:pt idx="2293">
                  <c:v>1559.3862534332275</c:v>
                </c:pt>
                <c:pt idx="2294">
                  <c:v>1560.0881577301025</c:v>
                </c:pt>
                <c:pt idx="2295">
                  <c:v>1559.3862534332275</c:v>
                </c:pt>
                <c:pt idx="2296">
                  <c:v>1559.3862534332275</c:v>
                </c:pt>
                <c:pt idx="2297">
                  <c:v>1560.0881577301025</c:v>
                </c:pt>
                <c:pt idx="2298">
                  <c:v>1557.9826889801025</c:v>
                </c:pt>
                <c:pt idx="2299">
                  <c:v>1559.3862534332275</c:v>
                </c:pt>
                <c:pt idx="2300">
                  <c:v>1558.6843491363525</c:v>
                </c:pt>
                <c:pt idx="2301">
                  <c:v>1559.3862534332275</c:v>
                </c:pt>
                <c:pt idx="2302">
                  <c:v>1560.7900620269775</c:v>
                </c:pt>
                <c:pt idx="2303">
                  <c:v>1561.4919663238525</c:v>
                </c:pt>
                <c:pt idx="2304">
                  <c:v>1562.1938706207275</c:v>
                </c:pt>
                <c:pt idx="2305">
                  <c:v>1561.4919663238525</c:v>
                </c:pt>
                <c:pt idx="2306">
                  <c:v>1561.4919663238525</c:v>
                </c:pt>
                <c:pt idx="2307">
                  <c:v>1561.4919663238525</c:v>
                </c:pt>
                <c:pt idx="2308">
                  <c:v>1562.1938706207275</c:v>
                </c:pt>
                <c:pt idx="2309">
                  <c:v>1560.7900620269775</c:v>
                </c:pt>
                <c:pt idx="2310">
                  <c:v>1561.4919663238525</c:v>
                </c:pt>
                <c:pt idx="2311">
                  <c:v>1560.7900620269775</c:v>
                </c:pt>
                <c:pt idx="2312">
                  <c:v>1561.4919663238525</c:v>
                </c:pt>
                <c:pt idx="2313">
                  <c:v>1560.0881577301025</c:v>
                </c:pt>
                <c:pt idx="2314">
                  <c:v>1562.8957749176025</c:v>
                </c:pt>
                <c:pt idx="2315">
                  <c:v>1562.8957749176025</c:v>
                </c:pt>
                <c:pt idx="2316">
                  <c:v>1562.1938706207275</c:v>
                </c:pt>
                <c:pt idx="2317">
                  <c:v>1563.5976792144775</c:v>
                </c:pt>
                <c:pt idx="2318">
                  <c:v>1563.5976792144775</c:v>
                </c:pt>
                <c:pt idx="2319">
                  <c:v>1566.4050522613525</c:v>
                </c:pt>
                <c:pt idx="2320">
                  <c:v>1565.0012436676025</c:v>
                </c:pt>
                <c:pt idx="2321">
                  <c:v>1564.2993393707275</c:v>
                </c:pt>
                <c:pt idx="2322">
                  <c:v>1568.5107651519775</c:v>
                </c:pt>
                <c:pt idx="2323">
                  <c:v>1568.5107651519775</c:v>
                </c:pt>
                <c:pt idx="2324">
                  <c:v>1569.2126694488525</c:v>
                </c:pt>
                <c:pt idx="2325">
                  <c:v>1567.8088608551025</c:v>
                </c:pt>
                <c:pt idx="2326">
                  <c:v>1572.7219467926025</c:v>
                </c:pt>
                <c:pt idx="2327">
                  <c:v>1570.6162339019775</c:v>
                </c:pt>
                <c:pt idx="2328">
                  <c:v>1570.6162339019775</c:v>
                </c:pt>
                <c:pt idx="2329">
                  <c:v>1571.3181381988525</c:v>
                </c:pt>
                <c:pt idx="2330">
                  <c:v>1569.9143296051025</c:v>
                </c:pt>
                <c:pt idx="2331">
                  <c:v>1571.3181381988525</c:v>
                </c:pt>
                <c:pt idx="2332">
                  <c:v>1575.5293198394775</c:v>
                </c:pt>
                <c:pt idx="2333">
                  <c:v>1572.0200424957275</c:v>
                </c:pt>
                <c:pt idx="2334">
                  <c:v>1574.1257553863525</c:v>
                </c:pt>
                <c:pt idx="2335">
                  <c:v>1574.8276596832275</c:v>
                </c:pt>
                <c:pt idx="2336">
                  <c:v>1575.5293198394775</c:v>
                </c:pt>
                <c:pt idx="2337">
                  <c:v>1576.9331284332275</c:v>
                </c:pt>
                <c:pt idx="2338">
                  <c:v>1574.8276596832275</c:v>
                </c:pt>
                <c:pt idx="2339">
                  <c:v>1576.2312241363525</c:v>
                </c:pt>
                <c:pt idx="2340">
                  <c:v>1576.9331284332275</c:v>
                </c:pt>
                <c:pt idx="2341">
                  <c:v>1576.9331284332275</c:v>
                </c:pt>
                <c:pt idx="2342">
                  <c:v>1576.9331284332275</c:v>
                </c:pt>
                <c:pt idx="2343">
                  <c:v>1577.6350327301025</c:v>
                </c:pt>
                <c:pt idx="2344">
                  <c:v>1578.3369370269775</c:v>
                </c:pt>
                <c:pt idx="2345">
                  <c:v>1579.0388413238525</c:v>
                </c:pt>
                <c:pt idx="2346">
                  <c:v>1580.4426499176025</c:v>
                </c:pt>
                <c:pt idx="2347">
                  <c:v>1581.1443100738525</c:v>
                </c:pt>
                <c:pt idx="2348">
                  <c:v>1581.1443100738525</c:v>
                </c:pt>
                <c:pt idx="2349">
                  <c:v>1579.7407456207275</c:v>
                </c:pt>
                <c:pt idx="2350">
                  <c:v>1581.1443100738525</c:v>
                </c:pt>
                <c:pt idx="2351">
                  <c:v>1582.5481186676025</c:v>
                </c:pt>
                <c:pt idx="2352">
                  <c:v>1583.2500229644775</c:v>
                </c:pt>
                <c:pt idx="2353">
                  <c:v>1581.8462143707275</c:v>
                </c:pt>
                <c:pt idx="2354">
                  <c:v>1582.5481186676025</c:v>
                </c:pt>
                <c:pt idx="2355">
                  <c:v>1582.5481186676025</c:v>
                </c:pt>
                <c:pt idx="2356">
                  <c:v>1581.1443100738525</c:v>
                </c:pt>
                <c:pt idx="2357">
                  <c:v>1581.8462143707275</c:v>
                </c:pt>
                <c:pt idx="2358">
                  <c:v>1583.9519272613525</c:v>
                </c:pt>
                <c:pt idx="2359">
                  <c:v>1583.2500229644775</c:v>
                </c:pt>
                <c:pt idx="2360">
                  <c:v>1582.5481186676025</c:v>
                </c:pt>
                <c:pt idx="2361">
                  <c:v>1581.1443100738525</c:v>
                </c:pt>
                <c:pt idx="2362">
                  <c:v>1583.9519272613525</c:v>
                </c:pt>
                <c:pt idx="2363">
                  <c:v>1581.8462143707275</c:v>
                </c:pt>
                <c:pt idx="2364">
                  <c:v>1581.8462143707275</c:v>
                </c:pt>
                <c:pt idx="2365">
                  <c:v>1581.8462143707275</c:v>
                </c:pt>
                <c:pt idx="2366">
                  <c:v>1582.5481186676025</c:v>
                </c:pt>
                <c:pt idx="2367">
                  <c:v>1582.5481186676025</c:v>
                </c:pt>
                <c:pt idx="2368">
                  <c:v>1582.5481186676025</c:v>
                </c:pt>
                <c:pt idx="2369">
                  <c:v>1583.2500229644775</c:v>
                </c:pt>
                <c:pt idx="2370">
                  <c:v>1581.8462143707275</c:v>
                </c:pt>
                <c:pt idx="2371">
                  <c:v>1582.5481186676025</c:v>
                </c:pt>
                <c:pt idx="2372">
                  <c:v>1583.9519272613525</c:v>
                </c:pt>
                <c:pt idx="2373">
                  <c:v>1581.8462143707275</c:v>
                </c:pt>
                <c:pt idx="2374">
                  <c:v>1581.8462143707275</c:v>
                </c:pt>
                <c:pt idx="2375">
                  <c:v>1581.8462143707275</c:v>
                </c:pt>
                <c:pt idx="2376">
                  <c:v>1583.2500229644775</c:v>
                </c:pt>
                <c:pt idx="2377">
                  <c:v>1580.4426499176025</c:v>
                </c:pt>
                <c:pt idx="2378">
                  <c:v>1582.5481186676025</c:v>
                </c:pt>
                <c:pt idx="2379">
                  <c:v>1583.2500229644775</c:v>
                </c:pt>
                <c:pt idx="2380">
                  <c:v>1584.6538315582275</c:v>
                </c:pt>
                <c:pt idx="2381">
                  <c:v>1581.8462143707275</c:v>
                </c:pt>
                <c:pt idx="2382">
                  <c:v>1583.2500229644775</c:v>
                </c:pt>
                <c:pt idx="2383">
                  <c:v>1584.6538315582275</c:v>
                </c:pt>
                <c:pt idx="2384">
                  <c:v>1583.2500229644775</c:v>
                </c:pt>
                <c:pt idx="2385">
                  <c:v>1583.2500229644775</c:v>
                </c:pt>
                <c:pt idx="2386">
                  <c:v>1583.2500229644775</c:v>
                </c:pt>
                <c:pt idx="2387">
                  <c:v>1581.8462143707275</c:v>
                </c:pt>
                <c:pt idx="2388">
                  <c:v>1582.5481186676025</c:v>
                </c:pt>
                <c:pt idx="2389">
                  <c:v>1582.5481186676025</c:v>
                </c:pt>
                <c:pt idx="2390">
                  <c:v>1582.5481186676025</c:v>
                </c:pt>
                <c:pt idx="2391">
                  <c:v>1581.8462143707275</c:v>
                </c:pt>
                <c:pt idx="2392">
                  <c:v>1583.9519272613525</c:v>
                </c:pt>
                <c:pt idx="2393">
                  <c:v>1581.8462143707275</c:v>
                </c:pt>
                <c:pt idx="2394">
                  <c:v>1583.9519272613525</c:v>
                </c:pt>
                <c:pt idx="2395">
                  <c:v>1583.2500229644775</c:v>
                </c:pt>
                <c:pt idx="2396">
                  <c:v>1583.2500229644775</c:v>
                </c:pt>
                <c:pt idx="2397">
                  <c:v>1583.2500229644775</c:v>
                </c:pt>
                <c:pt idx="2398">
                  <c:v>1582.5481186676025</c:v>
                </c:pt>
                <c:pt idx="2399">
                  <c:v>1587.4612046051025</c:v>
                </c:pt>
                <c:pt idx="2400">
                  <c:v>1586.7593003082275</c:v>
                </c:pt>
                <c:pt idx="2401">
                  <c:v>1586.0576401519775</c:v>
                </c:pt>
                <c:pt idx="2402">
                  <c:v>1586.0576401519775</c:v>
                </c:pt>
                <c:pt idx="2403">
                  <c:v>1585.3557358551025</c:v>
                </c:pt>
                <c:pt idx="2404">
                  <c:v>1586.0576401519775</c:v>
                </c:pt>
                <c:pt idx="2405">
                  <c:v>1586.0576401519775</c:v>
                </c:pt>
                <c:pt idx="2406">
                  <c:v>1587.4612046051025</c:v>
                </c:pt>
                <c:pt idx="2407">
                  <c:v>1588.1631089019775</c:v>
                </c:pt>
                <c:pt idx="2408">
                  <c:v>1587.4612046051025</c:v>
                </c:pt>
                <c:pt idx="2409">
                  <c:v>1588.1631089019775</c:v>
                </c:pt>
                <c:pt idx="2410">
                  <c:v>1587.4612046051025</c:v>
                </c:pt>
                <c:pt idx="2411">
                  <c:v>1587.4612046051025</c:v>
                </c:pt>
                <c:pt idx="2412">
                  <c:v>1588.8650131988525</c:v>
                </c:pt>
                <c:pt idx="2413">
                  <c:v>1589.5669174957275</c:v>
                </c:pt>
                <c:pt idx="2414">
                  <c:v>1588.8650131988525</c:v>
                </c:pt>
                <c:pt idx="2415">
                  <c:v>1590.9707260894775</c:v>
                </c:pt>
                <c:pt idx="2416">
                  <c:v>1590.9707260894775</c:v>
                </c:pt>
                <c:pt idx="2417">
                  <c:v>1588.8650131988525</c:v>
                </c:pt>
                <c:pt idx="2418">
                  <c:v>1591.6726303863525</c:v>
                </c:pt>
                <c:pt idx="2419">
                  <c:v>1593.0761948394775</c:v>
                </c:pt>
                <c:pt idx="2420">
                  <c:v>1593.7780991363525</c:v>
                </c:pt>
                <c:pt idx="2421">
                  <c:v>1591.6726303863525</c:v>
                </c:pt>
                <c:pt idx="2422">
                  <c:v>1593.7780991363525</c:v>
                </c:pt>
                <c:pt idx="2423">
                  <c:v>1595.8838120269775</c:v>
                </c:pt>
                <c:pt idx="2424">
                  <c:v>1595.8838120269775</c:v>
                </c:pt>
                <c:pt idx="2425">
                  <c:v>1595.1819077301025</c:v>
                </c:pt>
                <c:pt idx="2426">
                  <c:v>1594.4800034332275</c:v>
                </c:pt>
                <c:pt idx="2427">
                  <c:v>1595.8838120269775</c:v>
                </c:pt>
                <c:pt idx="2428">
                  <c:v>1597.2876206207275</c:v>
                </c:pt>
                <c:pt idx="2429">
                  <c:v>1598.6911850738525</c:v>
                </c:pt>
                <c:pt idx="2430">
                  <c:v>1597.9892807769775</c:v>
                </c:pt>
                <c:pt idx="2431">
                  <c:v>1598.6911850738525</c:v>
                </c:pt>
                <c:pt idx="2432">
                  <c:v>1599.3930893707275</c:v>
                </c:pt>
                <c:pt idx="2433">
                  <c:v>1600.7968979644775</c:v>
                </c:pt>
                <c:pt idx="2434">
                  <c:v>1599.3930893707275</c:v>
                </c:pt>
                <c:pt idx="2435">
                  <c:v>1600.7968979644775</c:v>
                </c:pt>
                <c:pt idx="2436">
                  <c:v>1601.4988022613525</c:v>
                </c:pt>
                <c:pt idx="2437">
                  <c:v>1602.9026108551025</c:v>
                </c:pt>
                <c:pt idx="2438">
                  <c:v>1603.6042710113525</c:v>
                </c:pt>
                <c:pt idx="2439">
                  <c:v>1602.2007065582275</c:v>
                </c:pt>
                <c:pt idx="2440">
                  <c:v>1602.9026108551025</c:v>
                </c:pt>
                <c:pt idx="2441">
                  <c:v>1602.9026108551025</c:v>
                </c:pt>
                <c:pt idx="2442">
                  <c:v>1605.7099839019775</c:v>
                </c:pt>
                <c:pt idx="2443">
                  <c:v>1605.0080796051025</c:v>
                </c:pt>
                <c:pt idx="2444">
                  <c:v>1606.4118881988525</c:v>
                </c:pt>
                <c:pt idx="2445">
                  <c:v>1607.8156967926025</c:v>
                </c:pt>
                <c:pt idx="2446">
                  <c:v>1608.5176010894775</c:v>
                </c:pt>
                <c:pt idx="2447">
                  <c:v>1609.2192612457275</c:v>
                </c:pt>
                <c:pt idx="2448">
                  <c:v>1608.5176010894775</c:v>
                </c:pt>
                <c:pt idx="2449">
                  <c:v>1608.5176010894775</c:v>
                </c:pt>
                <c:pt idx="2450">
                  <c:v>1609.9211655426025</c:v>
                </c:pt>
                <c:pt idx="2451">
                  <c:v>1609.9211655426025</c:v>
                </c:pt>
                <c:pt idx="2452">
                  <c:v>1610.6230698394775</c:v>
                </c:pt>
                <c:pt idx="2453">
                  <c:v>1611.3249741363525</c:v>
                </c:pt>
                <c:pt idx="2454">
                  <c:v>1613.4306870269775</c:v>
                </c:pt>
                <c:pt idx="2455">
                  <c:v>1611.3249741363525</c:v>
                </c:pt>
                <c:pt idx="2456">
                  <c:v>1612.0268784332275</c:v>
                </c:pt>
                <c:pt idx="2457">
                  <c:v>1612.0268784332275</c:v>
                </c:pt>
                <c:pt idx="2458">
                  <c:v>1611.3249741363525</c:v>
                </c:pt>
                <c:pt idx="2459">
                  <c:v>1613.4306870269775</c:v>
                </c:pt>
                <c:pt idx="2460">
                  <c:v>1614.8342514801025</c:v>
                </c:pt>
                <c:pt idx="2461">
                  <c:v>1614.8342514801025</c:v>
                </c:pt>
                <c:pt idx="2462">
                  <c:v>1614.8342514801025</c:v>
                </c:pt>
                <c:pt idx="2463">
                  <c:v>1615.5361557769775</c:v>
                </c:pt>
                <c:pt idx="2464">
                  <c:v>1616.9399643707275</c:v>
                </c:pt>
                <c:pt idx="2465">
                  <c:v>1616.9399643707275</c:v>
                </c:pt>
                <c:pt idx="2466">
                  <c:v>1616.2380600738525</c:v>
                </c:pt>
                <c:pt idx="2467">
                  <c:v>1616.2380600738525</c:v>
                </c:pt>
                <c:pt idx="2468">
                  <c:v>1615.5361557769775</c:v>
                </c:pt>
                <c:pt idx="2469">
                  <c:v>1615.5361557769775</c:v>
                </c:pt>
                <c:pt idx="2470">
                  <c:v>1616.9399643707275</c:v>
                </c:pt>
                <c:pt idx="2471">
                  <c:v>1615.5361557769775</c:v>
                </c:pt>
                <c:pt idx="2472">
                  <c:v>1616.2380600738525</c:v>
                </c:pt>
                <c:pt idx="2473">
                  <c:v>1615.5361557769775</c:v>
                </c:pt>
                <c:pt idx="2474">
                  <c:v>1615.5361557769775</c:v>
                </c:pt>
                <c:pt idx="2475">
                  <c:v>1613.4306870269775</c:v>
                </c:pt>
                <c:pt idx="2476">
                  <c:v>1614.1325913238525</c:v>
                </c:pt>
                <c:pt idx="2477">
                  <c:v>1615.5361557769775</c:v>
                </c:pt>
                <c:pt idx="2478">
                  <c:v>1613.4306870269775</c:v>
                </c:pt>
                <c:pt idx="2479">
                  <c:v>1613.4306870269775</c:v>
                </c:pt>
                <c:pt idx="2480">
                  <c:v>1613.4306870269775</c:v>
                </c:pt>
                <c:pt idx="2481">
                  <c:v>1614.1325913238525</c:v>
                </c:pt>
                <c:pt idx="2482">
                  <c:v>1614.8342514801025</c:v>
                </c:pt>
                <c:pt idx="2483">
                  <c:v>1614.1325913238525</c:v>
                </c:pt>
                <c:pt idx="2484">
                  <c:v>1612.7287827301025</c:v>
                </c:pt>
                <c:pt idx="2485">
                  <c:v>1614.8342514801025</c:v>
                </c:pt>
                <c:pt idx="2486">
                  <c:v>1613.4306870269775</c:v>
                </c:pt>
                <c:pt idx="2487">
                  <c:v>1613.4306870269775</c:v>
                </c:pt>
                <c:pt idx="2488">
                  <c:v>1612.0268784332275</c:v>
                </c:pt>
                <c:pt idx="2489">
                  <c:v>1610.6230698394775</c:v>
                </c:pt>
                <c:pt idx="2490">
                  <c:v>1614.1325913238525</c:v>
                </c:pt>
                <c:pt idx="2491">
                  <c:v>1612.0268784332275</c:v>
                </c:pt>
                <c:pt idx="2492">
                  <c:v>1612.0268784332275</c:v>
                </c:pt>
                <c:pt idx="2493">
                  <c:v>1611.3249741363525</c:v>
                </c:pt>
                <c:pt idx="2494">
                  <c:v>1614.1325913238525</c:v>
                </c:pt>
                <c:pt idx="2495">
                  <c:v>1611.3249741363525</c:v>
                </c:pt>
                <c:pt idx="2496">
                  <c:v>1611.3249741363525</c:v>
                </c:pt>
                <c:pt idx="2497">
                  <c:v>1611.3249741363525</c:v>
                </c:pt>
                <c:pt idx="2498">
                  <c:v>1612.0268784332275</c:v>
                </c:pt>
                <c:pt idx="2499">
                  <c:v>1612.7287827301025</c:v>
                </c:pt>
                <c:pt idx="2500">
                  <c:v>1609.9211655426025</c:v>
                </c:pt>
                <c:pt idx="2501">
                  <c:v>1611.3249741363525</c:v>
                </c:pt>
                <c:pt idx="2502">
                  <c:v>1612.7287827301025</c:v>
                </c:pt>
                <c:pt idx="2503">
                  <c:v>1613.4306870269775</c:v>
                </c:pt>
                <c:pt idx="2504">
                  <c:v>1612.7287827301025</c:v>
                </c:pt>
                <c:pt idx="2505">
                  <c:v>1614.1325913238525</c:v>
                </c:pt>
                <c:pt idx="2506">
                  <c:v>1614.1325913238525</c:v>
                </c:pt>
                <c:pt idx="2507">
                  <c:v>1614.8342514801025</c:v>
                </c:pt>
                <c:pt idx="2508">
                  <c:v>1613.4306870269775</c:v>
                </c:pt>
                <c:pt idx="2509">
                  <c:v>1612.0268784332275</c:v>
                </c:pt>
                <c:pt idx="2510">
                  <c:v>1615.5361557769775</c:v>
                </c:pt>
                <c:pt idx="2511">
                  <c:v>1613.4306870269775</c:v>
                </c:pt>
                <c:pt idx="2512">
                  <c:v>1614.1325913238525</c:v>
                </c:pt>
                <c:pt idx="2513">
                  <c:v>1614.8342514801025</c:v>
                </c:pt>
                <c:pt idx="2514">
                  <c:v>1614.8342514801025</c:v>
                </c:pt>
                <c:pt idx="2515">
                  <c:v>1614.8342514801025</c:v>
                </c:pt>
                <c:pt idx="2516">
                  <c:v>1614.1325913238525</c:v>
                </c:pt>
                <c:pt idx="2517">
                  <c:v>1614.1325913238525</c:v>
                </c:pt>
                <c:pt idx="2518">
                  <c:v>1613.4306870269775</c:v>
                </c:pt>
                <c:pt idx="2519">
                  <c:v>1613.4306870269775</c:v>
                </c:pt>
                <c:pt idx="2520">
                  <c:v>1614.8342514801025</c:v>
                </c:pt>
                <c:pt idx="2521">
                  <c:v>1615.5361557769775</c:v>
                </c:pt>
                <c:pt idx="2522">
                  <c:v>1614.1325913238525</c:v>
                </c:pt>
                <c:pt idx="2523">
                  <c:v>1615.5361557769775</c:v>
                </c:pt>
                <c:pt idx="2524">
                  <c:v>1615.5361557769775</c:v>
                </c:pt>
                <c:pt idx="2525">
                  <c:v>1616.9399643707275</c:v>
                </c:pt>
                <c:pt idx="2526">
                  <c:v>1615.5361557769775</c:v>
                </c:pt>
                <c:pt idx="2527">
                  <c:v>1617.6418686676025</c:v>
                </c:pt>
                <c:pt idx="2528">
                  <c:v>1619.7475815582275</c:v>
                </c:pt>
                <c:pt idx="2529">
                  <c:v>1616.9399643707275</c:v>
                </c:pt>
                <c:pt idx="2530">
                  <c:v>1619.0456772613525</c:v>
                </c:pt>
                <c:pt idx="2531">
                  <c:v>1619.7475815582275</c:v>
                </c:pt>
                <c:pt idx="2532">
                  <c:v>1620.4492417144775</c:v>
                </c:pt>
                <c:pt idx="2533">
                  <c:v>1620.4492417144775</c:v>
                </c:pt>
                <c:pt idx="2534">
                  <c:v>1619.0456772613525</c:v>
                </c:pt>
                <c:pt idx="2535">
                  <c:v>1619.7475815582275</c:v>
                </c:pt>
                <c:pt idx="2536">
                  <c:v>1620.4492417144775</c:v>
                </c:pt>
                <c:pt idx="2537">
                  <c:v>1621.8530503082275</c:v>
                </c:pt>
                <c:pt idx="2538">
                  <c:v>1619.7475815582275</c:v>
                </c:pt>
                <c:pt idx="2539">
                  <c:v>1619.7475815582275</c:v>
                </c:pt>
                <c:pt idx="2540">
                  <c:v>1618.3437729644775</c:v>
                </c:pt>
                <c:pt idx="2541">
                  <c:v>1622.5549546051025</c:v>
                </c:pt>
                <c:pt idx="2542">
                  <c:v>1620.4492417144775</c:v>
                </c:pt>
                <c:pt idx="2543">
                  <c:v>1620.4492417144775</c:v>
                </c:pt>
                <c:pt idx="2544">
                  <c:v>1621.1511460113525</c:v>
                </c:pt>
                <c:pt idx="2545">
                  <c:v>1621.8530503082275</c:v>
                </c:pt>
                <c:pt idx="2546">
                  <c:v>1621.8530503082275</c:v>
                </c:pt>
                <c:pt idx="2547">
                  <c:v>1621.8530503082275</c:v>
                </c:pt>
                <c:pt idx="2548">
                  <c:v>1621.1511460113525</c:v>
                </c:pt>
                <c:pt idx="2549">
                  <c:v>1621.1511460113525</c:v>
                </c:pt>
                <c:pt idx="2550">
                  <c:v>1621.8530503082275</c:v>
                </c:pt>
                <c:pt idx="2551">
                  <c:v>1621.8530503082275</c:v>
                </c:pt>
                <c:pt idx="2552">
                  <c:v>1621.1511460113525</c:v>
                </c:pt>
                <c:pt idx="2553">
                  <c:v>1619.7475815582275</c:v>
                </c:pt>
                <c:pt idx="2554">
                  <c:v>1620.4492417144775</c:v>
                </c:pt>
                <c:pt idx="2555">
                  <c:v>1621.1511460113525</c:v>
                </c:pt>
                <c:pt idx="2556">
                  <c:v>1621.1511460113525</c:v>
                </c:pt>
                <c:pt idx="2557">
                  <c:v>1622.5549546051025</c:v>
                </c:pt>
                <c:pt idx="2558">
                  <c:v>1619.7475815582275</c:v>
                </c:pt>
                <c:pt idx="2559">
                  <c:v>1622.5549546051025</c:v>
                </c:pt>
                <c:pt idx="2560">
                  <c:v>1625.3625717926025</c:v>
                </c:pt>
                <c:pt idx="2561">
                  <c:v>1623.2568589019775</c:v>
                </c:pt>
                <c:pt idx="2562">
                  <c:v>1623.9587631988525</c:v>
                </c:pt>
                <c:pt idx="2563">
                  <c:v>1624.6606674957275</c:v>
                </c:pt>
                <c:pt idx="2564">
                  <c:v>1623.9587631988525</c:v>
                </c:pt>
                <c:pt idx="2565">
                  <c:v>1626.0642319488525</c:v>
                </c:pt>
                <c:pt idx="2566">
                  <c:v>1626.0642319488525</c:v>
                </c:pt>
                <c:pt idx="2567">
                  <c:v>1626.0642319488525</c:v>
                </c:pt>
                <c:pt idx="2568">
                  <c:v>1626.0642319488525</c:v>
                </c:pt>
                <c:pt idx="2569">
                  <c:v>1626.7661362457275</c:v>
                </c:pt>
                <c:pt idx="2570">
                  <c:v>1628.1699448394775</c:v>
                </c:pt>
                <c:pt idx="2571">
                  <c:v>1627.4680405426025</c:v>
                </c:pt>
                <c:pt idx="2572">
                  <c:v>1628.8718491363525</c:v>
                </c:pt>
                <c:pt idx="2573">
                  <c:v>1630.2756577301025</c:v>
                </c:pt>
                <c:pt idx="2574">
                  <c:v>1629.5737534332275</c:v>
                </c:pt>
                <c:pt idx="2575">
                  <c:v>1631.6792221832275</c:v>
                </c:pt>
                <c:pt idx="2576">
                  <c:v>1630.2756577301025</c:v>
                </c:pt>
                <c:pt idx="2577">
                  <c:v>1630.9775620269775</c:v>
                </c:pt>
                <c:pt idx="2578">
                  <c:v>1631.6792221832275</c:v>
                </c:pt>
                <c:pt idx="2579">
                  <c:v>1633.0830307769775</c:v>
                </c:pt>
                <c:pt idx="2580">
                  <c:v>1635.1887436676025</c:v>
                </c:pt>
                <c:pt idx="2581">
                  <c:v>1633.7849350738525</c:v>
                </c:pt>
                <c:pt idx="2582">
                  <c:v>1633.0830307769775</c:v>
                </c:pt>
                <c:pt idx="2583">
                  <c:v>1635.1887436676025</c:v>
                </c:pt>
                <c:pt idx="2584">
                  <c:v>1635.8906479644775</c:v>
                </c:pt>
                <c:pt idx="2585">
                  <c:v>1637.2942124176025</c:v>
                </c:pt>
                <c:pt idx="2586">
                  <c:v>1636.5925522613525</c:v>
                </c:pt>
                <c:pt idx="2587">
                  <c:v>1639.3999253082275</c:v>
                </c:pt>
                <c:pt idx="2588">
                  <c:v>1637.9961167144775</c:v>
                </c:pt>
                <c:pt idx="2589">
                  <c:v>1638.6980210113525</c:v>
                </c:pt>
                <c:pt idx="2590">
                  <c:v>1639.3999253082275</c:v>
                </c:pt>
                <c:pt idx="2591">
                  <c:v>1640.8037339019775</c:v>
                </c:pt>
                <c:pt idx="2592">
                  <c:v>1640.8037339019775</c:v>
                </c:pt>
                <c:pt idx="2593">
                  <c:v>1640.1018296051025</c:v>
                </c:pt>
                <c:pt idx="2594">
                  <c:v>1640.8037339019775</c:v>
                </c:pt>
                <c:pt idx="2595">
                  <c:v>1640.8037339019775</c:v>
                </c:pt>
                <c:pt idx="2596">
                  <c:v>1639.3999253082275</c:v>
                </c:pt>
                <c:pt idx="2597">
                  <c:v>1642.9092026519775</c:v>
                </c:pt>
                <c:pt idx="2598">
                  <c:v>1642.2075424957275</c:v>
                </c:pt>
                <c:pt idx="2599">
                  <c:v>1643.6111069488525</c:v>
                </c:pt>
                <c:pt idx="2600">
                  <c:v>1641.5056381988525</c:v>
                </c:pt>
                <c:pt idx="2601">
                  <c:v>1643.6111069488525</c:v>
                </c:pt>
                <c:pt idx="2602">
                  <c:v>1642.2075424957275</c:v>
                </c:pt>
                <c:pt idx="2603">
                  <c:v>1642.2075424957275</c:v>
                </c:pt>
                <c:pt idx="2604">
                  <c:v>1642.2075424957275</c:v>
                </c:pt>
                <c:pt idx="2605">
                  <c:v>1642.9092026519775</c:v>
                </c:pt>
                <c:pt idx="2606">
                  <c:v>1640.8037339019775</c:v>
                </c:pt>
                <c:pt idx="2607">
                  <c:v>1645.0149155426025</c:v>
                </c:pt>
                <c:pt idx="2608">
                  <c:v>1640.8037339019775</c:v>
                </c:pt>
                <c:pt idx="2609">
                  <c:v>1640.8037339019775</c:v>
                </c:pt>
                <c:pt idx="2610">
                  <c:v>1642.2075424957275</c:v>
                </c:pt>
                <c:pt idx="2611">
                  <c:v>1642.2075424957275</c:v>
                </c:pt>
                <c:pt idx="2612">
                  <c:v>1642.2075424957275</c:v>
                </c:pt>
                <c:pt idx="2613">
                  <c:v>1641.5056381988525</c:v>
                </c:pt>
                <c:pt idx="2614">
                  <c:v>1640.8037339019775</c:v>
                </c:pt>
                <c:pt idx="2615">
                  <c:v>1642.9092026519775</c:v>
                </c:pt>
                <c:pt idx="2616">
                  <c:v>1644.3130112457275</c:v>
                </c:pt>
                <c:pt idx="2617">
                  <c:v>1642.9092026519775</c:v>
                </c:pt>
                <c:pt idx="2618">
                  <c:v>1645.7168198394775</c:v>
                </c:pt>
                <c:pt idx="2619">
                  <c:v>1645.0149155426025</c:v>
                </c:pt>
                <c:pt idx="2620">
                  <c:v>1645.7168198394775</c:v>
                </c:pt>
                <c:pt idx="2621">
                  <c:v>1646.4187241363525</c:v>
                </c:pt>
                <c:pt idx="2622">
                  <c:v>1647.1206284332275</c:v>
                </c:pt>
                <c:pt idx="2623">
                  <c:v>1647.8225327301025</c:v>
                </c:pt>
                <c:pt idx="2624">
                  <c:v>1648.5241928863525</c:v>
                </c:pt>
                <c:pt idx="2625">
                  <c:v>1647.1206284332275</c:v>
                </c:pt>
                <c:pt idx="2626">
                  <c:v>1649.2260971832275</c:v>
                </c:pt>
                <c:pt idx="2627">
                  <c:v>1647.1206284332275</c:v>
                </c:pt>
                <c:pt idx="2628">
                  <c:v>1649.9280014801025</c:v>
                </c:pt>
                <c:pt idx="2629">
                  <c:v>1650.6299057769775</c:v>
                </c:pt>
                <c:pt idx="2630">
                  <c:v>1649.2260971832275</c:v>
                </c:pt>
                <c:pt idx="2631">
                  <c:v>1650.6299057769775</c:v>
                </c:pt>
                <c:pt idx="2632">
                  <c:v>1648.5241928863525</c:v>
                </c:pt>
                <c:pt idx="2633">
                  <c:v>1649.2260971832275</c:v>
                </c:pt>
                <c:pt idx="2634">
                  <c:v>1649.9280014801025</c:v>
                </c:pt>
                <c:pt idx="2635">
                  <c:v>1650.6299057769775</c:v>
                </c:pt>
                <c:pt idx="2636">
                  <c:v>1651.3318100738525</c:v>
                </c:pt>
                <c:pt idx="2637">
                  <c:v>1650.6299057769775</c:v>
                </c:pt>
                <c:pt idx="2638">
                  <c:v>1653.4375229644775</c:v>
                </c:pt>
                <c:pt idx="2639">
                  <c:v>1652.0337143707275</c:v>
                </c:pt>
                <c:pt idx="2640">
                  <c:v>1654.1391831207275</c:v>
                </c:pt>
                <c:pt idx="2641">
                  <c:v>1654.1391831207275</c:v>
                </c:pt>
                <c:pt idx="2642">
                  <c:v>1654.1391831207275</c:v>
                </c:pt>
                <c:pt idx="2643">
                  <c:v>1653.4375229644775</c:v>
                </c:pt>
                <c:pt idx="2644">
                  <c:v>1656.2448960113525</c:v>
                </c:pt>
                <c:pt idx="2645">
                  <c:v>1655.5429917144775</c:v>
                </c:pt>
                <c:pt idx="2646">
                  <c:v>1659.7541733551025</c:v>
                </c:pt>
                <c:pt idx="2647">
                  <c:v>1658.3506089019775</c:v>
                </c:pt>
                <c:pt idx="2648">
                  <c:v>1659.7541733551025</c:v>
                </c:pt>
                <c:pt idx="2649">
                  <c:v>1660.4560776519775</c:v>
                </c:pt>
                <c:pt idx="2650">
                  <c:v>1660.4560776519775</c:v>
                </c:pt>
                <c:pt idx="2651">
                  <c:v>1659.0525131988525</c:v>
                </c:pt>
                <c:pt idx="2652">
                  <c:v>1662.5617905426025</c:v>
                </c:pt>
                <c:pt idx="2653">
                  <c:v>1662.5617905426025</c:v>
                </c:pt>
                <c:pt idx="2654">
                  <c:v>1662.5617905426025</c:v>
                </c:pt>
                <c:pt idx="2655">
                  <c:v>1662.5617905426025</c:v>
                </c:pt>
                <c:pt idx="2656">
                  <c:v>1665.3691635894775</c:v>
                </c:pt>
                <c:pt idx="2657">
                  <c:v>1664.6675034332275</c:v>
                </c:pt>
                <c:pt idx="2658">
                  <c:v>1666.7729721832275</c:v>
                </c:pt>
                <c:pt idx="2659">
                  <c:v>1664.6675034332275</c:v>
                </c:pt>
                <c:pt idx="2660">
                  <c:v>1666.0710678863525</c:v>
                </c:pt>
                <c:pt idx="2661">
                  <c:v>1668.1767807769775</c:v>
                </c:pt>
                <c:pt idx="2662">
                  <c:v>1668.1767807769775</c:v>
                </c:pt>
                <c:pt idx="2663">
                  <c:v>1668.8786850738525</c:v>
                </c:pt>
                <c:pt idx="2664">
                  <c:v>1668.1767807769775</c:v>
                </c:pt>
                <c:pt idx="2665">
                  <c:v>1670.2824936676025</c:v>
                </c:pt>
                <c:pt idx="2666">
                  <c:v>1669.5805893707275</c:v>
                </c:pt>
                <c:pt idx="2667">
                  <c:v>1670.9841538238525</c:v>
                </c:pt>
                <c:pt idx="2668">
                  <c:v>1672.3879624176025</c:v>
                </c:pt>
                <c:pt idx="2669">
                  <c:v>1672.3879624176025</c:v>
                </c:pt>
                <c:pt idx="2670">
                  <c:v>1672.3879624176025</c:v>
                </c:pt>
                <c:pt idx="2671">
                  <c:v>1670.9841538238525</c:v>
                </c:pt>
                <c:pt idx="2672">
                  <c:v>1673.0898667144775</c:v>
                </c:pt>
                <c:pt idx="2673">
                  <c:v>1673.7917710113525</c:v>
                </c:pt>
                <c:pt idx="2674">
                  <c:v>1673.0898667144775</c:v>
                </c:pt>
                <c:pt idx="2675">
                  <c:v>1673.7917710113525</c:v>
                </c:pt>
                <c:pt idx="2676">
                  <c:v>1673.7917710113525</c:v>
                </c:pt>
                <c:pt idx="2677">
                  <c:v>1672.3879624176025</c:v>
                </c:pt>
                <c:pt idx="2678">
                  <c:v>1673.0898667144775</c:v>
                </c:pt>
                <c:pt idx="2679">
                  <c:v>1674.4936753082275</c:v>
                </c:pt>
                <c:pt idx="2680">
                  <c:v>1675.1955796051025</c:v>
                </c:pt>
                <c:pt idx="2681">
                  <c:v>1676.5991440582275</c:v>
                </c:pt>
                <c:pt idx="2682">
                  <c:v>1673.7917710113525</c:v>
                </c:pt>
                <c:pt idx="2683">
                  <c:v>1676.5991440582275</c:v>
                </c:pt>
                <c:pt idx="2684">
                  <c:v>1678.7048569488525</c:v>
                </c:pt>
                <c:pt idx="2685">
                  <c:v>1675.8974839019775</c:v>
                </c:pt>
                <c:pt idx="2686">
                  <c:v>1678.7048569488525</c:v>
                </c:pt>
                <c:pt idx="2687">
                  <c:v>1679.4067612457275</c:v>
                </c:pt>
                <c:pt idx="2688">
                  <c:v>1678.7048569488525</c:v>
                </c:pt>
                <c:pt idx="2689">
                  <c:v>1680.1086655426025</c:v>
                </c:pt>
                <c:pt idx="2690">
                  <c:v>1680.1086655426025</c:v>
                </c:pt>
                <c:pt idx="2691">
                  <c:v>1682.2141342926025</c:v>
                </c:pt>
                <c:pt idx="2692">
                  <c:v>1681.5124741363525</c:v>
                </c:pt>
                <c:pt idx="2693">
                  <c:v>1683.6179428863525</c:v>
                </c:pt>
                <c:pt idx="2694">
                  <c:v>1683.6179428863525</c:v>
                </c:pt>
                <c:pt idx="2695">
                  <c:v>1684.3198471832275</c:v>
                </c:pt>
                <c:pt idx="2696">
                  <c:v>1684.3198471832275</c:v>
                </c:pt>
                <c:pt idx="2697">
                  <c:v>1685.7236557769775</c:v>
                </c:pt>
                <c:pt idx="2698">
                  <c:v>1687.8291245269775</c:v>
                </c:pt>
                <c:pt idx="2699">
                  <c:v>1684.3198471832275</c:v>
                </c:pt>
                <c:pt idx="2700">
                  <c:v>1685.0217514801025</c:v>
                </c:pt>
                <c:pt idx="2701">
                  <c:v>1685.7236557769775</c:v>
                </c:pt>
                <c:pt idx="2702">
                  <c:v>1688.5310288238525</c:v>
                </c:pt>
                <c:pt idx="2703">
                  <c:v>1688.5310288238525</c:v>
                </c:pt>
                <c:pt idx="2704">
                  <c:v>1688.5310288238525</c:v>
                </c:pt>
                <c:pt idx="2705">
                  <c:v>1690.6367417144775</c:v>
                </c:pt>
                <c:pt idx="2706">
                  <c:v>1689.2329331207275</c:v>
                </c:pt>
                <c:pt idx="2707">
                  <c:v>1690.6367417144775</c:v>
                </c:pt>
                <c:pt idx="2708">
                  <c:v>1689.9348374176025</c:v>
                </c:pt>
                <c:pt idx="2709">
                  <c:v>1693.4441147613525</c:v>
                </c:pt>
                <c:pt idx="2710">
                  <c:v>1691.3386460113525</c:v>
                </c:pt>
                <c:pt idx="2711">
                  <c:v>1689.9348374176025</c:v>
                </c:pt>
                <c:pt idx="2712">
                  <c:v>1692.0405503082275</c:v>
                </c:pt>
                <c:pt idx="2713">
                  <c:v>1694.1460190582275</c:v>
                </c:pt>
                <c:pt idx="2714">
                  <c:v>1695.5498276519775</c:v>
                </c:pt>
                <c:pt idx="2715">
                  <c:v>1694.1460190582275</c:v>
                </c:pt>
                <c:pt idx="2716">
                  <c:v>1693.4441147613525</c:v>
                </c:pt>
                <c:pt idx="2717">
                  <c:v>1696.2517319488525</c:v>
                </c:pt>
                <c:pt idx="2718">
                  <c:v>1694.1460190582275</c:v>
                </c:pt>
                <c:pt idx="2719">
                  <c:v>1694.8479233551025</c:v>
                </c:pt>
                <c:pt idx="2720">
                  <c:v>1694.8479233551025</c:v>
                </c:pt>
                <c:pt idx="2721">
                  <c:v>1694.8479233551025</c:v>
                </c:pt>
                <c:pt idx="2722">
                  <c:v>1694.8479233551025</c:v>
                </c:pt>
                <c:pt idx="2723">
                  <c:v>1695.5498276519775</c:v>
                </c:pt>
                <c:pt idx="2724">
                  <c:v>1693.4441147613525</c:v>
                </c:pt>
                <c:pt idx="2725">
                  <c:v>1695.5498276519775</c:v>
                </c:pt>
                <c:pt idx="2726">
                  <c:v>1696.2517319488525</c:v>
                </c:pt>
                <c:pt idx="2727">
                  <c:v>1694.1460190582275</c:v>
                </c:pt>
                <c:pt idx="2728">
                  <c:v>1695.5498276519775</c:v>
                </c:pt>
                <c:pt idx="2729">
                  <c:v>1694.1460190582275</c:v>
                </c:pt>
                <c:pt idx="2730">
                  <c:v>1693.4441147613525</c:v>
                </c:pt>
                <c:pt idx="2731">
                  <c:v>1692.7424546051025</c:v>
                </c:pt>
                <c:pt idx="2732">
                  <c:v>1695.5498276519775</c:v>
                </c:pt>
                <c:pt idx="2733">
                  <c:v>1696.2517319488525</c:v>
                </c:pt>
                <c:pt idx="2734">
                  <c:v>1694.1460190582275</c:v>
                </c:pt>
                <c:pt idx="2735">
                  <c:v>1693.4441147613525</c:v>
                </c:pt>
                <c:pt idx="2736">
                  <c:v>1694.1460190582275</c:v>
                </c:pt>
                <c:pt idx="2737">
                  <c:v>1695.5498276519775</c:v>
                </c:pt>
                <c:pt idx="2738">
                  <c:v>1693.4441147613525</c:v>
                </c:pt>
                <c:pt idx="2739">
                  <c:v>1695.5498276519775</c:v>
                </c:pt>
                <c:pt idx="2740">
                  <c:v>1692.0405503082275</c:v>
                </c:pt>
                <c:pt idx="2741">
                  <c:v>1692.7424546051025</c:v>
                </c:pt>
                <c:pt idx="2742">
                  <c:v>1692.7424546051025</c:v>
                </c:pt>
                <c:pt idx="2743">
                  <c:v>1693.4441147613525</c:v>
                </c:pt>
                <c:pt idx="2744">
                  <c:v>1693.4441147613525</c:v>
                </c:pt>
                <c:pt idx="2745">
                  <c:v>1691.3386460113525</c:v>
                </c:pt>
                <c:pt idx="2746">
                  <c:v>1693.4441147613525</c:v>
                </c:pt>
                <c:pt idx="2747">
                  <c:v>1690.6367417144775</c:v>
                </c:pt>
                <c:pt idx="2748">
                  <c:v>1692.0405503082275</c:v>
                </c:pt>
                <c:pt idx="2749">
                  <c:v>1694.1460190582275</c:v>
                </c:pt>
                <c:pt idx="2750">
                  <c:v>1692.7424546051025</c:v>
                </c:pt>
                <c:pt idx="2751">
                  <c:v>1691.3386460113525</c:v>
                </c:pt>
                <c:pt idx="2752">
                  <c:v>1692.0405503082275</c:v>
                </c:pt>
                <c:pt idx="2753">
                  <c:v>1695.5498276519775</c:v>
                </c:pt>
                <c:pt idx="2754">
                  <c:v>1694.8479233551025</c:v>
                </c:pt>
                <c:pt idx="2755">
                  <c:v>1694.1460190582275</c:v>
                </c:pt>
                <c:pt idx="2756">
                  <c:v>1693.4441147613525</c:v>
                </c:pt>
                <c:pt idx="2757">
                  <c:v>1692.7424546051025</c:v>
                </c:pt>
                <c:pt idx="2758">
                  <c:v>1696.2517319488525</c:v>
                </c:pt>
                <c:pt idx="2759">
                  <c:v>1696.9536362457275</c:v>
                </c:pt>
                <c:pt idx="2760">
                  <c:v>1696.2517319488525</c:v>
                </c:pt>
                <c:pt idx="2761">
                  <c:v>1696.2517319488525</c:v>
                </c:pt>
                <c:pt idx="2762">
                  <c:v>1696.9536362457275</c:v>
                </c:pt>
                <c:pt idx="2763">
                  <c:v>1699.0591049957275</c:v>
                </c:pt>
                <c:pt idx="2764">
                  <c:v>1699.7610092926025</c:v>
                </c:pt>
                <c:pt idx="2765">
                  <c:v>1701.1648178863525</c:v>
                </c:pt>
                <c:pt idx="2766">
                  <c:v>1699.7610092926025</c:v>
                </c:pt>
                <c:pt idx="2767">
                  <c:v>1698.3574448394775</c:v>
                </c:pt>
                <c:pt idx="2768">
                  <c:v>1701.8667221832275</c:v>
                </c:pt>
                <c:pt idx="2769">
                  <c:v>1703.2705307769775</c:v>
                </c:pt>
                <c:pt idx="2770">
                  <c:v>1702.5686264801025</c:v>
                </c:pt>
                <c:pt idx="2771">
                  <c:v>1701.1648178863525</c:v>
                </c:pt>
                <c:pt idx="2772">
                  <c:v>1703.2705307769775</c:v>
                </c:pt>
                <c:pt idx="2773">
                  <c:v>1702.5686264801025</c:v>
                </c:pt>
                <c:pt idx="2774">
                  <c:v>1705.3759995269775</c:v>
                </c:pt>
                <c:pt idx="2775">
                  <c:v>1706.0779038238525</c:v>
                </c:pt>
                <c:pt idx="2776">
                  <c:v>1701.8667221832275</c:v>
                </c:pt>
                <c:pt idx="2777">
                  <c:v>1706.0779038238525</c:v>
                </c:pt>
                <c:pt idx="2778">
                  <c:v>1706.7798081207275</c:v>
                </c:pt>
                <c:pt idx="2779">
                  <c:v>1707.4817124176025</c:v>
                </c:pt>
                <c:pt idx="2780">
                  <c:v>1707.4817124176025</c:v>
                </c:pt>
                <c:pt idx="2781">
                  <c:v>1706.7798081207275</c:v>
                </c:pt>
                <c:pt idx="2782">
                  <c:v>1707.4817124176025</c:v>
                </c:pt>
                <c:pt idx="2783">
                  <c:v>1706.7798081207275</c:v>
                </c:pt>
                <c:pt idx="2784">
                  <c:v>1707.4817124176025</c:v>
                </c:pt>
                <c:pt idx="2785">
                  <c:v>1709.5874253082275</c:v>
                </c:pt>
                <c:pt idx="2786">
                  <c:v>1708.1836167144775</c:v>
                </c:pt>
                <c:pt idx="2787">
                  <c:v>1707.4817124176025</c:v>
                </c:pt>
                <c:pt idx="2788">
                  <c:v>1709.5874253082275</c:v>
                </c:pt>
                <c:pt idx="2789">
                  <c:v>1708.1836167144775</c:v>
                </c:pt>
                <c:pt idx="2790">
                  <c:v>1709.5874253082275</c:v>
                </c:pt>
                <c:pt idx="2791">
                  <c:v>1706.7798081207275</c:v>
                </c:pt>
                <c:pt idx="2792">
                  <c:v>1707.4817124176025</c:v>
                </c:pt>
                <c:pt idx="2793">
                  <c:v>1708.1836167144775</c:v>
                </c:pt>
                <c:pt idx="2794">
                  <c:v>1710.2890854644775</c:v>
                </c:pt>
                <c:pt idx="2795">
                  <c:v>1710.9909897613525</c:v>
                </c:pt>
                <c:pt idx="2796">
                  <c:v>1710.9909897613525</c:v>
                </c:pt>
                <c:pt idx="2797">
                  <c:v>1710.2890854644775</c:v>
                </c:pt>
                <c:pt idx="2798">
                  <c:v>1710.2890854644775</c:v>
                </c:pt>
                <c:pt idx="2799">
                  <c:v>1712.3947983551025</c:v>
                </c:pt>
                <c:pt idx="2800">
                  <c:v>1712.3947983551025</c:v>
                </c:pt>
                <c:pt idx="2801">
                  <c:v>1711.6928940582275</c:v>
                </c:pt>
                <c:pt idx="2802">
                  <c:v>1710.9909897613525</c:v>
                </c:pt>
                <c:pt idx="2803">
                  <c:v>1712.3947983551025</c:v>
                </c:pt>
                <c:pt idx="2804">
                  <c:v>1710.2890854644775</c:v>
                </c:pt>
                <c:pt idx="2805">
                  <c:v>1710.2890854644775</c:v>
                </c:pt>
                <c:pt idx="2806">
                  <c:v>1710.9909897613525</c:v>
                </c:pt>
                <c:pt idx="2807">
                  <c:v>1713.7986069488525</c:v>
                </c:pt>
                <c:pt idx="2808">
                  <c:v>1716.6059799957275</c:v>
                </c:pt>
                <c:pt idx="2809">
                  <c:v>1713.7986069488525</c:v>
                </c:pt>
                <c:pt idx="2810">
                  <c:v>1715.9040756988525</c:v>
                </c:pt>
                <c:pt idx="2811">
                  <c:v>1714.5005112457275</c:v>
                </c:pt>
                <c:pt idx="2812">
                  <c:v>1714.5005112457275</c:v>
                </c:pt>
                <c:pt idx="2813">
                  <c:v>1717.3078842926025</c:v>
                </c:pt>
                <c:pt idx="2814">
                  <c:v>1717.3078842926025</c:v>
                </c:pt>
                <c:pt idx="2815">
                  <c:v>1717.3078842926025</c:v>
                </c:pt>
                <c:pt idx="2816">
                  <c:v>1716.6059799957275</c:v>
                </c:pt>
                <c:pt idx="2817">
                  <c:v>1718.7116928863525</c:v>
                </c:pt>
                <c:pt idx="2818">
                  <c:v>1719.4135971832275</c:v>
                </c:pt>
                <c:pt idx="2819">
                  <c:v>1719.4135971832275</c:v>
                </c:pt>
                <c:pt idx="2820">
                  <c:v>1718.0097885894775</c:v>
                </c:pt>
                <c:pt idx="2821">
                  <c:v>1720.1155014801025</c:v>
                </c:pt>
                <c:pt idx="2822">
                  <c:v>1720.8174057769775</c:v>
                </c:pt>
                <c:pt idx="2823">
                  <c:v>1720.1155014801025</c:v>
                </c:pt>
                <c:pt idx="2824">
                  <c:v>1721.5190659332275</c:v>
                </c:pt>
                <c:pt idx="2825">
                  <c:v>1721.5190659332275</c:v>
                </c:pt>
                <c:pt idx="2826">
                  <c:v>1722.2209702301025</c:v>
                </c:pt>
                <c:pt idx="2827">
                  <c:v>1724.3266831207275</c:v>
                </c:pt>
                <c:pt idx="2828">
                  <c:v>1724.3266831207275</c:v>
                </c:pt>
                <c:pt idx="2829">
                  <c:v>1723.6247788238525</c:v>
                </c:pt>
                <c:pt idx="2830">
                  <c:v>1726.4323960113525</c:v>
                </c:pt>
                <c:pt idx="2831">
                  <c:v>1725.0285874176025</c:v>
                </c:pt>
                <c:pt idx="2832">
                  <c:v>1726.4323960113525</c:v>
                </c:pt>
                <c:pt idx="2833">
                  <c:v>1725.7304917144775</c:v>
                </c:pt>
                <c:pt idx="2834">
                  <c:v>1727.8359604644775</c:v>
                </c:pt>
                <c:pt idx="2835">
                  <c:v>1727.8359604644775</c:v>
                </c:pt>
                <c:pt idx="2836">
                  <c:v>1727.1340561676025</c:v>
                </c:pt>
                <c:pt idx="2837">
                  <c:v>1728.5378647613525</c:v>
                </c:pt>
                <c:pt idx="2838">
                  <c:v>1729.9416733551025</c:v>
                </c:pt>
                <c:pt idx="2839">
                  <c:v>1731.3454819488525</c:v>
                </c:pt>
                <c:pt idx="2840">
                  <c:v>1729.2397690582275</c:v>
                </c:pt>
                <c:pt idx="2841">
                  <c:v>1729.9416733551025</c:v>
                </c:pt>
                <c:pt idx="2842">
                  <c:v>1729.9416733551025</c:v>
                </c:pt>
                <c:pt idx="2843">
                  <c:v>1731.3454819488525</c:v>
                </c:pt>
                <c:pt idx="2844">
                  <c:v>1732.0473862457275</c:v>
                </c:pt>
                <c:pt idx="2845">
                  <c:v>1731.3454819488525</c:v>
                </c:pt>
                <c:pt idx="2846">
                  <c:v>1730.6435776519775</c:v>
                </c:pt>
                <c:pt idx="2847">
                  <c:v>1731.3454819488525</c:v>
                </c:pt>
                <c:pt idx="2848">
                  <c:v>1732.7490464019775</c:v>
                </c:pt>
                <c:pt idx="2849">
                  <c:v>1730.6435776519775</c:v>
                </c:pt>
                <c:pt idx="2850">
                  <c:v>1729.2397690582275</c:v>
                </c:pt>
                <c:pt idx="2851">
                  <c:v>1731.3454819488525</c:v>
                </c:pt>
                <c:pt idx="2852">
                  <c:v>1732.0473862457275</c:v>
                </c:pt>
                <c:pt idx="2853">
                  <c:v>1732.0473862457275</c:v>
                </c:pt>
                <c:pt idx="2854">
                  <c:v>1730.6435776519775</c:v>
                </c:pt>
                <c:pt idx="2855">
                  <c:v>1729.2397690582275</c:v>
                </c:pt>
                <c:pt idx="2856">
                  <c:v>1730.6435776519775</c:v>
                </c:pt>
                <c:pt idx="2857">
                  <c:v>1730.6435776519775</c:v>
                </c:pt>
                <c:pt idx="2858">
                  <c:v>1729.2397690582275</c:v>
                </c:pt>
                <c:pt idx="2859">
                  <c:v>1729.2397690582275</c:v>
                </c:pt>
                <c:pt idx="2860">
                  <c:v>1729.9416733551025</c:v>
                </c:pt>
                <c:pt idx="2861">
                  <c:v>1728.5378647613525</c:v>
                </c:pt>
                <c:pt idx="2862">
                  <c:v>1729.9416733551025</c:v>
                </c:pt>
                <c:pt idx="2863">
                  <c:v>1729.9416733551025</c:v>
                </c:pt>
                <c:pt idx="2864">
                  <c:v>1729.2397690582275</c:v>
                </c:pt>
                <c:pt idx="2865">
                  <c:v>1727.1340561676025</c:v>
                </c:pt>
                <c:pt idx="2866">
                  <c:v>1728.5378647613525</c:v>
                </c:pt>
                <c:pt idx="2867">
                  <c:v>1727.8359604644775</c:v>
                </c:pt>
                <c:pt idx="2868">
                  <c:v>1729.2397690582275</c:v>
                </c:pt>
                <c:pt idx="2869">
                  <c:v>1729.9416733551025</c:v>
                </c:pt>
                <c:pt idx="2870">
                  <c:v>1730.6435776519775</c:v>
                </c:pt>
                <c:pt idx="2871">
                  <c:v>1729.2397690582275</c:v>
                </c:pt>
                <c:pt idx="2872">
                  <c:v>1730.6435776519775</c:v>
                </c:pt>
                <c:pt idx="2873">
                  <c:v>1729.2397690582275</c:v>
                </c:pt>
                <c:pt idx="2874">
                  <c:v>1731.3454819488525</c:v>
                </c:pt>
                <c:pt idx="2875">
                  <c:v>1730.6435776519775</c:v>
                </c:pt>
                <c:pt idx="2876">
                  <c:v>1732.7490464019775</c:v>
                </c:pt>
                <c:pt idx="2877">
                  <c:v>1731.3454819488525</c:v>
                </c:pt>
                <c:pt idx="2878">
                  <c:v>1732.0473862457275</c:v>
                </c:pt>
                <c:pt idx="2879">
                  <c:v>1732.0473862457275</c:v>
                </c:pt>
                <c:pt idx="2880">
                  <c:v>1736.9604721832275</c:v>
                </c:pt>
                <c:pt idx="2881">
                  <c:v>1734.1528549957275</c:v>
                </c:pt>
                <c:pt idx="2882">
                  <c:v>1735.5566635894775</c:v>
                </c:pt>
                <c:pt idx="2883">
                  <c:v>1735.5566635894775</c:v>
                </c:pt>
                <c:pt idx="2884">
                  <c:v>1736.2585678863525</c:v>
                </c:pt>
                <c:pt idx="2885">
                  <c:v>1739.0659409332275</c:v>
                </c:pt>
                <c:pt idx="2886">
                  <c:v>1739.0659409332275</c:v>
                </c:pt>
                <c:pt idx="2887">
                  <c:v>1739.0659409332275</c:v>
                </c:pt>
                <c:pt idx="2888">
                  <c:v>1739.7678452301025</c:v>
                </c:pt>
                <c:pt idx="2889">
                  <c:v>1742.5754624176025</c:v>
                </c:pt>
                <c:pt idx="2890">
                  <c:v>1741.8735581207275</c:v>
                </c:pt>
                <c:pt idx="2891">
                  <c:v>1744.6809311676025</c:v>
                </c:pt>
                <c:pt idx="2892">
                  <c:v>1740.4697495269775</c:v>
                </c:pt>
                <c:pt idx="2893">
                  <c:v>1746.0847397613525</c:v>
                </c:pt>
                <c:pt idx="2894">
                  <c:v>1745.3828354644775</c:v>
                </c:pt>
                <c:pt idx="2895">
                  <c:v>1748.1904526519775</c:v>
                </c:pt>
                <c:pt idx="2896">
                  <c:v>1748.8923569488525</c:v>
                </c:pt>
                <c:pt idx="2897">
                  <c:v>1754.5073471832275</c:v>
                </c:pt>
                <c:pt idx="2898">
                  <c:v>1750.9978256988525</c:v>
                </c:pt>
                <c:pt idx="2899">
                  <c:v>1752.4016342926025</c:v>
                </c:pt>
                <c:pt idx="2900">
                  <c:v>1750.9978256988525</c:v>
                </c:pt>
                <c:pt idx="2901">
                  <c:v>1753.1035385894775</c:v>
                </c:pt>
                <c:pt idx="2902">
                  <c:v>1754.5073471832275</c:v>
                </c:pt>
                <c:pt idx="2903">
                  <c:v>1755.9109116363525</c:v>
                </c:pt>
                <c:pt idx="2904">
                  <c:v>1757.3147202301025</c:v>
                </c:pt>
                <c:pt idx="2905">
                  <c:v>1758.0166245269775</c:v>
                </c:pt>
                <c:pt idx="2906">
                  <c:v>1757.3147202301025</c:v>
                </c:pt>
                <c:pt idx="2907">
                  <c:v>1758.7185288238525</c:v>
                </c:pt>
                <c:pt idx="2908">
                  <c:v>1758.7185288238525</c:v>
                </c:pt>
                <c:pt idx="2909">
                  <c:v>1759.4204331207275</c:v>
                </c:pt>
                <c:pt idx="2910">
                  <c:v>1760.1223374176025</c:v>
                </c:pt>
                <c:pt idx="2911">
                  <c:v>1760.1223374176025</c:v>
                </c:pt>
                <c:pt idx="2912">
                  <c:v>1759.4204331207275</c:v>
                </c:pt>
                <c:pt idx="2913">
                  <c:v>1761.5259018707275</c:v>
                </c:pt>
                <c:pt idx="2914">
                  <c:v>1761.5259018707275</c:v>
                </c:pt>
                <c:pt idx="2915">
                  <c:v>1761.5259018707275</c:v>
                </c:pt>
                <c:pt idx="2916">
                  <c:v>1763.6316147613525</c:v>
                </c:pt>
                <c:pt idx="2917">
                  <c:v>1764.3335190582275</c:v>
                </c:pt>
                <c:pt idx="2918">
                  <c:v>1763.6316147613525</c:v>
                </c:pt>
                <c:pt idx="2919">
                  <c:v>1763.6316147613525</c:v>
                </c:pt>
                <c:pt idx="2920">
                  <c:v>1765.0354233551025</c:v>
                </c:pt>
                <c:pt idx="2921">
                  <c:v>1765.7373276519775</c:v>
                </c:pt>
                <c:pt idx="2922">
                  <c:v>1766.4389878082275</c:v>
                </c:pt>
                <c:pt idx="2923">
                  <c:v>1766.4389878082275</c:v>
                </c:pt>
                <c:pt idx="2924">
                  <c:v>1765.0354233551025</c:v>
                </c:pt>
                <c:pt idx="2925">
                  <c:v>1765.7373276519775</c:v>
                </c:pt>
                <c:pt idx="2926">
                  <c:v>1767.8427964019775</c:v>
                </c:pt>
                <c:pt idx="2927">
                  <c:v>1768.5447006988525</c:v>
                </c:pt>
                <c:pt idx="2928">
                  <c:v>1768.5447006988525</c:v>
                </c:pt>
                <c:pt idx="2929">
                  <c:v>1769.9485092926025</c:v>
                </c:pt>
                <c:pt idx="2930">
                  <c:v>1769.2466049957275</c:v>
                </c:pt>
                <c:pt idx="2931">
                  <c:v>1768.5447006988525</c:v>
                </c:pt>
                <c:pt idx="2932">
                  <c:v>1770.6504135894775</c:v>
                </c:pt>
                <c:pt idx="2933">
                  <c:v>1770.6504135894775</c:v>
                </c:pt>
                <c:pt idx="2934">
                  <c:v>1772.0539780426025</c:v>
                </c:pt>
                <c:pt idx="2935">
                  <c:v>1771.3523178863525</c:v>
                </c:pt>
                <c:pt idx="2936">
                  <c:v>1768.5447006988525</c:v>
                </c:pt>
                <c:pt idx="2937">
                  <c:v>1771.3523178863525</c:v>
                </c:pt>
                <c:pt idx="2938">
                  <c:v>1770.6504135894775</c:v>
                </c:pt>
                <c:pt idx="2939">
                  <c:v>1769.2466049957275</c:v>
                </c:pt>
                <c:pt idx="2940">
                  <c:v>1767.8427964019775</c:v>
                </c:pt>
                <c:pt idx="2941">
                  <c:v>1766.4389878082275</c:v>
                </c:pt>
                <c:pt idx="2942">
                  <c:v>1767.8427964019775</c:v>
                </c:pt>
                <c:pt idx="2943">
                  <c:v>1767.1408921051025</c:v>
                </c:pt>
                <c:pt idx="2944">
                  <c:v>1766.4389878082275</c:v>
                </c:pt>
                <c:pt idx="2945">
                  <c:v>1766.4389878082275</c:v>
                </c:pt>
                <c:pt idx="2946">
                  <c:v>1765.0354233551025</c:v>
                </c:pt>
                <c:pt idx="2947">
                  <c:v>1764.3335190582275</c:v>
                </c:pt>
                <c:pt idx="2948">
                  <c:v>1763.6316147613525</c:v>
                </c:pt>
                <c:pt idx="2949">
                  <c:v>1764.3335190582275</c:v>
                </c:pt>
                <c:pt idx="2950">
                  <c:v>1759.4204331207275</c:v>
                </c:pt>
                <c:pt idx="2951">
                  <c:v>1759.4204331207275</c:v>
                </c:pt>
                <c:pt idx="2952">
                  <c:v>1759.4204331207275</c:v>
                </c:pt>
                <c:pt idx="2953">
                  <c:v>1758.0166245269775</c:v>
                </c:pt>
                <c:pt idx="2954">
                  <c:v>1758.7185288238525</c:v>
                </c:pt>
                <c:pt idx="2955">
                  <c:v>1756.6128159332275</c:v>
                </c:pt>
                <c:pt idx="2956">
                  <c:v>1757.3147202301025</c:v>
                </c:pt>
                <c:pt idx="2957">
                  <c:v>1757.3147202301025</c:v>
                </c:pt>
                <c:pt idx="2958">
                  <c:v>1755.2090073394775</c:v>
                </c:pt>
                <c:pt idx="2959">
                  <c:v>1757.3147202301025</c:v>
                </c:pt>
                <c:pt idx="2960">
                  <c:v>1755.2090073394775</c:v>
                </c:pt>
                <c:pt idx="2961">
                  <c:v>1756.6128159332275</c:v>
                </c:pt>
                <c:pt idx="2962">
                  <c:v>1754.5073471832275</c:v>
                </c:pt>
                <c:pt idx="2963">
                  <c:v>1750.2959214019775</c:v>
                </c:pt>
                <c:pt idx="2964">
                  <c:v>1752.4016342926025</c:v>
                </c:pt>
                <c:pt idx="2965">
                  <c:v>1750.9978256988525</c:v>
                </c:pt>
                <c:pt idx="2966">
                  <c:v>1753.1035385894775</c:v>
                </c:pt>
                <c:pt idx="2967">
                  <c:v>1748.8923569488525</c:v>
                </c:pt>
                <c:pt idx="2968">
                  <c:v>1746.7866440582275</c:v>
                </c:pt>
                <c:pt idx="2969">
                  <c:v>1745.3828354644775</c:v>
                </c:pt>
                <c:pt idx="2970">
                  <c:v>1745.3828354644775</c:v>
                </c:pt>
                <c:pt idx="2971">
                  <c:v>1743.9790268707275</c:v>
                </c:pt>
                <c:pt idx="2972">
                  <c:v>1743.2773667144775</c:v>
                </c:pt>
                <c:pt idx="2973">
                  <c:v>1741.8735581207275</c:v>
                </c:pt>
                <c:pt idx="2974">
                  <c:v>1740.4697495269775</c:v>
                </c:pt>
                <c:pt idx="2975">
                  <c:v>1739.7678452301025</c:v>
                </c:pt>
                <c:pt idx="2976">
                  <c:v>1738.3640366363525</c:v>
                </c:pt>
                <c:pt idx="2977">
                  <c:v>1740.4697495269775</c:v>
                </c:pt>
                <c:pt idx="2978">
                  <c:v>1740.4697495269775</c:v>
                </c:pt>
                <c:pt idx="2979">
                  <c:v>1740.4697495269775</c:v>
                </c:pt>
                <c:pt idx="2980">
                  <c:v>1740.4697495269775</c:v>
                </c:pt>
                <c:pt idx="2981">
                  <c:v>1740.4697495269775</c:v>
                </c:pt>
                <c:pt idx="2982">
                  <c:v>1739.7678452301025</c:v>
                </c:pt>
                <c:pt idx="2983">
                  <c:v>1739.0659409332275</c:v>
                </c:pt>
                <c:pt idx="2984">
                  <c:v>1740.4697495269775</c:v>
                </c:pt>
                <c:pt idx="2985">
                  <c:v>1741.1716538238525</c:v>
                </c:pt>
                <c:pt idx="2986">
                  <c:v>1741.8735581207275</c:v>
                </c:pt>
                <c:pt idx="2987">
                  <c:v>1741.1716538238525</c:v>
                </c:pt>
                <c:pt idx="2988">
                  <c:v>1745.3828354644775</c:v>
                </c:pt>
                <c:pt idx="2989">
                  <c:v>1746.0847397613525</c:v>
                </c:pt>
                <c:pt idx="2990">
                  <c:v>1744.6809311676025</c:v>
                </c:pt>
                <c:pt idx="2991">
                  <c:v>1746.0847397613525</c:v>
                </c:pt>
                <c:pt idx="2992">
                  <c:v>1746.0847397613525</c:v>
                </c:pt>
                <c:pt idx="2993">
                  <c:v>1746.7866440582275</c:v>
                </c:pt>
                <c:pt idx="2994">
                  <c:v>1747.4885483551025</c:v>
                </c:pt>
                <c:pt idx="2995">
                  <c:v>1748.1904526519775</c:v>
                </c:pt>
                <c:pt idx="2996">
                  <c:v>1750.2959214019775</c:v>
                </c:pt>
                <c:pt idx="2997">
                  <c:v>1747.4885483551025</c:v>
                </c:pt>
                <c:pt idx="2998">
                  <c:v>1749.5940171051025</c:v>
                </c:pt>
                <c:pt idx="2999">
                  <c:v>1753.1035385894775</c:v>
                </c:pt>
                <c:pt idx="3000">
                  <c:v>1749.5940171051025</c:v>
                </c:pt>
                <c:pt idx="3001">
                  <c:v>1753.1035385894775</c:v>
                </c:pt>
                <c:pt idx="3002">
                  <c:v>1754.5073471832275</c:v>
                </c:pt>
                <c:pt idx="3003">
                  <c:v>1753.8054428863525</c:v>
                </c:pt>
                <c:pt idx="3004">
                  <c:v>1755.2090073394775</c:v>
                </c:pt>
                <c:pt idx="3005">
                  <c:v>1755.2090073394775</c:v>
                </c:pt>
                <c:pt idx="3006">
                  <c:v>1756.6128159332275</c:v>
                </c:pt>
                <c:pt idx="3007">
                  <c:v>1758.7185288238525</c:v>
                </c:pt>
                <c:pt idx="3008">
                  <c:v>1759.4204331207275</c:v>
                </c:pt>
                <c:pt idx="3009">
                  <c:v>1757.3147202301025</c:v>
                </c:pt>
                <c:pt idx="3010">
                  <c:v>1761.5259018707275</c:v>
                </c:pt>
                <c:pt idx="3011">
                  <c:v>1760.1223374176025</c:v>
                </c:pt>
                <c:pt idx="3012">
                  <c:v>1762.9297104644775</c:v>
                </c:pt>
                <c:pt idx="3013">
                  <c:v>1762.2278061676025</c:v>
                </c:pt>
                <c:pt idx="3014">
                  <c:v>1764.3335190582275</c:v>
                </c:pt>
                <c:pt idx="3015">
                  <c:v>1765.7373276519775</c:v>
                </c:pt>
                <c:pt idx="3016">
                  <c:v>1765.0354233551025</c:v>
                </c:pt>
                <c:pt idx="3017">
                  <c:v>1765.0354233551025</c:v>
                </c:pt>
                <c:pt idx="3018">
                  <c:v>1769.9485092926025</c:v>
                </c:pt>
                <c:pt idx="3019">
                  <c:v>1767.8427964019775</c:v>
                </c:pt>
                <c:pt idx="3020">
                  <c:v>1768.5447006988525</c:v>
                </c:pt>
                <c:pt idx="3021">
                  <c:v>1771.3523178863525</c:v>
                </c:pt>
                <c:pt idx="3022">
                  <c:v>1770.6504135894775</c:v>
                </c:pt>
                <c:pt idx="3023">
                  <c:v>1769.2466049957275</c:v>
                </c:pt>
                <c:pt idx="3024">
                  <c:v>1771.3523178863525</c:v>
                </c:pt>
                <c:pt idx="3025">
                  <c:v>1771.3523178863525</c:v>
                </c:pt>
                <c:pt idx="3026">
                  <c:v>1774.8615952301025</c:v>
                </c:pt>
                <c:pt idx="3027">
                  <c:v>1774.8615952301025</c:v>
                </c:pt>
                <c:pt idx="3028">
                  <c:v>1774.8615952301025</c:v>
                </c:pt>
                <c:pt idx="3029">
                  <c:v>1777.6689682769775</c:v>
                </c:pt>
                <c:pt idx="3030">
                  <c:v>1777.6689682769775</c:v>
                </c:pt>
                <c:pt idx="3031">
                  <c:v>1779.0727768707275</c:v>
                </c:pt>
                <c:pt idx="3032">
                  <c:v>1778.3708725738525</c:v>
                </c:pt>
                <c:pt idx="3033">
                  <c:v>1780.4765854644775</c:v>
                </c:pt>
                <c:pt idx="3034">
                  <c:v>1783.9858628082275</c:v>
                </c:pt>
                <c:pt idx="3035">
                  <c:v>1783.9858628082275</c:v>
                </c:pt>
                <c:pt idx="3036">
                  <c:v>1781.8803940582275</c:v>
                </c:pt>
                <c:pt idx="3037">
                  <c:v>1784.6877671051025</c:v>
                </c:pt>
                <c:pt idx="3038">
                  <c:v>1783.9858628082275</c:v>
                </c:pt>
                <c:pt idx="3039">
                  <c:v>1785.3896714019775</c:v>
                </c:pt>
                <c:pt idx="3040">
                  <c:v>1786.0915756988525</c:v>
                </c:pt>
                <c:pt idx="3041">
                  <c:v>1783.2839585113525</c:v>
                </c:pt>
                <c:pt idx="3042">
                  <c:v>1787.4953842926025</c:v>
                </c:pt>
                <c:pt idx="3043">
                  <c:v>1788.8989487457275</c:v>
                </c:pt>
                <c:pt idx="3044">
                  <c:v>1788.1972885894775</c:v>
                </c:pt>
                <c:pt idx="3045">
                  <c:v>1786.0915756988525</c:v>
                </c:pt>
                <c:pt idx="3046">
                  <c:v>1786.0915756988525</c:v>
                </c:pt>
                <c:pt idx="3047">
                  <c:v>1788.1972885894775</c:v>
                </c:pt>
                <c:pt idx="3048">
                  <c:v>1788.8989487457275</c:v>
                </c:pt>
                <c:pt idx="3049">
                  <c:v>1788.1972885894775</c:v>
                </c:pt>
                <c:pt idx="3050">
                  <c:v>1788.1972885894775</c:v>
                </c:pt>
                <c:pt idx="3051">
                  <c:v>1790.3027573394775</c:v>
                </c:pt>
                <c:pt idx="3052">
                  <c:v>1788.1972885894775</c:v>
                </c:pt>
                <c:pt idx="3053">
                  <c:v>1788.1972885894775</c:v>
                </c:pt>
                <c:pt idx="3054">
                  <c:v>1787.4953842926025</c:v>
                </c:pt>
                <c:pt idx="3055">
                  <c:v>1787.4953842926025</c:v>
                </c:pt>
                <c:pt idx="3056">
                  <c:v>1787.4953842926025</c:v>
                </c:pt>
                <c:pt idx="3057">
                  <c:v>1788.1972885894775</c:v>
                </c:pt>
                <c:pt idx="3058">
                  <c:v>1788.1972885894775</c:v>
                </c:pt>
                <c:pt idx="3059">
                  <c:v>1788.1972885894775</c:v>
                </c:pt>
                <c:pt idx="3060">
                  <c:v>1788.1972885894775</c:v>
                </c:pt>
                <c:pt idx="3061">
                  <c:v>1787.4953842926025</c:v>
                </c:pt>
                <c:pt idx="3062">
                  <c:v>1786.0915756988525</c:v>
                </c:pt>
                <c:pt idx="3063">
                  <c:v>1789.6008530426025</c:v>
                </c:pt>
                <c:pt idx="3064">
                  <c:v>1785.3896714019775</c:v>
                </c:pt>
                <c:pt idx="3065">
                  <c:v>1786.0915756988525</c:v>
                </c:pt>
                <c:pt idx="3066">
                  <c:v>1785.3896714019775</c:v>
                </c:pt>
                <c:pt idx="3067">
                  <c:v>1787.4953842926025</c:v>
                </c:pt>
                <c:pt idx="3068">
                  <c:v>1786.7934799957275</c:v>
                </c:pt>
                <c:pt idx="3069">
                  <c:v>1785.3896714019775</c:v>
                </c:pt>
                <c:pt idx="3070">
                  <c:v>1785.3896714019775</c:v>
                </c:pt>
                <c:pt idx="3071">
                  <c:v>1784.6877671051025</c:v>
                </c:pt>
                <c:pt idx="3072">
                  <c:v>1785.3896714019775</c:v>
                </c:pt>
                <c:pt idx="3073">
                  <c:v>1783.9858628082275</c:v>
                </c:pt>
                <c:pt idx="3074">
                  <c:v>1783.9858628082275</c:v>
                </c:pt>
                <c:pt idx="3075">
                  <c:v>1782.5822983551025</c:v>
                </c:pt>
                <c:pt idx="3076">
                  <c:v>1782.5822983551025</c:v>
                </c:pt>
                <c:pt idx="3077">
                  <c:v>1781.8803940582275</c:v>
                </c:pt>
                <c:pt idx="3078">
                  <c:v>1783.2839585113525</c:v>
                </c:pt>
                <c:pt idx="3079">
                  <c:v>1781.8803940582275</c:v>
                </c:pt>
                <c:pt idx="3080">
                  <c:v>1781.1784897613525</c:v>
                </c:pt>
                <c:pt idx="3081">
                  <c:v>1780.4765854644775</c:v>
                </c:pt>
                <c:pt idx="3082">
                  <c:v>1782.5822983551025</c:v>
                </c:pt>
                <c:pt idx="3083">
                  <c:v>1783.2839585113525</c:v>
                </c:pt>
                <c:pt idx="3084">
                  <c:v>1784.6877671051025</c:v>
                </c:pt>
                <c:pt idx="3085">
                  <c:v>1785.3896714019775</c:v>
                </c:pt>
                <c:pt idx="3086">
                  <c:v>1783.9858628082275</c:v>
                </c:pt>
                <c:pt idx="3087">
                  <c:v>1786.0915756988525</c:v>
                </c:pt>
                <c:pt idx="3088">
                  <c:v>1785.3896714019775</c:v>
                </c:pt>
                <c:pt idx="3089">
                  <c:v>1786.7934799957275</c:v>
                </c:pt>
                <c:pt idx="3090">
                  <c:v>1787.4953842926025</c:v>
                </c:pt>
                <c:pt idx="3091">
                  <c:v>1787.4953842926025</c:v>
                </c:pt>
                <c:pt idx="3092">
                  <c:v>1787.4953842926025</c:v>
                </c:pt>
                <c:pt idx="3093">
                  <c:v>1787.4953842926025</c:v>
                </c:pt>
                <c:pt idx="3094">
                  <c:v>1789.6008530426025</c:v>
                </c:pt>
                <c:pt idx="3095">
                  <c:v>1792.4084702301025</c:v>
                </c:pt>
                <c:pt idx="3096">
                  <c:v>1791.0046616363525</c:v>
                </c:pt>
                <c:pt idx="3097">
                  <c:v>1793.1103745269775</c:v>
                </c:pt>
                <c:pt idx="3098">
                  <c:v>1791.7065659332275</c:v>
                </c:pt>
                <c:pt idx="3099">
                  <c:v>1793.1103745269775</c:v>
                </c:pt>
                <c:pt idx="3100">
                  <c:v>1795.2158432769775</c:v>
                </c:pt>
                <c:pt idx="3101">
                  <c:v>1796.6196518707275</c:v>
                </c:pt>
                <c:pt idx="3102">
                  <c:v>1798.7253647613525</c:v>
                </c:pt>
                <c:pt idx="3103">
                  <c:v>1797.3215561676025</c:v>
                </c:pt>
                <c:pt idx="3104">
                  <c:v>1800.1289292144775</c:v>
                </c:pt>
                <c:pt idx="3105">
                  <c:v>1802.9365464019775</c:v>
                </c:pt>
                <c:pt idx="3106">
                  <c:v>1802.2346421051025</c:v>
                </c:pt>
                <c:pt idx="3107">
                  <c:v>1801.5327378082275</c:v>
                </c:pt>
                <c:pt idx="3108">
                  <c:v>1807.8496323394775</c:v>
                </c:pt>
                <c:pt idx="3109">
                  <c:v>1806.4458237457275</c:v>
                </c:pt>
                <c:pt idx="3110">
                  <c:v>1807.1477280426025</c:v>
                </c:pt>
                <c:pt idx="3111">
                  <c:v>1807.8496323394775</c:v>
                </c:pt>
                <c:pt idx="3112">
                  <c:v>1809.9553452301025</c:v>
                </c:pt>
                <c:pt idx="3113">
                  <c:v>1813.4646225738525</c:v>
                </c:pt>
                <c:pt idx="3114">
                  <c:v>1812.0608139801025</c:v>
                </c:pt>
                <c:pt idx="3115">
                  <c:v>1813.4646225738525</c:v>
                </c:pt>
                <c:pt idx="3116">
                  <c:v>1817.6758042144775</c:v>
                </c:pt>
                <c:pt idx="3117">
                  <c:v>1818.3777085113525</c:v>
                </c:pt>
                <c:pt idx="3118">
                  <c:v>1819.0796128082275</c:v>
                </c:pt>
                <c:pt idx="3119">
                  <c:v>1820.4834214019775</c:v>
                </c:pt>
                <c:pt idx="3120">
                  <c:v>1821.1853256988525</c:v>
                </c:pt>
                <c:pt idx="3121">
                  <c:v>1825.3965073394775</c:v>
                </c:pt>
                <c:pt idx="3122">
                  <c:v>1826.0984116363525</c:v>
                </c:pt>
                <c:pt idx="3123">
                  <c:v>1827.5022202301025</c:v>
                </c:pt>
                <c:pt idx="3124">
                  <c:v>1829.6076889801025</c:v>
                </c:pt>
                <c:pt idx="3125">
                  <c:v>1831.0114975738525</c:v>
                </c:pt>
                <c:pt idx="3126">
                  <c:v>1830.3095932769775</c:v>
                </c:pt>
                <c:pt idx="3127">
                  <c:v>1832.4153061676025</c:v>
                </c:pt>
                <c:pt idx="3128">
                  <c:v>1838.0302964019775</c:v>
                </c:pt>
                <c:pt idx="3129">
                  <c:v>1835.9245835113525</c:v>
                </c:pt>
                <c:pt idx="3130">
                  <c:v>1839.4338608551025</c:v>
                </c:pt>
                <c:pt idx="3131">
                  <c:v>1838.0302964019775</c:v>
                </c:pt>
                <c:pt idx="3132">
                  <c:v>1842.2414780426025</c:v>
                </c:pt>
                <c:pt idx="3133">
                  <c:v>1842.2414780426025</c:v>
                </c:pt>
                <c:pt idx="3134">
                  <c:v>1842.9433823394775</c:v>
                </c:pt>
                <c:pt idx="3135">
                  <c:v>1845.0488510894775</c:v>
                </c:pt>
                <c:pt idx="3136">
                  <c:v>1844.3471909332275</c:v>
                </c:pt>
                <c:pt idx="3137">
                  <c:v>1845.0488510894775</c:v>
                </c:pt>
                <c:pt idx="3138">
                  <c:v>1847.1545639801025</c:v>
                </c:pt>
                <c:pt idx="3139">
                  <c:v>1847.8564682769775</c:v>
                </c:pt>
                <c:pt idx="3140">
                  <c:v>1848.5583725738525</c:v>
                </c:pt>
                <c:pt idx="3141">
                  <c:v>1847.8564682769775</c:v>
                </c:pt>
                <c:pt idx="3142">
                  <c:v>1847.8564682769775</c:v>
                </c:pt>
                <c:pt idx="3143">
                  <c:v>1849.2602768707275</c:v>
                </c:pt>
                <c:pt idx="3144">
                  <c:v>1847.8564682769775</c:v>
                </c:pt>
                <c:pt idx="3145">
                  <c:v>1847.1545639801025</c:v>
                </c:pt>
                <c:pt idx="3146">
                  <c:v>1850.6638413238525</c:v>
                </c:pt>
                <c:pt idx="3147">
                  <c:v>1847.8564682769775</c:v>
                </c:pt>
                <c:pt idx="3148">
                  <c:v>1847.1545639801025</c:v>
                </c:pt>
                <c:pt idx="3149">
                  <c:v>1847.8564682769775</c:v>
                </c:pt>
                <c:pt idx="3150">
                  <c:v>1846.4526596832275</c:v>
                </c:pt>
                <c:pt idx="3151">
                  <c:v>1845.0488510894775</c:v>
                </c:pt>
                <c:pt idx="3152">
                  <c:v>1847.1545639801025</c:v>
                </c:pt>
                <c:pt idx="3153">
                  <c:v>1842.9433823394775</c:v>
                </c:pt>
                <c:pt idx="3154">
                  <c:v>1842.2414780426025</c:v>
                </c:pt>
                <c:pt idx="3155">
                  <c:v>1845.0488510894775</c:v>
                </c:pt>
                <c:pt idx="3156">
                  <c:v>1840.1357651519775</c:v>
                </c:pt>
                <c:pt idx="3157">
                  <c:v>1840.1357651519775</c:v>
                </c:pt>
                <c:pt idx="3158">
                  <c:v>1838.7322006988525</c:v>
                </c:pt>
                <c:pt idx="3159">
                  <c:v>1836.6264878082275</c:v>
                </c:pt>
                <c:pt idx="3160">
                  <c:v>1834.5207749176025</c:v>
                </c:pt>
                <c:pt idx="3161">
                  <c:v>1833.8188706207275</c:v>
                </c:pt>
                <c:pt idx="3162">
                  <c:v>1835.2226792144775</c:v>
                </c:pt>
                <c:pt idx="3163">
                  <c:v>1834.5207749176025</c:v>
                </c:pt>
                <c:pt idx="3164">
                  <c:v>1831.0114975738525</c:v>
                </c:pt>
                <c:pt idx="3165">
                  <c:v>1833.1172104644775</c:v>
                </c:pt>
                <c:pt idx="3166">
                  <c:v>1828.2038803863525</c:v>
                </c:pt>
                <c:pt idx="3167">
                  <c:v>1828.9057846832275</c:v>
                </c:pt>
                <c:pt idx="3168">
                  <c:v>1828.2038803863525</c:v>
                </c:pt>
                <c:pt idx="3169">
                  <c:v>1827.5022202301025</c:v>
                </c:pt>
                <c:pt idx="3170">
                  <c:v>1825.3965073394775</c:v>
                </c:pt>
                <c:pt idx="3171">
                  <c:v>1827.5022202301025</c:v>
                </c:pt>
                <c:pt idx="3172">
                  <c:v>1824.6946030426025</c:v>
                </c:pt>
                <c:pt idx="3173">
                  <c:v>1826.8003159332275</c:v>
                </c:pt>
                <c:pt idx="3174">
                  <c:v>1825.3965073394775</c:v>
                </c:pt>
                <c:pt idx="3175">
                  <c:v>1826.0984116363525</c:v>
                </c:pt>
                <c:pt idx="3176">
                  <c:v>1826.8003159332275</c:v>
                </c:pt>
                <c:pt idx="3177">
                  <c:v>1825.3965073394775</c:v>
                </c:pt>
                <c:pt idx="3178">
                  <c:v>1826.0984116363525</c:v>
                </c:pt>
                <c:pt idx="3179">
                  <c:v>1825.3965073394775</c:v>
                </c:pt>
                <c:pt idx="3180">
                  <c:v>1824.6946030426025</c:v>
                </c:pt>
                <c:pt idx="3181">
                  <c:v>1826.0984116363525</c:v>
                </c:pt>
                <c:pt idx="3182">
                  <c:v>1826.0984116363525</c:v>
                </c:pt>
                <c:pt idx="3183">
                  <c:v>1825.3965073394775</c:v>
                </c:pt>
                <c:pt idx="3184">
                  <c:v>1826.0984116363525</c:v>
                </c:pt>
                <c:pt idx="3185">
                  <c:v>1827.5022202301025</c:v>
                </c:pt>
                <c:pt idx="3186">
                  <c:v>1827.5022202301025</c:v>
                </c:pt>
                <c:pt idx="3187">
                  <c:v>1826.8003159332275</c:v>
                </c:pt>
                <c:pt idx="3188">
                  <c:v>1826.8003159332275</c:v>
                </c:pt>
                <c:pt idx="3189">
                  <c:v>1826.8003159332275</c:v>
                </c:pt>
                <c:pt idx="3190">
                  <c:v>1825.3965073394775</c:v>
                </c:pt>
                <c:pt idx="3191">
                  <c:v>1826.8003159332275</c:v>
                </c:pt>
                <c:pt idx="3192">
                  <c:v>1826.0984116363525</c:v>
                </c:pt>
                <c:pt idx="3193">
                  <c:v>1827.5022202301025</c:v>
                </c:pt>
                <c:pt idx="3194">
                  <c:v>1826.8003159332275</c:v>
                </c:pt>
                <c:pt idx="3195">
                  <c:v>1827.5022202301025</c:v>
                </c:pt>
                <c:pt idx="3196">
                  <c:v>1826.8003159332275</c:v>
                </c:pt>
                <c:pt idx="3197">
                  <c:v>1824.6946030426025</c:v>
                </c:pt>
                <c:pt idx="3198">
                  <c:v>1825.3965073394775</c:v>
                </c:pt>
                <c:pt idx="3199">
                  <c:v>1826.8003159332275</c:v>
                </c:pt>
                <c:pt idx="3200">
                  <c:v>1827.5022202301025</c:v>
                </c:pt>
                <c:pt idx="3201">
                  <c:v>1825.3965073394775</c:v>
                </c:pt>
                <c:pt idx="3202">
                  <c:v>1827.5022202301025</c:v>
                </c:pt>
                <c:pt idx="3203">
                  <c:v>1828.2038803863525</c:v>
                </c:pt>
                <c:pt idx="3204">
                  <c:v>1828.9057846832275</c:v>
                </c:pt>
                <c:pt idx="3205">
                  <c:v>1824.6946030426025</c:v>
                </c:pt>
                <c:pt idx="3206">
                  <c:v>1827.5022202301025</c:v>
                </c:pt>
                <c:pt idx="3207">
                  <c:v>1826.8003159332275</c:v>
                </c:pt>
                <c:pt idx="3208">
                  <c:v>1828.9057846832275</c:v>
                </c:pt>
                <c:pt idx="3209">
                  <c:v>1828.9057846832275</c:v>
                </c:pt>
                <c:pt idx="3210">
                  <c:v>1829.6076889801025</c:v>
                </c:pt>
                <c:pt idx="3211">
                  <c:v>1828.9057846832275</c:v>
                </c:pt>
                <c:pt idx="3212">
                  <c:v>1827.5022202301025</c:v>
                </c:pt>
                <c:pt idx="3213">
                  <c:v>1828.2038803863525</c:v>
                </c:pt>
                <c:pt idx="3214">
                  <c:v>1829.6076889801025</c:v>
                </c:pt>
                <c:pt idx="3215">
                  <c:v>1830.3095932769775</c:v>
                </c:pt>
                <c:pt idx="3216">
                  <c:v>1829.6076889801025</c:v>
                </c:pt>
                <c:pt idx="3217">
                  <c:v>1831.7134018707275</c:v>
                </c:pt>
                <c:pt idx="3218">
                  <c:v>1833.1172104644775</c:v>
                </c:pt>
                <c:pt idx="3219">
                  <c:v>1834.5207749176025</c:v>
                </c:pt>
                <c:pt idx="3220">
                  <c:v>1832.4153061676025</c:v>
                </c:pt>
                <c:pt idx="3221">
                  <c:v>1833.8188706207275</c:v>
                </c:pt>
                <c:pt idx="3222">
                  <c:v>1834.5207749176025</c:v>
                </c:pt>
                <c:pt idx="3223">
                  <c:v>1835.2226792144775</c:v>
                </c:pt>
                <c:pt idx="3224">
                  <c:v>1838.0302964019775</c:v>
                </c:pt>
                <c:pt idx="3225">
                  <c:v>1838.0302964019775</c:v>
                </c:pt>
                <c:pt idx="3226">
                  <c:v>1838.0302964019775</c:v>
                </c:pt>
                <c:pt idx="3227">
                  <c:v>1835.9245835113525</c:v>
                </c:pt>
                <c:pt idx="3228">
                  <c:v>1840.1357651519775</c:v>
                </c:pt>
                <c:pt idx="3229">
                  <c:v>1840.1357651519775</c:v>
                </c:pt>
                <c:pt idx="3230">
                  <c:v>1839.4338608551025</c:v>
                </c:pt>
                <c:pt idx="3231">
                  <c:v>1840.1357651519775</c:v>
                </c:pt>
                <c:pt idx="3232">
                  <c:v>1843.6452866363525</c:v>
                </c:pt>
                <c:pt idx="3233">
                  <c:v>1843.6452866363525</c:v>
                </c:pt>
                <c:pt idx="3234">
                  <c:v>1842.9433823394775</c:v>
                </c:pt>
                <c:pt idx="3235">
                  <c:v>1844.3471909332275</c:v>
                </c:pt>
                <c:pt idx="3236">
                  <c:v>1842.9433823394775</c:v>
                </c:pt>
                <c:pt idx="3237">
                  <c:v>1842.9433823394775</c:v>
                </c:pt>
                <c:pt idx="3238">
                  <c:v>1843.6452866363525</c:v>
                </c:pt>
                <c:pt idx="3239">
                  <c:v>1845.7507553863525</c:v>
                </c:pt>
                <c:pt idx="3240">
                  <c:v>1847.1545639801025</c:v>
                </c:pt>
                <c:pt idx="3241">
                  <c:v>1845.7507553863525</c:v>
                </c:pt>
                <c:pt idx="3242">
                  <c:v>1847.8564682769775</c:v>
                </c:pt>
                <c:pt idx="3243">
                  <c:v>1845.7507553863525</c:v>
                </c:pt>
                <c:pt idx="3244">
                  <c:v>1847.1545639801025</c:v>
                </c:pt>
                <c:pt idx="3245">
                  <c:v>1848.5583725738525</c:v>
                </c:pt>
                <c:pt idx="3246">
                  <c:v>1849.2602768707275</c:v>
                </c:pt>
                <c:pt idx="3247">
                  <c:v>1847.8564682769775</c:v>
                </c:pt>
                <c:pt idx="3248">
                  <c:v>1851.3657456207275</c:v>
                </c:pt>
                <c:pt idx="3249">
                  <c:v>1849.9621811676025</c:v>
                </c:pt>
                <c:pt idx="3250">
                  <c:v>1852.0676499176025</c:v>
                </c:pt>
                <c:pt idx="3251">
                  <c:v>1851.3657456207275</c:v>
                </c:pt>
                <c:pt idx="3252">
                  <c:v>1853.4714585113525</c:v>
                </c:pt>
                <c:pt idx="3253">
                  <c:v>1855.5771714019775</c:v>
                </c:pt>
                <c:pt idx="3254">
                  <c:v>1855.5771714019775</c:v>
                </c:pt>
                <c:pt idx="3255">
                  <c:v>1855.5771714019775</c:v>
                </c:pt>
                <c:pt idx="3256">
                  <c:v>1856.9807358551025</c:v>
                </c:pt>
                <c:pt idx="3257">
                  <c:v>1858.3845444488525</c:v>
                </c:pt>
                <c:pt idx="3258">
                  <c:v>1860.4902573394775</c:v>
                </c:pt>
                <c:pt idx="3259">
                  <c:v>1863.9995346832275</c:v>
                </c:pt>
                <c:pt idx="3260">
                  <c:v>1861.8938217926025</c:v>
                </c:pt>
                <c:pt idx="3261">
                  <c:v>1863.2976303863525</c:v>
                </c:pt>
                <c:pt idx="3262">
                  <c:v>1865.4033432769775</c:v>
                </c:pt>
                <c:pt idx="3263">
                  <c:v>1864.7014389801025</c:v>
                </c:pt>
                <c:pt idx="3264">
                  <c:v>1866.1052475738525</c:v>
                </c:pt>
                <c:pt idx="3265">
                  <c:v>1864.7014389801025</c:v>
                </c:pt>
                <c:pt idx="3266">
                  <c:v>1864.7014389801025</c:v>
                </c:pt>
                <c:pt idx="3267">
                  <c:v>1863.2976303863525</c:v>
                </c:pt>
                <c:pt idx="3268">
                  <c:v>1865.4033432769775</c:v>
                </c:pt>
                <c:pt idx="3269">
                  <c:v>1865.4033432769775</c:v>
                </c:pt>
                <c:pt idx="3270">
                  <c:v>1864.7014389801025</c:v>
                </c:pt>
                <c:pt idx="3271">
                  <c:v>1862.5957260894775</c:v>
                </c:pt>
                <c:pt idx="3272">
                  <c:v>1863.2976303863525</c:v>
                </c:pt>
                <c:pt idx="3273">
                  <c:v>1863.9995346832275</c:v>
                </c:pt>
                <c:pt idx="3274">
                  <c:v>1862.5957260894775</c:v>
                </c:pt>
                <c:pt idx="3275">
                  <c:v>1862.5957260894775</c:v>
                </c:pt>
                <c:pt idx="3276">
                  <c:v>1861.1921616363525</c:v>
                </c:pt>
                <c:pt idx="3277">
                  <c:v>1859.7883530426025</c:v>
                </c:pt>
                <c:pt idx="3278">
                  <c:v>1859.7883530426025</c:v>
                </c:pt>
                <c:pt idx="3279">
                  <c:v>1859.7883530426025</c:v>
                </c:pt>
                <c:pt idx="3280">
                  <c:v>1859.0864487457275</c:v>
                </c:pt>
                <c:pt idx="3281">
                  <c:v>1859.0864487457275</c:v>
                </c:pt>
                <c:pt idx="3282">
                  <c:v>1854.1733628082275</c:v>
                </c:pt>
                <c:pt idx="3283">
                  <c:v>1856.9807358551025</c:v>
                </c:pt>
                <c:pt idx="3284">
                  <c:v>1854.1733628082275</c:v>
                </c:pt>
                <c:pt idx="3285">
                  <c:v>1859.0864487457275</c:v>
                </c:pt>
                <c:pt idx="3286">
                  <c:v>1854.8752671051025</c:v>
                </c:pt>
                <c:pt idx="3287">
                  <c:v>1855.5771714019775</c:v>
                </c:pt>
                <c:pt idx="3288">
                  <c:v>1855.5771714019775</c:v>
                </c:pt>
                <c:pt idx="3289">
                  <c:v>1856.9807358551025</c:v>
                </c:pt>
                <c:pt idx="3290">
                  <c:v>1855.5771714019775</c:v>
                </c:pt>
                <c:pt idx="3291">
                  <c:v>1853.4714585113525</c:v>
                </c:pt>
                <c:pt idx="3292">
                  <c:v>1852.7695542144775</c:v>
                </c:pt>
                <c:pt idx="3293">
                  <c:v>1854.8752671051025</c:v>
                </c:pt>
                <c:pt idx="3294">
                  <c:v>1853.4714585113525</c:v>
                </c:pt>
                <c:pt idx="3295">
                  <c:v>1850.6638413238525</c:v>
                </c:pt>
                <c:pt idx="3296">
                  <c:v>1852.7695542144775</c:v>
                </c:pt>
                <c:pt idx="3297">
                  <c:v>1853.4714585113525</c:v>
                </c:pt>
                <c:pt idx="3298">
                  <c:v>1853.4714585113525</c:v>
                </c:pt>
                <c:pt idx="3299">
                  <c:v>1854.1733628082275</c:v>
                </c:pt>
                <c:pt idx="3300">
                  <c:v>1853.4714585113525</c:v>
                </c:pt>
                <c:pt idx="3301">
                  <c:v>1853.4714585113525</c:v>
                </c:pt>
                <c:pt idx="3302">
                  <c:v>1853.4714585113525</c:v>
                </c:pt>
                <c:pt idx="3303">
                  <c:v>1854.8752671051025</c:v>
                </c:pt>
                <c:pt idx="3304">
                  <c:v>1854.1733628082275</c:v>
                </c:pt>
                <c:pt idx="3305">
                  <c:v>1852.0676499176025</c:v>
                </c:pt>
                <c:pt idx="3306">
                  <c:v>1853.4714585113525</c:v>
                </c:pt>
                <c:pt idx="3307">
                  <c:v>1856.9807358551025</c:v>
                </c:pt>
                <c:pt idx="3308">
                  <c:v>1859.0864487457275</c:v>
                </c:pt>
                <c:pt idx="3309">
                  <c:v>1857.6826401519775</c:v>
                </c:pt>
                <c:pt idx="3310">
                  <c:v>1857.6826401519775</c:v>
                </c:pt>
                <c:pt idx="3311">
                  <c:v>1859.0864487457275</c:v>
                </c:pt>
                <c:pt idx="3312">
                  <c:v>1861.1921616363525</c:v>
                </c:pt>
                <c:pt idx="3313">
                  <c:v>1861.1921616363525</c:v>
                </c:pt>
                <c:pt idx="3314">
                  <c:v>1861.1921616363525</c:v>
                </c:pt>
                <c:pt idx="3315">
                  <c:v>1862.5957260894775</c:v>
                </c:pt>
                <c:pt idx="3316">
                  <c:v>1861.8938217926025</c:v>
                </c:pt>
                <c:pt idx="3317">
                  <c:v>1863.2976303863525</c:v>
                </c:pt>
                <c:pt idx="3318">
                  <c:v>1862.5957260894775</c:v>
                </c:pt>
                <c:pt idx="3319">
                  <c:v>1866.1052475738525</c:v>
                </c:pt>
                <c:pt idx="3320">
                  <c:v>1867.5088120269775</c:v>
                </c:pt>
                <c:pt idx="3321">
                  <c:v>1865.4033432769775</c:v>
                </c:pt>
                <c:pt idx="3322">
                  <c:v>1865.4033432769775</c:v>
                </c:pt>
                <c:pt idx="3323">
                  <c:v>1866.8071518707275</c:v>
                </c:pt>
                <c:pt idx="3324">
                  <c:v>1866.1052475738525</c:v>
                </c:pt>
                <c:pt idx="3325">
                  <c:v>1868.9126206207275</c:v>
                </c:pt>
                <c:pt idx="3326">
                  <c:v>1869.6145249176025</c:v>
                </c:pt>
                <c:pt idx="3327">
                  <c:v>1869.6145249176025</c:v>
                </c:pt>
                <c:pt idx="3328">
                  <c:v>1868.9126206207275</c:v>
                </c:pt>
                <c:pt idx="3329">
                  <c:v>1868.9126206207275</c:v>
                </c:pt>
                <c:pt idx="3330">
                  <c:v>1868.9126206207275</c:v>
                </c:pt>
                <c:pt idx="3331">
                  <c:v>1869.6145249176025</c:v>
                </c:pt>
                <c:pt idx="3332">
                  <c:v>1872.4221421051025</c:v>
                </c:pt>
                <c:pt idx="3333">
                  <c:v>1871.7202378082275</c:v>
                </c:pt>
                <c:pt idx="3334">
                  <c:v>1871.7202378082275</c:v>
                </c:pt>
                <c:pt idx="3335">
                  <c:v>1873.1238022613525</c:v>
                </c:pt>
                <c:pt idx="3336">
                  <c:v>1873.1238022613525</c:v>
                </c:pt>
                <c:pt idx="3337">
                  <c:v>1872.4221421051025</c:v>
                </c:pt>
                <c:pt idx="3338">
                  <c:v>1875.2295151519775</c:v>
                </c:pt>
                <c:pt idx="3339">
                  <c:v>1875.9314194488525</c:v>
                </c:pt>
                <c:pt idx="3340">
                  <c:v>1873.1238022613525</c:v>
                </c:pt>
                <c:pt idx="3341">
                  <c:v>1874.5276108551025</c:v>
                </c:pt>
                <c:pt idx="3342">
                  <c:v>1874.5276108551025</c:v>
                </c:pt>
                <c:pt idx="3343">
                  <c:v>1875.9314194488525</c:v>
                </c:pt>
                <c:pt idx="3344">
                  <c:v>1875.2295151519775</c:v>
                </c:pt>
                <c:pt idx="3345">
                  <c:v>1876.6333237457275</c:v>
                </c:pt>
                <c:pt idx="3346">
                  <c:v>1875.9314194488525</c:v>
                </c:pt>
                <c:pt idx="3347">
                  <c:v>1874.5276108551025</c:v>
                </c:pt>
                <c:pt idx="3348">
                  <c:v>1876.6333237457275</c:v>
                </c:pt>
                <c:pt idx="3349">
                  <c:v>1875.9314194488525</c:v>
                </c:pt>
                <c:pt idx="3350">
                  <c:v>1876.6333237457275</c:v>
                </c:pt>
                <c:pt idx="3351">
                  <c:v>1878.0371323394775</c:v>
                </c:pt>
                <c:pt idx="3352">
                  <c:v>1880.8445053863525</c:v>
                </c:pt>
                <c:pt idx="3353">
                  <c:v>1880.8445053863525</c:v>
                </c:pt>
                <c:pt idx="3354">
                  <c:v>1878.0371323394775</c:v>
                </c:pt>
                <c:pt idx="3355">
                  <c:v>1880.8445053863525</c:v>
                </c:pt>
                <c:pt idx="3356">
                  <c:v>1881.5464096832275</c:v>
                </c:pt>
                <c:pt idx="3357">
                  <c:v>1881.5464096832275</c:v>
                </c:pt>
                <c:pt idx="3358">
                  <c:v>1881.5464096832275</c:v>
                </c:pt>
                <c:pt idx="3359">
                  <c:v>1883.6521225738525</c:v>
                </c:pt>
                <c:pt idx="3360">
                  <c:v>1884.3537827301025</c:v>
                </c:pt>
                <c:pt idx="3361">
                  <c:v>1882.9502182769775</c:v>
                </c:pt>
                <c:pt idx="3362">
                  <c:v>1885.7575913238525</c:v>
                </c:pt>
                <c:pt idx="3363">
                  <c:v>1885.0556870269775</c:v>
                </c:pt>
                <c:pt idx="3364">
                  <c:v>1886.4594956207275</c:v>
                </c:pt>
                <c:pt idx="3365">
                  <c:v>1887.1613999176025</c:v>
                </c:pt>
                <c:pt idx="3366">
                  <c:v>1887.1613999176025</c:v>
                </c:pt>
                <c:pt idx="3367">
                  <c:v>1889.9687729644775</c:v>
                </c:pt>
                <c:pt idx="3368">
                  <c:v>1889.2671128082275</c:v>
                </c:pt>
                <c:pt idx="3369">
                  <c:v>1889.2671128082275</c:v>
                </c:pt>
                <c:pt idx="3370">
                  <c:v>1890.6706772613525</c:v>
                </c:pt>
                <c:pt idx="3371">
                  <c:v>1892.0744858551025</c:v>
                </c:pt>
                <c:pt idx="3372">
                  <c:v>1889.9687729644775</c:v>
                </c:pt>
                <c:pt idx="3373">
                  <c:v>1892.0744858551025</c:v>
                </c:pt>
                <c:pt idx="3374">
                  <c:v>1889.9687729644775</c:v>
                </c:pt>
                <c:pt idx="3375">
                  <c:v>1892.0744858551025</c:v>
                </c:pt>
                <c:pt idx="3376">
                  <c:v>1891.3725815582275</c:v>
                </c:pt>
                <c:pt idx="3377">
                  <c:v>1894.1801987457275</c:v>
                </c:pt>
                <c:pt idx="3378">
                  <c:v>1894.1801987457275</c:v>
                </c:pt>
                <c:pt idx="3379">
                  <c:v>1894.8821030426025</c:v>
                </c:pt>
                <c:pt idx="3380">
                  <c:v>1890.6706772613525</c:v>
                </c:pt>
                <c:pt idx="3381">
                  <c:v>1893.4782944488525</c:v>
                </c:pt>
                <c:pt idx="3382">
                  <c:v>1895.5837631988525</c:v>
                </c:pt>
                <c:pt idx="3383">
                  <c:v>1894.8821030426025</c:v>
                </c:pt>
                <c:pt idx="3384">
                  <c:v>1894.8821030426025</c:v>
                </c:pt>
                <c:pt idx="3385">
                  <c:v>1894.8821030426025</c:v>
                </c:pt>
                <c:pt idx="3386">
                  <c:v>1897.6894760894775</c:v>
                </c:pt>
                <c:pt idx="3387">
                  <c:v>1896.9875717926025</c:v>
                </c:pt>
                <c:pt idx="3388">
                  <c:v>1897.6894760894775</c:v>
                </c:pt>
                <c:pt idx="3389">
                  <c:v>1899.0932846832275</c:v>
                </c:pt>
                <c:pt idx="3390">
                  <c:v>1899.7951889801025</c:v>
                </c:pt>
                <c:pt idx="3391">
                  <c:v>1897.6894760894775</c:v>
                </c:pt>
                <c:pt idx="3392">
                  <c:v>1899.7951889801025</c:v>
                </c:pt>
                <c:pt idx="3393">
                  <c:v>1902.6025620269775</c:v>
                </c:pt>
                <c:pt idx="3394">
                  <c:v>1901.9006577301025</c:v>
                </c:pt>
                <c:pt idx="3395">
                  <c:v>1901.1987534332275</c:v>
                </c:pt>
                <c:pt idx="3396">
                  <c:v>1903.3044663238525</c:v>
                </c:pt>
                <c:pt idx="3397">
                  <c:v>1900.4970932769775</c:v>
                </c:pt>
                <c:pt idx="3398">
                  <c:v>1904.0063706207275</c:v>
                </c:pt>
                <c:pt idx="3399">
                  <c:v>1901.1987534332275</c:v>
                </c:pt>
                <c:pt idx="3400">
                  <c:v>1901.9006577301025</c:v>
                </c:pt>
                <c:pt idx="3401">
                  <c:v>1902.6025620269775</c:v>
                </c:pt>
                <c:pt idx="3402">
                  <c:v>1902.6025620269775</c:v>
                </c:pt>
                <c:pt idx="3403">
                  <c:v>1901.9006577301025</c:v>
                </c:pt>
                <c:pt idx="3404">
                  <c:v>1901.9006577301025</c:v>
                </c:pt>
                <c:pt idx="3405">
                  <c:v>1901.9006577301025</c:v>
                </c:pt>
                <c:pt idx="3406">
                  <c:v>1900.4970932769775</c:v>
                </c:pt>
                <c:pt idx="3407">
                  <c:v>1901.1987534332275</c:v>
                </c:pt>
                <c:pt idx="3408">
                  <c:v>1899.0932846832275</c:v>
                </c:pt>
                <c:pt idx="3409">
                  <c:v>1899.7951889801025</c:v>
                </c:pt>
                <c:pt idx="3410">
                  <c:v>1899.0932846832275</c:v>
                </c:pt>
                <c:pt idx="3411">
                  <c:v>1897.6894760894775</c:v>
                </c:pt>
                <c:pt idx="3412">
                  <c:v>1898.3913803863525</c:v>
                </c:pt>
                <c:pt idx="3413">
                  <c:v>1897.6894760894775</c:v>
                </c:pt>
                <c:pt idx="3414">
                  <c:v>1896.9875717926025</c:v>
                </c:pt>
                <c:pt idx="3415">
                  <c:v>1899.0932846832275</c:v>
                </c:pt>
                <c:pt idx="3416">
                  <c:v>1898.3913803863525</c:v>
                </c:pt>
                <c:pt idx="3417">
                  <c:v>1899.7951889801025</c:v>
                </c:pt>
                <c:pt idx="3418">
                  <c:v>1898.3913803863525</c:v>
                </c:pt>
                <c:pt idx="3419">
                  <c:v>1896.2856674957275</c:v>
                </c:pt>
                <c:pt idx="3420">
                  <c:v>1897.6894760894775</c:v>
                </c:pt>
                <c:pt idx="3421">
                  <c:v>1899.0932846832275</c:v>
                </c:pt>
                <c:pt idx="3422">
                  <c:v>1897.6894760894775</c:v>
                </c:pt>
                <c:pt idx="3423">
                  <c:v>1896.9875717926025</c:v>
                </c:pt>
                <c:pt idx="3424">
                  <c:v>1897.6894760894775</c:v>
                </c:pt>
                <c:pt idx="3425">
                  <c:v>1899.0932846832275</c:v>
                </c:pt>
                <c:pt idx="3426">
                  <c:v>1897.6894760894775</c:v>
                </c:pt>
                <c:pt idx="3427">
                  <c:v>1896.9875717926025</c:v>
                </c:pt>
                <c:pt idx="3428">
                  <c:v>1895.5837631988525</c:v>
                </c:pt>
                <c:pt idx="3429">
                  <c:v>1896.2856674957275</c:v>
                </c:pt>
                <c:pt idx="3430">
                  <c:v>1894.8821030426025</c:v>
                </c:pt>
                <c:pt idx="3431">
                  <c:v>1894.1801987457275</c:v>
                </c:pt>
                <c:pt idx="3432">
                  <c:v>1894.1801987457275</c:v>
                </c:pt>
                <c:pt idx="3433">
                  <c:v>1894.8821030426025</c:v>
                </c:pt>
                <c:pt idx="3434">
                  <c:v>1892.0744858551025</c:v>
                </c:pt>
                <c:pt idx="3435">
                  <c:v>1896.2856674957275</c:v>
                </c:pt>
                <c:pt idx="3436">
                  <c:v>1892.7763901519775</c:v>
                </c:pt>
                <c:pt idx="3437">
                  <c:v>1894.8821030426025</c:v>
                </c:pt>
                <c:pt idx="3438">
                  <c:v>1893.4782944488525</c:v>
                </c:pt>
                <c:pt idx="3439">
                  <c:v>1891.3725815582275</c:v>
                </c:pt>
                <c:pt idx="3440">
                  <c:v>1892.7763901519775</c:v>
                </c:pt>
                <c:pt idx="3441">
                  <c:v>1890.6706772613525</c:v>
                </c:pt>
                <c:pt idx="3442">
                  <c:v>1891.3725815582275</c:v>
                </c:pt>
                <c:pt idx="3443">
                  <c:v>1887.8633042144775</c:v>
                </c:pt>
                <c:pt idx="3444">
                  <c:v>1890.6706772613525</c:v>
                </c:pt>
                <c:pt idx="3445">
                  <c:v>1889.9687729644775</c:v>
                </c:pt>
                <c:pt idx="3446">
                  <c:v>1889.2671128082275</c:v>
                </c:pt>
                <c:pt idx="3447">
                  <c:v>1887.8633042144775</c:v>
                </c:pt>
                <c:pt idx="3448">
                  <c:v>1888.5652085113525</c:v>
                </c:pt>
                <c:pt idx="3449">
                  <c:v>1885.7575913238525</c:v>
                </c:pt>
                <c:pt idx="3450">
                  <c:v>1887.1613999176025</c:v>
                </c:pt>
                <c:pt idx="3451">
                  <c:v>1888.5652085113525</c:v>
                </c:pt>
                <c:pt idx="3452">
                  <c:v>1887.1613999176025</c:v>
                </c:pt>
                <c:pt idx="3453">
                  <c:v>1887.1613999176025</c:v>
                </c:pt>
                <c:pt idx="3454">
                  <c:v>1885.0556870269775</c:v>
                </c:pt>
                <c:pt idx="3455">
                  <c:v>1887.1613999176025</c:v>
                </c:pt>
                <c:pt idx="3456">
                  <c:v>1887.1613999176025</c:v>
                </c:pt>
                <c:pt idx="3457">
                  <c:v>1887.1613999176025</c:v>
                </c:pt>
                <c:pt idx="3458">
                  <c:v>1886.4594956207275</c:v>
                </c:pt>
                <c:pt idx="3459">
                  <c:v>1886.4594956207275</c:v>
                </c:pt>
                <c:pt idx="3460">
                  <c:v>1887.1613999176025</c:v>
                </c:pt>
                <c:pt idx="3461">
                  <c:v>1887.1613999176025</c:v>
                </c:pt>
                <c:pt idx="3462">
                  <c:v>1888.5652085113525</c:v>
                </c:pt>
                <c:pt idx="3463">
                  <c:v>1886.4594956207275</c:v>
                </c:pt>
                <c:pt idx="3464">
                  <c:v>1888.5652085113525</c:v>
                </c:pt>
                <c:pt idx="3465">
                  <c:v>1888.5652085113525</c:v>
                </c:pt>
                <c:pt idx="3466">
                  <c:v>1889.2671128082275</c:v>
                </c:pt>
                <c:pt idx="3467">
                  <c:v>1892.0744858551025</c:v>
                </c:pt>
                <c:pt idx="3468">
                  <c:v>1890.6706772613525</c:v>
                </c:pt>
                <c:pt idx="3469">
                  <c:v>1892.7763901519775</c:v>
                </c:pt>
                <c:pt idx="3470">
                  <c:v>1893.4782944488525</c:v>
                </c:pt>
                <c:pt idx="3471">
                  <c:v>1893.4782944488525</c:v>
                </c:pt>
                <c:pt idx="3472">
                  <c:v>1893.4782944488525</c:v>
                </c:pt>
                <c:pt idx="3473">
                  <c:v>1892.7763901519775</c:v>
                </c:pt>
                <c:pt idx="3474">
                  <c:v>1896.2856674957275</c:v>
                </c:pt>
                <c:pt idx="3475">
                  <c:v>1895.5837631988525</c:v>
                </c:pt>
                <c:pt idx="3476">
                  <c:v>1896.9875717926025</c:v>
                </c:pt>
                <c:pt idx="3477">
                  <c:v>1898.3913803863525</c:v>
                </c:pt>
                <c:pt idx="3478">
                  <c:v>1897.6894760894775</c:v>
                </c:pt>
                <c:pt idx="3479">
                  <c:v>1899.0932846832275</c:v>
                </c:pt>
                <c:pt idx="3480">
                  <c:v>1901.9006577301025</c:v>
                </c:pt>
                <c:pt idx="3481">
                  <c:v>1898.3913803863525</c:v>
                </c:pt>
                <c:pt idx="3482">
                  <c:v>1898.3913803863525</c:v>
                </c:pt>
                <c:pt idx="3483">
                  <c:v>1902.6025620269775</c:v>
                </c:pt>
                <c:pt idx="3484">
                  <c:v>1899.7951889801025</c:v>
                </c:pt>
                <c:pt idx="3485">
                  <c:v>1901.1987534332275</c:v>
                </c:pt>
                <c:pt idx="3486">
                  <c:v>1902.6025620269775</c:v>
                </c:pt>
                <c:pt idx="3487">
                  <c:v>1901.1987534332275</c:v>
                </c:pt>
                <c:pt idx="3488">
                  <c:v>1904.7082749176025</c:v>
                </c:pt>
                <c:pt idx="3489">
                  <c:v>1905.4101792144775</c:v>
                </c:pt>
                <c:pt idx="3490">
                  <c:v>1906.8137436676025</c:v>
                </c:pt>
                <c:pt idx="3491">
                  <c:v>1905.4101792144775</c:v>
                </c:pt>
                <c:pt idx="3492">
                  <c:v>1906.1120835113525</c:v>
                </c:pt>
                <c:pt idx="3493">
                  <c:v>1908.2175522613525</c:v>
                </c:pt>
                <c:pt idx="3494">
                  <c:v>1907.5156479644775</c:v>
                </c:pt>
                <c:pt idx="3495">
                  <c:v>1908.9194565582275</c:v>
                </c:pt>
                <c:pt idx="3496">
                  <c:v>1909.6213608551025</c:v>
                </c:pt>
                <c:pt idx="3497">
                  <c:v>1913.1306381988525</c:v>
                </c:pt>
                <c:pt idx="3498">
                  <c:v>1913.1306381988525</c:v>
                </c:pt>
                <c:pt idx="3499">
                  <c:v>1913.8325424957275</c:v>
                </c:pt>
                <c:pt idx="3500">
                  <c:v>1913.1306381988525</c:v>
                </c:pt>
                <c:pt idx="3501">
                  <c:v>1914.5344467926025</c:v>
                </c:pt>
                <c:pt idx="3502">
                  <c:v>1916.6401596832275</c:v>
                </c:pt>
                <c:pt idx="3503">
                  <c:v>1917.3420639801025</c:v>
                </c:pt>
                <c:pt idx="3504">
                  <c:v>1918.0437241363525</c:v>
                </c:pt>
                <c:pt idx="3505">
                  <c:v>1918.0437241363525</c:v>
                </c:pt>
                <c:pt idx="3506">
                  <c:v>1917.3420639801025</c:v>
                </c:pt>
                <c:pt idx="3507">
                  <c:v>1921.5532456207275</c:v>
                </c:pt>
                <c:pt idx="3508">
                  <c:v>1922.2551499176025</c:v>
                </c:pt>
                <c:pt idx="3509">
                  <c:v>1920.1494370269775</c:v>
                </c:pt>
                <c:pt idx="3510">
                  <c:v>1920.8513413238525</c:v>
                </c:pt>
                <c:pt idx="3511">
                  <c:v>1922.2551499176025</c:v>
                </c:pt>
                <c:pt idx="3512">
                  <c:v>1922.9570542144775</c:v>
                </c:pt>
                <c:pt idx="3513">
                  <c:v>1924.3606186676025</c:v>
                </c:pt>
                <c:pt idx="3514">
                  <c:v>1925.7644272613525</c:v>
                </c:pt>
                <c:pt idx="3515">
                  <c:v>1924.3606186676025</c:v>
                </c:pt>
                <c:pt idx="3516">
                  <c:v>1926.4663315582275</c:v>
                </c:pt>
                <c:pt idx="3517">
                  <c:v>1927.8701401519775</c:v>
                </c:pt>
                <c:pt idx="3518">
                  <c:v>1928.5720444488525</c:v>
                </c:pt>
                <c:pt idx="3519">
                  <c:v>1929.9756089019775</c:v>
                </c:pt>
                <c:pt idx="3520">
                  <c:v>1929.2737046051025</c:v>
                </c:pt>
                <c:pt idx="3521">
                  <c:v>1928.5720444488525</c:v>
                </c:pt>
                <c:pt idx="3522">
                  <c:v>1929.9756089019775</c:v>
                </c:pt>
                <c:pt idx="3523">
                  <c:v>1928.5720444488525</c:v>
                </c:pt>
                <c:pt idx="3524">
                  <c:v>1932.0813217926025</c:v>
                </c:pt>
                <c:pt idx="3525">
                  <c:v>1932.0813217926025</c:v>
                </c:pt>
                <c:pt idx="3526">
                  <c:v>1931.3794174957275</c:v>
                </c:pt>
                <c:pt idx="3527">
                  <c:v>1932.0813217926025</c:v>
                </c:pt>
                <c:pt idx="3528">
                  <c:v>1934.1870346832275</c:v>
                </c:pt>
                <c:pt idx="3529">
                  <c:v>1932.7832260894775</c:v>
                </c:pt>
                <c:pt idx="3530">
                  <c:v>1935.5905991363525</c:v>
                </c:pt>
                <c:pt idx="3531">
                  <c:v>1935.5905991363525</c:v>
                </c:pt>
                <c:pt idx="3532">
                  <c:v>1933.4851303863525</c:v>
                </c:pt>
                <c:pt idx="3533">
                  <c:v>1935.5905991363525</c:v>
                </c:pt>
                <c:pt idx="3534">
                  <c:v>1935.5905991363525</c:v>
                </c:pt>
                <c:pt idx="3535">
                  <c:v>1932.7832260894775</c:v>
                </c:pt>
                <c:pt idx="3536">
                  <c:v>1934.8886948394775</c:v>
                </c:pt>
                <c:pt idx="3537">
                  <c:v>1932.7832260894775</c:v>
                </c:pt>
                <c:pt idx="3538">
                  <c:v>1932.7832260894775</c:v>
                </c:pt>
                <c:pt idx="3539">
                  <c:v>1932.7832260894775</c:v>
                </c:pt>
                <c:pt idx="3540">
                  <c:v>1931.3794174957275</c:v>
                </c:pt>
                <c:pt idx="3541">
                  <c:v>1933.4851303863525</c:v>
                </c:pt>
                <c:pt idx="3542">
                  <c:v>1931.3794174957275</c:v>
                </c:pt>
                <c:pt idx="3543">
                  <c:v>1931.3794174957275</c:v>
                </c:pt>
                <c:pt idx="3544">
                  <c:v>1929.9756089019775</c:v>
                </c:pt>
                <c:pt idx="3545">
                  <c:v>1929.9756089019775</c:v>
                </c:pt>
                <c:pt idx="3546">
                  <c:v>1930.6775131988525</c:v>
                </c:pt>
                <c:pt idx="3547">
                  <c:v>1928.5720444488525</c:v>
                </c:pt>
                <c:pt idx="3548">
                  <c:v>1925.7644272613525</c:v>
                </c:pt>
                <c:pt idx="3549">
                  <c:v>1929.9756089019775</c:v>
                </c:pt>
                <c:pt idx="3550">
                  <c:v>1925.7644272613525</c:v>
                </c:pt>
                <c:pt idx="3551">
                  <c:v>1926.4663315582275</c:v>
                </c:pt>
                <c:pt idx="3552">
                  <c:v>1925.0625229644775</c:v>
                </c:pt>
                <c:pt idx="3553">
                  <c:v>1927.1682358551025</c:v>
                </c:pt>
                <c:pt idx="3554">
                  <c:v>1926.4663315582275</c:v>
                </c:pt>
                <c:pt idx="3555">
                  <c:v>1926.4663315582275</c:v>
                </c:pt>
                <c:pt idx="3556">
                  <c:v>1927.8701401519775</c:v>
                </c:pt>
                <c:pt idx="3557">
                  <c:v>1925.0625229644775</c:v>
                </c:pt>
                <c:pt idx="3558">
                  <c:v>1925.0625229644775</c:v>
                </c:pt>
                <c:pt idx="3559">
                  <c:v>1923.6587143707275</c:v>
                </c:pt>
                <c:pt idx="3560">
                  <c:v>1922.9570542144775</c:v>
                </c:pt>
                <c:pt idx="3561">
                  <c:v>1925.0625229644775</c:v>
                </c:pt>
                <c:pt idx="3562">
                  <c:v>1925.7644272613525</c:v>
                </c:pt>
                <c:pt idx="3563">
                  <c:v>1924.3606186676025</c:v>
                </c:pt>
                <c:pt idx="3564">
                  <c:v>1922.9570542144775</c:v>
                </c:pt>
                <c:pt idx="3565">
                  <c:v>1925.7644272613525</c:v>
                </c:pt>
                <c:pt idx="3566">
                  <c:v>1920.8513413238525</c:v>
                </c:pt>
                <c:pt idx="3567">
                  <c:v>1922.2551499176025</c:v>
                </c:pt>
                <c:pt idx="3568">
                  <c:v>1923.6587143707275</c:v>
                </c:pt>
                <c:pt idx="3569">
                  <c:v>1922.2551499176025</c:v>
                </c:pt>
                <c:pt idx="3570">
                  <c:v>1920.8513413238525</c:v>
                </c:pt>
                <c:pt idx="3571">
                  <c:v>1924.3606186676025</c:v>
                </c:pt>
                <c:pt idx="3572">
                  <c:v>1921.5532456207275</c:v>
                </c:pt>
                <c:pt idx="3573">
                  <c:v>1923.6587143707275</c:v>
                </c:pt>
                <c:pt idx="3574">
                  <c:v>1923.6587143707275</c:v>
                </c:pt>
                <c:pt idx="3575">
                  <c:v>1920.1494370269775</c:v>
                </c:pt>
                <c:pt idx="3576">
                  <c:v>1920.8513413238525</c:v>
                </c:pt>
                <c:pt idx="3577">
                  <c:v>1922.9570542144775</c:v>
                </c:pt>
                <c:pt idx="3578">
                  <c:v>1922.2551499176025</c:v>
                </c:pt>
                <c:pt idx="3579">
                  <c:v>1924.3606186676025</c:v>
                </c:pt>
                <c:pt idx="3580">
                  <c:v>1920.8513413238525</c:v>
                </c:pt>
                <c:pt idx="3581">
                  <c:v>1921.5532456207275</c:v>
                </c:pt>
                <c:pt idx="3582">
                  <c:v>1921.5532456207275</c:v>
                </c:pt>
                <c:pt idx="3583">
                  <c:v>1924.3606186676025</c:v>
                </c:pt>
                <c:pt idx="3584">
                  <c:v>1925.7644272613525</c:v>
                </c:pt>
                <c:pt idx="3585">
                  <c:v>1925.0625229644775</c:v>
                </c:pt>
                <c:pt idx="3586">
                  <c:v>1926.4663315582275</c:v>
                </c:pt>
                <c:pt idx="3587">
                  <c:v>1925.7644272613525</c:v>
                </c:pt>
                <c:pt idx="3588">
                  <c:v>1928.5720444488525</c:v>
                </c:pt>
                <c:pt idx="3589">
                  <c:v>1929.2737046051025</c:v>
                </c:pt>
                <c:pt idx="3590">
                  <c:v>1927.1682358551025</c:v>
                </c:pt>
                <c:pt idx="3591">
                  <c:v>1927.1682358551025</c:v>
                </c:pt>
                <c:pt idx="3592">
                  <c:v>1929.9756089019775</c:v>
                </c:pt>
                <c:pt idx="3593">
                  <c:v>1933.4851303863525</c:v>
                </c:pt>
                <c:pt idx="3594">
                  <c:v>1932.7832260894775</c:v>
                </c:pt>
                <c:pt idx="3595">
                  <c:v>1936.9944077301025</c:v>
                </c:pt>
                <c:pt idx="3596">
                  <c:v>1935.5905991363525</c:v>
                </c:pt>
                <c:pt idx="3597">
                  <c:v>1936.9944077301025</c:v>
                </c:pt>
                <c:pt idx="3598">
                  <c:v>1936.2925034332275</c:v>
                </c:pt>
                <c:pt idx="3599">
                  <c:v>1937.6963120269775</c:v>
                </c:pt>
                <c:pt idx="3600">
                  <c:v>1937.6963120269775</c:v>
                </c:pt>
                <c:pt idx="3601">
                  <c:v>1939.1001206207275</c:v>
                </c:pt>
                <c:pt idx="3602">
                  <c:v>1938.3982163238525</c:v>
                </c:pt>
                <c:pt idx="3603">
                  <c:v>1940.5036850738525</c:v>
                </c:pt>
                <c:pt idx="3604">
                  <c:v>1941.2055893707275</c:v>
                </c:pt>
                <c:pt idx="3605">
                  <c:v>1941.9074936676025</c:v>
                </c:pt>
                <c:pt idx="3606">
                  <c:v>1942.6093979644775</c:v>
                </c:pt>
                <c:pt idx="3607">
                  <c:v>1944.0132065582275</c:v>
                </c:pt>
                <c:pt idx="3608">
                  <c:v>1944.7151108551025</c:v>
                </c:pt>
                <c:pt idx="3609">
                  <c:v>1946.1186753082275</c:v>
                </c:pt>
                <c:pt idx="3610">
                  <c:v>1946.8205796051025</c:v>
                </c:pt>
                <c:pt idx="3611">
                  <c:v>1947.5224839019775</c:v>
                </c:pt>
                <c:pt idx="3612">
                  <c:v>1947.5224839019775</c:v>
                </c:pt>
                <c:pt idx="3613">
                  <c:v>1946.1186753082275</c:v>
                </c:pt>
                <c:pt idx="3614">
                  <c:v>1949.6281967926025</c:v>
                </c:pt>
                <c:pt idx="3615">
                  <c:v>1946.8205796051025</c:v>
                </c:pt>
                <c:pt idx="3616">
                  <c:v>1947.5224839019775</c:v>
                </c:pt>
                <c:pt idx="3617">
                  <c:v>1948.2243881988525</c:v>
                </c:pt>
                <c:pt idx="3618">
                  <c:v>1948.9262924957275</c:v>
                </c:pt>
                <c:pt idx="3619">
                  <c:v>1949.6281967926025</c:v>
                </c:pt>
                <c:pt idx="3620">
                  <c:v>1948.2243881988525</c:v>
                </c:pt>
                <c:pt idx="3621">
                  <c:v>1948.9262924957275</c:v>
                </c:pt>
                <c:pt idx="3622">
                  <c:v>1946.8205796051025</c:v>
                </c:pt>
                <c:pt idx="3623">
                  <c:v>1950.3301010894775</c:v>
                </c:pt>
                <c:pt idx="3624">
                  <c:v>1949.6281967926025</c:v>
                </c:pt>
                <c:pt idx="3625">
                  <c:v>1948.9262924957275</c:v>
                </c:pt>
                <c:pt idx="3626">
                  <c:v>1951.0320053863525</c:v>
                </c:pt>
                <c:pt idx="3627">
                  <c:v>1949.6281967926025</c:v>
                </c:pt>
                <c:pt idx="3628">
                  <c:v>1949.6281967926025</c:v>
                </c:pt>
                <c:pt idx="3629">
                  <c:v>1948.2243881988525</c:v>
                </c:pt>
                <c:pt idx="3630">
                  <c:v>1951.0320053863525</c:v>
                </c:pt>
                <c:pt idx="3631">
                  <c:v>1947.5224839019775</c:v>
                </c:pt>
                <c:pt idx="3632">
                  <c:v>1950.3301010894775</c:v>
                </c:pt>
                <c:pt idx="3633">
                  <c:v>1951.7336655426025</c:v>
                </c:pt>
                <c:pt idx="3634">
                  <c:v>1949.6281967926025</c:v>
                </c:pt>
                <c:pt idx="3635">
                  <c:v>1951.0320053863525</c:v>
                </c:pt>
                <c:pt idx="3636">
                  <c:v>1949.6281967926025</c:v>
                </c:pt>
                <c:pt idx="3637">
                  <c:v>1951.0320053863525</c:v>
                </c:pt>
                <c:pt idx="3638">
                  <c:v>1951.7336655426025</c:v>
                </c:pt>
                <c:pt idx="3639">
                  <c:v>1952.4355698394775</c:v>
                </c:pt>
                <c:pt idx="3640">
                  <c:v>1951.7336655426025</c:v>
                </c:pt>
                <c:pt idx="3641">
                  <c:v>1953.1374741363525</c:v>
                </c:pt>
                <c:pt idx="3642">
                  <c:v>1952.4355698394775</c:v>
                </c:pt>
                <c:pt idx="3643">
                  <c:v>1951.7336655426025</c:v>
                </c:pt>
                <c:pt idx="3644">
                  <c:v>1953.8393784332275</c:v>
                </c:pt>
                <c:pt idx="3645">
                  <c:v>1952.4355698394775</c:v>
                </c:pt>
                <c:pt idx="3646">
                  <c:v>1953.1374741363525</c:v>
                </c:pt>
                <c:pt idx="3647">
                  <c:v>1953.1374741363525</c:v>
                </c:pt>
                <c:pt idx="3648">
                  <c:v>1952.4355698394775</c:v>
                </c:pt>
                <c:pt idx="3649">
                  <c:v>1951.0320053863525</c:v>
                </c:pt>
                <c:pt idx="3650">
                  <c:v>1951.7336655426025</c:v>
                </c:pt>
                <c:pt idx="3651">
                  <c:v>1953.8393784332275</c:v>
                </c:pt>
                <c:pt idx="3652">
                  <c:v>1951.0320053863525</c:v>
                </c:pt>
                <c:pt idx="3653">
                  <c:v>1950.3301010894775</c:v>
                </c:pt>
                <c:pt idx="3654">
                  <c:v>1952.4355698394775</c:v>
                </c:pt>
                <c:pt idx="3655">
                  <c:v>1951.7336655426025</c:v>
                </c:pt>
                <c:pt idx="3656">
                  <c:v>1951.0320053863525</c:v>
                </c:pt>
                <c:pt idx="3657">
                  <c:v>1952.4355698394775</c:v>
                </c:pt>
                <c:pt idx="3658">
                  <c:v>1950.3301010894775</c:v>
                </c:pt>
                <c:pt idx="3659">
                  <c:v>1951.7336655426025</c:v>
                </c:pt>
                <c:pt idx="3660">
                  <c:v>1953.1374741363525</c:v>
                </c:pt>
                <c:pt idx="3661">
                  <c:v>1950.3301010894775</c:v>
                </c:pt>
                <c:pt idx="3662">
                  <c:v>1948.9262924957275</c:v>
                </c:pt>
                <c:pt idx="3663">
                  <c:v>1949.6281967926025</c:v>
                </c:pt>
                <c:pt idx="3664">
                  <c:v>1946.1186753082275</c:v>
                </c:pt>
                <c:pt idx="3665">
                  <c:v>1948.9262924957275</c:v>
                </c:pt>
                <c:pt idx="3666">
                  <c:v>1948.9262924957275</c:v>
                </c:pt>
                <c:pt idx="3667">
                  <c:v>1946.1186753082275</c:v>
                </c:pt>
                <c:pt idx="3668">
                  <c:v>1947.5224839019775</c:v>
                </c:pt>
                <c:pt idx="3669">
                  <c:v>1946.1186753082275</c:v>
                </c:pt>
                <c:pt idx="3670">
                  <c:v>1944.0132065582275</c:v>
                </c:pt>
                <c:pt idx="3671">
                  <c:v>1941.9074936676025</c:v>
                </c:pt>
                <c:pt idx="3672">
                  <c:v>1943.3113022613525</c:v>
                </c:pt>
                <c:pt idx="3673">
                  <c:v>1939.8020249176025</c:v>
                </c:pt>
                <c:pt idx="3674">
                  <c:v>1939.8020249176025</c:v>
                </c:pt>
                <c:pt idx="3675">
                  <c:v>1941.2055893707275</c:v>
                </c:pt>
                <c:pt idx="3676">
                  <c:v>1938.3982163238525</c:v>
                </c:pt>
                <c:pt idx="3677">
                  <c:v>1937.6963120269775</c:v>
                </c:pt>
                <c:pt idx="3678">
                  <c:v>1939.8020249176025</c:v>
                </c:pt>
                <c:pt idx="3679">
                  <c:v>1939.1001206207275</c:v>
                </c:pt>
                <c:pt idx="3680">
                  <c:v>1939.1001206207275</c:v>
                </c:pt>
                <c:pt idx="3681">
                  <c:v>1940.5036850738525</c:v>
                </c:pt>
                <c:pt idx="3682">
                  <c:v>1939.8020249176025</c:v>
                </c:pt>
                <c:pt idx="3683">
                  <c:v>1940.5036850738525</c:v>
                </c:pt>
                <c:pt idx="3684">
                  <c:v>1944.0132065582275</c:v>
                </c:pt>
                <c:pt idx="3685">
                  <c:v>1941.9074936676025</c:v>
                </c:pt>
                <c:pt idx="3686">
                  <c:v>1941.2055893707275</c:v>
                </c:pt>
                <c:pt idx="3687">
                  <c:v>1943.3113022613525</c:v>
                </c:pt>
                <c:pt idx="3688">
                  <c:v>1941.2055893707275</c:v>
                </c:pt>
                <c:pt idx="3689">
                  <c:v>1944.7151108551025</c:v>
                </c:pt>
                <c:pt idx="3690">
                  <c:v>1944.0132065582275</c:v>
                </c:pt>
                <c:pt idx="3691">
                  <c:v>1946.1186753082275</c:v>
                </c:pt>
                <c:pt idx="3692">
                  <c:v>1945.4170151519775</c:v>
                </c:pt>
                <c:pt idx="3693">
                  <c:v>1946.1186753082275</c:v>
                </c:pt>
                <c:pt idx="3694">
                  <c:v>1947.5224839019775</c:v>
                </c:pt>
                <c:pt idx="3695">
                  <c:v>1949.6281967926025</c:v>
                </c:pt>
                <c:pt idx="3696">
                  <c:v>1949.6281967926025</c:v>
                </c:pt>
                <c:pt idx="3697">
                  <c:v>1948.9262924957275</c:v>
                </c:pt>
                <c:pt idx="3698">
                  <c:v>1949.6281967926025</c:v>
                </c:pt>
                <c:pt idx="3699">
                  <c:v>1948.2243881988525</c:v>
                </c:pt>
                <c:pt idx="3700">
                  <c:v>1952.4355698394775</c:v>
                </c:pt>
                <c:pt idx="3701">
                  <c:v>1951.7336655426025</c:v>
                </c:pt>
                <c:pt idx="3702">
                  <c:v>1951.0320053863525</c:v>
                </c:pt>
                <c:pt idx="3703">
                  <c:v>1953.1374741363525</c:v>
                </c:pt>
                <c:pt idx="3704">
                  <c:v>1951.7336655426025</c:v>
                </c:pt>
                <c:pt idx="3705">
                  <c:v>1951.7336655426025</c:v>
                </c:pt>
                <c:pt idx="3706">
                  <c:v>1953.1374741363525</c:v>
                </c:pt>
                <c:pt idx="3707">
                  <c:v>1953.1374741363525</c:v>
                </c:pt>
                <c:pt idx="3708">
                  <c:v>1955.2431870269775</c:v>
                </c:pt>
                <c:pt idx="3709">
                  <c:v>1955.2431870269775</c:v>
                </c:pt>
                <c:pt idx="3710">
                  <c:v>1954.5412827301025</c:v>
                </c:pt>
                <c:pt idx="3711">
                  <c:v>1954.5412827301025</c:v>
                </c:pt>
                <c:pt idx="3712">
                  <c:v>1958.0505600738525</c:v>
                </c:pt>
                <c:pt idx="3713">
                  <c:v>1956.6469956207275</c:v>
                </c:pt>
                <c:pt idx="3714">
                  <c:v>1959.4543686676025</c:v>
                </c:pt>
                <c:pt idx="3715">
                  <c:v>1958.7524643707275</c:v>
                </c:pt>
                <c:pt idx="3716">
                  <c:v>1960.8581772613525</c:v>
                </c:pt>
                <c:pt idx="3717">
                  <c:v>1961.5600815582275</c:v>
                </c:pt>
                <c:pt idx="3718">
                  <c:v>1962.9636460113525</c:v>
                </c:pt>
                <c:pt idx="3719">
                  <c:v>1965.0693589019775</c:v>
                </c:pt>
                <c:pt idx="3720">
                  <c:v>1967.1750717926025</c:v>
                </c:pt>
                <c:pt idx="3721">
                  <c:v>1967.1750717926025</c:v>
                </c:pt>
                <c:pt idx="3722">
                  <c:v>1967.1750717926025</c:v>
                </c:pt>
                <c:pt idx="3723">
                  <c:v>1967.8769760894775</c:v>
                </c:pt>
                <c:pt idx="3724">
                  <c:v>1969.9824448394775</c:v>
                </c:pt>
                <c:pt idx="3725">
                  <c:v>1967.8769760894775</c:v>
                </c:pt>
                <c:pt idx="3726">
                  <c:v>1969.9824448394775</c:v>
                </c:pt>
                <c:pt idx="3727">
                  <c:v>1972.0881577301025</c:v>
                </c:pt>
                <c:pt idx="3728">
                  <c:v>1972.7900620269775</c:v>
                </c:pt>
                <c:pt idx="3729">
                  <c:v>1974.8955307769775</c:v>
                </c:pt>
                <c:pt idx="3730">
                  <c:v>1973.4919663238525</c:v>
                </c:pt>
                <c:pt idx="3731">
                  <c:v>1972.7900620269775</c:v>
                </c:pt>
                <c:pt idx="3732">
                  <c:v>1974.8955307769775</c:v>
                </c:pt>
                <c:pt idx="3733">
                  <c:v>1974.1936264801025</c:v>
                </c:pt>
                <c:pt idx="3734">
                  <c:v>1974.8955307769775</c:v>
                </c:pt>
                <c:pt idx="3735">
                  <c:v>1974.1936264801025</c:v>
                </c:pt>
                <c:pt idx="3736">
                  <c:v>1977.0012436676025</c:v>
                </c:pt>
                <c:pt idx="3737">
                  <c:v>1977.7031479644775</c:v>
                </c:pt>
                <c:pt idx="3738">
                  <c:v>1978.4050522613525</c:v>
                </c:pt>
                <c:pt idx="3739">
                  <c:v>1981.2124253082275</c:v>
                </c:pt>
                <c:pt idx="3740">
                  <c:v>1980.5105210113525</c:v>
                </c:pt>
                <c:pt idx="3741">
                  <c:v>1982.6162339019775</c:v>
                </c:pt>
                <c:pt idx="3742">
                  <c:v>1981.9143296051025</c:v>
                </c:pt>
                <c:pt idx="3743">
                  <c:v>1983.3181381988525</c:v>
                </c:pt>
                <c:pt idx="3744">
                  <c:v>1983.3181381988525</c:v>
                </c:pt>
                <c:pt idx="3745">
                  <c:v>1981.9143296051025</c:v>
                </c:pt>
                <c:pt idx="3746">
                  <c:v>1983.3181381988525</c:v>
                </c:pt>
                <c:pt idx="3747">
                  <c:v>1984.7219467926025</c:v>
                </c:pt>
                <c:pt idx="3748">
                  <c:v>1983.3181381988525</c:v>
                </c:pt>
                <c:pt idx="3749">
                  <c:v>1983.3181381988525</c:v>
                </c:pt>
                <c:pt idx="3750">
                  <c:v>1981.2124253082275</c:v>
                </c:pt>
                <c:pt idx="3751">
                  <c:v>1983.3181381988525</c:v>
                </c:pt>
                <c:pt idx="3752">
                  <c:v>1984.7219467926025</c:v>
                </c:pt>
                <c:pt idx="3753">
                  <c:v>1983.3181381988525</c:v>
                </c:pt>
                <c:pt idx="3754">
                  <c:v>1983.3181381988525</c:v>
                </c:pt>
                <c:pt idx="3755">
                  <c:v>1981.2124253082275</c:v>
                </c:pt>
                <c:pt idx="3756">
                  <c:v>1984.0200424957275</c:v>
                </c:pt>
                <c:pt idx="3757">
                  <c:v>1984.7219467926025</c:v>
                </c:pt>
                <c:pt idx="3758">
                  <c:v>1984.7219467926025</c:v>
                </c:pt>
                <c:pt idx="3759">
                  <c:v>1983.3181381988525</c:v>
                </c:pt>
                <c:pt idx="3760">
                  <c:v>1984.0200424957275</c:v>
                </c:pt>
                <c:pt idx="3761">
                  <c:v>1986.8274155426025</c:v>
                </c:pt>
                <c:pt idx="3762">
                  <c:v>1986.1255112457275</c:v>
                </c:pt>
                <c:pt idx="3763">
                  <c:v>1987.5293198394775</c:v>
                </c:pt>
                <c:pt idx="3764">
                  <c:v>1986.8274155426025</c:v>
                </c:pt>
                <c:pt idx="3765">
                  <c:v>1988.9331284332275</c:v>
                </c:pt>
                <c:pt idx="3766">
                  <c:v>1987.5293198394775</c:v>
                </c:pt>
                <c:pt idx="3767">
                  <c:v>1988.2312241363525</c:v>
                </c:pt>
                <c:pt idx="3768">
                  <c:v>1988.9331284332275</c:v>
                </c:pt>
                <c:pt idx="3769">
                  <c:v>1988.9331284332275</c:v>
                </c:pt>
                <c:pt idx="3770">
                  <c:v>1988.9331284332275</c:v>
                </c:pt>
                <c:pt idx="3771">
                  <c:v>1990.3369370269775</c:v>
                </c:pt>
                <c:pt idx="3772">
                  <c:v>1990.3369370269775</c:v>
                </c:pt>
                <c:pt idx="3773">
                  <c:v>1991.0385971832275</c:v>
                </c:pt>
                <c:pt idx="3774">
                  <c:v>1988.9331284332275</c:v>
                </c:pt>
                <c:pt idx="3775">
                  <c:v>1990.3369370269775</c:v>
                </c:pt>
                <c:pt idx="3776">
                  <c:v>1990.3369370269775</c:v>
                </c:pt>
                <c:pt idx="3777">
                  <c:v>1992.4424057769775</c:v>
                </c:pt>
                <c:pt idx="3778">
                  <c:v>1987.5293198394775</c:v>
                </c:pt>
                <c:pt idx="3779">
                  <c:v>1990.3369370269775</c:v>
                </c:pt>
                <c:pt idx="3780">
                  <c:v>1988.2312241363525</c:v>
                </c:pt>
                <c:pt idx="3781">
                  <c:v>1988.2312241363525</c:v>
                </c:pt>
                <c:pt idx="3782">
                  <c:v>1989.6350327301025</c:v>
                </c:pt>
                <c:pt idx="3783">
                  <c:v>1988.9331284332275</c:v>
                </c:pt>
                <c:pt idx="3784">
                  <c:v>1988.2312241363525</c:v>
                </c:pt>
                <c:pt idx="3785">
                  <c:v>1986.1255112457275</c:v>
                </c:pt>
                <c:pt idx="3786">
                  <c:v>1984.7219467926025</c:v>
                </c:pt>
                <c:pt idx="3787">
                  <c:v>1986.8274155426025</c:v>
                </c:pt>
                <c:pt idx="3788">
                  <c:v>1987.5293198394775</c:v>
                </c:pt>
                <c:pt idx="3789">
                  <c:v>1986.1255112457275</c:v>
                </c:pt>
                <c:pt idx="3790">
                  <c:v>1982.6162339019775</c:v>
                </c:pt>
                <c:pt idx="3791">
                  <c:v>1982.6162339019775</c:v>
                </c:pt>
                <c:pt idx="3792">
                  <c:v>1982.6162339019775</c:v>
                </c:pt>
                <c:pt idx="3793">
                  <c:v>1982.6162339019775</c:v>
                </c:pt>
                <c:pt idx="3794">
                  <c:v>1980.5105210113525</c:v>
                </c:pt>
                <c:pt idx="3795">
                  <c:v>1979.1069565582275</c:v>
                </c:pt>
                <c:pt idx="3796">
                  <c:v>1980.5105210113525</c:v>
                </c:pt>
                <c:pt idx="3797">
                  <c:v>1980.5105210113525</c:v>
                </c:pt>
                <c:pt idx="3798">
                  <c:v>1976.2993393707275</c:v>
                </c:pt>
                <c:pt idx="3799">
                  <c:v>1977.0012436676025</c:v>
                </c:pt>
                <c:pt idx="3800">
                  <c:v>1975.5974350738525</c:v>
                </c:pt>
                <c:pt idx="3801">
                  <c:v>1977.7031479644775</c:v>
                </c:pt>
                <c:pt idx="3802">
                  <c:v>1976.2993393707275</c:v>
                </c:pt>
                <c:pt idx="3803">
                  <c:v>1977.0012436676025</c:v>
                </c:pt>
                <c:pt idx="3804">
                  <c:v>1977.0012436676025</c:v>
                </c:pt>
                <c:pt idx="3805">
                  <c:v>1977.0012436676025</c:v>
                </c:pt>
                <c:pt idx="3806">
                  <c:v>1977.7031479644775</c:v>
                </c:pt>
                <c:pt idx="3807">
                  <c:v>1977.0012436676025</c:v>
                </c:pt>
                <c:pt idx="3808">
                  <c:v>1974.1936264801025</c:v>
                </c:pt>
                <c:pt idx="3809">
                  <c:v>1976.2993393707275</c:v>
                </c:pt>
                <c:pt idx="3810">
                  <c:v>1977.0012436676025</c:v>
                </c:pt>
                <c:pt idx="3811">
                  <c:v>1975.5974350738525</c:v>
                </c:pt>
                <c:pt idx="3812">
                  <c:v>1978.4050522613525</c:v>
                </c:pt>
                <c:pt idx="3813">
                  <c:v>1977.7031479644775</c:v>
                </c:pt>
                <c:pt idx="3814">
                  <c:v>1977.0012436676025</c:v>
                </c:pt>
                <c:pt idx="3815">
                  <c:v>1977.0012436676025</c:v>
                </c:pt>
                <c:pt idx="3816">
                  <c:v>1980.5105210113525</c:v>
                </c:pt>
                <c:pt idx="3817">
                  <c:v>1980.5105210113525</c:v>
                </c:pt>
                <c:pt idx="3818">
                  <c:v>1981.9143296051025</c:v>
                </c:pt>
                <c:pt idx="3819">
                  <c:v>1980.5105210113525</c:v>
                </c:pt>
                <c:pt idx="3820">
                  <c:v>1979.8086167144775</c:v>
                </c:pt>
                <c:pt idx="3821">
                  <c:v>1983.3181381988525</c:v>
                </c:pt>
                <c:pt idx="3822">
                  <c:v>1983.3181381988525</c:v>
                </c:pt>
                <c:pt idx="3823">
                  <c:v>1984.7219467926025</c:v>
                </c:pt>
                <c:pt idx="3824">
                  <c:v>1982.6162339019775</c:v>
                </c:pt>
                <c:pt idx="3825">
                  <c:v>1983.3181381988525</c:v>
                </c:pt>
                <c:pt idx="3826">
                  <c:v>1984.7219467926025</c:v>
                </c:pt>
                <c:pt idx="3827">
                  <c:v>1984.7219467926025</c:v>
                </c:pt>
                <c:pt idx="3828">
                  <c:v>1985.4236069488525</c:v>
                </c:pt>
                <c:pt idx="3829">
                  <c:v>1986.1255112457275</c:v>
                </c:pt>
                <c:pt idx="3830">
                  <c:v>1987.5293198394775</c:v>
                </c:pt>
                <c:pt idx="3831">
                  <c:v>1986.8274155426025</c:v>
                </c:pt>
                <c:pt idx="3832">
                  <c:v>1987.5293198394775</c:v>
                </c:pt>
                <c:pt idx="3833">
                  <c:v>1986.1255112457275</c:v>
                </c:pt>
                <c:pt idx="3834">
                  <c:v>1986.1255112457275</c:v>
                </c:pt>
                <c:pt idx="3835">
                  <c:v>1986.8274155426025</c:v>
                </c:pt>
                <c:pt idx="3836">
                  <c:v>1988.2312241363525</c:v>
                </c:pt>
                <c:pt idx="3837">
                  <c:v>1986.8274155426025</c:v>
                </c:pt>
                <c:pt idx="3838">
                  <c:v>1987.5293198394775</c:v>
                </c:pt>
                <c:pt idx="3839">
                  <c:v>1988.9331284332275</c:v>
                </c:pt>
                <c:pt idx="3840">
                  <c:v>1988.2312241363525</c:v>
                </c:pt>
                <c:pt idx="3841">
                  <c:v>1988.2312241363525</c:v>
                </c:pt>
                <c:pt idx="3842">
                  <c:v>1988.9331284332275</c:v>
                </c:pt>
                <c:pt idx="3843">
                  <c:v>1988.9331284332275</c:v>
                </c:pt>
                <c:pt idx="3844">
                  <c:v>1988.2312241363525</c:v>
                </c:pt>
                <c:pt idx="3845">
                  <c:v>1987.5293198394775</c:v>
                </c:pt>
                <c:pt idx="3846">
                  <c:v>1986.8274155426025</c:v>
                </c:pt>
                <c:pt idx="3847">
                  <c:v>1986.8274155426025</c:v>
                </c:pt>
                <c:pt idx="3848">
                  <c:v>1988.9331284332275</c:v>
                </c:pt>
                <c:pt idx="3849">
                  <c:v>1987.5293198394775</c:v>
                </c:pt>
                <c:pt idx="3850">
                  <c:v>1985.4236069488525</c:v>
                </c:pt>
                <c:pt idx="3851">
                  <c:v>1986.8274155426025</c:v>
                </c:pt>
                <c:pt idx="3852">
                  <c:v>1987.5293198394775</c:v>
                </c:pt>
                <c:pt idx="3853">
                  <c:v>1984.7219467926025</c:v>
                </c:pt>
                <c:pt idx="3854">
                  <c:v>1986.1255112457275</c:v>
                </c:pt>
                <c:pt idx="3855">
                  <c:v>1985.4236069488525</c:v>
                </c:pt>
                <c:pt idx="3856">
                  <c:v>1984.0200424957275</c:v>
                </c:pt>
                <c:pt idx="3857">
                  <c:v>1986.8274155426025</c:v>
                </c:pt>
                <c:pt idx="3858">
                  <c:v>1984.7219467926025</c:v>
                </c:pt>
                <c:pt idx="3859">
                  <c:v>1985.4236069488525</c:v>
                </c:pt>
                <c:pt idx="3860">
                  <c:v>1985.4236069488525</c:v>
                </c:pt>
                <c:pt idx="3861">
                  <c:v>1984.0200424957275</c:v>
                </c:pt>
                <c:pt idx="3862">
                  <c:v>1984.7219467926025</c:v>
                </c:pt>
                <c:pt idx="3863">
                  <c:v>1984.7219467926025</c:v>
                </c:pt>
                <c:pt idx="3864">
                  <c:v>1984.7219467926025</c:v>
                </c:pt>
                <c:pt idx="3865">
                  <c:v>1986.1255112457275</c:v>
                </c:pt>
                <c:pt idx="3866">
                  <c:v>1984.7219467926025</c:v>
                </c:pt>
                <c:pt idx="3867">
                  <c:v>1986.8274155426025</c:v>
                </c:pt>
                <c:pt idx="3868">
                  <c:v>1987.5293198394775</c:v>
                </c:pt>
                <c:pt idx="3869">
                  <c:v>1987.5293198394775</c:v>
                </c:pt>
                <c:pt idx="3870">
                  <c:v>1987.5293198394775</c:v>
                </c:pt>
                <c:pt idx="3871">
                  <c:v>1987.5293198394775</c:v>
                </c:pt>
                <c:pt idx="3872">
                  <c:v>1988.9331284332275</c:v>
                </c:pt>
                <c:pt idx="3873">
                  <c:v>1988.2312241363525</c:v>
                </c:pt>
                <c:pt idx="3874">
                  <c:v>1989.6350327301025</c:v>
                </c:pt>
                <c:pt idx="3875">
                  <c:v>1987.5293198394775</c:v>
                </c:pt>
                <c:pt idx="3876">
                  <c:v>1987.5293198394775</c:v>
                </c:pt>
                <c:pt idx="3877">
                  <c:v>1989.6350327301025</c:v>
                </c:pt>
                <c:pt idx="3878">
                  <c:v>1989.6350327301025</c:v>
                </c:pt>
                <c:pt idx="3879">
                  <c:v>1988.9331284332275</c:v>
                </c:pt>
                <c:pt idx="3880">
                  <c:v>1988.2312241363525</c:v>
                </c:pt>
                <c:pt idx="3881">
                  <c:v>1989.6350327301025</c:v>
                </c:pt>
                <c:pt idx="3882">
                  <c:v>1987.5293198394775</c:v>
                </c:pt>
                <c:pt idx="3883">
                  <c:v>1989.6350327301025</c:v>
                </c:pt>
                <c:pt idx="3884">
                  <c:v>1988.2312241363525</c:v>
                </c:pt>
                <c:pt idx="3885">
                  <c:v>1991.0385971832275</c:v>
                </c:pt>
                <c:pt idx="3886">
                  <c:v>1989.6350327301025</c:v>
                </c:pt>
                <c:pt idx="3887">
                  <c:v>1991.7405014801025</c:v>
                </c:pt>
                <c:pt idx="3888">
                  <c:v>1991.0385971832275</c:v>
                </c:pt>
                <c:pt idx="3889">
                  <c:v>1989.6350327301025</c:v>
                </c:pt>
                <c:pt idx="3890">
                  <c:v>1989.6350327301025</c:v>
                </c:pt>
                <c:pt idx="3891">
                  <c:v>1992.4424057769775</c:v>
                </c:pt>
                <c:pt idx="3892">
                  <c:v>1991.7405014801025</c:v>
                </c:pt>
                <c:pt idx="3893">
                  <c:v>1990.3369370269775</c:v>
                </c:pt>
                <c:pt idx="3894">
                  <c:v>1993.1443100738525</c:v>
                </c:pt>
                <c:pt idx="3895">
                  <c:v>1991.7405014801025</c:v>
                </c:pt>
                <c:pt idx="3896">
                  <c:v>1991.0385971832275</c:v>
                </c:pt>
                <c:pt idx="3897">
                  <c:v>1989.6350327301025</c:v>
                </c:pt>
                <c:pt idx="3898">
                  <c:v>1990.3369370269775</c:v>
                </c:pt>
                <c:pt idx="3899">
                  <c:v>1989.6350327301025</c:v>
                </c:pt>
                <c:pt idx="3900">
                  <c:v>1991.7405014801025</c:v>
                </c:pt>
                <c:pt idx="3901">
                  <c:v>1992.4424057769775</c:v>
                </c:pt>
                <c:pt idx="3902">
                  <c:v>1991.0385971832275</c:v>
                </c:pt>
                <c:pt idx="3903">
                  <c:v>1993.1443100738525</c:v>
                </c:pt>
                <c:pt idx="3904">
                  <c:v>1992.4424057769775</c:v>
                </c:pt>
                <c:pt idx="3905">
                  <c:v>1991.7405014801025</c:v>
                </c:pt>
                <c:pt idx="3906">
                  <c:v>1991.0385971832275</c:v>
                </c:pt>
                <c:pt idx="3907">
                  <c:v>1990.3369370269775</c:v>
                </c:pt>
                <c:pt idx="3908">
                  <c:v>1991.0385971832275</c:v>
                </c:pt>
                <c:pt idx="3909">
                  <c:v>1988.9331284332275</c:v>
                </c:pt>
                <c:pt idx="3910">
                  <c:v>1989.6350327301025</c:v>
                </c:pt>
                <c:pt idx="3911">
                  <c:v>1987.5293198394775</c:v>
                </c:pt>
                <c:pt idx="3912">
                  <c:v>1988.2312241363525</c:v>
                </c:pt>
                <c:pt idx="3913">
                  <c:v>1986.1255112457275</c:v>
                </c:pt>
                <c:pt idx="3914">
                  <c:v>1988.9331284332275</c:v>
                </c:pt>
                <c:pt idx="3915">
                  <c:v>1985.4236069488525</c:v>
                </c:pt>
                <c:pt idx="3916">
                  <c:v>1986.8274155426025</c:v>
                </c:pt>
                <c:pt idx="3917">
                  <c:v>1984.0200424957275</c:v>
                </c:pt>
                <c:pt idx="3918">
                  <c:v>1984.0200424957275</c:v>
                </c:pt>
                <c:pt idx="3919">
                  <c:v>1983.3181381988525</c:v>
                </c:pt>
                <c:pt idx="3920">
                  <c:v>1983.3181381988525</c:v>
                </c:pt>
                <c:pt idx="3921">
                  <c:v>1983.3181381988525</c:v>
                </c:pt>
                <c:pt idx="3922">
                  <c:v>1983.3181381988525</c:v>
                </c:pt>
                <c:pt idx="3923">
                  <c:v>1984.0200424957275</c:v>
                </c:pt>
                <c:pt idx="3924">
                  <c:v>1981.9143296051025</c:v>
                </c:pt>
                <c:pt idx="3925">
                  <c:v>1981.9143296051025</c:v>
                </c:pt>
                <c:pt idx="3926">
                  <c:v>1984.7219467926025</c:v>
                </c:pt>
                <c:pt idx="3927">
                  <c:v>1984.0200424957275</c:v>
                </c:pt>
                <c:pt idx="3928">
                  <c:v>1984.0200424957275</c:v>
                </c:pt>
                <c:pt idx="3929">
                  <c:v>1981.9143296051025</c:v>
                </c:pt>
                <c:pt idx="3930">
                  <c:v>1982.6162339019775</c:v>
                </c:pt>
                <c:pt idx="3931">
                  <c:v>1983.3181381988525</c:v>
                </c:pt>
                <c:pt idx="3932">
                  <c:v>1981.2124253082275</c:v>
                </c:pt>
                <c:pt idx="3933">
                  <c:v>1981.2124253082275</c:v>
                </c:pt>
                <c:pt idx="3934">
                  <c:v>1982.6162339019775</c:v>
                </c:pt>
                <c:pt idx="3935">
                  <c:v>1981.9143296051025</c:v>
                </c:pt>
                <c:pt idx="3936">
                  <c:v>1981.9143296051025</c:v>
                </c:pt>
                <c:pt idx="3937">
                  <c:v>1981.9143296051025</c:v>
                </c:pt>
                <c:pt idx="3938">
                  <c:v>1980.5105210113525</c:v>
                </c:pt>
                <c:pt idx="3939">
                  <c:v>1981.9143296051025</c:v>
                </c:pt>
                <c:pt idx="3940">
                  <c:v>1979.1069565582275</c:v>
                </c:pt>
                <c:pt idx="3941">
                  <c:v>1981.9143296051025</c:v>
                </c:pt>
                <c:pt idx="3942">
                  <c:v>1979.8086167144775</c:v>
                </c:pt>
                <c:pt idx="3943">
                  <c:v>1981.2124253082275</c:v>
                </c:pt>
                <c:pt idx="3944">
                  <c:v>1979.1069565582275</c:v>
                </c:pt>
                <c:pt idx="3945">
                  <c:v>1979.1069565582275</c:v>
                </c:pt>
                <c:pt idx="3946">
                  <c:v>1979.1069565582275</c:v>
                </c:pt>
                <c:pt idx="3947">
                  <c:v>1978.4050522613525</c:v>
                </c:pt>
                <c:pt idx="3948">
                  <c:v>1977.0012436676025</c:v>
                </c:pt>
                <c:pt idx="3949">
                  <c:v>1977.7031479644775</c:v>
                </c:pt>
                <c:pt idx="3950">
                  <c:v>1977.0012436676025</c:v>
                </c:pt>
                <c:pt idx="3951">
                  <c:v>1976.2993393707275</c:v>
                </c:pt>
                <c:pt idx="3952">
                  <c:v>1977.0012436676025</c:v>
                </c:pt>
                <c:pt idx="3953">
                  <c:v>1974.8955307769775</c:v>
                </c:pt>
                <c:pt idx="3954">
                  <c:v>1974.8955307769775</c:v>
                </c:pt>
                <c:pt idx="3955">
                  <c:v>1974.8955307769775</c:v>
                </c:pt>
                <c:pt idx="3956">
                  <c:v>1973.4919663238525</c:v>
                </c:pt>
                <c:pt idx="3957">
                  <c:v>1975.5974350738525</c:v>
                </c:pt>
                <c:pt idx="3958">
                  <c:v>1970.6843491363525</c:v>
                </c:pt>
                <c:pt idx="3959">
                  <c:v>1972.7900620269775</c:v>
                </c:pt>
                <c:pt idx="3960">
                  <c:v>1971.3862534332275</c:v>
                </c:pt>
                <c:pt idx="3961">
                  <c:v>1970.6843491363525</c:v>
                </c:pt>
                <c:pt idx="3962">
                  <c:v>1969.9824448394775</c:v>
                </c:pt>
                <c:pt idx="3963">
                  <c:v>1972.0881577301025</c:v>
                </c:pt>
                <c:pt idx="3964">
                  <c:v>1973.4919663238525</c:v>
                </c:pt>
                <c:pt idx="3965">
                  <c:v>1972.7900620269775</c:v>
                </c:pt>
                <c:pt idx="3966">
                  <c:v>1973.4919663238525</c:v>
                </c:pt>
                <c:pt idx="3967">
                  <c:v>1972.7900620269775</c:v>
                </c:pt>
                <c:pt idx="3968">
                  <c:v>1973.4919663238525</c:v>
                </c:pt>
                <c:pt idx="3969">
                  <c:v>1974.1936264801025</c:v>
                </c:pt>
                <c:pt idx="3970">
                  <c:v>1977.7031479644775</c:v>
                </c:pt>
                <c:pt idx="3971">
                  <c:v>1975.5974350738525</c:v>
                </c:pt>
                <c:pt idx="3972">
                  <c:v>1977.0012436676025</c:v>
                </c:pt>
                <c:pt idx="3973">
                  <c:v>1975.5974350738525</c:v>
                </c:pt>
                <c:pt idx="3974">
                  <c:v>1976.2993393707275</c:v>
                </c:pt>
                <c:pt idx="3975">
                  <c:v>1976.2993393707275</c:v>
                </c:pt>
                <c:pt idx="3976">
                  <c:v>1975.5974350738525</c:v>
                </c:pt>
                <c:pt idx="3977">
                  <c:v>1977.0012436676025</c:v>
                </c:pt>
                <c:pt idx="3978">
                  <c:v>1977.0012436676025</c:v>
                </c:pt>
                <c:pt idx="3979">
                  <c:v>1976.2993393707275</c:v>
                </c:pt>
                <c:pt idx="3980">
                  <c:v>1977.0012436676025</c:v>
                </c:pt>
                <c:pt idx="3981">
                  <c:v>1977.7031479644775</c:v>
                </c:pt>
                <c:pt idx="3982">
                  <c:v>1975.5974350738525</c:v>
                </c:pt>
                <c:pt idx="3983">
                  <c:v>1976.2993393707275</c:v>
                </c:pt>
                <c:pt idx="3984">
                  <c:v>1977.7031479644775</c:v>
                </c:pt>
                <c:pt idx="3985">
                  <c:v>1977.7031479644775</c:v>
                </c:pt>
                <c:pt idx="3986">
                  <c:v>1976.2993393707275</c:v>
                </c:pt>
                <c:pt idx="3987">
                  <c:v>1977.0012436676025</c:v>
                </c:pt>
                <c:pt idx="3988">
                  <c:v>1975.5974350738525</c:v>
                </c:pt>
                <c:pt idx="3989">
                  <c:v>1978.4050522613525</c:v>
                </c:pt>
                <c:pt idx="3990">
                  <c:v>1977.0012436676025</c:v>
                </c:pt>
                <c:pt idx="3991">
                  <c:v>1977.7031479644775</c:v>
                </c:pt>
                <c:pt idx="3992">
                  <c:v>1975.5974350738525</c:v>
                </c:pt>
                <c:pt idx="3993">
                  <c:v>1977.7031479644775</c:v>
                </c:pt>
                <c:pt idx="3994">
                  <c:v>1976.2993393707275</c:v>
                </c:pt>
                <c:pt idx="3995">
                  <c:v>1975.5974350738525</c:v>
                </c:pt>
                <c:pt idx="3996">
                  <c:v>1974.8955307769775</c:v>
                </c:pt>
                <c:pt idx="3997">
                  <c:v>1977.7031479644775</c:v>
                </c:pt>
                <c:pt idx="3998">
                  <c:v>1976.2993393707275</c:v>
                </c:pt>
                <c:pt idx="3999">
                  <c:v>1978.4050522613525</c:v>
                </c:pt>
                <c:pt idx="4000">
                  <c:v>1979.1069565582275</c:v>
                </c:pt>
                <c:pt idx="4001">
                  <c:v>1977.0012436676025</c:v>
                </c:pt>
                <c:pt idx="4002">
                  <c:v>1979.1069565582275</c:v>
                </c:pt>
                <c:pt idx="4003">
                  <c:v>1978.4050522613525</c:v>
                </c:pt>
                <c:pt idx="4004">
                  <c:v>1979.8086167144775</c:v>
                </c:pt>
                <c:pt idx="4005">
                  <c:v>1979.8086167144775</c:v>
                </c:pt>
                <c:pt idx="4006">
                  <c:v>1981.9143296051025</c:v>
                </c:pt>
                <c:pt idx="4007">
                  <c:v>1981.2124253082275</c:v>
                </c:pt>
                <c:pt idx="4008">
                  <c:v>1981.2124253082275</c:v>
                </c:pt>
                <c:pt idx="4009">
                  <c:v>1979.1069565582275</c:v>
                </c:pt>
                <c:pt idx="4010">
                  <c:v>1981.2124253082275</c:v>
                </c:pt>
                <c:pt idx="4011">
                  <c:v>1981.9143296051025</c:v>
                </c:pt>
                <c:pt idx="4012">
                  <c:v>1984.0200424957275</c:v>
                </c:pt>
                <c:pt idx="4013">
                  <c:v>1982.6162339019775</c:v>
                </c:pt>
                <c:pt idx="4014">
                  <c:v>1983.3181381988525</c:v>
                </c:pt>
                <c:pt idx="4015">
                  <c:v>1984.0200424957275</c:v>
                </c:pt>
                <c:pt idx="4016">
                  <c:v>1984.7219467926025</c:v>
                </c:pt>
                <c:pt idx="4017">
                  <c:v>1985.4236069488525</c:v>
                </c:pt>
                <c:pt idx="4018">
                  <c:v>1986.8274155426025</c:v>
                </c:pt>
                <c:pt idx="4019">
                  <c:v>1985.4236069488525</c:v>
                </c:pt>
                <c:pt idx="4020">
                  <c:v>1987.5293198394775</c:v>
                </c:pt>
                <c:pt idx="4021">
                  <c:v>1988.2312241363525</c:v>
                </c:pt>
                <c:pt idx="4022">
                  <c:v>1987.5293198394775</c:v>
                </c:pt>
                <c:pt idx="4023">
                  <c:v>1988.9331284332275</c:v>
                </c:pt>
                <c:pt idx="4024">
                  <c:v>1989.6350327301025</c:v>
                </c:pt>
                <c:pt idx="4025">
                  <c:v>1990.3369370269775</c:v>
                </c:pt>
                <c:pt idx="4026">
                  <c:v>1990.3369370269775</c:v>
                </c:pt>
                <c:pt idx="4027">
                  <c:v>1989.6350327301025</c:v>
                </c:pt>
                <c:pt idx="4028">
                  <c:v>1987.5293198394775</c:v>
                </c:pt>
                <c:pt idx="4029">
                  <c:v>1991.7405014801025</c:v>
                </c:pt>
                <c:pt idx="4030">
                  <c:v>1991.0385971832275</c:v>
                </c:pt>
                <c:pt idx="4031">
                  <c:v>1989.6350327301025</c:v>
                </c:pt>
                <c:pt idx="4032">
                  <c:v>1990.3369370269775</c:v>
                </c:pt>
                <c:pt idx="4033">
                  <c:v>1988.9331284332275</c:v>
                </c:pt>
                <c:pt idx="4034">
                  <c:v>1989.6350327301025</c:v>
                </c:pt>
                <c:pt idx="4035">
                  <c:v>1988.2312241363525</c:v>
                </c:pt>
                <c:pt idx="4036">
                  <c:v>1986.8274155426025</c:v>
                </c:pt>
                <c:pt idx="4037">
                  <c:v>1985.4236069488525</c:v>
                </c:pt>
                <c:pt idx="4038">
                  <c:v>1985.4236069488525</c:v>
                </c:pt>
                <c:pt idx="4039">
                  <c:v>1984.7219467926025</c:v>
                </c:pt>
                <c:pt idx="4040">
                  <c:v>1983.3181381988525</c:v>
                </c:pt>
                <c:pt idx="4041">
                  <c:v>1984.0200424957275</c:v>
                </c:pt>
                <c:pt idx="4042">
                  <c:v>1983.3181381988525</c:v>
                </c:pt>
                <c:pt idx="4043">
                  <c:v>1980.5105210113525</c:v>
                </c:pt>
                <c:pt idx="4044">
                  <c:v>1979.1069565582275</c:v>
                </c:pt>
                <c:pt idx="4045">
                  <c:v>1979.8086167144775</c:v>
                </c:pt>
                <c:pt idx="4046">
                  <c:v>1975.5974350738525</c:v>
                </c:pt>
                <c:pt idx="4047">
                  <c:v>1977.7031479644775</c:v>
                </c:pt>
                <c:pt idx="4048">
                  <c:v>1975.5974350738525</c:v>
                </c:pt>
                <c:pt idx="4049">
                  <c:v>1975.5974350738525</c:v>
                </c:pt>
                <c:pt idx="4050">
                  <c:v>1974.1936264801025</c:v>
                </c:pt>
                <c:pt idx="4051">
                  <c:v>1973.4919663238525</c:v>
                </c:pt>
                <c:pt idx="4052">
                  <c:v>1973.4919663238525</c:v>
                </c:pt>
                <c:pt idx="4053">
                  <c:v>1970.6843491363525</c:v>
                </c:pt>
                <c:pt idx="4054">
                  <c:v>1972.7900620269775</c:v>
                </c:pt>
                <c:pt idx="4055">
                  <c:v>1968.5786362457275</c:v>
                </c:pt>
                <c:pt idx="4056">
                  <c:v>1969.2805405426025</c:v>
                </c:pt>
                <c:pt idx="4057">
                  <c:v>1967.8769760894775</c:v>
                </c:pt>
                <c:pt idx="4058">
                  <c:v>1967.8769760894775</c:v>
                </c:pt>
                <c:pt idx="4059">
                  <c:v>1966.4731674957275</c:v>
                </c:pt>
                <c:pt idx="4060">
                  <c:v>1965.7712631988525</c:v>
                </c:pt>
                <c:pt idx="4061">
                  <c:v>1966.4731674957275</c:v>
                </c:pt>
                <c:pt idx="4062">
                  <c:v>1965.7712631988525</c:v>
                </c:pt>
                <c:pt idx="4063">
                  <c:v>1965.7712631988525</c:v>
                </c:pt>
                <c:pt idx="4064">
                  <c:v>1965.7712631988525</c:v>
                </c:pt>
                <c:pt idx="4065">
                  <c:v>1964.3674546051025</c:v>
                </c:pt>
                <c:pt idx="4066">
                  <c:v>1963.6655503082275</c:v>
                </c:pt>
                <c:pt idx="4067">
                  <c:v>1963.6655503082275</c:v>
                </c:pt>
                <c:pt idx="4068">
                  <c:v>1962.9636460113525</c:v>
                </c:pt>
                <c:pt idx="4069">
                  <c:v>1964.3674546051025</c:v>
                </c:pt>
                <c:pt idx="4070">
                  <c:v>1962.9636460113525</c:v>
                </c:pt>
                <c:pt idx="4071">
                  <c:v>1963.6655503082275</c:v>
                </c:pt>
                <c:pt idx="4072">
                  <c:v>1963.6655503082275</c:v>
                </c:pt>
                <c:pt idx="4073">
                  <c:v>1960.1562729644775</c:v>
                </c:pt>
                <c:pt idx="4074">
                  <c:v>1960.8581772613525</c:v>
                </c:pt>
                <c:pt idx="4075">
                  <c:v>1960.1562729644775</c:v>
                </c:pt>
                <c:pt idx="4076">
                  <c:v>1960.8581772613525</c:v>
                </c:pt>
                <c:pt idx="4077">
                  <c:v>1959.4543686676025</c:v>
                </c:pt>
                <c:pt idx="4078">
                  <c:v>1958.0505600738525</c:v>
                </c:pt>
                <c:pt idx="4079">
                  <c:v>1958.7524643707275</c:v>
                </c:pt>
                <c:pt idx="4080">
                  <c:v>1958.7524643707275</c:v>
                </c:pt>
                <c:pt idx="4081">
                  <c:v>1956.6469956207275</c:v>
                </c:pt>
                <c:pt idx="4082">
                  <c:v>1955.9450913238525</c:v>
                </c:pt>
                <c:pt idx="4083">
                  <c:v>1955.9450913238525</c:v>
                </c:pt>
                <c:pt idx="4084">
                  <c:v>1953.8393784332275</c:v>
                </c:pt>
                <c:pt idx="4085">
                  <c:v>1955.2431870269775</c:v>
                </c:pt>
                <c:pt idx="4086">
                  <c:v>1956.6469956207275</c:v>
                </c:pt>
                <c:pt idx="4087">
                  <c:v>1954.5412827301025</c:v>
                </c:pt>
                <c:pt idx="4088">
                  <c:v>1954.5412827301025</c:v>
                </c:pt>
                <c:pt idx="4089">
                  <c:v>1956.6469956207275</c:v>
                </c:pt>
                <c:pt idx="4090">
                  <c:v>1959.4543686676025</c:v>
                </c:pt>
                <c:pt idx="4091">
                  <c:v>1955.9450913238525</c:v>
                </c:pt>
                <c:pt idx="4092">
                  <c:v>1955.2431870269775</c:v>
                </c:pt>
                <c:pt idx="4093">
                  <c:v>1959.4543686676025</c:v>
                </c:pt>
                <c:pt idx="4094">
                  <c:v>1958.7524643707275</c:v>
                </c:pt>
                <c:pt idx="4095">
                  <c:v>1958.7524643707275</c:v>
                </c:pt>
                <c:pt idx="4096">
                  <c:v>1958.0505600738525</c:v>
                </c:pt>
                <c:pt idx="4097">
                  <c:v>1956.6469956207275</c:v>
                </c:pt>
                <c:pt idx="4098">
                  <c:v>1960.1562729644775</c:v>
                </c:pt>
                <c:pt idx="4099">
                  <c:v>1959.4543686676025</c:v>
                </c:pt>
                <c:pt idx="4100">
                  <c:v>1960.8581772613525</c:v>
                </c:pt>
                <c:pt idx="4101">
                  <c:v>1961.5600815582275</c:v>
                </c:pt>
                <c:pt idx="4102">
                  <c:v>1962.2619858551025</c:v>
                </c:pt>
                <c:pt idx="4103">
                  <c:v>1959.4543686676025</c:v>
                </c:pt>
                <c:pt idx="4104">
                  <c:v>1962.2619858551025</c:v>
                </c:pt>
                <c:pt idx="4105">
                  <c:v>1962.2619858551025</c:v>
                </c:pt>
                <c:pt idx="4106">
                  <c:v>1965.0693589019775</c:v>
                </c:pt>
                <c:pt idx="4107">
                  <c:v>1962.9636460113525</c:v>
                </c:pt>
                <c:pt idx="4108">
                  <c:v>1965.0693589019775</c:v>
                </c:pt>
                <c:pt idx="4109">
                  <c:v>1962.2619858551025</c:v>
                </c:pt>
                <c:pt idx="4110">
                  <c:v>1965.7712631988525</c:v>
                </c:pt>
                <c:pt idx="4111">
                  <c:v>1965.0693589019775</c:v>
                </c:pt>
                <c:pt idx="4112">
                  <c:v>1965.7712631988525</c:v>
                </c:pt>
                <c:pt idx="4113">
                  <c:v>1966.4731674957275</c:v>
                </c:pt>
                <c:pt idx="4114">
                  <c:v>1966.4731674957275</c:v>
                </c:pt>
                <c:pt idx="4115">
                  <c:v>1965.7712631988525</c:v>
                </c:pt>
                <c:pt idx="4116">
                  <c:v>1965.7712631988525</c:v>
                </c:pt>
                <c:pt idx="4117">
                  <c:v>1964.3674546051025</c:v>
                </c:pt>
                <c:pt idx="4118">
                  <c:v>1965.7712631988525</c:v>
                </c:pt>
                <c:pt idx="4119">
                  <c:v>1965.0693589019775</c:v>
                </c:pt>
                <c:pt idx="4120">
                  <c:v>1964.3674546051025</c:v>
                </c:pt>
                <c:pt idx="4121">
                  <c:v>1963.6655503082275</c:v>
                </c:pt>
                <c:pt idx="4122">
                  <c:v>1965.0693589019775</c:v>
                </c:pt>
                <c:pt idx="4123">
                  <c:v>1965.7712631988525</c:v>
                </c:pt>
                <c:pt idx="4124">
                  <c:v>1964.3674546051025</c:v>
                </c:pt>
                <c:pt idx="4125">
                  <c:v>1963.6655503082275</c:v>
                </c:pt>
                <c:pt idx="4126">
                  <c:v>1963.6655503082275</c:v>
                </c:pt>
                <c:pt idx="4127">
                  <c:v>1964.3674546051025</c:v>
                </c:pt>
                <c:pt idx="4128">
                  <c:v>1963.6655503082275</c:v>
                </c:pt>
                <c:pt idx="4129">
                  <c:v>1963.6655503082275</c:v>
                </c:pt>
                <c:pt idx="4130">
                  <c:v>1963.6655503082275</c:v>
                </c:pt>
                <c:pt idx="4131">
                  <c:v>1964.3674546051025</c:v>
                </c:pt>
                <c:pt idx="4132">
                  <c:v>1964.3674546051025</c:v>
                </c:pt>
                <c:pt idx="4133">
                  <c:v>1962.2619858551025</c:v>
                </c:pt>
                <c:pt idx="4134">
                  <c:v>1962.9636460113525</c:v>
                </c:pt>
                <c:pt idx="4135">
                  <c:v>1960.1562729644775</c:v>
                </c:pt>
                <c:pt idx="4136">
                  <c:v>1962.2619858551025</c:v>
                </c:pt>
                <c:pt idx="4137">
                  <c:v>1961.5600815582275</c:v>
                </c:pt>
                <c:pt idx="4138">
                  <c:v>1961.5600815582275</c:v>
                </c:pt>
                <c:pt idx="4139">
                  <c:v>1960.8581772613525</c:v>
                </c:pt>
                <c:pt idx="4140">
                  <c:v>1958.7524643707275</c:v>
                </c:pt>
                <c:pt idx="4141">
                  <c:v>1958.7524643707275</c:v>
                </c:pt>
                <c:pt idx="4142">
                  <c:v>1956.6469956207275</c:v>
                </c:pt>
                <c:pt idx="4143">
                  <c:v>1958.0505600738525</c:v>
                </c:pt>
                <c:pt idx="4144">
                  <c:v>1955.2431870269775</c:v>
                </c:pt>
                <c:pt idx="4145">
                  <c:v>1955.9450913238525</c:v>
                </c:pt>
                <c:pt idx="4146">
                  <c:v>1958.0505600738525</c:v>
                </c:pt>
                <c:pt idx="4147">
                  <c:v>1953.1374741363525</c:v>
                </c:pt>
                <c:pt idx="4148">
                  <c:v>1952.4355698394775</c:v>
                </c:pt>
                <c:pt idx="4149">
                  <c:v>1955.2431870269775</c:v>
                </c:pt>
                <c:pt idx="4150">
                  <c:v>1953.8393784332275</c:v>
                </c:pt>
                <c:pt idx="4151">
                  <c:v>1953.1374741363525</c:v>
                </c:pt>
                <c:pt idx="4152">
                  <c:v>1954.5412827301025</c:v>
                </c:pt>
                <c:pt idx="4153">
                  <c:v>1953.1374741363525</c:v>
                </c:pt>
                <c:pt idx="4154">
                  <c:v>1953.1374741363525</c:v>
                </c:pt>
                <c:pt idx="4155">
                  <c:v>1953.1374741363525</c:v>
                </c:pt>
                <c:pt idx="4156">
                  <c:v>1951.0320053863525</c:v>
                </c:pt>
                <c:pt idx="4157">
                  <c:v>1951.7336655426025</c:v>
                </c:pt>
                <c:pt idx="4158">
                  <c:v>1952.4355698394775</c:v>
                </c:pt>
                <c:pt idx="4159">
                  <c:v>1950.3301010894775</c:v>
                </c:pt>
                <c:pt idx="4160">
                  <c:v>1949.6281967926025</c:v>
                </c:pt>
                <c:pt idx="4161">
                  <c:v>1950.3301010894775</c:v>
                </c:pt>
                <c:pt idx="4162">
                  <c:v>1951.0320053863525</c:v>
                </c:pt>
                <c:pt idx="4163">
                  <c:v>1948.2243881988525</c:v>
                </c:pt>
                <c:pt idx="4164">
                  <c:v>1949.6281967926025</c:v>
                </c:pt>
                <c:pt idx="4165">
                  <c:v>1950.3301010894775</c:v>
                </c:pt>
                <c:pt idx="4166">
                  <c:v>1948.9262924957275</c:v>
                </c:pt>
                <c:pt idx="4167">
                  <c:v>1951.0320053863525</c:v>
                </c:pt>
                <c:pt idx="4168">
                  <c:v>1949.6281967926025</c:v>
                </c:pt>
                <c:pt idx="4169">
                  <c:v>1950.3301010894775</c:v>
                </c:pt>
                <c:pt idx="4170">
                  <c:v>1950.3301010894775</c:v>
                </c:pt>
                <c:pt idx="4171">
                  <c:v>1950.3301010894775</c:v>
                </c:pt>
                <c:pt idx="4172">
                  <c:v>1951.0320053863525</c:v>
                </c:pt>
                <c:pt idx="4173">
                  <c:v>1951.7336655426025</c:v>
                </c:pt>
                <c:pt idx="4174">
                  <c:v>1948.9262924957275</c:v>
                </c:pt>
                <c:pt idx="4175">
                  <c:v>1949.6281967926025</c:v>
                </c:pt>
                <c:pt idx="4176">
                  <c:v>1951.7336655426025</c:v>
                </c:pt>
                <c:pt idx="4177">
                  <c:v>1952.4355698394775</c:v>
                </c:pt>
                <c:pt idx="4178">
                  <c:v>1952.4355698394775</c:v>
                </c:pt>
                <c:pt idx="4179">
                  <c:v>1951.0320053863525</c:v>
                </c:pt>
                <c:pt idx="4180">
                  <c:v>1954.5412827301025</c:v>
                </c:pt>
                <c:pt idx="4181">
                  <c:v>1953.8393784332275</c:v>
                </c:pt>
                <c:pt idx="4182">
                  <c:v>1953.1374741363525</c:v>
                </c:pt>
                <c:pt idx="4183">
                  <c:v>1955.9450913238525</c:v>
                </c:pt>
                <c:pt idx="4184">
                  <c:v>1957.3486557769775</c:v>
                </c:pt>
                <c:pt idx="4185">
                  <c:v>1955.9450913238525</c:v>
                </c:pt>
                <c:pt idx="4186">
                  <c:v>1960.1562729644775</c:v>
                </c:pt>
                <c:pt idx="4187">
                  <c:v>1958.0505600738525</c:v>
                </c:pt>
                <c:pt idx="4188">
                  <c:v>1957.3486557769775</c:v>
                </c:pt>
                <c:pt idx="4189">
                  <c:v>1962.9636460113525</c:v>
                </c:pt>
                <c:pt idx="4190">
                  <c:v>1960.1562729644775</c:v>
                </c:pt>
                <c:pt idx="4191">
                  <c:v>1962.2619858551025</c:v>
                </c:pt>
                <c:pt idx="4192">
                  <c:v>1962.2619858551025</c:v>
                </c:pt>
                <c:pt idx="4193">
                  <c:v>1963.6655503082275</c:v>
                </c:pt>
                <c:pt idx="4194">
                  <c:v>1965.0693589019775</c:v>
                </c:pt>
                <c:pt idx="4195">
                  <c:v>1963.6655503082275</c:v>
                </c:pt>
                <c:pt idx="4196">
                  <c:v>1965.7712631988525</c:v>
                </c:pt>
                <c:pt idx="4197">
                  <c:v>1968.5786362457275</c:v>
                </c:pt>
                <c:pt idx="4198">
                  <c:v>1968.5786362457275</c:v>
                </c:pt>
                <c:pt idx="4199">
                  <c:v>1969.9824448394775</c:v>
                </c:pt>
                <c:pt idx="4200">
                  <c:v>1970.6843491363525</c:v>
                </c:pt>
                <c:pt idx="4201">
                  <c:v>1969.2805405426025</c:v>
                </c:pt>
                <c:pt idx="4202">
                  <c:v>1971.3862534332275</c:v>
                </c:pt>
                <c:pt idx="4203">
                  <c:v>1972.0881577301025</c:v>
                </c:pt>
                <c:pt idx="4204">
                  <c:v>1973.4919663238525</c:v>
                </c:pt>
                <c:pt idx="4205">
                  <c:v>1972.7900620269775</c:v>
                </c:pt>
                <c:pt idx="4206">
                  <c:v>1974.8955307769775</c:v>
                </c:pt>
                <c:pt idx="4207">
                  <c:v>1974.1936264801025</c:v>
                </c:pt>
                <c:pt idx="4208">
                  <c:v>1976.2993393707275</c:v>
                </c:pt>
                <c:pt idx="4209">
                  <c:v>1977.0012436676025</c:v>
                </c:pt>
                <c:pt idx="4210">
                  <c:v>1977.0012436676025</c:v>
                </c:pt>
                <c:pt idx="4211">
                  <c:v>1977.0012436676025</c:v>
                </c:pt>
                <c:pt idx="4212">
                  <c:v>1977.0012436676025</c:v>
                </c:pt>
                <c:pt idx="4213">
                  <c:v>1977.7031479644775</c:v>
                </c:pt>
                <c:pt idx="4214">
                  <c:v>1977.0012436676025</c:v>
                </c:pt>
                <c:pt idx="4215">
                  <c:v>1976.2993393707275</c:v>
                </c:pt>
                <c:pt idx="4216">
                  <c:v>1975.5974350738525</c:v>
                </c:pt>
                <c:pt idx="4217">
                  <c:v>1978.4050522613525</c:v>
                </c:pt>
                <c:pt idx="4218">
                  <c:v>1975.5974350738525</c:v>
                </c:pt>
                <c:pt idx="4219">
                  <c:v>1973.4919663238525</c:v>
                </c:pt>
                <c:pt idx="4220">
                  <c:v>1975.5974350738525</c:v>
                </c:pt>
                <c:pt idx="4221">
                  <c:v>1977.0012436676025</c:v>
                </c:pt>
                <c:pt idx="4222">
                  <c:v>1977.7031479644775</c:v>
                </c:pt>
                <c:pt idx="4223">
                  <c:v>1975.5974350738525</c:v>
                </c:pt>
                <c:pt idx="4224">
                  <c:v>1976.2993393707275</c:v>
                </c:pt>
                <c:pt idx="4225">
                  <c:v>1973.4919663238525</c:v>
                </c:pt>
                <c:pt idx="4226">
                  <c:v>1975.5974350738525</c:v>
                </c:pt>
                <c:pt idx="4227">
                  <c:v>1973.4919663238525</c:v>
                </c:pt>
                <c:pt idx="4228">
                  <c:v>1974.8955307769775</c:v>
                </c:pt>
                <c:pt idx="4229">
                  <c:v>1972.7900620269775</c:v>
                </c:pt>
                <c:pt idx="4230">
                  <c:v>1975.5974350738525</c:v>
                </c:pt>
                <c:pt idx="4231">
                  <c:v>1974.8955307769775</c:v>
                </c:pt>
                <c:pt idx="4232">
                  <c:v>1973.4919663238525</c:v>
                </c:pt>
                <c:pt idx="4233">
                  <c:v>1974.8955307769775</c:v>
                </c:pt>
                <c:pt idx="4234">
                  <c:v>1971.3862534332275</c:v>
                </c:pt>
                <c:pt idx="4235">
                  <c:v>1973.4919663238525</c:v>
                </c:pt>
                <c:pt idx="4236">
                  <c:v>1974.1936264801025</c:v>
                </c:pt>
                <c:pt idx="4237">
                  <c:v>1974.1936264801025</c:v>
                </c:pt>
                <c:pt idx="4238">
                  <c:v>1974.1936264801025</c:v>
                </c:pt>
                <c:pt idx="4239">
                  <c:v>1974.1936264801025</c:v>
                </c:pt>
                <c:pt idx="4240">
                  <c:v>1972.7900620269775</c:v>
                </c:pt>
                <c:pt idx="4241">
                  <c:v>1975.5974350738525</c:v>
                </c:pt>
                <c:pt idx="4242">
                  <c:v>1974.8955307769775</c:v>
                </c:pt>
                <c:pt idx="4243">
                  <c:v>1972.0881577301025</c:v>
                </c:pt>
                <c:pt idx="4244">
                  <c:v>1972.0881577301025</c:v>
                </c:pt>
                <c:pt idx="4245">
                  <c:v>1973.4919663238525</c:v>
                </c:pt>
                <c:pt idx="4246">
                  <c:v>1971.3862534332275</c:v>
                </c:pt>
                <c:pt idx="4247">
                  <c:v>1969.9824448394775</c:v>
                </c:pt>
                <c:pt idx="4248">
                  <c:v>1972.7900620269775</c:v>
                </c:pt>
                <c:pt idx="4249">
                  <c:v>1973.4919663238525</c:v>
                </c:pt>
                <c:pt idx="4250">
                  <c:v>1971.3862534332275</c:v>
                </c:pt>
                <c:pt idx="4251">
                  <c:v>1972.0881577301025</c:v>
                </c:pt>
                <c:pt idx="4252">
                  <c:v>1971.3862534332275</c:v>
                </c:pt>
                <c:pt idx="4253">
                  <c:v>1972.0881577301025</c:v>
                </c:pt>
                <c:pt idx="4254">
                  <c:v>1971.3862534332275</c:v>
                </c:pt>
                <c:pt idx="4255">
                  <c:v>1972.0881577301025</c:v>
                </c:pt>
                <c:pt idx="4256">
                  <c:v>1969.2805405426025</c:v>
                </c:pt>
                <c:pt idx="4257">
                  <c:v>1969.2805405426025</c:v>
                </c:pt>
                <c:pt idx="4258">
                  <c:v>1969.9824448394775</c:v>
                </c:pt>
                <c:pt idx="4259">
                  <c:v>1968.5786362457275</c:v>
                </c:pt>
                <c:pt idx="4260">
                  <c:v>1971.3862534332275</c:v>
                </c:pt>
                <c:pt idx="4261">
                  <c:v>1970.6843491363525</c:v>
                </c:pt>
                <c:pt idx="4262">
                  <c:v>1968.5786362457275</c:v>
                </c:pt>
                <c:pt idx="4263">
                  <c:v>1969.2805405426025</c:v>
                </c:pt>
                <c:pt idx="4264">
                  <c:v>1969.9824448394775</c:v>
                </c:pt>
                <c:pt idx="4265">
                  <c:v>1968.5786362457275</c:v>
                </c:pt>
                <c:pt idx="4266">
                  <c:v>1968.5786362457275</c:v>
                </c:pt>
                <c:pt idx="4267">
                  <c:v>1967.8769760894775</c:v>
                </c:pt>
                <c:pt idx="4268">
                  <c:v>1970.6843491363525</c:v>
                </c:pt>
                <c:pt idx="4269">
                  <c:v>1968.5786362457275</c:v>
                </c:pt>
                <c:pt idx="4270">
                  <c:v>1969.2805405426025</c:v>
                </c:pt>
                <c:pt idx="4271">
                  <c:v>1966.4731674957275</c:v>
                </c:pt>
                <c:pt idx="4272">
                  <c:v>1969.2805405426025</c:v>
                </c:pt>
                <c:pt idx="4273">
                  <c:v>1967.1750717926025</c:v>
                </c:pt>
                <c:pt idx="4274">
                  <c:v>1967.8769760894775</c:v>
                </c:pt>
                <c:pt idx="4275">
                  <c:v>1967.1750717926025</c:v>
                </c:pt>
                <c:pt idx="4276">
                  <c:v>1967.1750717926025</c:v>
                </c:pt>
                <c:pt idx="4277">
                  <c:v>1965.7712631988525</c:v>
                </c:pt>
                <c:pt idx="4278">
                  <c:v>1965.7712631988525</c:v>
                </c:pt>
                <c:pt idx="4279">
                  <c:v>1965.0693589019775</c:v>
                </c:pt>
                <c:pt idx="4280">
                  <c:v>1964.3674546051025</c:v>
                </c:pt>
                <c:pt idx="4281">
                  <c:v>1963.6655503082275</c:v>
                </c:pt>
                <c:pt idx="4282">
                  <c:v>1960.8581772613525</c:v>
                </c:pt>
                <c:pt idx="4283">
                  <c:v>1960.1562729644775</c:v>
                </c:pt>
                <c:pt idx="4284">
                  <c:v>1961.5600815582275</c:v>
                </c:pt>
                <c:pt idx="4285">
                  <c:v>1960.1562729644775</c:v>
                </c:pt>
                <c:pt idx="4286">
                  <c:v>1955.9450913238525</c:v>
                </c:pt>
                <c:pt idx="4287">
                  <c:v>1955.9450913238525</c:v>
                </c:pt>
                <c:pt idx="4288">
                  <c:v>1955.2431870269775</c:v>
                </c:pt>
                <c:pt idx="4289">
                  <c:v>1954.5412827301025</c:v>
                </c:pt>
                <c:pt idx="4290">
                  <c:v>1953.8393784332275</c:v>
                </c:pt>
                <c:pt idx="4291">
                  <c:v>1950.3301010894775</c:v>
                </c:pt>
                <c:pt idx="4292">
                  <c:v>1949.6281967926025</c:v>
                </c:pt>
                <c:pt idx="4293">
                  <c:v>1946.8205796051025</c:v>
                </c:pt>
                <c:pt idx="4294">
                  <c:v>1948.2243881988525</c:v>
                </c:pt>
                <c:pt idx="4295">
                  <c:v>1946.8205796051025</c:v>
                </c:pt>
                <c:pt idx="4296">
                  <c:v>1944.0132065582275</c:v>
                </c:pt>
                <c:pt idx="4297">
                  <c:v>1942.6093979644775</c:v>
                </c:pt>
                <c:pt idx="4298">
                  <c:v>1942.6093979644775</c:v>
                </c:pt>
                <c:pt idx="4299">
                  <c:v>1944.7151108551025</c:v>
                </c:pt>
                <c:pt idx="4300">
                  <c:v>1942.6093979644775</c:v>
                </c:pt>
                <c:pt idx="4301">
                  <c:v>1940.5036850738525</c:v>
                </c:pt>
                <c:pt idx="4302">
                  <c:v>1939.8020249176025</c:v>
                </c:pt>
                <c:pt idx="4303">
                  <c:v>1939.8020249176025</c:v>
                </c:pt>
                <c:pt idx="4304">
                  <c:v>1939.1001206207275</c:v>
                </c:pt>
                <c:pt idx="4305">
                  <c:v>1940.5036850738525</c:v>
                </c:pt>
                <c:pt idx="4306">
                  <c:v>1939.1001206207275</c:v>
                </c:pt>
                <c:pt idx="4307">
                  <c:v>1941.2055893707275</c:v>
                </c:pt>
                <c:pt idx="4308">
                  <c:v>1938.3982163238525</c:v>
                </c:pt>
                <c:pt idx="4309">
                  <c:v>1939.8020249176025</c:v>
                </c:pt>
                <c:pt idx="4310">
                  <c:v>1939.8020249176025</c:v>
                </c:pt>
                <c:pt idx="4311">
                  <c:v>1939.1001206207275</c:v>
                </c:pt>
                <c:pt idx="4312">
                  <c:v>1938.3982163238525</c:v>
                </c:pt>
                <c:pt idx="4313">
                  <c:v>1939.8020249176025</c:v>
                </c:pt>
                <c:pt idx="4314">
                  <c:v>1939.8020249176025</c:v>
                </c:pt>
                <c:pt idx="4315">
                  <c:v>1938.3982163238525</c:v>
                </c:pt>
                <c:pt idx="4316">
                  <c:v>1939.1001206207275</c:v>
                </c:pt>
                <c:pt idx="4317">
                  <c:v>1940.5036850738525</c:v>
                </c:pt>
                <c:pt idx="4318">
                  <c:v>1941.2055893707275</c:v>
                </c:pt>
                <c:pt idx="4319">
                  <c:v>1939.8020249176025</c:v>
                </c:pt>
                <c:pt idx="4320">
                  <c:v>1941.2055893707275</c:v>
                </c:pt>
                <c:pt idx="4321">
                  <c:v>1940.5036850738525</c:v>
                </c:pt>
                <c:pt idx="4322">
                  <c:v>1941.9074936676025</c:v>
                </c:pt>
                <c:pt idx="4323">
                  <c:v>1942.6093979644775</c:v>
                </c:pt>
                <c:pt idx="4324">
                  <c:v>1941.9074936676025</c:v>
                </c:pt>
                <c:pt idx="4325">
                  <c:v>1942.6093979644775</c:v>
                </c:pt>
                <c:pt idx="4326">
                  <c:v>1941.2055893707275</c:v>
                </c:pt>
                <c:pt idx="4327">
                  <c:v>1943.3113022613525</c:v>
                </c:pt>
                <c:pt idx="4328">
                  <c:v>1944.7151108551025</c:v>
                </c:pt>
                <c:pt idx="4329">
                  <c:v>1944.7151108551025</c:v>
                </c:pt>
                <c:pt idx="4330">
                  <c:v>1946.1186753082275</c:v>
                </c:pt>
                <c:pt idx="4331">
                  <c:v>1946.8205796051025</c:v>
                </c:pt>
                <c:pt idx="4332">
                  <c:v>1946.1186753082275</c:v>
                </c:pt>
                <c:pt idx="4333">
                  <c:v>1944.7151108551025</c:v>
                </c:pt>
                <c:pt idx="4334">
                  <c:v>1946.1186753082275</c:v>
                </c:pt>
                <c:pt idx="4335">
                  <c:v>1947.5224839019775</c:v>
                </c:pt>
                <c:pt idx="4336">
                  <c:v>1947.5224839019775</c:v>
                </c:pt>
                <c:pt idx="4337">
                  <c:v>1946.8205796051025</c:v>
                </c:pt>
                <c:pt idx="4338">
                  <c:v>1949.6281967926025</c:v>
                </c:pt>
                <c:pt idx="4339">
                  <c:v>1950.3301010894775</c:v>
                </c:pt>
                <c:pt idx="4340">
                  <c:v>1949.6281967926025</c:v>
                </c:pt>
                <c:pt idx="4341">
                  <c:v>1951.7336655426025</c:v>
                </c:pt>
                <c:pt idx="4342">
                  <c:v>1950.3301010894775</c:v>
                </c:pt>
                <c:pt idx="4343">
                  <c:v>1953.1374741363525</c:v>
                </c:pt>
                <c:pt idx="4344">
                  <c:v>1951.7336655426025</c:v>
                </c:pt>
                <c:pt idx="4345">
                  <c:v>1952.4355698394775</c:v>
                </c:pt>
                <c:pt idx="4346">
                  <c:v>1953.8393784332275</c:v>
                </c:pt>
                <c:pt idx="4347">
                  <c:v>1953.1374741363525</c:v>
                </c:pt>
                <c:pt idx="4348">
                  <c:v>1954.5412827301025</c:v>
                </c:pt>
                <c:pt idx="4349">
                  <c:v>1955.9450913238525</c:v>
                </c:pt>
                <c:pt idx="4350">
                  <c:v>1953.1374741363525</c:v>
                </c:pt>
                <c:pt idx="4351">
                  <c:v>1954.5412827301025</c:v>
                </c:pt>
                <c:pt idx="4352">
                  <c:v>1956.6469956207275</c:v>
                </c:pt>
                <c:pt idx="4353">
                  <c:v>1954.5412827301025</c:v>
                </c:pt>
                <c:pt idx="4354">
                  <c:v>1955.9450913238525</c:v>
                </c:pt>
                <c:pt idx="4355">
                  <c:v>1954.5412827301025</c:v>
                </c:pt>
                <c:pt idx="4356">
                  <c:v>1954.5412827301025</c:v>
                </c:pt>
                <c:pt idx="4357">
                  <c:v>1957.3486557769775</c:v>
                </c:pt>
                <c:pt idx="4358">
                  <c:v>1953.8393784332275</c:v>
                </c:pt>
                <c:pt idx="4359">
                  <c:v>1958.7524643707275</c:v>
                </c:pt>
                <c:pt idx="4360">
                  <c:v>1955.2431870269775</c:v>
                </c:pt>
                <c:pt idx="4361">
                  <c:v>1956.6469956207275</c:v>
                </c:pt>
                <c:pt idx="4362">
                  <c:v>1955.2431870269775</c:v>
                </c:pt>
                <c:pt idx="4363">
                  <c:v>1955.9450913238525</c:v>
                </c:pt>
                <c:pt idx="4364">
                  <c:v>1955.2431870269775</c:v>
                </c:pt>
                <c:pt idx="4365">
                  <c:v>1955.2431870269775</c:v>
                </c:pt>
                <c:pt idx="4366">
                  <c:v>1954.5412827301025</c:v>
                </c:pt>
                <c:pt idx="4367">
                  <c:v>1953.1374741363525</c:v>
                </c:pt>
                <c:pt idx="4368">
                  <c:v>1951.0320053863525</c:v>
                </c:pt>
                <c:pt idx="4369">
                  <c:v>1951.0320053863525</c:v>
                </c:pt>
                <c:pt idx="4370">
                  <c:v>1948.2243881988525</c:v>
                </c:pt>
                <c:pt idx="4371">
                  <c:v>1948.9262924957275</c:v>
                </c:pt>
                <c:pt idx="4372">
                  <c:v>1950.3301010894775</c:v>
                </c:pt>
                <c:pt idx="4373">
                  <c:v>1948.2243881988525</c:v>
                </c:pt>
                <c:pt idx="4374">
                  <c:v>1945.4170151519775</c:v>
                </c:pt>
                <c:pt idx="4375">
                  <c:v>1946.8205796051025</c:v>
                </c:pt>
                <c:pt idx="4376">
                  <c:v>1947.5224839019775</c:v>
                </c:pt>
                <c:pt idx="4377">
                  <c:v>1944.7151108551025</c:v>
                </c:pt>
                <c:pt idx="4378">
                  <c:v>1947.5224839019775</c:v>
                </c:pt>
                <c:pt idx="4379">
                  <c:v>1944.7151108551025</c:v>
                </c:pt>
                <c:pt idx="4380">
                  <c:v>1944.7151108551025</c:v>
                </c:pt>
                <c:pt idx="4381">
                  <c:v>1944.7151108551025</c:v>
                </c:pt>
                <c:pt idx="4382">
                  <c:v>1945.4170151519775</c:v>
                </c:pt>
                <c:pt idx="4383">
                  <c:v>1943.3113022613525</c:v>
                </c:pt>
                <c:pt idx="4384">
                  <c:v>1943.3113022613525</c:v>
                </c:pt>
                <c:pt idx="4385">
                  <c:v>1942.6093979644775</c:v>
                </c:pt>
                <c:pt idx="4386">
                  <c:v>1943.3113022613525</c:v>
                </c:pt>
                <c:pt idx="4387">
                  <c:v>1944.7151108551025</c:v>
                </c:pt>
                <c:pt idx="4388">
                  <c:v>1940.5036850738525</c:v>
                </c:pt>
                <c:pt idx="4389">
                  <c:v>1941.9074936676025</c:v>
                </c:pt>
                <c:pt idx="4390">
                  <c:v>1944.0132065582275</c:v>
                </c:pt>
                <c:pt idx="4391">
                  <c:v>1941.9074936676025</c:v>
                </c:pt>
                <c:pt idx="4392">
                  <c:v>1943.3113022613525</c:v>
                </c:pt>
                <c:pt idx="4393">
                  <c:v>1941.9074936676025</c:v>
                </c:pt>
                <c:pt idx="4394">
                  <c:v>1943.3113022613525</c:v>
                </c:pt>
                <c:pt idx="4395">
                  <c:v>1940.5036850738525</c:v>
                </c:pt>
                <c:pt idx="4396">
                  <c:v>1940.5036850738525</c:v>
                </c:pt>
                <c:pt idx="4397">
                  <c:v>1939.8020249176025</c:v>
                </c:pt>
                <c:pt idx="4398">
                  <c:v>1941.2055893707275</c:v>
                </c:pt>
                <c:pt idx="4399">
                  <c:v>1938.3982163238525</c:v>
                </c:pt>
                <c:pt idx="4400">
                  <c:v>1937.6963120269775</c:v>
                </c:pt>
                <c:pt idx="4401">
                  <c:v>1939.8020249176025</c:v>
                </c:pt>
                <c:pt idx="4402">
                  <c:v>1938.3982163238525</c:v>
                </c:pt>
                <c:pt idx="4403">
                  <c:v>1936.9944077301025</c:v>
                </c:pt>
                <c:pt idx="4404">
                  <c:v>1935.5905991363525</c:v>
                </c:pt>
                <c:pt idx="4405">
                  <c:v>1936.9944077301025</c:v>
                </c:pt>
                <c:pt idx="4406">
                  <c:v>1934.8886948394775</c:v>
                </c:pt>
                <c:pt idx="4407">
                  <c:v>1936.2925034332275</c:v>
                </c:pt>
                <c:pt idx="4408">
                  <c:v>1935.5905991363525</c:v>
                </c:pt>
                <c:pt idx="4409">
                  <c:v>1936.2925034332275</c:v>
                </c:pt>
                <c:pt idx="4410">
                  <c:v>1936.9944077301025</c:v>
                </c:pt>
                <c:pt idx="4411">
                  <c:v>1937.6963120269775</c:v>
                </c:pt>
                <c:pt idx="4412">
                  <c:v>1934.8886948394775</c:v>
                </c:pt>
                <c:pt idx="4413">
                  <c:v>1933.4851303863525</c:v>
                </c:pt>
                <c:pt idx="4414">
                  <c:v>1934.8886948394775</c:v>
                </c:pt>
                <c:pt idx="4415">
                  <c:v>1933.4851303863525</c:v>
                </c:pt>
                <c:pt idx="4416">
                  <c:v>1932.7832260894775</c:v>
                </c:pt>
                <c:pt idx="4417">
                  <c:v>1934.1870346832275</c:v>
                </c:pt>
                <c:pt idx="4418">
                  <c:v>1936.9944077301025</c:v>
                </c:pt>
                <c:pt idx="4419">
                  <c:v>1936.9944077301025</c:v>
                </c:pt>
                <c:pt idx="4420">
                  <c:v>1934.8886948394775</c:v>
                </c:pt>
                <c:pt idx="4421">
                  <c:v>1933.4851303863525</c:v>
                </c:pt>
                <c:pt idx="4422">
                  <c:v>1932.0813217926025</c:v>
                </c:pt>
                <c:pt idx="4423">
                  <c:v>1933.4851303863525</c:v>
                </c:pt>
                <c:pt idx="4424">
                  <c:v>1933.4851303863525</c:v>
                </c:pt>
                <c:pt idx="4425">
                  <c:v>1931.3794174957275</c:v>
                </c:pt>
                <c:pt idx="4426">
                  <c:v>1933.4851303863525</c:v>
                </c:pt>
                <c:pt idx="4427">
                  <c:v>1934.1870346832275</c:v>
                </c:pt>
                <c:pt idx="4428">
                  <c:v>1932.0813217926025</c:v>
                </c:pt>
                <c:pt idx="4429">
                  <c:v>1932.0813217926025</c:v>
                </c:pt>
                <c:pt idx="4430">
                  <c:v>1934.1870346832275</c:v>
                </c:pt>
                <c:pt idx="4431">
                  <c:v>1931.3794174957275</c:v>
                </c:pt>
                <c:pt idx="4432">
                  <c:v>1932.7832260894775</c:v>
                </c:pt>
                <c:pt idx="4433">
                  <c:v>1929.9756089019775</c:v>
                </c:pt>
                <c:pt idx="4434">
                  <c:v>1930.6775131988525</c:v>
                </c:pt>
                <c:pt idx="4435">
                  <c:v>1928.5720444488525</c:v>
                </c:pt>
                <c:pt idx="4436">
                  <c:v>1933.4851303863525</c:v>
                </c:pt>
                <c:pt idx="4437">
                  <c:v>1931.3794174957275</c:v>
                </c:pt>
                <c:pt idx="4438">
                  <c:v>1932.7832260894775</c:v>
                </c:pt>
                <c:pt idx="4439">
                  <c:v>1934.1870346832275</c:v>
                </c:pt>
                <c:pt idx="4440">
                  <c:v>1930.6775131988525</c:v>
                </c:pt>
                <c:pt idx="4441">
                  <c:v>1931.3794174957275</c:v>
                </c:pt>
                <c:pt idx="4442">
                  <c:v>1934.1870346832275</c:v>
                </c:pt>
                <c:pt idx="4443">
                  <c:v>1932.7832260894775</c:v>
                </c:pt>
                <c:pt idx="4444">
                  <c:v>1930.6775131988525</c:v>
                </c:pt>
                <c:pt idx="4445">
                  <c:v>1934.1870346832275</c:v>
                </c:pt>
                <c:pt idx="4446">
                  <c:v>1932.0813217926025</c:v>
                </c:pt>
                <c:pt idx="4447">
                  <c:v>1935.5905991363525</c:v>
                </c:pt>
                <c:pt idx="4448">
                  <c:v>1931.3794174957275</c:v>
                </c:pt>
                <c:pt idx="4449">
                  <c:v>1934.8886948394775</c:v>
                </c:pt>
                <c:pt idx="4450">
                  <c:v>1934.1870346832275</c:v>
                </c:pt>
                <c:pt idx="4451">
                  <c:v>1929.9756089019775</c:v>
                </c:pt>
                <c:pt idx="4452">
                  <c:v>1931.3794174957275</c:v>
                </c:pt>
                <c:pt idx="4453">
                  <c:v>1932.7832260894775</c:v>
                </c:pt>
                <c:pt idx="4454">
                  <c:v>1929.9756089019775</c:v>
                </c:pt>
                <c:pt idx="4455">
                  <c:v>1929.9756089019775</c:v>
                </c:pt>
                <c:pt idx="4456">
                  <c:v>1929.2737046051025</c:v>
                </c:pt>
                <c:pt idx="4457">
                  <c:v>1931.3794174957275</c:v>
                </c:pt>
                <c:pt idx="4458">
                  <c:v>1927.8701401519775</c:v>
                </c:pt>
                <c:pt idx="4459">
                  <c:v>1926.4663315582275</c:v>
                </c:pt>
                <c:pt idx="4460">
                  <c:v>1927.8701401519775</c:v>
                </c:pt>
                <c:pt idx="4461">
                  <c:v>1927.1682358551025</c:v>
                </c:pt>
                <c:pt idx="4462">
                  <c:v>1926.4663315582275</c:v>
                </c:pt>
                <c:pt idx="4463">
                  <c:v>1924.3606186676025</c:v>
                </c:pt>
                <c:pt idx="4464">
                  <c:v>1924.3606186676025</c:v>
                </c:pt>
                <c:pt idx="4465">
                  <c:v>1924.3606186676025</c:v>
                </c:pt>
                <c:pt idx="4466">
                  <c:v>1924.3606186676025</c:v>
                </c:pt>
                <c:pt idx="4467">
                  <c:v>1923.6587143707275</c:v>
                </c:pt>
                <c:pt idx="4468">
                  <c:v>1923.6587143707275</c:v>
                </c:pt>
                <c:pt idx="4469">
                  <c:v>1922.2551499176025</c:v>
                </c:pt>
                <c:pt idx="4470">
                  <c:v>1920.1494370269775</c:v>
                </c:pt>
                <c:pt idx="4471">
                  <c:v>1918.0437241363525</c:v>
                </c:pt>
                <c:pt idx="4472">
                  <c:v>1918.7456284332275</c:v>
                </c:pt>
                <c:pt idx="4473">
                  <c:v>1918.0437241363525</c:v>
                </c:pt>
                <c:pt idx="4474">
                  <c:v>1917.3420639801025</c:v>
                </c:pt>
                <c:pt idx="4475">
                  <c:v>1915.2363510894775</c:v>
                </c:pt>
                <c:pt idx="4476">
                  <c:v>1912.4287339019775</c:v>
                </c:pt>
                <c:pt idx="4477">
                  <c:v>1913.1306381988525</c:v>
                </c:pt>
                <c:pt idx="4478">
                  <c:v>1911.7270737457275</c:v>
                </c:pt>
                <c:pt idx="4479">
                  <c:v>1911.0251694488525</c:v>
                </c:pt>
                <c:pt idx="4480">
                  <c:v>1911.7270737457275</c:v>
                </c:pt>
                <c:pt idx="4481">
                  <c:v>1911.0251694488525</c:v>
                </c:pt>
                <c:pt idx="4482">
                  <c:v>1912.4287339019775</c:v>
                </c:pt>
                <c:pt idx="4483">
                  <c:v>1911.0251694488525</c:v>
                </c:pt>
                <c:pt idx="4484">
                  <c:v>1913.1306381988525</c:v>
                </c:pt>
                <c:pt idx="4485">
                  <c:v>1908.2175522613525</c:v>
                </c:pt>
                <c:pt idx="4486">
                  <c:v>1910.3232651519775</c:v>
                </c:pt>
                <c:pt idx="4487">
                  <c:v>1911.0251694488525</c:v>
                </c:pt>
                <c:pt idx="4488">
                  <c:v>1913.1306381988525</c:v>
                </c:pt>
                <c:pt idx="4489">
                  <c:v>1913.1306381988525</c:v>
                </c:pt>
                <c:pt idx="4490">
                  <c:v>1913.8325424957275</c:v>
                </c:pt>
                <c:pt idx="4491">
                  <c:v>1914.5344467926025</c:v>
                </c:pt>
                <c:pt idx="4492">
                  <c:v>1915.9382553863525</c:v>
                </c:pt>
                <c:pt idx="4493">
                  <c:v>1917.3420639801025</c:v>
                </c:pt>
                <c:pt idx="4494">
                  <c:v>1918.0437241363525</c:v>
                </c:pt>
                <c:pt idx="4495">
                  <c:v>1917.3420639801025</c:v>
                </c:pt>
                <c:pt idx="4496">
                  <c:v>1920.1494370269775</c:v>
                </c:pt>
                <c:pt idx="4497">
                  <c:v>1920.8513413238525</c:v>
                </c:pt>
                <c:pt idx="4498">
                  <c:v>1918.0437241363525</c:v>
                </c:pt>
                <c:pt idx="4499">
                  <c:v>1918.7456284332275</c:v>
                </c:pt>
                <c:pt idx="4500">
                  <c:v>1918.0437241363525</c:v>
                </c:pt>
                <c:pt idx="4501">
                  <c:v>1920.1494370269775</c:v>
                </c:pt>
                <c:pt idx="4502">
                  <c:v>1921.5532456207275</c:v>
                </c:pt>
                <c:pt idx="4503">
                  <c:v>1920.8513413238525</c:v>
                </c:pt>
                <c:pt idx="4504">
                  <c:v>1922.2551499176025</c:v>
                </c:pt>
                <c:pt idx="4505">
                  <c:v>1921.5532456207275</c:v>
                </c:pt>
                <c:pt idx="4506">
                  <c:v>1920.1494370269775</c:v>
                </c:pt>
                <c:pt idx="4507">
                  <c:v>1920.1494370269775</c:v>
                </c:pt>
                <c:pt idx="4508">
                  <c:v>1921.5532456207275</c:v>
                </c:pt>
                <c:pt idx="4509">
                  <c:v>1920.8513413238525</c:v>
                </c:pt>
                <c:pt idx="4510">
                  <c:v>1922.2551499176025</c:v>
                </c:pt>
                <c:pt idx="4511">
                  <c:v>1922.2551499176025</c:v>
                </c:pt>
                <c:pt idx="4512">
                  <c:v>1922.2551499176025</c:v>
                </c:pt>
                <c:pt idx="4513">
                  <c:v>1922.9570542144775</c:v>
                </c:pt>
                <c:pt idx="4514">
                  <c:v>1923.6587143707275</c:v>
                </c:pt>
                <c:pt idx="4515">
                  <c:v>1922.9570542144775</c:v>
                </c:pt>
                <c:pt idx="4516">
                  <c:v>1922.9570542144775</c:v>
                </c:pt>
                <c:pt idx="4517">
                  <c:v>1921.5532456207275</c:v>
                </c:pt>
                <c:pt idx="4518">
                  <c:v>1922.2551499176025</c:v>
                </c:pt>
                <c:pt idx="4519">
                  <c:v>1925.7644272613525</c:v>
                </c:pt>
                <c:pt idx="4520">
                  <c:v>1923.6587143707275</c:v>
                </c:pt>
                <c:pt idx="4521">
                  <c:v>1922.9570542144775</c:v>
                </c:pt>
                <c:pt idx="4522">
                  <c:v>1924.3606186676025</c:v>
                </c:pt>
                <c:pt idx="4523">
                  <c:v>1922.9570542144775</c:v>
                </c:pt>
                <c:pt idx="4524">
                  <c:v>1923.6587143707275</c:v>
                </c:pt>
                <c:pt idx="4525">
                  <c:v>1923.6587143707275</c:v>
                </c:pt>
                <c:pt idx="4526">
                  <c:v>1922.2551499176025</c:v>
                </c:pt>
                <c:pt idx="4527">
                  <c:v>1923.6587143707275</c:v>
                </c:pt>
                <c:pt idx="4528">
                  <c:v>1922.9570542144775</c:v>
                </c:pt>
                <c:pt idx="4529">
                  <c:v>1921.5532456207275</c:v>
                </c:pt>
                <c:pt idx="4530">
                  <c:v>1920.8513413238525</c:v>
                </c:pt>
                <c:pt idx="4531">
                  <c:v>1919.4475327301025</c:v>
                </c:pt>
                <c:pt idx="4532">
                  <c:v>1918.0437241363525</c:v>
                </c:pt>
                <c:pt idx="4533">
                  <c:v>1920.1494370269775</c:v>
                </c:pt>
                <c:pt idx="4534">
                  <c:v>1918.0437241363525</c:v>
                </c:pt>
                <c:pt idx="4535">
                  <c:v>1917.3420639801025</c:v>
                </c:pt>
                <c:pt idx="4536">
                  <c:v>1918.0437241363525</c:v>
                </c:pt>
                <c:pt idx="4537">
                  <c:v>1914.5344467926025</c:v>
                </c:pt>
                <c:pt idx="4538">
                  <c:v>1915.9382553863525</c:v>
                </c:pt>
                <c:pt idx="4539">
                  <c:v>1915.9382553863525</c:v>
                </c:pt>
                <c:pt idx="4540">
                  <c:v>1915.9382553863525</c:v>
                </c:pt>
                <c:pt idx="4541">
                  <c:v>1916.6401596832275</c:v>
                </c:pt>
                <c:pt idx="4542">
                  <c:v>1915.2363510894775</c:v>
                </c:pt>
                <c:pt idx="4543">
                  <c:v>1912.4287339019775</c:v>
                </c:pt>
                <c:pt idx="4544">
                  <c:v>1915.2363510894775</c:v>
                </c:pt>
                <c:pt idx="4545">
                  <c:v>1914.5344467926025</c:v>
                </c:pt>
                <c:pt idx="4546">
                  <c:v>1914.5344467926025</c:v>
                </c:pt>
                <c:pt idx="4547">
                  <c:v>1913.1306381988525</c:v>
                </c:pt>
                <c:pt idx="4548">
                  <c:v>1913.8325424957275</c:v>
                </c:pt>
                <c:pt idx="4549">
                  <c:v>1913.8325424957275</c:v>
                </c:pt>
                <c:pt idx="4550">
                  <c:v>1911.0251694488525</c:v>
                </c:pt>
                <c:pt idx="4551">
                  <c:v>1911.7270737457275</c:v>
                </c:pt>
                <c:pt idx="4552">
                  <c:v>1911.0251694488525</c:v>
                </c:pt>
                <c:pt idx="4553">
                  <c:v>1912.4287339019775</c:v>
                </c:pt>
                <c:pt idx="4554">
                  <c:v>1910.3232651519775</c:v>
                </c:pt>
                <c:pt idx="4555">
                  <c:v>1910.3232651519775</c:v>
                </c:pt>
                <c:pt idx="4556">
                  <c:v>1910.3232651519775</c:v>
                </c:pt>
                <c:pt idx="4557">
                  <c:v>1909.6213608551025</c:v>
                </c:pt>
                <c:pt idx="4558">
                  <c:v>1908.9194565582275</c:v>
                </c:pt>
                <c:pt idx="4559">
                  <c:v>1909.6213608551025</c:v>
                </c:pt>
                <c:pt idx="4560">
                  <c:v>1908.9194565582275</c:v>
                </c:pt>
                <c:pt idx="4561">
                  <c:v>1908.2175522613525</c:v>
                </c:pt>
                <c:pt idx="4562">
                  <c:v>1910.3232651519775</c:v>
                </c:pt>
                <c:pt idx="4563">
                  <c:v>1911.0251694488525</c:v>
                </c:pt>
                <c:pt idx="4564">
                  <c:v>1911.0251694488525</c:v>
                </c:pt>
                <c:pt idx="4565">
                  <c:v>1913.1306381988525</c:v>
                </c:pt>
                <c:pt idx="4566">
                  <c:v>1911.7270737457275</c:v>
                </c:pt>
                <c:pt idx="4567">
                  <c:v>1911.0251694488525</c:v>
                </c:pt>
                <c:pt idx="4568">
                  <c:v>1914.5344467926025</c:v>
                </c:pt>
                <c:pt idx="4569">
                  <c:v>1915.2363510894775</c:v>
                </c:pt>
                <c:pt idx="4570">
                  <c:v>1915.2363510894775</c:v>
                </c:pt>
                <c:pt idx="4571">
                  <c:v>1915.9382553863525</c:v>
                </c:pt>
                <c:pt idx="4572">
                  <c:v>1915.9382553863525</c:v>
                </c:pt>
                <c:pt idx="4573">
                  <c:v>1915.9382553863525</c:v>
                </c:pt>
                <c:pt idx="4574">
                  <c:v>1915.9382553863525</c:v>
                </c:pt>
                <c:pt idx="4575">
                  <c:v>1917.3420639801025</c:v>
                </c:pt>
                <c:pt idx="4576">
                  <c:v>1918.7456284332275</c:v>
                </c:pt>
                <c:pt idx="4577">
                  <c:v>1916.6401596832275</c:v>
                </c:pt>
                <c:pt idx="4578">
                  <c:v>1917.3420639801025</c:v>
                </c:pt>
                <c:pt idx="4579">
                  <c:v>1919.4475327301025</c:v>
                </c:pt>
                <c:pt idx="4580">
                  <c:v>1918.0437241363525</c:v>
                </c:pt>
                <c:pt idx="4581">
                  <c:v>1918.7456284332275</c:v>
                </c:pt>
                <c:pt idx="4582">
                  <c:v>1915.9382553863525</c:v>
                </c:pt>
                <c:pt idx="4583">
                  <c:v>1919.4475327301025</c:v>
                </c:pt>
                <c:pt idx="4584">
                  <c:v>1919.4475327301025</c:v>
                </c:pt>
                <c:pt idx="4585">
                  <c:v>1918.0437241363525</c:v>
                </c:pt>
                <c:pt idx="4586">
                  <c:v>1919.4475327301025</c:v>
                </c:pt>
                <c:pt idx="4587">
                  <c:v>1918.0437241363525</c:v>
                </c:pt>
                <c:pt idx="4588">
                  <c:v>1920.1494370269775</c:v>
                </c:pt>
                <c:pt idx="4589">
                  <c:v>1917.3420639801025</c:v>
                </c:pt>
                <c:pt idx="4590">
                  <c:v>1917.3420639801025</c:v>
                </c:pt>
                <c:pt idx="4591">
                  <c:v>1918.7456284332275</c:v>
                </c:pt>
                <c:pt idx="4592">
                  <c:v>1915.9382553863525</c:v>
                </c:pt>
                <c:pt idx="4593">
                  <c:v>1915.9382553863525</c:v>
                </c:pt>
                <c:pt idx="4594">
                  <c:v>1916.6401596832275</c:v>
                </c:pt>
                <c:pt idx="4595">
                  <c:v>1916.6401596832275</c:v>
                </c:pt>
                <c:pt idx="4596">
                  <c:v>1915.9382553863525</c:v>
                </c:pt>
                <c:pt idx="4597">
                  <c:v>1914.5344467926025</c:v>
                </c:pt>
                <c:pt idx="4598">
                  <c:v>1915.2363510894775</c:v>
                </c:pt>
                <c:pt idx="4599">
                  <c:v>1914.5344467926025</c:v>
                </c:pt>
                <c:pt idx="4600">
                  <c:v>1915.2363510894775</c:v>
                </c:pt>
                <c:pt idx="4601">
                  <c:v>1915.2363510894775</c:v>
                </c:pt>
                <c:pt idx="4602">
                  <c:v>1916.6401596832275</c:v>
                </c:pt>
                <c:pt idx="4603">
                  <c:v>1915.9382553863525</c:v>
                </c:pt>
                <c:pt idx="4604">
                  <c:v>1915.2363510894775</c:v>
                </c:pt>
                <c:pt idx="4605">
                  <c:v>1915.2363510894775</c:v>
                </c:pt>
                <c:pt idx="4606">
                  <c:v>1915.9382553863525</c:v>
                </c:pt>
                <c:pt idx="4607">
                  <c:v>1913.8325424957275</c:v>
                </c:pt>
                <c:pt idx="4608">
                  <c:v>1915.2363510894775</c:v>
                </c:pt>
                <c:pt idx="4609">
                  <c:v>1915.9382553863525</c:v>
                </c:pt>
                <c:pt idx="4610">
                  <c:v>1915.9382553863525</c:v>
                </c:pt>
                <c:pt idx="4611">
                  <c:v>1916.6401596832275</c:v>
                </c:pt>
                <c:pt idx="4612">
                  <c:v>1914.5344467926025</c:v>
                </c:pt>
                <c:pt idx="4613">
                  <c:v>1915.9382553863525</c:v>
                </c:pt>
                <c:pt idx="4614">
                  <c:v>1915.9382553863525</c:v>
                </c:pt>
                <c:pt idx="4615">
                  <c:v>1915.2363510894775</c:v>
                </c:pt>
                <c:pt idx="4616">
                  <c:v>1914.5344467926025</c:v>
                </c:pt>
                <c:pt idx="4617">
                  <c:v>1915.9382553863525</c:v>
                </c:pt>
                <c:pt idx="4618">
                  <c:v>1914.5344467926025</c:v>
                </c:pt>
                <c:pt idx="4619">
                  <c:v>1913.1306381988525</c:v>
                </c:pt>
                <c:pt idx="4620">
                  <c:v>1915.2363510894775</c:v>
                </c:pt>
                <c:pt idx="4621">
                  <c:v>1914.5344467926025</c:v>
                </c:pt>
                <c:pt idx="4622">
                  <c:v>1915.2363510894775</c:v>
                </c:pt>
                <c:pt idx="4623">
                  <c:v>1914.5344467926025</c:v>
                </c:pt>
                <c:pt idx="4624">
                  <c:v>1913.1306381988525</c:v>
                </c:pt>
                <c:pt idx="4625">
                  <c:v>1913.1306381988525</c:v>
                </c:pt>
                <c:pt idx="4626">
                  <c:v>1913.1306381988525</c:v>
                </c:pt>
                <c:pt idx="4627">
                  <c:v>1914.5344467926025</c:v>
                </c:pt>
                <c:pt idx="4628">
                  <c:v>1915.2363510894775</c:v>
                </c:pt>
                <c:pt idx="4629">
                  <c:v>1915.9382553863525</c:v>
                </c:pt>
                <c:pt idx="4630">
                  <c:v>1916.6401596832275</c:v>
                </c:pt>
                <c:pt idx="4631">
                  <c:v>1915.9382553863525</c:v>
                </c:pt>
                <c:pt idx="4632">
                  <c:v>1916.6401596832275</c:v>
                </c:pt>
                <c:pt idx="4633">
                  <c:v>1918.0437241363525</c:v>
                </c:pt>
                <c:pt idx="4634">
                  <c:v>1916.6401596832275</c:v>
                </c:pt>
                <c:pt idx="4635">
                  <c:v>1917.3420639801025</c:v>
                </c:pt>
                <c:pt idx="4636">
                  <c:v>1918.0437241363525</c:v>
                </c:pt>
                <c:pt idx="4637">
                  <c:v>1916.6401596832275</c:v>
                </c:pt>
                <c:pt idx="4638">
                  <c:v>1918.7456284332275</c:v>
                </c:pt>
                <c:pt idx="4639">
                  <c:v>1915.9382553863525</c:v>
                </c:pt>
                <c:pt idx="4640">
                  <c:v>1917.3420639801025</c:v>
                </c:pt>
                <c:pt idx="4641">
                  <c:v>1917.3420639801025</c:v>
                </c:pt>
                <c:pt idx="4642">
                  <c:v>1919.4475327301025</c:v>
                </c:pt>
                <c:pt idx="4643">
                  <c:v>1918.0437241363525</c:v>
                </c:pt>
                <c:pt idx="4644">
                  <c:v>1917.3420639801025</c:v>
                </c:pt>
                <c:pt idx="4645">
                  <c:v>1917.3420639801025</c:v>
                </c:pt>
                <c:pt idx="4646">
                  <c:v>1918.7456284332275</c:v>
                </c:pt>
                <c:pt idx="4647">
                  <c:v>1916.6401596832275</c:v>
                </c:pt>
                <c:pt idx="4648">
                  <c:v>1916.6401596832275</c:v>
                </c:pt>
                <c:pt idx="4649">
                  <c:v>1917.3420639801025</c:v>
                </c:pt>
                <c:pt idx="4650">
                  <c:v>1917.3420639801025</c:v>
                </c:pt>
                <c:pt idx="4651">
                  <c:v>1915.2363510894775</c:v>
                </c:pt>
                <c:pt idx="4652">
                  <c:v>1916.6401596832275</c:v>
                </c:pt>
                <c:pt idx="4653">
                  <c:v>1914.5344467926025</c:v>
                </c:pt>
                <c:pt idx="4654">
                  <c:v>1915.9382553863525</c:v>
                </c:pt>
                <c:pt idx="4655">
                  <c:v>1915.2363510894775</c:v>
                </c:pt>
                <c:pt idx="4656">
                  <c:v>1915.2363510894775</c:v>
                </c:pt>
                <c:pt idx="4657">
                  <c:v>1917.3420639801025</c:v>
                </c:pt>
                <c:pt idx="4658">
                  <c:v>1916.6401596832275</c:v>
                </c:pt>
                <c:pt idx="4659">
                  <c:v>1917.3420639801025</c:v>
                </c:pt>
                <c:pt idx="4660">
                  <c:v>1918.0437241363525</c:v>
                </c:pt>
                <c:pt idx="4661">
                  <c:v>1916.6401596832275</c:v>
                </c:pt>
                <c:pt idx="4662">
                  <c:v>1917.3420639801025</c:v>
                </c:pt>
                <c:pt idx="4663">
                  <c:v>1916.6401596832275</c:v>
                </c:pt>
                <c:pt idx="4664">
                  <c:v>1915.9382553863525</c:v>
                </c:pt>
                <c:pt idx="4665">
                  <c:v>1918.0437241363525</c:v>
                </c:pt>
                <c:pt idx="4666">
                  <c:v>1915.9382553863525</c:v>
                </c:pt>
                <c:pt idx="4667">
                  <c:v>1918.0437241363525</c:v>
                </c:pt>
                <c:pt idx="4668">
                  <c:v>1917.3420639801025</c:v>
                </c:pt>
                <c:pt idx="4669">
                  <c:v>1915.9382553863525</c:v>
                </c:pt>
                <c:pt idx="4670">
                  <c:v>1918.0437241363525</c:v>
                </c:pt>
                <c:pt idx="4671">
                  <c:v>1918.7456284332275</c:v>
                </c:pt>
                <c:pt idx="4672">
                  <c:v>1919.4475327301025</c:v>
                </c:pt>
                <c:pt idx="4673">
                  <c:v>1918.0437241363525</c:v>
                </c:pt>
                <c:pt idx="4674">
                  <c:v>1920.1494370269775</c:v>
                </c:pt>
                <c:pt idx="4675">
                  <c:v>1920.1494370269775</c:v>
                </c:pt>
                <c:pt idx="4676">
                  <c:v>1923.6587143707275</c:v>
                </c:pt>
                <c:pt idx="4677">
                  <c:v>1920.8513413238525</c:v>
                </c:pt>
                <c:pt idx="4678">
                  <c:v>1922.9570542144775</c:v>
                </c:pt>
                <c:pt idx="4679">
                  <c:v>1924.3606186676025</c:v>
                </c:pt>
                <c:pt idx="4680">
                  <c:v>1926.4663315582275</c:v>
                </c:pt>
                <c:pt idx="4681">
                  <c:v>1927.1682358551025</c:v>
                </c:pt>
                <c:pt idx="4682">
                  <c:v>1928.5720444488525</c:v>
                </c:pt>
                <c:pt idx="4683">
                  <c:v>1933.4851303863525</c:v>
                </c:pt>
                <c:pt idx="4684">
                  <c:v>1930.6775131988525</c:v>
                </c:pt>
                <c:pt idx="4685">
                  <c:v>1934.8886948394775</c:v>
                </c:pt>
                <c:pt idx="4686">
                  <c:v>1932.7832260894775</c:v>
                </c:pt>
                <c:pt idx="4687">
                  <c:v>1934.1870346832275</c:v>
                </c:pt>
                <c:pt idx="4688">
                  <c:v>1935.5905991363525</c:v>
                </c:pt>
                <c:pt idx="4689">
                  <c:v>1936.2925034332275</c:v>
                </c:pt>
                <c:pt idx="4690">
                  <c:v>1938.3982163238525</c:v>
                </c:pt>
                <c:pt idx="4691">
                  <c:v>1938.3982163238525</c:v>
                </c:pt>
                <c:pt idx="4692">
                  <c:v>1941.2055893707275</c:v>
                </c:pt>
                <c:pt idx="4693">
                  <c:v>1940.5036850738525</c:v>
                </c:pt>
                <c:pt idx="4694">
                  <c:v>1939.1001206207275</c:v>
                </c:pt>
                <c:pt idx="4695">
                  <c:v>1941.9074936676025</c:v>
                </c:pt>
                <c:pt idx="4696">
                  <c:v>1940.5036850738525</c:v>
                </c:pt>
                <c:pt idx="4697">
                  <c:v>1944.0132065582275</c:v>
                </c:pt>
                <c:pt idx="4698">
                  <c:v>1941.9074936676025</c:v>
                </c:pt>
                <c:pt idx="4699">
                  <c:v>1941.2055893707275</c:v>
                </c:pt>
                <c:pt idx="4700">
                  <c:v>1943.3113022613525</c:v>
                </c:pt>
                <c:pt idx="4701">
                  <c:v>1944.7151108551025</c:v>
                </c:pt>
                <c:pt idx="4702">
                  <c:v>1942.6093979644775</c:v>
                </c:pt>
                <c:pt idx="4703">
                  <c:v>1942.6093979644775</c:v>
                </c:pt>
                <c:pt idx="4704">
                  <c:v>1946.1186753082275</c:v>
                </c:pt>
                <c:pt idx="4705">
                  <c:v>1948.9262924957275</c:v>
                </c:pt>
                <c:pt idx="4706">
                  <c:v>1946.8205796051025</c:v>
                </c:pt>
                <c:pt idx="4707">
                  <c:v>1949.6281967926025</c:v>
                </c:pt>
                <c:pt idx="4708">
                  <c:v>1948.2243881988525</c:v>
                </c:pt>
                <c:pt idx="4709">
                  <c:v>1948.9262924957275</c:v>
                </c:pt>
                <c:pt idx="4710">
                  <c:v>1951.0320053863525</c:v>
                </c:pt>
                <c:pt idx="4711">
                  <c:v>1951.0320053863525</c:v>
                </c:pt>
                <c:pt idx="4712">
                  <c:v>1951.7336655426025</c:v>
                </c:pt>
                <c:pt idx="4713">
                  <c:v>1954.5412827301025</c:v>
                </c:pt>
                <c:pt idx="4714">
                  <c:v>1954.5412827301025</c:v>
                </c:pt>
                <c:pt idx="4715">
                  <c:v>1953.1374741363525</c:v>
                </c:pt>
                <c:pt idx="4716">
                  <c:v>1954.5412827301025</c:v>
                </c:pt>
                <c:pt idx="4717">
                  <c:v>1955.9450913238525</c:v>
                </c:pt>
                <c:pt idx="4718">
                  <c:v>1954.5412827301025</c:v>
                </c:pt>
                <c:pt idx="4719">
                  <c:v>1955.2431870269775</c:v>
                </c:pt>
                <c:pt idx="4720">
                  <c:v>1953.1374741363525</c:v>
                </c:pt>
                <c:pt idx="4721">
                  <c:v>1953.8393784332275</c:v>
                </c:pt>
                <c:pt idx="4722">
                  <c:v>1953.1374741363525</c:v>
                </c:pt>
                <c:pt idx="4723">
                  <c:v>1953.8393784332275</c:v>
                </c:pt>
                <c:pt idx="4724">
                  <c:v>1951.0320053863525</c:v>
                </c:pt>
                <c:pt idx="4725">
                  <c:v>1953.8393784332275</c:v>
                </c:pt>
                <c:pt idx="4726">
                  <c:v>1955.9450913238525</c:v>
                </c:pt>
                <c:pt idx="4727">
                  <c:v>1954.5412827301025</c:v>
                </c:pt>
                <c:pt idx="4728">
                  <c:v>1954.5412827301025</c:v>
                </c:pt>
                <c:pt idx="4729">
                  <c:v>1951.7336655426025</c:v>
                </c:pt>
                <c:pt idx="4730">
                  <c:v>1951.7336655426025</c:v>
                </c:pt>
                <c:pt idx="4731">
                  <c:v>1950.3301010894775</c:v>
                </c:pt>
                <c:pt idx="4732">
                  <c:v>1953.8393784332275</c:v>
                </c:pt>
                <c:pt idx="4733">
                  <c:v>1952.4355698394775</c:v>
                </c:pt>
                <c:pt idx="4734">
                  <c:v>1951.7336655426025</c:v>
                </c:pt>
                <c:pt idx="4735">
                  <c:v>1951.7336655426025</c:v>
                </c:pt>
                <c:pt idx="4736">
                  <c:v>1949.6281967926025</c:v>
                </c:pt>
                <c:pt idx="4737">
                  <c:v>1948.9262924957275</c:v>
                </c:pt>
                <c:pt idx="4738">
                  <c:v>1950.3301010894775</c:v>
                </c:pt>
                <c:pt idx="4739">
                  <c:v>1948.2243881988525</c:v>
                </c:pt>
                <c:pt idx="4740">
                  <c:v>1950.3301010894775</c:v>
                </c:pt>
                <c:pt idx="4741">
                  <c:v>1950.3301010894775</c:v>
                </c:pt>
                <c:pt idx="4742">
                  <c:v>1948.2243881988525</c:v>
                </c:pt>
                <c:pt idx="4743">
                  <c:v>1950.3301010894775</c:v>
                </c:pt>
                <c:pt idx="4744">
                  <c:v>1947.5224839019775</c:v>
                </c:pt>
                <c:pt idx="4745">
                  <c:v>1948.9262924957275</c:v>
                </c:pt>
                <c:pt idx="4746">
                  <c:v>1948.2243881988525</c:v>
                </c:pt>
                <c:pt idx="4747">
                  <c:v>1946.8205796051025</c:v>
                </c:pt>
                <c:pt idx="4748">
                  <c:v>1947.5224839019775</c:v>
                </c:pt>
                <c:pt idx="4749">
                  <c:v>1945.4170151519775</c:v>
                </c:pt>
                <c:pt idx="4750">
                  <c:v>1945.4170151519775</c:v>
                </c:pt>
                <c:pt idx="4751">
                  <c:v>1946.1186753082275</c:v>
                </c:pt>
                <c:pt idx="4752">
                  <c:v>1945.4170151519775</c:v>
                </c:pt>
                <c:pt idx="4753">
                  <c:v>1943.3113022613525</c:v>
                </c:pt>
                <c:pt idx="4754">
                  <c:v>1945.4170151519775</c:v>
                </c:pt>
                <c:pt idx="4755">
                  <c:v>1945.4170151519775</c:v>
                </c:pt>
                <c:pt idx="4756">
                  <c:v>1946.1186753082275</c:v>
                </c:pt>
                <c:pt idx="4757">
                  <c:v>1946.8205796051025</c:v>
                </c:pt>
                <c:pt idx="4758">
                  <c:v>1946.8205796051025</c:v>
                </c:pt>
                <c:pt idx="4759">
                  <c:v>1948.2243881988525</c:v>
                </c:pt>
                <c:pt idx="4760">
                  <c:v>1948.9262924957275</c:v>
                </c:pt>
                <c:pt idx="4761">
                  <c:v>1951.0320053863525</c:v>
                </c:pt>
                <c:pt idx="4762">
                  <c:v>1953.1374741363525</c:v>
                </c:pt>
                <c:pt idx="4763">
                  <c:v>1950.3301010894775</c:v>
                </c:pt>
                <c:pt idx="4764">
                  <c:v>1949.6281967926025</c:v>
                </c:pt>
                <c:pt idx="4765">
                  <c:v>1953.1374741363525</c:v>
                </c:pt>
                <c:pt idx="4766">
                  <c:v>1953.1374741363525</c:v>
                </c:pt>
                <c:pt idx="4767">
                  <c:v>1954.5412827301025</c:v>
                </c:pt>
                <c:pt idx="4768">
                  <c:v>1954.5412827301025</c:v>
                </c:pt>
                <c:pt idx="4769">
                  <c:v>1955.2431870269775</c:v>
                </c:pt>
                <c:pt idx="4770">
                  <c:v>1957.3486557769775</c:v>
                </c:pt>
                <c:pt idx="4771">
                  <c:v>1955.2431870269775</c:v>
                </c:pt>
                <c:pt idx="4772">
                  <c:v>1955.2431870269775</c:v>
                </c:pt>
                <c:pt idx="4773">
                  <c:v>1955.2431870269775</c:v>
                </c:pt>
                <c:pt idx="4774">
                  <c:v>1954.5412827301025</c:v>
                </c:pt>
                <c:pt idx="4775">
                  <c:v>1957.3486557769775</c:v>
                </c:pt>
                <c:pt idx="4776">
                  <c:v>1954.5412827301025</c:v>
                </c:pt>
                <c:pt idx="4777">
                  <c:v>1955.9450913238525</c:v>
                </c:pt>
                <c:pt idx="4778">
                  <c:v>1955.9450913238525</c:v>
                </c:pt>
                <c:pt idx="4779">
                  <c:v>1957.3486557769775</c:v>
                </c:pt>
                <c:pt idx="4780">
                  <c:v>1956.6469956207275</c:v>
                </c:pt>
                <c:pt idx="4781">
                  <c:v>1956.6469956207275</c:v>
                </c:pt>
                <c:pt idx="4782">
                  <c:v>1958.0505600738525</c:v>
                </c:pt>
                <c:pt idx="4783">
                  <c:v>1960.1562729644775</c:v>
                </c:pt>
                <c:pt idx="4784">
                  <c:v>1956.6469956207275</c:v>
                </c:pt>
                <c:pt idx="4785">
                  <c:v>1957.3486557769775</c:v>
                </c:pt>
                <c:pt idx="4786">
                  <c:v>1958.0505600738525</c:v>
                </c:pt>
                <c:pt idx="4787">
                  <c:v>1960.1562729644775</c:v>
                </c:pt>
                <c:pt idx="4788">
                  <c:v>1962.2619858551025</c:v>
                </c:pt>
                <c:pt idx="4789">
                  <c:v>1962.2619858551025</c:v>
                </c:pt>
                <c:pt idx="4790">
                  <c:v>1962.9636460113525</c:v>
                </c:pt>
                <c:pt idx="4791">
                  <c:v>1963.6655503082275</c:v>
                </c:pt>
                <c:pt idx="4792">
                  <c:v>1961.5600815582275</c:v>
                </c:pt>
                <c:pt idx="4793">
                  <c:v>1961.5600815582275</c:v>
                </c:pt>
                <c:pt idx="4794">
                  <c:v>1962.2619858551025</c:v>
                </c:pt>
                <c:pt idx="4795">
                  <c:v>1961.5600815582275</c:v>
                </c:pt>
                <c:pt idx="4796">
                  <c:v>1963.6655503082275</c:v>
                </c:pt>
                <c:pt idx="4797">
                  <c:v>1962.2619858551025</c:v>
                </c:pt>
                <c:pt idx="4798">
                  <c:v>1962.9636460113525</c:v>
                </c:pt>
                <c:pt idx="4799">
                  <c:v>1962.9636460113525</c:v>
                </c:pt>
                <c:pt idx="4800">
                  <c:v>1962.2619858551025</c:v>
                </c:pt>
                <c:pt idx="4801">
                  <c:v>1960.1562729644775</c:v>
                </c:pt>
                <c:pt idx="4802">
                  <c:v>1960.8581772613525</c:v>
                </c:pt>
                <c:pt idx="4803">
                  <c:v>1957.3486557769775</c:v>
                </c:pt>
                <c:pt idx="4804">
                  <c:v>1959.4543686676025</c:v>
                </c:pt>
                <c:pt idx="4805">
                  <c:v>1958.0505600738525</c:v>
                </c:pt>
                <c:pt idx="4806">
                  <c:v>1957.3486557769775</c:v>
                </c:pt>
                <c:pt idx="4807">
                  <c:v>1957.3486557769775</c:v>
                </c:pt>
                <c:pt idx="4808">
                  <c:v>1954.5412827301025</c:v>
                </c:pt>
                <c:pt idx="4809">
                  <c:v>1953.1374741363525</c:v>
                </c:pt>
                <c:pt idx="4810">
                  <c:v>1953.1374741363525</c:v>
                </c:pt>
                <c:pt idx="4811">
                  <c:v>1951.7336655426025</c:v>
                </c:pt>
                <c:pt idx="4812">
                  <c:v>1953.1374741363525</c:v>
                </c:pt>
                <c:pt idx="4813">
                  <c:v>1949.6281967926025</c:v>
                </c:pt>
                <c:pt idx="4814">
                  <c:v>1949.6281967926025</c:v>
                </c:pt>
                <c:pt idx="4815">
                  <c:v>1948.9262924957275</c:v>
                </c:pt>
                <c:pt idx="4816">
                  <c:v>1951.0320053863525</c:v>
                </c:pt>
                <c:pt idx="4817">
                  <c:v>1948.2243881988525</c:v>
                </c:pt>
                <c:pt idx="4818">
                  <c:v>1949.6281967926025</c:v>
                </c:pt>
                <c:pt idx="4819">
                  <c:v>1948.2243881988525</c:v>
                </c:pt>
                <c:pt idx="4820">
                  <c:v>1947.5224839019775</c:v>
                </c:pt>
                <c:pt idx="4821">
                  <c:v>1948.9262924957275</c:v>
                </c:pt>
                <c:pt idx="4822">
                  <c:v>1944.0132065582275</c:v>
                </c:pt>
                <c:pt idx="4823">
                  <c:v>1943.3113022613525</c:v>
                </c:pt>
                <c:pt idx="4824">
                  <c:v>1943.3113022613525</c:v>
                </c:pt>
                <c:pt idx="4825">
                  <c:v>1943.3113022613525</c:v>
                </c:pt>
                <c:pt idx="4826">
                  <c:v>1942.6093979644775</c:v>
                </c:pt>
                <c:pt idx="4827">
                  <c:v>1941.9074936676025</c:v>
                </c:pt>
                <c:pt idx="4828">
                  <c:v>1942.6093979644775</c:v>
                </c:pt>
                <c:pt idx="4829">
                  <c:v>1939.8020249176025</c:v>
                </c:pt>
                <c:pt idx="4830">
                  <c:v>1939.1001206207275</c:v>
                </c:pt>
                <c:pt idx="4831">
                  <c:v>1941.2055893707275</c:v>
                </c:pt>
                <c:pt idx="4832">
                  <c:v>1941.2055893707275</c:v>
                </c:pt>
                <c:pt idx="4833">
                  <c:v>1941.2055893707275</c:v>
                </c:pt>
                <c:pt idx="4834">
                  <c:v>1941.9074936676025</c:v>
                </c:pt>
                <c:pt idx="4835">
                  <c:v>1942.6093979644775</c:v>
                </c:pt>
                <c:pt idx="4836">
                  <c:v>1944.0132065582275</c:v>
                </c:pt>
                <c:pt idx="4837">
                  <c:v>1944.7151108551025</c:v>
                </c:pt>
                <c:pt idx="4838">
                  <c:v>1944.7151108551025</c:v>
                </c:pt>
                <c:pt idx="4839">
                  <c:v>1945.4170151519775</c:v>
                </c:pt>
                <c:pt idx="4840">
                  <c:v>1946.1186753082275</c:v>
                </c:pt>
                <c:pt idx="4841">
                  <c:v>1950.3301010894775</c:v>
                </c:pt>
                <c:pt idx="4842">
                  <c:v>1949.6281967926025</c:v>
                </c:pt>
                <c:pt idx="4843">
                  <c:v>1949.6281967926025</c:v>
                </c:pt>
                <c:pt idx="4844">
                  <c:v>1951.0320053863525</c:v>
                </c:pt>
                <c:pt idx="4845">
                  <c:v>1953.1374741363525</c:v>
                </c:pt>
                <c:pt idx="4846">
                  <c:v>1952.4355698394775</c:v>
                </c:pt>
                <c:pt idx="4847">
                  <c:v>1953.8393784332275</c:v>
                </c:pt>
                <c:pt idx="4848">
                  <c:v>1953.1374741363525</c:v>
                </c:pt>
                <c:pt idx="4849">
                  <c:v>1954.5412827301025</c:v>
                </c:pt>
                <c:pt idx="4850">
                  <c:v>1957.3486557769775</c:v>
                </c:pt>
                <c:pt idx="4851">
                  <c:v>1958.0505600738525</c:v>
                </c:pt>
                <c:pt idx="4852">
                  <c:v>1956.6469956207275</c:v>
                </c:pt>
                <c:pt idx="4853">
                  <c:v>1956.6469956207275</c:v>
                </c:pt>
                <c:pt idx="4854">
                  <c:v>1958.0505600738525</c:v>
                </c:pt>
                <c:pt idx="4855">
                  <c:v>1958.7524643707275</c:v>
                </c:pt>
                <c:pt idx="4856">
                  <c:v>1960.1562729644775</c:v>
                </c:pt>
                <c:pt idx="4857">
                  <c:v>1959.4543686676025</c:v>
                </c:pt>
                <c:pt idx="4858">
                  <c:v>1960.1562729644775</c:v>
                </c:pt>
                <c:pt idx="4859">
                  <c:v>1959.4543686676025</c:v>
                </c:pt>
                <c:pt idx="4860">
                  <c:v>1962.2619858551025</c:v>
                </c:pt>
                <c:pt idx="4861">
                  <c:v>1962.9636460113525</c:v>
                </c:pt>
                <c:pt idx="4862">
                  <c:v>1962.2619858551025</c:v>
                </c:pt>
                <c:pt idx="4863">
                  <c:v>1962.2619858551025</c:v>
                </c:pt>
                <c:pt idx="4864">
                  <c:v>1963.6655503082275</c:v>
                </c:pt>
                <c:pt idx="4865">
                  <c:v>1963.6655503082275</c:v>
                </c:pt>
                <c:pt idx="4866">
                  <c:v>1965.7712631988525</c:v>
                </c:pt>
                <c:pt idx="4867">
                  <c:v>1962.9636460113525</c:v>
                </c:pt>
                <c:pt idx="4868">
                  <c:v>1966.4731674957275</c:v>
                </c:pt>
                <c:pt idx="4869">
                  <c:v>1967.1750717926025</c:v>
                </c:pt>
                <c:pt idx="4870">
                  <c:v>1967.8769760894775</c:v>
                </c:pt>
                <c:pt idx="4871">
                  <c:v>1968.5786362457275</c:v>
                </c:pt>
                <c:pt idx="4872">
                  <c:v>1968.5786362457275</c:v>
                </c:pt>
                <c:pt idx="4873">
                  <c:v>1969.9824448394775</c:v>
                </c:pt>
                <c:pt idx="4874">
                  <c:v>1971.3862534332275</c:v>
                </c:pt>
                <c:pt idx="4875">
                  <c:v>1970.6843491363525</c:v>
                </c:pt>
                <c:pt idx="4876">
                  <c:v>1970.6843491363525</c:v>
                </c:pt>
                <c:pt idx="4877">
                  <c:v>1971.3862534332275</c:v>
                </c:pt>
                <c:pt idx="4878">
                  <c:v>1972.7900620269775</c:v>
                </c:pt>
                <c:pt idx="4879">
                  <c:v>1972.0881577301025</c:v>
                </c:pt>
                <c:pt idx="4880">
                  <c:v>1972.7900620269775</c:v>
                </c:pt>
                <c:pt idx="4881">
                  <c:v>1970.6843491363525</c:v>
                </c:pt>
                <c:pt idx="4882">
                  <c:v>1968.5786362457275</c:v>
                </c:pt>
                <c:pt idx="4883">
                  <c:v>1969.9824448394775</c:v>
                </c:pt>
                <c:pt idx="4884">
                  <c:v>1967.8769760894775</c:v>
                </c:pt>
                <c:pt idx="4885">
                  <c:v>1967.8769760894775</c:v>
                </c:pt>
                <c:pt idx="4886">
                  <c:v>1967.1750717926025</c:v>
                </c:pt>
                <c:pt idx="4887">
                  <c:v>1965.7712631988525</c:v>
                </c:pt>
                <c:pt idx="4888">
                  <c:v>1968.5786362457275</c:v>
                </c:pt>
                <c:pt idx="4889">
                  <c:v>1965.0693589019775</c:v>
                </c:pt>
                <c:pt idx="4890">
                  <c:v>1963.6655503082275</c:v>
                </c:pt>
                <c:pt idx="4891">
                  <c:v>1964.3674546051025</c:v>
                </c:pt>
                <c:pt idx="4892">
                  <c:v>1962.2619858551025</c:v>
                </c:pt>
                <c:pt idx="4893">
                  <c:v>1965.0693589019775</c:v>
                </c:pt>
                <c:pt idx="4894">
                  <c:v>1963.6655503082275</c:v>
                </c:pt>
                <c:pt idx="4895">
                  <c:v>1965.0693589019775</c:v>
                </c:pt>
                <c:pt idx="4896">
                  <c:v>1965.0693589019775</c:v>
                </c:pt>
                <c:pt idx="4897">
                  <c:v>1964.3674546051025</c:v>
                </c:pt>
                <c:pt idx="4898">
                  <c:v>1964.3674546051025</c:v>
                </c:pt>
                <c:pt idx="4899">
                  <c:v>1963.6655503082275</c:v>
                </c:pt>
                <c:pt idx="4900">
                  <c:v>1962.9636460113525</c:v>
                </c:pt>
                <c:pt idx="4901">
                  <c:v>1964.3674546051025</c:v>
                </c:pt>
                <c:pt idx="4902">
                  <c:v>1964.3674546051025</c:v>
                </c:pt>
                <c:pt idx="4903">
                  <c:v>1965.0693589019775</c:v>
                </c:pt>
                <c:pt idx="4904">
                  <c:v>1962.9636460113525</c:v>
                </c:pt>
                <c:pt idx="4905">
                  <c:v>1965.7712631988525</c:v>
                </c:pt>
                <c:pt idx="4906">
                  <c:v>1964.3674546051025</c:v>
                </c:pt>
                <c:pt idx="4907">
                  <c:v>1965.0693589019775</c:v>
                </c:pt>
                <c:pt idx="4908">
                  <c:v>1963.6655503082275</c:v>
                </c:pt>
                <c:pt idx="4909">
                  <c:v>1962.2619858551025</c:v>
                </c:pt>
                <c:pt idx="4910">
                  <c:v>1962.2619858551025</c:v>
                </c:pt>
                <c:pt idx="4911">
                  <c:v>1962.9636460113525</c:v>
                </c:pt>
                <c:pt idx="4912">
                  <c:v>1965.7712631988525</c:v>
                </c:pt>
                <c:pt idx="4913">
                  <c:v>1962.9636460113525</c:v>
                </c:pt>
                <c:pt idx="4914">
                  <c:v>1964.3674546051025</c:v>
                </c:pt>
                <c:pt idx="4915">
                  <c:v>1965.0693589019775</c:v>
                </c:pt>
                <c:pt idx="4916">
                  <c:v>1964.3674546051025</c:v>
                </c:pt>
                <c:pt idx="4917">
                  <c:v>1963.6655503082275</c:v>
                </c:pt>
                <c:pt idx="4918">
                  <c:v>1966.4731674957275</c:v>
                </c:pt>
                <c:pt idx="4919">
                  <c:v>1966.4731674957275</c:v>
                </c:pt>
                <c:pt idx="4920">
                  <c:v>1969.2805405426025</c:v>
                </c:pt>
                <c:pt idx="4921">
                  <c:v>1967.8769760894775</c:v>
                </c:pt>
                <c:pt idx="4922">
                  <c:v>1966.4731674957275</c:v>
                </c:pt>
                <c:pt idx="4923">
                  <c:v>1968.5786362457275</c:v>
                </c:pt>
                <c:pt idx="4924">
                  <c:v>1969.2805405426025</c:v>
                </c:pt>
                <c:pt idx="4925">
                  <c:v>1974.1936264801025</c:v>
                </c:pt>
                <c:pt idx="4926">
                  <c:v>1972.0881577301025</c:v>
                </c:pt>
                <c:pt idx="4927">
                  <c:v>1973.4919663238525</c:v>
                </c:pt>
                <c:pt idx="4928">
                  <c:v>1974.1936264801025</c:v>
                </c:pt>
                <c:pt idx="4929">
                  <c:v>1975.5974350738525</c:v>
                </c:pt>
                <c:pt idx="4930">
                  <c:v>1977.7031479644775</c:v>
                </c:pt>
                <c:pt idx="4931">
                  <c:v>1977.0012436676025</c:v>
                </c:pt>
                <c:pt idx="4932">
                  <c:v>1979.1069565582275</c:v>
                </c:pt>
                <c:pt idx="4933">
                  <c:v>1980.5105210113525</c:v>
                </c:pt>
                <c:pt idx="4934">
                  <c:v>1980.5105210113525</c:v>
                </c:pt>
                <c:pt idx="4935">
                  <c:v>1981.2124253082275</c:v>
                </c:pt>
                <c:pt idx="4936">
                  <c:v>1982.6162339019775</c:v>
                </c:pt>
                <c:pt idx="4937">
                  <c:v>1981.9143296051025</c:v>
                </c:pt>
                <c:pt idx="4938">
                  <c:v>1981.9143296051025</c:v>
                </c:pt>
                <c:pt idx="4939">
                  <c:v>1984.7219467926025</c:v>
                </c:pt>
                <c:pt idx="4940">
                  <c:v>1983.3181381988525</c:v>
                </c:pt>
                <c:pt idx="4941">
                  <c:v>1984.0200424957275</c:v>
                </c:pt>
                <c:pt idx="4942">
                  <c:v>1985.4236069488525</c:v>
                </c:pt>
                <c:pt idx="4943">
                  <c:v>1986.1255112457275</c:v>
                </c:pt>
                <c:pt idx="4944">
                  <c:v>1985.4236069488525</c:v>
                </c:pt>
                <c:pt idx="4945">
                  <c:v>1988.2312241363525</c:v>
                </c:pt>
                <c:pt idx="4946">
                  <c:v>1988.2312241363525</c:v>
                </c:pt>
                <c:pt idx="4947">
                  <c:v>1988.9331284332275</c:v>
                </c:pt>
                <c:pt idx="4948">
                  <c:v>1989.6350327301025</c:v>
                </c:pt>
                <c:pt idx="4949">
                  <c:v>1989.6350327301025</c:v>
                </c:pt>
                <c:pt idx="4950">
                  <c:v>1992.4424057769775</c:v>
                </c:pt>
                <c:pt idx="4951">
                  <c:v>1991.7405014801025</c:v>
                </c:pt>
                <c:pt idx="4952">
                  <c:v>1994.5481186676025</c:v>
                </c:pt>
                <c:pt idx="4953">
                  <c:v>1993.1443100738525</c:v>
                </c:pt>
                <c:pt idx="4954">
                  <c:v>1993.1443100738525</c:v>
                </c:pt>
                <c:pt idx="4955">
                  <c:v>1993.1443100738525</c:v>
                </c:pt>
                <c:pt idx="4956">
                  <c:v>1997.3554917144775</c:v>
                </c:pt>
                <c:pt idx="4957">
                  <c:v>1995.2500229644775</c:v>
                </c:pt>
                <c:pt idx="4958">
                  <c:v>1997.3554917144775</c:v>
                </c:pt>
                <c:pt idx="4959">
                  <c:v>1995.2500229644775</c:v>
                </c:pt>
                <c:pt idx="4960">
                  <c:v>1998.0573960113525</c:v>
                </c:pt>
                <c:pt idx="4961">
                  <c:v>1997.3554917144775</c:v>
                </c:pt>
                <c:pt idx="4962">
                  <c:v>1998.0573960113525</c:v>
                </c:pt>
                <c:pt idx="4963">
                  <c:v>1998.7593003082275</c:v>
                </c:pt>
                <c:pt idx="4964">
                  <c:v>1999.4612046051025</c:v>
                </c:pt>
                <c:pt idx="4965">
                  <c:v>2000.1631089019775</c:v>
                </c:pt>
                <c:pt idx="4966">
                  <c:v>2000.1631089019775</c:v>
                </c:pt>
                <c:pt idx="4967">
                  <c:v>1996.6535874176025</c:v>
                </c:pt>
                <c:pt idx="4968">
                  <c:v>2000.1631089019775</c:v>
                </c:pt>
                <c:pt idx="4969">
                  <c:v>2000.1631089019775</c:v>
                </c:pt>
                <c:pt idx="4970">
                  <c:v>1999.4612046051025</c:v>
                </c:pt>
                <c:pt idx="4971">
                  <c:v>1998.7593003082275</c:v>
                </c:pt>
                <c:pt idx="4972">
                  <c:v>1998.7593003082275</c:v>
                </c:pt>
                <c:pt idx="4973">
                  <c:v>1999.4612046051025</c:v>
                </c:pt>
                <c:pt idx="4974">
                  <c:v>1998.0573960113525</c:v>
                </c:pt>
                <c:pt idx="4975">
                  <c:v>1997.3554917144775</c:v>
                </c:pt>
                <c:pt idx="4976">
                  <c:v>1998.0573960113525</c:v>
                </c:pt>
                <c:pt idx="4977">
                  <c:v>2000.1631089019775</c:v>
                </c:pt>
                <c:pt idx="4978">
                  <c:v>1996.6535874176025</c:v>
                </c:pt>
                <c:pt idx="4979">
                  <c:v>1995.9519272613525</c:v>
                </c:pt>
                <c:pt idx="4980">
                  <c:v>1993.8462143707275</c:v>
                </c:pt>
                <c:pt idx="4981">
                  <c:v>1995.9519272613525</c:v>
                </c:pt>
                <c:pt idx="4982">
                  <c:v>1993.8462143707275</c:v>
                </c:pt>
                <c:pt idx="4983">
                  <c:v>1994.5481186676025</c:v>
                </c:pt>
                <c:pt idx="4984">
                  <c:v>1991.0385971832275</c:v>
                </c:pt>
                <c:pt idx="4985">
                  <c:v>1992.4424057769775</c:v>
                </c:pt>
                <c:pt idx="4986">
                  <c:v>1990.3369370269775</c:v>
                </c:pt>
                <c:pt idx="4987">
                  <c:v>1990.3369370269775</c:v>
                </c:pt>
                <c:pt idx="4988">
                  <c:v>1988.2312241363525</c:v>
                </c:pt>
                <c:pt idx="4989">
                  <c:v>1987.5293198394775</c:v>
                </c:pt>
                <c:pt idx="4990">
                  <c:v>1984.7219467926025</c:v>
                </c:pt>
                <c:pt idx="4991">
                  <c:v>1982.6162339019775</c:v>
                </c:pt>
                <c:pt idx="4992">
                  <c:v>1983.3181381988525</c:v>
                </c:pt>
                <c:pt idx="4993">
                  <c:v>1981.2124253082275</c:v>
                </c:pt>
                <c:pt idx="4994">
                  <c:v>1982.6162339019775</c:v>
                </c:pt>
                <c:pt idx="4995">
                  <c:v>1981.9143296051025</c:v>
                </c:pt>
                <c:pt idx="4996">
                  <c:v>1982.6162339019775</c:v>
                </c:pt>
                <c:pt idx="4997">
                  <c:v>1979.8086167144775</c:v>
                </c:pt>
                <c:pt idx="4998">
                  <c:v>1978.4050522613525</c:v>
                </c:pt>
                <c:pt idx="4999">
                  <c:v>1979.8086167144775</c:v>
                </c:pt>
                <c:pt idx="5000">
                  <c:v>1979.1069565582275</c:v>
                </c:pt>
                <c:pt idx="5001">
                  <c:v>1982.6162339019775</c:v>
                </c:pt>
                <c:pt idx="5002">
                  <c:v>1979.1069565582275</c:v>
                </c:pt>
                <c:pt idx="5003">
                  <c:v>1981.2124253082275</c:v>
                </c:pt>
                <c:pt idx="5004">
                  <c:v>1984.0200424957275</c:v>
                </c:pt>
                <c:pt idx="5005">
                  <c:v>1985.4236069488525</c:v>
                </c:pt>
                <c:pt idx="5006">
                  <c:v>1983.3181381988525</c:v>
                </c:pt>
                <c:pt idx="5007">
                  <c:v>1986.1255112457275</c:v>
                </c:pt>
                <c:pt idx="5008">
                  <c:v>1986.1255112457275</c:v>
                </c:pt>
                <c:pt idx="5009">
                  <c:v>1986.8274155426025</c:v>
                </c:pt>
                <c:pt idx="5010">
                  <c:v>1988.9331284332275</c:v>
                </c:pt>
                <c:pt idx="5011">
                  <c:v>1990.3369370269775</c:v>
                </c:pt>
                <c:pt idx="5012">
                  <c:v>1990.3369370269775</c:v>
                </c:pt>
                <c:pt idx="5013">
                  <c:v>1992.4424057769775</c:v>
                </c:pt>
                <c:pt idx="5014">
                  <c:v>1993.1443100738525</c:v>
                </c:pt>
                <c:pt idx="5015">
                  <c:v>1994.5481186676025</c:v>
                </c:pt>
                <c:pt idx="5016">
                  <c:v>1995.2500229644775</c:v>
                </c:pt>
                <c:pt idx="5017">
                  <c:v>1994.5481186676025</c:v>
                </c:pt>
                <c:pt idx="5018">
                  <c:v>1996.6535874176025</c:v>
                </c:pt>
                <c:pt idx="5019">
                  <c:v>1997.3554917144775</c:v>
                </c:pt>
                <c:pt idx="5020">
                  <c:v>1998.7593003082275</c:v>
                </c:pt>
                <c:pt idx="5021">
                  <c:v>1999.4612046051025</c:v>
                </c:pt>
                <c:pt idx="5022">
                  <c:v>2002.2685776519775</c:v>
                </c:pt>
                <c:pt idx="5023">
                  <c:v>2002.2685776519775</c:v>
                </c:pt>
                <c:pt idx="5024">
                  <c:v>2002.2685776519775</c:v>
                </c:pt>
                <c:pt idx="5025">
                  <c:v>2007.1819077301025</c:v>
                </c:pt>
                <c:pt idx="5026">
                  <c:v>2005.7780991363525</c:v>
                </c:pt>
                <c:pt idx="5027">
                  <c:v>2006.4800034332275</c:v>
                </c:pt>
                <c:pt idx="5028">
                  <c:v>2007.8835678863525</c:v>
                </c:pt>
                <c:pt idx="5029">
                  <c:v>2009.2873764801025</c:v>
                </c:pt>
                <c:pt idx="5030">
                  <c:v>2010.6911850738525</c:v>
                </c:pt>
                <c:pt idx="5031">
                  <c:v>2013.4985581207275</c:v>
                </c:pt>
                <c:pt idx="5032">
                  <c:v>2012.0949936676025</c:v>
                </c:pt>
                <c:pt idx="5033">
                  <c:v>2011.3930893707275</c:v>
                </c:pt>
                <c:pt idx="5034">
                  <c:v>2010.6911850738525</c:v>
                </c:pt>
                <c:pt idx="5035">
                  <c:v>2012.0949936676025</c:v>
                </c:pt>
                <c:pt idx="5036">
                  <c:v>2012.0949936676025</c:v>
                </c:pt>
                <c:pt idx="5037">
                  <c:v>2012.7968979644775</c:v>
                </c:pt>
                <c:pt idx="5038">
                  <c:v>2012.0949936676025</c:v>
                </c:pt>
                <c:pt idx="5039">
                  <c:v>2012.0949936676025</c:v>
                </c:pt>
                <c:pt idx="5040">
                  <c:v>2013.4985581207275</c:v>
                </c:pt>
                <c:pt idx="5041">
                  <c:v>2012.0949936676025</c:v>
                </c:pt>
                <c:pt idx="5042">
                  <c:v>2010.6911850738525</c:v>
                </c:pt>
                <c:pt idx="5043">
                  <c:v>2012.7968979644775</c:v>
                </c:pt>
                <c:pt idx="5044">
                  <c:v>2012.0949936676025</c:v>
                </c:pt>
                <c:pt idx="5045">
                  <c:v>2012.0949936676025</c:v>
                </c:pt>
                <c:pt idx="5046">
                  <c:v>2011.3930893707275</c:v>
                </c:pt>
                <c:pt idx="5047">
                  <c:v>2014.2004624176025</c:v>
                </c:pt>
                <c:pt idx="5048">
                  <c:v>2012.0949936676025</c:v>
                </c:pt>
                <c:pt idx="5049">
                  <c:v>2013.4985581207275</c:v>
                </c:pt>
                <c:pt idx="5050">
                  <c:v>2011.3930893707275</c:v>
                </c:pt>
                <c:pt idx="5051">
                  <c:v>2013.4985581207275</c:v>
                </c:pt>
                <c:pt idx="5052">
                  <c:v>2013.4985581207275</c:v>
                </c:pt>
                <c:pt idx="5053">
                  <c:v>2012.7968979644775</c:v>
                </c:pt>
                <c:pt idx="5054">
                  <c:v>2014.2004624176025</c:v>
                </c:pt>
                <c:pt idx="5055">
                  <c:v>2012.0949936676025</c:v>
                </c:pt>
                <c:pt idx="5056">
                  <c:v>2009.9892807769775</c:v>
                </c:pt>
                <c:pt idx="5057">
                  <c:v>2012.0949936676025</c:v>
                </c:pt>
                <c:pt idx="5058">
                  <c:v>2011.3930893707275</c:v>
                </c:pt>
                <c:pt idx="5059">
                  <c:v>2008.5854721832275</c:v>
                </c:pt>
                <c:pt idx="5060">
                  <c:v>2009.2873764801025</c:v>
                </c:pt>
                <c:pt idx="5061">
                  <c:v>2009.2873764801025</c:v>
                </c:pt>
                <c:pt idx="5062">
                  <c:v>2009.9892807769775</c:v>
                </c:pt>
                <c:pt idx="5063">
                  <c:v>2009.2873764801025</c:v>
                </c:pt>
                <c:pt idx="5064">
                  <c:v>2006.4800034332275</c:v>
                </c:pt>
                <c:pt idx="5065">
                  <c:v>2006.4800034332275</c:v>
                </c:pt>
                <c:pt idx="5066">
                  <c:v>2005.7780991363525</c:v>
                </c:pt>
                <c:pt idx="5067">
                  <c:v>2003.6723862457275</c:v>
                </c:pt>
                <c:pt idx="5068">
                  <c:v>2005.7780991363525</c:v>
                </c:pt>
                <c:pt idx="5069">
                  <c:v>2002.9704819488525</c:v>
                </c:pt>
                <c:pt idx="5070">
                  <c:v>2002.2685776519775</c:v>
                </c:pt>
                <c:pt idx="5071">
                  <c:v>2002.9704819488525</c:v>
                </c:pt>
                <c:pt idx="5072">
                  <c:v>2002.2685776519775</c:v>
                </c:pt>
                <c:pt idx="5073">
                  <c:v>2001.5669174957275</c:v>
                </c:pt>
                <c:pt idx="5074">
                  <c:v>2000.8650131988525</c:v>
                </c:pt>
                <c:pt idx="5075">
                  <c:v>2005.0761948394775</c:v>
                </c:pt>
                <c:pt idx="5076">
                  <c:v>2001.5669174957275</c:v>
                </c:pt>
                <c:pt idx="5077">
                  <c:v>2003.6723862457275</c:v>
                </c:pt>
                <c:pt idx="5078">
                  <c:v>2002.2685776519775</c:v>
                </c:pt>
                <c:pt idx="5079">
                  <c:v>2003.6723862457275</c:v>
                </c:pt>
                <c:pt idx="5080">
                  <c:v>2002.9704819488525</c:v>
                </c:pt>
                <c:pt idx="5081">
                  <c:v>2003.6723862457275</c:v>
                </c:pt>
                <c:pt idx="5082">
                  <c:v>2002.2685776519775</c:v>
                </c:pt>
                <c:pt idx="5083">
                  <c:v>2000.8650131988525</c:v>
                </c:pt>
                <c:pt idx="5084">
                  <c:v>2005.0761948394775</c:v>
                </c:pt>
                <c:pt idx="5085">
                  <c:v>2003.6723862457275</c:v>
                </c:pt>
                <c:pt idx="5086">
                  <c:v>2002.2685776519775</c:v>
                </c:pt>
                <c:pt idx="5087">
                  <c:v>2002.9704819488525</c:v>
                </c:pt>
                <c:pt idx="5088">
                  <c:v>2004.3742905426025</c:v>
                </c:pt>
                <c:pt idx="5089">
                  <c:v>2004.3742905426025</c:v>
                </c:pt>
                <c:pt idx="5090">
                  <c:v>2005.0761948394775</c:v>
                </c:pt>
                <c:pt idx="5091">
                  <c:v>2003.6723862457275</c:v>
                </c:pt>
                <c:pt idx="5092">
                  <c:v>2002.9704819488525</c:v>
                </c:pt>
                <c:pt idx="5093">
                  <c:v>2005.0761948394775</c:v>
                </c:pt>
                <c:pt idx="5094">
                  <c:v>2004.3742905426025</c:v>
                </c:pt>
                <c:pt idx="5095">
                  <c:v>2002.9704819488525</c:v>
                </c:pt>
                <c:pt idx="5096">
                  <c:v>2005.0761948394775</c:v>
                </c:pt>
                <c:pt idx="5097">
                  <c:v>2002.9704819488525</c:v>
                </c:pt>
                <c:pt idx="5098">
                  <c:v>2004.3742905426025</c:v>
                </c:pt>
                <c:pt idx="5099">
                  <c:v>2002.9704819488525</c:v>
                </c:pt>
                <c:pt idx="5100">
                  <c:v>2004.3742905426025</c:v>
                </c:pt>
                <c:pt idx="5101">
                  <c:v>2003.6723862457275</c:v>
                </c:pt>
                <c:pt idx="5102">
                  <c:v>2005.0761948394775</c:v>
                </c:pt>
                <c:pt idx="5103">
                  <c:v>2005.0761948394775</c:v>
                </c:pt>
                <c:pt idx="5104">
                  <c:v>2005.0761948394775</c:v>
                </c:pt>
                <c:pt idx="5105">
                  <c:v>2005.0761948394775</c:v>
                </c:pt>
                <c:pt idx="5106">
                  <c:v>2005.7780991363525</c:v>
                </c:pt>
                <c:pt idx="5107">
                  <c:v>2004.3742905426025</c:v>
                </c:pt>
                <c:pt idx="5108">
                  <c:v>2004.3742905426025</c:v>
                </c:pt>
                <c:pt idx="5109">
                  <c:v>2005.0761948394775</c:v>
                </c:pt>
                <c:pt idx="5110">
                  <c:v>2005.7780991363525</c:v>
                </c:pt>
                <c:pt idx="5111">
                  <c:v>2003.6723862457275</c:v>
                </c:pt>
                <c:pt idx="5112">
                  <c:v>2005.7780991363525</c:v>
                </c:pt>
                <c:pt idx="5113">
                  <c:v>2005.0761948394775</c:v>
                </c:pt>
                <c:pt idx="5114">
                  <c:v>2005.0761948394775</c:v>
                </c:pt>
                <c:pt idx="5115">
                  <c:v>2006.4800034332275</c:v>
                </c:pt>
                <c:pt idx="5116">
                  <c:v>2005.7780991363525</c:v>
                </c:pt>
                <c:pt idx="5117">
                  <c:v>2002.9704819488525</c:v>
                </c:pt>
                <c:pt idx="5118">
                  <c:v>2005.0761948394775</c:v>
                </c:pt>
                <c:pt idx="5119">
                  <c:v>2002.2685776519775</c:v>
                </c:pt>
                <c:pt idx="5120">
                  <c:v>2000.1631089019775</c:v>
                </c:pt>
                <c:pt idx="5121">
                  <c:v>2000.1631089019775</c:v>
                </c:pt>
                <c:pt idx="5122">
                  <c:v>1997.3554917144775</c:v>
                </c:pt>
                <c:pt idx="5123">
                  <c:v>2000.1631089019775</c:v>
                </c:pt>
                <c:pt idx="5124">
                  <c:v>1996.6535874176025</c:v>
                </c:pt>
                <c:pt idx="5125">
                  <c:v>1997.3554917144775</c:v>
                </c:pt>
                <c:pt idx="5126">
                  <c:v>1995.2500229644775</c:v>
                </c:pt>
                <c:pt idx="5127">
                  <c:v>1993.1443100738525</c:v>
                </c:pt>
                <c:pt idx="5128">
                  <c:v>1995.2500229644775</c:v>
                </c:pt>
                <c:pt idx="5129">
                  <c:v>1993.8462143707275</c:v>
                </c:pt>
                <c:pt idx="5130">
                  <c:v>1995.2500229644775</c:v>
                </c:pt>
                <c:pt idx="5131">
                  <c:v>1996.6535874176025</c:v>
                </c:pt>
                <c:pt idx="5132">
                  <c:v>1995.2500229644775</c:v>
                </c:pt>
                <c:pt idx="5133">
                  <c:v>1994.5481186676025</c:v>
                </c:pt>
                <c:pt idx="5134">
                  <c:v>1998.7593003082275</c:v>
                </c:pt>
                <c:pt idx="5135">
                  <c:v>1998.0573960113525</c:v>
                </c:pt>
                <c:pt idx="5136">
                  <c:v>1998.0573960113525</c:v>
                </c:pt>
                <c:pt idx="5137">
                  <c:v>2000.1631089019775</c:v>
                </c:pt>
                <c:pt idx="5138">
                  <c:v>2002.9704819488525</c:v>
                </c:pt>
                <c:pt idx="5139">
                  <c:v>2002.9704819488525</c:v>
                </c:pt>
                <c:pt idx="5140">
                  <c:v>2002.9704819488525</c:v>
                </c:pt>
                <c:pt idx="5141">
                  <c:v>2004.3742905426025</c:v>
                </c:pt>
                <c:pt idx="5142">
                  <c:v>2002.9704819488525</c:v>
                </c:pt>
                <c:pt idx="5143">
                  <c:v>2007.1819077301025</c:v>
                </c:pt>
                <c:pt idx="5144">
                  <c:v>2009.2873764801025</c:v>
                </c:pt>
                <c:pt idx="5145">
                  <c:v>2007.8835678863525</c:v>
                </c:pt>
                <c:pt idx="5146">
                  <c:v>2009.9892807769775</c:v>
                </c:pt>
                <c:pt idx="5147">
                  <c:v>2012.7968979644775</c:v>
                </c:pt>
                <c:pt idx="5148">
                  <c:v>2012.7968979644775</c:v>
                </c:pt>
                <c:pt idx="5149">
                  <c:v>2015.6042710113525</c:v>
                </c:pt>
                <c:pt idx="5150">
                  <c:v>2017.0080796051025</c:v>
                </c:pt>
                <c:pt idx="5151">
                  <c:v>2019.8154526519775</c:v>
                </c:pt>
                <c:pt idx="5152">
                  <c:v>2023.3249741363525</c:v>
                </c:pt>
                <c:pt idx="5153">
                  <c:v>2022.6230698394775</c:v>
                </c:pt>
                <c:pt idx="5154">
                  <c:v>2024.0268784332275</c:v>
                </c:pt>
                <c:pt idx="5155">
                  <c:v>2024.0268784332275</c:v>
                </c:pt>
                <c:pt idx="5156">
                  <c:v>2026.1323471832275</c:v>
                </c:pt>
                <c:pt idx="5157">
                  <c:v>2027.5361557769775</c:v>
                </c:pt>
                <c:pt idx="5158">
                  <c:v>2029.6418686676025</c:v>
                </c:pt>
                <c:pt idx="5159">
                  <c:v>2030.3435288238525</c:v>
                </c:pt>
                <c:pt idx="5160">
                  <c:v>2029.6418686676025</c:v>
                </c:pt>
                <c:pt idx="5161">
                  <c:v>2032.4492417144775</c:v>
                </c:pt>
                <c:pt idx="5162">
                  <c:v>2033.8530503082275</c:v>
                </c:pt>
                <c:pt idx="5163">
                  <c:v>2033.8530503082275</c:v>
                </c:pt>
                <c:pt idx="5164">
                  <c:v>2030.3435288238525</c:v>
                </c:pt>
                <c:pt idx="5165">
                  <c:v>2033.1511460113525</c:v>
                </c:pt>
                <c:pt idx="5166">
                  <c:v>2033.1511460113525</c:v>
                </c:pt>
                <c:pt idx="5167">
                  <c:v>2034.5549546051025</c:v>
                </c:pt>
                <c:pt idx="5168">
                  <c:v>2033.8530503082275</c:v>
                </c:pt>
                <c:pt idx="5169">
                  <c:v>2035.2568589019775</c:v>
                </c:pt>
                <c:pt idx="5170">
                  <c:v>2035.2568589019775</c:v>
                </c:pt>
                <c:pt idx="5171">
                  <c:v>2031.0454331207275</c:v>
                </c:pt>
                <c:pt idx="5172">
                  <c:v>2034.5549546051025</c:v>
                </c:pt>
                <c:pt idx="5173">
                  <c:v>2033.1511460113525</c:v>
                </c:pt>
                <c:pt idx="5174">
                  <c:v>2031.7473374176025</c:v>
                </c:pt>
                <c:pt idx="5175">
                  <c:v>2031.0454331207275</c:v>
                </c:pt>
                <c:pt idx="5176">
                  <c:v>2032.4492417144775</c:v>
                </c:pt>
                <c:pt idx="5177">
                  <c:v>2029.6418686676025</c:v>
                </c:pt>
                <c:pt idx="5178">
                  <c:v>2030.3435288238525</c:v>
                </c:pt>
                <c:pt idx="5179">
                  <c:v>2030.3435288238525</c:v>
                </c:pt>
                <c:pt idx="5180">
                  <c:v>2028.9399643707275</c:v>
                </c:pt>
                <c:pt idx="5181">
                  <c:v>2025.4304428863525</c:v>
                </c:pt>
                <c:pt idx="5182">
                  <c:v>2028.2380600738525</c:v>
                </c:pt>
                <c:pt idx="5183">
                  <c:v>2026.1323471832275</c:v>
                </c:pt>
                <c:pt idx="5184">
                  <c:v>2023.3249741363525</c:v>
                </c:pt>
                <c:pt idx="5185">
                  <c:v>2024.7285385894775</c:v>
                </c:pt>
                <c:pt idx="5186">
                  <c:v>2022.6230698394775</c:v>
                </c:pt>
                <c:pt idx="5187">
                  <c:v>2020.5173569488525</c:v>
                </c:pt>
                <c:pt idx="5188">
                  <c:v>2019.8154526519775</c:v>
                </c:pt>
                <c:pt idx="5189">
                  <c:v>2016.3061753082275</c:v>
                </c:pt>
                <c:pt idx="5190">
                  <c:v>2016.3061753082275</c:v>
                </c:pt>
                <c:pt idx="5191">
                  <c:v>2013.4985581207275</c:v>
                </c:pt>
                <c:pt idx="5192">
                  <c:v>2011.3930893707275</c:v>
                </c:pt>
                <c:pt idx="5193">
                  <c:v>2008.5854721832275</c:v>
                </c:pt>
                <c:pt idx="5194">
                  <c:v>2008.5854721832275</c:v>
                </c:pt>
                <c:pt idx="5195">
                  <c:v>2008.5854721832275</c:v>
                </c:pt>
                <c:pt idx="5196">
                  <c:v>2005.0761948394775</c:v>
                </c:pt>
                <c:pt idx="5197">
                  <c:v>2003.6723862457275</c:v>
                </c:pt>
                <c:pt idx="5198">
                  <c:v>2001.5669174957275</c:v>
                </c:pt>
                <c:pt idx="5199">
                  <c:v>2000.1631089019775</c:v>
                </c:pt>
                <c:pt idx="5200">
                  <c:v>1999.4612046051025</c:v>
                </c:pt>
                <c:pt idx="5201">
                  <c:v>1997.3554917144775</c:v>
                </c:pt>
                <c:pt idx="5202">
                  <c:v>1995.9519272613525</c:v>
                </c:pt>
                <c:pt idx="5203">
                  <c:v>1994.5481186676025</c:v>
                </c:pt>
                <c:pt idx="5204">
                  <c:v>1994.5481186676025</c:v>
                </c:pt>
                <c:pt idx="5205">
                  <c:v>1992.4424057769775</c:v>
                </c:pt>
                <c:pt idx="5206">
                  <c:v>1994.5481186676025</c:v>
                </c:pt>
                <c:pt idx="5207">
                  <c:v>1993.8462143707275</c:v>
                </c:pt>
                <c:pt idx="5208">
                  <c:v>1993.8462143707275</c:v>
                </c:pt>
                <c:pt idx="5209">
                  <c:v>1992.4424057769775</c:v>
                </c:pt>
                <c:pt idx="5210">
                  <c:v>1991.7405014801025</c:v>
                </c:pt>
                <c:pt idx="5211">
                  <c:v>1993.1443100738525</c:v>
                </c:pt>
                <c:pt idx="5212">
                  <c:v>1994.5481186676025</c:v>
                </c:pt>
                <c:pt idx="5213">
                  <c:v>1994.5481186676025</c:v>
                </c:pt>
                <c:pt idx="5214">
                  <c:v>1992.4424057769775</c:v>
                </c:pt>
                <c:pt idx="5215">
                  <c:v>1993.1443100738525</c:v>
                </c:pt>
                <c:pt idx="5216">
                  <c:v>1991.0385971832275</c:v>
                </c:pt>
                <c:pt idx="5217">
                  <c:v>1990.3369370269775</c:v>
                </c:pt>
                <c:pt idx="5218">
                  <c:v>1995.2500229644775</c:v>
                </c:pt>
                <c:pt idx="5219">
                  <c:v>1992.4424057769775</c:v>
                </c:pt>
                <c:pt idx="5220">
                  <c:v>1993.1443100738525</c:v>
                </c:pt>
                <c:pt idx="5221">
                  <c:v>1991.0385971832275</c:v>
                </c:pt>
                <c:pt idx="5222">
                  <c:v>1992.4424057769775</c:v>
                </c:pt>
                <c:pt idx="5223">
                  <c:v>1993.8462143707275</c:v>
                </c:pt>
                <c:pt idx="5224">
                  <c:v>1992.4424057769775</c:v>
                </c:pt>
                <c:pt idx="5225">
                  <c:v>1993.8462143707275</c:v>
                </c:pt>
                <c:pt idx="5226">
                  <c:v>1993.8462143707275</c:v>
                </c:pt>
                <c:pt idx="5227">
                  <c:v>1995.2500229644775</c:v>
                </c:pt>
                <c:pt idx="5228">
                  <c:v>1993.8462143707275</c:v>
                </c:pt>
                <c:pt idx="5229">
                  <c:v>1995.2500229644775</c:v>
                </c:pt>
                <c:pt idx="5230">
                  <c:v>1998.7593003082275</c:v>
                </c:pt>
                <c:pt idx="5231">
                  <c:v>1998.7593003082275</c:v>
                </c:pt>
                <c:pt idx="5232">
                  <c:v>1997.3554917144775</c:v>
                </c:pt>
                <c:pt idx="5233">
                  <c:v>1999.4612046051025</c:v>
                </c:pt>
                <c:pt idx="5234">
                  <c:v>1998.7593003082275</c:v>
                </c:pt>
                <c:pt idx="5235">
                  <c:v>1999.4612046051025</c:v>
                </c:pt>
                <c:pt idx="5236">
                  <c:v>1998.0573960113525</c:v>
                </c:pt>
                <c:pt idx="5237">
                  <c:v>1999.4612046051025</c:v>
                </c:pt>
                <c:pt idx="5238">
                  <c:v>2001.5669174957275</c:v>
                </c:pt>
                <c:pt idx="5239">
                  <c:v>2000.8650131988525</c:v>
                </c:pt>
                <c:pt idx="5240">
                  <c:v>1998.0573960113525</c:v>
                </c:pt>
                <c:pt idx="5241">
                  <c:v>2002.9704819488525</c:v>
                </c:pt>
                <c:pt idx="5242">
                  <c:v>1999.4612046051025</c:v>
                </c:pt>
                <c:pt idx="5243">
                  <c:v>2001.5669174957275</c:v>
                </c:pt>
                <c:pt idx="5244">
                  <c:v>2000.1631089019775</c:v>
                </c:pt>
                <c:pt idx="5245">
                  <c:v>2000.1631089019775</c:v>
                </c:pt>
                <c:pt idx="5246">
                  <c:v>2004.3742905426025</c:v>
                </c:pt>
                <c:pt idx="5247">
                  <c:v>2003.6723862457275</c:v>
                </c:pt>
                <c:pt idx="5248">
                  <c:v>2002.2685776519775</c:v>
                </c:pt>
                <c:pt idx="5249">
                  <c:v>2001.5669174957275</c:v>
                </c:pt>
                <c:pt idx="5250">
                  <c:v>2004.3742905426025</c:v>
                </c:pt>
                <c:pt idx="5251">
                  <c:v>2003.6723862457275</c:v>
                </c:pt>
                <c:pt idx="5252">
                  <c:v>2005.7780991363525</c:v>
                </c:pt>
                <c:pt idx="5253">
                  <c:v>2002.2685776519775</c:v>
                </c:pt>
                <c:pt idx="5254">
                  <c:v>2002.2685776519775</c:v>
                </c:pt>
                <c:pt idx="5255">
                  <c:v>2005.7780991363525</c:v>
                </c:pt>
                <c:pt idx="5256">
                  <c:v>2006.4800034332275</c:v>
                </c:pt>
                <c:pt idx="5257">
                  <c:v>2005.7780991363525</c:v>
                </c:pt>
                <c:pt idx="5258">
                  <c:v>2007.1819077301025</c:v>
                </c:pt>
                <c:pt idx="5259">
                  <c:v>2002.9704819488525</c:v>
                </c:pt>
                <c:pt idx="5260">
                  <c:v>2006.4800034332275</c:v>
                </c:pt>
                <c:pt idx="5261">
                  <c:v>2003.6723862457275</c:v>
                </c:pt>
                <c:pt idx="5262">
                  <c:v>2005.7780991363525</c:v>
                </c:pt>
                <c:pt idx="5263">
                  <c:v>2005.0761948394775</c:v>
                </c:pt>
                <c:pt idx="5264">
                  <c:v>2004.3742905426025</c:v>
                </c:pt>
                <c:pt idx="5265">
                  <c:v>2002.9704819488525</c:v>
                </c:pt>
                <c:pt idx="5266">
                  <c:v>2002.9704819488525</c:v>
                </c:pt>
                <c:pt idx="5267">
                  <c:v>2000.8650131988525</c:v>
                </c:pt>
                <c:pt idx="5268">
                  <c:v>1999.4612046051025</c:v>
                </c:pt>
                <c:pt idx="5269">
                  <c:v>1998.7593003082275</c:v>
                </c:pt>
                <c:pt idx="5270">
                  <c:v>1999.4612046051025</c:v>
                </c:pt>
                <c:pt idx="5271">
                  <c:v>1997.3554917144775</c:v>
                </c:pt>
                <c:pt idx="5272">
                  <c:v>1997.3554917144775</c:v>
                </c:pt>
                <c:pt idx="5273">
                  <c:v>1995.9519272613525</c:v>
                </c:pt>
                <c:pt idx="5274">
                  <c:v>1994.5481186676025</c:v>
                </c:pt>
                <c:pt idx="5275">
                  <c:v>1995.2500229644775</c:v>
                </c:pt>
                <c:pt idx="5276">
                  <c:v>1993.8462143707275</c:v>
                </c:pt>
                <c:pt idx="5277">
                  <c:v>1991.0385971832275</c:v>
                </c:pt>
                <c:pt idx="5278">
                  <c:v>1991.0385971832275</c:v>
                </c:pt>
                <c:pt idx="5279">
                  <c:v>1988.9331284332275</c:v>
                </c:pt>
                <c:pt idx="5280">
                  <c:v>1988.2312241363525</c:v>
                </c:pt>
                <c:pt idx="5281">
                  <c:v>1986.1255112457275</c:v>
                </c:pt>
                <c:pt idx="5282">
                  <c:v>1984.0200424957275</c:v>
                </c:pt>
                <c:pt idx="5283">
                  <c:v>1986.1255112457275</c:v>
                </c:pt>
                <c:pt idx="5284">
                  <c:v>1984.7219467926025</c:v>
                </c:pt>
                <c:pt idx="5285">
                  <c:v>1980.5105210113525</c:v>
                </c:pt>
                <c:pt idx="5286">
                  <c:v>1980.5105210113525</c:v>
                </c:pt>
                <c:pt idx="5287">
                  <c:v>1979.8086167144775</c:v>
                </c:pt>
                <c:pt idx="5288">
                  <c:v>1981.2124253082275</c:v>
                </c:pt>
                <c:pt idx="5289">
                  <c:v>1981.2124253082275</c:v>
                </c:pt>
                <c:pt idx="5290">
                  <c:v>1981.2124253082275</c:v>
                </c:pt>
                <c:pt idx="5291">
                  <c:v>1981.2124253082275</c:v>
                </c:pt>
                <c:pt idx="5292">
                  <c:v>1979.8086167144775</c:v>
                </c:pt>
                <c:pt idx="5293">
                  <c:v>1980.5105210113525</c:v>
                </c:pt>
                <c:pt idx="5294">
                  <c:v>1979.1069565582275</c:v>
                </c:pt>
                <c:pt idx="5295">
                  <c:v>1979.1069565582275</c:v>
                </c:pt>
                <c:pt idx="5296">
                  <c:v>1979.8086167144775</c:v>
                </c:pt>
                <c:pt idx="5297">
                  <c:v>1980.5105210113525</c:v>
                </c:pt>
                <c:pt idx="5298">
                  <c:v>1980.5105210113525</c:v>
                </c:pt>
                <c:pt idx="5299">
                  <c:v>1978.4050522613525</c:v>
                </c:pt>
                <c:pt idx="5300">
                  <c:v>1979.1069565582275</c:v>
                </c:pt>
                <c:pt idx="5301">
                  <c:v>1979.1069565582275</c:v>
                </c:pt>
                <c:pt idx="5302">
                  <c:v>1980.5105210113525</c:v>
                </c:pt>
                <c:pt idx="5303">
                  <c:v>1981.2124253082275</c:v>
                </c:pt>
                <c:pt idx="5304">
                  <c:v>1977.7031479644775</c:v>
                </c:pt>
                <c:pt idx="5305">
                  <c:v>1982.6162339019775</c:v>
                </c:pt>
                <c:pt idx="5306">
                  <c:v>1981.2124253082275</c:v>
                </c:pt>
                <c:pt idx="5307">
                  <c:v>1980.5105210113525</c:v>
                </c:pt>
                <c:pt idx="5308">
                  <c:v>1981.9143296051025</c:v>
                </c:pt>
                <c:pt idx="5309">
                  <c:v>1983.3181381988525</c:v>
                </c:pt>
                <c:pt idx="5310">
                  <c:v>1983.3181381988525</c:v>
                </c:pt>
                <c:pt idx="5311">
                  <c:v>1985.4236069488525</c:v>
                </c:pt>
                <c:pt idx="5312">
                  <c:v>1983.3181381988525</c:v>
                </c:pt>
                <c:pt idx="5313">
                  <c:v>1986.8274155426025</c:v>
                </c:pt>
                <c:pt idx="5314">
                  <c:v>1986.1255112457275</c:v>
                </c:pt>
                <c:pt idx="5315">
                  <c:v>1984.7219467926025</c:v>
                </c:pt>
                <c:pt idx="5316">
                  <c:v>1984.0200424957275</c:v>
                </c:pt>
                <c:pt idx="5317">
                  <c:v>1985.4236069488525</c:v>
                </c:pt>
                <c:pt idx="5318">
                  <c:v>1985.4236069488525</c:v>
                </c:pt>
                <c:pt idx="5319">
                  <c:v>1984.7219467926025</c:v>
                </c:pt>
                <c:pt idx="5320">
                  <c:v>1988.9331284332275</c:v>
                </c:pt>
                <c:pt idx="5321">
                  <c:v>1985.4236069488525</c:v>
                </c:pt>
                <c:pt idx="5322">
                  <c:v>1986.1255112457275</c:v>
                </c:pt>
                <c:pt idx="5323">
                  <c:v>1988.9331284332275</c:v>
                </c:pt>
                <c:pt idx="5324">
                  <c:v>1991.0385971832275</c:v>
                </c:pt>
                <c:pt idx="5325">
                  <c:v>1991.0385971832275</c:v>
                </c:pt>
                <c:pt idx="5326">
                  <c:v>1992.4424057769775</c:v>
                </c:pt>
                <c:pt idx="5327">
                  <c:v>1991.7405014801025</c:v>
                </c:pt>
                <c:pt idx="5328">
                  <c:v>1991.0385971832275</c:v>
                </c:pt>
                <c:pt idx="5329">
                  <c:v>1992.4424057769775</c:v>
                </c:pt>
                <c:pt idx="5330">
                  <c:v>1995.2500229644775</c:v>
                </c:pt>
                <c:pt idx="5331">
                  <c:v>1995.9519272613525</c:v>
                </c:pt>
                <c:pt idx="5332">
                  <c:v>1995.9519272613525</c:v>
                </c:pt>
                <c:pt idx="5333">
                  <c:v>1997.3554917144775</c:v>
                </c:pt>
                <c:pt idx="5334">
                  <c:v>1999.4612046051025</c:v>
                </c:pt>
                <c:pt idx="5335">
                  <c:v>2000.1631089019775</c:v>
                </c:pt>
                <c:pt idx="5336">
                  <c:v>2000.1631089019775</c:v>
                </c:pt>
                <c:pt idx="5337">
                  <c:v>2000.1631089019775</c:v>
                </c:pt>
                <c:pt idx="5338">
                  <c:v>2000.8650131988525</c:v>
                </c:pt>
                <c:pt idx="5339">
                  <c:v>2002.9704819488525</c:v>
                </c:pt>
                <c:pt idx="5340">
                  <c:v>2002.2685776519775</c:v>
                </c:pt>
                <c:pt idx="5341">
                  <c:v>2001.5669174957275</c:v>
                </c:pt>
                <c:pt idx="5342">
                  <c:v>2002.2685776519775</c:v>
                </c:pt>
                <c:pt idx="5343">
                  <c:v>2001.5669174957275</c:v>
                </c:pt>
                <c:pt idx="5344">
                  <c:v>2002.9704819488525</c:v>
                </c:pt>
                <c:pt idx="5345">
                  <c:v>2004.3742905426025</c:v>
                </c:pt>
                <c:pt idx="5346">
                  <c:v>2002.2685776519775</c:v>
                </c:pt>
                <c:pt idx="5347">
                  <c:v>2003.6723862457275</c:v>
                </c:pt>
                <c:pt idx="5348">
                  <c:v>2003.6723862457275</c:v>
                </c:pt>
                <c:pt idx="5349">
                  <c:v>2001.5669174957275</c:v>
                </c:pt>
                <c:pt idx="5350">
                  <c:v>2001.5669174957275</c:v>
                </c:pt>
                <c:pt idx="5351">
                  <c:v>2002.9704819488525</c:v>
                </c:pt>
                <c:pt idx="5352">
                  <c:v>2003.6723862457275</c:v>
                </c:pt>
                <c:pt idx="5353">
                  <c:v>2003.6723862457275</c:v>
                </c:pt>
                <c:pt idx="5354">
                  <c:v>2003.6723862457275</c:v>
                </c:pt>
                <c:pt idx="5355">
                  <c:v>2002.2685776519775</c:v>
                </c:pt>
                <c:pt idx="5356">
                  <c:v>2003.6723862457275</c:v>
                </c:pt>
                <c:pt idx="5357">
                  <c:v>2005.0761948394775</c:v>
                </c:pt>
                <c:pt idx="5358">
                  <c:v>2005.0761948394775</c:v>
                </c:pt>
                <c:pt idx="5359">
                  <c:v>2005.7780991363525</c:v>
                </c:pt>
                <c:pt idx="5360">
                  <c:v>2003.6723862457275</c:v>
                </c:pt>
                <c:pt idx="5361">
                  <c:v>2005.0761948394775</c:v>
                </c:pt>
                <c:pt idx="5362">
                  <c:v>2002.9704819488525</c:v>
                </c:pt>
                <c:pt idx="5363">
                  <c:v>2003.6723862457275</c:v>
                </c:pt>
                <c:pt idx="5364">
                  <c:v>2003.6723862457275</c:v>
                </c:pt>
                <c:pt idx="5365">
                  <c:v>2003.6723862457275</c:v>
                </c:pt>
                <c:pt idx="5366">
                  <c:v>2004.3742905426025</c:v>
                </c:pt>
                <c:pt idx="5367">
                  <c:v>2001.5669174957275</c:v>
                </c:pt>
                <c:pt idx="5368">
                  <c:v>2000.1631089019775</c:v>
                </c:pt>
                <c:pt idx="5369">
                  <c:v>2001.5669174957275</c:v>
                </c:pt>
                <c:pt idx="5370">
                  <c:v>2000.1631089019775</c:v>
                </c:pt>
                <c:pt idx="5371">
                  <c:v>2001.5669174957275</c:v>
                </c:pt>
                <c:pt idx="5372">
                  <c:v>1998.7593003082275</c:v>
                </c:pt>
                <c:pt idx="5373">
                  <c:v>1998.7593003082275</c:v>
                </c:pt>
                <c:pt idx="5374">
                  <c:v>1997.3554917144775</c:v>
                </c:pt>
                <c:pt idx="5375">
                  <c:v>1996.6535874176025</c:v>
                </c:pt>
                <c:pt idx="5376">
                  <c:v>1998.7593003082275</c:v>
                </c:pt>
                <c:pt idx="5377">
                  <c:v>1994.5481186676025</c:v>
                </c:pt>
                <c:pt idx="5378">
                  <c:v>1994.5481186676025</c:v>
                </c:pt>
                <c:pt idx="5379">
                  <c:v>1994.5481186676025</c:v>
                </c:pt>
                <c:pt idx="5380">
                  <c:v>1996.6535874176025</c:v>
                </c:pt>
                <c:pt idx="5381">
                  <c:v>1993.8462143707275</c:v>
                </c:pt>
                <c:pt idx="5382">
                  <c:v>1995.2500229644775</c:v>
                </c:pt>
                <c:pt idx="5383">
                  <c:v>1995.9519272613525</c:v>
                </c:pt>
                <c:pt idx="5384">
                  <c:v>1995.2500229644775</c:v>
                </c:pt>
                <c:pt idx="5385">
                  <c:v>1996.6535874176025</c:v>
                </c:pt>
                <c:pt idx="5386">
                  <c:v>1995.2500229644775</c:v>
                </c:pt>
                <c:pt idx="5387">
                  <c:v>1995.9519272613525</c:v>
                </c:pt>
                <c:pt idx="5388">
                  <c:v>1994.5481186676025</c:v>
                </c:pt>
                <c:pt idx="5389">
                  <c:v>1995.2500229644775</c:v>
                </c:pt>
                <c:pt idx="5390">
                  <c:v>1995.2500229644775</c:v>
                </c:pt>
                <c:pt idx="5391">
                  <c:v>1993.8462143707275</c:v>
                </c:pt>
                <c:pt idx="5392">
                  <c:v>1995.2500229644775</c:v>
                </c:pt>
                <c:pt idx="5393">
                  <c:v>1993.1443100738525</c:v>
                </c:pt>
                <c:pt idx="5394">
                  <c:v>1994.5481186676025</c:v>
                </c:pt>
                <c:pt idx="5395">
                  <c:v>1993.8462143707275</c:v>
                </c:pt>
                <c:pt idx="5396">
                  <c:v>1993.1443100738525</c:v>
                </c:pt>
                <c:pt idx="5397">
                  <c:v>1993.1443100738525</c:v>
                </c:pt>
                <c:pt idx="5398">
                  <c:v>1991.7405014801025</c:v>
                </c:pt>
                <c:pt idx="5399">
                  <c:v>1993.8462143707275</c:v>
                </c:pt>
                <c:pt idx="5400">
                  <c:v>1994.5481186676025</c:v>
                </c:pt>
                <c:pt idx="5401">
                  <c:v>1993.1443100738525</c:v>
                </c:pt>
                <c:pt idx="5402">
                  <c:v>1993.1443100738525</c:v>
                </c:pt>
                <c:pt idx="5403">
                  <c:v>1992.4424057769775</c:v>
                </c:pt>
                <c:pt idx="5404">
                  <c:v>1991.7405014801025</c:v>
                </c:pt>
                <c:pt idx="5405">
                  <c:v>1991.7405014801025</c:v>
                </c:pt>
                <c:pt idx="5406">
                  <c:v>1991.0385971832275</c:v>
                </c:pt>
                <c:pt idx="5407">
                  <c:v>1990.3369370269775</c:v>
                </c:pt>
                <c:pt idx="5408">
                  <c:v>1994.5481186676025</c:v>
                </c:pt>
                <c:pt idx="5409">
                  <c:v>1991.7405014801025</c:v>
                </c:pt>
                <c:pt idx="5410">
                  <c:v>1993.1443100738525</c:v>
                </c:pt>
                <c:pt idx="5411">
                  <c:v>1990.3369370269775</c:v>
                </c:pt>
                <c:pt idx="5412">
                  <c:v>1993.1443100738525</c:v>
                </c:pt>
                <c:pt idx="5413">
                  <c:v>1991.7405014801025</c:v>
                </c:pt>
                <c:pt idx="5414">
                  <c:v>1992.4424057769775</c:v>
                </c:pt>
                <c:pt idx="5415">
                  <c:v>1993.1443100738525</c:v>
                </c:pt>
                <c:pt idx="5416">
                  <c:v>1993.8462143707275</c:v>
                </c:pt>
                <c:pt idx="5417">
                  <c:v>1993.1443100738525</c:v>
                </c:pt>
                <c:pt idx="5418">
                  <c:v>1993.8462143707275</c:v>
                </c:pt>
                <c:pt idx="5419">
                  <c:v>1996.6535874176025</c:v>
                </c:pt>
                <c:pt idx="5420">
                  <c:v>1998.0573960113525</c:v>
                </c:pt>
                <c:pt idx="5421">
                  <c:v>1998.0573960113525</c:v>
                </c:pt>
                <c:pt idx="5422">
                  <c:v>1998.0573960113525</c:v>
                </c:pt>
                <c:pt idx="5423">
                  <c:v>1994.5481186676025</c:v>
                </c:pt>
                <c:pt idx="5424">
                  <c:v>1998.0573960113525</c:v>
                </c:pt>
                <c:pt idx="5425">
                  <c:v>1998.0573960113525</c:v>
                </c:pt>
                <c:pt idx="5426">
                  <c:v>1998.0573960113525</c:v>
                </c:pt>
                <c:pt idx="5427">
                  <c:v>2000.1631089019775</c:v>
                </c:pt>
                <c:pt idx="5428">
                  <c:v>1997.3554917144775</c:v>
                </c:pt>
                <c:pt idx="5429">
                  <c:v>2000.8650131988525</c:v>
                </c:pt>
                <c:pt idx="5430">
                  <c:v>1998.0573960113525</c:v>
                </c:pt>
                <c:pt idx="5431">
                  <c:v>1999.4612046051025</c:v>
                </c:pt>
                <c:pt idx="5432">
                  <c:v>2001.5669174957275</c:v>
                </c:pt>
                <c:pt idx="5433">
                  <c:v>2000.8650131988525</c:v>
                </c:pt>
                <c:pt idx="5434">
                  <c:v>1999.4612046051025</c:v>
                </c:pt>
                <c:pt idx="5435">
                  <c:v>2000.8650131988525</c:v>
                </c:pt>
                <c:pt idx="5436">
                  <c:v>2001.5669174957275</c:v>
                </c:pt>
                <c:pt idx="5437">
                  <c:v>1998.0573960113525</c:v>
                </c:pt>
                <c:pt idx="5438">
                  <c:v>1998.7593003082275</c:v>
                </c:pt>
                <c:pt idx="5439">
                  <c:v>2000.1631089019775</c:v>
                </c:pt>
                <c:pt idx="5440">
                  <c:v>1999.4612046051025</c:v>
                </c:pt>
                <c:pt idx="5441">
                  <c:v>1998.7593003082275</c:v>
                </c:pt>
                <c:pt idx="5442">
                  <c:v>1996.6535874176025</c:v>
                </c:pt>
                <c:pt idx="5443">
                  <c:v>1998.7593003082275</c:v>
                </c:pt>
                <c:pt idx="5444">
                  <c:v>1996.6535874176025</c:v>
                </c:pt>
                <c:pt idx="5445">
                  <c:v>1998.7593003082275</c:v>
                </c:pt>
                <c:pt idx="5446">
                  <c:v>1995.9519272613525</c:v>
                </c:pt>
                <c:pt idx="5447">
                  <c:v>1994.5481186676025</c:v>
                </c:pt>
                <c:pt idx="5448">
                  <c:v>1995.9519272613525</c:v>
                </c:pt>
                <c:pt idx="5449">
                  <c:v>1992.4424057769775</c:v>
                </c:pt>
                <c:pt idx="5450">
                  <c:v>1992.4424057769775</c:v>
                </c:pt>
                <c:pt idx="5451">
                  <c:v>1992.4424057769775</c:v>
                </c:pt>
                <c:pt idx="5452">
                  <c:v>1989.6350327301025</c:v>
                </c:pt>
                <c:pt idx="5453">
                  <c:v>1990.3369370269775</c:v>
                </c:pt>
                <c:pt idx="5454">
                  <c:v>1989.6350327301025</c:v>
                </c:pt>
                <c:pt idx="5455">
                  <c:v>1989.6350327301025</c:v>
                </c:pt>
                <c:pt idx="5456">
                  <c:v>1987.5293198394775</c:v>
                </c:pt>
                <c:pt idx="5457">
                  <c:v>1986.8274155426025</c:v>
                </c:pt>
                <c:pt idx="5458">
                  <c:v>1986.1255112457275</c:v>
                </c:pt>
                <c:pt idx="5459">
                  <c:v>1986.1255112457275</c:v>
                </c:pt>
                <c:pt idx="5460">
                  <c:v>1985.4236069488525</c:v>
                </c:pt>
                <c:pt idx="5461">
                  <c:v>1985.4236069488525</c:v>
                </c:pt>
                <c:pt idx="5462">
                  <c:v>1984.7219467926025</c:v>
                </c:pt>
                <c:pt idx="5463">
                  <c:v>1986.8274155426025</c:v>
                </c:pt>
                <c:pt idx="5464">
                  <c:v>1985.4236069488525</c:v>
                </c:pt>
                <c:pt idx="5465">
                  <c:v>1985.4236069488525</c:v>
                </c:pt>
                <c:pt idx="5466">
                  <c:v>1986.1255112457275</c:v>
                </c:pt>
                <c:pt idx="5467">
                  <c:v>1986.1255112457275</c:v>
                </c:pt>
                <c:pt idx="5468">
                  <c:v>1988.9331284332275</c:v>
                </c:pt>
                <c:pt idx="5469">
                  <c:v>1987.5293198394775</c:v>
                </c:pt>
                <c:pt idx="5470">
                  <c:v>1988.9331284332275</c:v>
                </c:pt>
                <c:pt idx="5471">
                  <c:v>1987.5293198394775</c:v>
                </c:pt>
                <c:pt idx="5472">
                  <c:v>1987.5293198394775</c:v>
                </c:pt>
                <c:pt idx="5473">
                  <c:v>1991.0385971832275</c:v>
                </c:pt>
                <c:pt idx="5474">
                  <c:v>1988.2312241363525</c:v>
                </c:pt>
                <c:pt idx="5475">
                  <c:v>1988.9331284332275</c:v>
                </c:pt>
                <c:pt idx="5476">
                  <c:v>1987.5293198394775</c:v>
                </c:pt>
                <c:pt idx="5477">
                  <c:v>1990.3369370269775</c:v>
                </c:pt>
                <c:pt idx="5478">
                  <c:v>1989.6350327301025</c:v>
                </c:pt>
                <c:pt idx="5479">
                  <c:v>1991.7405014801025</c:v>
                </c:pt>
                <c:pt idx="5480">
                  <c:v>1991.7405014801025</c:v>
                </c:pt>
                <c:pt idx="5481">
                  <c:v>1991.7405014801025</c:v>
                </c:pt>
                <c:pt idx="5482">
                  <c:v>1990.3369370269775</c:v>
                </c:pt>
                <c:pt idx="5483">
                  <c:v>1992.4424057769775</c:v>
                </c:pt>
                <c:pt idx="5484">
                  <c:v>1994.5481186676025</c:v>
                </c:pt>
                <c:pt idx="5485">
                  <c:v>1995.2500229644775</c:v>
                </c:pt>
                <c:pt idx="5486">
                  <c:v>1994.5481186676025</c:v>
                </c:pt>
                <c:pt idx="5487">
                  <c:v>1996.6535874176025</c:v>
                </c:pt>
                <c:pt idx="5488">
                  <c:v>1998.7593003082275</c:v>
                </c:pt>
                <c:pt idx="5489">
                  <c:v>1998.7593003082275</c:v>
                </c:pt>
                <c:pt idx="5490">
                  <c:v>1998.7593003082275</c:v>
                </c:pt>
                <c:pt idx="5491">
                  <c:v>1998.7593003082275</c:v>
                </c:pt>
                <c:pt idx="5492">
                  <c:v>1997.3554917144775</c:v>
                </c:pt>
                <c:pt idx="5493">
                  <c:v>2000.8650131988525</c:v>
                </c:pt>
                <c:pt idx="5494">
                  <c:v>2000.8650131988525</c:v>
                </c:pt>
                <c:pt idx="5495">
                  <c:v>2002.2685776519775</c:v>
                </c:pt>
                <c:pt idx="5496">
                  <c:v>2002.2685776519775</c:v>
                </c:pt>
                <c:pt idx="5497">
                  <c:v>2003.6723862457275</c:v>
                </c:pt>
                <c:pt idx="5498">
                  <c:v>2006.4800034332275</c:v>
                </c:pt>
                <c:pt idx="5499">
                  <c:v>2005.0761948394775</c:v>
                </c:pt>
                <c:pt idx="5500">
                  <c:v>2007.1819077301025</c:v>
                </c:pt>
                <c:pt idx="5501">
                  <c:v>2007.1819077301025</c:v>
                </c:pt>
                <c:pt idx="5502">
                  <c:v>2007.8835678863525</c:v>
                </c:pt>
                <c:pt idx="5503">
                  <c:v>2009.2873764801025</c:v>
                </c:pt>
                <c:pt idx="5504">
                  <c:v>2007.8835678863525</c:v>
                </c:pt>
                <c:pt idx="5505">
                  <c:v>2008.5854721832275</c:v>
                </c:pt>
                <c:pt idx="5506">
                  <c:v>2010.6911850738525</c:v>
                </c:pt>
                <c:pt idx="5507">
                  <c:v>2012.0949936676025</c:v>
                </c:pt>
                <c:pt idx="5508">
                  <c:v>2012.0949936676025</c:v>
                </c:pt>
                <c:pt idx="5509">
                  <c:v>2013.4985581207275</c:v>
                </c:pt>
                <c:pt idx="5510">
                  <c:v>2012.0949936676025</c:v>
                </c:pt>
                <c:pt idx="5511">
                  <c:v>2012.7968979644775</c:v>
                </c:pt>
                <c:pt idx="5512">
                  <c:v>2012.0949936676025</c:v>
                </c:pt>
                <c:pt idx="5513">
                  <c:v>2014.9023667144775</c:v>
                </c:pt>
                <c:pt idx="5514">
                  <c:v>2017.0080796051025</c:v>
                </c:pt>
                <c:pt idx="5515">
                  <c:v>2015.6042710113525</c:v>
                </c:pt>
                <c:pt idx="5516">
                  <c:v>2019.1135483551025</c:v>
                </c:pt>
                <c:pt idx="5517">
                  <c:v>2020.5173569488525</c:v>
                </c:pt>
                <c:pt idx="5518">
                  <c:v>2023.3249741363525</c:v>
                </c:pt>
                <c:pt idx="5519">
                  <c:v>2021.2192612457275</c:v>
                </c:pt>
                <c:pt idx="5520">
                  <c:v>2023.3249741363525</c:v>
                </c:pt>
                <c:pt idx="5521">
                  <c:v>2026.1323471832275</c:v>
                </c:pt>
                <c:pt idx="5522">
                  <c:v>2026.8342514801025</c:v>
                </c:pt>
                <c:pt idx="5523">
                  <c:v>2028.2380600738525</c:v>
                </c:pt>
                <c:pt idx="5524">
                  <c:v>2028.9399643707275</c:v>
                </c:pt>
                <c:pt idx="5525">
                  <c:v>2028.9399643707275</c:v>
                </c:pt>
                <c:pt idx="5526">
                  <c:v>2029.6418686676025</c:v>
                </c:pt>
                <c:pt idx="5527">
                  <c:v>2028.9399643707275</c:v>
                </c:pt>
                <c:pt idx="5528">
                  <c:v>2030.3435288238525</c:v>
                </c:pt>
                <c:pt idx="5529">
                  <c:v>2032.4492417144775</c:v>
                </c:pt>
                <c:pt idx="5530">
                  <c:v>2033.1511460113525</c:v>
                </c:pt>
                <c:pt idx="5531">
                  <c:v>2034.5549546051025</c:v>
                </c:pt>
                <c:pt idx="5532">
                  <c:v>2035.2568589019775</c:v>
                </c:pt>
                <c:pt idx="5533">
                  <c:v>2035.2568589019775</c:v>
                </c:pt>
                <c:pt idx="5534">
                  <c:v>2034.5549546051025</c:v>
                </c:pt>
                <c:pt idx="5535">
                  <c:v>2037.3623276519775</c:v>
                </c:pt>
                <c:pt idx="5536">
                  <c:v>2037.3623276519775</c:v>
                </c:pt>
                <c:pt idx="5537">
                  <c:v>2037.3623276519775</c:v>
                </c:pt>
                <c:pt idx="5538">
                  <c:v>2036.6604233551025</c:v>
                </c:pt>
                <c:pt idx="5539">
                  <c:v>2039.4680405426025</c:v>
                </c:pt>
                <c:pt idx="5540">
                  <c:v>2040.8718491363525</c:v>
                </c:pt>
                <c:pt idx="5541">
                  <c:v>2038.7661362457275</c:v>
                </c:pt>
                <c:pt idx="5542">
                  <c:v>2040.1699448394775</c:v>
                </c:pt>
                <c:pt idx="5543">
                  <c:v>2040.8718491363525</c:v>
                </c:pt>
                <c:pt idx="5544">
                  <c:v>2040.1699448394775</c:v>
                </c:pt>
                <c:pt idx="5545">
                  <c:v>2042.2754135894775</c:v>
                </c:pt>
                <c:pt idx="5546">
                  <c:v>2042.2754135894775</c:v>
                </c:pt>
                <c:pt idx="5547">
                  <c:v>2041.5735092926025</c:v>
                </c:pt>
                <c:pt idx="5548">
                  <c:v>2042.2754135894775</c:v>
                </c:pt>
                <c:pt idx="5549">
                  <c:v>2041.5735092926025</c:v>
                </c:pt>
                <c:pt idx="5550">
                  <c:v>2042.2754135894775</c:v>
                </c:pt>
                <c:pt idx="5551">
                  <c:v>2042.9773178863525</c:v>
                </c:pt>
                <c:pt idx="5552">
                  <c:v>2041.5735092926025</c:v>
                </c:pt>
                <c:pt idx="5553">
                  <c:v>2040.8718491363525</c:v>
                </c:pt>
                <c:pt idx="5554">
                  <c:v>2040.8718491363525</c:v>
                </c:pt>
                <c:pt idx="5555">
                  <c:v>2039.4680405426025</c:v>
                </c:pt>
                <c:pt idx="5556">
                  <c:v>2039.4680405426025</c:v>
                </c:pt>
                <c:pt idx="5557">
                  <c:v>2038.0642319488525</c:v>
                </c:pt>
                <c:pt idx="5558">
                  <c:v>2037.3623276519775</c:v>
                </c:pt>
                <c:pt idx="5559">
                  <c:v>2035.2568589019775</c:v>
                </c:pt>
                <c:pt idx="5560">
                  <c:v>2034.5549546051025</c:v>
                </c:pt>
                <c:pt idx="5561">
                  <c:v>2034.5549546051025</c:v>
                </c:pt>
                <c:pt idx="5562">
                  <c:v>2032.4492417144775</c:v>
                </c:pt>
                <c:pt idx="5563">
                  <c:v>2030.3435288238525</c:v>
                </c:pt>
                <c:pt idx="5564">
                  <c:v>2030.3435288238525</c:v>
                </c:pt>
                <c:pt idx="5565">
                  <c:v>2027.5361557769775</c:v>
                </c:pt>
                <c:pt idx="5566">
                  <c:v>2025.4304428863525</c:v>
                </c:pt>
                <c:pt idx="5567">
                  <c:v>2024.7285385894775</c:v>
                </c:pt>
                <c:pt idx="5568">
                  <c:v>2024.7285385894775</c:v>
                </c:pt>
                <c:pt idx="5569">
                  <c:v>2024.7285385894775</c:v>
                </c:pt>
                <c:pt idx="5570">
                  <c:v>2021.2192612457275</c:v>
                </c:pt>
                <c:pt idx="5571">
                  <c:v>2021.2192612457275</c:v>
                </c:pt>
                <c:pt idx="5572">
                  <c:v>2016.3061753082275</c:v>
                </c:pt>
                <c:pt idx="5573">
                  <c:v>2019.1135483551025</c:v>
                </c:pt>
                <c:pt idx="5574">
                  <c:v>2014.2004624176025</c:v>
                </c:pt>
                <c:pt idx="5575">
                  <c:v>2016.3061753082275</c:v>
                </c:pt>
                <c:pt idx="5576">
                  <c:v>2013.4985581207275</c:v>
                </c:pt>
                <c:pt idx="5577">
                  <c:v>2011.3930893707275</c:v>
                </c:pt>
                <c:pt idx="5578">
                  <c:v>2010.6911850738525</c:v>
                </c:pt>
                <c:pt idx="5579">
                  <c:v>2010.6911850738525</c:v>
                </c:pt>
                <c:pt idx="5580">
                  <c:v>2010.6911850738525</c:v>
                </c:pt>
                <c:pt idx="5581">
                  <c:v>2009.2873764801025</c:v>
                </c:pt>
                <c:pt idx="5582">
                  <c:v>2009.2873764801025</c:v>
                </c:pt>
                <c:pt idx="5583">
                  <c:v>2009.2873764801025</c:v>
                </c:pt>
                <c:pt idx="5584">
                  <c:v>2005.7780991363525</c:v>
                </c:pt>
                <c:pt idx="5585">
                  <c:v>2005.7780991363525</c:v>
                </c:pt>
                <c:pt idx="5586">
                  <c:v>2005.0761948394775</c:v>
                </c:pt>
                <c:pt idx="5587">
                  <c:v>2006.4800034332275</c:v>
                </c:pt>
                <c:pt idx="5588">
                  <c:v>2003.6723862457275</c:v>
                </c:pt>
                <c:pt idx="5589">
                  <c:v>2003.6723862457275</c:v>
                </c:pt>
                <c:pt idx="5590">
                  <c:v>2002.9704819488525</c:v>
                </c:pt>
                <c:pt idx="5591">
                  <c:v>2002.9704819488525</c:v>
                </c:pt>
                <c:pt idx="5592">
                  <c:v>2005.0761948394775</c:v>
                </c:pt>
                <c:pt idx="5593">
                  <c:v>2005.7780991363525</c:v>
                </c:pt>
                <c:pt idx="5594">
                  <c:v>2005.7780991363525</c:v>
                </c:pt>
                <c:pt idx="5595">
                  <c:v>2005.7780991363525</c:v>
                </c:pt>
                <c:pt idx="5596">
                  <c:v>2004.3742905426025</c:v>
                </c:pt>
                <c:pt idx="5597">
                  <c:v>2006.4800034332275</c:v>
                </c:pt>
                <c:pt idx="5598">
                  <c:v>2005.0761948394775</c:v>
                </c:pt>
                <c:pt idx="5599">
                  <c:v>2008.5854721832275</c:v>
                </c:pt>
                <c:pt idx="5600">
                  <c:v>2007.8835678863525</c:v>
                </c:pt>
                <c:pt idx="5601">
                  <c:v>2009.2873764801025</c:v>
                </c:pt>
                <c:pt idx="5602">
                  <c:v>2005.0761948394775</c:v>
                </c:pt>
                <c:pt idx="5603">
                  <c:v>2007.8835678863525</c:v>
                </c:pt>
                <c:pt idx="5604">
                  <c:v>2007.1819077301025</c:v>
                </c:pt>
                <c:pt idx="5605">
                  <c:v>2009.9892807769775</c:v>
                </c:pt>
                <c:pt idx="5606">
                  <c:v>2009.2873764801025</c:v>
                </c:pt>
                <c:pt idx="5607">
                  <c:v>2008.5854721832275</c:v>
                </c:pt>
                <c:pt idx="5608">
                  <c:v>2010.6911850738525</c:v>
                </c:pt>
                <c:pt idx="5609">
                  <c:v>2010.6911850738525</c:v>
                </c:pt>
                <c:pt idx="5610">
                  <c:v>2010.6911850738525</c:v>
                </c:pt>
                <c:pt idx="5611">
                  <c:v>2012.0949936676025</c:v>
                </c:pt>
                <c:pt idx="5612">
                  <c:v>2012.7968979644775</c:v>
                </c:pt>
                <c:pt idx="5613">
                  <c:v>2014.9023667144775</c:v>
                </c:pt>
                <c:pt idx="5614">
                  <c:v>2014.9023667144775</c:v>
                </c:pt>
                <c:pt idx="5615">
                  <c:v>2014.9023667144775</c:v>
                </c:pt>
                <c:pt idx="5616">
                  <c:v>2016.3061753082275</c:v>
                </c:pt>
                <c:pt idx="5617">
                  <c:v>2015.6042710113525</c:v>
                </c:pt>
                <c:pt idx="5618">
                  <c:v>2015.6042710113525</c:v>
                </c:pt>
                <c:pt idx="5619">
                  <c:v>2017.0080796051025</c:v>
                </c:pt>
                <c:pt idx="5620">
                  <c:v>2015.6042710113525</c:v>
                </c:pt>
                <c:pt idx="5621">
                  <c:v>2017.7099839019775</c:v>
                </c:pt>
                <c:pt idx="5622">
                  <c:v>2018.4118881988525</c:v>
                </c:pt>
                <c:pt idx="5623">
                  <c:v>2020.5173569488525</c:v>
                </c:pt>
                <c:pt idx="5624">
                  <c:v>2021.9211655426025</c:v>
                </c:pt>
                <c:pt idx="5625">
                  <c:v>2021.2192612457275</c:v>
                </c:pt>
                <c:pt idx="5626">
                  <c:v>2021.9211655426025</c:v>
                </c:pt>
                <c:pt idx="5627">
                  <c:v>2022.6230698394775</c:v>
                </c:pt>
                <c:pt idx="5628">
                  <c:v>2021.9211655426025</c:v>
                </c:pt>
                <c:pt idx="5629">
                  <c:v>2022.6230698394775</c:v>
                </c:pt>
                <c:pt idx="5630">
                  <c:v>2022.6230698394775</c:v>
                </c:pt>
                <c:pt idx="5631">
                  <c:v>2019.8154526519775</c:v>
                </c:pt>
                <c:pt idx="5632">
                  <c:v>2020.5173569488525</c:v>
                </c:pt>
                <c:pt idx="5633">
                  <c:v>2021.2192612457275</c:v>
                </c:pt>
                <c:pt idx="5634">
                  <c:v>2021.2192612457275</c:v>
                </c:pt>
                <c:pt idx="5635">
                  <c:v>2020.5173569488525</c:v>
                </c:pt>
                <c:pt idx="5636">
                  <c:v>2021.2192612457275</c:v>
                </c:pt>
                <c:pt idx="5637">
                  <c:v>2021.9211655426025</c:v>
                </c:pt>
                <c:pt idx="5638">
                  <c:v>2021.9211655426025</c:v>
                </c:pt>
                <c:pt idx="5639">
                  <c:v>2020.5173569488525</c:v>
                </c:pt>
                <c:pt idx="5640">
                  <c:v>2021.9211655426025</c:v>
                </c:pt>
                <c:pt idx="5641">
                  <c:v>2021.2192612457275</c:v>
                </c:pt>
                <c:pt idx="5642">
                  <c:v>2020.5173569488525</c:v>
                </c:pt>
                <c:pt idx="5643">
                  <c:v>2019.8154526519775</c:v>
                </c:pt>
                <c:pt idx="5644">
                  <c:v>2015.6042710113525</c:v>
                </c:pt>
                <c:pt idx="5645">
                  <c:v>2014.9023667144775</c:v>
                </c:pt>
                <c:pt idx="5646">
                  <c:v>2017.0080796051025</c:v>
                </c:pt>
                <c:pt idx="5647">
                  <c:v>2013.4985581207275</c:v>
                </c:pt>
                <c:pt idx="5648">
                  <c:v>2012.7968979644775</c:v>
                </c:pt>
                <c:pt idx="5649">
                  <c:v>2012.0949936676025</c:v>
                </c:pt>
                <c:pt idx="5650">
                  <c:v>2012.7968979644775</c:v>
                </c:pt>
                <c:pt idx="5651">
                  <c:v>2010.6911850738525</c:v>
                </c:pt>
                <c:pt idx="5652">
                  <c:v>2010.6911850738525</c:v>
                </c:pt>
                <c:pt idx="5653">
                  <c:v>2009.2873764801025</c:v>
                </c:pt>
                <c:pt idx="5654">
                  <c:v>2007.8835678863525</c:v>
                </c:pt>
                <c:pt idx="5655">
                  <c:v>2009.2873764801025</c:v>
                </c:pt>
                <c:pt idx="5656">
                  <c:v>2009.2873764801025</c:v>
                </c:pt>
                <c:pt idx="5657">
                  <c:v>2007.1819077301025</c:v>
                </c:pt>
                <c:pt idx="5658">
                  <c:v>2009.2873764801025</c:v>
                </c:pt>
                <c:pt idx="5659">
                  <c:v>2007.8835678863525</c:v>
                </c:pt>
                <c:pt idx="5660">
                  <c:v>2007.8835678863525</c:v>
                </c:pt>
                <c:pt idx="5661">
                  <c:v>2007.1819077301025</c:v>
                </c:pt>
                <c:pt idx="5662">
                  <c:v>2007.8835678863525</c:v>
                </c:pt>
                <c:pt idx="5663">
                  <c:v>2007.8835678863525</c:v>
                </c:pt>
                <c:pt idx="5664">
                  <c:v>2007.1819077301025</c:v>
                </c:pt>
                <c:pt idx="5665">
                  <c:v>2007.1819077301025</c:v>
                </c:pt>
                <c:pt idx="5666">
                  <c:v>2008.5854721832275</c:v>
                </c:pt>
                <c:pt idx="5667">
                  <c:v>2009.9892807769775</c:v>
                </c:pt>
                <c:pt idx="5668">
                  <c:v>2009.2873764801025</c:v>
                </c:pt>
                <c:pt idx="5669">
                  <c:v>2007.1819077301025</c:v>
                </c:pt>
                <c:pt idx="5670">
                  <c:v>2007.1819077301025</c:v>
                </c:pt>
                <c:pt idx="5671">
                  <c:v>2009.9892807769775</c:v>
                </c:pt>
                <c:pt idx="5672">
                  <c:v>2012.0949936676025</c:v>
                </c:pt>
                <c:pt idx="5673">
                  <c:v>2011.3930893707275</c:v>
                </c:pt>
                <c:pt idx="5674">
                  <c:v>2013.4985581207275</c:v>
                </c:pt>
                <c:pt idx="5675">
                  <c:v>2013.4985581207275</c:v>
                </c:pt>
                <c:pt idx="5676">
                  <c:v>2013.4985581207275</c:v>
                </c:pt>
                <c:pt idx="5677">
                  <c:v>2011.3930893707275</c:v>
                </c:pt>
                <c:pt idx="5678">
                  <c:v>2009.9892807769775</c:v>
                </c:pt>
                <c:pt idx="5679">
                  <c:v>2012.0949936676025</c:v>
                </c:pt>
                <c:pt idx="5680">
                  <c:v>2014.2004624176025</c:v>
                </c:pt>
                <c:pt idx="5681">
                  <c:v>2013.4985581207275</c:v>
                </c:pt>
                <c:pt idx="5682">
                  <c:v>2012.7968979644775</c:v>
                </c:pt>
                <c:pt idx="5683">
                  <c:v>2014.2004624176025</c:v>
                </c:pt>
                <c:pt idx="5684">
                  <c:v>2014.2004624176025</c:v>
                </c:pt>
                <c:pt idx="5685">
                  <c:v>2013.4985581207275</c:v>
                </c:pt>
                <c:pt idx="5686">
                  <c:v>2012.7968979644775</c:v>
                </c:pt>
                <c:pt idx="5687">
                  <c:v>2017.0080796051025</c:v>
                </c:pt>
                <c:pt idx="5688">
                  <c:v>2016.3061753082275</c:v>
                </c:pt>
                <c:pt idx="5689">
                  <c:v>2017.7099839019775</c:v>
                </c:pt>
                <c:pt idx="5690">
                  <c:v>2019.1135483551025</c:v>
                </c:pt>
                <c:pt idx="5691">
                  <c:v>2020.5173569488525</c:v>
                </c:pt>
                <c:pt idx="5692">
                  <c:v>2019.8154526519775</c:v>
                </c:pt>
                <c:pt idx="5693">
                  <c:v>2020.5173569488525</c:v>
                </c:pt>
                <c:pt idx="5694">
                  <c:v>2022.6230698394775</c:v>
                </c:pt>
                <c:pt idx="5695">
                  <c:v>2023.3249741363525</c:v>
                </c:pt>
                <c:pt idx="5696">
                  <c:v>2021.9211655426025</c:v>
                </c:pt>
                <c:pt idx="5697">
                  <c:v>2025.4304428863525</c:v>
                </c:pt>
                <c:pt idx="5698">
                  <c:v>2024.7285385894775</c:v>
                </c:pt>
                <c:pt idx="5699">
                  <c:v>2025.4304428863525</c:v>
                </c:pt>
                <c:pt idx="5700">
                  <c:v>2021.2192612457275</c:v>
                </c:pt>
                <c:pt idx="5701">
                  <c:v>2021.9211655426025</c:v>
                </c:pt>
                <c:pt idx="5702">
                  <c:v>2020.5173569488525</c:v>
                </c:pt>
                <c:pt idx="5703">
                  <c:v>2022.6230698394775</c:v>
                </c:pt>
                <c:pt idx="5704">
                  <c:v>2022.6230698394775</c:v>
                </c:pt>
                <c:pt idx="5705">
                  <c:v>2021.2192612457275</c:v>
                </c:pt>
                <c:pt idx="5706">
                  <c:v>2019.8154526519775</c:v>
                </c:pt>
                <c:pt idx="5707">
                  <c:v>2019.1135483551025</c:v>
                </c:pt>
                <c:pt idx="5708">
                  <c:v>2020.5173569488525</c:v>
                </c:pt>
                <c:pt idx="5709">
                  <c:v>2019.1135483551025</c:v>
                </c:pt>
                <c:pt idx="5710">
                  <c:v>2018.4118881988525</c:v>
                </c:pt>
                <c:pt idx="5711">
                  <c:v>2021.2192612457275</c:v>
                </c:pt>
                <c:pt idx="5712">
                  <c:v>2018.4118881988525</c:v>
                </c:pt>
                <c:pt idx="5713">
                  <c:v>2017.0080796051025</c:v>
                </c:pt>
                <c:pt idx="5714">
                  <c:v>2017.7099839019775</c:v>
                </c:pt>
                <c:pt idx="5715">
                  <c:v>2014.2004624176025</c:v>
                </c:pt>
                <c:pt idx="5716">
                  <c:v>2013.4985581207275</c:v>
                </c:pt>
                <c:pt idx="5717">
                  <c:v>2012.7968979644775</c:v>
                </c:pt>
                <c:pt idx="5718">
                  <c:v>2012.0949936676025</c:v>
                </c:pt>
                <c:pt idx="5719">
                  <c:v>2010.6911850738525</c:v>
                </c:pt>
                <c:pt idx="5720">
                  <c:v>2009.9892807769775</c:v>
                </c:pt>
                <c:pt idx="5721">
                  <c:v>2009.2873764801025</c:v>
                </c:pt>
                <c:pt idx="5722">
                  <c:v>2007.8835678863525</c:v>
                </c:pt>
                <c:pt idx="5723">
                  <c:v>2008.5854721832275</c:v>
                </c:pt>
                <c:pt idx="5724">
                  <c:v>2006.4800034332275</c:v>
                </c:pt>
                <c:pt idx="5725">
                  <c:v>2005.7780991363525</c:v>
                </c:pt>
                <c:pt idx="5726">
                  <c:v>2005.0761948394775</c:v>
                </c:pt>
                <c:pt idx="5727">
                  <c:v>2002.9704819488525</c:v>
                </c:pt>
                <c:pt idx="5728">
                  <c:v>2003.6723862457275</c:v>
                </c:pt>
                <c:pt idx="5729">
                  <c:v>2001.5669174957275</c:v>
                </c:pt>
                <c:pt idx="5730">
                  <c:v>1999.4612046051025</c:v>
                </c:pt>
                <c:pt idx="5731">
                  <c:v>1999.4612046051025</c:v>
                </c:pt>
                <c:pt idx="5732">
                  <c:v>1995.9519272613525</c:v>
                </c:pt>
                <c:pt idx="5733">
                  <c:v>1997.3554917144775</c:v>
                </c:pt>
                <c:pt idx="5734">
                  <c:v>1995.2500229644775</c:v>
                </c:pt>
                <c:pt idx="5735">
                  <c:v>1993.1443100738525</c:v>
                </c:pt>
                <c:pt idx="5736">
                  <c:v>1992.4424057769775</c:v>
                </c:pt>
                <c:pt idx="5737">
                  <c:v>1991.7405014801025</c:v>
                </c:pt>
                <c:pt idx="5738">
                  <c:v>1989.6350327301025</c:v>
                </c:pt>
                <c:pt idx="5739">
                  <c:v>1988.2312241363525</c:v>
                </c:pt>
                <c:pt idx="5740">
                  <c:v>1991.0385971832275</c:v>
                </c:pt>
                <c:pt idx="5741">
                  <c:v>1988.2312241363525</c:v>
                </c:pt>
                <c:pt idx="5742">
                  <c:v>1991.7405014801025</c:v>
                </c:pt>
                <c:pt idx="5743">
                  <c:v>1991.0385971832275</c:v>
                </c:pt>
                <c:pt idx="5744">
                  <c:v>1990.3369370269775</c:v>
                </c:pt>
                <c:pt idx="5745">
                  <c:v>1991.7405014801025</c:v>
                </c:pt>
                <c:pt idx="5746">
                  <c:v>1990.3369370269775</c:v>
                </c:pt>
                <c:pt idx="5747">
                  <c:v>1995.2500229644775</c:v>
                </c:pt>
                <c:pt idx="5748">
                  <c:v>1992.4424057769775</c:v>
                </c:pt>
                <c:pt idx="5749">
                  <c:v>1991.0385971832275</c:v>
                </c:pt>
                <c:pt idx="5750">
                  <c:v>1994.5481186676025</c:v>
                </c:pt>
                <c:pt idx="5751">
                  <c:v>1995.2500229644775</c:v>
                </c:pt>
                <c:pt idx="5752">
                  <c:v>1995.9519272613525</c:v>
                </c:pt>
                <c:pt idx="5753">
                  <c:v>1994.5481186676025</c:v>
                </c:pt>
                <c:pt idx="5754">
                  <c:v>1996.6535874176025</c:v>
                </c:pt>
                <c:pt idx="5755">
                  <c:v>1995.9519272613525</c:v>
                </c:pt>
                <c:pt idx="5756">
                  <c:v>1998.7593003082275</c:v>
                </c:pt>
                <c:pt idx="5757">
                  <c:v>1999.4612046051025</c:v>
                </c:pt>
                <c:pt idx="5758">
                  <c:v>2000.1631089019775</c:v>
                </c:pt>
                <c:pt idx="5759">
                  <c:v>2000.1631089019775</c:v>
                </c:pt>
                <c:pt idx="5760">
                  <c:v>2002.2685776519775</c:v>
                </c:pt>
                <c:pt idx="5761">
                  <c:v>2002.9704819488525</c:v>
                </c:pt>
                <c:pt idx="5762">
                  <c:v>2004.3742905426025</c:v>
                </c:pt>
                <c:pt idx="5763">
                  <c:v>2003.6723862457275</c:v>
                </c:pt>
                <c:pt idx="5764">
                  <c:v>2005.7780991363525</c:v>
                </c:pt>
                <c:pt idx="5765">
                  <c:v>2006.4800034332275</c:v>
                </c:pt>
                <c:pt idx="5766">
                  <c:v>2009.2873764801025</c:v>
                </c:pt>
                <c:pt idx="5767">
                  <c:v>2013.4985581207275</c:v>
                </c:pt>
                <c:pt idx="5768">
                  <c:v>2008.5854721832275</c:v>
                </c:pt>
                <c:pt idx="5769">
                  <c:v>2012.0949936676025</c:v>
                </c:pt>
                <c:pt idx="5770">
                  <c:v>2012.0949936676025</c:v>
                </c:pt>
                <c:pt idx="5771">
                  <c:v>2014.9023667144775</c:v>
                </c:pt>
                <c:pt idx="5772">
                  <c:v>2014.2004624176025</c:v>
                </c:pt>
                <c:pt idx="5773">
                  <c:v>2017.7099839019775</c:v>
                </c:pt>
                <c:pt idx="5774">
                  <c:v>2017.7099839019775</c:v>
                </c:pt>
                <c:pt idx="5775">
                  <c:v>2020.5173569488525</c:v>
                </c:pt>
                <c:pt idx="5776">
                  <c:v>2021.9211655426025</c:v>
                </c:pt>
                <c:pt idx="5777">
                  <c:v>2021.2192612457275</c:v>
                </c:pt>
                <c:pt idx="5778">
                  <c:v>2022.6230698394775</c:v>
                </c:pt>
                <c:pt idx="5779">
                  <c:v>2020.5173569488525</c:v>
                </c:pt>
                <c:pt idx="5780">
                  <c:v>2024.7285385894775</c:v>
                </c:pt>
                <c:pt idx="5781">
                  <c:v>2023.3249741363525</c:v>
                </c:pt>
                <c:pt idx="5782">
                  <c:v>2022.6230698394775</c:v>
                </c:pt>
                <c:pt idx="5783">
                  <c:v>2024.0268784332275</c:v>
                </c:pt>
                <c:pt idx="5784">
                  <c:v>2021.2192612457275</c:v>
                </c:pt>
                <c:pt idx="5785">
                  <c:v>2024.7285385894775</c:v>
                </c:pt>
                <c:pt idx="5786">
                  <c:v>2022.6230698394775</c:v>
                </c:pt>
                <c:pt idx="5787">
                  <c:v>2021.2192612457275</c:v>
                </c:pt>
                <c:pt idx="5788">
                  <c:v>2021.9211655426025</c:v>
                </c:pt>
                <c:pt idx="5789">
                  <c:v>2019.1135483551025</c:v>
                </c:pt>
                <c:pt idx="5790">
                  <c:v>2022.6230698394775</c:v>
                </c:pt>
                <c:pt idx="5791">
                  <c:v>2019.8154526519775</c:v>
                </c:pt>
                <c:pt idx="5792">
                  <c:v>2016.3061753082275</c:v>
                </c:pt>
                <c:pt idx="5793">
                  <c:v>2014.9023667144775</c:v>
                </c:pt>
                <c:pt idx="5794">
                  <c:v>2017.7099839019775</c:v>
                </c:pt>
                <c:pt idx="5795">
                  <c:v>2015.6042710113525</c:v>
                </c:pt>
                <c:pt idx="5796">
                  <c:v>2012.0949936676025</c:v>
                </c:pt>
                <c:pt idx="5797">
                  <c:v>2009.9892807769775</c:v>
                </c:pt>
                <c:pt idx="5798">
                  <c:v>2011.3930893707275</c:v>
                </c:pt>
                <c:pt idx="5799">
                  <c:v>2008.5854721832275</c:v>
                </c:pt>
                <c:pt idx="5800">
                  <c:v>2006.4800034332275</c:v>
                </c:pt>
                <c:pt idx="5801">
                  <c:v>2002.2685776519775</c:v>
                </c:pt>
                <c:pt idx="5802">
                  <c:v>2003.6723862457275</c:v>
                </c:pt>
                <c:pt idx="5803">
                  <c:v>2003.6723862457275</c:v>
                </c:pt>
                <c:pt idx="5804">
                  <c:v>2000.1631089019775</c:v>
                </c:pt>
                <c:pt idx="5805">
                  <c:v>1998.7593003082275</c:v>
                </c:pt>
                <c:pt idx="5806">
                  <c:v>1996.6535874176025</c:v>
                </c:pt>
                <c:pt idx="5807">
                  <c:v>1997.3554917144775</c:v>
                </c:pt>
                <c:pt idx="5808">
                  <c:v>1996.6535874176025</c:v>
                </c:pt>
                <c:pt idx="5809">
                  <c:v>1996.6535874176025</c:v>
                </c:pt>
                <c:pt idx="5810">
                  <c:v>1995.2500229644775</c:v>
                </c:pt>
                <c:pt idx="5811">
                  <c:v>1993.1443100738525</c:v>
                </c:pt>
                <c:pt idx="5812">
                  <c:v>1995.9519272613525</c:v>
                </c:pt>
                <c:pt idx="5813">
                  <c:v>1993.1443100738525</c:v>
                </c:pt>
                <c:pt idx="5814">
                  <c:v>1994.5481186676025</c:v>
                </c:pt>
                <c:pt idx="5815">
                  <c:v>1993.8462143707275</c:v>
                </c:pt>
                <c:pt idx="5816">
                  <c:v>1994.5481186676025</c:v>
                </c:pt>
                <c:pt idx="5817">
                  <c:v>1992.4424057769775</c:v>
                </c:pt>
                <c:pt idx="5818">
                  <c:v>1993.1443100738525</c:v>
                </c:pt>
                <c:pt idx="5819">
                  <c:v>1992.4424057769775</c:v>
                </c:pt>
                <c:pt idx="5820">
                  <c:v>1993.1443100738525</c:v>
                </c:pt>
                <c:pt idx="5821">
                  <c:v>1993.1443100738525</c:v>
                </c:pt>
                <c:pt idx="5822">
                  <c:v>1994.5481186676025</c:v>
                </c:pt>
                <c:pt idx="5823">
                  <c:v>1991.7405014801025</c:v>
                </c:pt>
                <c:pt idx="5824">
                  <c:v>1991.0385971832275</c:v>
                </c:pt>
                <c:pt idx="5825">
                  <c:v>1993.1443100738525</c:v>
                </c:pt>
                <c:pt idx="5826">
                  <c:v>1993.1443100738525</c:v>
                </c:pt>
                <c:pt idx="5827">
                  <c:v>1992.4424057769775</c:v>
                </c:pt>
                <c:pt idx="5828">
                  <c:v>1991.0385971832275</c:v>
                </c:pt>
                <c:pt idx="5829">
                  <c:v>1995.2500229644775</c:v>
                </c:pt>
                <c:pt idx="5830">
                  <c:v>1993.1443100738525</c:v>
                </c:pt>
                <c:pt idx="5831">
                  <c:v>1996.6535874176025</c:v>
                </c:pt>
                <c:pt idx="5832">
                  <c:v>1995.9519272613525</c:v>
                </c:pt>
                <c:pt idx="5833">
                  <c:v>1996.6535874176025</c:v>
                </c:pt>
                <c:pt idx="5834">
                  <c:v>1995.9519272613525</c:v>
                </c:pt>
                <c:pt idx="5835">
                  <c:v>1996.6535874176025</c:v>
                </c:pt>
                <c:pt idx="5836">
                  <c:v>1997.3554917144775</c:v>
                </c:pt>
                <c:pt idx="5837">
                  <c:v>1998.7593003082275</c:v>
                </c:pt>
                <c:pt idx="5838">
                  <c:v>1999.4612046051025</c:v>
                </c:pt>
                <c:pt idx="5839">
                  <c:v>2000.8650131988525</c:v>
                </c:pt>
                <c:pt idx="5840">
                  <c:v>2001.5669174957275</c:v>
                </c:pt>
                <c:pt idx="5841">
                  <c:v>2000.8650131988525</c:v>
                </c:pt>
                <c:pt idx="5842">
                  <c:v>2000.1631089019775</c:v>
                </c:pt>
                <c:pt idx="5843">
                  <c:v>2001.5669174957275</c:v>
                </c:pt>
                <c:pt idx="5844">
                  <c:v>2003.6723862457275</c:v>
                </c:pt>
                <c:pt idx="5845">
                  <c:v>2006.4800034332275</c:v>
                </c:pt>
                <c:pt idx="5846">
                  <c:v>2003.6723862457275</c:v>
                </c:pt>
                <c:pt idx="5847">
                  <c:v>2005.7780991363525</c:v>
                </c:pt>
                <c:pt idx="5848">
                  <c:v>2008.5854721832275</c:v>
                </c:pt>
                <c:pt idx="5849">
                  <c:v>2005.0761948394775</c:v>
                </c:pt>
                <c:pt idx="5850">
                  <c:v>2005.7780991363525</c:v>
                </c:pt>
                <c:pt idx="5851">
                  <c:v>2007.1819077301025</c:v>
                </c:pt>
                <c:pt idx="5852">
                  <c:v>2009.2873764801025</c:v>
                </c:pt>
                <c:pt idx="5853">
                  <c:v>2006.4800034332275</c:v>
                </c:pt>
                <c:pt idx="5854">
                  <c:v>2007.1819077301025</c:v>
                </c:pt>
                <c:pt idx="5855">
                  <c:v>2006.4800034332275</c:v>
                </c:pt>
                <c:pt idx="5856">
                  <c:v>2005.7780991363525</c:v>
                </c:pt>
                <c:pt idx="5857">
                  <c:v>2005.0761948394775</c:v>
                </c:pt>
                <c:pt idx="5858">
                  <c:v>2005.7780991363525</c:v>
                </c:pt>
                <c:pt idx="5859">
                  <c:v>2005.7780991363525</c:v>
                </c:pt>
                <c:pt idx="5860">
                  <c:v>2006.4800034332275</c:v>
                </c:pt>
                <c:pt idx="5861">
                  <c:v>2003.6723862457275</c:v>
                </c:pt>
                <c:pt idx="5862">
                  <c:v>2005.0761948394775</c:v>
                </c:pt>
                <c:pt idx="5863">
                  <c:v>2004.3742905426025</c:v>
                </c:pt>
                <c:pt idx="5864">
                  <c:v>2007.8835678863525</c:v>
                </c:pt>
                <c:pt idx="5865">
                  <c:v>2007.1819077301025</c:v>
                </c:pt>
                <c:pt idx="5866">
                  <c:v>2007.8835678863525</c:v>
                </c:pt>
                <c:pt idx="5867">
                  <c:v>2007.1819077301025</c:v>
                </c:pt>
                <c:pt idx="5868">
                  <c:v>2005.0761948394775</c:v>
                </c:pt>
                <c:pt idx="5869">
                  <c:v>2005.0761948394775</c:v>
                </c:pt>
                <c:pt idx="5870">
                  <c:v>2005.7780991363525</c:v>
                </c:pt>
                <c:pt idx="5871">
                  <c:v>2005.0761948394775</c:v>
                </c:pt>
                <c:pt idx="5872">
                  <c:v>2002.9704819488525</c:v>
                </c:pt>
                <c:pt idx="5873">
                  <c:v>2005.7780991363525</c:v>
                </c:pt>
                <c:pt idx="5874">
                  <c:v>2003.6723862457275</c:v>
                </c:pt>
                <c:pt idx="5875">
                  <c:v>2002.9704819488525</c:v>
                </c:pt>
                <c:pt idx="5876">
                  <c:v>2000.8650131988525</c:v>
                </c:pt>
                <c:pt idx="5877">
                  <c:v>2000.1631089019775</c:v>
                </c:pt>
                <c:pt idx="5878">
                  <c:v>1997.3554917144775</c:v>
                </c:pt>
                <c:pt idx="5879">
                  <c:v>1996.6535874176025</c:v>
                </c:pt>
                <c:pt idx="5880">
                  <c:v>1996.6535874176025</c:v>
                </c:pt>
                <c:pt idx="5881">
                  <c:v>1995.9519272613525</c:v>
                </c:pt>
                <c:pt idx="5882">
                  <c:v>1995.9519272613525</c:v>
                </c:pt>
                <c:pt idx="5883">
                  <c:v>1995.2500229644775</c:v>
                </c:pt>
                <c:pt idx="5884">
                  <c:v>1993.8462143707275</c:v>
                </c:pt>
                <c:pt idx="5885">
                  <c:v>1993.1443100738525</c:v>
                </c:pt>
                <c:pt idx="5886">
                  <c:v>1992.4424057769775</c:v>
                </c:pt>
                <c:pt idx="5887">
                  <c:v>1991.0385971832275</c:v>
                </c:pt>
                <c:pt idx="5888">
                  <c:v>1991.0385971832275</c:v>
                </c:pt>
                <c:pt idx="5889">
                  <c:v>1988.9331284332275</c:v>
                </c:pt>
                <c:pt idx="5890">
                  <c:v>1986.8274155426025</c:v>
                </c:pt>
                <c:pt idx="5891">
                  <c:v>1989.6350327301025</c:v>
                </c:pt>
                <c:pt idx="5892">
                  <c:v>1986.8274155426025</c:v>
                </c:pt>
                <c:pt idx="5893">
                  <c:v>1985.4236069488525</c:v>
                </c:pt>
                <c:pt idx="5894">
                  <c:v>1984.0200424957275</c:v>
                </c:pt>
                <c:pt idx="5895">
                  <c:v>1984.7219467926025</c:v>
                </c:pt>
                <c:pt idx="5896">
                  <c:v>1983.3181381988525</c:v>
                </c:pt>
                <c:pt idx="5897">
                  <c:v>1985.4236069488525</c:v>
                </c:pt>
                <c:pt idx="5898">
                  <c:v>1983.3181381988525</c:v>
                </c:pt>
                <c:pt idx="5899">
                  <c:v>1981.2124253082275</c:v>
                </c:pt>
                <c:pt idx="5900">
                  <c:v>1981.9143296051025</c:v>
                </c:pt>
                <c:pt idx="5901">
                  <c:v>1981.2124253082275</c:v>
                </c:pt>
                <c:pt idx="5902">
                  <c:v>1983.3181381988525</c:v>
                </c:pt>
                <c:pt idx="5903">
                  <c:v>1982.6162339019775</c:v>
                </c:pt>
                <c:pt idx="5904">
                  <c:v>1979.8086167144775</c:v>
                </c:pt>
                <c:pt idx="5905">
                  <c:v>1982.6162339019775</c:v>
                </c:pt>
                <c:pt idx="5906">
                  <c:v>1980.5105210113525</c:v>
                </c:pt>
                <c:pt idx="5907">
                  <c:v>1981.9143296051025</c:v>
                </c:pt>
                <c:pt idx="5908">
                  <c:v>1980.5105210113525</c:v>
                </c:pt>
                <c:pt idx="5909">
                  <c:v>1979.8086167144775</c:v>
                </c:pt>
                <c:pt idx="5910">
                  <c:v>1977.7031479644775</c:v>
                </c:pt>
                <c:pt idx="5911">
                  <c:v>1979.8086167144775</c:v>
                </c:pt>
                <c:pt idx="5912">
                  <c:v>1978.4050522613525</c:v>
                </c:pt>
                <c:pt idx="5913">
                  <c:v>1980.5105210113525</c:v>
                </c:pt>
                <c:pt idx="5914">
                  <c:v>1979.1069565582275</c:v>
                </c:pt>
                <c:pt idx="5915">
                  <c:v>1979.8086167144775</c:v>
                </c:pt>
                <c:pt idx="5916">
                  <c:v>1980.5105210113525</c:v>
                </c:pt>
                <c:pt idx="5917">
                  <c:v>1982.6162339019775</c:v>
                </c:pt>
                <c:pt idx="5918">
                  <c:v>1981.9143296051025</c:v>
                </c:pt>
                <c:pt idx="5919">
                  <c:v>1981.9143296051025</c:v>
                </c:pt>
                <c:pt idx="5920">
                  <c:v>1982.6162339019775</c:v>
                </c:pt>
                <c:pt idx="5921">
                  <c:v>1983.3181381988525</c:v>
                </c:pt>
                <c:pt idx="5922">
                  <c:v>1985.4236069488525</c:v>
                </c:pt>
                <c:pt idx="5923">
                  <c:v>1986.1255112457275</c:v>
                </c:pt>
                <c:pt idx="5924">
                  <c:v>1986.8274155426025</c:v>
                </c:pt>
                <c:pt idx="5925">
                  <c:v>1988.2312241363525</c:v>
                </c:pt>
                <c:pt idx="5926">
                  <c:v>1988.2312241363525</c:v>
                </c:pt>
                <c:pt idx="5927">
                  <c:v>1989.6350327301025</c:v>
                </c:pt>
                <c:pt idx="5928">
                  <c:v>1988.2312241363525</c:v>
                </c:pt>
                <c:pt idx="5929">
                  <c:v>1991.7405014801025</c:v>
                </c:pt>
                <c:pt idx="5930">
                  <c:v>1990.3369370269775</c:v>
                </c:pt>
                <c:pt idx="5931">
                  <c:v>1992.4424057769775</c:v>
                </c:pt>
                <c:pt idx="5932">
                  <c:v>1993.1443100738525</c:v>
                </c:pt>
                <c:pt idx="5933">
                  <c:v>1992.4424057769775</c:v>
                </c:pt>
                <c:pt idx="5934">
                  <c:v>1993.8462143707275</c:v>
                </c:pt>
                <c:pt idx="5935">
                  <c:v>1993.8462143707275</c:v>
                </c:pt>
                <c:pt idx="5936">
                  <c:v>1994.5481186676025</c:v>
                </c:pt>
                <c:pt idx="5937">
                  <c:v>1995.2500229644775</c:v>
                </c:pt>
                <c:pt idx="5938">
                  <c:v>1996.6535874176025</c:v>
                </c:pt>
                <c:pt idx="5939">
                  <c:v>1994.5481186676025</c:v>
                </c:pt>
                <c:pt idx="5940">
                  <c:v>1995.2500229644775</c:v>
                </c:pt>
                <c:pt idx="5941">
                  <c:v>1998.0573960113525</c:v>
                </c:pt>
                <c:pt idx="5942">
                  <c:v>1998.0573960113525</c:v>
                </c:pt>
                <c:pt idx="5943">
                  <c:v>1998.7593003082275</c:v>
                </c:pt>
                <c:pt idx="5944">
                  <c:v>1996.6535874176025</c:v>
                </c:pt>
                <c:pt idx="5945">
                  <c:v>1999.4612046051025</c:v>
                </c:pt>
                <c:pt idx="5946">
                  <c:v>2001.5669174957275</c:v>
                </c:pt>
                <c:pt idx="5947">
                  <c:v>2001.5669174957275</c:v>
                </c:pt>
                <c:pt idx="5948">
                  <c:v>2002.2685776519775</c:v>
                </c:pt>
                <c:pt idx="5949">
                  <c:v>2000.8650131988525</c:v>
                </c:pt>
                <c:pt idx="5950">
                  <c:v>2004.3742905426025</c:v>
                </c:pt>
                <c:pt idx="5951">
                  <c:v>2003.6723862457275</c:v>
                </c:pt>
                <c:pt idx="5952">
                  <c:v>2001.5669174957275</c:v>
                </c:pt>
                <c:pt idx="5953">
                  <c:v>2002.2685776519775</c:v>
                </c:pt>
                <c:pt idx="5954">
                  <c:v>2002.9704819488525</c:v>
                </c:pt>
                <c:pt idx="5955">
                  <c:v>2002.9704819488525</c:v>
                </c:pt>
                <c:pt idx="5956">
                  <c:v>1999.4612046051025</c:v>
                </c:pt>
                <c:pt idx="5957">
                  <c:v>2002.2685776519775</c:v>
                </c:pt>
                <c:pt idx="5958">
                  <c:v>2003.6723862457275</c:v>
                </c:pt>
                <c:pt idx="5959">
                  <c:v>1999.4612046051025</c:v>
                </c:pt>
                <c:pt idx="5960">
                  <c:v>2002.9704819488525</c:v>
                </c:pt>
                <c:pt idx="5961">
                  <c:v>1998.0573960113525</c:v>
                </c:pt>
                <c:pt idx="5962">
                  <c:v>1999.4612046051025</c:v>
                </c:pt>
                <c:pt idx="5963">
                  <c:v>1998.0573960113525</c:v>
                </c:pt>
                <c:pt idx="5964">
                  <c:v>1998.7593003082275</c:v>
                </c:pt>
                <c:pt idx="5965">
                  <c:v>2000.1631089019775</c:v>
                </c:pt>
                <c:pt idx="5966">
                  <c:v>1997.3554917144775</c:v>
                </c:pt>
                <c:pt idx="5967">
                  <c:v>1995.2500229644775</c:v>
                </c:pt>
                <c:pt idx="5968">
                  <c:v>1997.3554917144775</c:v>
                </c:pt>
                <c:pt idx="5969">
                  <c:v>1993.1443100738525</c:v>
                </c:pt>
                <c:pt idx="5970">
                  <c:v>1992.4424057769775</c:v>
                </c:pt>
                <c:pt idx="5971">
                  <c:v>1992.4424057769775</c:v>
                </c:pt>
                <c:pt idx="5972">
                  <c:v>1989.6350327301025</c:v>
                </c:pt>
                <c:pt idx="5973">
                  <c:v>1991.7405014801025</c:v>
                </c:pt>
                <c:pt idx="5974">
                  <c:v>1989.6350327301025</c:v>
                </c:pt>
                <c:pt idx="5975">
                  <c:v>1988.2312241363525</c:v>
                </c:pt>
                <c:pt idx="5976">
                  <c:v>1988.2312241363525</c:v>
                </c:pt>
                <c:pt idx="5977">
                  <c:v>1989.6350327301025</c:v>
                </c:pt>
                <c:pt idx="5978">
                  <c:v>1986.8274155426025</c:v>
                </c:pt>
                <c:pt idx="5979">
                  <c:v>1988.9331284332275</c:v>
                </c:pt>
                <c:pt idx="5980">
                  <c:v>1986.8274155426025</c:v>
                </c:pt>
                <c:pt idx="5981">
                  <c:v>1986.8274155426025</c:v>
                </c:pt>
                <c:pt idx="5982">
                  <c:v>1986.1255112457275</c:v>
                </c:pt>
                <c:pt idx="5983">
                  <c:v>1986.1255112457275</c:v>
                </c:pt>
                <c:pt idx="5984">
                  <c:v>1985.4236069488525</c:v>
                </c:pt>
                <c:pt idx="5985">
                  <c:v>1988.2312241363525</c:v>
                </c:pt>
                <c:pt idx="5986">
                  <c:v>1986.1255112457275</c:v>
                </c:pt>
                <c:pt idx="5987">
                  <c:v>1986.1255112457275</c:v>
                </c:pt>
                <c:pt idx="5988">
                  <c:v>1987.5293198394775</c:v>
                </c:pt>
                <c:pt idx="5989">
                  <c:v>1986.8274155426025</c:v>
                </c:pt>
                <c:pt idx="5990">
                  <c:v>1986.1255112457275</c:v>
                </c:pt>
                <c:pt idx="5991">
                  <c:v>1984.7219467926025</c:v>
                </c:pt>
                <c:pt idx="5992">
                  <c:v>1986.1255112457275</c:v>
                </c:pt>
                <c:pt idx="5993">
                  <c:v>1986.8274155426025</c:v>
                </c:pt>
                <c:pt idx="5994">
                  <c:v>1986.8274155426025</c:v>
                </c:pt>
                <c:pt idx="5995">
                  <c:v>1984.7219467926025</c:v>
                </c:pt>
                <c:pt idx="5996">
                  <c:v>1986.1255112457275</c:v>
                </c:pt>
                <c:pt idx="5997">
                  <c:v>1987.5293198394775</c:v>
                </c:pt>
                <c:pt idx="5998">
                  <c:v>1988.9331284332275</c:v>
                </c:pt>
                <c:pt idx="5999">
                  <c:v>1988.9331284332275</c:v>
                </c:pt>
                <c:pt idx="6000">
                  <c:v>1986.8274155426025</c:v>
                </c:pt>
                <c:pt idx="6001">
                  <c:v>1988.9331284332275</c:v>
                </c:pt>
                <c:pt idx="6002">
                  <c:v>1989.6350327301025</c:v>
                </c:pt>
                <c:pt idx="6003">
                  <c:v>1990.3369370269775</c:v>
                </c:pt>
                <c:pt idx="6004">
                  <c:v>1990.3369370269775</c:v>
                </c:pt>
                <c:pt idx="6005">
                  <c:v>1990.3369370269775</c:v>
                </c:pt>
                <c:pt idx="6006">
                  <c:v>1989.6350327301025</c:v>
                </c:pt>
                <c:pt idx="6007">
                  <c:v>1991.7405014801025</c:v>
                </c:pt>
                <c:pt idx="6008">
                  <c:v>1992.4424057769775</c:v>
                </c:pt>
                <c:pt idx="6009">
                  <c:v>1989.6350327301025</c:v>
                </c:pt>
                <c:pt idx="6010">
                  <c:v>1990.3369370269775</c:v>
                </c:pt>
                <c:pt idx="6011">
                  <c:v>1988.9331284332275</c:v>
                </c:pt>
                <c:pt idx="6012">
                  <c:v>1989.6350327301025</c:v>
                </c:pt>
                <c:pt idx="6013">
                  <c:v>1987.5293198394775</c:v>
                </c:pt>
                <c:pt idx="6014">
                  <c:v>1988.9331284332275</c:v>
                </c:pt>
                <c:pt idx="6015">
                  <c:v>1991.0385971832275</c:v>
                </c:pt>
                <c:pt idx="6016">
                  <c:v>1988.9331284332275</c:v>
                </c:pt>
                <c:pt idx="6017">
                  <c:v>1990.3369370269775</c:v>
                </c:pt>
                <c:pt idx="6018">
                  <c:v>1985.4236069488525</c:v>
                </c:pt>
                <c:pt idx="6019">
                  <c:v>1988.2312241363525</c:v>
                </c:pt>
                <c:pt idx="6020">
                  <c:v>1986.8274155426025</c:v>
                </c:pt>
                <c:pt idx="6021">
                  <c:v>1986.1255112457275</c:v>
                </c:pt>
                <c:pt idx="6022">
                  <c:v>1987.5293198394775</c:v>
                </c:pt>
                <c:pt idx="6023">
                  <c:v>1988.2312241363525</c:v>
                </c:pt>
                <c:pt idx="6024">
                  <c:v>1982.6162339019775</c:v>
                </c:pt>
                <c:pt idx="6025">
                  <c:v>1982.6162339019775</c:v>
                </c:pt>
                <c:pt idx="6026">
                  <c:v>1981.9143296051025</c:v>
                </c:pt>
                <c:pt idx="6027">
                  <c:v>1981.2124253082275</c:v>
                </c:pt>
                <c:pt idx="6028">
                  <c:v>1984.0200424957275</c:v>
                </c:pt>
                <c:pt idx="6029">
                  <c:v>1982.6162339019775</c:v>
                </c:pt>
                <c:pt idx="6030">
                  <c:v>1982.6162339019775</c:v>
                </c:pt>
                <c:pt idx="6031">
                  <c:v>1984.7219467926025</c:v>
                </c:pt>
                <c:pt idx="6032">
                  <c:v>1981.9143296051025</c:v>
                </c:pt>
                <c:pt idx="6033">
                  <c:v>1981.9143296051025</c:v>
                </c:pt>
                <c:pt idx="6034">
                  <c:v>1982.6162339019775</c:v>
                </c:pt>
                <c:pt idx="6035">
                  <c:v>1980.5105210113525</c:v>
                </c:pt>
                <c:pt idx="6036">
                  <c:v>1980.5105210113525</c:v>
                </c:pt>
                <c:pt idx="6037">
                  <c:v>1981.2124253082275</c:v>
                </c:pt>
                <c:pt idx="6038">
                  <c:v>1978.4050522613525</c:v>
                </c:pt>
                <c:pt idx="6039">
                  <c:v>1977.7031479644775</c:v>
                </c:pt>
                <c:pt idx="6040">
                  <c:v>1977.7031479644775</c:v>
                </c:pt>
                <c:pt idx="6041">
                  <c:v>1977.0012436676025</c:v>
                </c:pt>
                <c:pt idx="6042">
                  <c:v>1979.1069565582275</c:v>
                </c:pt>
                <c:pt idx="6043">
                  <c:v>1977.0012436676025</c:v>
                </c:pt>
                <c:pt idx="6044">
                  <c:v>1975.5974350738525</c:v>
                </c:pt>
                <c:pt idx="6045">
                  <c:v>1977.7031479644775</c:v>
                </c:pt>
                <c:pt idx="6046">
                  <c:v>1977.0012436676025</c:v>
                </c:pt>
                <c:pt idx="6047">
                  <c:v>1977.7031479644775</c:v>
                </c:pt>
                <c:pt idx="6048">
                  <c:v>1977.7031479644775</c:v>
                </c:pt>
                <c:pt idx="6049">
                  <c:v>1979.1069565582275</c:v>
                </c:pt>
                <c:pt idx="6050">
                  <c:v>1980.5105210113525</c:v>
                </c:pt>
                <c:pt idx="6051">
                  <c:v>1982.6162339019775</c:v>
                </c:pt>
                <c:pt idx="6052">
                  <c:v>1982.6162339019775</c:v>
                </c:pt>
                <c:pt idx="6053">
                  <c:v>1982.6162339019775</c:v>
                </c:pt>
                <c:pt idx="6054">
                  <c:v>1982.6162339019775</c:v>
                </c:pt>
                <c:pt idx="6055">
                  <c:v>1985.4236069488525</c:v>
                </c:pt>
                <c:pt idx="6056">
                  <c:v>1986.1255112457275</c:v>
                </c:pt>
                <c:pt idx="6057">
                  <c:v>1986.1255112457275</c:v>
                </c:pt>
                <c:pt idx="6058">
                  <c:v>1988.9331284332275</c:v>
                </c:pt>
                <c:pt idx="6059">
                  <c:v>1988.2312241363525</c:v>
                </c:pt>
                <c:pt idx="6060">
                  <c:v>1992.4424057769775</c:v>
                </c:pt>
                <c:pt idx="6061">
                  <c:v>1993.1443100738525</c:v>
                </c:pt>
                <c:pt idx="6062">
                  <c:v>1994.5481186676025</c:v>
                </c:pt>
                <c:pt idx="6063">
                  <c:v>1995.9519272613525</c:v>
                </c:pt>
                <c:pt idx="6064">
                  <c:v>1993.1443100738525</c:v>
                </c:pt>
                <c:pt idx="6065">
                  <c:v>1995.2500229644775</c:v>
                </c:pt>
                <c:pt idx="6066">
                  <c:v>1999.4612046051025</c:v>
                </c:pt>
                <c:pt idx="6067">
                  <c:v>1998.0573960113525</c:v>
                </c:pt>
                <c:pt idx="6068">
                  <c:v>2002.2685776519775</c:v>
                </c:pt>
                <c:pt idx="6069">
                  <c:v>2001.5669174957275</c:v>
                </c:pt>
                <c:pt idx="6070">
                  <c:v>2002.2685776519775</c:v>
                </c:pt>
                <c:pt idx="6071">
                  <c:v>2002.2685776519775</c:v>
                </c:pt>
                <c:pt idx="6072">
                  <c:v>2000.8650131988525</c:v>
                </c:pt>
                <c:pt idx="6073">
                  <c:v>2002.2685776519775</c:v>
                </c:pt>
                <c:pt idx="6074">
                  <c:v>2004.3742905426025</c:v>
                </c:pt>
                <c:pt idx="6075">
                  <c:v>2006.4800034332275</c:v>
                </c:pt>
                <c:pt idx="6076">
                  <c:v>2006.4800034332275</c:v>
                </c:pt>
                <c:pt idx="6077">
                  <c:v>2005.0761948394775</c:v>
                </c:pt>
                <c:pt idx="6078">
                  <c:v>2007.8835678863525</c:v>
                </c:pt>
                <c:pt idx="6079">
                  <c:v>2005.7780991363525</c:v>
                </c:pt>
                <c:pt idx="6080">
                  <c:v>2007.8835678863525</c:v>
                </c:pt>
                <c:pt idx="6081">
                  <c:v>2008.5854721832275</c:v>
                </c:pt>
                <c:pt idx="6082">
                  <c:v>2008.5854721832275</c:v>
                </c:pt>
                <c:pt idx="6083">
                  <c:v>2007.1819077301025</c:v>
                </c:pt>
                <c:pt idx="6084">
                  <c:v>2007.8835678863525</c:v>
                </c:pt>
                <c:pt idx="6085">
                  <c:v>2009.9892807769775</c:v>
                </c:pt>
                <c:pt idx="6086">
                  <c:v>2009.2873764801025</c:v>
                </c:pt>
                <c:pt idx="6087">
                  <c:v>2007.8835678863525</c:v>
                </c:pt>
                <c:pt idx="6088">
                  <c:v>2009.2873764801025</c:v>
                </c:pt>
                <c:pt idx="6089">
                  <c:v>2009.9892807769775</c:v>
                </c:pt>
                <c:pt idx="6090">
                  <c:v>2010.6911850738525</c:v>
                </c:pt>
                <c:pt idx="6091">
                  <c:v>2007.8835678863525</c:v>
                </c:pt>
                <c:pt idx="6092">
                  <c:v>2008.5854721832275</c:v>
                </c:pt>
                <c:pt idx="6093">
                  <c:v>2009.9892807769775</c:v>
                </c:pt>
                <c:pt idx="6094">
                  <c:v>2008.5854721832275</c:v>
                </c:pt>
                <c:pt idx="6095">
                  <c:v>2008.5854721832275</c:v>
                </c:pt>
                <c:pt idx="6096">
                  <c:v>2009.9892807769775</c:v>
                </c:pt>
                <c:pt idx="6097">
                  <c:v>2008.5854721832275</c:v>
                </c:pt>
                <c:pt idx="6098">
                  <c:v>2008.5854721832275</c:v>
                </c:pt>
                <c:pt idx="6099">
                  <c:v>2007.1819077301025</c:v>
                </c:pt>
                <c:pt idx="6100">
                  <c:v>2007.1819077301025</c:v>
                </c:pt>
                <c:pt idx="6101">
                  <c:v>2005.0761948394775</c:v>
                </c:pt>
                <c:pt idx="6102">
                  <c:v>2006.4800034332275</c:v>
                </c:pt>
                <c:pt idx="6103">
                  <c:v>2002.9704819488525</c:v>
                </c:pt>
                <c:pt idx="6104">
                  <c:v>2002.9704819488525</c:v>
                </c:pt>
                <c:pt idx="6105">
                  <c:v>2003.6723862457275</c:v>
                </c:pt>
                <c:pt idx="6106">
                  <c:v>2002.2685776519775</c:v>
                </c:pt>
                <c:pt idx="6107">
                  <c:v>2001.5669174957275</c:v>
                </c:pt>
                <c:pt idx="6108">
                  <c:v>2000.8650131988525</c:v>
                </c:pt>
                <c:pt idx="6109">
                  <c:v>1998.0573960113525</c:v>
                </c:pt>
                <c:pt idx="6110">
                  <c:v>1998.7593003082275</c:v>
                </c:pt>
                <c:pt idx="6111">
                  <c:v>1997.3554917144775</c:v>
                </c:pt>
                <c:pt idx="6112">
                  <c:v>1997.3554917144775</c:v>
                </c:pt>
                <c:pt idx="6113">
                  <c:v>1998.0573960113525</c:v>
                </c:pt>
                <c:pt idx="6114">
                  <c:v>1996.6535874176025</c:v>
                </c:pt>
                <c:pt idx="6115">
                  <c:v>1999.4612046051025</c:v>
                </c:pt>
                <c:pt idx="6116">
                  <c:v>1997.3554917144775</c:v>
                </c:pt>
                <c:pt idx="6117">
                  <c:v>1996.6535874176025</c:v>
                </c:pt>
                <c:pt idx="6118">
                  <c:v>1998.7593003082275</c:v>
                </c:pt>
                <c:pt idx="6119">
                  <c:v>1999.4612046051025</c:v>
                </c:pt>
                <c:pt idx="6120">
                  <c:v>1998.7593003082275</c:v>
                </c:pt>
                <c:pt idx="6121">
                  <c:v>2000.8650131988525</c:v>
                </c:pt>
                <c:pt idx="6122">
                  <c:v>1998.7593003082275</c:v>
                </c:pt>
                <c:pt idx="6123">
                  <c:v>1998.0573960113525</c:v>
                </c:pt>
                <c:pt idx="6124">
                  <c:v>1999.4612046051025</c:v>
                </c:pt>
                <c:pt idx="6125">
                  <c:v>1998.0573960113525</c:v>
                </c:pt>
                <c:pt idx="6126">
                  <c:v>1998.7593003082275</c:v>
                </c:pt>
                <c:pt idx="6127">
                  <c:v>1999.4612046051025</c:v>
                </c:pt>
                <c:pt idx="6128">
                  <c:v>1998.0573960113525</c:v>
                </c:pt>
                <c:pt idx="6129">
                  <c:v>2002.2685776519775</c:v>
                </c:pt>
                <c:pt idx="6130">
                  <c:v>2000.8650131988525</c:v>
                </c:pt>
                <c:pt idx="6131">
                  <c:v>2000.1631089019775</c:v>
                </c:pt>
                <c:pt idx="6132">
                  <c:v>1998.7593003082275</c:v>
                </c:pt>
                <c:pt idx="6133">
                  <c:v>2001.5669174957275</c:v>
                </c:pt>
                <c:pt idx="6134">
                  <c:v>2003.6723862457275</c:v>
                </c:pt>
                <c:pt idx="6135">
                  <c:v>2002.9704819488525</c:v>
                </c:pt>
                <c:pt idx="6136">
                  <c:v>2005.7780991363525</c:v>
                </c:pt>
                <c:pt idx="6137">
                  <c:v>2002.9704819488525</c:v>
                </c:pt>
                <c:pt idx="6138">
                  <c:v>2005.7780991363525</c:v>
                </c:pt>
                <c:pt idx="6139">
                  <c:v>2005.0761948394775</c:v>
                </c:pt>
                <c:pt idx="6140">
                  <c:v>2007.8835678863525</c:v>
                </c:pt>
                <c:pt idx="6141">
                  <c:v>2007.1819077301025</c:v>
                </c:pt>
                <c:pt idx="6142">
                  <c:v>2007.1819077301025</c:v>
                </c:pt>
                <c:pt idx="6143">
                  <c:v>2005.7780991363525</c:v>
                </c:pt>
                <c:pt idx="6144">
                  <c:v>2007.8835678863525</c:v>
                </c:pt>
                <c:pt idx="6145">
                  <c:v>2009.2873764801025</c:v>
                </c:pt>
                <c:pt idx="6146">
                  <c:v>2009.2873764801025</c:v>
                </c:pt>
                <c:pt idx="6147">
                  <c:v>2007.8835678863525</c:v>
                </c:pt>
                <c:pt idx="6148">
                  <c:v>2005.0761948394775</c:v>
                </c:pt>
                <c:pt idx="6149">
                  <c:v>2009.2873764801025</c:v>
                </c:pt>
                <c:pt idx="6150">
                  <c:v>2005.7780991363525</c:v>
                </c:pt>
                <c:pt idx="6151">
                  <c:v>2009.2873764801025</c:v>
                </c:pt>
                <c:pt idx="6152">
                  <c:v>2004.3742905426025</c:v>
                </c:pt>
                <c:pt idx="6153">
                  <c:v>2005.7780991363525</c:v>
                </c:pt>
                <c:pt idx="6154">
                  <c:v>2007.1819077301025</c:v>
                </c:pt>
                <c:pt idx="6155">
                  <c:v>2005.7780991363525</c:v>
                </c:pt>
                <c:pt idx="6156">
                  <c:v>2004.3742905426025</c:v>
                </c:pt>
                <c:pt idx="6157">
                  <c:v>2003.6723862457275</c:v>
                </c:pt>
                <c:pt idx="6158">
                  <c:v>2002.9704819488525</c:v>
                </c:pt>
                <c:pt idx="6159">
                  <c:v>2004.3742905426025</c:v>
                </c:pt>
                <c:pt idx="6160">
                  <c:v>2001.5669174957275</c:v>
                </c:pt>
                <c:pt idx="6161">
                  <c:v>2003.6723862457275</c:v>
                </c:pt>
                <c:pt idx="6162">
                  <c:v>2004.3742905426025</c:v>
                </c:pt>
                <c:pt idx="6163">
                  <c:v>2004.3742905426025</c:v>
                </c:pt>
                <c:pt idx="6164">
                  <c:v>2007.1819077301025</c:v>
                </c:pt>
                <c:pt idx="6165">
                  <c:v>2005.0761948394775</c:v>
                </c:pt>
                <c:pt idx="6166">
                  <c:v>2005.0761948394775</c:v>
                </c:pt>
                <c:pt idx="6167">
                  <c:v>2005.0761948394775</c:v>
                </c:pt>
                <c:pt idx="6168">
                  <c:v>2006.4800034332275</c:v>
                </c:pt>
                <c:pt idx="6169">
                  <c:v>2006.4800034332275</c:v>
                </c:pt>
                <c:pt idx="6170">
                  <c:v>2005.7780991363525</c:v>
                </c:pt>
                <c:pt idx="6171">
                  <c:v>2007.1819077301025</c:v>
                </c:pt>
                <c:pt idx="6172">
                  <c:v>2007.8835678863525</c:v>
                </c:pt>
                <c:pt idx="6173">
                  <c:v>2007.1819077301025</c:v>
                </c:pt>
                <c:pt idx="6174">
                  <c:v>2008.5854721832275</c:v>
                </c:pt>
                <c:pt idx="6175">
                  <c:v>2006.4800034332275</c:v>
                </c:pt>
                <c:pt idx="6176">
                  <c:v>2008.5854721832275</c:v>
                </c:pt>
                <c:pt idx="6177">
                  <c:v>2009.2873764801025</c:v>
                </c:pt>
                <c:pt idx="6178">
                  <c:v>2008.5854721832275</c:v>
                </c:pt>
                <c:pt idx="6179">
                  <c:v>2008.5854721832275</c:v>
                </c:pt>
                <c:pt idx="6180">
                  <c:v>2008.5854721832275</c:v>
                </c:pt>
                <c:pt idx="6181">
                  <c:v>2011.3930893707275</c:v>
                </c:pt>
                <c:pt idx="6182">
                  <c:v>2009.2873764801025</c:v>
                </c:pt>
                <c:pt idx="6183">
                  <c:v>2011.3930893707275</c:v>
                </c:pt>
                <c:pt idx="6184">
                  <c:v>2011.3930893707275</c:v>
                </c:pt>
                <c:pt idx="6185">
                  <c:v>2011.3930893707275</c:v>
                </c:pt>
                <c:pt idx="6186">
                  <c:v>2011.3930893707275</c:v>
                </c:pt>
                <c:pt idx="6187">
                  <c:v>2011.3930893707275</c:v>
                </c:pt>
                <c:pt idx="6188">
                  <c:v>2012.7968979644775</c:v>
                </c:pt>
                <c:pt idx="6189">
                  <c:v>2012.7968979644775</c:v>
                </c:pt>
                <c:pt idx="6190">
                  <c:v>2013.4985581207275</c:v>
                </c:pt>
                <c:pt idx="6191">
                  <c:v>2013.4985581207275</c:v>
                </c:pt>
                <c:pt idx="6192">
                  <c:v>2014.2004624176025</c:v>
                </c:pt>
                <c:pt idx="6193">
                  <c:v>2014.2004624176025</c:v>
                </c:pt>
                <c:pt idx="6194">
                  <c:v>2015.6042710113525</c:v>
                </c:pt>
                <c:pt idx="6195">
                  <c:v>2017.0080796051025</c:v>
                </c:pt>
                <c:pt idx="6196">
                  <c:v>2016.3061753082275</c:v>
                </c:pt>
                <c:pt idx="6197">
                  <c:v>2012.0949936676025</c:v>
                </c:pt>
                <c:pt idx="6198">
                  <c:v>2015.6042710113525</c:v>
                </c:pt>
                <c:pt idx="6199">
                  <c:v>2019.1135483551025</c:v>
                </c:pt>
                <c:pt idx="6200">
                  <c:v>2017.0080796051025</c:v>
                </c:pt>
                <c:pt idx="6201">
                  <c:v>2017.7099839019775</c:v>
                </c:pt>
                <c:pt idx="6202">
                  <c:v>2017.7099839019775</c:v>
                </c:pt>
                <c:pt idx="6203">
                  <c:v>2017.7099839019775</c:v>
                </c:pt>
                <c:pt idx="6204">
                  <c:v>2019.1135483551025</c:v>
                </c:pt>
                <c:pt idx="6205">
                  <c:v>2019.1135483551025</c:v>
                </c:pt>
                <c:pt idx="6206">
                  <c:v>2020.5173569488525</c:v>
                </c:pt>
                <c:pt idx="6207">
                  <c:v>2024.7285385894775</c:v>
                </c:pt>
                <c:pt idx="6208">
                  <c:v>2022.6230698394775</c:v>
                </c:pt>
                <c:pt idx="6209">
                  <c:v>2022.6230698394775</c:v>
                </c:pt>
                <c:pt idx="6210">
                  <c:v>2024.0268784332275</c:v>
                </c:pt>
                <c:pt idx="6211">
                  <c:v>2024.7285385894775</c:v>
                </c:pt>
                <c:pt idx="6212">
                  <c:v>2025.4304428863525</c:v>
                </c:pt>
                <c:pt idx="6213">
                  <c:v>2026.1323471832275</c:v>
                </c:pt>
                <c:pt idx="6214">
                  <c:v>2028.2380600738525</c:v>
                </c:pt>
                <c:pt idx="6215">
                  <c:v>2027.5361557769775</c:v>
                </c:pt>
                <c:pt idx="6216">
                  <c:v>2027.5361557769775</c:v>
                </c:pt>
                <c:pt idx="6217">
                  <c:v>2028.9399643707275</c:v>
                </c:pt>
                <c:pt idx="6218">
                  <c:v>2028.9399643707275</c:v>
                </c:pt>
                <c:pt idx="6219">
                  <c:v>2031.7473374176025</c:v>
                </c:pt>
                <c:pt idx="6220">
                  <c:v>2032.4492417144775</c:v>
                </c:pt>
                <c:pt idx="6221">
                  <c:v>2033.1511460113525</c:v>
                </c:pt>
                <c:pt idx="6222">
                  <c:v>2033.1511460113525</c:v>
                </c:pt>
                <c:pt idx="6223">
                  <c:v>2033.8530503082275</c:v>
                </c:pt>
                <c:pt idx="6224">
                  <c:v>2035.2568589019775</c:v>
                </c:pt>
                <c:pt idx="6225">
                  <c:v>2035.9585190582275</c:v>
                </c:pt>
                <c:pt idx="6226">
                  <c:v>2038.0642319488525</c:v>
                </c:pt>
                <c:pt idx="6227">
                  <c:v>2038.0642319488525</c:v>
                </c:pt>
                <c:pt idx="6228">
                  <c:v>2039.4680405426025</c:v>
                </c:pt>
                <c:pt idx="6229">
                  <c:v>2040.8718491363525</c:v>
                </c:pt>
                <c:pt idx="6230">
                  <c:v>2042.2754135894775</c:v>
                </c:pt>
                <c:pt idx="6231">
                  <c:v>2042.2754135894775</c:v>
                </c:pt>
                <c:pt idx="6232">
                  <c:v>2042.2754135894775</c:v>
                </c:pt>
                <c:pt idx="6233">
                  <c:v>2043.6792221832275</c:v>
                </c:pt>
                <c:pt idx="6234">
                  <c:v>2044.3811264801025</c:v>
                </c:pt>
                <c:pt idx="6235">
                  <c:v>2042.9773178863525</c:v>
                </c:pt>
                <c:pt idx="6236">
                  <c:v>2046.4868393707275</c:v>
                </c:pt>
                <c:pt idx="6237">
                  <c:v>2046.4868393707275</c:v>
                </c:pt>
                <c:pt idx="6238">
                  <c:v>2045.0830307769775</c:v>
                </c:pt>
                <c:pt idx="6239">
                  <c:v>2045.7849350738525</c:v>
                </c:pt>
                <c:pt idx="6240">
                  <c:v>2045.0830307769775</c:v>
                </c:pt>
                <c:pt idx="6241">
                  <c:v>2044.3811264801025</c:v>
                </c:pt>
                <c:pt idx="6242">
                  <c:v>2045.0830307769775</c:v>
                </c:pt>
                <c:pt idx="6243">
                  <c:v>2049.2944565582275</c:v>
                </c:pt>
                <c:pt idx="6244">
                  <c:v>2046.4868393707275</c:v>
                </c:pt>
                <c:pt idx="6245">
                  <c:v>2045.7849350738525</c:v>
                </c:pt>
                <c:pt idx="6246">
                  <c:v>2047.8906479644775</c:v>
                </c:pt>
                <c:pt idx="6247">
                  <c:v>2045.7849350738525</c:v>
                </c:pt>
                <c:pt idx="6248">
                  <c:v>2047.8906479644775</c:v>
                </c:pt>
                <c:pt idx="6249">
                  <c:v>2047.8906479644775</c:v>
                </c:pt>
                <c:pt idx="6250">
                  <c:v>2046.4868393707275</c:v>
                </c:pt>
                <c:pt idx="6251">
                  <c:v>2048.5923081207275</c:v>
                </c:pt>
                <c:pt idx="6252">
                  <c:v>2047.1884995269775</c:v>
                </c:pt>
                <c:pt idx="6253">
                  <c:v>2047.1884995269775</c:v>
                </c:pt>
                <c:pt idx="6254">
                  <c:v>2046.4868393707275</c:v>
                </c:pt>
                <c:pt idx="6255">
                  <c:v>2044.3811264801025</c:v>
                </c:pt>
                <c:pt idx="6256">
                  <c:v>2046.4868393707275</c:v>
                </c:pt>
                <c:pt idx="6257">
                  <c:v>2045.0830307769775</c:v>
                </c:pt>
                <c:pt idx="6258">
                  <c:v>2042.9773178863525</c:v>
                </c:pt>
                <c:pt idx="6259">
                  <c:v>2044.3811264801025</c:v>
                </c:pt>
                <c:pt idx="6260">
                  <c:v>2043.6792221832275</c:v>
                </c:pt>
                <c:pt idx="6261">
                  <c:v>2042.2754135894775</c:v>
                </c:pt>
                <c:pt idx="6262">
                  <c:v>2041.5735092926025</c:v>
                </c:pt>
                <c:pt idx="6263">
                  <c:v>2042.9773178863525</c:v>
                </c:pt>
                <c:pt idx="6264">
                  <c:v>2040.1699448394775</c:v>
                </c:pt>
                <c:pt idx="6265">
                  <c:v>2038.0642319488525</c:v>
                </c:pt>
                <c:pt idx="6266">
                  <c:v>2036.6604233551025</c:v>
                </c:pt>
                <c:pt idx="6267">
                  <c:v>2033.8530503082275</c:v>
                </c:pt>
                <c:pt idx="6268">
                  <c:v>2036.6604233551025</c:v>
                </c:pt>
                <c:pt idx="6269">
                  <c:v>2033.1511460113525</c:v>
                </c:pt>
                <c:pt idx="6270">
                  <c:v>2031.7473374176025</c:v>
                </c:pt>
                <c:pt idx="6271">
                  <c:v>2031.0454331207275</c:v>
                </c:pt>
                <c:pt idx="6272">
                  <c:v>2030.3435288238525</c:v>
                </c:pt>
                <c:pt idx="6273">
                  <c:v>2028.9399643707275</c:v>
                </c:pt>
                <c:pt idx="6274">
                  <c:v>2028.2380600738525</c:v>
                </c:pt>
                <c:pt idx="6275">
                  <c:v>2028.2380600738525</c:v>
                </c:pt>
                <c:pt idx="6276">
                  <c:v>2026.1323471832275</c:v>
                </c:pt>
                <c:pt idx="6277">
                  <c:v>2026.1323471832275</c:v>
                </c:pt>
                <c:pt idx="6278">
                  <c:v>2028.2380600738525</c:v>
                </c:pt>
                <c:pt idx="6279">
                  <c:v>2026.1323471832275</c:v>
                </c:pt>
                <c:pt idx="6280">
                  <c:v>2026.1323471832275</c:v>
                </c:pt>
                <c:pt idx="6281">
                  <c:v>2028.9399643707275</c:v>
                </c:pt>
                <c:pt idx="6282">
                  <c:v>2026.1323471832275</c:v>
                </c:pt>
                <c:pt idx="6283">
                  <c:v>2026.1323471832275</c:v>
                </c:pt>
                <c:pt idx="6284">
                  <c:v>2027.5361557769775</c:v>
                </c:pt>
                <c:pt idx="6285">
                  <c:v>2029.6418686676025</c:v>
                </c:pt>
                <c:pt idx="6286">
                  <c:v>2026.8342514801025</c:v>
                </c:pt>
                <c:pt idx="6287">
                  <c:v>2027.5361557769775</c:v>
                </c:pt>
                <c:pt idx="6288">
                  <c:v>2027.5361557769775</c:v>
                </c:pt>
                <c:pt idx="6289">
                  <c:v>2028.9399643707275</c:v>
                </c:pt>
                <c:pt idx="6290">
                  <c:v>2029.6418686676025</c:v>
                </c:pt>
                <c:pt idx="6291">
                  <c:v>2028.9399643707275</c:v>
                </c:pt>
                <c:pt idx="6292">
                  <c:v>2029.6418686676025</c:v>
                </c:pt>
                <c:pt idx="6293">
                  <c:v>2028.2380600738525</c:v>
                </c:pt>
                <c:pt idx="6294">
                  <c:v>2026.8342514801025</c:v>
                </c:pt>
                <c:pt idx="6295">
                  <c:v>2029.6418686676025</c:v>
                </c:pt>
                <c:pt idx="6296">
                  <c:v>2028.2380600738525</c:v>
                </c:pt>
                <c:pt idx="6297">
                  <c:v>2031.7473374176025</c:v>
                </c:pt>
                <c:pt idx="6298">
                  <c:v>2030.3435288238525</c:v>
                </c:pt>
                <c:pt idx="6299">
                  <c:v>2031.0454331207275</c:v>
                </c:pt>
                <c:pt idx="6300">
                  <c:v>2029.6418686676025</c:v>
                </c:pt>
                <c:pt idx="6301">
                  <c:v>2031.0454331207275</c:v>
                </c:pt>
                <c:pt idx="6302">
                  <c:v>2030.3435288238525</c:v>
                </c:pt>
                <c:pt idx="6303">
                  <c:v>2030.3435288238525</c:v>
                </c:pt>
                <c:pt idx="6304">
                  <c:v>2032.4492417144775</c:v>
                </c:pt>
                <c:pt idx="6305">
                  <c:v>2033.1511460113525</c:v>
                </c:pt>
                <c:pt idx="6306">
                  <c:v>2033.1511460113525</c:v>
                </c:pt>
                <c:pt idx="6307">
                  <c:v>2031.7473374176025</c:v>
                </c:pt>
                <c:pt idx="6308">
                  <c:v>2033.8530503082275</c:v>
                </c:pt>
                <c:pt idx="6309">
                  <c:v>2031.0454331207275</c:v>
                </c:pt>
                <c:pt idx="6310">
                  <c:v>2033.1511460113525</c:v>
                </c:pt>
                <c:pt idx="6311">
                  <c:v>2033.1511460113525</c:v>
                </c:pt>
                <c:pt idx="6312">
                  <c:v>2031.7473374176025</c:v>
                </c:pt>
                <c:pt idx="6313">
                  <c:v>2033.8530503082275</c:v>
                </c:pt>
                <c:pt idx="6314">
                  <c:v>2033.1511460113525</c:v>
                </c:pt>
                <c:pt idx="6315">
                  <c:v>2033.1511460113525</c:v>
                </c:pt>
                <c:pt idx="6316">
                  <c:v>2030.3435288238525</c:v>
                </c:pt>
                <c:pt idx="6317">
                  <c:v>2031.7473374176025</c:v>
                </c:pt>
                <c:pt idx="6318">
                  <c:v>2029.6418686676025</c:v>
                </c:pt>
                <c:pt idx="6319">
                  <c:v>2031.0454331207275</c:v>
                </c:pt>
                <c:pt idx="6320">
                  <c:v>2029.6418686676025</c:v>
                </c:pt>
                <c:pt idx="6321">
                  <c:v>2027.5361557769775</c:v>
                </c:pt>
                <c:pt idx="6322">
                  <c:v>2028.2380600738525</c:v>
                </c:pt>
                <c:pt idx="6323">
                  <c:v>2029.6418686676025</c:v>
                </c:pt>
                <c:pt idx="6324">
                  <c:v>2027.5361557769775</c:v>
                </c:pt>
                <c:pt idx="6325">
                  <c:v>2027.5361557769775</c:v>
                </c:pt>
                <c:pt idx="6326">
                  <c:v>2027.5361557769775</c:v>
                </c:pt>
                <c:pt idx="6327">
                  <c:v>2024.7285385894775</c:v>
                </c:pt>
                <c:pt idx="6328">
                  <c:v>2024.0268784332275</c:v>
                </c:pt>
                <c:pt idx="6329">
                  <c:v>2021.9211655426025</c:v>
                </c:pt>
                <c:pt idx="6330">
                  <c:v>2021.9211655426025</c:v>
                </c:pt>
                <c:pt idx="6331">
                  <c:v>2019.1135483551025</c:v>
                </c:pt>
                <c:pt idx="6332">
                  <c:v>2020.5173569488525</c:v>
                </c:pt>
                <c:pt idx="6333">
                  <c:v>2016.3061753082275</c:v>
                </c:pt>
                <c:pt idx="6334">
                  <c:v>2015.6042710113525</c:v>
                </c:pt>
                <c:pt idx="6335">
                  <c:v>2014.9023667144775</c:v>
                </c:pt>
                <c:pt idx="6336">
                  <c:v>2014.2004624176025</c:v>
                </c:pt>
                <c:pt idx="6337">
                  <c:v>2011.3930893707275</c:v>
                </c:pt>
                <c:pt idx="6338">
                  <c:v>2009.2873764801025</c:v>
                </c:pt>
                <c:pt idx="6339">
                  <c:v>2007.1819077301025</c:v>
                </c:pt>
                <c:pt idx="6340">
                  <c:v>2007.8835678863525</c:v>
                </c:pt>
                <c:pt idx="6341">
                  <c:v>2003.6723862457275</c:v>
                </c:pt>
                <c:pt idx="6342">
                  <c:v>2004.3742905426025</c:v>
                </c:pt>
                <c:pt idx="6343">
                  <c:v>2002.2685776519775</c:v>
                </c:pt>
                <c:pt idx="6344">
                  <c:v>2002.2685776519775</c:v>
                </c:pt>
                <c:pt idx="6345">
                  <c:v>1998.7593003082275</c:v>
                </c:pt>
                <c:pt idx="6346">
                  <c:v>1997.3554917144775</c:v>
                </c:pt>
                <c:pt idx="6347">
                  <c:v>1995.9519272613525</c:v>
                </c:pt>
                <c:pt idx="6348">
                  <c:v>1996.6535874176025</c:v>
                </c:pt>
                <c:pt idx="6349">
                  <c:v>1993.8462143707275</c:v>
                </c:pt>
                <c:pt idx="6350">
                  <c:v>1993.1443100738525</c:v>
                </c:pt>
                <c:pt idx="6351">
                  <c:v>1991.7405014801025</c:v>
                </c:pt>
                <c:pt idx="6352">
                  <c:v>1992.4424057769775</c:v>
                </c:pt>
                <c:pt idx="6353">
                  <c:v>1993.1443100738525</c:v>
                </c:pt>
                <c:pt idx="6354">
                  <c:v>1993.8462143707275</c:v>
                </c:pt>
                <c:pt idx="6355">
                  <c:v>1992.4424057769775</c:v>
                </c:pt>
                <c:pt idx="6356">
                  <c:v>1993.1443100738525</c:v>
                </c:pt>
                <c:pt idx="6357">
                  <c:v>1991.0385971832275</c:v>
                </c:pt>
                <c:pt idx="6358">
                  <c:v>1992.4424057769775</c:v>
                </c:pt>
                <c:pt idx="6359">
                  <c:v>1993.8462143707275</c:v>
                </c:pt>
                <c:pt idx="6360">
                  <c:v>1991.7405014801025</c:v>
                </c:pt>
                <c:pt idx="6361">
                  <c:v>1992.4424057769775</c:v>
                </c:pt>
                <c:pt idx="6362">
                  <c:v>1994.5481186676025</c:v>
                </c:pt>
                <c:pt idx="6363">
                  <c:v>1996.6535874176025</c:v>
                </c:pt>
                <c:pt idx="6364">
                  <c:v>1995.2500229644775</c:v>
                </c:pt>
                <c:pt idx="6365">
                  <c:v>1994.5481186676025</c:v>
                </c:pt>
                <c:pt idx="6366">
                  <c:v>1996.6535874176025</c:v>
                </c:pt>
                <c:pt idx="6367">
                  <c:v>1996.6535874176025</c:v>
                </c:pt>
                <c:pt idx="6368">
                  <c:v>1995.9519272613525</c:v>
                </c:pt>
                <c:pt idx="6369">
                  <c:v>1998.0573960113525</c:v>
                </c:pt>
                <c:pt idx="6370">
                  <c:v>1998.7593003082275</c:v>
                </c:pt>
                <c:pt idx="6371">
                  <c:v>1998.7593003082275</c:v>
                </c:pt>
                <c:pt idx="6372">
                  <c:v>1999.4612046051025</c:v>
                </c:pt>
                <c:pt idx="6373">
                  <c:v>1999.4612046051025</c:v>
                </c:pt>
                <c:pt idx="6374">
                  <c:v>1999.4612046051025</c:v>
                </c:pt>
                <c:pt idx="6375">
                  <c:v>1997.3554917144775</c:v>
                </c:pt>
                <c:pt idx="6376">
                  <c:v>1996.6535874176025</c:v>
                </c:pt>
                <c:pt idx="6377">
                  <c:v>2000.1631089019775</c:v>
                </c:pt>
                <c:pt idx="6378">
                  <c:v>2000.1631089019775</c:v>
                </c:pt>
                <c:pt idx="6379">
                  <c:v>2000.1631089019775</c:v>
                </c:pt>
                <c:pt idx="6380">
                  <c:v>1999.4612046051025</c:v>
                </c:pt>
                <c:pt idx="6381">
                  <c:v>1999.4612046051025</c:v>
                </c:pt>
                <c:pt idx="6382">
                  <c:v>2000.8650131988525</c:v>
                </c:pt>
                <c:pt idx="6383">
                  <c:v>2001.5669174957275</c:v>
                </c:pt>
                <c:pt idx="6384">
                  <c:v>2003.6723862457275</c:v>
                </c:pt>
                <c:pt idx="6385">
                  <c:v>2003.6723862457275</c:v>
                </c:pt>
                <c:pt idx="6386">
                  <c:v>2005.7780991363525</c:v>
                </c:pt>
                <c:pt idx="6387">
                  <c:v>2007.8835678863525</c:v>
                </c:pt>
                <c:pt idx="6388">
                  <c:v>2007.8835678863525</c:v>
                </c:pt>
                <c:pt idx="6389">
                  <c:v>2007.1819077301025</c:v>
                </c:pt>
                <c:pt idx="6390">
                  <c:v>2009.2873764801025</c:v>
                </c:pt>
                <c:pt idx="6391">
                  <c:v>2011.3930893707275</c:v>
                </c:pt>
                <c:pt idx="6392">
                  <c:v>2013.4985581207275</c:v>
                </c:pt>
                <c:pt idx="6393">
                  <c:v>2015.6042710113525</c:v>
                </c:pt>
                <c:pt idx="6394">
                  <c:v>2015.6042710113525</c:v>
                </c:pt>
                <c:pt idx="6395">
                  <c:v>2018.4118881988525</c:v>
                </c:pt>
                <c:pt idx="6396">
                  <c:v>2019.1135483551025</c:v>
                </c:pt>
                <c:pt idx="6397">
                  <c:v>2018.4118881988525</c:v>
                </c:pt>
                <c:pt idx="6398">
                  <c:v>2021.2192612457275</c:v>
                </c:pt>
                <c:pt idx="6399">
                  <c:v>2024.7285385894775</c:v>
                </c:pt>
                <c:pt idx="6400">
                  <c:v>2026.1323471832275</c:v>
                </c:pt>
                <c:pt idx="6401">
                  <c:v>2024.0268784332275</c:v>
                </c:pt>
                <c:pt idx="6402">
                  <c:v>2025.4304428863525</c:v>
                </c:pt>
                <c:pt idx="6403">
                  <c:v>2026.8342514801025</c:v>
                </c:pt>
                <c:pt idx="6404">
                  <c:v>2026.8342514801025</c:v>
                </c:pt>
                <c:pt idx="6405">
                  <c:v>2028.9399643707275</c:v>
                </c:pt>
                <c:pt idx="6406">
                  <c:v>2030.3435288238525</c:v>
                </c:pt>
                <c:pt idx="6407">
                  <c:v>2028.2380600738525</c:v>
                </c:pt>
                <c:pt idx="6408">
                  <c:v>2028.9399643707275</c:v>
                </c:pt>
                <c:pt idx="6409">
                  <c:v>2031.7473374176025</c:v>
                </c:pt>
                <c:pt idx="6410">
                  <c:v>2032.4492417144775</c:v>
                </c:pt>
                <c:pt idx="6411">
                  <c:v>2032.4492417144775</c:v>
                </c:pt>
                <c:pt idx="6412">
                  <c:v>2031.7473374176025</c:v>
                </c:pt>
                <c:pt idx="6413">
                  <c:v>2032.4492417144775</c:v>
                </c:pt>
                <c:pt idx="6414">
                  <c:v>2031.7473374176025</c:v>
                </c:pt>
                <c:pt idx="6415">
                  <c:v>2031.0454331207275</c:v>
                </c:pt>
                <c:pt idx="6416">
                  <c:v>2033.8530503082275</c:v>
                </c:pt>
                <c:pt idx="6417">
                  <c:v>2030.3435288238525</c:v>
                </c:pt>
                <c:pt idx="6418">
                  <c:v>2032.4492417144775</c:v>
                </c:pt>
                <c:pt idx="6419">
                  <c:v>2031.7473374176025</c:v>
                </c:pt>
                <c:pt idx="6420">
                  <c:v>2031.7473374176025</c:v>
                </c:pt>
                <c:pt idx="6421">
                  <c:v>2030.3435288238525</c:v>
                </c:pt>
                <c:pt idx="6422">
                  <c:v>2030.3435288238525</c:v>
                </c:pt>
                <c:pt idx="6423">
                  <c:v>2030.3435288238525</c:v>
                </c:pt>
                <c:pt idx="6424">
                  <c:v>2030.3435288238525</c:v>
                </c:pt>
                <c:pt idx="6425">
                  <c:v>2028.2380600738525</c:v>
                </c:pt>
                <c:pt idx="6426">
                  <c:v>2027.5361557769775</c:v>
                </c:pt>
                <c:pt idx="6427">
                  <c:v>2028.2380600738525</c:v>
                </c:pt>
                <c:pt idx="6428">
                  <c:v>2026.8342514801025</c:v>
                </c:pt>
                <c:pt idx="6429">
                  <c:v>2026.8342514801025</c:v>
                </c:pt>
                <c:pt idx="6430">
                  <c:v>2023.3249741363525</c:v>
                </c:pt>
                <c:pt idx="6431">
                  <c:v>2021.9211655426025</c:v>
                </c:pt>
                <c:pt idx="6432">
                  <c:v>2023.3249741363525</c:v>
                </c:pt>
                <c:pt idx="6433">
                  <c:v>2019.1135483551025</c:v>
                </c:pt>
                <c:pt idx="6434">
                  <c:v>2020.5173569488525</c:v>
                </c:pt>
                <c:pt idx="6435">
                  <c:v>2017.7099839019775</c:v>
                </c:pt>
                <c:pt idx="6436">
                  <c:v>2017.0080796051025</c:v>
                </c:pt>
                <c:pt idx="6437">
                  <c:v>2017.7099839019775</c:v>
                </c:pt>
                <c:pt idx="6438">
                  <c:v>2014.9023667144775</c:v>
                </c:pt>
                <c:pt idx="6439">
                  <c:v>2012.0949936676025</c:v>
                </c:pt>
                <c:pt idx="6440">
                  <c:v>2011.3930893707275</c:v>
                </c:pt>
                <c:pt idx="6441">
                  <c:v>2011.3930893707275</c:v>
                </c:pt>
                <c:pt idx="6442">
                  <c:v>2009.2873764801025</c:v>
                </c:pt>
                <c:pt idx="6443">
                  <c:v>2006.4800034332275</c:v>
                </c:pt>
                <c:pt idx="6444">
                  <c:v>2004.3742905426025</c:v>
                </c:pt>
                <c:pt idx="6445">
                  <c:v>2006.4800034332275</c:v>
                </c:pt>
                <c:pt idx="6446">
                  <c:v>2007.1819077301025</c:v>
                </c:pt>
                <c:pt idx="6447">
                  <c:v>2006.4800034332275</c:v>
                </c:pt>
                <c:pt idx="6448">
                  <c:v>1996.6535874176025</c:v>
                </c:pt>
                <c:pt idx="6449">
                  <c:v>1991.7405014801025</c:v>
                </c:pt>
                <c:pt idx="6450">
                  <c:v>1994.5481186676025</c:v>
                </c:pt>
                <c:pt idx="6451">
                  <c:v>1995.2500229644775</c:v>
                </c:pt>
                <c:pt idx="6452">
                  <c:v>1997.3554917144775</c:v>
                </c:pt>
                <c:pt idx="6453">
                  <c:v>1999.4612046051025</c:v>
                </c:pt>
                <c:pt idx="6454">
                  <c:v>1998.0573960113525</c:v>
                </c:pt>
                <c:pt idx="6455">
                  <c:v>1995.9519272613525</c:v>
                </c:pt>
                <c:pt idx="6456">
                  <c:v>1989.6350327301025</c:v>
                </c:pt>
                <c:pt idx="6457">
                  <c:v>1986.1255112457275</c:v>
                </c:pt>
                <c:pt idx="6458">
                  <c:v>1986.8274155426025</c:v>
                </c:pt>
                <c:pt idx="6459">
                  <c:v>1988.2312241363525</c:v>
                </c:pt>
                <c:pt idx="6460">
                  <c:v>1991.0385971832275</c:v>
                </c:pt>
                <c:pt idx="6461">
                  <c:v>1991.7405014801025</c:v>
                </c:pt>
                <c:pt idx="6462">
                  <c:v>1985.4236069488525</c:v>
                </c:pt>
                <c:pt idx="6463">
                  <c:v>1981.9143296051025</c:v>
                </c:pt>
                <c:pt idx="6464">
                  <c:v>1979.8086167144775</c:v>
                </c:pt>
                <c:pt idx="6465">
                  <c:v>1977.0012436676025</c:v>
                </c:pt>
                <c:pt idx="6466">
                  <c:v>1979.1069565582275</c:v>
                </c:pt>
                <c:pt idx="6467">
                  <c:v>1982.6162339019775</c:v>
                </c:pt>
                <c:pt idx="6468">
                  <c:v>1984.0200424957275</c:v>
                </c:pt>
                <c:pt idx="6469">
                  <c:v>1983.3181381988525</c:v>
                </c:pt>
                <c:pt idx="6470">
                  <c:v>1983.3181381988525</c:v>
                </c:pt>
                <c:pt idx="6471">
                  <c:v>1980.5105210113525</c:v>
                </c:pt>
                <c:pt idx="6472">
                  <c:v>1984.0200424957275</c:v>
                </c:pt>
                <c:pt idx="6473">
                  <c:v>1984.0200424957275</c:v>
                </c:pt>
                <c:pt idx="6474">
                  <c:v>1986.8274155426025</c:v>
                </c:pt>
                <c:pt idx="6475">
                  <c:v>1984.7219467926025</c:v>
                </c:pt>
                <c:pt idx="6476">
                  <c:v>1981.9143296051025</c:v>
                </c:pt>
                <c:pt idx="6477">
                  <c:v>1984.0200424957275</c:v>
                </c:pt>
                <c:pt idx="6478">
                  <c:v>1984.0200424957275</c:v>
                </c:pt>
                <c:pt idx="6479">
                  <c:v>1984.7219467926025</c:v>
                </c:pt>
                <c:pt idx="6480">
                  <c:v>1986.8274155426025</c:v>
                </c:pt>
                <c:pt idx="6481">
                  <c:v>1988.9331284332275</c:v>
                </c:pt>
                <c:pt idx="6482">
                  <c:v>1989.6350327301025</c:v>
                </c:pt>
                <c:pt idx="6483">
                  <c:v>1988.2312241363525</c:v>
                </c:pt>
                <c:pt idx="6484">
                  <c:v>1989.6350327301025</c:v>
                </c:pt>
                <c:pt idx="6485">
                  <c:v>1988.2312241363525</c:v>
                </c:pt>
                <c:pt idx="6486">
                  <c:v>1988.9331284332275</c:v>
                </c:pt>
                <c:pt idx="6487">
                  <c:v>1990.3369370269775</c:v>
                </c:pt>
                <c:pt idx="6488">
                  <c:v>1993.8462143707275</c:v>
                </c:pt>
                <c:pt idx="6489">
                  <c:v>1993.8462143707275</c:v>
                </c:pt>
                <c:pt idx="6490">
                  <c:v>1991.7405014801025</c:v>
                </c:pt>
                <c:pt idx="6491">
                  <c:v>1991.7405014801025</c:v>
                </c:pt>
                <c:pt idx="6492">
                  <c:v>1989.6350327301025</c:v>
                </c:pt>
                <c:pt idx="6493">
                  <c:v>1991.7405014801025</c:v>
                </c:pt>
                <c:pt idx="6494">
                  <c:v>1991.0385971832275</c:v>
                </c:pt>
                <c:pt idx="6495">
                  <c:v>1990.3369370269775</c:v>
                </c:pt>
                <c:pt idx="6496">
                  <c:v>1991.7405014801025</c:v>
                </c:pt>
                <c:pt idx="6497">
                  <c:v>1991.7405014801025</c:v>
                </c:pt>
                <c:pt idx="6498">
                  <c:v>1995.2500229644775</c:v>
                </c:pt>
                <c:pt idx="6499">
                  <c:v>1995.9519272613525</c:v>
                </c:pt>
                <c:pt idx="6500">
                  <c:v>1996.6535874176025</c:v>
                </c:pt>
                <c:pt idx="6501">
                  <c:v>1992.4424057769775</c:v>
                </c:pt>
                <c:pt idx="6502">
                  <c:v>1993.8462143707275</c:v>
                </c:pt>
                <c:pt idx="6503">
                  <c:v>1994.5481186676025</c:v>
                </c:pt>
                <c:pt idx="6504">
                  <c:v>1995.9519272613525</c:v>
                </c:pt>
                <c:pt idx="6505">
                  <c:v>1995.9519272613525</c:v>
                </c:pt>
                <c:pt idx="6506">
                  <c:v>1998.0573960113525</c:v>
                </c:pt>
                <c:pt idx="6507">
                  <c:v>1995.9519272613525</c:v>
                </c:pt>
                <c:pt idx="6508">
                  <c:v>1992.4424057769775</c:v>
                </c:pt>
                <c:pt idx="6509">
                  <c:v>1993.8462143707275</c:v>
                </c:pt>
                <c:pt idx="6510">
                  <c:v>1993.8462143707275</c:v>
                </c:pt>
                <c:pt idx="6511">
                  <c:v>1995.2500229644775</c:v>
                </c:pt>
                <c:pt idx="6512">
                  <c:v>1994.5481186676025</c:v>
                </c:pt>
                <c:pt idx="6513">
                  <c:v>1991.7405014801025</c:v>
                </c:pt>
                <c:pt idx="6514">
                  <c:v>1991.7405014801025</c:v>
                </c:pt>
                <c:pt idx="6515">
                  <c:v>1992.4424057769775</c:v>
                </c:pt>
                <c:pt idx="6516">
                  <c:v>1993.8462143707275</c:v>
                </c:pt>
                <c:pt idx="6517">
                  <c:v>1994.5481186676025</c:v>
                </c:pt>
                <c:pt idx="6518">
                  <c:v>1995.9519272613525</c:v>
                </c:pt>
                <c:pt idx="6519">
                  <c:v>1994.5481186676025</c:v>
                </c:pt>
                <c:pt idx="6520">
                  <c:v>1989.6350327301025</c:v>
                </c:pt>
                <c:pt idx="6521">
                  <c:v>1988.2312241363525</c:v>
                </c:pt>
                <c:pt idx="6522">
                  <c:v>1986.1255112457275</c:v>
                </c:pt>
                <c:pt idx="6523">
                  <c:v>1986.8274155426025</c:v>
                </c:pt>
                <c:pt idx="6524">
                  <c:v>1988.2312241363525</c:v>
                </c:pt>
                <c:pt idx="6525">
                  <c:v>1988.9331284332275</c:v>
                </c:pt>
                <c:pt idx="6526">
                  <c:v>1986.8274155426025</c:v>
                </c:pt>
                <c:pt idx="6527">
                  <c:v>1986.8274155426025</c:v>
                </c:pt>
                <c:pt idx="6528">
                  <c:v>1986.1255112457275</c:v>
                </c:pt>
                <c:pt idx="6529">
                  <c:v>1979.8086167144775</c:v>
                </c:pt>
                <c:pt idx="6530">
                  <c:v>1979.1069565582275</c:v>
                </c:pt>
                <c:pt idx="6531">
                  <c:v>1980.5105210113525</c:v>
                </c:pt>
                <c:pt idx="6532">
                  <c:v>1981.9143296051025</c:v>
                </c:pt>
                <c:pt idx="6533">
                  <c:v>1983.3181381988525</c:v>
                </c:pt>
                <c:pt idx="6534">
                  <c:v>1980.5105210113525</c:v>
                </c:pt>
                <c:pt idx="6535">
                  <c:v>1981.2124253082275</c:v>
                </c:pt>
                <c:pt idx="6536">
                  <c:v>1979.8086167144775</c:v>
                </c:pt>
                <c:pt idx="6537">
                  <c:v>1977.7031479644775</c:v>
                </c:pt>
                <c:pt idx="6538">
                  <c:v>1977.0012436676025</c:v>
                </c:pt>
                <c:pt idx="6539">
                  <c:v>1976.2993393707275</c:v>
                </c:pt>
                <c:pt idx="6540">
                  <c:v>1980.5105210113525</c:v>
                </c:pt>
                <c:pt idx="6541">
                  <c:v>1979.1069565582275</c:v>
                </c:pt>
                <c:pt idx="6542">
                  <c:v>1979.8086167144775</c:v>
                </c:pt>
                <c:pt idx="6543">
                  <c:v>1979.1069565582275</c:v>
                </c:pt>
                <c:pt idx="6544">
                  <c:v>1980.5105210113525</c:v>
                </c:pt>
                <c:pt idx="6545">
                  <c:v>1982.6162339019775</c:v>
                </c:pt>
                <c:pt idx="6546">
                  <c:v>1983.3181381988525</c:v>
                </c:pt>
                <c:pt idx="6547">
                  <c:v>1984.0200424957275</c:v>
                </c:pt>
                <c:pt idx="6548">
                  <c:v>1981.2124253082275</c:v>
                </c:pt>
                <c:pt idx="6549">
                  <c:v>1981.9143296051025</c:v>
                </c:pt>
                <c:pt idx="6550">
                  <c:v>1981.9143296051025</c:v>
                </c:pt>
                <c:pt idx="6551">
                  <c:v>1982.6162339019775</c:v>
                </c:pt>
                <c:pt idx="6552">
                  <c:v>1981.2124253082275</c:v>
                </c:pt>
                <c:pt idx="6553">
                  <c:v>1984.7219467926025</c:v>
                </c:pt>
                <c:pt idx="6554">
                  <c:v>1984.0200424957275</c:v>
                </c:pt>
                <c:pt idx="6555">
                  <c:v>1987.5293198394775</c:v>
                </c:pt>
                <c:pt idx="6556">
                  <c:v>1986.8274155426025</c:v>
                </c:pt>
                <c:pt idx="6557">
                  <c:v>1987.5293198394775</c:v>
                </c:pt>
                <c:pt idx="6558">
                  <c:v>1988.2312241363525</c:v>
                </c:pt>
                <c:pt idx="6559">
                  <c:v>1989.6350327301025</c:v>
                </c:pt>
                <c:pt idx="6560">
                  <c:v>1991.7405014801025</c:v>
                </c:pt>
                <c:pt idx="6561">
                  <c:v>1992.4424057769775</c:v>
                </c:pt>
                <c:pt idx="6562">
                  <c:v>1993.8462143707275</c:v>
                </c:pt>
                <c:pt idx="6563">
                  <c:v>1995.9519272613525</c:v>
                </c:pt>
                <c:pt idx="6564">
                  <c:v>1994.5481186676025</c:v>
                </c:pt>
                <c:pt idx="6565">
                  <c:v>1994.5481186676025</c:v>
                </c:pt>
                <c:pt idx="6566">
                  <c:v>2000.1631089019775</c:v>
                </c:pt>
                <c:pt idx="6567">
                  <c:v>2000.1631089019775</c:v>
                </c:pt>
                <c:pt idx="6568">
                  <c:v>2000.1631089019775</c:v>
                </c:pt>
                <c:pt idx="6569">
                  <c:v>2002.2685776519775</c:v>
                </c:pt>
                <c:pt idx="6570">
                  <c:v>2002.9704819488525</c:v>
                </c:pt>
                <c:pt idx="6571">
                  <c:v>2006.4800034332275</c:v>
                </c:pt>
                <c:pt idx="6572">
                  <c:v>2007.8835678863525</c:v>
                </c:pt>
                <c:pt idx="6573">
                  <c:v>2009.2873764801025</c:v>
                </c:pt>
                <c:pt idx="6574">
                  <c:v>2010.6911850738525</c:v>
                </c:pt>
                <c:pt idx="6575">
                  <c:v>2009.9892807769775</c:v>
                </c:pt>
                <c:pt idx="6576">
                  <c:v>2011.3930893707275</c:v>
                </c:pt>
                <c:pt idx="6577">
                  <c:v>2013.4985581207275</c:v>
                </c:pt>
                <c:pt idx="6578">
                  <c:v>2014.9023667144775</c:v>
                </c:pt>
                <c:pt idx="6579">
                  <c:v>2014.2004624176025</c:v>
                </c:pt>
                <c:pt idx="6580">
                  <c:v>2014.9023667144775</c:v>
                </c:pt>
                <c:pt idx="6581">
                  <c:v>2017.0080796051025</c:v>
                </c:pt>
                <c:pt idx="6582">
                  <c:v>2020.5173569488525</c:v>
                </c:pt>
                <c:pt idx="6583">
                  <c:v>2019.8154526519775</c:v>
                </c:pt>
                <c:pt idx="6584">
                  <c:v>2019.1135483551025</c:v>
                </c:pt>
                <c:pt idx="6585">
                  <c:v>2023.3249741363525</c:v>
                </c:pt>
                <c:pt idx="6586">
                  <c:v>2024.0268784332275</c:v>
                </c:pt>
                <c:pt idx="6587">
                  <c:v>2026.8342514801025</c:v>
                </c:pt>
                <c:pt idx="6588">
                  <c:v>2025.4304428863525</c:v>
                </c:pt>
                <c:pt idx="6589">
                  <c:v>2025.4304428863525</c:v>
                </c:pt>
                <c:pt idx="6590">
                  <c:v>2026.1323471832275</c:v>
                </c:pt>
                <c:pt idx="6591">
                  <c:v>2028.2380600738525</c:v>
                </c:pt>
                <c:pt idx="6592">
                  <c:v>2027.5361557769775</c:v>
                </c:pt>
                <c:pt idx="6593">
                  <c:v>2026.8342514801025</c:v>
                </c:pt>
                <c:pt idx="6594">
                  <c:v>2026.1323471832275</c:v>
                </c:pt>
                <c:pt idx="6595">
                  <c:v>2025.4304428863525</c:v>
                </c:pt>
                <c:pt idx="6596">
                  <c:v>2028.9399643707275</c:v>
                </c:pt>
                <c:pt idx="6597">
                  <c:v>2026.8342514801025</c:v>
                </c:pt>
                <c:pt idx="6598">
                  <c:v>2026.8342514801025</c:v>
                </c:pt>
                <c:pt idx="6599">
                  <c:v>2026.1323471832275</c:v>
                </c:pt>
                <c:pt idx="6600">
                  <c:v>2027.5361557769775</c:v>
                </c:pt>
                <c:pt idx="6601">
                  <c:v>2024.7285385894775</c:v>
                </c:pt>
                <c:pt idx="6602">
                  <c:v>2025.4304428863525</c:v>
                </c:pt>
                <c:pt idx="6603">
                  <c:v>2026.8342514801025</c:v>
                </c:pt>
                <c:pt idx="6604">
                  <c:v>2025.4304428863525</c:v>
                </c:pt>
                <c:pt idx="6605">
                  <c:v>2024.0268784332275</c:v>
                </c:pt>
                <c:pt idx="6606">
                  <c:v>2023.3249741363525</c:v>
                </c:pt>
                <c:pt idx="6607">
                  <c:v>2021.2192612457275</c:v>
                </c:pt>
                <c:pt idx="6608">
                  <c:v>2021.9211655426025</c:v>
                </c:pt>
                <c:pt idx="6609">
                  <c:v>2019.1135483551025</c:v>
                </c:pt>
                <c:pt idx="6610">
                  <c:v>2019.8154526519775</c:v>
                </c:pt>
                <c:pt idx="6611">
                  <c:v>2018.4118881988525</c:v>
                </c:pt>
                <c:pt idx="6612">
                  <c:v>2015.6042710113525</c:v>
                </c:pt>
                <c:pt idx="6613">
                  <c:v>2014.9023667144775</c:v>
                </c:pt>
                <c:pt idx="6614">
                  <c:v>2013.4985581207275</c:v>
                </c:pt>
                <c:pt idx="6615">
                  <c:v>2011.3930893707275</c:v>
                </c:pt>
                <c:pt idx="6616">
                  <c:v>2010.6911850738525</c:v>
                </c:pt>
                <c:pt idx="6617">
                  <c:v>2008.5854721832275</c:v>
                </c:pt>
                <c:pt idx="6618">
                  <c:v>2007.1819077301025</c:v>
                </c:pt>
                <c:pt idx="6619">
                  <c:v>2006.4800034332275</c:v>
                </c:pt>
                <c:pt idx="6620">
                  <c:v>2007.8835678863525</c:v>
                </c:pt>
                <c:pt idx="6621">
                  <c:v>2007.8835678863525</c:v>
                </c:pt>
                <c:pt idx="6622">
                  <c:v>2001.5669174957275</c:v>
                </c:pt>
                <c:pt idx="6623">
                  <c:v>2000.8650131988525</c:v>
                </c:pt>
                <c:pt idx="6624">
                  <c:v>1999.4612046051025</c:v>
                </c:pt>
                <c:pt idx="6625">
                  <c:v>1998.0573960113525</c:v>
                </c:pt>
                <c:pt idx="6626">
                  <c:v>1996.6535874176025</c:v>
                </c:pt>
                <c:pt idx="6627">
                  <c:v>1995.2500229644775</c:v>
                </c:pt>
                <c:pt idx="6628">
                  <c:v>1995.9519272613525</c:v>
                </c:pt>
                <c:pt idx="6629">
                  <c:v>1995.2500229644775</c:v>
                </c:pt>
                <c:pt idx="6630">
                  <c:v>1993.1443100738525</c:v>
                </c:pt>
                <c:pt idx="6631">
                  <c:v>1993.1443100738525</c:v>
                </c:pt>
                <c:pt idx="6632">
                  <c:v>1992.4424057769775</c:v>
                </c:pt>
                <c:pt idx="6633">
                  <c:v>1991.0385971832275</c:v>
                </c:pt>
                <c:pt idx="6634">
                  <c:v>1989.6350327301025</c:v>
                </c:pt>
                <c:pt idx="6635">
                  <c:v>1991.7405014801025</c:v>
                </c:pt>
                <c:pt idx="6636">
                  <c:v>1990.3369370269775</c:v>
                </c:pt>
                <c:pt idx="6637">
                  <c:v>1990.3369370269775</c:v>
                </c:pt>
                <c:pt idx="6638">
                  <c:v>1989.6350327301025</c:v>
                </c:pt>
                <c:pt idx="6639">
                  <c:v>1988.2312241363525</c:v>
                </c:pt>
                <c:pt idx="6640">
                  <c:v>1986.1255112457275</c:v>
                </c:pt>
                <c:pt idx="6641">
                  <c:v>1988.2312241363525</c:v>
                </c:pt>
                <c:pt idx="6642">
                  <c:v>1988.2312241363525</c:v>
                </c:pt>
                <c:pt idx="6643">
                  <c:v>1988.2312241363525</c:v>
                </c:pt>
                <c:pt idx="6644">
                  <c:v>1988.9331284332275</c:v>
                </c:pt>
                <c:pt idx="6645">
                  <c:v>1991.7405014801025</c:v>
                </c:pt>
                <c:pt idx="6646">
                  <c:v>1992.4424057769775</c:v>
                </c:pt>
                <c:pt idx="6647">
                  <c:v>1993.8462143707275</c:v>
                </c:pt>
                <c:pt idx="6648">
                  <c:v>1991.7405014801025</c:v>
                </c:pt>
                <c:pt idx="6649">
                  <c:v>1988.9331284332275</c:v>
                </c:pt>
                <c:pt idx="6650">
                  <c:v>1988.9331284332275</c:v>
                </c:pt>
                <c:pt idx="6651">
                  <c:v>1991.0385971832275</c:v>
                </c:pt>
                <c:pt idx="6652">
                  <c:v>1993.1443100738525</c:v>
                </c:pt>
                <c:pt idx="6653">
                  <c:v>1998.0573960113525</c:v>
                </c:pt>
                <c:pt idx="6654">
                  <c:v>1998.7593003082275</c:v>
                </c:pt>
                <c:pt idx="6655">
                  <c:v>1997.3554917144775</c:v>
                </c:pt>
                <c:pt idx="6656">
                  <c:v>1995.2500229644775</c:v>
                </c:pt>
                <c:pt idx="6657">
                  <c:v>1994.5481186676025</c:v>
                </c:pt>
                <c:pt idx="6658">
                  <c:v>1994.5481186676025</c:v>
                </c:pt>
                <c:pt idx="6659">
                  <c:v>1993.8462143707275</c:v>
                </c:pt>
                <c:pt idx="6660">
                  <c:v>1995.9519272613525</c:v>
                </c:pt>
                <c:pt idx="6661">
                  <c:v>1995.2500229644775</c:v>
                </c:pt>
                <c:pt idx="6662">
                  <c:v>1995.9519272613525</c:v>
                </c:pt>
                <c:pt idx="6663">
                  <c:v>1994.5481186676025</c:v>
                </c:pt>
                <c:pt idx="6664">
                  <c:v>1996.6535874176025</c:v>
                </c:pt>
                <c:pt idx="6665">
                  <c:v>1995.2500229644775</c:v>
                </c:pt>
                <c:pt idx="6666">
                  <c:v>1997.3554917144775</c:v>
                </c:pt>
                <c:pt idx="6667">
                  <c:v>1996.6535874176025</c:v>
                </c:pt>
                <c:pt idx="6668">
                  <c:v>1997.3554917144775</c:v>
                </c:pt>
                <c:pt idx="6669">
                  <c:v>1997.3554917144775</c:v>
                </c:pt>
                <c:pt idx="6670">
                  <c:v>1998.7593003082275</c:v>
                </c:pt>
                <c:pt idx="6671">
                  <c:v>1999.4612046051025</c:v>
                </c:pt>
                <c:pt idx="6672">
                  <c:v>2002.9704819488525</c:v>
                </c:pt>
                <c:pt idx="6673">
                  <c:v>2000.8650131988525</c:v>
                </c:pt>
                <c:pt idx="6674">
                  <c:v>1998.0573960113525</c:v>
                </c:pt>
                <c:pt idx="6675">
                  <c:v>1996.6535874176025</c:v>
                </c:pt>
                <c:pt idx="6676">
                  <c:v>1997.3554917144775</c:v>
                </c:pt>
                <c:pt idx="6677">
                  <c:v>1998.7593003082275</c:v>
                </c:pt>
                <c:pt idx="6678">
                  <c:v>1998.0573960113525</c:v>
                </c:pt>
                <c:pt idx="6679">
                  <c:v>2000.1631089019775</c:v>
                </c:pt>
                <c:pt idx="6680">
                  <c:v>2000.1631089019775</c:v>
                </c:pt>
                <c:pt idx="6681">
                  <c:v>2000.1631089019775</c:v>
                </c:pt>
                <c:pt idx="6682">
                  <c:v>1998.7593003082275</c:v>
                </c:pt>
                <c:pt idx="6683">
                  <c:v>1998.7593003082275</c:v>
                </c:pt>
                <c:pt idx="6684">
                  <c:v>1997.3554917144775</c:v>
                </c:pt>
                <c:pt idx="6685">
                  <c:v>1997.3554917144775</c:v>
                </c:pt>
                <c:pt idx="6686">
                  <c:v>1997.3554917144775</c:v>
                </c:pt>
                <c:pt idx="6687">
                  <c:v>1996.6535874176025</c:v>
                </c:pt>
                <c:pt idx="6688">
                  <c:v>1995.9519272613525</c:v>
                </c:pt>
                <c:pt idx="6689">
                  <c:v>1995.2500229644775</c:v>
                </c:pt>
                <c:pt idx="6690">
                  <c:v>1994.5481186676025</c:v>
                </c:pt>
                <c:pt idx="6691">
                  <c:v>1993.8462143707275</c:v>
                </c:pt>
                <c:pt idx="6692">
                  <c:v>1994.5481186676025</c:v>
                </c:pt>
                <c:pt idx="6693">
                  <c:v>1992.4424057769775</c:v>
                </c:pt>
                <c:pt idx="6694">
                  <c:v>1991.7405014801025</c:v>
                </c:pt>
                <c:pt idx="6695">
                  <c:v>1990.3369370269775</c:v>
                </c:pt>
                <c:pt idx="6696">
                  <c:v>1988.2312241363525</c:v>
                </c:pt>
                <c:pt idx="6697">
                  <c:v>1993.8462143707275</c:v>
                </c:pt>
                <c:pt idx="6698">
                  <c:v>1993.1443100738525</c:v>
                </c:pt>
                <c:pt idx="6699">
                  <c:v>1993.8462143707275</c:v>
                </c:pt>
                <c:pt idx="6700">
                  <c:v>1988.9331284332275</c:v>
                </c:pt>
                <c:pt idx="6701">
                  <c:v>1990.3369370269775</c:v>
                </c:pt>
                <c:pt idx="6702">
                  <c:v>1993.8462143707275</c:v>
                </c:pt>
                <c:pt idx="6703">
                  <c:v>1992.4424057769775</c:v>
                </c:pt>
                <c:pt idx="6704">
                  <c:v>1994.5481186676025</c:v>
                </c:pt>
                <c:pt idx="6705">
                  <c:v>1993.8462143707275</c:v>
                </c:pt>
                <c:pt idx="6706">
                  <c:v>1994.5481186676025</c:v>
                </c:pt>
                <c:pt idx="6707">
                  <c:v>1993.1443100738525</c:v>
                </c:pt>
                <c:pt idx="6708">
                  <c:v>1995.2500229644775</c:v>
                </c:pt>
                <c:pt idx="6709">
                  <c:v>1993.1443100738525</c:v>
                </c:pt>
                <c:pt idx="6710">
                  <c:v>1993.8462143707275</c:v>
                </c:pt>
                <c:pt idx="6711">
                  <c:v>1993.8462143707275</c:v>
                </c:pt>
                <c:pt idx="6712">
                  <c:v>1993.8462143707275</c:v>
                </c:pt>
                <c:pt idx="6713">
                  <c:v>1994.5481186676025</c:v>
                </c:pt>
                <c:pt idx="6714">
                  <c:v>1992.4424057769775</c:v>
                </c:pt>
                <c:pt idx="6715">
                  <c:v>1993.1443100738525</c:v>
                </c:pt>
                <c:pt idx="6716">
                  <c:v>1993.1443100738525</c:v>
                </c:pt>
                <c:pt idx="6717">
                  <c:v>1995.2500229644775</c:v>
                </c:pt>
                <c:pt idx="6718">
                  <c:v>1995.9519272613525</c:v>
                </c:pt>
                <c:pt idx="6719">
                  <c:v>1994.5481186676025</c:v>
                </c:pt>
                <c:pt idx="6720">
                  <c:v>1994.5481186676025</c:v>
                </c:pt>
                <c:pt idx="6721">
                  <c:v>1995.9519272613525</c:v>
                </c:pt>
                <c:pt idx="6722">
                  <c:v>1995.2500229644775</c:v>
                </c:pt>
                <c:pt idx="6723">
                  <c:v>1996.6535874176025</c:v>
                </c:pt>
                <c:pt idx="6724">
                  <c:v>1996.6535874176025</c:v>
                </c:pt>
                <c:pt idx="6725">
                  <c:v>1995.9519272613525</c:v>
                </c:pt>
                <c:pt idx="6726">
                  <c:v>1995.9519272613525</c:v>
                </c:pt>
                <c:pt idx="6727">
                  <c:v>1998.0573960113525</c:v>
                </c:pt>
                <c:pt idx="6728">
                  <c:v>1998.0573960113525</c:v>
                </c:pt>
                <c:pt idx="6729">
                  <c:v>2000.1631089019775</c:v>
                </c:pt>
                <c:pt idx="6730">
                  <c:v>1997.3554917144775</c:v>
                </c:pt>
                <c:pt idx="6731">
                  <c:v>1999.4612046051025</c:v>
                </c:pt>
                <c:pt idx="6732">
                  <c:v>1998.7593003082275</c:v>
                </c:pt>
                <c:pt idx="6733">
                  <c:v>2001.5669174957275</c:v>
                </c:pt>
                <c:pt idx="6734">
                  <c:v>2000.8650131988525</c:v>
                </c:pt>
                <c:pt idx="6735">
                  <c:v>2002.9704819488525</c:v>
                </c:pt>
                <c:pt idx="6736">
                  <c:v>2002.2685776519775</c:v>
                </c:pt>
                <c:pt idx="6737">
                  <c:v>2005.0761948394775</c:v>
                </c:pt>
                <c:pt idx="6738">
                  <c:v>2004.3742905426025</c:v>
                </c:pt>
                <c:pt idx="6739">
                  <c:v>2002.9704819488525</c:v>
                </c:pt>
                <c:pt idx="6740">
                  <c:v>2005.7780991363525</c:v>
                </c:pt>
                <c:pt idx="6741">
                  <c:v>2006.4800034332275</c:v>
                </c:pt>
                <c:pt idx="6742">
                  <c:v>2007.8835678863525</c:v>
                </c:pt>
                <c:pt idx="6743">
                  <c:v>2007.8835678863525</c:v>
                </c:pt>
                <c:pt idx="6744">
                  <c:v>2007.8835678863525</c:v>
                </c:pt>
                <c:pt idx="6745">
                  <c:v>2009.9892807769775</c:v>
                </c:pt>
                <c:pt idx="6746">
                  <c:v>2007.1819077301025</c:v>
                </c:pt>
                <c:pt idx="6747">
                  <c:v>2007.8835678863525</c:v>
                </c:pt>
                <c:pt idx="6748">
                  <c:v>2011.3930893707275</c:v>
                </c:pt>
                <c:pt idx="6749">
                  <c:v>2011.3930893707275</c:v>
                </c:pt>
                <c:pt idx="6750">
                  <c:v>2012.7968979644775</c:v>
                </c:pt>
                <c:pt idx="6751">
                  <c:v>2013.4985581207275</c:v>
                </c:pt>
                <c:pt idx="6752">
                  <c:v>2014.9023667144775</c:v>
                </c:pt>
                <c:pt idx="6753">
                  <c:v>2013.4985581207275</c:v>
                </c:pt>
                <c:pt idx="6754">
                  <c:v>2013.4985581207275</c:v>
                </c:pt>
                <c:pt idx="6755">
                  <c:v>2012.7968979644775</c:v>
                </c:pt>
                <c:pt idx="6756">
                  <c:v>2017.7099839019775</c:v>
                </c:pt>
                <c:pt idx="6757">
                  <c:v>2017.0080796051025</c:v>
                </c:pt>
                <c:pt idx="6758">
                  <c:v>2018.4118881988525</c:v>
                </c:pt>
                <c:pt idx="6759">
                  <c:v>2017.0080796051025</c:v>
                </c:pt>
                <c:pt idx="6760">
                  <c:v>2019.8154526519775</c:v>
                </c:pt>
                <c:pt idx="6761">
                  <c:v>2019.1135483551025</c:v>
                </c:pt>
                <c:pt idx="6762">
                  <c:v>2019.8154526519775</c:v>
                </c:pt>
                <c:pt idx="6763">
                  <c:v>2022.6230698394775</c:v>
                </c:pt>
                <c:pt idx="6764">
                  <c:v>2024.7285385894775</c:v>
                </c:pt>
                <c:pt idx="6765">
                  <c:v>2023.3249741363525</c:v>
                </c:pt>
                <c:pt idx="6766">
                  <c:v>2024.7285385894775</c:v>
                </c:pt>
                <c:pt idx="6767">
                  <c:v>2022.6230698394775</c:v>
                </c:pt>
                <c:pt idx="6768">
                  <c:v>2023.3249741363525</c:v>
                </c:pt>
                <c:pt idx="6769">
                  <c:v>2021.9211655426025</c:v>
                </c:pt>
                <c:pt idx="6770">
                  <c:v>2024.7285385894775</c:v>
                </c:pt>
                <c:pt idx="6771">
                  <c:v>2026.1323471832275</c:v>
                </c:pt>
                <c:pt idx="6772">
                  <c:v>2025.4304428863525</c:v>
                </c:pt>
                <c:pt idx="6773">
                  <c:v>2023.3249741363525</c:v>
                </c:pt>
                <c:pt idx="6774">
                  <c:v>2027.5361557769775</c:v>
                </c:pt>
                <c:pt idx="6775">
                  <c:v>2027.5361557769775</c:v>
                </c:pt>
                <c:pt idx="6776">
                  <c:v>2027.5361557769775</c:v>
                </c:pt>
                <c:pt idx="6777">
                  <c:v>2026.1323471832275</c:v>
                </c:pt>
                <c:pt idx="6778">
                  <c:v>2023.3249741363525</c:v>
                </c:pt>
                <c:pt idx="6779">
                  <c:v>2024.7285385894775</c:v>
                </c:pt>
                <c:pt idx="6780">
                  <c:v>2024.7285385894775</c:v>
                </c:pt>
                <c:pt idx="6781">
                  <c:v>2022.6230698394775</c:v>
                </c:pt>
                <c:pt idx="6782">
                  <c:v>2021.9211655426025</c:v>
                </c:pt>
                <c:pt idx="6783">
                  <c:v>2024.7285385894775</c:v>
                </c:pt>
                <c:pt idx="6784">
                  <c:v>2025.4304428863525</c:v>
                </c:pt>
                <c:pt idx="6785">
                  <c:v>2025.4304428863525</c:v>
                </c:pt>
                <c:pt idx="6786">
                  <c:v>2024.0268784332275</c:v>
                </c:pt>
                <c:pt idx="6787">
                  <c:v>2021.9211655426025</c:v>
                </c:pt>
                <c:pt idx="6788">
                  <c:v>2024.7285385894775</c:v>
                </c:pt>
                <c:pt idx="6789">
                  <c:v>2025.4304428863525</c:v>
                </c:pt>
                <c:pt idx="6790">
                  <c:v>2022.6230698394775</c:v>
                </c:pt>
                <c:pt idx="6791">
                  <c:v>2022.6230698394775</c:v>
                </c:pt>
                <c:pt idx="6792">
                  <c:v>2018.4118881988525</c:v>
                </c:pt>
                <c:pt idx="6793">
                  <c:v>2017.7099839019775</c:v>
                </c:pt>
                <c:pt idx="6794">
                  <c:v>2015.6042710113525</c:v>
                </c:pt>
                <c:pt idx="6795">
                  <c:v>2015.6042710113525</c:v>
                </c:pt>
                <c:pt idx="6796">
                  <c:v>2012.7968979644775</c:v>
                </c:pt>
                <c:pt idx="6797">
                  <c:v>2009.2873764801025</c:v>
                </c:pt>
                <c:pt idx="6798">
                  <c:v>2007.8835678863525</c:v>
                </c:pt>
                <c:pt idx="6799">
                  <c:v>2003.6723862457275</c:v>
                </c:pt>
                <c:pt idx="6800">
                  <c:v>2003.6723862457275</c:v>
                </c:pt>
                <c:pt idx="6801">
                  <c:v>2000.8650131988525</c:v>
                </c:pt>
                <c:pt idx="6802">
                  <c:v>2001.5669174957275</c:v>
                </c:pt>
                <c:pt idx="6803">
                  <c:v>2000.1631089019775</c:v>
                </c:pt>
                <c:pt idx="6804">
                  <c:v>1997.3554917144775</c:v>
                </c:pt>
                <c:pt idx="6805">
                  <c:v>1995.2500229644775</c:v>
                </c:pt>
                <c:pt idx="6806">
                  <c:v>1993.1443100738525</c:v>
                </c:pt>
                <c:pt idx="6807">
                  <c:v>1988.9331284332275</c:v>
                </c:pt>
                <c:pt idx="6808">
                  <c:v>1988.2312241363525</c:v>
                </c:pt>
                <c:pt idx="6809">
                  <c:v>1986.8274155426025</c:v>
                </c:pt>
                <c:pt idx="6810">
                  <c:v>1986.1255112457275</c:v>
                </c:pt>
                <c:pt idx="6811">
                  <c:v>1981.9143296051025</c:v>
                </c:pt>
                <c:pt idx="6812">
                  <c:v>1981.9143296051025</c:v>
                </c:pt>
                <c:pt idx="6813">
                  <c:v>1977.7031479644775</c:v>
                </c:pt>
                <c:pt idx="6814">
                  <c:v>1976.2993393707275</c:v>
                </c:pt>
                <c:pt idx="6815">
                  <c:v>1974.8955307769775</c:v>
                </c:pt>
                <c:pt idx="6816">
                  <c:v>1973.4919663238525</c:v>
                </c:pt>
                <c:pt idx="6817">
                  <c:v>1972.0881577301025</c:v>
                </c:pt>
                <c:pt idx="6818">
                  <c:v>1973.4919663238525</c:v>
                </c:pt>
                <c:pt idx="6819">
                  <c:v>1972.7900620269775</c:v>
                </c:pt>
                <c:pt idx="6820">
                  <c:v>1972.0881577301025</c:v>
                </c:pt>
                <c:pt idx="6821">
                  <c:v>1972.7900620269775</c:v>
                </c:pt>
                <c:pt idx="6822">
                  <c:v>1971.3862534332275</c:v>
                </c:pt>
                <c:pt idx="6823">
                  <c:v>1975.5974350738525</c:v>
                </c:pt>
                <c:pt idx="6824">
                  <c:v>1975.5974350738525</c:v>
                </c:pt>
                <c:pt idx="6825">
                  <c:v>1974.1936264801025</c:v>
                </c:pt>
                <c:pt idx="6826">
                  <c:v>1976.2993393707275</c:v>
                </c:pt>
                <c:pt idx="6827">
                  <c:v>1977.0012436676025</c:v>
                </c:pt>
                <c:pt idx="6828">
                  <c:v>1975.5974350738525</c:v>
                </c:pt>
                <c:pt idx="6829">
                  <c:v>1976.2993393707275</c:v>
                </c:pt>
                <c:pt idx="6830">
                  <c:v>1977.7031479644775</c:v>
                </c:pt>
                <c:pt idx="6831">
                  <c:v>1976.2993393707275</c:v>
                </c:pt>
                <c:pt idx="6832">
                  <c:v>1978.4050522613525</c:v>
                </c:pt>
                <c:pt idx="6833">
                  <c:v>1977.7031479644775</c:v>
                </c:pt>
                <c:pt idx="6834">
                  <c:v>1979.1069565582275</c:v>
                </c:pt>
                <c:pt idx="6835">
                  <c:v>1981.2124253082275</c:v>
                </c:pt>
                <c:pt idx="6836">
                  <c:v>1981.9143296051025</c:v>
                </c:pt>
                <c:pt idx="6837">
                  <c:v>1981.9143296051025</c:v>
                </c:pt>
                <c:pt idx="6838">
                  <c:v>1981.2124253082275</c:v>
                </c:pt>
                <c:pt idx="6839">
                  <c:v>1981.2124253082275</c:v>
                </c:pt>
                <c:pt idx="6840">
                  <c:v>1982.6162339019775</c:v>
                </c:pt>
                <c:pt idx="6841">
                  <c:v>1987.5293198394775</c:v>
                </c:pt>
                <c:pt idx="6842">
                  <c:v>1987.5293198394775</c:v>
                </c:pt>
                <c:pt idx="6843">
                  <c:v>1986.8274155426025</c:v>
                </c:pt>
                <c:pt idx="6844">
                  <c:v>1986.1255112457275</c:v>
                </c:pt>
                <c:pt idx="6845">
                  <c:v>1986.8274155426025</c:v>
                </c:pt>
                <c:pt idx="6846">
                  <c:v>1989.6350327301025</c:v>
                </c:pt>
                <c:pt idx="6847">
                  <c:v>1987.5293198394775</c:v>
                </c:pt>
                <c:pt idx="6848">
                  <c:v>1987.5293198394775</c:v>
                </c:pt>
                <c:pt idx="6849">
                  <c:v>1989.6350327301025</c:v>
                </c:pt>
                <c:pt idx="6850">
                  <c:v>1988.2312241363525</c:v>
                </c:pt>
                <c:pt idx="6851">
                  <c:v>1990.3369370269775</c:v>
                </c:pt>
                <c:pt idx="6852">
                  <c:v>1989.6350327301025</c:v>
                </c:pt>
                <c:pt idx="6853">
                  <c:v>1988.9331284332275</c:v>
                </c:pt>
                <c:pt idx="6854">
                  <c:v>1991.0385971832275</c:v>
                </c:pt>
                <c:pt idx="6855">
                  <c:v>1990.3369370269775</c:v>
                </c:pt>
                <c:pt idx="6856">
                  <c:v>1988.2312241363525</c:v>
                </c:pt>
                <c:pt idx="6857">
                  <c:v>1990.3369370269775</c:v>
                </c:pt>
                <c:pt idx="6858">
                  <c:v>1989.6350327301025</c:v>
                </c:pt>
                <c:pt idx="6859">
                  <c:v>1989.6350327301025</c:v>
                </c:pt>
                <c:pt idx="6860">
                  <c:v>1988.2312241363525</c:v>
                </c:pt>
                <c:pt idx="6861">
                  <c:v>1988.9331284332275</c:v>
                </c:pt>
                <c:pt idx="6862">
                  <c:v>1990.3369370269775</c:v>
                </c:pt>
                <c:pt idx="6863">
                  <c:v>1988.9331284332275</c:v>
                </c:pt>
                <c:pt idx="6864">
                  <c:v>1987.5293198394775</c:v>
                </c:pt>
                <c:pt idx="6865">
                  <c:v>1988.2312241363525</c:v>
                </c:pt>
                <c:pt idx="6866">
                  <c:v>1986.1255112457275</c:v>
                </c:pt>
                <c:pt idx="6867">
                  <c:v>1986.8274155426025</c:v>
                </c:pt>
                <c:pt idx="6868">
                  <c:v>1986.1255112457275</c:v>
                </c:pt>
                <c:pt idx="6869">
                  <c:v>1983.3181381988525</c:v>
                </c:pt>
                <c:pt idx="6870">
                  <c:v>1985.4236069488525</c:v>
                </c:pt>
                <c:pt idx="6871">
                  <c:v>1982.6162339019775</c:v>
                </c:pt>
                <c:pt idx="6872">
                  <c:v>1982.6162339019775</c:v>
                </c:pt>
                <c:pt idx="6873">
                  <c:v>1979.8086167144775</c:v>
                </c:pt>
                <c:pt idx="6874">
                  <c:v>1979.1069565582275</c:v>
                </c:pt>
                <c:pt idx="6875">
                  <c:v>1977.7031479644775</c:v>
                </c:pt>
                <c:pt idx="6876">
                  <c:v>1977.7031479644775</c:v>
                </c:pt>
                <c:pt idx="6877">
                  <c:v>1977.7031479644775</c:v>
                </c:pt>
                <c:pt idx="6878">
                  <c:v>1975.5974350738525</c:v>
                </c:pt>
                <c:pt idx="6879">
                  <c:v>1974.8955307769775</c:v>
                </c:pt>
                <c:pt idx="6880">
                  <c:v>1972.0881577301025</c:v>
                </c:pt>
                <c:pt idx="6881">
                  <c:v>1971.3862534332275</c:v>
                </c:pt>
                <c:pt idx="6882">
                  <c:v>1968.5786362457275</c:v>
                </c:pt>
                <c:pt idx="6883">
                  <c:v>1969.9824448394775</c:v>
                </c:pt>
                <c:pt idx="6884">
                  <c:v>1968.5786362457275</c:v>
                </c:pt>
                <c:pt idx="6885">
                  <c:v>1967.8769760894775</c:v>
                </c:pt>
                <c:pt idx="6886">
                  <c:v>1967.1750717926025</c:v>
                </c:pt>
                <c:pt idx="6887">
                  <c:v>1966.4731674957275</c:v>
                </c:pt>
                <c:pt idx="6888">
                  <c:v>1964.3674546051025</c:v>
                </c:pt>
                <c:pt idx="6889">
                  <c:v>1962.2619858551025</c:v>
                </c:pt>
                <c:pt idx="6890">
                  <c:v>1962.2619858551025</c:v>
                </c:pt>
                <c:pt idx="6891">
                  <c:v>1961.5600815582275</c:v>
                </c:pt>
                <c:pt idx="6892">
                  <c:v>1959.4543686676025</c:v>
                </c:pt>
                <c:pt idx="6893">
                  <c:v>1960.8581772613525</c:v>
                </c:pt>
                <c:pt idx="6894">
                  <c:v>1960.1562729644775</c:v>
                </c:pt>
                <c:pt idx="6895">
                  <c:v>1960.1562729644775</c:v>
                </c:pt>
                <c:pt idx="6896">
                  <c:v>1958.7524643707275</c:v>
                </c:pt>
                <c:pt idx="6897">
                  <c:v>1956.6469956207275</c:v>
                </c:pt>
                <c:pt idx="6898">
                  <c:v>1958.7524643707275</c:v>
                </c:pt>
                <c:pt idx="6899">
                  <c:v>1960.1562729644775</c:v>
                </c:pt>
                <c:pt idx="6900">
                  <c:v>1960.1562729644775</c:v>
                </c:pt>
                <c:pt idx="6901">
                  <c:v>1959.4543686676025</c:v>
                </c:pt>
                <c:pt idx="6902">
                  <c:v>1960.1562729644775</c:v>
                </c:pt>
                <c:pt idx="6903">
                  <c:v>1959.4543686676025</c:v>
                </c:pt>
                <c:pt idx="6904">
                  <c:v>1960.8581772613525</c:v>
                </c:pt>
                <c:pt idx="6905">
                  <c:v>1960.1562729644775</c:v>
                </c:pt>
                <c:pt idx="6906">
                  <c:v>1960.8581772613525</c:v>
                </c:pt>
                <c:pt idx="6907">
                  <c:v>1962.2619858551025</c:v>
                </c:pt>
                <c:pt idx="6908">
                  <c:v>1960.8581772613525</c:v>
                </c:pt>
                <c:pt idx="6909">
                  <c:v>1964.3674546051025</c:v>
                </c:pt>
                <c:pt idx="6910">
                  <c:v>1965.0693589019775</c:v>
                </c:pt>
                <c:pt idx="6911">
                  <c:v>1964.3674546051025</c:v>
                </c:pt>
                <c:pt idx="6912">
                  <c:v>1963.6655503082275</c:v>
                </c:pt>
                <c:pt idx="6913">
                  <c:v>1965.0693589019775</c:v>
                </c:pt>
                <c:pt idx="6914">
                  <c:v>1964.3674546051025</c:v>
                </c:pt>
                <c:pt idx="6915">
                  <c:v>1966.4731674957275</c:v>
                </c:pt>
                <c:pt idx="6916">
                  <c:v>1968.5786362457275</c:v>
                </c:pt>
                <c:pt idx="6917">
                  <c:v>1969.2805405426025</c:v>
                </c:pt>
                <c:pt idx="6918">
                  <c:v>1967.1750717926025</c:v>
                </c:pt>
                <c:pt idx="6919">
                  <c:v>1967.8769760894775</c:v>
                </c:pt>
                <c:pt idx="6920">
                  <c:v>1968.5786362457275</c:v>
                </c:pt>
                <c:pt idx="6921">
                  <c:v>1971.3862534332275</c:v>
                </c:pt>
                <c:pt idx="6922">
                  <c:v>1969.9824448394775</c:v>
                </c:pt>
                <c:pt idx="6923">
                  <c:v>1972.0881577301025</c:v>
                </c:pt>
                <c:pt idx="6924">
                  <c:v>1974.1936264801025</c:v>
                </c:pt>
                <c:pt idx="6925">
                  <c:v>1974.8955307769775</c:v>
                </c:pt>
                <c:pt idx="6926">
                  <c:v>1974.1936264801025</c:v>
                </c:pt>
                <c:pt idx="6927">
                  <c:v>1976.2993393707275</c:v>
                </c:pt>
                <c:pt idx="6928">
                  <c:v>1976.2993393707275</c:v>
                </c:pt>
                <c:pt idx="6929">
                  <c:v>1977.0012436676025</c:v>
                </c:pt>
                <c:pt idx="6930">
                  <c:v>1976.2993393707275</c:v>
                </c:pt>
                <c:pt idx="6931">
                  <c:v>1978.4050522613525</c:v>
                </c:pt>
                <c:pt idx="6932">
                  <c:v>1978.4050522613525</c:v>
                </c:pt>
                <c:pt idx="6933">
                  <c:v>1979.8086167144775</c:v>
                </c:pt>
                <c:pt idx="6934">
                  <c:v>1979.8086167144775</c:v>
                </c:pt>
                <c:pt idx="6935">
                  <c:v>1981.9143296051025</c:v>
                </c:pt>
                <c:pt idx="6936">
                  <c:v>1981.2124253082275</c:v>
                </c:pt>
                <c:pt idx="6937">
                  <c:v>1981.9143296051025</c:v>
                </c:pt>
                <c:pt idx="6938">
                  <c:v>1981.9143296051025</c:v>
                </c:pt>
                <c:pt idx="6939">
                  <c:v>1984.0200424957275</c:v>
                </c:pt>
                <c:pt idx="6940">
                  <c:v>1982.6162339019775</c:v>
                </c:pt>
                <c:pt idx="6941">
                  <c:v>1985.4236069488525</c:v>
                </c:pt>
                <c:pt idx="6942">
                  <c:v>1985.4236069488525</c:v>
                </c:pt>
                <c:pt idx="6943">
                  <c:v>1985.4236069488525</c:v>
                </c:pt>
                <c:pt idx="6944">
                  <c:v>1984.7219467926025</c:v>
                </c:pt>
                <c:pt idx="6945">
                  <c:v>1986.1255112457275</c:v>
                </c:pt>
                <c:pt idx="6946">
                  <c:v>1984.7219467926025</c:v>
                </c:pt>
                <c:pt idx="6947">
                  <c:v>1985.4236069488525</c:v>
                </c:pt>
                <c:pt idx="6948">
                  <c:v>1984.7219467926025</c:v>
                </c:pt>
                <c:pt idx="6949">
                  <c:v>1985.4236069488525</c:v>
                </c:pt>
                <c:pt idx="6950">
                  <c:v>1985.4236069488525</c:v>
                </c:pt>
                <c:pt idx="6951">
                  <c:v>1987.5293198394775</c:v>
                </c:pt>
                <c:pt idx="6952">
                  <c:v>1984.7219467926025</c:v>
                </c:pt>
                <c:pt idx="6953">
                  <c:v>1984.0200424957275</c:v>
                </c:pt>
                <c:pt idx="6954">
                  <c:v>1986.1255112457275</c:v>
                </c:pt>
                <c:pt idx="6955">
                  <c:v>1986.1255112457275</c:v>
                </c:pt>
                <c:pt idx="6956">
                  <c:v>1984.7219467926025</c:v>
                </c:pt>
                <c:pt idx="6957">
                  <c:v>1985.4236069488525</c:v>
                </c:pt>
                <c:pt idx="6958">
                  <c:v>1986.8274155426025</c:v>
                </c:pt>
                <c:pt idx="6959">
                  <c:v>1986.1255112457275</c:v>
                </c:pt>
                <c:pt idx="6960">
                  <c:v>1984.0200424957275</c:v>
                </c:pt>
                <c:pt idx="6961">
                  <c:v>1986.8274155426025</c:v>
                </c:pt>
                <c:pt idx="6962">
                  <c:v>1984.0200424957275</c:v>
                </c:pt>
                <c:pt idx="6963">
                  <c:v>1984.7219467926025</c:v>
                </c:pt>
                <c:pt idx="6964">
                  <c:v>1984.0200424957275</c:v>
                </c:pt>
                <c:pt idx="6965">
                  <c:v>1984.0200424957275</c:v>
                </c:pt>
                <c:pt idx="6966">
                  <c:v>1983.3181381988525</c:v>
                </c:pt>
                <c:pt idx="6967">
                  <c:v>1981.9143296051025</c:v>
                </c:pt>
                <c:pt idx="6968">
                  <c:v>1984.0200424957275</c:v>
                </c:pt>
                <c:pt idx="6969">
                  <c:v>1982.6162339019775</c:v>
                </c:pt>
                <c:pt idx="6970">
                  <c:v>1983.3181381988525</c:v>
                </c:pt>
                <c:pt idx="6971">
                  <c:v>1979.1069565582275</c:v>
                </c:pt>
                <c:pt idx="6972">
                  <c:v>1980.5105210113525</c:v>
                </c:pt>
                <c:pt idx="6973">
                  <c:v>1977.7031479644775</c:v>
                </c:pt>
                <c:pt idx="6974">
                  <c:v>1979.8086167144775</c:v>
                </c:pt>
                <c:pt idx="6975">
                  <c:v>1979.1069565582275</c:v>
                </c:pt>
                <c:pt idx="6976">
                  <c:v>1978.4050522613525</c:v>
                </c:pt>
                <c:pt idx="6977">
                  <c:v>1979.1069565582275</c:v>
                </c:pt>
                <c:pt idx="6978">
                  <c:v>1980.5105210113525</c:v>
                </c:pt>
                <c:pt idx="6979">
                  <c:v>1981.2124253082275</c:v>
                </c:pt>
                <c:pt idx="6980">
                  <c:v>1979.1069565582275</c:v>
                </c:pt>
                <c:pt idx="6981">
                  <c:v>1981.2124253082275</c:v>
                </c:pt>
                <c:pt idx="6982">
                  <c:v>1980.5105210113525</c:v>
                </c:pt>
                <c:pt idx="6983">
                  <c:v>1977.0012436676025</c:v>
                </c:pt>
                <c:pt idx="6984">
                  <c:v>1978.4050522613525</c:v>
                </c:pt>
                <c:pt idx="6985">
                  <c:v>1979.8086167144775</c:v>
                </c:pt>
                <c:pt idx="6986">
                  <c:v>1979.8086167144775</c:v>
                </c:pt>
                <c:pt idx="6987">
                  <c:v>1979.1069565582275</c:v>
                </c:pt>
                <c:pt idx="6988">
                  <c:v>1980.5105210113525</c:v>
                </c:pt>
                <c:pt idx="6989">
                  <c:v>1978.4050522613525</c:v>
                </c:pt>
                <c:pt idx="6990">
                  <c:v>1979.8086167144775</c:v>
                </c:pt>
                <c:pt idx="6991">
                  <c:v>1979.1069565582275</c:v>
                </c:pt>
                <c:pt idx="6992">
                  <c:v>1977.0012436676025</c:v>
                </c:pt>
                <c:pt idx="6993">
                  <c:v>1981.2124253082275</c:v>
                </c:pt>
                <c:pt idx="6994">
                  <c:v>1978.4050522613525</c:v>
                </c:pt>
                <c:pt idx="6995">
                  <c:v>1979.1069565582275</c:v>
                </c:pt>
                <c:pt idx="6996">
                  <c:v>1979.8086167144775</c:v>
                </c:pt>
                <c:pt idx="6997">
                  <c:v>1980.5105210113525</c:v>
                </c:pt>
                <c:pt idx="6998">
                  <c:v>1978.4050522613525</c:v>
                </c:pt>
                <c:pt idx="6999">
                  <c:v>1979.1069565582275</c:v>
                </c:pt>
                <c:pt idx="7000">
                  <c:v>1978.4050522613525</c:v>
                </c:pt>
                <c:pt idx="7001">
                  <c:v>1979.1069565582275</c:v>
                </c:pt>
                <c:pt idx="7002">
                  <c:v>1979.1069565582275</c:v>
                </c:pt>
                <c:pt idx="7003">
                  <c:v>1980.5105210113525</c:v>
                </c:pt>
                <c:pt idx="7004">
                  <c:v>1979.1069565582275</c:v>
                </c:pt>
                <c:pt idx="7005">
                  <c:v>1982.6162339019775</c:v>
                </c:pt>
                <c:pt idx="7006">
                  <c:v>1984.7219467926025</c:v>
                </c:pt>
                <c:pt idx="7007">
                  <c:v>1981.2124253082275</c:v>
                </c:pt>
                <c:pt idx="7008">
                  <c:v>1978.4050522613525</c:v>
                </c:pt>
                <c:pt idx="7009">
                  <c:v>1980.5105210113525</c:v>
                </c:pt>
                <c:pt idx="7010">
                  <c:v>1982.6162339019775</c:v>
                </c:pt>
                <c:pt idx="7011">
                  <c:v>1983.3181381988525</c:v>
                </c:pt>
                <c:pt idx="7012">
                  <c:v>1984.0200424957275</c:v>
                </c:pt>
                <c:pt idx="7013">
                  <c:v>1987.5293198394775</c:v>
                </c:pt>
                <c:pt idx="7014">
                  <c:v>1985.4236069488525</c:v>
                </c:pt>
                <c:pt idx="7015">
                  <c:v>1985.4236069488525</c:v>
                </c:pt>
                <c:pt idx="7016">
                  <c:v>1981.2124253082275</c:v>
                </c:pt>
                <c:pt idx="7017">
                  <c:v>1979.8086167144775</c:v>
                </c:pt>
                <c:pt idx="7018">
                  <c:v>1980.5105210113525</c:v>
                </c:pt>
                <c:pt idx="7019">
                  <c:v>1981.9143296051025</c:v>
                </c:pt>
                <c:pt idx="7020">
                  <c:v>1979.8086167144775</c:v>
                </c:pt>
                <c:pt idx="7021">
                  <c:v>1981.9143296051025</c:v>
                </c:pt>
                <c:pt idx="7022">
                  <c:v>1981.2124253082275</c:v>
                </c:pt>
                <c:pt idx="7023">
                  <c:v>1978.4050522613525</c:v>
                </c:pt>
                <c:pt idx="7024">
                  <c:v>1977.7031479644775</c:v>
                </c:pt>
                <c:pt idx="7025">
                  <c:v>1979.1069565582275</c:v>
                </c:pt>
                <c:pt idx="7026">
                  <c:v>1979.1069565582275</c:v>
                </c:pt>
                <c:pt idx="7027">
                  <c:v>1977.7031479644775</c:v>
                </c:pt>
                <c:pt idx="7028">
                  <c:v>1979.1069565582275</c:v>
                </c:pt>
                <c:pt idx="7029">
                  <c:v>1980.5105210113525</c:v>
                </c:pt>
                <c:pt idx="7030">
                  <c:v>1980.5105210113525</c:v>
                </c:pt>
                <c:pt idx="7031">
                  <c:v>1980.5105210113525</c:v>
                </c:pt>
                <c:pt idx="7032">
                  <c:v>1980.5105210113525</c:v>
                </c:pt>
                <c:pt idx="7033">
                  <c:v>1979.1069565582275</c:v>
                </c:pt>
                <c:pt idx="7034">
                  <c:v>1977.0012436676025</c:v>
                </c:pt>
                <c:pt idx="7035">
                  <c:v>1976.2993393707275</c:v>
                </c:pt>
                <c:pt idx="7036">
                  <c:v>1979.1069565582275</c:v>
                </c:pt>
                <c:pt idx="7037">
                  <c:v>1980.5105210113525</c:v>
                </c:pt>
                <c:pt idx="7038">
                  <c:v>1978.4050522613525</c:v>
                </c:pt>
                <c:pt idx="7039">
                  <c:v>1978.4050522613525</c:v>
                </c:pt>
                <c:pt idx="7040">
                  <c:v>1975.5974350738525</c:v>
                </c:pt>
                <c:pt idx="7041">
                  <c:v>1977.7031479644775</c:v>
                </c:pt>
                <c:pt idx="7042">
                  <c:v>1976.2993393707275</c:v>
                </c:pt>
                <c:pt idx="7043">
                  <c:v>1972.7900620269775</c:v>
                </c:pt>
                <c:pt idx="7044">
                  <c:v>1974.1936264801025</c:v>
                </c:pt>
                <c:pt idx="7045">
                  <c:v>1974.8955307769775</c:v>
                </c:pt>
                <c:pt idx="7046">
                  <c:v>1971.3862534332275</c:v>
                </c:pt>
                <c:pt idx="7047">
                  <c:v>1970.6843491363525</c:v>
                </c:pt>
                <c:pt idx="7048">
                  <c:v>1970.6843491363525</c:v>
                </c:pt>
                <c:pt idx="7049">
                  <c:v>1969.2805405426025</c:v>
                </c:pt>
                <c:pt idx="7050">
                  <c:v>1969.9824448394775</c:v>
                </c:pt>
                <c:pt idx="7051">
                  <c:v>1966.4731674957275</c:v>
                </c:pt>
                <c:pt idx="7052">
                  <c:v>1966.4731674957275</c:v>
                </c:pt>
                <c:pt idx="7053">
                  <c:v>1965.7712631988525</c:v>
                </c:pt>
                <c:pt idx="7054">
                  <c:v>1965.7712631988525</c:v>
                </c:pt>
                <c:pt idx="7055">
                  <c:v>1967.1750717926025</c:v>
                </c:pt>
                <c:pt idx="7056">
                  <c:v>1965.0693589019775</c:v>
                </c:pt>
                <c:pt idx="7057">
                  <c:v>1966.4731674957275</c:v>
                </c:pt>
                <c:pt idx="7058">
                  <c:v>1967.8769760894775</c:v>
                </c:pt>
                <c:pt idx="7059">
                  <c:v>1966.4731674957275</c:v>
                </c:pt>
                <c:pt idx="7060">
                  <c:v>1965.0693589019775</c:v>
                </c:pt>
                <c:pt idx="7061">
                  <c:v>1964.3674546051025</c:v>
                </c:pt>
                <c:pt idx="7062">
                  <c:v>1967.8769760894775</c:v>
                </c:pt>
                <c:pt idx="7063">
                  <c:v>1969.9824448394775</c:v>
                </c:pt>
                <c:pt idx="7064">
                  <c:v>1971.3862534332275</c:v>
                </c:pt>
                <c:pt idx="7065">
                  <c:v>1969.2805405426025</c:v>
                </c:pt>
                <c:pt idx="7066">
                  <c:v>1971.3862534332275</c:v>
                </c:pt>
                <c:pt idx="7067">
                  <c:v>1971.3862534332275</c:v>
                </c:pt>
                <c:pt idx="7068">
                  <c:v>1968.5786362457275</c:v>
                </c:pt>
                <c:pt idx="7069">
                  <c:v>1969.9824448394775</c:v>
                </c:pt>
                <c:pt idx="7070">
                  <c:v>1970.6843491363525</c:v>
                </c:pt>
                <c:pt idx="7071">
                  <c:v>1971.3862534332275</c:v>
                </c:pt>
                <c:pt idx="7072">
                  <c:v>1972.7900620269775</c:v>
                </c:pt>
                <c:pt idx="7073">
                  <c:v>1972.7900620269775</c:v>
                </c:pt>
                <c:pt idx="7074">
                  <c:v>1974.1936264801025</c:v>
                </c:pt>
                <c:pt idx="7075">
                  <c:v>1976.2993393707275</c:v>
                </c:pt>
                <c:pt idx="7076">
                  <c:v>1975.5974350738525</c:v>
                </c:pt>
                <c:pt idx="7077">
                  <c:v>1974.8955307769775</c:v>
                </c:pt>
                <c:pt idx="7078">
                  <c:v>1975.5974350738525</c:v>
                </c:pt>
                <c:pt idx="7079">
                  <c:v>1977.0012436676025</c:v>
                </c:pt>
                <c:pt idx="7080">
                  <c:v>1979.1069565582275</c:v>
                </c:pt>
                <c:pt idx="7081">
                  <c:v>1979.1069565582275</c:v>
                </c:pt>
                <c:pt idx="7082">
                  <c:v>1979.1069565582275</c:v>
                </c:pt>
                <c:pt idx="7083">
                  <c:v>1979.1069565582275</c:v>
                </c:pt>
                <c:pt idx="7084">
                  <c:v>1981.9143296051025</c:v>
                </c:pt>
                <c:pt idx="7085">
                  <c:v>1982.6162339019775</c:v>
                </c:pt>
                <c:pt idx="7086">
                  <c:v>1981.9143296051025</c:v>
                </c:pt>
                <c:pt idx="7087">
                  <c:v>1981.9143296051025</c:v>
                </c:pt>
                <c:pt idx="7088">
                  <c:v>1982.6162339019775</c:v>
                </c:pt>
                <c:pt idx="7089">
                  <c:v>1983.3181381988525</c:v>
                </c:pt>
                <c:pt idx="7090">
                  <c:v>1982.6162339019775</c:v>
                </c:pt>
                <c:pt idx="7091">
                  <c:v>1984.0200424957275</c:v>
                </c:pt>
                <c:pt idx="7092">
                  <c:v>1983.3181381988525</c:v>
                </c:pt>
                <c:pt idx="7093">
                  <c:v>1984.0200424957275</c:v>
                </c:pt>
                <c:pt idx="7094">
                  <c:v>1985.4236069488525</c:v>
                </c:pt>
                <c:pt idx="7095">
                  <c:v>1987.5293198394775</c:v>
                </c:pt>
                <c:pt idx="7096">
                  <c:v>1982.6162339019775</c:v>
                </c:pt>
                <c:pt idx="7097">
                  <c:v>1987.5293198394775</c:v>
                </c:pt>
                <c:pt idx="7098">
                  <c:v>1986.1255112457275</c:v>
                </c:pt>
                <c:pt idx="7099">
                  <c:v>1986.1255112457275</c:v>
                </c:pt>
                <c:pt idx="7100">
                  <c:v>1985.4236069488525</c:v>
                </c:pt>
                <c:pt idx="7101">
                  <c:v>1984.7219467926025</c:v>
                </c:pt>
                <c:pt idx="7102">
                  <c:v>1984.0200424957275</c:v>
                </c:pt>
                <c:pt idx="7103">
                  <c:v>1983.3181381988525</c:v>
                </c:pt>
                <c:pt idx="7104">
                  <c:v>1984.7219467926025</c:v>
                </c:pt>
                <c:pt idx="7105">
                  <c:v>1982.6162339019775</c:v>
                </c:pt>
                <c:pt idx="7106">
                  <c:v>1981.2124253082275</c:v>
                </c:pt>
                <c:pt idx="7107">
                  <c:v>1981.9143296051025</c:v>
                </c:pt>
                <c:pt idx="7108">
                  <c:v>1981.9143296051025</c:v>
                </c:pt>
                <c:pt idx="7109">
                  <c:v>1982.6162339019775</c:v>
                </c:pt>
                <c:pt idx="7110">
                  <c:v>1981.9143296051025</c:v>
                </c:pt>
                <c:pt idx="7111">
                  <c:v>1981.9143296051025</c:v>
                </c:pt>
                <c:pt idx="7112">
                  <c:v>1981.2124253082275</c:v>
                </c:pt>
                <c:pt idx="7113">
                  <c:v>1983.3181381988525</c:v>
                </c:pt>
                <c:pt idx="7114">
                  <c:v>1983.3181381988525</c:v>
                </c:pt>
                <c:pt idx="7115">
                  <c:v>1984.0200424957275</c:v>
                </c:pt>
                <c:pt idx="7116">
                  <c:v>1983.3181381988525</c:v>
                </c:pt>
                <c:pt idx="7117">
                  <c:v>1982.6162339019775</c:v>
                </c:pt>
                <c:pt idx="7118">
                  <c:v>1984.7219467926025</c:v>
                </c:pt>
                <c:pt idx="7119">
                  <c:v>1981.9143296051025</c:v>
                </c:pt>
                <c:pt idx="7120">
                  <c:v>1983.3181381988525</c:v>
                </c:pt>
                <c:pt idx="7121">
                  <c:v>1983.3181381988525</c:v>
                </c:pt>
                <c:pt idx="7122">
                  <c:v>1982.6162339019775</c:v>
                </c:pt>
                <c:pt idx="7123">
                  <c:v>1983.3181381988525</c:v>
                </c:pt>
                <c:pt idx="7124">
                  <c:v>1981.9143296051025</c:v>
                </c:pt>
                <c:pt idx="7125">
                  <c:v>1981.9143296051025</c:v>
                </c:pt>
                <c:pt idx="7126">
                  <c:v>1982.6162339019775</c:v>
                </c:pt>
                <c:pt idx="7127">
                  <c:v>1981.2124253082275</c:v>
                </c:pt>
                <c:pt idx="7128">
                  <c:v>1979.8086167144775</c:v>
                </c:pt>
                <c:pt idx="7129">
                  <c:v>1979.1069565582275</c:v>
                </c:pt>
                <c:pt idx="7130">
                  <c:v>1980.5105210113525</c:v>
                </c:pt>
                <c:pt idx="7131">
                  <c:v>1977.7031479644775</c:v>
                </c:pt>
                <c:pt idx="7132">
                  <c:v>1981.2124253082275</c:v>
                </c:pt>
                <c:pt idx="7133">
                  <c:v>1977.7031479644775</c:v>
                </c:pt>
                <c:pt idx="7134">
                  <c:v>1979.1069565582275</c:v>
                </c:pt>
                <c:pt idx="7135">
                  <c:v>1977.0012436676025</c:v>
                </c:pt>
                <c:pt idx="7136">
                  <c:v>1976.2993393707275</c:v>
                </c:pt>
                <c:pt idx="7137">
                  <c:v>1975.5974350738525</c:v>
                </c:pt>
                <c:pt idx="7138">
                  <c:v>1974.1936264801025</c:v>
                </c:pt>
                <c:pt idx="7139">
                  <c:v>1973.4919663238525</c:v>
                </c:pt>
                <c:pt idx="7140">
                  <c:v>1972.0881577301025</c:v>
                </c:pt>
                <c:pt idx="7141">
                  <c:v>1972.7900620269775</c:v>
                </c:pt>
                <c:pt idx="7142">
                  <c:v>1972.0881577301025</c:v>
                </c:pt>
                <c:pt idx="7143">
                  <c:v>1967.8769760894775</c:v>
                </c:pt>
                <c:pt idx="7144">
                  <c:v>1965.7712631988525</c:v>
                </c:pt>
                <c:pt idx="7145">
                  <c:v>1967.8769760894775</c:v>
                </c:pt>
                <c:pt idx="7146">
                  <c:v>1965.0693589019775</c:v>
                </c:pt>
                <c:pt idx="7147">
                  <c:v>1965.7712631988525</c:v>
                </c:pt>
                <c:pt idx="7148">
                  <c:v>1964.3674546051025</c:v>
                </c:pt>
                <c:pt idx="7149">
                  <c:v>1967.1750717926025</c:v>
                </c:pt>
                <c:pt idx="7150">
                  <c:v>1964.3674546051025</c:v>
                </c:pt>
                <c:pt idx="7151">
                  <c:v>1965.0693589019775</c:v>
                </c:pt>
                <c:pt idx="7152">
                  <c:v>1962.2619858551025</c:v>
                </c:pt>
                <c:pt idx="7153">
                  <c:v>1962.9636460113525</c:v>
                </c:pt>
                <c:pt idx="7154">
                  <c:v>1959.4543686676025</c:v>
                </c:pt>
                <c:pt idx="7155">
                  <c:v>1960.1562729644775</c:v>
                </c:pt>
                <c:pt idx="7156">
                  <c:v>1959.4543686676025</c:v>
                </c:pt>
                <c:pt idx="7157">
                  <c:v>1958.7524643707275</c:v>
                </c:pt>
                <c:pt idx="7158">
                  <c:v>1960.1562729644775</c:v>
                </c:pt>
                <c:pt idx="7159">
                  <c:v>1961.5600815582275</c:v>
                </c:pt>
                <c:pt idx="7160">
                  <c:v>1959.4543686676025</c:v>
                </c:pt>
                <c:pt idx="7161">
                  <c:v>1960.1562729644775</c:v>
                </c:pt>
                <c:pt idx="7162">
                  <c:v>1959.4543686676025</c:v>
                </c:pt>
                <c:pt idx="7163">
                  <c:v>1961.5600815582275</c:v>
                </c:pt>
                <c:pt idx="7164">
                  <c:v>1960.1562729644775</c:v>
                </c:pt>
                <c:pt idx="7165">
                  <c:v>1960.8581772613525</c:v>
                </c:pt>
                <c:pt idx="7166">
                  <c:v>1961.5600815582275</c:v>
                </c:pt>
                <c:pt idx="7167">
                  <c:v>1961.5600815582275</c:v>
                </c:pt>
                <c:pt idx="7168">
                  <c:v>1961.5600815582275</c:v>
                </c:pt>
                <c:pt idx="7169">
                  <c:v>1961.5600815582275</c:v>
                </c:pt>
                <c:pt idx="7170">
                  <c:v>1962.2619858551025</c:v>
                </c:pt>
                <c:pt idx="7171">
                  <c:v>1961.5600815582275</c:v>
                </c:pt>
                <c:pt idx="7172">
                  <c:v>1965.0693589019775</c:v>
                </c:pt>
                <c:pt idx="7173">
                  <c:v>1961.5600815582275</c:v>
                </c:pt>
                <c:pt idx="7174">
                  <c:v>1962.9636460113525</c:v>
                </c:pt>
                <c:pt idx="7175">
                  <c:v>1963.6655503082275</c:v>
                </c:pt>
                <c:pt idx="7176">
                  <c:v>1965.0693589019775</c:v>
                </c:pt>
                <c:pt idx="7177">
                  <c:v>1963.6655503082275</c:v>
                </c:pt>
                <c:pt idx="7178">
                  <c:v>1964.3674546051025</c:v>
                </c:pt>
                <c:pt idx="7179">
                  <c:v>1965.0693589019775</c:v>
                </c:pt>
                <c:pt idx="7180">
                  <c:v>1962.9636460113525</c:v>
                </c:pt>
                <c:pt idx="7181">
                  <c:v>1967.8769760894775</c:v>
                </c:pt>
                <c:pt idx="7182">
                  <c:v>1967.1750717926025</c:v>
                </c:pt>
                <c:pt idx="7183">
                  <c:v>1968.5786362457275</c:v>
                </c:pt>
                <c:pt idx="7184">
                  <c:v>1967.8769760894775</c:v>
                </c:pt>
                <c:pt idx="7185">
                  <c:v>1967.8769760894775</c:v>
                </c:pt>
                <c:pt idx="7186">
                  <c:v>1969.9824448394775</c:v>
                </c:pt>
                <c:pt idx="7187">
                  <c:v>1971.3862534332275</c:v>
                </c:pt>
                <c:pt idx="7188">
                  <c:v>1968.5786362457275</c:v>
                </c:pt>
                <c:pt idx="7189">
                  <c:v>1964.3674546051025</c:v>
                </c:pt>
                <c:pt idx="7190">
                  <c:v>1965.7712631988525</c:v>
                </c:pt>
                <c:pt idx="7191">
                  <c:v>1969.9824448394775</c:v>
                </c:pt>
                <c:pt idx="7192">
                  <c:v>1972.0881577301025</c:v>
                </c:pt>
                <c:pt idx="7193">
                  <c:v>1974.8955307769775</c:v>
                </c:pt>
                <c:pt idx="7194">
                  <c:v>1977.7031479644775</c:v>
                </c:pt>
                <c:pt idx="7195">
                  <c:v>1976.2993393707275</c:v>
                </c:pt>
                <c:pt idx="7196">
                  <c:v>1972.0881577301025</c:v>
                </c:pt>
                <c:pt idx="7197">
                  <c:v>1973.4919663238525</c:v>
                </c:pt>
                <c:pt idx="7198">
                  <c:v>1968.5786362457275</c:v>
                </c:pt>
                <c:pt idx="7199">
                  <c:v>1969.9824448394775</c:v>
                </c:pt>
                <c:pt idx="7200">
                  <c:v>1972.7900620269775</c:v>
                </c:pt>
                <c:pt idx="7201">
                  <c:v>1975.5974350738525</c:v>
                </c:pt>
                <c:pt idx="7202">
                  <c:v>1971.3862534332275</c:v>
                </c:pt>
                <c:pt idx="7203">
                  <c:v>1969.9824448394775</c:v>
                </c:pt>
                <c:pt idx="7204">
                  <c:v>1967.8769760894775</c:v>
                </c:pt>
                <c:pt idx="7205">
                  <c:v>1966.4731674957275</c:v>
                </c:pt>
                <c:pt idx="7206">
                  <c:v>1967.1750717926025</c:v>
                </c:pt>
                <c:pt idx="7207">
                  <c:v>1971.3862534332275</c:v>
                </c:pt>
                <c:pt idx="7208">
                  <c:v>1972.0881577301025</c:v>
                </c:pt>
                <c:pt idx="7209">
                  <c:v>1971.3862534332275</c:v>
                </c:pt>
                <c:pt idx="7210">
                  <c:v>1969.2805405426025</c:v>
                </c:pt>
                <c:pt idx="7211">
                  <c:v>1969.2805405426025</c:v>
                </c:pt>
                <c:pt idx="7212">
                  <c:v>1970.6843491363525</c:v>
                </c:pt>
                <c:pt idx="7213">
                  <c:v>1967.1750717926025</c:v>
                </c:pt>
                <c:pt idx="7214">
                  <c:v>1969.2805405426025</c:v>
                </c:pt>
                <c:pt idx="7215">
                  <c:v>1967.8769760894775</c:v>
                </c:pt>
                <c:pt idx="7216">
                  <c:v>1967.8769760894775</c:v>
                </c:pt>
                <c:pt idx="7217">
                  <c:v>1966.4731674957275</c:v>
                </c:pt>
                <c:pt idx="7218">
                  <c:v>1964.3674546051025</c:v>
                </c:pt>
                <c:pt idx="7219">
                  <c:v>1963.6655503082275</c:v>
                </c:pt>
                <c:pt idx="7220">
                  <c:v>1964.3674546051025</c:v>
                </c:pt>
                <c:pt idx="7221">
                  <c:v>1966.4731674957275</c:v>
                </c:pt>
                <c:pt idx="7222">
                  <c:v>1968.5786362457275</c:v>
                </c:pt>
                <c:pt idx="7223">
                  <c:v>1967.8769760894775</c:v>
                </c:pt>
                <c:pt idx="7224">
                  <c:v>1967.1750717926025</c:v>
                </c:pt>
                <c:pt idx="7225">
                  <c:v>1968.5786362457275</c:v>
                </c:pt>
                <c:pt idx="7226">
                  <c:v>1968.5786362457275</c:v>
                </c:pt>
                <c:pt idx="7227">
                  <c:v>1968.5786362457275</c:v>
                </c:pt>
                <c:pt idx="7228">
                  <c:v>1972.0881577301025</c:v>
                </c:pt>
                <c:pt idx="7229">
                  <c:v>1972.7900620269775</c:v>
                </c:pt>
                <c:pt idx="7230">
                  <c:v>1974.1936264801025</c:v>
                </c:pt>
                <c:pt idx="7231">
                  <c:v>1972.7900620269775</c:v>
                </c:pt>
                <c:pt idx="7232">
                  <c:v>1973.4919663238525</c:v>
                </c:pt>
                <c:pt idx="7233">
                  <c:v>1971.3862534332275</c:v>
                </c:pt>
                <c:pt idx="7234">
                  <c:v>1970.6843491363525</c:v>
                </c:pt>
                <c:pt idx="7235">
                  <c:v>1972.7900620269775</c:v>
                </c:pt>
                <c:pt idx="7236">
                  <c:v>1973.4919663238525</c:v>
                </c:pt>
                <c:pt idx="7237">
                  <c:v>1975.5974350738525</c:v>
                </c:pt>
                <c:pt idx="7238">
                  <c:v>1977.0012436676025</c:v>
                </c:pt>
                <c:pt idx="7239">
                  <c:v>1976.2993393707275</c:v>
                </c:pt>
                <c:pt idx="7240">
                  <c:v>1977.0012436676025</c:v>
                </c:pt>
                <c:pt idx="7241">
                  <c:v>1977.7031479644775</c:v>
                </c:pt>
                <c:pt idx="7242">
                  <c:v>1977.0012436676025</c:v>
                </c:pt>
                <c:pt idx="7243">
                  <c:v>1977.0012436676025</c:v>
                </c:pt>
                <c:pt idx="7244">
                  <c:v>1979.8086167144775</c:v>
                </c:pt>
                <c:pt idx="7245">
                  <c:v>1980.5105210113525</c:v>
                </c:pt>
                <c:pt idx="7246">
                  <c:v>1981.2124253082275</c:v>
                </c:pt>
                <c:pt idx="7247">
                  <c:v>1981.9143296051025</c:v>
                </c:pt>
                <c:pt idx="7248">
                  <c:v>1981.2124253082275</c:v>
                </c:pt>
                <c:pt idx="7249">
                  <c:v>1979.1069565582275</c:v>
                </c:pt>
                <c:pt idx="7250">
                  <c:v>1980.5105210113525</c:v>
                </c:pt>
                <c:pt idx="7251">
                  <c:v>1979.1069565582275</c:v>
                </c:pt>
                <c:pt idx="7252">
                  <c:v>1977.7031479644775</c:v>
                </c:pt>
                <c:pt idx="7253">
                  <c:v>1980.5105210113525</c:v>
                </c:pt>
                <c:pt idx="7254">
                  <c:v>1979.8086167144775</c:v>
                </c:pt>
                <c:pt idx="7255">
                  <c:v>1982.6162339019775</c:v>
                </c:pt>
                <c:pt idx="7256">
                  <c:v>1983.3181381988525</c:v>
                </c:pt>
                <c:pt idx="7257">
                  <c:v>1981.2124253082275</c:v>
                </c:pt>
                <c:pt idx="7258">
                  <c:v>1983.3181381988525</c:v>
                </c:pt>
                <c:pt idx="7259">
                  <c:v>1981.9143296051025</c:v>
                </c:pt>
                <c:pt idx="7260">
                  <c:v>1981.9143296051025</c:v>
                </c:pt>
                <c:pt idx="7261">
                  <c:v>1983.3181381988525</c:v>
                </c:pt>
                <c:pt idx="7262">
                  <c:v>1982.6162339019775</c:v>
                </c:pt>
                <c:pt idx="7263">
                  <c:v>1984.0200424957275</c:v>
                </c:pt>
                <c:pt idx="7264">
                  <c:v>1984.7219467926025</c:v>
                </c:pt>
                <c:pt idx="7265">
                  <c:v>1984.7219467926025</c:v>
                </c:pt>
                <c:pt idx="7266">
                  <c:v>1984.7219467926025</c:v>
                </c:pt>
                <c:pt idx="7267">
                  <c:v>1984.7219467926025</c:v>
                </c:pt>
                <c:pt idx="7268">
                  <c:v>1984.0200424957275</c:v>
                </c:pt>
                <c:pt idx="7269">
                  <c:v>1984.0200424957275</c:v>
                </c:pt>
                <c:pt idx="7270">
                  <c:v>1986.1255112457275</c:v>
                </c:pt>
                <c:pt idx="7271">
                  <c:v>1986.8274155426025</c:v>
                </c:pt>
                <c:pt idx="7272">
                  <c:v>1984.7219467926025</c:v>
                </c:pt>
                <c:pt idx="7273">
                  <c:v>1988.9331284332275</c:v>
                </c:pt>
                <c:pt idx="7274">
                  <c:v>1988.2312241363525</c:v>
                </c:pt>
                <c:pt idx="7275">
                  <c:v>1988.9331284332275</c:v>
                </c:pt>
                <c:pt idx="7276">
                  <c:v>1986.8274155426025</c:v>
                </c:pt>
                <c:pt idx="7277">
                  <c:v>1987.5293198394775</c:v>
                </c:pt>
                <c:pt idx="7278">
                  <c:v>1986.8274155426025</c:v>
                </c:pt>
                <c:pt idx="7279">
                  <c:v>1988.2312241363525</c:v>
                </c:pt>
                <c:pt idx="7280">
                  <c:v>1988.9331284332275</c:v>
                </c:pt>
                <c:pt idx="7281">
                  <c:v>1990.3369370269775</c:v>
                </c:pt>
                <c:pt idx="7282">
                  <c:v>1988.9331284332275</c:v>
                </c:pt>
                <c:pt idx="7283">
                  <c:v>1988.9331284332275</c:v>
                </c:pt>
                <c:pt idx="7284">
                  <c:v>1986.8274155426025</c:v>
                </c:pt>
                <c:pt idx="7285">
                  <c:v>1986.8274155426025</c:v>
                </c:pt>
                <c:pt idx="7286">
                  <c:v>1986.1255112457275</c:v>
                </c:pt>
                <c:pt idx="7287">
                  <c:v>1985.4236069488525</c:v>
                </c:pt>
                <c:pt idx="7288">
                  <c:v>1987.5293198394775</c:v>
                </c:pt>
                <c:pt idx="7289">
                  <c:v>1985.4236069488525</c:v>
                </c:pt>
                <c:pt idx="7290">
                  <c:v>1985.4236069488525</c:v>
                </c:pt>
                <c:pt idx="7291">
                  <c:v>1980.5105210113525</c:v>
                </c:pt>
                <c:pt idx="7292">
                  <c:v>1981.9143296051025</c:v>
                </c:pt>
                <c:pt idx="7293">
                  <c:v>1981.2124253082275</c:v>
                </c:pt>
                <c:pt idx="7294">
                  <c:v>1981.2124253082275</c:v>
                </c:pt>
                <c:pt idx="7295">
                  <c:v>1980.5105210113525</c:v>
                </c:pt>
                <c:pt idx="7296">
                  <c:v>1976.2993393707275</c:v>
                </c:pt>
                <c:pt idx="7297">
                  <c:v>1977.0012436676025</c:v>
                </c:pt>
                <c:pt idx="7298">
                  <c:v>1974.1936264801025</c:v>
                </c:pt>
                <c:pt idx="7299">
                  <c:v>1975.5974350738525</c:v>
                </c:pt>
                <c:pt idx="7300">
                  <c:v>1973.4919663238525</c:v>
                </c:pt>
                <c:pt idx="7301">
                  <c:v>1972.0881577301025</c:v>
                </c:pt>
                <c:pt idx="7302">
                  <c:v>1969.9824448394775</c:v>
                </c:pt>
                <c:pt idx="7303">
                  <c:v>1966.4731674957275</c:v>
                </c:pt>
                <c:pt idx="7304">
                  <c:v>1964.3674546051025</c:v>
                </c:pt>
                <c:pt idx="7305">
                  <c:v>1965.0693589019775</c:v>
                </c:pt>
                <c:pt idx="7306">
                  <c:v>1962.2619858551025</c:v>
                </c:pt>
                <c:pt idx="7307">
                  <c:v>1960.8581772613525</c:v>
                </c:pt>
                <c:pt idx="7308">
                  <c:v>1962.2619858551025</c:v>
                </c:pt>
                <c:pt idx="7309">
                  <c:v>1964.3674546051025</c:v>
                </c:pt>
                <c:pt idx="7310">
                  <c:v>1962.2619858551025</c:v>
                </c:pt>
                <c:pt idx="7311">
                  <c:v>1961.5600815582275</c:v>
                </c:pt>
                <c:pt idx="7312">
                  <c:v>1960.1562729644775</c:v>
                </c:pt>
                <c:pt idx="7313">
                  <c:v>1959.4543686676025</c:v>
                </c:pt>
                <c:pt idx="7314">
                  <c:v>1958.7524643707275</c:v>
                </c:pt>
                <c:pt idx="7315">
                  <c:v>1961.5600815582275</c:v>
                </c:pt>
                <c:pt idx="7316">
                  <c:v>1960.8581772613525</c:v>
                </c:pt>
                <c:pt idx="7317">
                  <c:v>1960.8581772613525</c:v>
                </c:pt>
                <c:pt idx="7318">
                  <c:v>1960.1562729644775</c:v>
                </c:pt>
                <c:pt idx="7319">
                  <c:v>1960.1562729644775</c:v>
                </c:pt>
                <c:pt idx="7320">
                  <c:v>1958.7524643707275</c:v>
                </c:pt>
                <c:pt idx="7321">
                  <c:v>1958.7524643707275</c:v>
                </c:pt>
                <c:pt idx="7322">
                  <c:v>1962.2619858551025</c:v>
                </c:pt>
                <c:pt idx="7323">
                  <c:v>1962.2619858551025</c:v>
                </c:pt>
                <c:pt idx="7324">
                  <c:v>1963.6655503082275</c:v>
                </c:pt>
                <c:pt idx="7325">
                  <c:v>1965.7712631988525</c:v>
                </c:pt>
                <c:pt idx="7326">
                  <c:v>1963.6655503082275</c:v>
                </c:pt>
                <c:pt idx="7327">
                  <c:v>1964.3674546051025</c:v>
                </c:pt>
                <c:pt idx="7328">
                  <c:v>1964.3674546051025</c:v>
                </c:pt>
                <c:pt idx="7329">
                  <c:v>1964.3674546051025</c:v>
                </c:pt>
                <c:pt idx="7330">
                  <c:v>1967.1750717926025</c:v>
                </c:pt>
                <c:pt idx="7331">
                  <c:v>1966.4731674957275</c:v>
                </c:pt>
                <c:pt idx="7332">
                  <c:v>1966.4731674957275</c:v>
                </c:pt>
                <c:pt idx="7333">
                  <c:v>1967.1750717926025</c:v>
                </c:pt>
                <c:pt idx="7334">
                  <c:v>1965.0693589019775</c:v>
                </c:pt>
                <c:pt idx="7335">
                  <c:v>1967.8769760894775</c:v>
                </c:pt>
                <c:pt idx="7336">
                  <c:v>1966.4731674957275</c:v>
                </c:pt>
                <c:pt idx="7337">
                  <c:v>1965.7712631988525</c:v>
                </c:pt>
                <c:pt idx="7338">
                  <c:v>1967.8769760894775</c:v>
                </c:pt>
                <c:pt idx="7339">
                  <c:v>1969.9824448394775</c:v>
                </c:pt>
                <c:pt idx="7340">
                  <c:v>1969.9824448394775</c:v>
                </c:pt>
                <c:pt idx="7341">
                  <c:v>1969.9824448394775</c:v>
                </c:pt>
                <c:pt idx="7342">
                  <c:v>1970.6843491363525</c:v>
                </c:pt>
                <c:pt idx="7343">
                  <c:v>1971.3862534332275</c:v>
                </c:pt>
                <c:pt idx="7344">
                  <c:v>1971.3862534332275</c:v>
                </c:pt>
                <c:pt idx="7345">
                  <c:v>1972.0881577301025</c:v>
                </c:pt>
                <c:pt idx="7346">
                  <c:v>1971.3862534332275</c:v>
                </c:pt>
                <c:pt idx="7347">
                  <c:v>1971.3862534332275</c:v>
                </c:pt>
                <c:pt idx="7348">
                  <c:v>1969.9824448394775</c:v>
                </c:pt>
                <c:pt idx="7349">
                  <c:v>1969.2805405426025</c:v>
                </c:pt>
                <c:pt idx="7350">
                  <c:v>1970.6843491363525</c:v>
                </c:pt>
                <c:pt idx="7351">
                  <c:v>1972.0881577301025</c:v>
                </c:pt>
                <c:pt idx="7352">
                  <c:v>1970.6843491363525</c:v>
                </c:pt>
                <c:pt idx="7353">
                  <c:v>1971.3862534332275</c:v>
                </c:pt>
                <c:pt idx="7354">
                  <c:v>1972.0881577301025</c:v>
                </c:pt>
                <c:pt idx="7355">
                  <c:v>1969.9824448394775</c:v>
                </c:pt>
                <c:pt idx="7356">
                  <c:v>1970.6843491363525</c:v>
                </c:pt>
                <c:pt idx="7357">
                  <c:v>1972.7900620269775</c:v>
                </c:pt>
                <c:pt idx="7358">
                  <c:v>1970.6843491363525</c:v>
                </c:pt>
                <c:pt idx="7359">
                  <c:v>1972.7900620269775</c:v>
                </c:pt>
                <c:pt idx="7360">
                  <c:v>1971.3862534332275</c:v>
                </c:pt>
                <c:pt idx="7361">
                  <c:v>1972.0881577301025</c:v>
                </c:pt>
                <c:pt idx="7362">
                  <c:v>1971.3862534332275</c:v>
                </c:pt>
                <c:pt idx="7363">
                  <c:v>1970.6843491363525</c:v>
                </c:pt>
                <c:pt idx="7364">
                  <c:v>1969.2805405426025</c:v>
                </c:pt>
                <c:pt idx="7365">
                  <c:v>1967.8769760894775</c:v>
                </c:pt>
                <c:pt idx="7366">
                  <c:v>1967.1750717926025</c:v>
                </c:pt>
                <c:pt idx="7367">
                  <c:v>1968.5786362457275</c:v>
                </c:pt>
                <c:pt idx="7368">
                  <c:v>1966.4731674957275</c:v>
                </c:pt>
                <c:pt idx="7369">
                  <c:v>1965.7712631988525</c:v>
                </c:pt>
                <c:pt idx="7370">
                  <c:v>1961.5600815582275</c:v>
                </c:pt>
                <c:pt idx="7371">
                  <c:v>1962.9636460113525</c:v>
                </c:pt>
                <c:pt idx="7372">
                  <c:v>1965.0693589019775</c:v>
                </c:pt>
                <c:pt idx="7373">
                  <c:v>1963.6655503082275</c:v>
                </c:pt>
                <c:pt idx="7374">
                  <c:v>1961.5600815582275</c:v>
                </c:pt>
                <c:pt idx="7375">
                  <c:v>1960.8581772613525</c:v>
                </c:pt>
                <c:pt idx="7376">
                  <c:v>1959.4543686676025</c:v>
                </c:pt>
                <c:pt idx="7377">
                  <c:v>1961.5600815582275</c:v>
                </c:pt>
                <c:pt idx="7378">
                  <c:v>1960.8581772613525</c:v>
                </c:pt>
                <c:pt idx="7379">
                  <c:v>1958.0505600738525</c:v>
                </c:pt>
                <c:pt idx="7380">
                  <c:v>1958.0505600738525</c:v>
                </c:pt>
                <c:pt idx="7381">
                  <c:v>1955.2431870269775</c:v>
                </c:pt>
                <c:pt idx="7382">
                  <c:v>1955.2431870269775</c:v>
                </c:pt>
                <c:pt idx="7383">
                  <c:v>1953.8393784332275</c:v>
                </c:pt>
                <c:pt idx="7384">
                  <c:v>1951.0320053863525</c:v>
                </c:pt>
                <c:pt idx="7385">
                  <c:v>1949.6281967926025</c:v>
                </c:pt>
                <c:pt idx="7386">
                  <c:v>1947.5224839019775</c:v>
                </c:pt>
                <c:pt idx="7387">
                  <c:v>1945.4170151519775</c:v>
                </c:pt>
                <c:pt idx="7388">
                  <c:v>1945.4170151519775</c:v>
                </c:pt>
                <c:pt idx="7389">
                  <c:v>1941.2055893707275</c:v>
                </c:pt>
                <c:pt idx="7390">
                  <c:v>1940.5036850738525</c:v>
                </c:pt>
                <c:pt idx="7391">
                  <c:v>1940.5036850738525</c:v>
                </c:pt>
                <c:pt idx="7392">
                  <c:v>1942.6093979644775</c:v>
                </c:pt>
                <c:pt idx="7393">
                  <c:v>1941.2055893707275</c:v>
                </c:pt>
                <c:pt idx="7394">
                  <c:v>1940.5036850738525</c:v>
                </c:pt>
                <c:pt idx="7395">
                  <c:v>1939.8020249176025</c:v>
                </c:pt>
                <c:pt idx="7396">
                  <c:v>1941.2055893707275</c:v>
                </c:pt>
                <c:pt idx="7397">
                  <c:v>1941.9074936676025</c:v>
                </c:pt>
                <c:pt idx="7398">
                  <c:v>1941.2055893707275</c:v>
                </c:pt>
                <c:pt idx="7399">
                  <c:v>1941.2055893707275</c:v>
                </c:pt>
                <c:pt idx="7400">
                  <c:v>1941.9074936676025</c:v>
                </c:pt>
                <c:pt idx="7401">
                  <c:v>1944.7151108551025</c:v>
                </c:pt>
                <c:pt idx="7402">
                  <c:v>1942.6093979644775</c:v>
                </c:pt>
                <c:pt idx="7403">
                  <c:v>1943.3113022613525</c:v>
                </c:pt>
                <c:pt idx="7404">
                  <c:v>1945.4170151519775</c:v>
                </c:pt>
                <c:pt idx="7405">
                  <c:v>1944.7151108551025</c:v>
                </c:pt>
                <c:pt idx="7406">
                  <c:v>1946.8205796051025</c:v>
                </c:pt>
                <c:pt idx="7407">
                  <c:v>1948.2243881988525</c:v>
                </c:pt>
                <c:pt idx="7408">
                  <c:v>1949.6281967926025</c:v>
                </c:pt>
                <c:pt idx="7409">
                  <c:v>1953.8393784332275</c:v>
                </c:pt>
                <c:pt idx="7410">
                  <c:v>1953.8393784332275</c:v>
                </c:pt>
                <c:pt idx="7411">
                  <c:v>1953.8393784332275</c:v>
                </c:pt>
                <c:pt idx="7412">
                  <c:v>1957.3486557769775</c:v>
                </c:pt>
                <c:pt idx="7413">
                  <c:v>1959.4543686676025</c:v>
                </c:pt>
                <c:pt idx="7414">
                  <c:v>1955.9450913238525</c:v>
                </c:pt>
                <c:pt idx="7415">
                  <c:v>1958.0505600738525</c:v>
                </c:pt>
                <c:pt idx="7416">
                  <c:v>1958.7524643707275</c:v>
                </c:pt>
                <c:pt idx="7417">
                  <c:v>1959.4543686676025</c:v>
                </c:pt>
                <c:pt idx="7418">
                  <c:v>1961.5600815582275</c:v>
                </c:pt>
                <c:pt idx="7419">
                  <c:v>1959.4543686676025</c:v>
                </c:pt>
                <c:pt idx="7420">
                  <c:v>1961.5600815582275</c:v>
                </c:pt>
                <c:pt idx="7421">
                  <c:v>1962.9636460113525</c:v>
                </c:pt>
                <c:pt idx="7422">
                  <c:v>1962.9636460113525</c:v>
                </c:pt>
                <c:pt idx="7423">
                  <c:v>1964.3674546051025</c:v>
                </c:pt>
                <c:pt idx="7424">
                  <c:v>1964.3674546051025</c:v>
                </c:pt>
                <c:pt idx="7425">
                  <c:v>1966.4731674957275</c:v>
                </c:pt>
                <c:pt idx="7426">
                  <c:v>1965.0693589019775</c:v>
                </c:pt>
                <c:pt idx="7427">
                  <c:v>1965.7712631988525</c:v>
                </c:pt>
                <c:pt idx="7428">
                  <c:v>1967.1750717926025</c:v>
                </c:pt>
                <c:pt idx="7429">
                  <c:v>1969.2805405426025</c:v>
                </c:pt>
                <c:pt idx="7430">
                  <c:v>1969.2805405426025</c:v>
                </c:pt>
                <c:pt idx="7431">
                  <c:v>1968.5786362457275</c:v>
                </c:pt>
                <c:pt idx="7432">
                  <c:v>1970.6843491363525</c:v>
                </c:pt>
                <c:pt idx="7433">
                  <c:v>1969.9824448394775</c:v>
                </c:pt>
                <c:pt idx="7434">
                  <c:v>1972.7900620269775</c:v>
                </c:pt>
                <c:pt idx="7435">
                  <c:v>1973.4919663238525</c:v>
                </c:pt>
                <c:pt idx="7436">
                  <c:v>1972.7900620269775</c:v>
                </c:pt>
                <c:pt idx="7437">
                  <c:v>1973.4919663238525</c:v>
                </c:pt>
                <c:pt idx="7438">
                  <c:v>1972.7900620269775</c:v>
                </c:pt>
                <c:pt idx="7439">
                  <c:v>1973.4919663238525</c:v>
                </c:pt>
                <c:pt idx="7440">
                  <c:v>1972.0881577301025</c:v>
                </c:pt>
                <c:pt idx="7441">
                  <c:v>1974.8955307769775</c:v>
                </c:pt>
                <c:pt idx="7442">
                  <c:v>1974.1936264801025</c:v>
                </c:pt>
                <c:pt idx="7443">
                  <c:v>1973.4919663238525</c:v>
                </c:pt>
                <c:pt idx="7444">
                  <c:v>1974.1936264801025</c:v>
                </c:pt>
                <c:pt idx="7445">
                  <c:v>1972.7900620269775</c:v>
                </c:pt>
                <c:pt idx="7446">
                  <c:v>1974.8955307769775</c:v>
                </c:pt>
                <c:pt idx="7447">
                  <c:v>1972.7900620269775</c:v>
                </c:pt>
                <c:pt idx="7448">
                  <c:v>1973.4919663238525</c:v>
                </c:pt>
                <c:pt idx="7449">
                  <c:v>1973.4919663238525</c:v>
                </c:pt>
                <c:pt idx="7450">
                  <c:v>1976.2993393707275</c:v>
                </c:pt>
                <c:pt idx="7451">
                  <c:v>1974.1936264801025</c:v>
                </c:pt>
                <c:pt idx="7452">
                  <c:v>1976.2993393707275</c:v>
                </c:pt>
                <c:pt idx="7453">
                  <c:v>1977.7031479644775</c:v>
                </c:pt>
                <c:pt idx="7454">
                  <c:v>1976.2993393707275</c:v>
                </c:pt>
                <c:pt idx="7455">
                  <c:v>1976.2993393707275</c:v>
                </c:pt>
                <c:pt idx="7456">
                  <c:v>1977.7031479644775</c:v>
                </c:pt>
                <c:pt idx="7457">
                  <c:v>1976.2993393707275</c:v>
                </c:pt>
                <c:pt idx="7458">
                  <c:v>1976.2993393707275</c:v>
                </c:pt>
                <c:pt idx="7459">
                  <c:v>1977.7031479644775</c:v>
                </c:pt>
                <c:pt idx="7460">
                  <c:v>1977.7031479644775</c:v>
                </c:pt>
                <c:pt idx="7461">
                  <c:v>1975.5974350738525</c:v>
                </c:pt>
                <c:pt idx="7462">
                  <c:v>1975.5974350738525</c:v>
                </c:pt>
                <c:pt idx="7463">
                  <c:v>1975.5974350738525</c:v>
                </c:pt>
                <c:pt idx="7464">
                  <c:v>1974.1936264801025</c:v>
                </c:pt>
                <c:pt idx="7465">
                  <c:v>1976.2993393707275</c:v>
                </c:pt>
                <c:pt idx="7466">
                  <c:v>1974.1936264801025</c:v>
                </c:pt>
                <c:pt idx="7467">
                  <c:v>1976.2993393707275</c:v>
                </c:pt>
                <c:pt idx="7468">
                  <c:v>1975.5974350738525</c:v>
                </c:pt>
                <c:pt idx="7469">
                  <c:v>1974.8955307769775</c:v>
                </c:pt>
                <c:pt idx="7470">
                  <c:v>1972.7900620269775</c:v>
                </c:pt>
                <c:pt idx="7471">
                  <c:v>1972.7900620269775</c:v>
                </c:pt>
                <c:pt idx="7472">
                  <c:v>1974.8955307769775</c:v>
                </c:pt>
                <c:pt idx="7473">
                  <c:v>1972.0881577301025</c:v>
                </c:pt>
                <c:pt idx="7474">
                  <c:v>1972.7900620269775</c:v>
                </c:pt>
                <c:pt idx="7475">
                  <c:v>1972.7900620269775</c:v>
                </c:pt>
                <c:pt idx="7476">
                  <c:v>1972.7900620269775</c:v>
                </c:pt>
                <c:pt idx="7477">
                  <c:v>1969.9824448394775</c:v>
                </c:pt>
                <c:pt idx="7478">
                  <c:v>1969.9824448394775</c:v>
                </c:pt>
                <c:pt idx="7479">
                  <c:v>1970.6843491363525</c:v>
                </c:pt>
                <c:pt idx="7480">
                  <c:v>1969.9824448394775</c:v>
                </c:pt>
                <c:pt idx="7481">
                  <c:v>1969.9824448394775</c:v>
                </c:pt>
                <c:pt idx="7482">
                  <c:v>1969.2805405426025</c:v>
                </c:pt>
                <c:pt idx="7483">
                  <c:v>1971.3862534332275</c:v>
                </c:pt>
                <c:pt idx="7484">
                  <c:v>1969.9824448394775</c:v>
                </c:pt>
                <c:pt idx="7485">
                  <c:v>1968.5786362457275</c:v>
                </c:pt>
                <c:pt idx="7486">
                  <c:v>1970.6843491363525</c:v>
                </c:pt>
                <c:pt idx="7487">
                  <c:v>1971.3862534332275</c:v>
                </c:pt>
                <c:pt idx="7488">
                  <c:v>1969.9824448394775</c:v>
                </c:pt>
                <c:pt idx="7489">
                  <c:v>1968.5786362457275</c:v>
                </c:pt>
                <c:pt idx="7490">
                  <c:v>1966.4731674957275</c:v>
                </c:pt>
                <c:pt idx="7491">
                  <c:v>1967.1750717926025</c:v>
                </c:pt>
                <c:pt idx="7492">
                  <c:v>1965.0693589019775</c:v>
                </c:pt>
                <c:pt idx="7493">
                  <c:v>1965.7712631988525</c:v>
                </c:pt>
                <c:pt idx="7494">
                  <c:v>1963.6655503082275</c:v>
                </c:pt>
                <c:pt idx="7495">
                  <c:v>1962.2619858551025</c:v>
                </c:pt>
                <c:pt idx="7496">
                  <c:v>1958.7524643707275</c:v>
                </c:pt>
                <c:pt idx="7497">
                  <c:v>1958.0505600738525</c:v>
                </c:pt>
                <c:pt idx="7498">
                  <c:v>1954.5412827301025</c:v>
                </c:pt>
                <c:pt idx="7499">
                  <c:v>1955.9450913238525</c:v>
                </c:pt>
                <c:pt idx="7500">
                  <c:v>1952.4355698394775</c:v>
                </c:pt>
                <c:pt idx="7501">
                  <c:v>1948.9262924957275</c:v>
                </c:pt>
                <c:pt idx="7502">
                  <c:v>1951.0320053863525</c:v>
                </c:pt>
                <c:pt idx="7503">
                  <c:v>1947.5224839019775</c:v>
                </c:pt>
                <c:pt idx="7504">
                  <c:v>1945.4170151519775</c:v>
                </c:pt>
                <c:pt idx="7505">
                  <c:v>1946.1186753082275</c:v>
                </c:pt>
                <c:pt idx="7506">
                  <c:v>1943.3113022613525</c:v>
                </c:pt>
                <c:pt idx="7507">
                  <c:v>1941.9074936676025</c:v>
                </c:pt>
                <c:pt idx="7508">
                  <c:v>1938.3982163238525</c:v>
                </c:pt>
                <c:pt idx="7509">
                  <c:v>1938.3982163238525</c:v>
                </c:pt>
                <c:pt idx="7510">
                  <c:v>1938.3982163238525</c:v>
                </c:pt>
                <c:pt idx="7511">
                  <c:v>1937.6963120269775</c:v>
                </c:pt>
                <c:pt idx="7512">
                  <c:v>1937.6963120269775</c:v>
                </c:pt>
                <c:pt idx="7513">
                  <c:v>1937.6963120269775</c:v>
                </c:pt>
                <c:pt idx="7514">
                  <c:v>1935.5905991363525</c:v>
                </c:pt>
                <c:pt idx="7515">
                  <c:v>1937.6963120269775</c:v>
                </c:pt>
                <c:pt idx="7516">
                  <c:v>1937.6963120269775</c:v>
                </c:pt>
                <c:pt idx="7517">
                  <c:v>1936.9944077301025</c:v>
                </c:pt>
                <c:pt idx="7518">
                  <c:v>1934.8886948394775</c:v>
                </c:pt>
                <c:pt idx="7519">
                  <c:v>1937.6963120269775</c:v>
                </c:pt>
                <c:pt idx="7520">
                  <c:v>1936.9944077301025</c:v>
                </c:pt>
                <c:pt idx="7521">
                  <c:v>1937.6963120269775</c:v>
                </c:pt>
                <c:pt idx="7522">
                  <c:v>1940.5036850738525</c:v>
                </c:pt>
                <c:pt idx="7523">
                  <c:v>1939.8020249176025</c:v>
                </c:pt>
                <c:pt idx="7524">
                  <c:v>1941.2055893707275</c:v>
                </c:pt>
                <c:pt idx="7525">
                  <c:v>1944.0132065582275</c:v>
                </c:pt>
                <c:pt idx="7526">
                  <c:v>1943.3113022613525</c:v>
                </c:pt>
                <c:pt idx="7527">
                  <c:v>1945.4170151519775</c:v>
                </c:pt>
                <c:pt idx="7528">
                  <c:v>1946.8205796051025</c:v>
                </c:pt>
                <c:pt idx="7529">
                  <c:v>1946.1186753082275</c:v>
                </c:pt>
                <c:pt idx="7530">
                  <c:v>1946.1186753082275</c:v>
                </c:pt>
                <c:pt idx="7531">
                  <c:v>1951.0320053863525</c:v>
                </c:pt>
                <c:pt idx="7532">
                  <c:v>1952.4355698394775</c:v>
                </c:pt>
                <c:pt idx="7533">
                  <c:v>1952.4355698394775</c:v>
                </c:pt>
                <c:pt idx="7534">
                  <c:v>1954.5412827301025</c:v>
                </c:pt>
                <c:pt idx="7535">
                  <c:v>1953.8393784332275</c:v>
                </c:pt>
                <c:pt idx="7536">
                  <c:v>1959.4543686676025</c:v>
                </c:pt>
                <c:pt idx="7537">
                  <c:v>1959.4543686676025</c:v>
                </c:pt>
                <c:pt idx="7538">
                  <c:v>1960.8581772613525</c:v>
                </c:pt>
                <c:pt idx="7539">
                  <c:v>1963.6655503082275</c:v>
                </c:pt>
                <c:pt idx="7540">
                  <c:v>1964.3674546051025</c:v>
                </c:pt>
                <c:pt idx="7541">
                  <c:v>1967.8769760894775</c:v>
                </c:pt>
                <c:pt idx="7542">
                  <c:v>1967.8769760894775</c:v>
                </c:pt>
                <c:pt idx="7543">
                  <c:v>1969.2805405426025</c:v>
                </c:pt>
                <c:pt idx="7544">
                  <c:v>1971.3862534332275</c:v>
                </c:pt>
                <c:pt idx="7545">
                  <c:v>1970.6843491363525</c:v>
                </c:pt>
                <c:pt idx="7546">
                  <c:v>1974.1936264801025</c:v>
                </c:pt>
                <c:pt idx="7547">
                  <c:v>1974.8955307769775</c:v>
                </c:pt>
                <c:pt idx="7548">
                  <c:v>1976.2993393707275</c:v>
                </c:pt>
                <c:pt idx="7549">
                  <c:v>1977.7031479644775</c:v>
                </c:pt>
                <c:pt idx="7550">
                  <c:v>1977.0012436676025</c:v>
                </c:pt>
                <c:pt idx="7551">
                  <c:v>1979.1069565582275</c:v>
                </c:pt>
                <c:pt idx="7552">
                  <c:v>1981.9143296051025</c:v>
                </c:pt>
                <c:pt idx="7553">
                  <c:v>1984.7219467926025</c:v>
                </c:pt>
                <c:pt idx="7554">
                  <c:v>1982.6162339019775</c:v>
                </c:pt>
                <c:pt idx="7555">
                  <c:v>1984.7219467926025</c:v>
                </c:pt>
                <c:pt idx="7556">
                  <c:v>1988.2312241363525</c:v>
                </c:pt>
                <c:pt idx="7557">
                  <c:v>1987.5293198394775</c:v>
                </c:pt>
                <c:pt idx="7558">
                  <c:v>1988.9331284332275</c:v>
                </c:pt>
                <c:pt idx="7559">
                  <c:v>1988.2312241363525</c:v>
                </c:pt>
                <c:pt idx="7560">
                  <c:v>1990.3369370269775</c:v>
                </c:pt>
                <c:pt idx="7561">
                  <c:v>1991.0385971832275</c:v>
                </c:pt>
                <c:pt idx="7562">
                  <c:v>1991.7405014801025</c:v>
                </c:pt>
                <c:pt idx="7563">
                  <c:v>1993.8462143707275</c:v>
                </c:pt>
                <c:pt idx="7564">
                  <c:v>1992.4424057769775</c:v>
                </c:pt>
                <c:pt idx="7565">
                  <c:v>1991.0385971832275</c:v>
                </c:pt>
                <c:pt idx="7566">
                  <c:v>1992.4424057769775</c:v>
                </c:pt>
                <c:pt idx="7567">
                  <c:v>1993.8462143707275</c:v>
                </c:pt>
                <c:pt idx="7568">
                  <c:v>1995.2500229644775</c:v>
                </c:pt>
                <c:pt idx="7569">
                  <c:v>1994.5481186676025</c:v>
                </c:pt>
                <c:pt idx="7570">
                  <c:v>1992.4424057769775</c:v>
                </c:pt>
                <c:pt idx="7571">
                  <c:v>1991.7405014801025</c:v>
                </c:pt>
                <c:pt idx="7572">
                  <c:v>1993.1443100738525</c:v>
                </c:pt>
                <c:pt idx="7573">
                  <c:v>1993.1443100738525</c:v>
                </c:pt>
                <c:pt idx="7574">
                  <c:v>1992.4424057769775</c:v>
                </c:pt>
                <c:pt idx="7575">
                  <c:v>1993.8462143707275</c:v>
                </c:pt>
                <c:pt idx="7576">
                  <c:v>1992.4424057769775</c:v>
                </c:pt>
                <c:pt idx="7577">
                  <c:v>1991.0385971832275</c:v>
                </c:pt>
                <c:pt idx="7578">
                  <c:v>1991.0385971832275</c:v>
                </c:pt>
                <c:pt idx="7579">
                  <c:v>1989.6350327301025</c:v>
                </c:pt>
                <c:pt idx="7580">
                  <c:v>1989.6350327301025</c:v>
                </c:pt>
                <c:pt idx="7581">
                  <c:v>1990.3369370269775</c:v>
                </c:pt>
                <c:pt idx="7582">
                  <c:v>1991.7405014801025</c:v>
                </c:pt>
                <c:pt idx="7583">
                  <c:v>1992.4424057769775</c:v>
                </c:pt>
                <c:pt idx="7584">
                  <c:v>1987.5293198394775</c:v>
                </c:pt>
                <c:pt idx="7585">
                  <c:v>1987.5293198394775</c:v>
                </c:pt>
                <c:pt idx="7586">
                  <c:v>1988.9331284332275</c:v>
                </c:pt>
                <c:pt idx="7587">
                  <c:v>1989.6350327301025</c:v>
                </c:pt>
                <c:pt idx="7588">
                  <c:v>1988.9331284332275</c:v>
                </c:pt>
                <c:pt idx="7589">
                  <c:v>1988.9331284332275</c:v>
                </c:pt>
                <c:pt idx="7590">
                  <c:v>1988.9331284332275</c:v>
                </c:pt>
                <c:pt idx="7591">
                  <c:v>1989.6350327301025</c:v>
                </c:pt>
                <c:pt idx="7592">
                  <c:v>1988.9331284332275</c:v>
                </c:pt>
                <c:pt idx="7593">
                  <c:v>1986.1255112457275</c:v>
                </c:pt>
                <c:pt idx="7594">
                  <c:v>1986.8274155426025</c:v>
                </c:pt>
                <c:pt idx="7595">
                  <c:v>1986.1255112457275</c:v>
                </c:pt>
                <c:pt idx="7596">
                  <c:v>1985.4236069488525</c:v>
                </c:pt>
                <c:pt idx="7597">
                  <c:v>1985.4236069488525</c:v>
                </c:pt>
                <c:pt idx="7598">
                  <c:v>1985.4236069488525</c:v>
                </c:pt>
                <c:pt idx="7599">
                  <c:v>1987.5293198394775</c:v>
                </c:pt>
                <c:pt idx="7600">
                  <c:v>1984.7219467926025</c:v>
                </c:pt>
                <c:pt idx="7601">
                  <c:v>1984.0200424957275</c:v>
                </c:pt>
                <c:pt idx="7602">
                  <c:v>1985.4236069488525</c:v>
                </c:pt>
                <c:pt idx="7603">
                  <c:v>1986.1255112457275</c:v>
                </c:pt>
                <c:pt idx="7604">
                  <c:v>1984.7219467926025</c:v>
                </c:pt>
                <c:pt idx="7605">
                  <c:v>1985.4236069488525</c:v>
                </c:pt>
                <c:pt idx="7606">
                  <c:v>1983.3181381988525</c:v>
                </c:pt>
                <c:pt idx="7607">
                  <c:v>1987.5293198394775</c:v>
                </c:pt>
                <c:pt idx="7608">
                  <c:v>1984.7219467926025</c:v>
                </c:pt>
                <c:pt idx="7609">
                  <c:v>1983.3181381988525</c:v>
                </c:pt>
                <c:pt idx="7610">
                  <c:v>1984.0200424957275</c:v>
                </c:pt>
                <c:pt idx="7611">
                  <c:v>1986.8274155426025</c:v>
                </c:pt>
                <c:pt idx="7612">
                  <c:v>1984.7219467926025</c:v>
                </c:pt>
                <c:pt idx="7613">
                  <c:v>1984.0200424957275</c:v>
                </c:pt>
                <c:pt idx="7614">
                  <c:v>1985.4236069488525</c:v>
                </c:pt>
                <c:pt idx="7615">
                  <c:v>1985.4236069488525</c:v>
                </c:pt>
                <c:pt idx="7616">
                  <c:v>1986.1255112457275</c:v>
                </c:pt>
                <c:pt idx="7617">
                  <c:v>1985.4236069488525</c:v>
                </c:pt>
                <c:pt idx="7618">
                  <c:v>1987.5293198394775</c:v>
                </c:pt>
                <c:pt idx="7619">
                  <c:v>1984.0200424957275</c:v>
                </c:pt>
                <c:pt idx="7620">
                  <c:v>1984.7219467926025</c:v>
                </c:pt>
                <c:pt idx="7621">
                  <c:v>1985.4236069488525</c:v>
                </c:pt>
                <c:pt idx="7622">
                  <c:v>1986.8274155426025</c:v>
                </c:pt>
                <c:pt idx="7623">
                  <c:v>1984.7219467926025</c:v>
                </c:pt>
                <c:pt idx="7624">
                  <c:v>1982.6162339019775</c:v>
                </c:pt>
                <c:pt idx="7625">
                  <c:v>1983.3181381988525</c:v>
                </c:pt>
                <c:pt idx="7626">
                  <c:v>1986.1255112457275</c:v>
                </c:pt>
                <c:pt idx="7627">
                  <c:v>1986.1255112457275</c:v>
                </c:pt>
                <c:pt idx="7628">
                  <c:v>1983.3181381988525</c:v>
                </c:pt>
                <c:pt idx="7629">
                  <c:v>1985.4236069488525</c:v>
                </c:pt>
                <c:pt idx="7630">
                  <c:v>1983.3181381988525</c:v>
                </c:pt>
                <c:pt idx="7631">
                  <c:v>1984.7219467926025</c:v>
                </c:pt>
                <c:pt idx="7632">
                  <c:v>1984.7219467926025</c:v>
                </c:pt>
                <c:pt idx="7633">
                  <c:v>1985.4236069488525</c:v>
                </c:pt>
                <c:pt idx="7634">
                  <c:v>1984.0200424957275</c:v>
                </c:pt>
                <c:pt idx="7635">
                  <c:v>1984.0200424957275</c:v>
                </c:pt>
                <c:pt idx="7636">
                  <c:v>1986.1255112457275</c:v>
                </c:pt>
                <c:pt idx="7637">
                  <c:v>1984.7219467926025</c:v>
                </c:pt>
                <c:pt idx="7638">
                  <c:v>1985.4236069488525</c:v>
                </c:pt>
                <c:pt idx="7639">
                  <c:v>1985.4236069488525</c:v>
                </c:pt>
                <c:pt idx="7640">
                  <c:v>1986.1255112457275</c:v>
                </c:pt>
                <c:pt idx="7641">
                  <c:v>1987.5293198394775</c:v>
                </c:pt>
                <c:pt idx="7642">
                  <c:v>1985.4236069488525</c:v>
                </c:pt>
                <c:pt idx="7643">
                  <c:v>1985.4236069488525</c:v>
                </c:pt>
                <c:pt idx="7644">
                  <c:v>1984.0200424957275</c:v>
                </c:pt>
                <c:pt idx="7645">
                  <c:v>1984.7219467926025</c:v>
                </c:pt>
                <c:pt idx="7646">
                  <c:v>1984.0200424957275</c:v>
                </c:pt>
                <c:pt idx="7647">
                  <c:v>1984.7219467926025</c:v>
                </c:pt>
                <c:pt idx="7648">
                  <c:v>1982.6162339019775</c:v>
                </c:pt>
                <c:pt idx="7649">
                  <c:v>1982.6162339019775</c:v>
                </c:pt>
                <c:pt idx="7650">
                  <c:v>1981.9143296051025</c:v>
                </c:pt>
                <c:pt idx="7651">
                  <c:v>1981.9143296051025</c:v>
                </c:pt>
                <c:pt idx="7652">
                  <c:v>1979.8086167144775</c:v>
                </c:pt>
                <c:pt idx="7653">
                  <c:v>1979.8086167144775</c:v>
                </c:pt>
                <c:pt idx="7654">
                  <c:v>1979.1069565582275</c:v>
                </c:pt>
                <c:pt idx="7655">
                  <c:v>1979.1069565582275</c:v>
                </c:pt>
                <c:pt idx="7656">
                  <c:v>1977.7031479644775</c:v>
                </c:pt>
                <c:pt idx="7657">
                  <c:v>1977.0012436676025</c:v>
                </c:pt>
                <c:pt idx="7658">
                  <c:v>1979.1069565582275</c:v>
                </c:pt>
                <c:pt idx="7659">
                  <c:v>1974.8955307769775</c:v>
                </c:pt>
                <c:pt idx="7660">
                  <c:v>1974.1936264801025</c:v>
                </c:pt>
                <c:pt idx="7661">
                  <c:v>1976.2993393707275</c:v>
                </c:pt>
                <c:pt idx="7662">
                  <c:v>1974.1936264801025</c:v>
                </c:pt>
                <c:pt idx="7663">
                  <c:v>1974.8955307769775</c:v>
                </c:pt>
                <c:pt idx="7664">
                  <c:v>1973.4919663238525</c:v>
                </c:pt>
                <c:pt idx="7665">
                  <c:v>1971.3862534332275</c:v>
                </c:pt>
                <c:pt idx="7666">
                  <c:v>1969.2805405426025</c:v>
                </c:pt>
                <c:pt idx="7667">
                  <c:v>1967.8769760894775</c:v>
                </c:pt>
                <c:pt idx="7668">
                  <c:v>1968.5786362457275</c:v>
                </c:pt>
                <c:pt idx="7669">
                  <c:v>1969.2805405426025</c:v>
                </c:pt>
                <c:pt idx="7670">
                  <c:v>1964.3674546051025</c:v>
                </c:pt>
                <c:pt idx="7671">
                  <c:v>1965.0693589019775</c:v>
                </c:pt>
                <c:pt idx="7672">
                  <c:v>1964.3674546051025</c:v>
                </c:pt>
                <c:pt idx="7673">
                  <c:v>1962.2619858551025</c:v>
                </c:pt>
                <c:pt idx="7674">
                  <c:v>1960.1562729644775</c:v>
                </c:pt>
                <c:pt idx="7675">
                  <c:v>1960.8581772613525</c:v>
                </c:pt>
                <c:pt idx="7676">
                  <c:v>1959.4543686676025</c:v>
                </c:pt>
                <c:pt idx="7677">
                  <c:v>1958.7524643707275</c:v>
                </c:pt>
                <c:pt idx="7678">
                  <c:v>1957.3486557769775</c:v>
                </c:pt>
                <c:pt idx="7679">
                  <c:v>1953.8393784332275</c:v>
                </c:pt>
                <c:pt idx="7680">
                  <c:v>1955.2431870269775</c:v>
                </c:pt>
                <c:pt idx="7681">
                  <c:v>1955.2431870269775</c:v>
                </c:pt>
                <c:pt idx="7682">
                  <c:v>1952.4355698394775</c:v>
                </c:pt>
                <c:pt idx="7683">
                  <c:v>1952.4355698394775</c:v>
                </c:pt>
                <c:pt idx="7684">
                  <c:v>1951.0320053863525</c:v>
                </c:pt>
                <c:pt idx="7685">
                  <c:v>1951.0320053863525</c:v>
                </c:pt>
                <c:pt idx="7686">
                  <c:v>1948.9262924957275</c:v>
                </c:pt>
                <c:pt idx="7687">
                  <c:v>1951.0320053863525</c:v>
                </c:pt>
                <c:pt idx="7688">
                  <c:v>1949.6281967926025</c:v>
                </c:pt>
                <c:pt idx="7689">
                  <c:v>1948.2243881988525</c:v>
                </c:pt>
                <c:pt idx="7690">
                  <c:v>1947.5224839019775</c:v>
                </c:pt>
                <c:pt idx="7691">
                  <c:v>1948.2243881988525</c:v>
                </c:pt>
                <c:pt idx="7692">
                  <c:v>1946.8205796051025</c:v>
                </c:pt>
                <c:pt idx="7693">
                  <c:v>1946.1186753082275</c:v>
                </c:pt>
                <c:pt idx="7694">
                  <c:v>1946.8205796051025</c:v>
                </c:pt>
                <c:pt idx="7695">
                  <c:v>1947.5224839019775</c:v>
                </c:pt>
                <c:pt idx="7696">
                  <c:v>1944.0132065582275</c:v>
                </c:pt>
                <c:pt idx="7697">
                  <c:v>1945.4170151519775</c:v>
                </c:pt>
                <c:pt idx="7698">
                  <c:v>1945.4170151519775</c:v>
                </c:pt>
                <c:pt idx="7699">
                  <c:v>1945.4170151519775</c:v>
                </c:pt>
                <c:pt idx="7700">
                  <c:v>1944.7151108551025</c:v>
                </c:pt>
                <c:pt idx="7701">
                  <c:v>1948.2243881988525</c:v>
                </c:pt>
                <c:pt idx="7702">
                  <c:v>1947.5224839019775</c:v>
                </c:pt>
                <c:pt idx="7703">
                  <c:v>1948.9262924957275</c:v>
                </c:pt>
                <c:pt idx="7704">
                  <c:v>1948.2243881988525</c:v>
                </c:pt>
                <c:pt idx="7705">
                  <c:v>1949.6281967926025</c:v>
                </c:pt>
                <c:pt idx="7706">
                  <c:v>1947.5224839019775</c:v>
                </c:pt>
                <c:pt idx="7707">
                  <c:v>1951.0320053863525</c:v>
                </c:pt>
                <c:pt idx="7708">
                  <c:v>1949.6281967926025</c:v>
                </c:pt>
                <c:pt idx="7709">
                  <c:v>1951.0320053863525</c:v>
                </c:pt>
                <c:pt idx="7710">
                  <c:v>1953.1374741363525</c:v>
                </c:pt>
                <c:pt idx="7711">
                  <c:v>1953.1374741363525</c:v>
                </c:pt>
                <c:pt idx="7712">
                  <c:v>1952.4355698394775</c:v>
                </c:pt>
                <c:pt idx="7713">
                  <c:v>1953.1374741363525</c:v>
                </c:pt>
                <c:pt idx="7714">
                  <c:v>1953.8393784332275</c:v>
                </c:pt>
                <c:pt idx="7715">
                  <c:v>1954.5412827301025</c:v>
                </c:pt>
                <c:pt idx="7716">
                  <c:v>1953.8393784332275</c:v>
                </c:pt>
                <c:pt idx="7717">
                  <c:v>1954.5412827301025</c:v>
                </c:pt>
                <c:pt idx="7718">
                  <c:v>1955.2431870269775</c:v>
                </c:pt>
                <c:pt idx="7719">
                  <c:v>1953.8393784332275</c:v>
                </c:pt>
                <c:pt idx="7720">
                  <c:v>1955.9450913238525</c:v>
                </c:pt>
                <c:pt idx="7721">
                  <c:v>1955.9450913238525</c:v>
                </c:pt>
                <c:pt idx="7722">
                  <c:v>1955.2431870269775</c:v>
                </c:pt>
                <c:pt idx="7723">
                  <c:v>1953.8393784332275</c:v>
                </c:pt>
                <c:pt idx="7724">
                  <c:v>1956.6469956207275</c:v>
                </c:pt>
                <c:pt idx="7725">
                  <c:v>1954.5412827301025</c:v>
                </c:pt>
                <c:pt idx="7726">
                  <c:v>1957.3486557769775</c:v>
                </c:pt>
                <c:pt idx="7727">
                  <c:v>1958.0505600738525</c:v>
                </c:pt>
                <c:pt idx="7728">
                  <c:v>1957.3486557769775</c:v>
                </c:pt>
                <c:pt idx="7729">
                  <c:v>1956.6469956207275</c:v>
                </c:pt>
                <c:pt idx="7730">
                  <c:v>1958.7524643707275</c:v>
                </c:pt>
                <c:pt idx="7731">
                  <c:v>1955.9450913238525</c:v>
                </c:pt>
                <c:pt idx="7732">
                  <c:v>1958.7524643707275</c:v>
                </c:pt>
                <c:pt idx="7733">
                  <c:v>1959.4543686676025</c:v>
                </c:pt>
                <c:pt idx="7734">
                  <c:v>1960.8581772613525</c:v>
                </c:pt>
                <c:pt idx="7735">
                  <c:v>1958.0505600738525</c:v>
                </c:pt>
                <c:pt idx="7736">
                  <c:v>1958.7524643707275</c:v>
                </c:pt>
                <c:pt idx="7737">
                  <c:v>1960.1562729644775</c:v>
                </c:pt>
                <c:pt idx="7738">
                  <c:v>1959.4543686676025</c:v>
                </c:pt>
                <c:pt idx="7739">
                  <c:v>1960.8581772613525</c:v>
                </c:pt>
                <c:pt idx="7740">
                  <c:v>1960.8581772613525</c:v>
                </c:pt>
                <c:pt idx="7741">
                  <c:v>1960.8581772613525</c:v>
                </c:pt>
                <c:pt idx="7742">
                  <c:v>1962.2619858551025</c:v>
                </c:pt>
                <c:pt idx="7743">
                  <c:v>1962.2619858551025</c:v>
                </c:pt>
                <c:pt idx="7744">
                  <c:v>1960.8581772613525</c:v>
                </c:pt>
                <c:pt idx="7745">
                  <c:v>1960.8581772613525</c:v>
                </c:pt>
                <c:pt idx="7746">
                  <c:v>1960.8581772613525</c:v>
                </c:pt>
                <c:pt idx="7747">
                  <c:v>1959.4543686676025</c:v>
                </c:pt>
                <c:pt idx="7748">
                  <c:v>1959.4543686676025</c:v>
                </c:pt>
                <c:pt idx="7749">
                  <c:v>1960.8581772613525</c:v>
                </c:pt>
                <c:pt idx="7750">
                  <c:v>1960.8581772613525</c:v>
                </c:pt>
                <c:pt idx="7751">
                  <c:v>1958.7524643707275</c:v>
                </c:pt>
                <c:pt idx="7752">
                  <c:v>1958.0505600738525</c:v>
                </c:pt>
                <c:pt idx="7753">
                  <c:v>1958.0505600738525</c:v>
                </c:pt>
                <c:pt idx="7754">
                  <c:v>1958.0505600738525</c:v>
                </c:pt>
                <c:pt idx="7755">
                  <c:v>1958.7524643707275</c:v>
                </c:pt>
                <c:pt idx="7756">
                  <c:v>1958.7524643707275</c:v>
                </c:pt>
                <c:pt idx="7757">
                  <c:v>1955.2431870269775</c:v>
                </c:pt>
                <c:pt idx="7758">
                  <c:v>1955.9450913238525</c:v>
                </c:pt>
                <c:pt idx="7759">
                  <c:v>1955.9450913238525</c:v>
                </c:pt>
                <c:pt idx="7760">
                  <c:v>1955.9450913238525</c:v>
                </c:pt>
                <c:pt idx="7761">
                  <c:v>1951.7336655426025</c:v>
                </c:pt>
                <c:pt idx="7762">
                  <c:v>1953.1374741363525</c:v>
                </c:pt>
                <c:pt idx="7763">
                  <c:v>1952.4355698394775</c:v>
                </c:pt>
                <c:pt idx="7764">
                  <c:v>1950.3301010894775</c:v>
                </c:pt>
                <c:pt idx="7765">
                  <c:v>1948.9262924957275</c:v>
                </c:pt>
                <c:pt idx="7766">
                  <c:v>1948.2243881988525</c:v>
                </c:pt>
                <c:pt idx="7767">
                  <c:v>1949.6281967926025</c:v>
                </c:pt>
                <c:pt idx="7768">
                  <c:v>1946.8205796051025</c:v>
                </c:pt>
                <c:pt idx="7769">
                  <c:v>1943.3113022613525</c:v>
                </c:pt>
                <c:pt idx="7770">
                  <c:v>1944.0132065582275</c:v>
                </c:pt>
                <c:pt idx="7771">
                  <c:v>1942.6093979644775</c:v>
                </c:pt>
                <c:pt idx="7772">
                  <c:v>1940.5036850738525</c:v>
                </c:pt>
                <c:pt idx="7773">
                  <c:v>1941.2055893707275</c:v>
                </c:pt>
                <c:pt idx="7774">
                  <c:v>1940.5036850738525</c:v>
                </c:pt>
                <c:pt idx="7775">
                  <c:v>1936.9944077301025</c:v>
                </c:pt>
                <c:pt idx="7776">
                  <c:v>1938.3982163238525</c:v>
                </c:pt>
                <c:pt idx="7777">
                  <c:v>1936.9944077301025</c:v>
                </c:pt>
                <c:pt idx="7778">
                  <c:v>1934.1870346832275</c:v>
                </c:pt>
                <c:pt idx="7779">
                  <c:v>1935.5905991363525</c:v>
                </c:pt>
                <c:pt idx="7780">
                  <c:v>1934.8886948394775</c:v>
                </c:pt>
                <c:pt idx="7781">
                  <c:v>1932.0813217926025</c:v>
                </c:pt>
                <c:pt idx="7782">
                  <c:v>1932.0813217926025</c:v>
                </c:pt>
                <c:pt idx="7783">
                  <c:v>1930.6775131988525</c:v>
                </c:pt>
                <c:pt idx="7784">
                  <c:v>1928.5720444488525</c:v>
                </c:pt>
                <c:pt idx="7785">
                  <c:v>1928.5720444488525</c:v>
                </c:pt>
                <c:pt idx="7786">
                  <c:v>1927.8701401519775</c:v>
                </c:pt>
                <c:pt idx="7787">
                  <c:v>1926.4663315582275</c:v>
                </c:pt>
                <c:pt idx="7788">
                  <c:v>1927.8701401519775</c:v>
                </c:pt>
                <c:pt idx="7789">
                  <c:v>1923.6587143707275</c:v>
                </c:pt>
                <c:pt idx="7790">
                  <c:v>1926.4663315582275</c:v>
                </c:pt>
                <c:pt idx="7791">
                  <c:v>1924.3606186676025</c:v>
                </c:pt>
                <c:pt idx="7792">
                  <c:v>1926.4663315582275</c:v>
                </c:pt>
                <c:pt idx="7793">
                  <c:v>1927.1682358551025</c:v>
                </c:pt>
                <c:pt idx="7794">
                  <c:v>1924.3606186676025</c:v>
                </c:pt>
                <c:pt idx="7795">
                  <c:v>1925.7644272613525</c:v>
                </c:pt>
                <c:pt idx="7796">
                  <c:v>1927.8701401519775</c:v>
                </c:pt>
                <c:pt idx="7797">
                  <c:v>1925.7644272613525</c:v>
                </c:pt>
                <c:pt idx="7798">
                  <c:v>1925.0625229644775</c:v>
                </c:pt>
                <c:pt idx="7799">
                  <c:v>1929.9756089019775</c:v>
                </c:pt>
                <c:pt idx="7800">
                  <c:v>1932.0813217926025</c:v>
                </c:pt>
                <c:pt idx="7801">
                  <c:v>1932.0813217926025</c:v>
                </c:pt>
                <c:pt idx="7802">
                  <c:v>1930.6775131988525</c:v>
                </c:pt>
                <c:pt idx="7803">
                  <c:v>1932.0813217926025</c:v>
                </c:pt>
                <c:pt idx="7804">
                  <c:v>1930.6775131988525</c:v>
                </c:pt>
                <c:pt idx="7805">
                  <c:v>1932.0813217926025</c:v>
                </c:pt>
                <c:pt idx="7806">
                  <c:v>1934.8886948394775</c:v>
                </c:pt>
                <c:pt idx="7807">
                  <c:v>1932.7832260894775</c:v>
                </c:pt>
                <c:pt idx="7808">
                  <c:v>1934.8886948394775</c:v>
                </c:pt>
                <c:pt idx="7809">
                  <c:v>1936.9944077301025</c:v>
                </c:pt>
                <c:pt idx="7810">
                  <c:v>1935.5905991363525</c:v>
                </c:pt>
                <c:pt idx="7811">
                  <c:v>1936.9944077301025</c:v>
                </c:pt>
                <c:pt idx="7812">
                  <c:v>1936.9944077301025</c:v>
                </c:pt>
                <c:pt idx="7813">
                  <c:v>1938.3982163238525</c:v>
                </c:pt>
                <c:pt idx="7814">
                  <c:v>1940.5036850738525</c:v>
                </c:pt>
                <c:pt idx="7815">
                  <c:v>1938.3982163238525</c:v>
                </c:pt>
                <c:pt idx="7816">
                  <c:v>1938.3982163238525</c:v>
                </c:pt>
                <c:pt idx="7817">
                  <c:v>1940.5036850738525</c:v>
                </c:pt>
                <c:pt idx="7818">
                  <c:v>1939.8020249176025</c:v>
                </c:pt>
                <c:pt idx="7819">
                  <c:v>1939.8020249176025</c:v>
                </c:pt>
                <c:pt idx="7820">
                  <c:v>1939.1001206207275</c:v>
                </c:pt>
                <c:pt idx="7821">
                  <c:v>1939.8020249176025</c:v>
                </c:pt>
                <c:pt idx="7822">
                  <c:v>1940.5036850738525</c:v>
                </c:pt>
                <c:pt idx="7823">
                  <c:v>1940.5036850738525</c:v>
                </c:pt>
                <c:pt idx="7824">
                  <c:v>1940.5036850738525</c:v>
                </c:pt>
                <c:pt idx="7825">
                  <c:v>1939.8020249176025</c:v>
                </c:pt>
                <c:pt idx="7826">
                  <c:v>1940.5036850738525</c:v>
                </c:pt>
                <c:pt idx="7827">
                  <c:v>1939.8020249176025</c:v>
                </c:pt>
                <c:pt idx="7828">
                  <c:v>1940.5036850738525</c:v>
                </c:pt>
                <c:pt idx="7829">
                  <c:v>1941.9074936676025</c:v>
                </c:pt>
                <c:pt idx="7830">
                  <c:v>1939.1001206207275</c:v>
                </c:pt>
                <c:pt idx="7831">
                  <c:v>1940.5036850738525</c:v>
                </c:pt>
                <c:pt idx="7832">
                  <c:v>1941.9074936676025</c:v>
                </c:pt>
                <c:pt idx="7833">
                  <c:v>1941.9074936676025</c:v>
                </c:pt>
                <c:pt idx="7834">
                  <c:v>1941.2055893707275</c:v>
                </c:pt>
                <c:pt idx="7835">
                  <c:v>1941.2055893707275</c:v>
                </c:pt>
                <c:pt idx="7836">
                  <c:v>1942.6093979644775</c:v>
                </c:pt>
                <c:pt idx="7837">
                  <c:v>1939.1001206207275</c:v>
                </c:pt>
                <c:pt idx="7838">
                  <c:v>1941.2055893707275</c:v>
                </c:pt>
                <c:pt idx="7839">
                  <c:v>1941.9074936676025</c:v>
                </c:pt>
                <c:pt idx="7840">
                  <c:v>1941.2055893707275</c:v>
                </c:pt>
                <c:pt idx="7841">
                  <c:v>1941.2055893707275</c:v>
                </c:pt>
                <c:pt idx="7842">
                  <c:v>1939.8020249176025</c:v>
                </c:pt>
                <c:pt idx="7843">
                  <c:v>1942.6093979644775</c:v>
                </c:pt>
                <c:pt idx="7844">
                  <c:v>1940.5036850738525</c:v>
                </c:pt>
                <c:pt idx="7845">
                  <c:v>1939.8020249176025</c:v>
                </c:pt>
                <c:pt idx="7846">
                  <c:v>1941.9074936676025</c:v>
                </c:pt>
                <c:pt idx="7847">
                  <c:v>1942.6093979644775</c:v>
                </c:pt>
                <c:pt idx="7848">
                  <c:v>1941.9074936676025</c:v>
                </c:pt>
                <c:pt idx="7849">
                  <c:v>1939.1001206207275</c:v>
                </c:pt>
                <c:pt idx="7850">
                  <c:v>1939.8020249176025</c:v>
                </c:pt>
                <c:pt idx="7851">
                  <c:v>1937.6963120269775</c:v>
                </c:pt>
                <c:pt idx="7852">
                  <c:v>1938.3982163238525</c:v>
                </c:pt>
                <c:pt idx="7853">
                  <c:v>1936.2925034332275</c:v>
                </c:pt>
                <c:pt idx="7854">
                  <c:v>1937.6963120269775</c:v>
                </c:pt>
                <c:pt idx="7855">
                  <c:v>1936.9944077301025</c:v>
                </c:pt>
                <c:pt idx="7856">
                  <c:v>1934.1870346832275</c:v>
                </c:pt>
                <c:pt idx="7857">
                  <c:v>1935.5905991363525</c:v>
                </c:pt>
                <c:pt idx="7858">
                  <c:v>1934.1870346832275</c:v>
                </c:pt>
                <c:pt idx="7859">
                  <c:v>1933.4851303863525</c:v>
                </c:pt>
                <c:pt idx="7860">
                  <c:v>1930.6775131988525</c:v>
                </c:pt>
                <c:pt idx="7861">
                  <c:v>1931.3794174957275</c:v>
                </c:pt>
                <c:pt idx="7862">
                  <c:v>1931.3794174957275</c:v>
                </c:pt>
                <c:pt idx="7863">
                  <c:v>1929.9756089019775</c:v>
                </c:pt>
                <c:pt idx="7864">
                  <c:v>1929.2737046051025</c:v>
                </c:pt>
                <c:pt idx="7865">
                  <c:v>1927.8701401519775</c:v>
                </c:pt>
                <c:pt idx="7866">
                  <c:v>1928.5720444488525</c:v>
                </c:pt>
                <c:pt idx="7867">
                  <c:v>1927.8701401519775</c:v>
                </c:pt>
                <c:pt idx="7868">
                  <c:v>1928.5720444488525</c:v>
                </c:pt>
                <c:pt idx="7869">
                  <c:v>1926.4663315582275</c:v>
                </c:pt>
                <c:pt idx="7870">
                  <c:v>1926.4663315582275</c:v>
                </c:pt>
                <c:pt idx="7871">
                  <c:v>1925.0625229644775</c:v>
                </c:pt>
                <c:pt idx="7872">
                  <c:v>1925.7644272613525</c:v>
                </c:pt>
                <c:pt idx="7873">
                  <c:v>1925.0625229644775</c:v>
                </c:pt>
                <c:pt idx="7874">
                  <c:v>1926.4663315582275</c:v>
                </c:pt>
                <c:pt idx="7875">
                  <c:v>1925.0625229644775</c:v>
                </c:pt>
                <c:pt idx="7876">
                  <c:v>1926.4663315582275</c:v>
                </c:pt>
                <c:pt idx="7877">
                  <c:v>1927.8701401519775</c:v>
                </c:pt>
                <c:pt idx="7878">
                  <c:v>1928.5720444488525</c:v>
                </c:pt>
                <c:pt idx="7879">
                  <c:v>1927.8701401519775</c:v>
                </c:pt>
                <c:pt idx="7880">
                  <c:v>1927.8701401519775</c:v>
                </c:pt>
                <c:pt idx="7881">
                  <c:v>1932.7832260894775</c:v>
                </c:pt>
                <c:pt idx="7882">
                  <c:v>1932.7832260894775</c:v>
                </c:pt>
                <c:pt idx="7883">
                  <c:v>1932.7832260894775</c:v>
                </c:pt>
                <c:pt idx="7884">
                  <c:v>1935.5905991363525</c:v>
                </c:pt>
                <c:pt idx="7885">
                  <c:v>1937.6963120269775</c:v>
                </c:pt>
                <c:pt idx="7886">
                  <c:v>1938.3982163238525</c:v>
                </c:pt>
                <c:pt idx="7887">
                  <c:v>1937.6963120269775</c:v>
                </c:pt>
                <c:pt idx="7888">
                  <c:v>1941.9074936676025</c:v>
                </c:pt>
                <c:pt idx="7889">
                  <c:v>1942.6093979644775</c:v>
                </c:pt>
                <c:pt idx="7890">
                  <c:v>1942.6093979644775</c:v>
                </c:pt>
                <c:pt idx="7891">
                  <c:v>1943.3113022613525</c:v>
                </c:pt>
                <c:pt idx="7892">
                  <c:v>1946.1186753082275</c:v>
                </c:pt>
                <c:pt idx="7893">
                  <c:v>1948.9262924957275</c:v>
                </c:pt>
                <c:pt idx="7894">
                  <c:v>1950.3301010894775</c:v>
                </c:pt>
                <c:pt idx="7895">
                  <c:v>1949.6281967926025</c:v>
                </c:pt>
                <c:pt idx="7896">
                  <c:v>1953.8393784332275</c:v>
                </c:pt>
                <c:pt idx="7897">
                  <c:v>1955.2431870269775</c:v>
                </c:pt>
                <c:pt idx="7898">
                  <c:v>1955.2431870269775</c:v>
                </c:pt>
                <c:pt idx="7899">
                  <c:v>1955.9450913238525</c:v>
                </c:pt>
                <c:pt idx="7900">
                  <c:v>1956.6469956207275</c:v>
                </c:pt>
                <c:pt idx="7901">
                  <c:v>1961.5600815582275</c:v>
                </c:pt>
                <c:pt idx="7902">
                  <c:v>1961.5600815582275</c:v>
                </c:pt>
                <c:pt idx="7903">
                  <c:v>1962.2619858551025</c:v>
                </c:pt>
                <c:pt idx="7904">
                  <c:v>1962.9636460113525</c:v>
                </c:pt>
                <c:pt idx="7905">
                  <c:v>1965.0693589019775</c:v>
                </c:pt>
                <c:pt idx="7906">
                  <c:v>1964.3674546051025</c:v>
                </c:pt>
                <c:pt idx="7907">
                  <c:v>1964.3674546051025</c:v>
                </c:pt>
                <c:pt idx="7908">
                  <c:v>1966.4731674957275</c:v>
                </c:pt>
                <c:pt idx="7909">
                  <c:v>1965.7712631988525</c:v>
                </c:pt>
                <c:pt idx="7910">
                  <c:v>1967.8769760894775</c:v>
                </c:pt>
                <c:pt idx="7911">
                  <c:v>1967.1750717926025</c:v>
                </c:pt>
                <c:pt idx="7912">
                  <c:v>1967.1750717926025</c:v>
                </c:pt>
                <c:pt idx="7913">
                  <c:v>1968.5786362457275</c:v>
                </c:pt>
                <c:pt idx="7914">
                  <c:v>1967.8769760894775</c:v>
                </c:pt>
                <c:pt idx="7915">
                  <c:v>1968.5786362457275</c:v>
                </c:pt>
                <c:pt idx="7916">
                  <c:v>1970.6843491363525</c:v>
                </c:pt>
                <c:pt idx="7917">
                  <c:v>1969.9824448394775</c:v>
                </c:pt>
                <c:pt idx="7918">
                  <c:v>1969.9824448394775</c:v>
                </c:pt>
                <c:pt idx="7919">
                  <c:v>1969.9824448394775</c:v>
                </c:pt>
                <c:pt idx="7920">
                  <c:v>1969.2805405426025</c:v>
                </c:pt>
                <c:pt idx="7921">
                  <c:v>1972.0881577301025</c:v>
                </c:pt>
                <c:pt idx="7922">
                  <c:v>1969.9824448394775</c:v>
                </c:pt>
                <c:pt idx="7923">
                  <c:v>1970.6843491363525</c:v>
                </c:pt>
                <c:pt idx="7924">
                  <c:v>1971.3862534332275</c:v>
                </c:pt>
                <c:pt idx="7925">
                  <c:v>1971.3862534332275</c:v>
                </c:pt>
                <c:pt idx="7926">
                  <c:v>1970.6843491363525</c:v>
                </c:pt>
                <c:pt idx="7927">
                  <c:v>1972.0881577301025</c:v>
                </c:pt>
                <c:pt idx="7928">
                  <c:v>1967.8769760894775</c:v>
                </c:pt>
                <c:pt idx="7929">
                  <c:v>1967.8769760894775</c:v>
                </c:pt>
                <c:pt idx="7930">
                  <c:v>1968.5786362457275</c:v>
                </c:pt>
                <c:pt idx="7931">
                  <c:v>1967.8769760894775</c:v>
                </c:pt>
                <c:pt idx="7932">
                  <c:v>1966.4731674957275</c:v>
                </c:pt>
                <c:pt idx="7933">
                  <c:v>1967.1750717926025</c:v>
                </c:pt>
                <c:pt idx="7934">
                  <c:v>1963.6655503082275</c:v>
                </c:pt>
                <c:pt idx="7935">
                  <c:v>1968.5786362457275</c:v>
                </c:pt>
                <c:pt idx="7936">
                  <c:v>1967.8769760894775</c:v>
                </c:pt>
                <c:pt idx="7937">
                  <c:v>1967.8769760894775</c:v>
                </c:pt>
                <c:pt idx="7938">
                  <c:v>1965.7712631988525</c:v>
                </c:pt>
                <c:pt idx="7939">
                  <c:v>1964.3674546051025</c:v>
                </c:pt>
                <c:pt idx="7940">
                  <c:v>1966.4731674957275</c:v>
                </c:pt>
                <c:pt idx="7941">
                  <c:v>1966.4731674957275</c:v>
                </c:pt>
                <c:pt idx="7942">
                  <c:v>1965.7712631988525</c:v>
                </c:pt>
                <c:pt idx="7943">
                  <c:v>1962.2619858551025</c:v>
                </c:pt>
                <c:pt idx="7944">
                  <c:v>1962.2619858551025</c:v>
                </c:pt>
                <c:pt idx="7945">
                  <c:v>1962.9636460113525</c:v>
                </c:pt>
                <c:pt idx="7946">
                  <c:v>1960.1562729644775</c:v>
                </c:pt>
                <c:pt idx="7947">
                  <c:v>1961.5600815582275</c:v>
                </c:pt>
                <c:pt idx="7948">
                  <c:v>1959.4543686676025</c:v>
                </c:pt>
                <c:pt idx="7949">
                  <c:v>1959.4543686676025</c:v>
                </c:pt>
                <c:pt idx="7950">
                  <c:v>1958.7524643707275</c:v>
                </c:pt>
                <c:pt idx="7951">
                  <c:v>1955.9450913238525</c:v>
                </c:pt>
                <c:pt idx="7952">
                  <c:v>1956.6469956207275</c:v>
                </c:pt>
                <c:pt idx="7953">
                  <c:v>1957.3486557769775</c:v>
                </c:pt>
                <c:pt idx="7954">
                  <c:v>1954.5412827301025</c:v>
                </c:pt>
                <c:pt idx="7955">
                  <c:v>1954.5412827301025</c:v>
                </c:pt>
                <c:pt idx="7956">
                  <c:v>1954.5412827301025</c:v>
                </c:pt>
                <c:pt idx="7957">
                  <c:v>1955.2431870269775</c:v>
                </c:pt>
                <c:pt idx="7958">
                  <c:v>1953.8393784332275</c:v>
                </c:pt>
                <c:pt idx="7959">
                  <c:v>1951.7336655426025</c:v>
                </c:pt>
                <c:pt idx="7960">
                  <c:v>1953.1374741363525</c:v>
                </c:pt>
                <c:pt idx="7961">
                  <c:v>1955.2431870269775</c:v>
                </c:pt>
                <c:pt idx="7962">
                  <c:v>1954.5412827301025</c:v>
                </c:pt>
                <c:pt idx="7963">
                  <c:v>1955.2431870269775</c:v>
                </c:pt>
                <c:pt idx="7964">
                  <c:v>1956.6469956207275</c:v>
                </c:pt>
                <c:pt idx="7965">
                  <c:v>1953.8393784332275</c:v>
                </c:pt>
                <c:pt idx="7966">
                  <c:v>1955.9450913238525</c:v>
                </c:pt>
                <c:pt idx="7967">
                  <c:v>1956.6469956207275</c:v>
                </c:pt>
                <c:pt idx="7968">
                  <c:v>1955.9450913238525</c:v>
                </c:pt>
                <c:pt idx="7969">
                  <c:v>1955.2431870269775</c:v>
                </c:pt>
                <c:pt idx="7970">
                  <c:v>1955.9450913238525</c:v>
                </c:pt>
                <c:pt idx="7971">
                  <c:v>1955.2431870269775</c:v>
                </c:pt>
                <c:pt idx="7972">
                  <c:v>1957.3486557769775</c:v>
                </c:pt>
                <c:pt idx="7973">
                  <c:v>1959.4543686676025</c:v>
                </c:pt>
                <c:pt idx="7974">
                  <c:v>1955.9450913238525</c:v>
                </c:pt>
                <c:pt idx="7975">
                  <c:v>1958.0505600738525</c:v>
                </c:pt>
                <c:pt idx="7976">
                  <c:v>1955.9450913238525</c:v>
                </c:pt>
                <c:pt idx="7977">
                  <c:v>1959.4543686676025</c:v>
                </c:pt>
                <c:pt idx="7978">
                  <c:v>1958.0505600738525</c:v>
                </c:pt>
                <c:pt idx="7979">
                  <c:v>1958.0505600738525</c:v>
                </c:pt>
                <c:pt idx="7980">
                  <c:v>1956.6469956207275</c:v>
                </c:pt>
                <c:pt idx="7981">
                  <c:v>1957.3486557769775</c:v>
                </c:pt>
                <c:pt idx="7982">
                  <c:v>1955.9450913238525</c:v>
                </c:pt>
                <c:pt idx="7983">
                  <c:v>1955.2431870269775</c:v>
                </c:pt>
                <c:pt idx="7984">
                  <c:v>1953.1374741363525</c:v>
                </c:pt>
                <c:pt idx="7985">
                  <c:v>1955.2431870269775</c:v>
                </c:pt>
                <c:pt idx="7986">
                  <c:v>1954.5412827301025</c:v>
                </c:pt>
                <c:pt idx="7987">
                  <c:v>1954.5412827301025</c:v>
                </c:pt>
                <c:pt idx="7988">
                  <c:v>1952.4355698394775</c:v>
                </c:pt>
                <c:pt idx="7989">
                  <c:v>1951.7336655426025</c:v>
                </c:pt>
                <c:pt idx="7990">
                  <c:v>1952.4355698394775</c:v>
                </c:pt>
                <c:pt idx="7991">
                  <c:v>1951.0320053863525</c:v>
                </c:pt>
                <c:pt idx="7992">
                  <c:v>1949.6281967926025</c:v>
                </c:pt>
                <c:pt idx="7993">
                  <c:v>1951.0320053863525</c:v>
                </c:pt>
                <c:pt idx="7994">
                  <c:v>1949.6281967926025</c:v>
                </c:pt>
                <c:pt idx="7995">
                  <c:v>1948.9262924957275</c:v>
                </c:pt>
                <c:pt idx="7996">
                  <c:v>1944.0132065582275</c:v>
                </c:pt>
                <c:pt idx="7997">
                  <c:v>1946.1186753082275</c:v>
                </c:pt>
                <c:pt idx="7998">
                  <c:v>1944.7151108551025</c:v>
                </c:pt>
                <c:pt idx="7999">
                  <c:v>1941.9074936676025</c:v>
                </c:pt>
                <c:pt idx="8000">
                  <c:v>1942.6093979644775</c:v>
                </c:pt>
                <c:pt idx="8001">
                  <c:v>1942.6093979644775</c:v>
                </c:pt>
                <c:pt idx="8002">
                  <c:v>1939.8020249176025</c:v>
                </c:pt>
                <c:pt idx="8003">
                  <c:v>1939.1001206207275</c:v>
                </c:pt>
                <c:pt idx="8004">
                  <c:v>1936.9944077301025</c:v>
                </c:pt>
                <c:pt idx="8005">
                  <c:v>1934.1870346832275</c:v>
                </c:pt>
                <c:pt idx="8006">
                  <c:v>1935.5905991363525</c:v>
                </c:pt>
                <c:pt idx="8007">
                  <c:v>1932.0813217926025</c:v>
                </c:pt>
                <c:pt idx="8008">
                  <c:v>1932.7832260894775</c:v>
                </c:pt>
                <c:pt idx="8009">
                  <c:v>1931.3794174957275</c:v>
                </c:pt>
                <c:pt idx="8010">
                  <c:v>1927.8701401519775</c:v>
                </c:pt>
                <c:pt idx="8011">
                  <c:v>1925.0625229644775</c:v>
                </c:pt>
                <c:pt idx="8012">
                  <c:v>1925.7644272613525</c:v>
                </c:pt>
                <c:pt idx="8013">
                  <c:v>1924.3606186676025</c:v>
                </c:pt>
                <c:pt idx="8014">
                  <c:v>1920.1494370269775</c:v>
                </c:pt>
                <c:pt idx="8015">
                  <c:v>1919.4475327301025</c:v>
                </c:pt>
                <c:pt idx="8016">
                  <c:v>1918.7456284332275</c:v>
                </c:pt>
                <c:pt idx="8017">
                  <c:v>1917.3420639801025</c:v>
                </c:pt>
                <c:pt idx="8018">
                  <c:v>1915.9382553863525</c:v>
                </c:pt>
                <c:pt idx="8019">
                  <c:v>1915.2363510894775</c:v>
                </c:pt>
                <c:pt idx="8020">
                  <c:v>1913.8325424957275</c:v>
                </c:pt>
                <c:pt idx="8021">
                  <c:v>1911.7270737457275</c:v>
                </c:pt>
                <c:pt idx="8022">
                  <c:v>1908.9194565582275</c:v>
                </c:pt>
                <c:pt idx="8023">
                  <c:v>1910.3232651519775</c:v>
                </c:pt>
                <c:pt idx="8024">
                  <c:v>1908.9194565582275</c:v>
                </c:pt>
                <c:pt idx="8025">
                  <c:v>1905.4101792144775</c:v>
                </c:pt>
                <c:pt idx="8026">
                  <c:v>1907.5156479644775</c:v>
                </c:pt>
                <c:pt idx="8027">
                  <c:v>1908.2175522613525</c:v>
                </c:pt>
                <c:pt idx="8028">
                  <c:v>1906.1120835113525</c:v>
                </c:pt>
                <c:pt idx="8029">
                  <c:v>1904.7082749176025</c:v>
                </c:pt>
                <c:pt idx="8030">
                  <c:v>1906.1120835113525</c:v>
                </c:pt>
                <c:pt idx="8031">
                  <c:v>1905.4101792144775</c:v>
                </c:pt>
                <c:pt idx="8032">
                  <c:v>1904.0063706207275</c:v>
                </c:pt>
                <c:pt idx="8033">
                  <c:v>1906.8137436676025</c:v>
                </c:pt>
                <c:pt idx="8034">
                  <c:v>1905.4101792144775</c:v>
                </c:pt>
                <c:pt idx="8035">
                  <c:v>1904.7082749176025</c:v>
                </c:pt>
                <c:pt idx="8036">
                  <c:v>1908.9194565582275</c:v>
                </c:pt>
                <c:pt idx="8037">
                  <c:v>1905.4101792144775</c:v>
                </c:pt>
                <c:pt idx="8038">
                  <c:v>1911.0251694488525</c:v>
                </c:pt>
                <c:pt idx="8039">
                  <c:v>1911.0251694488525</c:v>
                </c:pt>
                <c:pt idx="8040">
                  <c:v>1911.0251694488525</c:v>
                </c:pt>
                <c:pt idx="8041">
                  <c:v>1912.4287339019775</c:v>
                </c:pt>
                <c:pt idx="8042">
                  <c:v>1913.8325424957275</c:v>
                </c:pt>
                <c:pt idx="8043">
                  <c:v>1915.9382553863525</c:v>
                </c:pt>
                <c:pt idx="8044">
                  <c:v>1918.7456284332275</c:v>
                </c:pt>
                <c:pt idx="8045">
                  <c:v>1920.1494370269775</c:v>
                </c:pt>
                <c:pt idx="8046">
                  <c:v>1920.1494370269775</c:v>
                </c:pt>
                <c:pt idx="8047">
                  <c:v>1920.1494370269775</c:v>
                </c:pt>
                <c:pt idx="8048">
                  <c:v>1921.5532456207275</c:v>
                </c:pt>
                <c:pt idx="8049">
                  <c:v>1924.3606186676025</c:v>
                </c:pt>
                <c:pt idx="8050">
                  <c:v>1925.7644272613525</c:v>
                </c:pt>
                <c:pt idx="8051">
                  <c:v>1929.2737046051025</c:v>
                </c:pt>
                <c:pt idx="8052">
                  <c:v>1926.4663315582275</c:v>
                </c:pt>
                <c:pt idx="8053">
                  <c:v>1929.2737046051025</c:v>
                </c:pt>
                <c:pt idx="8054">
                  <c:v>1932.7832260894775</c:v>
                </c:pt>
                <c:pt idx="8055">
                  <c:v>1934.1870346832275</c:v>
                </c:pt>
                <c:pt idx="8056">
                  <c:v>1933.4851303863525</c:v>
                </c:pt>
                <c:pt idx="8057">
                  <c:v>1937.6963120269775</c:v>
                </c:pt>
                <c:pt idx="8058">
                  <c:v>1937.6963120269775</c:v>
                </c:pt>
                <c:pt idx="8059">
                  <c:v>1938.3982163238525</c:v>
                </c:pt>
                <c:pt idx="8060">
                  <c:v>1940.5036850738525</c:v>
                </c:pt>
                <c:pt idx="8061">
                  <c:v>1941.2055893707275</c:v>
                </c:pt>
                <c:pt idx="8062">
                  <c:v>1939.1001206207275</c:v>
                </c:pt>
                <c:pt idx="8063">
                  <c:v>1941.9074936676025</c:v>
                </c:pt>
                <c:pt idx="8064">
                  <c:v>1939.8020249176025</c:v>
                </c:pt>
                <c:pt idx="8065">
                  <c:v>1941.9074936676025</c:v>
                </c:pt>
                <c:pt idx="8066">
                  <c:v>1942.6093979644775</c:v>
                </c:pt>
                <c:pt idx="8067">
                  <c:v>1944.0132065582275</c:v>
                </c:pt>
                <c:pt idx="8068">
                  <c:v>1944.0132065582275</c:v>
                </c:pt>
                <c:pt idx="8069">
                  <c:v>1943.3113022613525</c:v>
                </c:pt>
                <c:pt idx="8070">
                  <c:v>1943.3113022613525</c:v>
                </c:pt>
                <c:pt idx="8071">
                  <c:v>1943.3113022613525</c:v>
                </c:pt>
                <c:pt idx="8072">
                  <c:v>1948.2243881988525</c:v>
                </c:pt>
                <c:pt idx="8073">
                  <c:v>1944.7151108551025</c:v>
                </c:pt>
                <c:pt idx="8074">
                  <c:v>1946.8205796051025</c:v>
                </c:pt>
                <c:pt idx="8075">
                  <c:v>1946.1186753082275</c:v>
                </c:pt>
                <c:pt idx="8076">
                  <c:v>1946.8205796051025</c:v>
                </c:pt>
                <c:pt idx="8077">
                  <c:v>1948.2243881988525</c:v>
                </c:pt>
                <c:pt idx="8078">
                  <c:v>1950.3301010894775</c:v>
                </c:pt>
                <c:pt idx="8079">
                  <c:v>1948.9262924957275</c:v>
                </c:pt>
                <c:pt idx="8080">
                  <c:v>1948.2243881988525</c:v>
                </c:pt>
                <c:pt idx="8081">
                  <c:v>1948.9262924957275</c:v>
                </c:pt>
                <c:pt idx="8082">
                  <c:v>1949.6281967926025</c:v>
                </c:pt>
                <c:pt idx="8083">
                  <c:v>1950.3301010894775</c:v>
                </c:pt>
                <c:pt idx="8084">
                  <c:v>1948.9262924957275</c:v>
                </c:pt>
                <c:pt idx="8085">
                  <c:v>1948.2243881988525</c:v>
                </c:pt>
                <c:pt idx="8086">
                  <c:v>1951.7336655426025</c:v>
                </c:pt>
                <c:pt idx="8087">
                  <c:v>1951.0320053863525</c:v>
                </c:pt>
                <c:pt idx="8088">
                  <c:v>1952.4355698394775</c:v>
                </c:pt>
                <c:pt idx="8089">
                  <c:v>1951.7336655426025</c:v>
                </c:pt>
                <c:pt idx="8090">
                  <c:v>1951.0320053863525</c:v>
                </c:pt>
                <c:pt idx="8091">
                  <c:v>1948.2243881988525</c:v>
                </c:pt>
                <c:pt idx="8092">
                  <c:v>1950.3301010894775</c:v>
                </c:pt>
                <c:pt idx="8093">
                  <c:v>1949.6281967926025</c:v>
                </c:pt>
                <c:pt idx="8094">
                  <c:v>1949.6281967926025</c:v>
                </c:pt>
                <c:pt idx="8095">
                  <c:v>1948.9262924957275</c:v>
                </c:pt>
                <c:pt idx="8096">
                  <c:v>1950.3301010894775</c:v>
                </c:pt>
                <c:pt idx="8097">
                  <c:v>1948.9262924957275</c:v>
                </c:pt>
                <c:pt idx="8098">
                  <c:v>1952.4355698394775</c:v>
                </c:pt>
                <c:pt idx="8099">
                  <c:v>1951.0320053863525</c:v>
                </c:pt>
                <c:pt idx="8100">
                  <c:v>1949.6281967926025</c:v>
                </c:pt>
                <c:pt idx="8101">
                  <c:v>1948.2243881988525</c:v>
                </c:pt>
                <c:pt idx="8102">
                  <c:v>1947.5224839019775</c:v>
                </c:pt>
                <c:pt idx="8103">
                  <c:v>1949.6281967926025</c:v>
                </c:pt>
                <c:pt idx="8104">
                  <c:v>1948.2243881988525</c:v>
                </c:pt>
                <c:pt idx="8105">
                  <c:v>1946.1186753082275</c:v>
                </c:pt>
                <c:pt idx="8106">
                  <c:v>1947.5224839019775</c:v>
                </c:pt>
                <c:pt idx="8107">
                  <c:v>1946.1186753082275</c:v>
                </c:pt>
                <c:pt idx="8108">
                  <c:v>1946.8205796051025</c:v>
                </c:pt>
                <c:pt idx="8109">
                  <c:v>1947.5224839019775</c:v>
                </c:pt>
                <c:pt idx="8110">
                  <c:v>1944.7151108551025</c:v>
                </c:pt>
                <c:pt idx="8111">
                  <c:v>1941.9074936676025</c:v>
                </c:pt>
                <c:pt idx="8112">
                  <c:v>1941.9074936676025</c:v>
                </c:pt>
                <c:pt idx="8113">
                  <c:v>1941.9074936676025</c:v>
                </c:pt>
                <c:pt idx="8114">
                  <c:v>1942.6093979644775</c:v>
                </c:pt>
                <c:pt idx="8115">
                  <c:v>1941.9074936676025</c:v>
                </c:pt>
                <c:pt idx="8116">
                  <c:v>1941.9074936676025</c:v>
                </c:pt>
                <c:pt idx="8117">
                  <c:v>1939.1001206207275</c:v>
                </c:pt>
                <c:pt idx="8118">
                  <c:v>1939.1001206207275</c:v>
                </c:pt>
                <c:pt idx="8119">
                  <c:v>1939.1001206207275</c:v>
                </c:pt>
                <c:pt idx="8120">
                  <c:v>1940.5036850738525</c:v>
                </c:pt>
                <c:pt idx="8121">
                  <c:v>1938.3982163238525</c:v>
                </c:pt>
                <c:pt idx="8122">
                  <c:v>1937.6963120269775</c:v>
                </c:pt>
                <c:pt idx="8123">
                  <c:v>1939.1001206207275</c:v>
                </c:pt>
                <c:pt idx="8124">
                  <c:v>1938.3982163238525</c:v>
                </c:pt>
                <c:pt idx="8125">
                  <c:v>1936.2925034332275</c:v>
                </c:pt>
                <c:pt idx="8126">
                  <c:v>1936.9944077301025</c:v>
                </c:pt>
                <c:pt idx="8127">
                  <c:v>1938.3982163238525</c:v>
                </c:pt>
                <c:pt idx="8128">
                  <c:v>1937.6963120269775</c:v>
                </c:pt>
                <c:pt idx="8129">
                  <c:v>1937.6963120269775</c:v>
                </c:pt>
                <c:pt idx="8130">
                  <c:v>1934.8886948394775</c:v>
                </c:pt>
                <c:pt idx="8131">
                  <c:v>1934.8886948394775</c:v>
                </c:pt>
                <c:pt idx="8132">
                  <c:v>1934.8886948394775</c:v>
                </c:pt>
                <c:pt idx="8133">
                  <c:v>1937.6963120269775</c:v>
                </c:pt>
                <c:pt idx="8134">
                  <c:v>1936.2925034332275</c:v>
                </c:pt>
                <c:pt idx="8135">
                  <c:v>1936.9944077301025</c:v>
                </c:pt>
                <c:pt idx="8136">
                  <c:v>1936.9944077301025</c:v>
                </c:pt>
                <c:pt idx="8137">
                  <c:v>1935.5905991363525</c:v>
                </c:pt>
                <c:pt idx="8138">
                  <c:v>1934.8886948394775</c:v>
                </c:pt>
                <c:pt idx="8139">
                  <c:v>1937.6963120269775</c:v>
                </c:pt>
                <c:pt idx="8140">
                  <c:v>1935.5905991363525</c:v>
                </c:pt>
                <c:pt idx="8141">
                  <c:v>1934.1870346832275</c:v>
                </c:pt>
                <c:pt idx="8142">
                  <c:v>1939.8020249176025</c:v>
                </c:pt>
                <c:pt idx="8143">
                  <c:v>1934.8886948394775</c:v>
                </c:pt>
                <c:pt idx="8144">
                  <c:v>1936.2925034332275</c:v>
                </c:pt>
                <c:pt idx="8145">
                  <c:v>1936.2925034332275</c:v>
                </c:pt>
                <c:pt idx="8146">
                  <c:v>1933.4851303863525</c:v>
                </c:pt>
                <c:pt idx="8147">
                  <c:v>1933.4851303863525</c:v>
                </c:pt>
                <c:pt idx="8148">
                  <c:v>1934.1870346832275</c:v>
                </c:pt>
                <c:pt idx="8149">
                  <c:v>1935.5905991363525</c:v>
                </c:pt>
                <c:pt idx="8150">
                  <c:v>1932.0813217926025</c:v>
                </c:pt>
                <c:pt idx="8151">
                  <c:v>1933.4851303863525</c:v>
                </c:pt>
                <c:pt idx="8152">
                  <c:v>1933.4851303863525</c:v>
                </c:pt>
                <c:pt idx="8153">
                  <c:v>1931.3794174957275</c:v>
                </c:pt>
                <c:pt idx="8154">
                  <c:v>1932.0813217926025</c:v>
                </c:pt>
                <c:pt idx="8155">
                  <c:v>1931.3794174957275</c:v>
                </c:pt>
                <c:pt idx="8156">
                  <c:v>1929.2737046051025</c:v>
                </c:pt>
                <c:pt idx="8157">
                  <c:v>1929.9756089019775</c:v>
                </c:pt>
                <c:pt idx="8158">
                  <c:v>1928.5720444488525</c:v>
                </c:pt>
                <c:pt idx="8159">
                  <c:v>1929.9756089019775</c:v>
                </c:pt>
                <c:pt idx="8160">
                  <c:v>1929.9756089019775</c:v>
                </c:pt>
                <c:pt idx="8161">
                  <c:v>1929.2737046051025</c:v>
                </c:pt>
                <c:pt idx="8162">
                  <c:v>1927.1682358551025</c:v>
                </c:pt>
                <c:pt idx="8163">
                  <c:v>1926.4663315582275</c:v>
                </c:pt>
                <c:pt idx="8164">
                  <c:v>1923.6587143707275</c:v>
                </c:pt>
                <c:pt idx="8165">
                  <c:v>1925.0625229644775</c:v>
                </c:pt>
                <c:pt idx="8166">
                  <c:v>1926.4663315582275</c:v>
                </c:pt>
                <c:pt idx="8167">
                  <c:v>1924.3606186676025</c:v>
                </c:pt>
                <c:pt idx="8168">
                  <c:v>1925.7644272613525</c:v>
                </c:pt>
                <c:pt idx="8169">
                  <c:v>1924.3606186676025</c:v>
                </c:pt>
                <c:pt idx="8170">
                  <c:v>1923.6587143707275</c:v>
                </c:pt>
                <c:pt idx="8171">
                  <c:v>1927.1682358551025</c:v>
                </c:pt>
                <c:pt idx="8172">
                  <c:v>1925.7644272613525</c:v>
                </c:pt>
                <c:pt idx="8173">
                  <c:v>1925.7644272613525</c:v>
                </c:pt>
                <c:pt idx="8174">
                  <c:v>1923.6587143707275</c:v>
                </c:pt>
                <c:pt idx="8175">
                  <c:v>1925.7644272613525</c:v>
                </c:pt>
                <c:pt idx="8176">
                  <c:v>1927.8701401519775</c:v>
                </c:pt>
                <c:pt idx="8177">
                  <c:v>1926.4663315582275</c:v>
                </c:pt>
                <c:pt idx="8178">
                  <c:v>1926.4663315582275</c:v>
                </c:pt>
                <c:pt idx="8179">
                  <c:v>1925.7644272613525</c:v>
                </c:pt>
                <c:pt idx="8180">
                  <c:v>1925.7644272613525</c:v>
                </c:pt>
                <c:pt idx="8181">
                  <c:v>1925.0625229644775</c:v>
                </c:pt>
                <c:pt idx="8182">
                  <c:v>1921.5532456207275</c:v>
                </c:pt>
                <c:pt idx="8183">
                  <c:v>1924.3606186676025</c:v>
                </c:pt>
                <c:pt idx="8184">
                  <c:v>1925.7644272613525</c:v>
                </c:pt>
                <c:pt idx="8185">
                  <c:v>1924.3606186676025</c:v>
                </c:pt>
                <c:pt idx="8186">
                  <c:v>1922.9570542144775</c:v>
                </c:pt>
                <c:pt idx="8187">
                  <c:v>1925.0625229644775</c:v>
                </c:pt>
                <c:pt idx="8188">
                  <c:v>1924.3606186676025</c:v>
                </c:pt>
                <c:pt idx="8189">
                  <c:v>1923.6587143707275</c:v>
                </c:pt>
                <c:pt idx="8190">
                  <c:v>1921.5532456207275</c:v>
                </c:pt>
                <c:pt idx="8191">
                  <c:v>1921.5532456207275</c:v>
                </c:pt>
                <c:pt idx="8192">
                  <c:v>1920.1494370269775</c:v>
                </c:pt>
                <c:pt idx="8193">
                  <c:v>1918.0437241363525</c:v>
                </c:pt>
                <c:pt idx="8194">
                  <c:v>1918.7456284332275</c:v>
                </c:pt>
                <c:pt idx="8195">
                  <c:v>1918.7456284332275</c:v>
                </c:pt>
                <c:pt idx="8196">
                  <c:v>1915.9382553863525</c:v>
                </c:pt>
                <c:pt idx="8197">
                  <c:v>1915.9382553863525</c:v>
                </c:pt>
                <c:pt idx="8198">
                  <c:v>1915.2363510894775</c:v>
                </c:pt>
                <c:pt idx="8199">
                  <c:v>1914.5344467926025</c:v>
                </c:pt>
                <c:pt idx="8200">
                  <c:v>1915.2363510894775</c:v>
                </c:pt>
                <c:pt idx="8201">
                  <c:v>1911.7270737457275</c:v>
                </c:pt>
                <c:pt idx="8202">
                  <c:v>1911.0251694488525</c:v>
                </c:pt>
                <c:pt idx="8203">
                  <c:v>1912.4287339019775</c:v>
                </c:pt>
                <c:pt idx="8204">
                  <c:v>1909.6213608551025</c:v>
                </c:pt>
                <c:pt idx="8205">
                  <c:v>1908.9194565582275</c:v>
                </c:pt>
                <c:pt idx="8206">
                  <c:v>1909.6213608551025</c:v>
                </c:pt>
                <c:pt idx="8207">
                  <c:v>1908.9194565582275</c:v>
                </c:pt>
                <c:pt idx="8208">
                  <c:v>1908.2175522613525</c:v>
                </c:pt>
                <c:pt idx="8209">
                  <c:v>1905.4101792144775</c:v>
                </c:pt>
                <c:pt idx="8210">
                  <c:v>1907.5156479644775</c:v>
                </c:pt>
                <c:pt idx="8211">
                  <c:v>1904.7082749176025</c:v>
                </c:pt>
                <c:pt idx="8212">
                  <c:v>1905.4101792144775</c:v>
                </c:pt>
                <c:pt idx="8213">
                  <c:v>1904.0063706207275</c:v>
                </c:pt>
                <c:pt idx="8214">
                  <c:v>1902.6025620269775</c:v>
                </c:pt>
                <c:pt idx="8215">
                  <c:v>1901.9006577301025</c:v>
                </c:pt>
                <c:pt idx="8216">
                  <c:v>1900.4970932769775</c:v>
                </c:pt>
                <c:pt idx="8217">
                  <c:v>1900.4970932769775</c:v>
                </c:pt>
                <c:pt idx="8218">
                  <c:v>1899.7951889801025</c:v>
                </c:pt>
                <c:pt idx="8219">
                  <c:v>1901.1987534332275</c:v>
                </c:pt>
                <c:pt idx="8220">
                  <c:v>1900.4970932769775</c:v>
                </c:pt>
                <c:pt idx="8221">
                  <c:v>1899.0932846832275</c:v>
                </c:pt>
                <c:pt idx="8222">
                  <c:v>1897.6894760894775</c:v>
                </c:pt>
                <c:pt idx="8223">
                  <c:v>1900.4970932769775</c:v>
                </c:pt>
                <c:pt idx="8224">
                  <c:v>1898.3913803863525</c:v>
                </c:pt>
                <c:pt idx="8225">
                  <c:v>1898.3913803863525</c:v>
                </c:pt>
                <c:pt idx="8226">
                  <c:v>1901.1987534332275</c:v>
                </c:pt>
                <c:pt idx="8227">
                  <c:v>1901.1987534332275</c:v>
                </c:pt>
                <c:pt idx="8228">
                  <c:v>1901.9006577301025</c:v>
                </c:pt>
                <c:pt idx="8229">
                  <c:v>1901.9006577301025</c:v>
                </c:pt>
                <c:pt idx="8230">
                  <c:v>1901.1987534332275</c:v>
                </c:pt>
                <c:pt idx="8231">
                  <c:v>1903.3044663238525</c:v>
                </c:pt>
                <c:pt idx="8232">
                  <c:v>1904.0063706207275</c:v>
                </c:pt>
                <c:pt idx="8233">
                  <c:v>1902.6025620269775</c:v>
                </c:pt>
                <c:pt idx="8234">
                  <c:v>1906.1120835113525</c:v>
                </c:pt>
                <c:pt idx="8235">
                  <c:v>1904.0063706207275</c:v>
                </c:pt>
                <c:pt idx="8236">
                  <c:v>1906.8137436676025</c:v>
                </c:pt>
                <c:pt idx="8237">
                  <c:v>1906.1120835113525</c:v>
                </c:pt>
                <c:pt idx="8238">
                  <c:v>1906.1120835113525</c:v>
                </c:pt>
                <c:pt idx="8239">
                  <c:v>1911.0251694488525</c:v>
                </c:pt>
                <c:pt idx="8240">
                  <c:v>1909.6213608551025</c:v>
                </c:pt>
                <c:pt idx="8241">
                  <c:v>1910.3232651519775</c:v>
                </c:pt>
                <c:pt idx="8242">
                  <c:v>1910.3232651519775</c:v>
                </c:pt>
                <c:pt idx="8243">
                  <c:v>1912.4287339019775</c:v>
                </c:pt>
                <c:pt idx="8244">
                  <c:v>1911.0251694488525</c:v>
                </c:pt>
                <c:pt idx="8245">
                  <c:v>1912.4287339019775</c:v>
                </c:pt>
                <c:pt idx="8246">
                  <c:v>1911.7270737457275</c:v>
                </c:pt>
                <c:pt idx="8247">
                  <c:v>1912.4287339019775</c:v>
                </c:pt>
                <c:pt idx="8248">
                  <c:v>1913.8325424957275</c:v>
                </c:pt>
                <c:pt idx="8249">
                  <c:v>1915.9382553863525</c:v>
                </c:pt>
                <c:pt idx="8250">
                  <c:v>1913.8325424957275</c:v>
                </c:pt>
                <c:pt idx="8251">
                  <c:v>1915.2363510894775</c:v>
                </c:pt>
                <c:pt idx="8252">
                  <c:v>1916.6401596832275</c:v>
                </c:pt>
                <c:pt idx="8253">
                  <c:v>1915.9382553863525</c:v>
                </c:pt>
                <c:pt idx="8254">
                  <c:v>1916.6401596832275</c:v>
                </c:pt>
                <c:pt idx="8255">
                  <c:v>1916.6401596832275</c:v>
                </c:pt>
                <c:pt idx="8256">
                  <c:v>1915.9382553863525</c:v>
                </c:pt>
                <c:pt idx="8257">
                  <c:v>1919.4475327301025</c:v>
                </c:pt>
                <c:pt idx="8258">
                  <c:v>1917.3420639801025</c:v>
                </c:pt>
                <c:pt idx="8259">
                  <c:v>1918.7456284332275</c:v>
                </c:pt>
                <c:pt idx="8260">
                  <c:v>1917.3420639801025</c:v>
                </c:pt>
                <c:pt idx="8261">
                  <c:v>1919.4475327301025</c:v>
                </c:pt>
                <c:pt idx="8262">
                  <c:v>1918.0437241363525</c:v>
                </c:pt>
                <c:pt idx="8263">
                  <c:v>1919.4475327301025</c:v>
                </c:pt>
                <c:pt idx="8264">
                  <c:v>1919.4475327301025</c:v>
                </c:pt>
                <c:pt idx="8265">
                  <c:v>1917.3420639801025</c:v>
                </c:pt>
                <c:pt idx="8266">
                  <c:v>1919.4475327301025</c:v>
                </c:pt>
                <c:pt idx="8267">
                  <c:v>1919.4475327301025</c:v>
                </c:pt>
                <c:pt idx="8268">
                  <c:v>1917.3420639801025</c:v>
                </c:pt>
                <c:pt idx="8269">
                  <c:v>1919.4475327301025</c:v>
                </c:pt>
                <c:pt idx="8270">
                  <c:v>1918.0437241363525</c:v>
                </c:pt>
                <c:pt idx="8271">
                  <c:v>1916.6401596832275</c:v>
                </c:pt>
                <c:pt idx="8272">
                  <c:v>1916.6401596832275</c:v>
                </c:pt>
                <c:pt idx="8273">
                  <c:v>1916.6401596832275</c:v>
                </c:pt>
                <c:pt idx="8274">
                  <c:v>1914.5344467926025</c:v>
                </c:pt>
                <c:pt idx="8275">
                  <c:v>1915.9382553863525</c:v>
                </c:pt>
                <c:pt idx="8276">
                  <c:v>1913.1306381988525</c:v>
                </c:pt>
                <c:pt idx="8277">
                  <c:v>1913.8325424957275</c:v>
                </c:pt>
                <c:pt idx="8278">
                  <c:v>1913.8325424957275</c:v>
                </c:pt>
                <c:pt idx="8279">
                  <c:v>1915.2363510894775</c:v>
                </c:pt>
                <c:pt idx="8280">
                  <c:v>1913.1306381988525</c:v>
                </c:pt>
                <c:pt idx="8281">
                  <c:v>1911.7270737457275</c:v>
                </c:pt>
                <c:pt idx="8282">
                  <c:v>1913.8325424957275</c:v>
                </c:pt>
                <c:pt idx="8283">
                  <c:v>1911.7270737457275</c:v>
                </c:pt>
                <c:pt idx="8284">
                  <c:v>1910.3232651519775</c:v>
                </c:pt>
                <c:pt idx="8285">
                  <c:v>1912.4287339019775</c:v>
                </c:pt>
                <c:pt idx="8286">
                  <c:v>1911.0251694488525</c:v>
                </c:pt>
                <c:pt idx="8287">
                  <c:v>1910.3232651519775</c:v>
                </c:pt>
                <c:pt idx="8288">
                  <c:v>1909.6213608551025</c:v>
                </c:pt>
                <c:pt idx="8289">
                  <c:v>1909.6213608551025</c:v>
                </c:pt>
                <c:pt idx="8290">
                  <c:v>1908.9194565582275</c:v>
                </c:pt>
                <c:pt idx="8291">
                  <c:v>1908.2175522613525</c:v>
                </c:pt>
                <c:pt idx="8292">
                  <c:v>1908.9194565582275</c:v>
                </c:pt>
                <c:pt idx="8293">
                  <c:v>1908.9194565582275</c:v>
                </c:pt>
                <c:pt idx="8294">
                  <c:v>1908.2175522613525</c:v>
                </c:pt>
                <c:pt idx="8295">
                  <c:v>1906.1120835113525</c:v>
                </c:pt>
                <c:pt idx="8296">
                  <c:v>1907.5156479644775</c:v>
                </c:pt>
                <c:pt idx="8297">
                  <c:v>1906.8137436676025</c:v>
                </c:pt>
                <c:pt idx="8298">
                  <c:v>1905.4101792144775</c:v>
                </c:pt>
                <c:pt idx="8299">
                  <c:v>1904.7082749176025</c:v>
                </c:pt>
                <c:pt idx="8300">
                  <c:v>1900.4970932769775</c:v>
                </c:pt>
                <c:pt idx="8301">
                  <c:v>1901.1987534332275</c:v>
                </c:pt>
                <c:pt idx="8302">
                  <c:v>1903.3044663238525</c:v>
                </c:pt>
                <c:pt idx="8303">
                  <c:v>1899.0932846832275</c:v>
                </c:pt>
                <c:pt idx="8304">
                  <c:v>1899.0932846832275</c:v>
                </c:pt>
                <c:pt idx="8305">
                  <c:v>1898.3913803863525</c:v>
                </c:pt>
                <c:pt idx="8306">
                  <c:v>1897.6894760894775</c:v>
                </c:pt>
                <c:pt idx="8307">
                  <c:v>1896.2856674957275</c:v>
                </c:pt>
                <c:pt idx="8308">
                  <c:v>1895.5837631988525</c:v>
                </c:pt>
                <c:pt idx="8309">
                  <c:v>1894.1801987457275</c:v>
                </c:pt>
                <c:pt idx="8310">
                  <c:v>1893.4782944488525</c:v>
                </c:pt>
                <c:pt idx="8311">
                  <c:v>1892.0744858551025</c:v>
                </c:pt>
                <c:pt idx="8312">
                  <c:v>1888.5652085113525</c:v>
                </c:pt>
                <c:pt idx="8313">
                  <c:v>1888.5652085113525</c:v>
                </c:pt>
                <c:pt idx="8314">
                  <c:v>1889.2671128082275</c:v>
                </c:pt>
                <c:pt idx="8315">
                  <c:v>1887.1613999176025</c:v>
                </c:pt>
                <c:pt idx="8316">
                  <c:v>1887.1613999176025</c:v>
                </c:pt>
                <c:pt idx="8317">
                  <c:v>1885.7575913238525</c:v>
                </c:pt>
                <c:pt idx="8318">
                  <c:v>1885.7575913238525</c:v>
                </c:pt>
                <c:pt idx="8319">
                  <c:v>1885.7575913238525</c:v>
                </c:pt>
                <c:pt idx="8320">
                  <c:v>1882.9502182769775</c:v>
                </c:pt>
                <c:pt idx="8321">
                  <c:v>1883.6521225738525</c:v>
                </c:pt>
                <c:pt idx="8322">
                  <c:v>1882.9502182769775</c:v>
                </c:pt>
                <c:pt idx="8323">
                  <c:v>1883.6521225738525</c:v>
                </c:pt>
                <c:pt idx="8324">
                  <c:v>1882.9502182769775</c:v>
                </c:pt>
                <c:pt idx="8325">
                  <c:v>1882.9502182769775</c:v>
                </c:pt>
                <c:pt idx="8326">
                  <c:v>1881.5464096832275</c:v>
                </c:pt>
                <c:pt idx="8327">
                  <c:v>1880.8445053863525</c:v>
                </c:pt>
                <c:pt idx="8328">
                  <c:v>1882.2483139801025</c:v>
                </c:pt>
                <c:pt idx="8329">
                  <c:v>1879.4406967926025</c:v>
                </c:pt>
                <c:pt idx="8330">
                  <c:v>1880.8445053863525</c:v>
                </c:pt>
                <c:pt idx="8331">
                  <c:v>1880.1426010894775</c:v>
                </c:pt>
                <c:pt idx="8332">
                  <c:v>1878.7387924957275</c:v>
                </c:pt>
                <c:pt idx="8333">
                  <c:v>1876.6333237457275</c:v>
                </c:pt>
                <c:pt idx="8334">
                  <c:v>1877.3352280426025</c:v>
                </c:pt>
                <c:pt idx="8335">
                  <c:v>1875.9314194488525</c:v>
                </c:pt>
                <c:pt idx="8336">
                  <c:v>1876.6333237457275</c:v>
                </c:pt>
                <c:pt idx="8337">
                  <c:v>1877.3352280426025</c:v>
                </c:pt>
                <c:pt idx="8338">
                  <c:v>1877.3352280426025</c:v>
                </c:pt>
                <c:pt idx="8339">
                  <c:v>1878.7387924957275</c:v>
                </c:pt>
                <c:pt idx="8340">
                  <c:v>1875.9314194488525</c:v>
                </c:pt>
                <c:pt idx="8341">
                  <c:v>1876.6333237457275</c:v>
                </c:pt>
                <c:pt idx="8342">
                  <c:v>1876.6333237457275</c:v>
                </c:pt>
                <c:pt idx="8343">
                  <c:v>1875.9314194488525</c:v>
                </c:pt>
                <c:pt idx="8344">
                  <c:v>1877.3352280426025</c:v>
                </c:pt>
                <c:pt idx="8345">
                  <c:v>1877.3352280426025</c:v>
                </c:pt>
                <c:pt idx="8346">
                  <c:v>1876.6333237457275</c:v>
                </c:pt>
                <c:pt idx="8347">
                  <c:v>1878.0371323394775</c:v>
                </c:pt>
                <c:pt idx="8348">
                  <c:v>1878.0371323394775</c:v>
                </c:pt>
                <c:pt idx="8349">
                  <c:v>1877.3352280426025</c:v>
                </c:pt>
                <c:pt idx="8350">
                  <c:v>1877.3352280426025</c:v>
                </c:pt>
                <c:pt idx="8351">
                  <c:v>1878.7387924957275</c:v>
                </c:pt>
                <c:pt idx="8352">
                  <c:v>1880.1426010894775</c:v>
                </c:pt>
                <c:pt idx="8353">
                  <c:v>1880.1426010894775</c:v>
                </c:pt>
                <c:pt idx="8354">
                  <c:v>1879.4406967926025</c:v>
                </c:pt>
                <c:pt idx="8355">
                  <c:v>1878.0371323394775</c:v>
                </c:pt>
                <c:pt idx="8356">
                  <c:v>1879.4406967926025</c:v>
                </c:pt>
                <c:pt idx="8357">
                  <c:v>1880.1426010894775</c:v>
                </c:pt>
                <c:pt idx="8358">
                  <c:v>1879.4406967926025</c:v>
                </c:pt>
                <c:pt idx="8359">
                  <c:v>1879.4406967926025</c:v>
                </c:pt>
                <c:pt idx="8360">
                  <c:v>1880.8445053863525</c:v>
                </c:pt>
                <c:pt idx="8361">
                  <c:v>1881.5464096832275</c:v>
                </c:pt>
                <c:pt idx="8362">
                  <c:v>1878.7387924957275</c:v>
                </c:pt>
                <c:pt idx="8363">
                  <c:v>1875.9314194488525</c:v>
                </c:pt>
                <c:pt idx="8364">
                  <c:v>1877.3352280426025</c:v>
                </c:pt>
                <c:pt idx="8365">
                  <c:v>1878.0371323394775</c:v>
                </c:pt>
                <c:pt idx="8366">
                  <c:v>1875.2295151519775</c:v>
                </c:pt>
                <c:pt idx="8367">
                  <c:v>1876.6333237457275</c:v>
                </c:pt>
                <c:pt idx="8368">
                  <c:v>1875.2295151519775</c:v>
                </c:pt>
                <c:pt idx="8369">
                  <c:v>1876.6333237457275</c:v>
                </c:pt>
                <c:pt idx="8370">
                  <c:v>1875.9314194488525</c:v>
                </c:pt>
                <c:pt idx="8371">
                  <c:v>1876.6333237457275</c:v>
                </c:pt>
                <c:pt idx="8372">
                  <c:v>1874.5276108551025</c:v>
                </c:pt>
                <c:pt idx="8373">
                  <c:v>1873.8257065582275</c:v>
                </c:pt>
                <c:pt idx="8374">
                  <c:v>1873.1238022613525</c:v>
                </c:pt>
                <c:pt idx="8375">
                  <c:v>1874.5276108551025</c:v>
                </c:pt>
                <c:pt idx="8376">
                  <c:v>1871.7202378082275</c:v>
                </c:pt>
                <c:pt idx="8377">
                  <c:v>1871.7202378082275</c:v>
                </c:pt>
                <c:pt idx="8378">
                  <c:v>1873.1238022613525</c:v>
                </c:pt>
                <c:pt idx="8379">
                  <c:v>1871.7202378082275</c:v>
                </c:pt>
                <c:pt idx="8380">
                  <c:v>1870.3164292144775</c:v>
                </c:pt>
                <c:pt idx="8381">
                  <c:v>1868.2107163238525</c:v>
                </c:pt>
                <c:pt idx="8382">
                  <c:v>1868.9126206207275</c:v>
                </c:pt>
                <c:pt idx="8383">
                  <c:v>1868.9126206207275</c:v>
                </c:pt>
                <c:pt idx="8384">
                  <c:v>1867.5088120269775</c:v>
                </c:pt>
                <c:pt idx="8385">
                  <c:v>1867.5088120269775</c:v>
                </c:pt>
                <c:pt idx="8386">
                  <c:v>1866.8071518707275</c:v>
                </c:pt>
                <c:pt idx="8387">
                  <c:v>1867.5088120269775</c:v>
                </c:pt>
                <c:pt idx="8388">
                  <c:v>1866.8071518707275</c:v>
                </c:pt>
                <c:pt idx="8389">
                  <c:v>1866.8071518707275</c:v>
                </c:pt>
                <c:pt idx="8390">
                  <c:v>1866.8071518707275</c:v>
                </c:pt>
                <c:pt idx="8391">
                  <c:v>1867.5088120269775</c:v>
                </c:pt>
                <c:pt idx="8392">
                  <c:v>1863.9995346832275</c:v>
                </c:pt>
                <c:pt idx="8393">
                  <c:v>1864.7014389801025</c:v>
                </c:pt>
                <c:pt idx="8394">
                  <c:v>1862.5957260894775</c:v>
                </c:pt>
                <c:pt idx="8395">
                  <c:v>1863.2976303863525</c:v>
                </c:pt>
                <c:pt idx="8396">
                  <c:v>1863.2976303863525</c:v>
                </c:pt>
                <c:pt idx="8397">
                  <c:v>1862.5957260894775</c:v>
                </c:pt>
                <c:pt idx="8398">
                  <c:v>1863.2976303863525</c:v>
                </c:pt>
                <c:pt idx="8399">
                  <c:v>1861.8938217926025</c:v>
                </c:pt>
                <c:pt idx="8400">
                  <c:v>1862.5957260894775</c:v>
                </c:pt>
                <c:pt idx="8401">
                  <c:v>1862.5957260894775</c:v>
                </c:pt>
                <c:pt idx="8402">
                  <c:v>1861.1921616363525</c:v>
                </c:pt>
                <c:pt idx="8403">
                  <c:v>1861.1921616363525</c:v>
                </c:pt>
                <c:pt idx="8404">
                  <c:v>1861.1921616363525</c:v>
                </c:pt>
                <c:pt idx="8405">
                  <c:v>1859.7883530426025</c:v>
                </c:pt>
                <c:pt idx="8406">
                  <c:v>1861.8938217926025</c:v>
                </c:pt>
                <c:pt idx="8407">
                  <c:v>1863.2976303863525</c:v>
                </c:pt>
                <c:pt idx="8408">
                  <c:v>1862.5957260894775</c:v>
                </c:pt>
                <c:pt idx="8409">
                  <c:v>1861.1921616363525</c:v>
                </c:pt>
                <c:pt idx="8410">
                  <c:v>1863.2976303863525</c:v>
                </c:pt>
                <c:pt idx="8411">
                  <c:v>1861.1921616363525</c:v>
                </c:pt>
                <c:pt idx="8412">
                  <c:v>1861.8938217926025</c:v>
                </c:pt>
                <c:pt idx="8413">
                  <c:v>1861.1921616363525</c:v>
                </c:pt>
                <c:pt idx="8414">
                  <c:v>1864.7014389801025</c:v>
                </c:pt>
                <c:pt idx="8415">
                  <c:v>1861.1921616363525</c:v>
                </c:pt>
                <c:pt idx="8416">
                  <c:v>1863.2976303863525</c:v>
                </c:pt>
                <c:pt idx="8417">
                  <c:v>1861.1921616363525</c:v>
                </c:pt>
                <c:pt idx="8418">
                  <c:v>1862.5957260894775</c:v>
                </c:pt>
                <c:pt idx="8419">
                  <c:v>1862.5957260894775</c:v>
                </c:pt>
                <c:pt idx="8420">
                  <c:v>1863.2976303863525</c:v>
                </c:pt>
                <c:pt idx="8421">
                  <c:v>1862.5957260894775</c:v>
                </c:pt>
                <c:pt idx="8422">
                  <c:v>1865.4033432769775</c:v>
                </c:pt>
                <c:pt idx="8423">
                  <c:v>1863.9995346832275</c:v>
                </c:pt>
                <c:pt idx="8424">
                  <c:v>1863.9995346832275</c:v>
                </c:pt>
                <c:pt idx="8425">
                  <c:v>1865.4033432769775</c:v>
                </c:pt>
                <c:pt idx="8426">
                  <c:v>1866.1052475738525</c:v>
                </c:pt>
                <c:pt idx="8427">
                  <c:v>1868.2107163238525</c:v>
                </c:pt>
                <c:pt idx="8428">
                  <c:v>1869.6145249176025</c:v>
                </c:pt>
                <c:pt idx="8429">
                  <c:v>1867.5088120269775</c:v>
                </c:pt>
                <c:pt idx="8430">
                  <c:v>1868.9126206207275</c:v>
                </c:pt>
                <c:pt idx="8431">
                  <c:v>1868.9126206207275</c:v>
                </c:pt>
                <c:pt idx="8432">
                  <c:v>1869.6145249176025</c:v>
                </c:pt>
                <c:pt idx="8433">
                  <c:v>1871.0183335113525</c:v>
                </c:pt>
                <c:pt idx="8434">
                  <c:v>1871.7202378082275</c:v>
                </c:pt>
                <c:pt idx="8435">
                  <c:v>1873.1238022613525</c:v>
                </c:pt>
                <c:pt idx="8436">
                  <c:v>1875.9314194488525</c:v>
                </c:pt>
                <c:pt idx="8437">
                  <c:v>1876.6333237457275</c:v>
                </c:pt>
                <c:pt idx="8438">
                  <c:v>1875.9314194488525</c:v>
                </c:pt>
                <c:pt idx="8439">
                  <c:v>1874.5276108551025</c:v>
                </c:pt>
                <c:pt idx="8440">
                  <c:v>1875.9314194488525</c:v>
                </c:pt>
                <c:pt idx="8441">
                  <c:v>1877.3352280426025</c:v>
                </c:pt>
                <c:pt idx="8442">
                  <c:v>1876.6333237457275</c:v>
                </c:pt>
                <c:pt idx="8443">
                  <c:v>1876.6333237457275</c:v>
                </c:pt>
                <c:pt idx="8444">
                  <c:v>1878.0371323394775</c:v>
                </c:pt>
                <c:pt idx="8445">
                  <c:v>1877.3352280426025</c:v>
                </c:pt>
                <c:pt idx="8446">
                  <c:v>1877.3352280426025</c:v>
                </c:pt>
                <c:pt idx="8447">
                  <c:v>1880.1426010894775</c:v>
                </c:pt>
                <c:pt idx="8448">
                  <c:v>1878.0371323394775</c:v>
                </c:pt>
                <c:pt idx="8449">
                  <c:v>1878.7387924957275</c:v>
                </c:pt>
                <c:pt idx="8450">
                  <c:v>1877.3352280426025</c:v>
                </c:pt>
                <c:pt idx="8451">
                  <c:v>1879.4406967926025</c:v>
                </c:pt>
                <c:pt idx="8452">
                  <c:v>1878.7387924957275</c:v>
                </c:pt>
                <c:pt idx="8453">
                  <c:v>1881.5464096832275</c:v>
                </c:pt>
                <c:pt idx="8454">
                  <c:v>1881.5464096832275</c:v>
                </c:pt>
                <c:pt idx="8455">
                  <c:v>1881.5464096832275</c:v>
                </c:pt>
                <c:pt idx="8456">
                  <c:v>1882.2483139801025</c:v>
                </c:pt>
                <c:pt idx="8457">
                  <c:v>1880.8445053863525</c:v>
                </c:pt>
                <c:pt idx="8458">
                  <c:v>1882.9502182769775</c:v>
                </c:pt>
                <c:pt idx="8459">
                  <c:v>1882.9502182769775</c:v>
                </c:pt>
                <c:pt idx="8460">
                  <c:v>1884.3537827301025</c:v>
                </c:pt>
                <c:pt idx="8461">
                  <c:v>1884.3537827301025</c:v>
                </c:pt>
                <c:pt idx="8462">
                  <c:v>1884.3537827301025</c:v>
                </c:pt>
                <c:pt idx="8463">
                  <c:v>1885.0556870269775</c:v>
                </c:pt>
                <c:pt idx="8464">
                  <c:v>1885.7575913238525</c:v>
                </c:pt>
                <c:pt idx="8465">
                  <c:v>1887.8633042144775</c:v>
                </c:pt>
                <c:pt idx="8466">
                  <c:v>1885.0556870269775</c:v>
                </c:pt>
                <c:pt idx="8467">
                  <c:v>1887.1613999176025</c:v>
                </c:pt>
                <c:pt idx="8468">
                  <c:v>1885.0556870269775</c:v>
                </c:pt>
                <c:pt idx="8469">
                  <c:v>1885.7575913238525</c:v>
                </c:pt>
                <c:pt idx="8470">
                  <c:v>1882.9502182769775</c:v>
                </c:pt>
                <c:pt idx="8471">
                  <c:v>1885.0556870269775</c:v>
                </c:pt>
                <c:pt idx="8472">
                  <c:v>1885.0556870269775</c:v>
                </c:pt>
                <c:pt idx="8473">
                  <c:v>1884.3537827301025</c:v>
                </c:pt>
                <c:pt idx="8474">
                  <c:v>1884.3537827301025</c:v>
                </c:pt>
                <c:pt idx="8475">
                  <c:v>1884.3537827301025</c:v>
                </c:pt>
                <c:pt idx="8476">
                  <c:v>1884.3537827301025</c:v>
                </c:pt>
                <c:pt idx="8477">
                  <c:v>1883.6521225738525</c:v>
                </c:pt>
                <c:pt idx="8478">
                  <c:v>1882.2483139801025</c:v>
                </c:pt>
                <c:pt idx="8479">
                  <c:v>1880.8445053863525</c:v>
                </c:pt>
                <c:pt idx="8480">
                  <c:v>1881.5464096832275</c:v>
                </c:pt>
                <c:pt idx="8481">
                  <c:v>1880.8445053863525</c:v>
                </c:pt>
                <c:pt idx="8482">
                  <c:v>1878.0371323394775</c:v>
                </c:pt>
                <c:pt idx="8483">
                  <c:v>1877.3352280426025</c:v>
                </c:pt>
                <c:pt idx="8484">
                  <c:v>1874.5276108551025</c:v>
                </c:pt>
                <c:pt idx="8485">
                  <c:v>1875.9314194488525</c:v>
                </c:pt>
                <c:pt idx="8486">
                  <c:v>1874.5276108551025</c:v>
                </c:pt>
                <c:pt idx="8487">
                  <c:v>1870.3164292144775</c:v>
                </c:pt>
                <c:pt idx="8488">
                  <c:v>1871.7202378082275</c:v>
                </c:pt>
                <c:pt idx="8489">
                  <c:v>1870.3164292144775</c:v>
                </c:pt>
                <c:pt idx="8490">
                  <c:v>1868.9126206207275</c:v>
                </c:pt>
                <c:pt idx="8491">
                  <c:v>1871.0183335113525</c:v>
                </c:pt>
                <c:pt idx="8492">
                  <c:v>1868.9126206207275</c:v>
                </c:pt>
                <c:pt idx="8493">
                  <c:v>1867.5088120269775</c:v>
                </c:pt>
                <c:pt idx="8494">
                  <c:v>1866.8071518707275</c:v>
                </c:pt>
                <c:pt idx="8495">
                  <c:v>1868.9126206207275</c:v>
                </c:pt>
                <c:pt idx="8496">
                  <c:v>1863.9995346832275</c:v>
                </c:pt>
                <c:pt idx="8497">
                  <c:v>1863.2976303863525</c:v>
                </c:pt>
                <c:pt idx="8498">
                  <c:v>1865.4033432769775</c:v>
                </c:pt>
                <c:pt idx="8499">
                  <c:v>1864.7014389801025</c:v>
                </c:pt>
                <c:pt idx="8500">
                  <c:v>1863.2976303863525</c:v>
                </c:pt>
                <c:pt idx="8501">
                  <c:v>1861.8938217926025</c:v>
                </c:pt>
                <c:pt idx="8502">
                  <c:v>1861.8938217926025</c:v>
                </c:pt>
                <c:pt idx="8503">
                  <c:v>1863.9995346832275</c:v>
                </c:pt>
                <c:pt idx="8504">
                  <c:v>1865.4033432769775</c:v>
                </c:pt>
                <c:pt idx="8505">
                  <c:v>1865.4033432769775</c:v>
                </c:pt>
                <c:pt idx="8506">
                  <c:v>1862.5957260894775</c:v>
                </c:pt>
                <c:pt idx="8507">
                  <c:v>1866.1052475738525</c:v>
                </c:pt>
                <c:pt idx="8508">
                  <c:v>1865.4033432769775</c:v>
                </c:pt>
                <c:pt idx="8509">
                  <c:v>1866.1052475738525</c:v>
                </c:pt>
                <c:pt idx="8510">
                  <c:v>1864.7014389801025</c:v>
                </c:pt>
                <c:pt idx="8511">
                  <c:v>1866.8071518707275</c:v>
                </c:pt>
                <c:pt idx="8512">
                  <c:v>1868.9126206207275</c:v>
                </c:pt>
                <c:pt idx="8513">
                  <c:v>1871.0183335113525</c:v>
                </c:pt>
                <c:pt idx="8514">
                  <c:v>1868.9126206207275</c:v>
                </c:pt>
                <c:pt idx="8515">
                  <c:v>1870.3164292144775</c:v>
                </c:pt>
                <c:pt idx="8516">
                  <c:v>1873.8257065582275</c:v>
                </c:pt>
                <c:pt idx="8517">
                  <c:v>1872.4221421051025</c:v>
                </c:pt>
                <c:pt idx="8518">
                  <c:v>1873.1238022613525</c:v>
                </c:pt>
                <c:pt idx="8519">
                  <c:v>1875.9314194488525</c:v>
                </c:pt>
                <c:pt idx="8520">
                  <c:v>1874.5276108551025</c:v>
                </c:pt>
                <c:pt idx="8521">
                  <c:v>1877.3352280426025</c:v>
                </c:pt>
                <c:pt idx="8522">
                  <c:v>1878.0371323394775</c:v>
                </c:pt>
                <c:pt idx="8523">
                  <c:v>1879.4406967926025</c:v>
                </c:pt>
                <c:pt idx="8524">
                  <c:v>1880.1426010894775</c:v>
                </c:pt>
                <c:pt idx="8525">
                  <c:v>1880.8445053863525</c:v>
                </c:pt>
                <c:pt idx="8526">
                  <c:v>1882.9502182769775</c:v>
                </c:pt>
                <c:pt idx="8527">
                  <c:v>1883.6521225738525</c:v>
                </c:pt>
                <c:pt idx="8528">
                  <c:v>1884.3537827301025</c:v>
                </c:pt>
                <c:pt idx="8529">
                  <c:v>1885.0556870269775</c:v>
                </c:pt>
                <c:pt idx="8530">
                  <c:v>1887.1613999176025</c:v>
                </c:pt>
                <c:pt idx="8531">
                  <c:v>1888.5652085113525</c:v>
                </c:pt>
                <c:pt idx="8532">
                  <c:v>1889.2671128082275</c:v>
                </c:pt>
                <c:pt idx="8533">
                  <c:v>1892.0744858551025</c:v>
                </c:pt>
                <c:pt idx="8534">
                  <c:v>1892.7763901519775</c:v>
                </c:pt>
                <c:pt idx="8535">
                  <c:v>1893.4782944488525</c:v>
                </c:pt>
                <c:pt idx="8536">
                  <c:v>1894.1801987457275</c:v>
                </c:pt>
                <c:pt idx="8537">
                  <c:v>1892.7763901519775</c:v>
                </c:pt>
                <c:pt idx="8538">
                  <c:v>1894.8821030426025</c:v>
                </c:pt>
                <c:pt idx="8539">
                  <c:v>1898.3913803863525</c:v>
                </c:pt>
                <c:pt idx="8540">
                  <c:v>1899.7951889801025</c:v>
                </c:pt>
                <c:pt idx="8541">
                  <c:v>1897.6894760894775</c:v>
                </c:pt>
                <c:pt idx="8542">
                  <c:v>1897.6894760894775</c:v>
                </c:pt>
                <c:pt idx="8543">
                  <c:v>1899.0932846832275</c:v>
                </c:pt>
                <c:pt idx="8544">
                  <c:v>1901.9006577301025</c:v>
                </c:pt>
                <c:pt idx="8545">
                  <c:v>1901.1987534332275</c:v>
                </c:pt>
                <c:pt idx="8546">
                  <c:v>1900.4970932769775</c:v>
                </c:pt>
                <c:pt idx="8547">
                  <c:v>1901.9006577301025</c:v>
                </c:pt>
                <c:pt idx="8548">
                  <c:v>1901.9006577301025</c:v>
                </c:pt>
                <c:pt idx="8549">
                  <c:v>1902.6025620269775</c:v>
                </c:pt>
                <c:pt idx="8550">
                  <c:v>1903.3044663238525</c:v>
                </c:pt>
                <c:pt idx="8551">
                  <c:v>1901.9006577301025</c:v>
                </c:pt>
                <c:pt idx="8552">
                  <c:v>1904.7082749176025</c:v>
                </c:pt>
                <c:pt idx="8553">
                  <c:v>1904.0063706207275</c:v>
                </c:pt>
                <c:pt idx="8554">
                  <c:v>1904.7082749176025</c:v>
                </c:pt>
                <c:pt idx="8555">
                  <c:v>1904.7082749176025</c:v>
                </c:pt>
                <c:pt idx="8556">
                  <c:v>1903.3044663238525</c:v>
                </c:pt>
                <c:pt idx="8557">
                  <c:v>1905.4101792144775</c:v>
                </c:pt>
                <c:pt idx="8558">
                  <c:v>1906.1120835113525</c:v>
                </c:pt>
                <c:pt idx="8559">
                  <c:v>1903.3044663238525</c:v>
                </c:pt>
                <c:pt idx="8560">
                  <c:v>1904.7082749176025</c:v>
                </c:pt>
                <c:pt idx="8561">
                  <c:v>1904.0063706207275</c:v>
                </c:pt>
                <c:pt idx="8562">
                  <c:v>1904.7082749176025</c:v>
                </c:pt>
                <c:pt idx="8563">
                  <c:v>1904.7082749176025</c:v>
                </c:pt>
                <c:pt idx="8564">
                  <c:v>1904.0063706207275</c:v>
                </c:pt>
                <c:pt idx="8565">
                  <c:v>1904.7082749176025</c:v>
                </c:pt>
                <c:pt idx="8566">
                  <c:v>1904.0063706207275</c:v>
                </c:pt>
                <c:pt idx="8567">
                  <c:v>1903.3044663238525</c:v>
                </c:pt>
                <c:pt idx="8568">
                  <c:v>1905.4101792144775</c:v>
                </c:pt>
                <c:pt idx="8569">
                  <c:v>1902.6025620269775</c:v>
                </c:pt>
                <c:pt idx="8570">
                  <c:v>1901.9006577301025</c:v>
                </c:pt>
                <c:pt idx="8571">
                  <c:v>1904.0063706207275</c:v>
                </c:pt>
                <c:pt idx="8572">
                  <c:v>1902.6025620269775</c:v>
                </c:pt>
                <c:pt idx="8573">
                  <c:v>1902.6025620269775</c:v>
                </c:pt>
                <c:pt idx="8574">
                  <c:v>1901.1987534332275</c:v>
                </c:pt>
                <c:pt idx="8575">
                  <c:v>1904.0063706207275</c:v>
                </c:pt>
                <c:pt idx="8576">
                  <c:v>1901.9006577301025</c:v>
                </c:pt>
                <c:pt idx="8577">
                  <c:v>1902.6025620269775</c:v>
                </c:pt>
                <c:pt idx="8578">
                  <c:v>1901.9006577301025</c:v>
                </c:pt>
                <c:pt idx="8579">
                  <c:v>1901.1987534332275</c:v>
                </c:pt>
                <c:pt idx="8580">
                  <c:v>1899.7951889801025</c:v>
                </c:pt>
                <c:pt idx="8581">
                  <c:v>1900.4970932769775</c:v>
                </c:pt>
                <c:pt idx="8582">
                  <c:v>1900.4970932769775</c:v>
                </c:pt>
                <c:pt idx="8583">
                  <c:v>1898.3913803863525</c:v>
                </c:pt>
                <c:pt idx="8584">
                  <c:v>1899.0932846832275</c:v>
                </c:pt>
                <c:pt idx="8585">
                  <c:v>1900.4970932769775</c:v>
                </c:pt>
                <c:pt idx="8586">
                  <c:v>1897.6894760894775</c:v>
                </c:pt>
                <c:pt idx="8587">
                  <c:v>1897.6894760894775</c:v>
                </c:pt>
                <c:pt idx="8588">
                  <c:v>1898.3913803863525</c:v>
                </c:pt>
                <c:pt idx="8589">
                  <c:v>1900.4970932769775</c:v>
                </c:pt>
                <c:pt idx="8590">
                  <c:v>1899.7951889801025</c:v>
                </c:pt>
                <c:pt idx="8591">
                  <c:v>1899.7951889801025</c:v>
                </c:pt>
                <c:pt idx="8592">
                  <c:v>1900.4970932769775</c:v>
                </c:pt>
                <c:pt idx="8593">
                  <c:v>1900.4970932769775</c:v>
                </c:pt>
                <c:pt idx="8594">
                  <c:v>1902.6025620269775</c:v>
                </c:pt>
                <c:pt idx="8595">
                  <c:v>1902.6025620269775</c:v>
                </c:pt>
                <c:pt idx="8596">
                  <c:v>1903.3044663238525</c:v>
                </c:pt>
                <c:pt idx="8597">
                  <c:v>1901.9006577301025</c:v>
                </c:pt>
                <c:pt idx="8598">
                  <c:v>1904.0063706207275</c:v>
                </c:pt>
                <c:pt idx="8599">
                  <c:v>1906.8137436676025</c:v>
                </c:pt>
                <c:pt idx="8600">
                  <c:v>1906.8137436676025</c:v>
                </c:pt>
                <c:pt idx="8601">
                  <c:v>1908.9194565582275</c:v>
                </c:pt>
                <c:pt idx="8602">
                  <c:v>1908.9194565582275</c:v>
                </c:pt>
                <c:pt idx="8603">
                  <c:v>1908.9194565582275</c:v>
                </c:pt>
                <c:pt idx="8604">
                  <c:v>1907.5156479644775</c:v>
                </c:pt>
                <c:pt idx="8605">
                  <c:v>1910.3232651519775</c:v>
                </c:pt>
                <c:pt idx="8606">
                  <c:v>1911.7270737457275</c:v>
                </c:pt>
                <c:pt idx="8607">
                  <c:v>1912.4287339019775</c:v>
                </c:pt>
                <c:pt idx="8608">
                  <c:v>1914.5344467926025</c:v>
                </c:pt>
                <c:pt idx="8609">
                  <c:v>1914.5344467926025</c:v>
                </c:pt>
                <c:pt idx="8610">
                  <c:v>1914.5344467926025</c:v>
                </c:pt>
                <c:pt idx="8611">
                  <c:v>1915.9382553863525</c:v>
                </c:pt>
                <c:pt idx="8612">
                  <c:v>1915.2363510894775</c:v>
                </c:pt>
                <c:pt idx="8613">
                  <c:v>1916.6401596832275</c:v>
                </c:pt>
                <c:pt idx="8614">
                  <c:v>1917.3420639801025</c:v>
                </c:pt>
                <c:pt idx="8615">
                  <c:v>1918.7456284332275</c:v>
                </c:pt>
                <c:pt idx="8616">
                  <c:v>1918.7456284332275</c:v>
                </c:pt>
                <c:pt idx="8617">
                  <c:v>1920.1494370269775</c:v>
                </c:pt>
                <c:pt idx="8618">
                  <c:v>1920.1494370269775</c:v>
                </c:pt>
                <c:pt idx="8619">
                  <c:v>1922.9570542144775</c:v>
                </c:pt>
                <c:pt idx="8620">
                  <c:v>1925.0625229644775</c:v>
                </c:pt>
                <c:pt idx="8621">
                  <c:v>1925.0625229644775</c:v>
                </c:pt>
                <c:pt idx="8622">
                  <c:v>1928.5720444488525</c:v>
                </c:pt>
                <c:pt idx="8623">
                  <c:v>1927.8701401519775</c:v>
                </c:pt>
                <c:pt idx="8624">
                  <c:v>1929.2737046051025</c:v>
                </c:pt>
                <c:pt idx="8625">
                  <c:v>1930.6775131988525</c:v>
                </c:pt>
                <c:pt idx="8626">
                  <c:v>1932.0813217926025</c:v>
                </c:pt>
                <c:pt idx="8627">
                  <c:v>1934.1870346832275</c:v>
                </c:pt>
                <c:pt idx="8628">
                  <c:v>1936.9944077301025</c:v>
                </c:pt>
                <c:pt idx="8629">
                  <c:v>1935.5905991363525</c:v>
                </c:pt>
                <c:pt idx="8630">
                  <c:v>1936.2925034332275</c:v>
                </c:pt>
                <c:pt idx="8631">
                  <c:v>1938.3982163238525</c:v>
                </c:pt>
                <c:pt idx="8632">
                  <c:v>1939.1001206207275</c:v>
                </c:pt>
                <c:pt idx="8633">
                  <c:v>1940.5036850738525</c:v>
                </c:pt>
                <c:pt idx="8634">
                  <c:v>1943.3113022613525</c:v>
                </c:pt>
                <c:pt idx="8635">
                  <c:v>1939.8020249176025</c:v>
                </c:pt>
                <c:pt idx="8636">
                  <c:v>1943.3113022613525</c:v>
                </c:pt>
                <c:pt idx="8637">
                  <c:v>1941.2055893707275</c:v>
                </c:pt>
                <c:pt idx="8638">
                  <c:v>1942.6093979644775</c:v>
                </c:pt>
                <c:pt idx="8639">
                  <c:v>1943.3113022613525</c:v>
                </c:pt>
                <c:pt idx="8640">
                  <c:v>1943.3113022613525</c:v>
                </c:pt>
                <c:pt idx="8641">
                  <c:v>1943.3113022613525</c:v>
                </c:pt>
                <c:pt idx="8642">
                  <c:v>1943.3113022613525</c:v>
                </c:pt>
                <c:pt idx="8643">
                  <c:v>1943.3113022613525</c:v>
                </c:pt>
                <c:pt idx="8644">
                  <c:v>1945.4170151519775</c:v>
                </c:pt>
                <c:pt idx="8645">
                  <c:v>1945.4170151519775</c:v>
                </c:pt>
                <c:pt idx="8646">
                  <c:v>1945.4170151519775</c:v>
                </c:pt>
                <c:pt idx="8647">
                  <c:v>1946.8205796051025</c:v>
                </c:pt>
                <c:pt idx="8648">
                  <c:v>1944.7151108551025</c:v>
                </c:pt>
                <c:pt idx="8649">
                  <c:v>1945.4170151519775</c:v>
                </c:pt>
                <c:pt idx="8650">
                  <c:v>1945.4170151519775</c:v>
                </c:pt>
                <c:pt idx="8651">
                  <c:v>1941.2055893707275</c:v>
                </c:pt>
                <c:pt idx="8652">
                  <c:v>1944.0132065582275</c:v>
                </c:pt>
                <c:pt idx="8653">
                  <c:v>1942.6093979644775</c:v>
                </c:pt>
                <c:pt idx="8654">
                  <c:v>1943.3113022613525</c:v>
                </c:pt>
                <c:pt idx="8655">
                  <c:v>1942.6093979644775</c:v>
                </c:pt>
                <c:pt idx="8656">
                  <c:v>1943.3113022613525</c:v>
                </c:pt>
                <c:pt idx="8657">
                  <c:v>1941.9074936676025</c:v>
                </c:pt>
                <c:pt idx="8658">
                  <c:v>1941.9074936676025</c:v>
                </c:pt>
                <c:pt idx="8659">
                  <c:v>1940.5036850738525</c:v>
                </c:pt>
                <c:pt idx="8660">
                  <c:v>1938.3982163238525</c:v>
                </c:pt>
                <c:pt idx="8661">
                  <c:v>1936.9944077301025</c:v>
                </c:pt>
                <c:pt idx="8662">
                  <c:v>1937.6963120269775</c:v>
                </c:pt>
                <c:pt idx="8663">
                  <c:v>1935.5905991363525</c:v>
                </c:pt>
                <c:pt idx="8664">
                  <c:v>1935.5905991363525</c:v>
                </c:pt>
                <c:pt idx="8665">
                  <c:v>1931.3794174957275</c:v>
                </c:pt>
                <c:pt idx="8666">
                  <c:v>1932.0813217926025</c:v>
                </c:pt>
                <c:pt idx="8667">
                  <c:v>1929.9756089019775</c:v>
                </c:pt>
                <c:pt idx="8668">
                  <c:v>1930.6775131988525</c:v>
                </c:pt>
                <c:pt idx="8669">
                  <c:v>1925.0625229644775</c:v>
                </c:pt>
                <c:pt idx="8670">
                  <c:v>1928.5720444488525</c:v>
                </c:pt>
                <c:pt idx="8671">
                  <c:v>1925.7644272613525</c:v>
                </c:pt>
                <c:pt idx="8672">
                  <c:v>1927.1682358551025</c:v>
                </c:pt>
                <c:pt idx="8673">
                  <c:v>1922.9570542144775</c:v>
                </c:pt>
                <c:pt idx="8674">
                  <c:v>1921.5532456207275</c:v>
                </c:pt>
                <c:pt idx="8675">
                  <c:v>1922.2551499176025</c:v>
                </c:pt>
                <c:pt idx="8676">
                  <c:v>1922.2551499176025</c:v>
                </c:pt>
                <c:pt idx="8677">
                  <c:v>1920.1494370269775</c:v>
                </c:pt>
                <c:pt idx="8678">
                  <c:v>1922.2551499176025</c:v>
                </c:pt>
                <c:pt idx="8679">
                  <c:v>1919.4475327301025</c:v>
                </c:pt>
                <c:pt idx="8680">
                  <c:v>1920.8513413238525</c:v>
                </c:pt>
                <c:pt idx="8681">
                  <c:v>1920.8513413238525</c:v>
                </c:pt>
                <c:pt idx="8682">
                  <c:v>1922.2551499176025</c:v>
                </c:pt>
                <c:pt idx="8683">
                  <c:v>1920.1494370269775</c:v>
                </c:pt>
                <c:pt idx="8684">
                  <c:v>1922.2551499176025</c:v>
                </c:pt>
                <c:pt idx="8685">
                  <c:v>1921.5532456207275</c:v>
                </c:pt>
                <c:pt idx="8686">
                  <c:v>1922.9570542144775</c:v>
                </c:pt>
                <c:pt idx="8687">
                  <c:v>1925.0625229644775</c:v>
                </c:pt>
                <c:pt idx="8688">
                  <c:v>1925.0625229644775</c:v>
                </c:pt>
                <c:pt idx="8689">
                  <c:v>1928.5720444488525</c:v>
                </c:pt>
                <c:pt idx="8690">
                  <c:v>1929.9756089019775</c:v>
                </c:pt>
                <c:pt idx="8691">
                  <c:v>1930.6775131988525</c:v>
                </c:pt>
                <c:pt idx="8692">
                  <c:v>1934.1870346832275</c:v>
                </c:pt>
                <c:pt idx="8693">
                  <c:v>1935.5905991363525</c:v>
                </c:pt>
                <c:pt idx="8694">
                  <c:v>1938.3982163238525</c:v>
                </c:pt>
                <c:pt idx="8695">
                  <c:v>1941.9074936676025</c:v>
                </c:pt>
                <c:pt idx="8696">
                  <c:v>1942.6093979644775</c:v>
                </c:pt>
                <c:pt idx="8697">
                  <c:v>1945.4170151519775</c:v>
                </c:pt>
                <c:pt idx="8698">
                  <c:v>1946.8205796051025</c:v>
                </c:pt>
                <c:pt idx="8699">
                  <c:v>1950.3301010894775</c:v>
                </c:pt>
                <c:pt idx="8700">
                  <c:v>1953.1374741363525</c:v>
                </c:pt>
                <c:pt idx="8701">
                  <c:v>1955.2431870269775</c:v>
                </c:pt>
                <c:pt idx="8702">
                  <c:v>1957.3486557769775</c:v>
                </c:pt>
                <c:pt idx="8703">
                  <c:v>1960.1562729644775</c:v>
                </c:pt>
                <c:pt idx="8704">
                  <c:v>1960.1562729644775</c:v>
                </c:pt>
                <c:pt idx="8705">
                  <c:v>1963.6655503082275</c:v>
                </c:pt>
                <c:pt idx="8706">
                  <c:v>1963.6655503082275</c:v>
                </c:pt>
                <c:pt idx="8707">
                  <c:v>1967.8769760894775</c:v>
                </c:pt>
                <c:pt idx="8708">
                  <c:v>1967.8769760894775</c:v>
                </c:pt>
                <c:pt idx="8709">
                  <c:v>1970.6843491363525</c:v>
                </c:pt>
                <c:pt idx="8710">
                  <c:v>1972.0881577301025</c:v>
                </c:pt>
                <c:pt idx="8711">
                  <c:v>1973.4919663238525</c:v>
                </c:pt>
                <c:pt idx="8712">
                  <c:v>1974.1936264801025</c:v>
                </c:pt>
                <c:pt idx="8713">
                  <c:v>1977.7031479644775</c:v>
                </c:pt>
                <c:pt idx="8714">
                  <c:v>1977.0012436676025</c:v>
                </c:pt>
                <c:pt idx="8715">
                  <c:v>1977.7031479644775</c:v>
                </c:pt>
                <c:pt idx="8716">
                  <c:v>1979.1069565582275</c:v>
                </c:pt>
                <c:pt idx="8717">
                  <c:v>1977.7031479644775</c:v>
                </c:pt>
                <c:pt idx="8718">
                  <c:v>1979.8086167144775</c:v>
                </c:pt>
                <c:pt idx="8719">
                  <c:v>1979.8086167144775</c:v>
                </c:pt>
                <c:pt idx="8720">
                  <c:v>1980.5105210113525</c:v>
                </c:pt>
                <c:pt idx="8721">
                  <c:v>1980.5105210113525</c:v>
                </c:pt>
                <c:pt idx="8722">
                  <c:v>1982.6162339019775</c:v>
                </c:pt>
                <c:pt idx="8723">
                  <c:v>1983.3181381988525</c:v>
                </c:pt>
                <c:pt idx="8724">
                  <c:v>1982.6162339019775</c:v>
                </c:pt>
                <c:pt idx="8725">
                  <c:v>1984.0200424957275</c:v>
                </c:pt>
                <c:pt idx="8726">
                  <c:v>1984.0200424957275</c:v>
                </c:pt>
                <c:pt idx="8727">
                  <c:v>1984.7219467926025</c:v>
                </c:pt>
                <c:pt idx="8728">
                  <c:v>1984.0200424957275</c:v>
                </c:pt>
                <c:pt idx="8729">
                  <c:v>1984.0200424957275</c:v>
                </c:pt>
                <c:pt idx="8730">
                  <c:v>1982.6162339019775</c:v>
                </c:pt>
                <c:pt idx="8731">
                  <c:v>1984.0200424957275</c:v>
                </c:pt>
                <c:pt idx="8732">
                  <c:v>1983.3181381988525</c:v>
                </c:pt>
                <c:pt idx="8733">
                  <c:v>1981.9143296051025</c:v>
                </c:pt>
                <c:pt idx="8734">
                  <c:v>1984.0200424957275</c:v>
                </c:pt>
                <c:pt idx="8735">
                  <c:v>1981.9143296051025</c:v>
                </c:pt>
                <c:pt idx="8736">
                  <c:v>1983.3181381988525</c:v>
                </c:pt>
                <c:pt idx="8737">
                  <c:v>1981.9143296051025</c:v>
                </c:pt>
                <c:pt idx="8738">
                  <c:v>1980.5105210113525</c:v>
                </c:pt>
                <c:pt idx="8739">
                  <c:v>1979.1069565582275</c:v>
                </c:pt>
                <c:pt idx="8740">
                  <c:v>1978.4050522613525</c:v>
                </c:pt>
                <c:pt idx="8741">
                  <c:v>1978.4050522613525</c:v>
                </c:pt>
                <c:pt idx="8742">
                  <c:v>1979.8086167144775</c:v>
                </c:pt>
                <c:pt idx="8743">
                  <c:v>1978.4050522613525</c:v>
                </c:pt>
                <c:pt idx="8744">
                  <c:v>1977.7031479644775</c:v>
                </c:pt>
                <c:pt idx="8745">
                  <c:v>1976.2993393707275</c:v>
                </c:pt>
                <c:pt idx="8746">
                  <c:v>1974.8955307769775</c:v>
                </c:pt>
                <c:pt idx="8747">
                  <c:v>1974.8955307769775</c:v>
                </c:pt>
                <c:pt idx="8748">
                  <c:v>1974.1936264801025</c:v>
                </c:pt>
                <c:pt idx="8749">
                  <c:v>1974.8955307769775</c:v>
                </c:pt>
                <c:pt idx="8750">
                  <c:v>1973.4919663238525</c:v>
                </c:pt>
                <c:pt idx="8751">
                  <c:v>1970.6843491363525</c:v>
                </c:pt>
                <c:pt idx="8752">
                  <c:v>1970.6843491363525</c:v>
                </c:pt>
                <c:pt idx="8753">
                  <c:v>1969.2805405426025</c:v>
                </c:pt>
                <c:pt idx="8754">
                  <c:v>1966.4731674957275</c:v>
                </c:pt>
                <c:pt idx="8755">
                  <c:v>1966.4731674957275</c:v>
                </c:pt>
                <c:pt idx="8756">
                  <c:v>1966.4731674957275</c:v>
                </c:pt>
                <c:pt idx="8757">
                  <c:v>1964.3674546051025</c:v>
                </c:pt>
                <c:pt idx="8758">
                  <c:v>1963.6655503082275</c:v>
                </c:pt>
                <c:pt idx="8759">
                  <c:v>1965.7712631988525</c:v>
                </c:pt>
                <c:pt idx="8760">
                  <c:v>1962.2619858551025</c:v>
                </c:pt>
                <c:pt idx="8761">
                  <c:v>1962.2619858551025</c:v>
                </c:pt>
                <c:pt idx="8762">
                  <c:v>1960.1562729644775</c:v>
                </c:pt>
                <c:pt idx="8763">
                  <c:v>1960.1562729644775</c:v>
                </c:pt>
                <c:pt idx="8764">
                  <c:v>1960.8581772613525</c:v>
                </c:pt>
                <c:pt idx="8765">
                  <c:v>1962.9636460113525</c:v>
                </c:pt>
                <c:pt idx="8766">
                  <c:v>1960.1562729644775</c:v>
                </c:pt>
                <c:pt idx="8767">
                  <c:v>1960.8581772613525</c:v>
                </c:pt>
                <c:pt idx="8768">
                  <c:v>1960.8581772613525</c:v>
                </c:pt>
                <c:pt idx="8769">
                  <c:v>1958.7524643707275</c:v>
                </c:pt>
                <c:pt idx="8770">
                  <c:v>1960.1562729644775</c:v>
                </c:pt>
                <c:pt idx="8771">
                  <c:v>1960.1562729644775</c:v>
                </c:pt>
                <c:pt idx="8772">
                  <c:v>1961.5600815582275</c:v>
                </c:pt>
                <c:pt idx="8773">
                  <c:v>1958.0505600738525</c:v>
                </c:pt>
                <c:pt idx="8774">
                  <c:v>1960.8581772613525</c:v>
                </c:pt>
                <c:pt idx="8775">
                  <c:v>1962.2619858551025</c:v>
                </c:pt>
                <c:pt idx="8776">
                  <c:v>1960.8581772613525</c:v>
                </c:pt>
                <c:pt idx="8777">
                  <c:v>1962.9636460113525</c:v>
                </c:pt>
                <c:pt idx="8778">
                  <c:v>1962.9636460113525</c:v>
                </c:pt>
                <c:pt idx="8779">
                  <c:v>1965.0693589019775</c:v>
                </c:pt>
                <c:pt idx="8780">
                  <c:v>1966.4731674957275</c:v>
                </c:pt>
                <c:pt idx="8781">
                  <c:v>1967.8769760894775</c:v>
                </c:pt>
                <c:pt idx="8782">
                  <c:v>1971.3862534332275</c:v>
                </c:pt>
                <c:pt idx="8783">
                  <c:v>1972.0881577301025</c:v>
                </c:pt>
                <c:pt idx="8784">
                  <c:v>1971.3862534332275</c:v>
                </c:pt>
                <c:pt idx="8785">
                  <c:v>1973.4919663238525</c:v>
                </c:pt>
                <c:pt idx="8786">
                  <c:v>1974.1936264801025</c:v>
                </c:pt>
                <c:pt idx="8787">
                  <c:v>1973.4919663238525</c:v>
                </c:pt>
                <c:pt idx="8788">
                  <c:v>1978.4050522613525</c:v>
                </c:pt>
                <c:pt idx="8789">
                  <c:v>1978.4050522613525</c:v>
                </c:pt>
                <c:pt idx="8790">
                  <c:v>1981.2124253082275</c:v>
                </c:pt>
                <c:pt idx="8791">
                  <c:v>1982.6162339019775</c:v>
                </c:pt>
                <c:pt idx="8792">
                  <c:v>1983.3181381988525</c:v>
                </c:pt>
                <c:pt idx="8793">
                  <c:v>1983.3181381988525</c:v>
                </c:pt>
                <c:pt idx="8794">
                  <c:v>1985.4236069488525</c:v>
                </c:pt>
                <c:pt idx="8795">
                  <c:v>1985.4236069488525</c:v>
                </c:pt>
                <c:pt idx="8796">
                  <c:v>1988.2312241363525</c:v>
                </c:pt>
                <c:pt idx="8797">
                  <c:v>1987.5293198394775</c:v>
                </c:pt>
                <c:pt idx="8798">
                  <c:v>1989.6350327301025</c:v>
                </c:pt>
                <c:pt idx="8799">
                  <c:v>1990.3369370269775</c:v>
                </c:pt>
                <c:pt idx="8800">
                  <c:v>1991.0385971832275</c:v>
                </c:pt>
                <c:pt idx="8801">
                  <c:v>1990.3369370269775</c:v>
                </c:pt>
                <c:pt idx="8802">
                  <c:v>1993.1443100738525</c:v>
                </c:pt>
                <c:pt idx="8803">
                  <c:v>1991.7405014801025</c:v>
                </c:pt>
                <c:pt idx="8804">
                  <c:v>1993.8462143707275</c:v>
                </c:pt>
                <c:pt idx="8805">
                  <c:v>1992.4424057769775</c:v>
                </c:pt>
                <c:pt idx="8806">
                  <c:v>1993.1443100738525</c:v>
                </c:pt>
                <c:pt idx="8807">
                  <c:v>1993.8462143707275</c:v>
                </c:pt>
                <c:pt idx="8808">
                  <c:v>1992.4424057769775</c:v>
                </c:pt>
                <c:pt idx="8809">
                  <c:v>1993.8462143707275</c:v>
                </c:pt>
                <c:pt idx="8810">
                  <c:v>1993.1443100738525</c:v>
                </c:pt>
                <c:pt idx="8811">
                  <c:v>1993.8462143707275</c:v>
                </c:pt>
                <c:pt idx="8812">
                  <c:v>1991.0385971832275</c:v>
                </c:pt>
                <c:pt idx="8813">
                  <c:v>1991.7405014801025</c:v>
                </c:pt>
                <c:pt idx="8814">
                  <c:v>1992.4424057769775</c:v>
                </c:pt>
                <c:pt idx="8815">
                  <c:v>1992.4424057769775</c:v>
                </c:pt>
                <c:pt idx="8816">
                  <c:v>1992.4424057769775</c:v>
                </c:pt>
                <c:pt idx="8817">
                  <c:v>1989.6350327301025</c:v>
                </c:pt>
                <c:pt idx="8818">
                  <c:v>1991.0385971832275</c:v>
                </c:pt>
                <c:pt idx="8819">
                  <c:v>1988.2312241363525</c:v>
                </c:pt>
                <c:pt idx="8820">
                  <c:v>1987.5293198394775</c:v>
                </c:pt>
                <c:pt idx="8821">
                  <c:v>1986.1255112457275</c:v>
                </c:pt>
                <c:pt idx="8822">
                  <c:v>1984.7219467926025</c:v>
                </c:pt>
                <c:pt idx="8823">
                  <c:v>1986.1255112457275</c:v>
                </c:pt>
                <c:pt idx="8824">
                  <c:v>1984.7219467926025</c:v>
                </c:pt>
                <c:pt idx="8825">
                  <c:v>1980.5105210113525</c:v>
                </c:pt>
                <c:pt idx="8826">
                  <c:v>1980.5105210113525</c:v>
                </c:pt>
                <c:pt idx="8827">
                  <c:v>1981.9143296051025</c:v>
                </c:pt>
                <c:pt idx="8828">
                  <c:v>1979.8086167144775</c:v>
                </c:pt>
                <c:pt idx="8829">
                  <c:v>1976.2993393707275</c:v>
                </c:pt>
                <c:pt idx="8830">
                  <c:v>1977.0012436676025</c:v>
                </c:pt>
                <c:pt idx="8831">
                  <c:v>1976.2993393707275</c:v>
                </c:pt>
                <c:pt idx="8832">
                  <c:v>1974.8955307769775</c:v>
                </c:pt>
                <c:pt idx="8833">
                  <c:v>1974.8955307769775</c:v>
                </c:pt>
                <c:pt idx="8834">
                  <c:v>1974.1936264801025</c:v>
                </c:pt>
                <c:pt idx="8835">
                  <c:v>1967.1750717926025</c:v>
                </c:pt>
                <c:pt idx="8836">
                  <c:v>1972.0881577301025</c:v>
                </c:pt>
                <c:pt idx="8837">
                  <c:v>1968.5786362457275</c:v>
                </c:pt>
                <c:pt idx="8838">
                  <c:v>1966.4731674957275</c:v>
                </c:pt>
                <c:pt idx="8839">
                  <c:v>1965.7712631988525</c:v>
                </c:pt>
                <c:pt idx="8840">
                  <c:v>1964.3674546051025</c:v>
                </c:pt>
                <c:pt idx="8841">
                  <c:v>1961.5600815582275</c:v>
                </c:pt>
                <c:pt idx="8842">
                  <c:v>1959.4543686676025</c:v>
                </c:pt>
                <c:pt idx="8843">
                  <c:v>1958.7524643707275</c:v>
                </c:pt>
                <c:pt idx="8844">
                  <c:v>1957.3486557769775</c:v>
                </c:pt>
                <c:pt idx="8845">
                  <c:v>1958.7524643707275</c:v>
                </c:pt>
                <c:pt idx="8846">
                  <c:v>1954.5412827301025</c:v>
                </c:pt>
                <c:pt idx="8847">
                  <c:v>1951.7336655426025</c:v>
                </c:pt>
                <c:pt idx="8848">
                  <c:v>1950.3301010894775</c:v>
                </c:pt>
                <c:pt idx="8849">
                  <c:v>1950.3301010894775</c:v>
                </c:pt>
                <c:pt idx="8850">
                  <c:v>1947.5224839019775</c:v>
                </c:pt>
                <c:pt idx="8851">
                  <c:v>1944.7151108551025</c:v>
                </c:pt>
                <c:pt idx="8852">
                  <c:v>1941.9074936676025</c:v>
                </c:pt>
                <c:pt idx="8853">
                  <c:v>1938.3982163238525</c:v>
                </c:pt>
                <c:pt idx="8854">
                  <c:v>1937.6963120269775</c:v>
                </c:pt>
                <c:pt idx="8855">
                  <c:v>1933.4851303863525</c:v>
                </c:pt>
                <c:pt idx="8856">
                  <c:v>1930.6775131988525</c:v>
                </c:pt>
                <c:pt idx="8857">
                  <c:v>1927.1682358551025</c:v>
                </c:pt>
                <c:pt idx="8858">
                  <c:v>1925.0625229644775</c:v>
                </c:pt>
                <c:pt idx="8859">
                  <c:v>1922.2551499176025</c:v>
                </c:pt>
                <c:pt idx="8860">
                  <c:v>1919.4475327301025</c:v>
                </c:pt>
                <c:pt idx="8861">
                  <c:v>1917.3420639801025</c:v>
                </c:pt>
                <c:pt idx="8862">
                  <c:v>1912.4287339019775</c:v>
                </c:pt>
                <c:pt idx="8863">
                  <c:v>1909.6213608551025</c:v>
                </c:pt>
                <c:pt idx="8864">
                  <c:v>1908.2175522613525</c:v>
                </c:pt>
                <c:pt idx="8865">
                  <c:v>1906.1120835113525</c:v>
                </c:pt>
                <c:pt idx="8866">
                  <c:v>1901.9006577301025</c:v>
                </c:pt>
                <c:pt idx="8867">
                  <c:v>1898.3913803863525</c:v>
                </c:pt>
                <c:pt idx="8868">
                  <c:v>1896.9875717926025</c:v>
                </c:pt>
                <c:pt idx="8869">
                  <c:v>1893.4782944488525</c:v>
                </c:pt>
                <c:pt idx="8870">
                  <c:v>1891.3725815582275</c:v>
                </c:pt>
                <c:pt idx="8871">
                  <c:v>1886.4594956207275</c:v>
                </c:pt>
                <c:pt idx="8872">
                  <c:v>1885.0556870269775</c:v>
                </c:pt>
                <c:pt idx="8873">
                  <c:v>1881.5464096832275</c:v>
                </c:pt>
                <c:pt idx="8874">
                  <c:v>1880.1426010894775</c:v>
                </c:pt>
                <c:pt idx="8875">
                  <c:v>1875.2295151519775</c:v>
                </c:pt>
                <c:pt idx="8876">
                  <c:v>1872.4221421051025</c:v>
                </c:pt>
                <c:pt idx="8877">
                  <c:v>1869.6145249176025</c:v>
                </c:pt>
                <c:pt idx="8878">
                  <c:v>1868.9126206207275</c:v>
                </c:pt>
                <c:pt idx="8879">
                  <c:v>1862.5957260894775</c:v>
                </c:pt>
                <c:pt idx="8880">
                  <c:v>1859.7883530426025</c:v>
                </c:pt>
                <c:pt idx="8881">
                  <c:v>1856.9807358551025</c:v>
                </c:pt>
                <c:pt idx="8882">
                  <c:v>1849.2602768707275</c:v>
                </c:pt>
                <c:pt idx="8883">
                  <c:v>1849.9621811676025</c:v>
                </c:pt>
                <c:pt idx="8884">
                  <c:v>1845.0488510894775</c:v>
                </c:pt>
                <c:pt idx="8885">
                  <c:v>1839.4338608551025</c:v>
                </c:pt>
                <c:pt idx="8886">
                  <c:v>1836.6264878082275</c:v>
                </c:pt>
                <c:pt idx="8887">
                  <c:v>1829.6076889801025</c:v>
                </c:pt>
                <c:pt idx="8888">
                  <c:v>1828.2038803863525</c:v>
                </c:pt>
                <c:pt idx="8889">
                  <c:v>1821.1853256988525</c:v>
                </c:pt>
                <c:pt idx="8890">
                  <c:v>1816.9738999176025</c:v>
                </c:pt>
                <c:pt idx="8891">
                  <c:v>1814.1665268707275</c:v>
                </c:pt>
                <c:pt idx="8892">
                  <c:v>1808.5515366363525</c:v>
                </c:pt>
                <c:pt idx="8893">
                  <c:v>1804.3403549957275</c:v>
                </c:pt>
                <c:pt idx="8894">
                  <c:v>1798.7253647613525</c:v>
                </c:pt>
                <c:pt idx="8895">
                  <c:v>1791.0046616363525</c:v>
                </c:pt>
                <c:pt idx="8896">
                  <c:v>1785.3896714019775</c:v>
                </c:pt>
                <c:pt idx="8897">
                  <c:v>1779.0727768707275</c:v>
                </c:pt>
                <c:pt idx="8898">
                  <c:v>1771.3523178863525</c:v>
                </c:pt>
                <c:pt idx="8899">
                  <c:v>1767.1408921051025</c:v>
                </c:pt>
                <c:pt idx="8900">
                  <c:v>1761.5259018707275</c:v>
                </c:pt>
                <c:pt idx="8901">
                  <c:v>1750.9978256988525</c:v>
                </c:pt>
                <c:pt idx="8902">
                  <c:v>1744.6809311676025</c:v>
                </c:pt>
                <c:pt idx="8903">
                  <c:v>1734.8547592926025</c:v>
                </c:pt>
                <c:pt idx="8904">
                  <c:v>1726.4323960113525</c:v>
                </c:pt>
                <c:pt idx="8905">
                  <c:v>1718.0097885894775</c:v>
                </c:pt>
                <c:pt idx="8906">
                  <c:v>1710.2890854644775</c:v>
                </c:pt>
                <c:pt idx="8907">
                  <c:v>1701.8667221832275</c:v>
                </c:pt>
                <c:pt idx="8908">
                  <c:v>1692.7424546051025</c:v>
                </c:pt>
                <c:pt idx="8909">
                  <c:v>1684.3198471832275</c:v>
                </c:pt>
                <c:pt idx="8910">
                  <c:v>1674.4936753082275</c:v>
                </c:pt>
                <c:pt idx="8911">
                  <c:v>1666.0710678863525</c:v>
                </c:pt>
                <c:pt idx="8912">
                  <c:v>1654.1391831207275</c:v>
                </c:pt>
                <c:pt idx="8913">
                  <c:v>1644.3130112457275</c:v>
                </c:pt>
                <c:pt idx="8914">
                  <c:v>1636.5925522613525</c:v>
                </c:pt>
                <c:pt idx="8915">
                  <c:v>1623.9587631988525</c:v>
                </c:pt>
                <c:pt idx="8916">
                  <c:v>1612.7287827301025</c:v>
                </c:pt>
                <c:pt idx="8917">
                  <c:v>1601.4988022613525</c:v>
                </c:pt>
                <c:pt idx="8918">
                  <c:v>1593.0761948394775</c:v>
                </c:pt>
                <c:pt idx="8919">
                  <c:v>1582.5481186676025</c:v>
                </c:pt>
                <c:pt idx="8920">
                  <c:v>1573.4238510894775</c:v>
                </c:pt>
                <c:pt idx="8921">
                  <c:v>1559.3862534332275</c:v>
                </c:pt>
                <c:pt idx="8922">
                  <c:v>1549.5600815582275</c:v>
                </c:pt>
                <c:pt idx="8923">
                  <c:v>1539.7339096832275</c:v>
                </c:pt>
                <c:pt idx="8924">
                  <c:v>1530.6093979644775</c:v>
                </c:pt>
                <c:pt idx="8925">
                  <c:v>1522.8889389801025</c:v>
                </c:pt>
                <c:pt idx="8926">
                  <c:v>1511.6589585113525</c:v>
                </c:pt>
                <c:pt idx="8927">
                  <c:v>1501.1308823394775</c:v>
                </c:pt>
                <c:pt idx="8928">
                  <c:v>1494.1120835113525</c:v>
                </c:pt>
                <c:pt idx="8929">
                  <c:v>1482.8821030426025</c:v>
                </c:pt>
                <c:pt idx="8930">
                  <c:v>1470.2483139801025</c:v>
                </c:pt>
                <c:pt idx="8931">
                  <c:v>1461.1240464019775</c:v>
                </c:pt>
                <c:pt idx="8932">
                  <c:v>1454.1052475738525</c:v>
                </c:pt>
                <c:pt idx="8933">
                  <c:v>1444.9809799957275</c:v>
                </c:pt>
                <c:pt idx="8934">
                  <c:v>1435.8564682769775</c:v>
                </c:pt>
                <c:pt idx="8935">
                  <c:v>1427.4341049957275</c:v>
                </c:pt>
                <c:pt idx="8936">
                  <c:v>1419.7134018707275</c:v>
                </c:pt>
                <c:pt idx="8937">
                  <c:v>1414.0984116363525</c:v>
                </c:pt>
                <c:pt idx="8938">
                  <c:v>1409.1853256988525</c:v>
                </c:pt>
                <c:pt idx="8939">
                  <c:v>1403.5703354644775</c:v>
                </c:pt>
                <c:pt idx="8940">
                  <c:v>1399.3591538238525</c:v>
                </c:pt>
                <c:pt idx="8941">
                  <c:v>1390.9365464019775</c:v>
                </c:pt>
                <c:pt idx="8942">
                  <c:v>1384.6196518707275</c:v>
                </c:pt>
                <c:pt idx="8943">
                  <c:v>1377.6010971832275</c:v>
                </c:pt>
                <c:pt idx="8944">
                  <c:v>1371.2842026519775</c:v>
                </c:pt>
                <c:pt idx="8945">
                  <c:v>1367.7746811676025</c:v>
                </c:pt>
                <c:pt idx="8946">
                  <c:v>1360.0542221832275</c:v>
                </c:pt>
                <c:pt idx="8947">
                  <c:v>1355.8430405426025</c:v>
                </c:pt>
                <c:pt idx="8948">
                  <c:v>1347.4204331207275</c:v>
                </c:pt>
                <c:pt idx="8949">
                  <c:v>1341.1035385894775</c:v>
                </c:pt>
                <c:pt idx="8950">
                  <c:v>1333.3830796051025</c:v>
                </c:pt>
                <c:pt idx="8951">
                  <c:v>1324.9604721832275</c:v>
                </c:pt>
                <c:pt idx="8952">
                  <c:v>1316.5381089019775</c:v>
                </c:pt>
                <c:pt idx="8953">
                  <c:v>1310.9231186676025</c:v>
                </c:pt>
                <c:pt idx="8954">
                  <c:v>1301.7986069488525</c:v>
                </c:pt>
                <c:pt idx="8955">
                  <c:v>1291.9724350738525</c:v>
                </c:pt>
                <c:pt idx="8956">
                  <c:v>1280.7424546051025</c:v>
                </c:pt>
                <c:pt idx="8957">
                  <c:v>1273.0217514801025</c:v>
                </c:pt>
                <c:pt idx="8958">
                  <c:v>1263.8974839019775</c:v>
                </c:pt>
                <c:pt idx="8959">
                  <c:v>1258.2824936676025</c:v>
                </c:pt>
                <c:pt idx="8960">
                  <c:v>1251.9655991363525</c:v>
                </c:pt>
                <c:pt idx="8961">
                  <c:v>1245.6487046051025</c:v>
                </c:pt>
                <c:pt idx="8962">
                  <c:v>1237.2263413238525</c:v>
                </c:pt>
                <c:pt idx="8963">
                  <c:v>1232.3132553863525</c:v>
                </c:pt>
                <c:pt idx="8964">
                  <c:v>1223.1887436676025</c:v>
                </c:pt>
                <c:pt idx="8965">
                  <c:v>1216.1699448394775</c:v>
                </c:pt>
                <c:pt idx="8966">
                  <c:v>1204.9399643707275</c:v>
                </c:pt>
                <c:pt idx="8967">
                  <c:v>1200.0268784332275</c:v>
                </c:pt>
                <c:pt idx="8968">
                  <c:v>1193.7099839019775</c:v>
                </c:pt>
                <c:pt idx="8969">
                  <c:v>1185.9895249176025</c:v>
                </c:pt>
                <c:pt idx="8970">
                  <c:v>1175.4614487457275</c:v>
                </c:pt>
                <c:pt idx="8971">
                  <c:v>1169.8464585113525</c:v>
                </c:pt>
                <c:pt idx="8972">
                  <c:v>1160.7219467926025</c:v>
                </c:pt>
                <c:pt idx="8973">
                  <c:v>1154.4050522613525</c:v>
                </c:pt>
                <c:pt idx="8974">
                  <c:v>1148.0884018707275</c:v>
                </c:pt>
                <c:pt idx="8975">
                  <c:v>1138.9638901519775</c:v>
                </c:pt>
                <c:pt idx="8976">
                  <c:v>1134.7527085113525</c:v>
                </c:pt>
                <c:pt idx="8977">
                  <c:v>1129.1377182769775</c:v>
                </c:pt>
                <c:pt idx="8978">
                  <c:v>1122.1189194488525</c:v>
                </c:pt>
                <c:pt idx="8979">
                  <c:v>1113.6965561676025</c:v>
                </c:pt>
                <c:pt idx="8980">
                  <c:v>1105.9758530426025</c:v>
                </c:pt>
                <c:pt idx="8981">
                  <c:v>1100.3608628082275</c:v>
                </c:pt>
                <c:pt idx="8982">
                  <c:v>1091.2365952301025</c:v>
                </c:pt>
                <c:pt idx="8983">
                  <c:v>1086.3235092926025</c:v>
                </c:pt>
                <c:pt idx="8984">
                  <c:v>1079.3047104644775</c:v>
                </c:pt>
                <c:pt idx="8985">
                  <c:v>1074.3916245269775</c:v>
                </c:pt>
                <c:pt idx="8986">
                  <c:v>1067.3728256988525</c:v>
                </c:pt>
                <c:pt idx="8987">
                  <c:v>1060.3540268707275</c:v>
                </c:pt>
                <c:pt idx="8988">
                  <c:v>1054.0371323394775</c:v>
                </c:pt>
                <c:pt idx="8989">
                  <c:v>1047.7202378082275</c:v>
                </c:pt>
                <c:pt idx="8990">
                  <c:v>1042.8071518707275</c:v>
                </c:pt>
                <c:pt idx="8991">
                  <c:v>1035.0866928863525</c:v>
                </c:pt>
                <c:pt idx="8992">
                  <c:v>1026.6640854644775</c:v>
                </c:pt>
                <c:pt idx="8993">
                  <c:v>1018.9435044097901</c:v>
                </c:pt>
                <c:pt idx="8994">
                  <c:v>1012.6266098785401</c:v>
                </c:pt>
                <c:pt idx="8995">
                  <c:v>1004.9060288238526</c:v>
                </c:pt>
                <c:pt idx="8996">
                  <c:v>995.78163917541508</c:v>
                </c:pt>
                <c:pt idx="8997">
                  <c:v>992.27236183166508</c:v>
                </c:pt>
                <c:pt idx="8998">
                  <c:v>984.55165870666508</c:v>
                </c:pt>
                <c:pt idx="8999">
                  <c:v>977.53298194885258</c:v>
                </c:pt>
                <c:pt idx="9000">
                  <c:v>971.21608741760258</c:v>
                </c:pt>
                <c:pt idx="9001">
                  <c:v>962.09169776916508</c:v>
                </c:pt>
                <c:pt idx="9002">
                  <c:v>955.07302101135258</c:v>
                </c:pt>
                <c:pt idx="9003">
                  <c:v>946.65053565979008</c:v>
                </c:pt>
                <c:pt idx="9004">
                  <c:v>938.22805030822758</c:v>
                </c:pt>
                <c:pt idx="9005">
                  <c:v>931.20925148010258</c:v>
                </c:pt>
                <c:pt idx="9006">
                  <c:v>922.08498390197758</c:v>
                </c:pt>
                <c:pt idx="9007">
                  <c:v>915.76808937072758</c:v>
                </c:pt>
                <c:pt idx="9008">
                  <c:v>907.34560401916508</c:v>
                </c:pt>
                <c:pt idx="9009">
                  <c:v>895.41371925354008</c:v>
                </c:pt>
                <c:pt idx="9010">
                  <c:v>889.09682472229008</c:v>
                </c:pt>
                <c:pt idx="9011">
                  <c:v>880.67433937072758</c:v>
                </c:pt>
                <c:pt idx="9012">
                  <c:v>871.55007179260258</c:v>
                </c:pt>
                <c:pt idx="9013">
                  <c:v>862.42568214416508</c:v>
                </c:pt>
                <c:pt idx="9014">
                  <c:v>853.30129249572758</c:v>
                </c:pt>
                <c:pt idx="9015">
                  <c:v>843.47512062072758</c:v>
                </c:pt>
                <c:pt idx="9016">
                  <c:v>834.35073097229008</c:v>
                </c:pt>
                <c:pt idx="9017">
                  <c:v>826.63014991760258</c:v>
                </c:pt>
                <c:pt idx="9018">
                  <c:v>816.80385597229008</c:v>
                </c:pt>
                <c:pt idx="9019">
                  <c:v>808.38137062072758</c:v>
                </c:pt>
                <c:pt idx="9020">
                  <c:v>801.36269386291508</c:v>
                </c:pt>
                <c:pt idx="9021">
                  <c:v>791.53639991760258</c:v>
                </c:pt>
                <c:pt idx="9022">
                  <c:v>783.11391456604008</c:v>
                </c:pt>
                <c:pt idx="9023">
                  <c:v>773.28774269104008</c:v>
                </c:pt>
                <c:pt idx="9024">
                  <c:v>762.05776222229008</c:v>
                </c:pt>
                <c:pt idx="9025">
                  <c:v>752.23146827697758</c:v>
                </c:pt>
                <c:pt idx="9026">
                  <c:v>741.70339210510258</c:v>
                </c:pt>
                <c:pt idx="9027">
                  <c:v>735.38649757385258</c:v>
                </c:pt>
                <c:pt idx="9028">
                  <c:v>726.26210792541508</c:v>
                </c:pt>
                <c:pt idx="9029">
                  <c:v>717.13784034729008</c:v>
                </c:pt>
                <c:pt idx="9030">
                  <c:v>707.31154640197758</c:v>
                </c:pt>
                <c:pt idx="9031">
                  <c:v>704.50405128479008</c:v>
                </c:pt>
                <c:pt idx="9032">
                  <c:v>693.97597511291508</c:v>
                </c:pt>
                <c:pt idx="9033">
                  <c:v>688.36098487854008</c:v>
                </c:pt>
                <c:pt idx="9034">
                  <c:v>682.74599464416508</c:v>
                </c:pt>
                <c:pt idx="9035">
                  <c:v>677.13100440979008</c:v>
                </c:pt>
                <c:pt idx="9036">
                  <c:v>672.21791847229008</c:v>
                </c:pt>
                <c:pt idx="9037">
                  <c:v>668.00661476135258</c:v>
                </c:pt>
                <c:pt idx="9038">
                  <c:v>663.09352882385258</c:v>
                </c:pt>
                <c:pt idx="9039">
                  <c:v>653.96913917541508</c:v>
                </c:pt>
                <c:pt idx="9040">
                  <c:v>651.16164405822758</c:v>
                </c:pt>
                <c:pt idx="9041">
                  <c:v>648.35414894104008</c:v>
                </c:pt>
                <c:pt idx="9042">
                  <c:v>642.73915870666508</c:v>
                </c:pt>
                <c:pt idx="9043">
                  <c:v>641.33547218322758</c:v>
                </c:pt>
                <c:pt idx="9044">
                  <c:v>635.01857765197758</c:v>
                </c:pt>
                <c:pt idx="9045">
                  <c:v>630.10549171447758</c:v>
                </c:pt>
                <c:pt idx="9046">
                  <c:v>627.99977882385258</c:v>
                </c:pt>
                <c:pt idx="9047">
                  <c:v>623.78859718322758</c:v>
                </c:pt>
                <c:pt idx="9048">
                  <c:v>618.17360694885258</c:v>
                </c:pt>
                <c:pt idx="9049">
                  <c:v>615.36611183166508</c:v>
                </c:pt>
                <c:pt idx="9050">
                  <c:v>613.26052101135258</c:v>
                </c:pt>
                <c:pt idx="9051">
                  <c:v>606.24172218322758</c:v>
                </c:pt>
                <c:pt idx="9052">
                  <c:v>604.83803565979008</c:v>
                </c:pt>
                <c:pt idx="9053">
                  <c:v>603.43422706604008</c:v>
                </c:pt>
                <c:pt idx="9054">
                  <c:v>598.52114112854008</c:v>
                </c:pt>
                <c:pt idx="9055">
                  <c:v>595.01174171447758</c:v>
                </c:pt>
                <c:pt idx="9056">
                  <c:v>593.60805519104008</c:v>
                </c:pt>
                <c:pt idx="9057">
                  <c:v>592.90615089416508</c:v>
                </c:pt>
                <c:pt idx="9058">
                  <c:v>591.50234230041508</c:v>
                </c:pt>
                <c:pt idx="9059">
                  <c:v>589.39675148010258</c:v>
                </c:pt>
                <c:pt idx="9060">
                  <c:v>585.88735206604008</c:v>
                </c:pt>
                <c:pt idx="9061">
                  <c:v>583.78176124572758</c:v>
                </c:pt>
                <c:pt idx="9062">
                  <c:v>581.67617042541508</c:v>
                </c:pt>
                <c:pt idx="9063">
                  <c:v>578.86867530822758</c:v>
                </c:pt>
                <c:pt idx="9064">
                  <c:v>575.35927589416508</c:v>
                </c:pt>
                <c:pt idx="9065">
                  <c:v>573.95558937072758</c:v>
                </c:pt>
                <c:pt idx="9066">
                  <c:v>569.74428565979008</c:v>
                </c:pt>
                <c:pt idx="9067">
                  <c:v>569.74428565979008</c:v>
                </c:pt>
                <c:pt idx="9068">
                  <c:v>570.44618995666508</c:v>
                </c:pt>
                <c:pt idx="9069">
                  <c:v>570.44618995666508</c:v>
                </c:pt>
                <c:pt idx="9070">
                  <c:v>574.65737159729008</c:v>
                </c:pt>
                <c:pt idx="9071">
                  <c:v>571.14809425354008</c:v>
                </c:pt>
                <c:pt idx="9072">
                  <c:v>573.95558937072758</c:v>
                </c:pt>
                <c:pt idx="9073">
                  <c:v>572.55178077697758</c:v>
                </c:pt>
                <c:pt idx="9074">
                  <c:v>569.74428565979008</c:v>
                </c:pt>
                <c:pt idx="9075">
                  <c:v>568.34059913635258</c:v>
                </c:pt>
                <c:pt idx="9076">
                  <c:v>563.42739112854008</c:v>
                </c:pt>
                <c:pt idx="9077">
                  <c:v>560.61989601135258</c:v>
                </c:pt>
                <c:pt idx="9078">
                  <c:v>558.51430519104008</c:v>
                </c:pt>
                <c:pt idx="9079">
                  <c:v>559.21620948791508</c:v>
                </c:pt>
                <c:pt idx="9080">
                  <c:v>557.81240089416508</c:v>
                </c:pt>
                <c:pt idx="9081">
                  <c:v>555.70681007385258</c:v>
                </c:pt>
                <c:pt idx="9082">
                  <c:v>555.00490577697758</c:v>
                </c:pt>
                <c:pt idx="9083">
                  <c:v>556.40871437072758</c:v>
                </c:pt>
                <c:pt idx="9084">
                  <c:v>555.70681007385258</c:v>
                </c:pt>
                <c:pt idx="9085">
                  <c:v>556.40871437072758</c:v>
                </c:pt>
                <c:pt idx="9086">
                  <c:v>555.70681007385258</c:v>
                </c:pt>
                <c:pt idx="9087">
                  <c:v>552.19741065979008</c:v>
                </c:pt>
                <c:pt idx="9088">
                  <c:v>547.98622901916508</c:v>
                </c:pt>
                <c:pt idx="9089">
                  <c:v>547.28432472229008</c:v>
                </c:pt>
                <c:pt idx="9090">
                  <c:v>543.77492530822758</c:v>
                </c:pt>
                <c:pt idx="9091">
                  <c:v>543.07314308166508</c:v>
                </c:pt>
                <c:pt idx="9092">
                  <c:v>540.96743019104008</c:v>
                </c:pt>
                <c:pt idx="9093">
                  <c:v>539.56374366760258</c:v>
                </c:pt>
                <c:pt idx="9094">
                  <c:v>538.15993507385258</c:v>
                </c:pt>
                <c:pt idx="9095">
                  <c:v>535.35243995666508</c:v>
                </c:pt>
                <c:pt idx="9096">
                  <c:v>534.65065773010258</c:v>
                </c:pt>
                <c:pt idx="9097">
                  <c:v>533.94875343322758</c:v>
                </c:pt>
                <c:pt idx="9098">
                  <c:v>535.35243995666508</c:v>
                </c:pt>
                <c:pt idx="9099">
                  <c:v>536.75624855041508</c:v>
                </c:pt>
                <c:pt idx="9100">
                  <c:v>530.43935401916508</c:v>
                </c:pt>
                <c:pt idx="9101">
                  <c:v>526.22817237854008</c:v>
                </c:pt>
                <c:pt idx="9102">
                  <c:v>519.20937355041508</c:v>
                </c:pt>
                <c:pt idx="9103">
                  <c:v>512.89247901916508</c:v>
                </c:pt>
                <c:pt idx="9104">
                  <c:v>507.27754981994627</c:v>
                </c:pt>
                <c:pt idx="9105">
                  <c:v>502.36440284729002</c:v>
                </c:pt>
                <c:pt idx="9106">
                  <c:v>503.76815040588377</c:v>
                </c:pt>
                <c:pt idx="9107">
                  <c:v>505.87380226135252</c:v>
                </c:pt>
                <c:pt idx="9108">
                  <c:v>508.68129737854002</c:v>
                </c:pt>
                <c:pt idx="9109">
                  <c:v>505.17189796447752</c:v>
                </c:pt>
                <c:pt idx="9110">
                  <c:v>502.36440284729002</c:v>
                </c:pt>
                <c:pt idx="9111">
                  <c:v>497.45131690979002</c:v>
                </c:pt>
                <c:pt idx="9112">
                  <c:v>486.92317970275877</c:v>
                </c:pt>
                <c:pt idx="9113">
                  <c:v>482.71193702697752</c:v>
                </c:pt>
                <c:pt idx="9114">
                  <c:v>479.20259864807127</c:v>
                </c:pt>
                <c:pt idx="9115">
                  <c:v>475.69319923400877</c:v>
                </c:pt>
                <c:pt idx="9116">
                  <c:v>472.88570411682127</c:v>
                </c:pt>
                <c:pt idx="9117">
                  <c:v>468.67446144104002</c:v>
                </c:pt>
                <c:pt idx="9118">
                  <c:v>465.86696632385252</c:v>
                </c:pt>
                <c:pt idx="9119">
                  <c:v>463.05947120666502</c:v>
                </c:pt>
                <c:pt idx="9120">
                  <c:v>458.14638526916502</c:v>
                </c:pt>
                <c:pt idx="9121">
                  <c:v>454.63698585510252</c:v>
                </c:pt>
                <c:pt idx="9122">
                  <c:v>450.42574317932127</c:v>
                </c:pt>
                <c:pt idx="9123">
                  <c:v>444.81075294494627</c:v>
                </c:pt>
                <c:pt idx="9124">
                  <c:v>439.19576271057127</c:v>
                </c:pt>
                <c:pt idx="9125">
                  <c:v>437.09017189025877</c:v>
                </c:pt>
                <c:pt idx="9126">
                  <c:v>430.07143409729002</c:v>
                </c:pt>
                <c:pt idx="9127">
                  <c:v>427.26393898010252</c:v>
                </c:pt>
                <c:pt idx="9128">
                  <c:v>424.45644386291502</c:v>
                </c:pt>
                <c:pt idx="9129">
                  <c:v>420.24520118713377</c:v>
                </c:pt>
                <c:pt idx="9130">
                  <c:v>416.03395851135252</c:v>
                </c:pt>
                <c:pt idx="9131">
                  <c:v>412.52455909729002</c:v>
                </c:pt>
                <c:pt idx="9132">
                  <c:v>409.01522071838377</c:v>
                </c:pt>
                <c:pt idx="9133">
                  <c:v>406.20772560119627</c:v>
                </c:pt>
                <c:pt idx="9134">
                  <c:v>401.29457862854002</c:v>
                </c:pt>
                <c:pt idx="9135">
                  <c:v>397.08333595275877</c:v>
                </c:pt>
                <c:pt idx="9136">
                  <c:v>397.78524024963377</c:v>
                </c:pt>
                <c:pt idx="9137">
                  <c:v>394.97774513244627</c:v>
                </c:pt>
                <c:pt idx="9138">
                  <c:v>392.87209327697752</c:v>
                </c:pt>
                <c:pt idx="9139">
                  <c:v>392.17025001525877</c:v>
                </c:pt>
                <c:pt idx="9140">
                  <c:v>392.17025001525877</c:v>
                </c:pt>
                <c:pt idx="9141">
                  <c:v>390.76650245666502</c:v>
                </c:pt>
                <c:pt idx="9142">
                  <c:v>392.17025001525877</c:v>
                </c:pt>
                <c:pt idx="9143">
                  <c:v>390.76650245666502</c:v>
                </c:pt>
                <c:pt idx="9144">
                  <c:v>393.57399757385252</c:v>
                </c:pt>
                <c:pt idx="9145">
                  <c:v>394.27584083557127</c:v>
                </c:pt>
                <c:pt idx="9146">
                  <c:v>394.27584083557127</c:v>
                </c:pt>
                <c:pt idx="9147">
                  <c:v>394.27584083557127</c:v>
                </c:pt>
                <c:pt idx="9148">
                  <c:v>394.27584083557127</c:v>
                </c:pt>
                <c:pt idx="9149">
                  <c:v>396.38149269104002</c:v>
                </c:pt>
                <c:pt idx="9150">
                  <c:v>399.89083106994627</c:v>
                </c:pt>
                <c:pt idx="9151">
                  <c:v>403.40023048400877</c:v>
                </c:pt>
                <c:pt idx="9152">
                  <c:v>403.40023048400877</c:v>
                </c:pt>
                <c:pt idx="9153">
                  <c:v>406.20772560119627</c:v>
                </c:pt>
                <c:pt idx="9154">
                  <c:v>406.20772560119627</c:v>
                </c:pt>
                <c:pt idx="9155">
                  <c:v>411.12081153869627</c:v>
                </c:pt>
                <c:pt idx="9156">
                  <c:v>409.01522071838377</c:v>
                </c:pt>
                <c:pt idx="9157">
                  <c:v>410.41896827697752</c:v>
                </c:pt>
                <c:pt idx="9158">
                  <c:v>414.63021095275877</c:v>
                </c:pt>
                <c:pt idx="9159">
                  <c:v>413.22646339416502</c:v>
                </c:pt>
                <c:pt idx="9160">
                  <c:v>418.13954933166502</c:v>
                </c:pt>
                <c:pt idx="9161">
                  <c:v>418.84145362854002</c:v>
                </c:pt>
                <c:pt idx="9162">
                  <c:v>419.54329689025877</c:v>
                </c:pt>
                <c:pt idx="9163">
                  <c:v>420.94704444885252</c:v>
                </c:pt>
                <c:pt idx="9164">
                  <c:v>423.05269630432127</c:v>
                </c:pt>
                <c:pt idx="9165">
                  <c:v>425.15828712463377</c:v>
                </c:pt>
                <c:pt idx="9166">
                  <c:v>425.86019142150877</c:v>
                </c:pt>
                <c:pt idx="9167">
                  <c:v>429.36952980041502</c:v>
                </c:pt>
                <c:pt idx="9168">
                  <c:v>427.26393898010252</c:v>
                </c:pt>
                <c:pt idx="9169">
                  <c:v>430.77327735900877</c:v>
                </c:pt>
                <c:pt idx="9170">
                  <c:v>430.07143409729002</c:v>
                </c:pt>
                <c:pt idx="9171">
                  <c:v>431.47518165588377</c:v>
                </c:pt>
                <c:pt idx="9172">
                  <c:v>431.47518165588377</c:v>
                </c:pt>
                <c:pt idx="9173">
                  <c:v>433.58077247619627</c:v>
                </c:pt>
                <c:pt idx="9174">
                  <c:v>434.98452003479002</c:v>
                </c:pt>
                <c:pt idx="9175">
                  <c:v>437.79201515197752</c:v>
                </c:pt>
                <c:pt idx="9176">
                  <c:v>435.68642433166502</c:v>
                </c:pt>
                <c:pt idx="9177">
                  <c:v>439.19576271057127</c:v>
                </c:pt>
                <c:pt idx="9178">
                  <c:v>437.79201515197752</c:v>
                </c:pt>
                <c:pt idx="9179">
                  <c:v>438.49391944885252</c:v>
                </c:pt>
                <c:pt idx="9180">
                  <c:v>437.79201515197752</c:v>
                </c:pt>
                <c:pt idx="9181">
                  <c:v>436.38826759338377</c:v>
                </c:pt>
                <c:pt idx="9182">
                  <c:v>438.49391944885252</c:v>
                </c:pt>
                <c:pt idx="9183">
                  <c:v>439.19576271057127</c:v>
                </c:pt>
                <c:pt idx="9184">
                  <c:v>442.70516212463377</c:v>
                </c:pt>
                <c:pt idx="9185">
                  <c:v>442.00325782775877</c:v>
                </c:pt>
                <c:pt idx="9186">
                  <c:v>437.79201515197752</c:v>
                </c:pt>
                <c:pt idx="9187">
                  <c:v>437.79201515197752</c:v>
                </c:pt>
                <c:pt idx="9188">
                  <c:v>439.19576271057127</c:v>
                </c:pt>
                <c:pt idx="9189">
                  <c:v>442.00325782775877</c:v>
                </c:pt>
                <c:pt idx="9190">
                  <c:v>439.19576271057127</c:v>
                </c:pt>
                <c:pt idx="9191">
                  <c:v>439.89766700744627</c:v>
                </c:pt>
                <c:pt idx="9192">
                  <c:v>437.09017189025877</c:v>
                </c:pt>
                <c:pt idx="9193">
                  <c:v>435.68642433166502</c:v>
                </c:pt>
                <c:pt idx="9194">
                  <c:v>439.19576271057127</c:v>
                </c:pt>
                <c:pt idx="9195">
                  <c:v>437.09017189025877</c:v>
                </c:pt>
                <c:pt idx="9196">
                  <c:v>438.49391944885252</c:v>
                </c:pt>
                <c:pt idx="9197">
                  <c:v>442.00325782775877</c:v>
                </c:pt>
                <c:pt idx="9198">
                  <c:v>439.89766700744627</c:v>
                </c:pt>
                <c:pt idx="9199">
                  <c:v>395.67958839416502</c:v>
                </c:pt>
                <c:pt idx="9200">
                  <c:v>408.31331642150877</c:v>
                </c:pt>
                <c:pt idx="9201">
                  <c:v>441.30141456604002</c:v>
                </c:pt>
                <c:pt idx="9202">
                  <c:v>471.48195655822752</c:v>
                </c:pt>
                <c:pt idx="9203">
                  <c:v>476.39510353088377</c:v>
                </c:pt>
                <c:pt idx="9204">
                  <c:v>437.09017189025877</c:v>
                </c:pt>
                <c:pt idx="9205">
                  <c:v>437.09017189025877</c:v>
                </c:pt>
                <c:pt idx="9206">
                  <c:v>403.40023048400877</c:v>
                </c:pt>
                <c:pt idx="9207">
                  <c:v>415.33205421447752</c:v>
                </c:pt>
                <c:pt idx="9208">
                  <c:v>397.78524024963377</c:v>
                </c:pt>
                <c:pt idx="9209">
                  <c:v>420.24520118713377</c:v>
                </c:pt>
                <c:pt idx="9210">
                  <c:v>424.45644386291502</c:v>
                </c:pt>
                <c:pt idx="9211">
                  <c:v>429.36952980041502</c:v>
                </c:pt>
                <c:pt idx="9212">
                  <c:v>427.96578224182127</c:v>
                </c:pt>
                <c:pt idx="9213">
                  <c:v>425.15828712463377</c:v>
                </c:pt>
                <c:pt idx="9214">
                  <c:v>416.03395851135252</c:v>
                </c:pt>
                <c:pt idx="9215">
                  <c:v>406.90956886291502</c:v>
                </c:pt>
                <c:pt idx="9216">
                  <c:v>416.73580177307127</c:v>
                </c:pt>
                <c:pt idx="9217">
                  <c:v>411.12081153869627</c:v>
                </c:pt>
                <c:pt idx="9218">
                  <c:v>409.71706398010252</c:v>
                </c:pt>
                <c:pt idx="9219">
                  <c:v>388.66085060119627</c:v>
                </c:pt>
                <c:pt idx="9220">
                  <c:v>392.17025001525877</c:v>
                </c:pt>
                <c:pt idx="9221">
                  <c:v>373.21962745666502</c:v>
                </c:pt>
                <c:pt idx="9222">
                  <c:v>381.64211280822752</c:v>
                </c:pt>
                <c:pt idx="9223">
                  <c:v>394.27584083557127</c:v>
                </c:pt>
                <c:pt idx="9224">
                  <c:v>406.90956886291502</c:v>
                </c:pt>
                <c:pt idx="9225">
                  <c:v>408.31331642150877</c:v>
                </c:pt>
                <c:pt idx="9226">
                  <c:v>392.17025001525877</c:v>
                </c:pt>
                <c:pt idx="9227">
                  <c:v>389.36275489807127</c:v>
                </c:pt>
                <c:pt idx="9228">
                  <c:v>376.02712257385252</c:v>
                </c:pt>
                <c:pt idx="9229">
                  <c:v>377.43087013244627</c:v>
                </c:pt>
                <c:pt idx="9230">
                  <c:v>383.04586036682127</c:v>
                </c:pt>
                <c:pt idx="9231">
                  <c:v>381.64211280822752</c:v>
                </c:pt>
                <c:pt idx="9232">
                  <c:v>381.64211280822752</c:v>
                </c:pt>
                <c:pt idx="9233">
                  <c:v>372.51778419494627</c:v>
                </c:pt>
                <c:pt idx="9234">
                  <c:v>378.83461769104002</c:v>
                </c:pt>
                <c:pt idx="9235">
                  <c:v>366.90279396057127</c:v>
                </c:pt>
                <c:pt idx="9236">
                  <c:v>371.81587989807127</c:v>
                </c:pt>
                <c:pt idx="9237">
                  <c:v>371.11403663635252</c:v>
                </c:pt>
                <c:pt idx="9238">
                  <c:v>376.02712257385252</c:v>
                </c:pt>
                <c:pt idx="9239">
                  <c:v>377.43087013244627</c:v>
                </c:pt>
                <c:pt idx="9240">
                  <c:v>378.13277442932127</c:v>
                </c:pt>
                <c:pt idx="9241">
                  <c:v>375.32527931213377</c:v>
                </c:pt>
                <c:pt idx="9242">
                  <c:v>372.51778419494627</c:v>
                </c:pt>
                <c:pt idx="9243">
                  <c:v>375.32527931213377</c:v>
                </c:pt>
                <c:pt idx="9244">
                  <c:v>372.51778419494627</c:v>
                </c:pt>
                <c:pt idx="9245">
                  <c:v>373.92153175354002</c:v>
                </c:pt>
                <c:pt idx="9246">
                  <c:v>371.11403663635252</c:v>
                </c:pt>
                <c:pt idx="9247">
                  <c:v>373.21962745666502</c:v>
                </c:pt>
                <c:pt idx="9248">
                  <c:v>372.51778419494627</c:v>
                </c:pt>
                <c:pt idx="9249">
                  <c:v>371.11403663635252</c:v>
                </c:pt>
                <c:pt idx="9250">
                  <c:v>374.62337501525877</c:v>
                </c:pt>
                <c:pt idx="9251">
                  <c:v>375.32527931213377</c:v>
                </c:pt>
                <c:pt idx="9252">
                  <c:v>378.83461769104002</c:v>
                </c:pt>
                <c:pt idx="9253">
                  <c:v>376.72902687072752</c:v>
                </c:pt>
                <c:pt idx="9254">
                  <c:v>380.94026954650877</c:v>
                </c:pt>
                <c:pt idx="9255">
                  <c:v>377.43087013244627</c:v>
                </c:pt>
                <c:pt idx="9256">
                  <c:v>376.02712257385252</c:v>
                </c:pt>
                <c:pt idx="9257">
                  <c:v>375.32527931213377</c:v>
                </c:pt>
                <c:pt idx="9258">
                  <c:v>378.83461769104002</c:v>
                </c:pt>
                <c:pt idx="9259">
                  <c:v>380.94026954650877</c:v>
                </c:pt>
                <c:pt idx="9260">
                  <c:v>380.94026954650877</c:v>
                </c:pt>
                <c:pt idx="9261">
                  <c:v>382.34401710510252</c:v>
                </c:pt>
                <c:pt idx="9262">
                  <c:v>380.23836524963377</c:v>
                </c:pt>
                <c:pt idx="9263">
                  <c:v>380.94026954650877</c:v>
                </c:pt>
                <c:pt idx="9264">
                  <c:v>377.43087013244627</c:v>
                </c:pt>
                <c:pt idx="9265">
                  <c:v>379.53652198791502</c:v>
                </c:pt>
                <c:pt idx="9266">
                  <c:v>381.64211280822752</c:v>
                </c:pt>
                <c:pt idx="9267">
                  <c:v>383.04586036682127</c:v>
                </c:pt>
                <c:pt idx="9268">
                  <c:v>384.44960792541502</c:v>
                </c:pt>
                <c:pt idx="9269">
                  <c:v>381.64211280822752</c:v>
                </c:pt>
                <c:pt idx="9270">
                  <c:v>376.72902687072752</c:v>
                </c:pt>
                <c:pt idx="9271">
                  <c:v>378.83461769104002</c:v>
                </c:pt>
                <c:pt idx="9272">
                  <c:v>374.62337501525877</c:v>
                </c:pt>
                <c:pt idx="9273">
                  <c:v>383.04586036682127</c:v>
                </c:pt>
                <c:pt idx="9274">
                  <c:v>385.15151222229002</c:v>
                </c:pt>
                <c:pt idx="9275">
                  <c:v>387.25710304260252</c:v>
                </c:pt>
                <c:pt idx="9276">
                  <c:v>384.44960792541502</c:v>
                </c:pt>
                <c:pt idx="9277">
                  <c:v>386.55525978088377</c:v>
                </c:pt>
                <c:pt idx="9278">
                  <c:v>383.74776466369627</c:v>
                </c:pt>
                <c:pt idx="9279">
                  <c:v>385.15151222229002</c:v>
                </c:pt>
                <c:pt idx="9280">
                  <c:v>385.15151222229002</c:v>
                </c:pt>
                <c:pt idx="9281">
                  <c:v>387.95900733947752</c:v>
                </c:pt>
                <c:pt idx="9282">
                  <c:v>388.66085060119627</c:v>
                </c:pt>
                <c:pt idx="9283">
                  <c:v>388.66085060119627</c:v>
                </c:pt>
                <c:pt idx="9284">
                  <c:v>386.55525978088377</c:v>
                </c:pt>
                <c:pt idx="9285">
                  <c:v>385.85335548400877</c:v>
                </c:pt>
                <c:pt idx="9286">
                  <c:v>387.25710304260252</c:v>
                </c:pt>
                <c:pt idx="9287">
                  <c:v>390.06459815979002</c:v>
                </c:pt>
                <c:pt idx="9288">
                  <c:v>391.46834571838377</c:v>
                </c:pt>
                <c:pt idx="9289">
                  <c:v>392.87209327697752</c:v>
                </c:pt>
                <c:pt idx="9290">
                  <c:v>391.46834571838377</c:v>
                </c:pt>
                <c:pt idx="9291">
                  <c:v>392.17025001525877</c:v>
                </c:pt>
                <c:pt idx="9292">
                  <c:v>392.17025001525877</c:v>
                </c:pt>
                <c:pt idx="9293">
                  <c:v>392.87209327697752</c:v>
                </c:pt>
                <c:pt idx="9294">
                  <c:v>391.46834571838377</c:v>
                </c:pt>
                <c:pt idx="9295">
                  <c:v>392.87209327697752</c:v>
                </c:pt>
                <c:pt idx="9296">
                  <c:v>392.87209327697752</c:v>
                </c:pt>
                <c:pt idx="9297">
                  <c:v>392.87209327697752</c:v>
                </c:pt>
                <c:pt idx="9298">
                  <c:v>393.57399757385252</c:v>
                </c:pt>
                <c:pt idx="9299">
                  <c:v>393.57399757385252</c:v>
                </c:pt>
                <c:pt idx="9300">
                  <c:v>395.67958839416502</c:v>
                </c:pt>
                <c:pt idx="9301">
                  <c:v>395.67958839416502</c:v>
                </c:pt>
                <c:pt idx="9302">
                  <c:v>394.27584083557127</c:v>
                </c:pt>
                <c:pt idx="9303">
                  <c:v>391.46834571838377</c:v>
                </c:pt>
                <c:pt idx="9304">
                  <c:v>393.57399757385252</c:v>
                </c:pt>
                <c:pt idx="9305">
                  <c:v>390.06459815979002</c:v>
                </c:pt>
                <c:pt idx="9306">
                  <c:v>392.17025001525877</c:v>
                </c:pt>
                <c:pt idx="9307">
                  <c:v>390.06459815979002</c:v>
                </c:pt>
                <c:pt idx="9308">
                  <c:v>388.66085060119627</c:v>
                </c:pt>
                <c:pt idx="9309">
                  <c:v>389.36275489807127</c:v>
                </c:pt>
                <c:pt idx="9310">
                  <c:v>386.55525978088377</c:v>
                </c:pt>
                <c:pt idx="9311">
                  <c:v>387.95900733947752</c:v>
                </c:pt>
                <c:pt idx="9312">
                  <c:v>386.55525978088377</c:v>
                </c:pt>
                <c:pt idx="9313">
                  <c:v>387.25710304260252</c:v>
                </c:pt>
                <c:pt idx="9314">
                  <c:v>387.25710304260252</c:v>
                </c:pt>
                <c:pt idx="9315">
                  <c:v>383.74776466369627</c:v>
                </c:pt>
                <c:pt idx="9316">
                  <c:v>385.85335548400877</c:v>
                </c:pt>
                <c:pt idx="9317">
                  <c:v>383.04586036682127</c:v>
                </c:pt>
                <c:pt idx="9318">
                  <c:v>382.34401710510252</c:v>
                </c:pt>
                <c:pt idx="9319">
                  <c:v>381.64211280822752</c:v>
                </c:pt>
                <c:pt idx="9320">
                  <c:v>380.23836524963377</c:v>
                </c:pt>
                <c:pt idx="9321">
                  <c:v>379.53652198791502</c:v>
                </c:pt>
                <c:pt idx="9322">
                  <c:v>378.13277442932127</c:v>
                </c:pt>
                <c:pt idx="9323">
                  <c:v>378.13277442932127</c:v>
                </c:pt>
                <c:pt idx="9324">
                  <c:v>377.43087013244627</c:v>
                </c:pt>
                <c:pt idx="9325">
                  <c:v>376.02712257385252</c:v>
                </c:pt>
                <c:pt idx="9326">
                  <c:v>375.32527931213377</c:v>
                </c:pt>
                <c:pt idx="9327">
                  <c:v>372.51778419494627</c:v>
                </c:pt>
                <c:pt idx="9328">
                  <c:v>372.51778419494627</c:v>
                </c:pt>
                <c:pt idx="9329">
                  <c:v>370.41213233947752</c:v>
                </c:pt>
                <c:pt idx="9330">
                  <c:v>370.41213233947752</c:v>
                </c:pt>
                <c:pt idx="9331">
                  <c:v>366.90279396057127</c:v>
                </c:pt>
                <c:pt idx="9332">
                  <c:v>366.20088966369627</c:v>
                </c:pt>
                <c:pt idx="9333">
                  <c:v>365.49904640197752</c:v>
                </c:pt>
                <c:pt idx="9334">
                  <c:v>362.69155128479002</c:v>
                </c:pt>
                <c:pt idx="9335">
                  <c:v>362.69155128479002</c:v>
                </c:pt>
                <c:pt idx="9336">
                  <c:v>362.69155128479002</c:v>
                </c:pt>
                <c:pt idx="9337">
                  <c:v>361.98964698791502</c:v>
                </c:pt>
                <c:pt idx="9338">
                  <c:v>359.18215187072752</c:v>
                </c:pt>
                <c:pt idx="9339">
                  <c:v>355.67281349182127</c:v>
                </c:pt>
                <c:pt idx="9340">
                  <c:v>354.26906593322752</c:v>
                </c:pt>
                <c:pt idx="9341">
                  <c:v>352.16341407775877</c:v>
                </c:pt>
                <c:pt idx="9342">
                  <c:v>352.86531837463377</c:v>
                </c:pt>
                <c:pt idx="9343">
                  <c:v>350.05782325744627</c:v>
                </c:pt>
                <c:pt idx="9344">
                  <c:v>348.65407569885252</c:v>
                </c:pt>
                <c:pt idx="9345">
                  <c:v>347.95217140197752</c:v>
                </c:pt>
                <c:pt idx="9346">
                  <c:v>345.84658058166502</c:v>
                </c:pt>
                <c:pt idx="9347">
                  <c:v>345.84658058166502</c:v>
                </c:pt>
                <c:pt idx="9348">
                  <c:v>344.44283302307127</c:v>
                </c:pt>
                <c:pt idx="9349">
                  <c:v>345.84658058166502</c:v>
                </c:pt>
                <c:pt idx="9350">
                  <c:v>341.63533790588377</c:v>
                </c:pt>
                <c:pt idx="9351">
                  <c:v>343.74092872619627</c:v>
                </c:pt>
                <c:pt idx="9352">
                  <c:v>343.03908546447752</c:v>
                </c:pt>
                <c:pt idx="9353">
                  <c:v>341.63533790588377</c:v>
                </c:pt>
                <c:pt idx="9354">
                  <c:v>338.82784278869627</c:v>
                </c:pt>
                <c:pt idx="9355">
                  <c:v>338.82784278869627</c:v>
                </c:pt>
                <c:pt idx="9356">
                  <c:v>338.12593849182127</c:v>
                </c:pt>
                <c:pt idx="9357">
                  <c:v>338.12593849182127</c:v>
                </c:pt>
                <c:pt idx="9358">
                  <c:v>336.72219093322752</c:v>
                </c:pt>
                <c:pt idx="9359">
                  <c:v>333.91469581604002</c:v>
                </c:pt>
                <c:pt idx="9360">
                  <c:v>334.61660011291502</c:v>
                </c:pt>
                <c:pt idx="9361">
                  <c:v>333.91469581604002</c:v>
                </c:pt>
                <c:pt idx="9362">
                  <c:v>333.21285255432127</c:v>
                </c:pt>
                <c:pt idx="9363">
                  <c:v>333.91469581604002</c:v>
                </c:pt>
                <c:pt idx="9364">
                  <c:v>333.21285255432127</c:v>
                </c:pt>
                <c:pt idx="9365">
                  <c:v>333.21285255432127</c:v>
                </c:pt>
                <c:pt idx="9366">
                  <c:v>331.10720069885252</c:v>
                </c:pt>
                <c:pt idx="9367">
                  <c:v>331.80910499572752</c:v>
                </c:pt>
                <c:pt idx="9368">
                  <c:v>333.91469581604002</c:v>
                </c:pt>
                <c:pt idx="9369">
                  <c:v>335.31844337463377</c:v>
                </c:pt>
                <c:pt idx="9370">
                  <c:v>333.21285255432127</c:v>
                </c:pt>
                <c:pt idx="9371">
                  <c:v>333.21285255432127</c:v>
                </c:pt>
                <c:pt idx="9372">
                  <c:v>336.72219093322752</c:v>
                </c:pt>
                <c:pt idx="9373">
                  <c:v>335.31844337463377</c:v>
                </c:pt>
                <c:pt idx="9374">
                  <c:v>336.02034767150877</c:v>
                </c:pt>
                <c:pt idx="9375">
                  <c:v>334.61660011291502</c:v>
                </c:pt>
                <c:pt idx="9376">
                  <c:v>336.72219093322752</c:v>
                </c:pt>
                <c:pt idx="9377">
                  <c:v>335.31844337463377</c:v>
                </c:pt>
                <c:pt idx="9378">
                  <c:v>336.72219093322752</c:v>
                </c:pt>
                <c:pt idx="9379">
                  <c:v>336.72219093322752</c:v>
                </c:pt>
                <c:pt idx="9380">
                  <c:v>336.02034767150877</c:v>
                </c:pt>
                <c:pt idx="9381">
                  <c:v>337.42409523010252</c:v>
                </c:pt>
                <c:pt idx="9382">
                  <c:v>336.72219093322752</c:v>
                </c:pt>
                <c:pt idx="9383">
                  <c:v>337.42409523010252</c:v>
                </c:pt>
                <c:pt idx="9384">
                  <c:v>339.52968605041502</c:v>
                </c:pt>
                <c:pt idx="9385">
                  <c:v>337.42409523010252</c:v>
                </c:pt>
                <c:pt idx="9386">
                  <c:v>338.82784278869627</c:v>
                </c:pt>
                <c:pt idx="9387">
                  <c:v>337.42409523010252</c:v>
                </c:pt>
                <c:pt idx="9388">
                  <c:v>338.12593849182127</c:v>
                </c:pt>
                <c:pt idx="9389">
                  <c:v>339.52968605041502</c:v>
                </c:pt>
                <c:pt idx="9390">
                  <c:v>343.03908546447752</c:v>
                </c:pt>
                <c:pt idx="9391">
                  <c:v>340.93343360900877</c:v>
                </c:pt>
                <c:pt idx="9392">
                  <c:v>342.33718116760252</c:v>
                </c:pt>
                <c:pt idx="9393">
                  <c:v>341.63533790588377</c:v>
                </c:pt>
                <c:pt idx="9394">
                  <c:v>343.74092872619627</c:v>
                </c:pt>
                <c:pt idx="9395">
                  <c:v>340.93343360900877</c:v>
                </c:pt>
                <c:pt idx="9396">
                  <c:v>341.63533790588377</c:v>
                </c:pt>
                <c:pt idx="9397">
                  <c:v>343.03908546447752</c:v>
                </c:pt>
                <c:pt idx="9398">
                  <c:v>342.33718116760252</c:v>
                </c:pt>
                <c:pt idx="9399">
                  <c:v>343.03908546447752</c:v>
                </c:pt>
                <c:pt idx="9400">
                  <c:v>343.03908546447752</c:v>
                </c:pt>
                <c:pt idx="9401">
                  <c:v>344.44283302307127</c:v>
                </c:pt>
                <c:pt idx="9402">
                  <c:v>345.84658058166502</c:v>
                </c:pt>
                <c:pt idx="9403">
                  <c:v>345.14467628479002</c:v>
                </c:pt>
                <c:pt idx="9404">
                  <c:v>347.25032814025877</c:v>
                </c:pt>
                <c:pt idx="9405">
                  <c:v>345.14467628479002</c:v>
                </c:pt>
                <c:pt idx="9406">
                  <c:v>347.25032814025877</c:v>
                </c:pt>
                <c:pt idx="9407">
                  <c:v>343.74092872619627</c:v>
                </c:pt>
                <c:pt idx="9408">
                  <c:v>345.84658058166502</c:v>
                </c:pt>
                <c:pt idx="9409">
                  <c:v>345.14467628479002</c:v>
                </c:pt>
                <c:pt idx="9410">
                  <c:v>345.84658058166502</c:v>
                </c:pt>
                <c:pt idx="9411">
                  <c:v>344.44283302307127</c:v>
                </c:pt>
                <c:pt idx="9412">
                  <c:v>344.44283302307127</c:v>
                </c:pt>
                <c:pt idx="9413">
                  <c:v>345.84658058166502</c:v>
                </c:pt>
                <c:pt idx="9414">
                  <c:v>345.14467628479002</c:v>
                </c:pt>
                <c:pt idx="9415">
                  <c:v>344.44283302307127</c:v>
                </c:pt>
                <c:pt idx="9416">
                  <c:v>346.54842384338377</c:v>
                </c:pt>
                <c:pt idx="9417">
                  <c:v>345.14467628479002</c:v>
                </c:pt>
                <c:pt idx="9418">
                  <c:v>345.84658058166502</c:v>
                </c:pt>
                <c:pt idx="9419">
                  <c:v>345.84658058166502</c:v>
                </c:pt>
                <c:pt idx="9420">
                  <c:v>346.54842384338377</c:v>
                </c:pt>
                <c:pt idx="9421">
                  <c:v>344.44283302307127</c:v>
                </c:pt>
                <c:pt idx="9422">
                  <c:v>346.54842384338377</c:v>
                </c:pt>
                <c:pt idx="9423">
                  <c:v>347.95217140197752</c:v>
                </c:pt>
                <c:pt idx="9424">
                  <c:v>346.54842384338377</c:v>
                </c:pt>
                <c:pt idx="9425">
                  <c:v>346.54842384338377</c:v>
                </c:pt>
                <c:pt idx="9426">
                  <c:v>345.84658058166502</c:v>
                </c:pt>
                <c:pt idx="9427">
                  <c:v>346.54842384338377</c:v>
                </c:pt>
                <c:pt idx="9428">
                  <c:v>345.14467628479002</c:v>
                </c:pt>
                <c:pt idx="9429">
                  <c:v>346.54842384338377</c:v>
                </c:pt>
                <c:pt idx="9430">
                  <c:v>346.54842384338377</c:v>
                </c:pt>
                <c:pt idx="9431">
                  <c:v>346.54842384338377</c:v>
                </c:pt>
                <c:pt idx="9432">
                  <c:v>342.33718116760252</c:v>
                </c:pt>
                <c:pt idx="9433">
                  <c:v>343.03908546447752</c:v>
                </c:pt>
                <c:pt idx="9434">
                  <c:v>345.84658058166502</c:v>
                </c:pt>
                <c:pt idx="9435">
                  <c:v>344.44283302307127</c:v>
                </c:pt>
                <c:pt idx="9436">
                  <c:v>343.03908546447752</c:v>
                </c:pt>
                <c:pt idx="9437">
                  <c:v>343.03908546447752</c:v>
                </c:pt>
                <c:pt idx="9438">
                  <c:v>345.14467628479002</c:v>
                </c:pt>
                <c:pt idx="9439">
                  <c:v>342.33718116760252</c:v>
                </c:pt>
                <c:pt idx="9440">
                  <c:v>343.74092872619627</c:v>
                </c:pt>
                <c:pt idx="9441">
                  <c:v>343.03908546447752</c:v>
                </c:pt>
                <c:pt idx="9442">
                  <c:v>344.44283302307127</c:v>
                </c:pt>
                <c:pt idx="9443">
                  <c:v>345.14467628479002</c:v>
                </c:pt>
                <c:pt idx="9444">
                  <c:v>341.63533790588377</c:v>
                </c:pt>
                <c:pt idx="9445">
                  <c:v>344.44283302307127</c:v>
                </c:pt>
                <c:pt idx="9446">
                  <c:v>342.33718116760252</c:v>
                </c:pt>
                <c:pt idx="9447">
                  <c:v>343.74092872619627</c:v>
                </c:pt>
                <c:pt idx="9448">
                  <c:v>340.93343360900877</c:v>
                </c:pt>
                <c:pt idx="9449">
                  <c:v>343.03908546447752</c:v>
                </c:pt>
                <c:pt idx="9450">
                  <c:v>341.63533790588377</c:v>
                </c:pt>
                <c:pt idx="9451">
                  <c:v>340.93343360900877</c:v>
                </c:pt>
                <c:pt idx="9452">
                  <c:v>341.63533790588377</c:v>
                </c:pt>
                <c:pt idx="9453">
                  <c:v>341.63533790588377</c:v>
                </c:pt>
                <c:pt idx="9454">
                  <c:v>339.52968605041502</c:v>
                </c:pt>
                <c:pt idx="9455">
                  <c:v>340.23159034729002</c:v>
                </c:pt>
                <c:pt idx="9456">
                  <c:v>340.23159034729002</c:v>
                </c:pt>
                <c:pt idx="9457">
                  <c:v>343.03908546447752</c:v>
                </c:pt>
                <c:pt idx="9458">
                  <c:v>339.52968605041502</c:v>
                </c:pt>
                <c:pt idx="9459">
                  <c:v>340.23159034729002</c:v>
                </c:pt>
                <c:pt idx="9460">
                  <c:v>338.82784278869627</c:v>
                </c:pt>
                <c:pt idx="9461">
                  <c:v>336.72219093322752</c:v>
                </c:pt>
                <c:pt idx="9462">
                  <c:v>336.72219093322752</c:v>
                </c:pt>
                <c:pt idx="9463">
                  <c:v>336.72219093322752</c:v>
                </c:pt>
                <c:pt idx="9464">
                  <c:v>335.31844337463377</c:v>
                </c:pt>
                <c:pt idx="9465">
                  <c:v>336.02034767150877</c:v>
                </c:pt>
                <c:pt idx="9466">
                  <c:v>333.91469581604002</c:v>
                </c:pt>
                <c:pt idx="9467">
                  <c:v>336.02034767150877</c:v>
                </c:pt>
                <c:pt idx="9468">
                  <c:v>333.21285255432127</c:v>
                </c:pt>
                <c:pt idx="9469">
                  <c:v>333.21285255432127</c:v>
                </c:pt>
                <c:pt idx="9470">
                  <c:v>333.91469581604002</c:v>
                </c:pt>
                <c:pt idx="9471">
                  <c:v>332.51094825744627</c:v>
                </c:pt>
                <c:pt idx="9472">
                  <c:v>331.80910499572752</c:v>
                </c:pt>
                <c:pt idx="9473">
                  <c:v>331.10720069885252</c:v>
                </c:pt>
                <c:pt idx="9474">
                  <c:v>328.29970558166502</c:v>
                </c:pt>
                <c:pt idx="9475">
                  <c:v>328.29970558166502</c:v>
                </c:pt>
                <c:pt idx="9476">
                  <c:v>329.70345314025877</c:v>
                </c:pt>
                <c:pt idx="9477">
                  <c:v>329.00160987854002</c:v>
                </c:pt>
                <c:pt idx="9478">
                  <c:v>328.29970558166502</c:v>
                </c:pt>
                <c:pt idx="9479">
                  <c:v>327.59786231994627</c:v>
                </c:pt>
                <c:pt idx="9480">
                  <c:v>326.19411476135252</c:v>
                </c:pt>
                <c:pt idx="9481">
                  <c:v>325.49221046447752</c:v>
                </c:pt>
                <c:pt idx="9482">
                  <c:v>325.49221046447752</c:v>
                </c:pt>
                <c:pt idx="9483">
                  <c:v>324.79036720275877</c:v>
                </c:pt>
                <c:pt idx="9484">
                  <c:v>326.89595802307127</c:v>
                </c:pt>
                <c:pt idx="9485">
                  <c:v>324.79036720275877</c:v>
                </c:pt>
                <c:pt idx="9486">
                  <c:v>325.49221046447752</c:v>
                </c:pt>
                <c:pt idx="9487">
                  <c:v>321.98287208557127</c:v>
                </c:pt>
                <c:pt idx="9488">
                  <c:v>323.38661964416502</c:v>
                </c:pt>
                <c:pt idx="9489">
                  <c:v>322.68471534729002</c:v>
                </c:pt>
                <c:pt idx="9490">
                  <c:v>320.57912452697752</c:v>
                </c:pt>
                <c:pt idx="9491">
                  <c:v>321.28096778869627</c:v>
                </c:pt>
                <c:pt idx="9492">
                  <c:v>319.87722023010252</c:v>
                </c:pt>
                <c:pt idx="9493">
                  <c:v>320.57912452697752</c:v>
                </c:pt>
                <c:pt idx="9494">
                  <c:v>320.57912452697752</c:v>
                </c:pt>
                <c:pt idx="9495">
                  <c:v>321.28096778869627</c:v>
                </c:pt>
                <c:pt idx="9496">
                  <c:v>319.17537696838377</c:v>
                </c:pt>
                <c:pt idx="9497">
                  <c:v>321.98287208557127</c:v>
                </c:pt>
                <c:pt idx="9498">
                  <c:v>320.57912452697752</c:v>
                </c:pt>
                <c:pt idx="9499">
                  <c:v>319.87722023010252</c:v>
                </c:pt>
                <c:pt idx="9500">
                  <c:v>321.98287208557127</c:v>
                </c:pt>
                <c:pt idx="9501">
                  <c:v>321.28096778869627</c:v>
                </c:pt>
                <c:pt idx="9502">
                  <c:v>319.87722023010252</c:v>
                </c:pt>
                <c:pt idx="9503">
                  <c:v>320.57912452697752</c:v>
                </c:pt>
                <c:pt idx="9504">
                  <c:v>321.28096778869627</c:v>
                </c:pt>
                <c:pt idx="9505">
                  <c:v>321.98287208557127</c:v>
                </c:pt>
                <c:pt idx="9506">
                  <c:v>320.57912452697752</c:v>
                </c:pt>
                <c:pt idx="9507">
                  <c:v>322.68471534729002</c:v>
                </c:pt>
                <c:pt idx="9508">
                  <c:v>322.68471534729002</c:v>
                </c:pt>
                <c:pt idx="9509">
                  <c:v>324.08846290588377</c:v>
                </c:pt>
                <c:pt idx="9510">
                  <c:v>321.28096778869627</c:v>
                </c:pt>
                <c:pt idx="9511">
                  <c:v>321.98287208557127</c:v>
                </c:pt>
                <c:pt idx="9512">
                  <c:v>320.57912452697752</c:v>
                </c:pt>
                <c:pt idx="9513">
                  <c:v>322.68471534729002</c:v>
                </c:pt>
                <c:pt idx="9514">
                  <c:v>322.68471534729002</c:v>
                </c:pt>
                <c:pt idx="9515">
                  <c:v>324.79036720275877</c:v>
                </c:pt>
                <c:pt idx="9516">
                  <c:v>326.19411476135252</c:v>
                </c:pt>
                <c:pt idx="9517">
                  <c:v>322.68471534729002</c:v>
                </c:pt>
                <c:pt idx="9518">
                  <c:v>324.08846290588377</c:v>
                </c:pt>
                <c:pt idx="9519">
                  <c:v>324.79036720275877</c:v>
                </c:pt>
                <c:pt idx="9520">
                  <c:v>324.79036720275877</c:v>
                </c:pt>
                <c:pt idx="9521">
                  <c:v>325.49221046447752</c:v>
                </c:pt>
                <c:pt idx="9522">
                  <c:v>323.38661964416502</c:v>
                </c:pt>
                <c:pt idx="9523">
                  <c:v>324.08846290588377</c:v>
                </c:pt>
                <c:pt idx="9524">
                  <c:v>324.08846290588377</c:v>
                </c:pt>
                <c:pt idx="9525">
                  <c:v>325.49221046447752</c:v>
                </c:pt>
                <c:pt idx="9526">
                  <c:v>325.49221046447752</c:v>
                </c:pt>
                <c:pt idx="9527">
                  <c:v>323.38661964416502</c:v>
                </c:pt>
                <c:pt idx="9528">
                  <c:v>322.68471534729002</c:v>
                </c:pt>
                <c:pt idx="9529">
                  <c:v>326.19411476135252</c:v>
                </c:pt>
                <c:pt idx="9530">
                  <c:v>324.08846290588377</c:v>
                </c:pt>
                <c:pt idx="9531">
                  <c:v>322.68471534729002</c:v>
                </c:pt>
                <c:pt idx="9532">
                  <c:v>324.08846290588377</c:v>
                </c:pt>
                <c:pt idx="9533">
                  <c:v>324.08846290588377</c:v>
                </c:pt>
                <c:pt idx="9534">
                  <c:v>321.98287208557127</c:v>
                </c:pt>
                <c:pt idx="9535">
                  <c:v>321.28096778869627</c:v>
                </c:pt>
                <c:pt idx="9536">
                  <c:v>319.17537696838377</c:v>
                </c:pt>
                <c:pt idx="9537">
                  <c:v>319.87722023010252</c:v>
                </c:pt>
                <c:pt idx="9538">
                  <c:v>318.47347267150877</c:v>
                </c:pt>
                <c:pt idx="9539">
                  <c:v>320.57912452697752</c:v>
                </c:pt>
                <c:pt idx="9540">
                  <c:v>321.98287208557127</c:v>
                </c:pt>
                <c:pt idx="9541">
                  <c:v>319.87722023010252</c:v>
                </c:pt>
                <c:pt idx="9542">
                  <c:v>320.57912452697752</c:v>
                </c:pt>
                <c:pt idx="9543">
                  <c:v>319.17537696838377</c:v>
                </c:pt>
                <c:pt idx="9544">
                  <c:v>321.28096778869627</c:v>
                </c:pt>
                <c:pt idx="9545">
                  <c:v>319.87722023010252</c:v>
                </c:pt>
                <c:pt idx="9546">
                  <c:v>323.38661964416502</c:v>
                </c:pt>
                <c:pt idx="9547">
                  <c:v>321.28096778869627</c:v>
                </c:pt>
                <c:pt idx="9548">
                  <c:v>317.06972511291502</c:v>
                </c:pt>
                <c:pt idx="9549">
                  <c:v>321.28096778869627</c:v>
                </c:pt>
                <c:pt idx="9550">
                  <c:v>319.87722023010252</c:v>
                </c:pt>
                <c:pt idx="9551">
                  <c:v>319.17537696838377</c:v>
                </c:pt>
                <c:pt idx="9552">
                  <c:v>318.47347267150877</c:v>
                </c:pt>
                <c:pt idx="9553">
                  <c:v>319.17537696838377</c:v>
                </c:pt>
                <c:pt idx="9554">
                  <c:v>319.87722023010252</c:v>
                </c:pt>
                <c:pt idx="9555">
                  <c:v>319.17537696838377</c:v>
                </c:pt>
                <c:pt idx="9556">
                  <c:v>318.47347267150877</c:v>
                </c:pt>
                <c:pt idx="9557">
                  <c:v>321.98287208557127</c:v>
                </c:pt>
                <c:pt idx="9558">
                  <c:v>318.47347267150877</c:v>
                </c:pt>
                <c:pt idx="9559">
                  <c:v>318.47347267150877</c:v>
                </c:pt>
                <c:pt idx="9560">
                  <c:v>317.77162940979002</c:v>
                </c:pt>
                <c:pt idx="9561">
                  <c:v>318.47347267150877</c:v>
                </c:pt>
                <c:pt idx="9562">
                  <c:v>317.77162940979002</c:v>
                </c:pt>
                <c:pt idx="9563">
                  <c:v>318.47347267150877</c:v>
                </c:pt>
                <c:pt idx="9564">
                  <c:v>319.87722023010252</c:v>
                </c:pt>
                <c:pt idx="9565">
                  <c:v>315.66597755432127</c:v>
                </c:pt>
                <c:pt idx="9566">
                  <c:v>319.87722023010252</c:v>
                </c:pt>
                <c:pt idx="9567">
                  <c:v>317.06972511291502</c:v>
                </c:pt>
                <c:pt idx="9568">
                  <c:v>319.17537696838377</c:v>
                </c:pt>
                <c:pt idx="9569">
                  <c:v>321.98287208557127</c:v>
                </c:pt>
                <c:pt idx="9570">
                  <c:v>321.98287208557127</c:v>
                </c:pt>
                <c:pt idx="9571">
                  <c:v>320.57912452697752</c:v>
                </c:pt>
                <c:pt idx="9572">
                  <c:v>319.17537696838377</c:v>
                </c:pt>
                <c:pt idx="9573">
                  <c:v>318.47347267150877</c:v>
                </c:pt>
                <c:pt idx="9574">
                  <c:v>319.87722023010252</c:v>
                </c:pt>
                <c:pt idx="9575">
                  <c:v>319.17537696838377</c:v>
                </c:pt>
                <c:pt idx="9576">
                  <c:v>318.47347267150877</c:v>
                </c:pt>
                <c:pt idx="9577">
                  <c:v>318.47347267150877</c:v>
                </c:pt>
                <c:pt idx="9578">
                  <c:v>319.87722023010252</c:v>
                </c:pt>
                <c:pt idx="9579">
                  <c:v>323.38661964416502</c:v>
                </c:pt>
                <c:pt idx="9580">
                  <c:v>322.68471534729002</c:v>
                </c:pt>
                <c:pt idx="9581">
                  <c:v>322.68471534729002</c:v>
                </c:pt>
                <c:pt idx="9582">
                  <c:v>322.68471534729002</c:v>
                </c:pt>
                <c:pt idx="9583">
                  <c:v>321.98287208557127</c:v>
                </c:pt>
                <c:pt idx="9584">
                  <c:v>323.38661964416502</c:v>
                </c:pt>
                <c:pt idx="9585">
                  <c:v>325.49221046447752</c:v>
                </c:pt>
                <c:pt idx="9586">
                  <c:v>324.08846290588377</c:v>
                </c:pt>
                <c:pt idx="9587">
                  <c:v>321.28096778869627</c:v>
                </c:pt>
                <c:pt idx="9588">
                  <c:v>321.28096778869627</c:v>
                </c:pt>
                <c:pt idx="9589">
                  <c:v>321.98287208557127</c:v>
                </c:pt>
                <c:pt idx="9590">
                  <c:v>322.68471534729002</c:v>
                </c:pt>
                <c:pt idx="9591">
                  <c:v>324.08846290588377</c:v>
                </c:pt>
                <c:pt idx="9592">
                  <c:v>324.79036720275877</c:v>
                </c:pt>
                <c:pt idx="9593">
                  <c:v>324.79036720275877</c:v>
                </c:pt>
                <c:pt idx="9594">
                  <c:v>325.49221046447752</c:v>
                </c:pt>
                <c:pt idx="9595">
                  <c:v>324.08846290588377</c:v>
                </c:pt>
                <c:pt idx="9596">
                  <c:v>325.49221046447752</c:v>
                </c:pt>
                <c:pt idx="9597">
                  <c:v>326.89595802307127</c:v>
                </c:pt>
                <c:pt idx="9598">
                  <c:v>324.08846290588377</c:v>
                </c:pt>
                <c:pt idx="9599">
                  <c:v>326.89595802307127</c:v>
                </c:pt>
                <c:pt idx="9600">
                  <c:v>326.19411476135252</c:v>
                </c:pt>
                <c:pt idx="9601">
                  <c:v>328.29970558166502</c:v>
                </c:pt>
                <c:pt idx="9602">
                  <c:v>329.00160987854002</c:v>
                </c:pt>
                <c:pt idx="9603">
                  <c:v>326.89595802307127</c:v>
                </c:pt>
                <c:pt idx="9604">
                  <c:v>327.59786231994627</c:v>
                </c:pt>
                <c:pt idx="9605">
                  <c:v>330.40535743713377</c:v>
                </c:pt>
                <c:pt idx="9606">
                  <c:v>329.70345314025877</c:v>
                </c:pt>
                <c:pt idx="9607">
                  <c:v>333.21285255432127</c:v>
                </c:pt>
                <c:pt idx="9608">
                  <c:v>330.40535743713377</c:v>
                </c:pt>
                <c:pt idx="9609">
                  <c:v>331.80910499572752</c:v>
                </c:pt>
                <c:pt idx="9610">
                  <c:v>333.21285255432127</c:v>
                </c:pt>
                <c:pt idx="9611">
                  <c:v>334.61660011291502</c:v>
                </c:pt>
                <c:pt idx="9612">
                  <c:v>333.91469581604002</c:v>
                </c:pt>
                <c:pt idx="9613">
                  <c:v>333.91469581604002</c:v>
                </c:pt>
                <c:pt idx="9614">
                  <c:v>336.02034767150877</c:v>
                </c:pt>
                <c:pt idx="9615">
                  <c:v>333.21285255432127</c:v>
                </c:pt>
                <c:pt idx="9616">
                  <c:v>336.72219093322752</c:v>
                </c:pt>
                <c:pt idx="9617">
                  <c:v>336.72219093322752</c:v>
                </c:pt>
                <c:pt idx="9618">
                  <c:v>336.02034767150877</c:v>
                </c:pt>
                <c:pt idx="9619">
                  <c:v>336.72219093322752</c:v>
                </c:pt>
                <c:pt idx="9620">
                  <c:v>338.12593849182127</c:v>
                </c:pt>
                <c:pt idx="9621">
                  <c:v>337.42409523010252</c:v>
                </c:pt>
                <c:pt idx="9622">
                  <c:v>338.82784278869627</c:v>
                </c:pt>
                <c:pt idx="9623">
                  <c:v>338.12593849182127</c:v>
                </c:pt>
                <c:pt idx="9624">
                  <c:v>336.02034767150877</c:v>
                </c:pt>
                <c:pt idx="9625">
                  <c:v>340.23159034729002</c:v>
                </c:pt>
                <c:pt idx="9626">
                  <c:v>340.23159034729002</c:v>
                </c:pt>
                <c:pt idx="9627">
                  <c:v>339.52968605041502</c:v>
                </c:pt>
                <c:pt idx="9628">
                  <c:v>338.12593849182127</c:v>
                </c:pt>
                <c:pt idx="9629">
                  <c:v>342.33718116760252</c:v>
                </c:pt>
                <c:pt idx="9630">
                  <c:v>343.03908546447752</c:v>
                </c:pt>
                <c:pt idx="9631">
                  <c:v>341.63533790588377</c:v>
                </c:pt>
                <c:pt idx="9632">
                  <c:v>343.03908546447752</c:v>
                </c:pt>
                <c:pt idx="9633">
                  <c:v>344.44283302307127</c:v>
                </c:pt>
                <c:pt idx="9634">
                  <c:v>341.63533790588377</c:v>
                </c:pt>
                <c:pt idx="9635">
                  <c:v>340.23159034729002</c:v>
                </c:pt>
                <c:pt idx="9636">
                  <c:v>340.23159034729002</c:v>
                </c:pt>
                <c:pt idx="9637">
                  <c:v>343.03908546447752</c:v>
                </c:pt>
                <c:pt idx="9638">
                  <c:v>342.33718116760252</c:v>
                </c:pt>
                <c:pt idx="9639">
                  <c:v>343.03908546447752</c:v>
                </c:pt>
                <c:pt idx="9640">
                  <c:v>343.74092872619627</c:v>
                </c:pt>
                <c:pt idx="9641">
                  <c:v>345.84658058166502</c:v>
                </c:pt>
                <c:pt idx="9642">
                  <c:v>345.84658058166502</c:v>
                </c:pt>
                <c:pt idx="9643">
                  <c:v>344.44283302307127</c:v>
                </c:pt>
                <c:pt idx="9644">
                  <c:v>345.14467628479002</c:v>
                </c:pt>
                <c:pt idx="9645">
                  <c:v>347.95217140197752</c:v>
                </c:pt>
                <c:pt idx="9646">
                  <c:v>343.03908546447752</c:v>
                </c:pt>
                <c:pt idx="9647">
                  <c:v>347.25032814025877</c:v>
                </c:pt>
                <c:pt idx="9648">
                  <c:v>346.54842384338377</c:v>
                </c:pt>
                <c:pt idx="9649">
                  <c:v>346.54842384338377</c:v>
                </c:pt>
                <c:pt idx="9650">
                  <c:v>348.65407569885252</c:v>
                </c:pt>
                <c:pt idx="9651">
                  <c:v>347.95217140197752</c:v>
                </c:pt>
                <c:pt idx="9652">
                  <c:v>347.25032814025877</c:v>
                </c:pt>
                <c:pt idx="9653">
                  <c:v>350.75966651916502</c:v>
                </c:pt>
                <c:pt idx="9654">
                  <c:v>349.35591896057127</c:v>
                </c:pt>
                <c:pt idx="9655">
                  <c:v>350.75966651916502</c:v>
                </c:pt>
                <c:pt idx="9656">
                  <c:v>348.65407569885252</c:v>
                </c:pt>
                <c:pt idx="9657">
                  <c:v>347.95217140197752</c:v>
                </c:pt>
                <c:pt idx="9658">
                  <c:v>349.35591896057127</c:v>
                </c:pt>
                <c:pt idx="9659">
                  <c:v>347.25032814025877</c:v>
                </c:pt>
                <c:pt idx="9660">
                  <c:v>350.05782325744627</c:v>
                </c:pt>
                <c:pt idx="9661">
                  <c:v>347.25032814025877</c:v>
                </c:pt>
                <c:pt idx="9662">
                  <c:v>350.75966651916502</c:v>
                </c:pt>
                <c:pt idx="9663">
                  <c:v>349.35591896057127</c:v>
                </c:pt>
                <c:pt idx="9664">
                  <c:v>350.75966651916502</c:v>
                </c:pt>
                <c:pt idx="9665">
                  <c:v>347.25032814025877</c:v>
                </c:pt>
                <c:pt idx="9666">
                  <c:v>350.05782325744627</c:v>
                </c:pt>
                <c:pt idx="9667">
                  <c:v>350.05782325744627</c:v>
                </c:pt>
                <c:pt idx="9668">
                  <c:v>350.05782325744627</c:v>
                </c:pt>
                <c:pt idx="9669">
                  <c:v>348.65407569885252</c:v>
                </c:pt>
                <c:pt idx="9670">
                  <c:v>346.54842384338377</c:v>
                </c:pt>
                <c:pt idx="9671">
                  <c:v>349.35591896057127</c:v>
                </c:pt>
                <c:pt idx="9672">
                  <c:v>347.95217140197752</c:v>
                </c:pt>
                <c:pt idx="9673">
                  <c:v>346.54842384338377</c:v>
                </c:pt>
                <c:pt idx="9674">
                  <c:v>346.54842384338377</c:v>
                </c:pt>
                <c:pt idx="9675">
                  <c:v>345.84658058166502</c:v>
                </c:pt>
                <c:pt idx="9676">
                  <c:v>347.95217140197752</c:v>
                </c:pt>
                <c:pt idx="9677">
                  <c:v>348.65407569885252</c:v>
                </c:pt>
                <c:pt idx="9678">
                  <c:v>347.95217140197752</c:v>
                </c:pt>
                <c:pt idx="9679">
                  <c:v>346.54842384338377</c:v>
                </c:pt>
                <c:pt idx="9680">
                  <c:v>347.25032814025877</c:v>
                </c:pt>
                <c:pt idx="9681">
                  <c:v>349.35591896057127</c:v>
                </c:pt>
                <c:pt idx="9682">
                  <c:v>347.95217140197752</c:v>
                </c:pt>
                <c:pt idx="9683">
                  <c:v>347.25032814025877</c:v>
                </c:pt>
                <c:pt idx="9684">
                  <c:v>346.54842384338377</c:v>
                </c:pt>
                <c:pt idx="9685">
                  <c:v>348.65407569885252</c:v>
                </c:pt>
                <c:pt idx="9686">
                  <c:v>343.74092872619627</c:v>
                </c:pt>
                <c:pt idx="9687">
                  <c:v>345.84658058166502</c:v>
                </c:pt>
                <c:pt idx="9688">
                  <c:v>346.54842384338377</c:v>
                </c:pt>
                <c:pt idx="9689">
                  <c:v>349.35591896057127</c:v>
                </c:pt>
                <c:pt idx="9690">
                  <c:v>347.95217140197752</c:v>
                </c:pt>
                <c:pt idx="9691">
                  <c:v>345.84658058166502</c:v>
                </c:pt>
                <c:pt idx="9692">
                  <c:v>347.95217140197752</c:v>
                </c:pt>
                <c:pt idx="9693">
                  <c:v>348.65407569885252</c:v>
                </c:pt>
                <c:pt idx="9694">
                  <c:v>350.05782325744627</c:v>
                </c:pt>
                <c:pt idx="9695">
                  <c:v>345.84658058166502</c:v>
                </c:pt>
                <c:pt idx="9696">
                  <c:v>342.33718116760252</c:v>
                </c:pt>
                <c:pt idx="9697">
                  <c:v>348.65407569885252</c:v>
                </c:pt>
                <c:pt idx="9698">
                  <c:v>348.65407569885252</c:v>
                </c:pt>
                <c:pt idx="9699">
                  <c:v>350.05782325744627</c:v>
                </c:pt>
                <c:pt idx="9700">
                  <c:v>349.35591896057127</c:v>
                </c:pt>
                <c:pt idx="9701">
                  <c:v>347.95217140197752</c:v>
                </c:pt>
                <c:pt idx="9702">
                  <c:v>350.75966651916502</c:v>
                </c:pt>
                <c:pt idx="9703">
                  <c:v>347.95217140197752</c:v>
                </c:pt>
                <c:pt idx="9704">
                  <c:v>350.05782325744627</c:v>
                </c:pt>
                <c:pt idx="9705">
                  <c:v>347.25032814025877</c:v>
                </c:pt>
                <c:pt idx="9706">
                  <c:v>347.95217140197752</c:v>
                </c:pt>
                <c:pt idx="9707">
                  <c:v>347.95217140197752</c:v>
                </c:pt>
                <c:pt idx="9708">
                  <c:v>348.65407569885252</c:v>
                </c:pt>
                <c:pt idx="9709">
                  <c:v>351.46157081604002</c:v>
                </c:pt>
                <c:pt idx="9710">
                  <c:v>350.75966651916502</c:v>
                </c:pt>
                <c:pt idx="9711">
                  <c:v>349.35591896057127</c:v>
                </c:pt>
                <c:pt idx="9712">
                  <c:v>350.75966651916502</c:v>
                </c:pt>
                <c:pt idx="9713">
                  <c:v>352.16341407775877</c:v>
                </c:pt>
                <c:pt idx="9714">
                  <c:v>350.05782325744627</c:v>
                </c:pt>
                <c:pt idx="9715">
                  <c:v>350.75966651916502</c:v>
                </c:pt>
                <c:pt idx="9716">
                  <c:v>351.46157081604002</c:v>
                </c:pt>
                <c:pt idx="9717">
                  <c:v>352.16341407775877</c:v>
                </c:pt>
                <c:pt idx="9718">
                  <c:v>351.46157081604002</c:v>
                </c:pt>
                <c:pt idx="9719">
                  <c:v>352.16341407775877</c:v>
                </c:pt>
                <c:pt idx="9720">
                  <c:v>352.16341407775877</c:v>
                </c:pt>
                <c:pt idx="9721">
                  <c:v>350.05782325744627</c:v>
                </c:pt>
                <c:pt idx="9722">
                  <c:v>350.05782325744627</c:v>
                </c:pt>
                <c:pt idx="9723">
                  <c:v>350.05782325744627</c:v>
                </c:pt>
                <c:pt idx="9724">
                  <c:v>351.46157081604002</c:v>
                </c:pt>
                <c:pt idx="9725">
                  <c:v>351.46157081604002</c:v>
                </c:pt>
                <c:pt idx="9726">
                  <c:v>350.05782325744627</c:v>
                </c:pt>
                <c:pt idx="9727">
                  <c:v>350.05782325744627</c:v>
                </c:pt>
                <c:pt idx="9728">
                  <c:v>350.05782325744627</c:v>
                </c:pt>
                <c:pt idx="9729">
                  <c:v>352.16341407775877</c:v>
                </c:pt>
                <c:pt idx="9730">
                  <c:v>354.97090919494627</c:v>
                </c:pt>
                <c:pt idx="9731">
                  <c:v>355.67281349182127</c:v>
                </c:pt>
                <c:pt idx="9732">
                  <c:v>354.97090919494627</c:v>
                </c:pt>
                <c:pt idx="9733">
                  <c:v>352.86531837463377</c:v>
                </c:pt>
                <c:pt idx="9734">
                  <c:v>354.26906593322752</c:v>
                </c:pt>
                <c:pt idx="9735">
                  <c:v>353.56716163635252</c:v>
                </c:pt>
                <c:pt idx="9736">
                  <c:v>351.46157081604002</c:v>
                </c:pt>
                <c:pt idx="9737">
                  <c:v>351.46157081604002</c:v>
                </c:pt>
                <c:pt idx="9738">
                  <c:v>356.37465675354002</c:v>
                </c:pt>
                <c:pt idx="9739">
                  <c:v>355.67281349182127</c:v>
                </c:pt>
                <c:pt idx="9740">
                  <c:v>358.48030860900877</c:v>
                </c:pt>
                <c:pt idx="9741">
                  <c:v>354.97090919494627</c:v>
                </c:pt>
                <c:pt idx="9742">
                  <c:v>356.37465675354002</c:v>
                </c:pt>
                <c:pt idx="9743">
                  <c:v>357.07656105041502</c:v>
                </c:pt>
                <c:pt idx="9744">
                  <c:v>357.77840431213377</c:v>
                </c:pt>
                <c:pt idx="9745">
                  <c:v>357.07656105041502</c:v>
                </c:pt>
                <c:pt idx="9746">
                  <c:v>355.67281349182127</c:v>
                </c:pt>
                <c:pt idx="9747">
                  <c:v>357.07656105041502</c:v>
                </c:pt>
                <c:pt idx="9748">
                  <c:v>356.37465675354002</c:v>
                </c:pt>
                <c:pt idx="9749">
                  <c:v>357.07656105041502</c:v>
                </c:pt>
                <c:pt idx="9750">
                  <c:v>356.37465675354002</c:v>
                </c:pt>
                <c:pt idx="9751">
                  <c:v>357.77840431213377</c:v>
                </c:pt>
                <c:pt idx="9752">
                  <c:v>358.48030860900877</c:v>
                </c:pt>
                <c:pt idx="9753">
                  <c:v>357.77840431213377</c:v>
                </c:pt>
                <c:pt idx="9754">
                  <c:v>356.37465675354002</c:v>
                </c:pt>
                <c:pt idx="9755">
                  <c:v>353.56716163635252</c:v>
                </c:pt>
                <c:pt idx="9756">
                  <c:v>356.37465675354002</c:v>
                </c:pt>
                <c:pt idx="9757">
                  <c:v>354.97090919494627</c:v>
                </c:pt>
                <c:pt idx="9758">
                  <c:v>357.77840431213377</c:v>
                </c:pt>
                <c:pt idx="9759">
                  <c:v>358.48030860900877</c:v>
                </c:pt>
                <c:pt idx="9760">
                  <c:v>361.28780372619627</c:v>
                </c:pt>
                <c:pt idx="9761">
                  <c:v>359.18215187072752</c:v>
                </c:pt>
                <c:pt idx="9762">
                  <c:v>358.48030860900877</c:v>
                </c:pt>
                <c:pt idx="9763">
                  <c:v>354.97090919494627</c:v>
                </c:pt>
                <c:pt idx="9764">
                  <c:v>355.67281349182127</c:v>
                </c:pt>
                <c:pt idx="9765">
                  <c:v>358.48030860900877</c:v>
                </c:pt>
                <c:pt idx="9766">
                  <c:v>359.18215187072752</c:v>
                </c:pt>
                <c:pt idx="9767">
                  <c:v>355.67281349182127</c:v>
                </c:pt>
                <c:pt idx="9768">
                  <c:v>361.98964698791502</c:v>
                </c:pt>
                <c:pt idx="9769">
                  <c:v>360.58589942932127</c:v>
                </c:pt>
                <c:pt idx="9770">
                  <c:v>357.07656105041502</c:v>
                </c:pt>
                <c:pt idx="9771">
                  <c:v>357.77840431213377</c:v>
                </c:pt>
                <c:pt idx="9772">
                  <c:v>356.37465675354002</c:v>
                </c:pt>
                <c:pt idx="9773">
                  <c:v>357.77840431213377</c:v>
                </c:pt>
                <c:pt idx="9774">
                  <c:v>359.18215187072752</c:v>
                </c:pt>
                <c:pt idx="9775">
                  <c:v>359.18215187072752</c:v>
                </c:pt>
                <c:pt idx="9776">
                  <c:v>359.18215187072752</c:v>
                </c:pt>
                <c:pt idx="9777">
                  <c:v>359.88405616760252</c:v>
                </c:pt>
                <c:pt idx="9778">
                  <c:v>361.28780372619627</c:v>
                </c:pt>
                <c:pt idx="9779">
                  <c:v>359.18215187072752</c:v>
                </c:pt>
                <c:pt idx="9780">
                  <c:v>359.18215187072752</c:v>
                </c:pt>
                <c:pt idx="9781">
                  <c:v>354.97090919494627</c:v>
                </c:pt>
                <c:pt idx="9782">
                  <c:v>357.07656105041502</c:v>
                </c:pt>
                <c:pt idx="9783">
                  <c:v>359.18215187072752</c:v>
                </c:pt>
                <c:pt idx="9784">
                  <c:v>359.18215187072752</c:v>
                </c:pt>
                <c:pt idx="9785">
                  <c:v>357.77840431213377</c:v>
                </c:pt>
                <c:pt idx="9786">
                  <c:v>359.18215187072752</c:v>
                </c:pt>
                <c:pt idx="9787">
                  <c:v>357.07656105041502</c:v>
                </c:pt>
                <c:pt idx="9788">
                  <c:v>351.46157081604002</c:v>
                </c:pt>
                <c:pt idx="9789">
                  <c:v>354.26906593322752</c:v>
                </c:pt>
                <c:pt idx="9790">
                  <c:v>352.86531837463377</c:v>
                </c:pt>
                <c:pt idx="9791">
                  <c:v>357.77840431213377</c:v>
                </c:pt>
                <c:pt idx="9792">
                  <c:v>357.07656105041502</c:v>
                </c:pt>
                <c:pt idx="9793">
                  <c:v>357.77840431213377</c:v>
                </c:pt>
                <c:pt idx="9794">
                  <c:v>354.26906593322752</c:v>
                </c:pt>
                <c:pt idx="9795">
                  <c:v>353.56716163635252</c:v>
                </c:pt>
                <c:pt idx="9796">
                  <c:v>356.37465675354002</c:v>
                </c:pt>
                <c:pt idx="9797">
                  <c:v>350.75966651916502</c:v>
                </c:pt>
                <c:pt idx="9798">
                  <c:v>355.67281349182127</c:v>
                </c:pt>
                <c:pt idx="9799">
                  <c:v>352.16341407775877</c:v>
                </c:pt>
                <c:pt idx="9800">
                  <c:v>359.18215187072752</c:v>
                </c:pt>
                <c:pt idx="9801">
                  <c:v>354.97090919494627</c:v>
                </c:pt>
                <c:pt idx="9802">
                  <c:v>352.16341407775877</c:v>
                </c:pt>
                <c:pt idx="9803">
                  <c:v>354.26906593322752</c:v>
                </c:pt>
                <c:pt idx="9804">
                  <c:v>350.05782325744627</c:v>
                </c:pt>
                <c:pt idx="9805">
                  <c:v>356.37465675354002</c:v>
                </c:pt>
                <c:pt idx="9806">
                  <c:v>352.86531837463377</c:v>
                </c:pt>
                <c:pt idx="9807">
                  <c:v>355.67281349182127</c:v>
                </c:pt>
                <c:pt idx="9808">
                  <c:v>352.16341407775877</c:v>
                </c:pt>
                <c:pt idx="9809">
                  <c:v>351.46157081604002</c:v>
                </c:pt>
                <c:pt idx="9810">
                  <c:v>350.05782325744627</c:v>
                </c:pt>
                <c:pt idx="9811">
                  <c:v>350.05782325744627</c:v>
                </c:pt>
                <c:pt idx="9812">
                  <c:v>350.75966651916502</c:v>
                </c:pt>
                <c:pt idx="9813">
                  <c:v>352.16341407775877</c:v>
                </c:pt>
                <c:pt idx="9814">
                  <c:v>351.46157081604002</c:v>
                </c:pt>
                <c:pt idx="9815">
                  <c:v>349.35591896057127</c:v>
                </c:pt>
                <c:pt idx="9816">
                  <c:v>347.95217140197752</c:v>
                </c:pt>
                <c:pt idx="9817">
                  <c:v>348.65407569885252</c:v>
                </c:pt>
                <c:pt idx="9818">
                  <c:v>347.25032814025877</c:v>
                </c:pt>
                <c:pt idx="9819">
                  <c:v>348.65407569885252</c:v>
                </c:pt>
                <c:pt idx="9820">
                  <c:v>347.25032814025877</c:v>
                </c:pt>
                <c:pt idx="9821">
                  <c:v>350.75966651916502</c:v>
                </c:pt>
                <c:pt idx="9822">
                  <c:v>350.05782325744627</c:v>
                </c:pt>
                <c:pt idx="9823">
                  <c:v>347.95217140197752</c:v>
                </c:pt>
                <c:pt idx="9824">
                  <c:v>347.95217140197752</c:v>
                </c:pt>
                <c:pt idx="9825">
                  <c:v>344.44283302307127</c:v>
                </c:pt>
                <c:pt idx="9826">
                  <c:v>346.54842384338377</c:v>
                </c:pt>
                <c:pt idx="9827">
                  <c:v>347.95217140197752</c:v>
                </c:pt>
                <c:pt idx="9828">
                  <c:v>348.65407569885252</c:v>
                </c:pt>
                <c:pt idx="9829">
                  <c:v>350.75966651916502</c:v>
                </c:pt>
                <c:pt idx="9830">
                  <c:v>348.65407569885252</c:v>
                </c:pt>
                <c:pt idx="9831">
                  <c:v>348.65407569885252</c:v>
                </c:pt>
                <c:pt idx="9832">
                  <c:v>345.84658058166502</c:v>
                </c:pt>
                <c:pt idx="9833">
                  <c:v>350.05782325744627</c:v>
                </c:pt>
                <c:pt idx="9834">
                  <c:v>345.84658058166502</c:v>
                </c:pt>
                <c:pt idx="9835">
                  <c:v>346.54842384338377</c:v>
                </c:pt>
                <c:pt idx="9836">
                  <c:v>347.25032814025877</c:v>
                </c:pt>
                <c:pt idx="9837">
                  <c:v>347.95217140197752</c:v>
                </c:pt>
                <c:pt idx="9838">
                  <c:v>347.25032814025877</c:v>
                </c:pt>
                <c:pt idx="9839">
                  <c:v>348.65407569885252</c:v>
                </c:pt>
                <c:pt idx="9840">
                  <c:v>349.35591896057127</c:v>
                </c:pt>
                <c:pt idx="9841">
                  <c:v>347.25032814025877</c:v>
                </c:pt>
                <c:pt idx="9842">
                  <c:v>350.05782325744627</c:v>
                </c:pt>
                <c:pt idx="9843">
                  <c:v>350.05782325744627</c:v>
                </c:pt>
                <c:pt idx="9844">
                  <c:v>350.75966651916502</c:v>
                </c:pt>
                <c:pt idx="9845">
                  <c:v>348.65407569885252</c:v>
                </c:pt>
                <c:pt idx="9846">
                  <c:v>346.54842384338377</c:v>
                </c:pt>
                <c:pt idx="9847">
                  <c:v>349.35591896057127</c:v>
                </c:pt>
                <c:pt idx="9848">
                  <c:v>348.65407569885252</c:v>
                </c:pt>
                <c:pt idx="9849">
                  <c:v>353.56716163635252</c:v>
                </c:pt>
                <c:pt idx="9850">
                  <c:v>350.05782325744627</c:v>
                </c:pt>
                <c:pt idx="9851">
                  <c:v>348.65407569885252</c:v>
                </c:pt>
                <c:pt idx="9852">
                  <c:v>350.05782325744627</c:v>
                </c:pt>
                <c:pt idx="9853">
                  <c:v>348.65407569885252</c:v>
                </c:pt>
                <c:pt idx="9854">
                  <c:v>350.05782325744627</c:v>
                </c:pt>
                <c:pt idx="9855">
                  <c:v>351.46157081604002</c:v>
                </c:pt>
                <c:pt idx="9856">
                  <c:v>353.56716163635252</c:v>
                </c:pt>
                <c:pt idx="9857">
                  <c:v>348.65407569885252</c:v>
                </c:pt>
                <c:pt idx="9858">
                  <c:v>351.46157081604002</c:v>
                </c:pt>
                <c:pt idx="9859">
                  <c:v>352.86531837463377</c:v>
                </c:pt>
                <c:pt idx="9860">
                  <c:v>352.16341407775877</c:v>
                </c:pt>
                <c:pt idx="9861">
                  <c:v>354.26906593322752</c:v>
                </c:pt>
                <c:pt idx="9862">
                  <c:v>353.56716163635252</c:v>
                </c:pt>
                <c:pt idx="9863">
                  <c:v>352.16341407775877</c:v>
                </c:pt>
                <c:pt idx="9864">
                  <c:v>352.86531837463377</c:v>
                </c:pt>
                <c:pt idx="9865">
                  <c:v>354.97090919494627</c:v>
                </c:pt>
                <c:pt idx="9866">
                  <c:v>353.56716163635252</c:v>
                </c:pt>
                <c:pt idx="9867">
                  <c:v>352.16341407775877</c:v>
                </c:pt>
                <c:pt idx="9868">
                  <c:v>350.75966651916502</c:v>
                </c:pt>
                <c:pt idx="9869">
                  <c:v>354.26906593322752</c:v>
                </c:pt>
                <c:pt idx="9870">
                  <c:v>353.56716163635252</c:v>
                </c:pt>
                <c:pt idx="9871">
                  <c:v>354.26906593322752</c:v>
                </c:pt>
                <c:pt idx="9872">
                  <c:v>353.56716163635252</c:v>
                </c:pt>
                <c:pt idx="9873">
                  <c:v>348.65407569885252</c:v>
                </c:pt>
                <c:pt idx="9874">
                  <c:v>352.16341407775877</c:v>
                </c:pt>
                <c:pt idx="9875">
                  <c:v>352.16341407775877</c:v>
                </c:pt>
                <c:pt idx="9876">
                  <c:v>353.56716163635252</c:v>
                </c:pt>
                <c:pt idx="9877">
                  <c:v>354.26906593322752</c:v>
                </c:pt>
                <c:pt idx="9878">
                  <c:v>353.56716163635252</c:v>
                </c:pt>
                <c:pt idx="9879">
                  <c:v>353.56716163635252</c:v>
                </c:pt>
                <c:pt idx="9880">
                  <c:v>353.56716163635252</c:v>
                </c:pt>
                <c:pt idx="9881">
                  <c:v>353.56716163635252</c:v>
                </c:pt>
                <c:pt idx="9882">
                  <c:v>351.46157081604002</c:v>
                </c:pt>
                <c:pt idx="9883">
                  <c:v>352.16341407775877</c:v>
                </c:pt>
                <c:pt idx="9884">
                  <c:v>351.46157081604002</c:v>
                </c:pt>
                <c:pt idx="9885">
                  <c:v>353.56716163635252</c:v>
                </c:pt>
                <c:pt idx="9886">
                  <c:v>354.26906593322752</c:v>
                </c:pt>
                <c:pt idx="9887">
                  <c:v>353.56716163635252</c:v>
                </c:pt>
                <c:pt idx="9888">
                  <c:v>354.97090919494627</c:v>
                </c:pt>
                <c:pt idx="9889">
                  <c:v>352.86531837463377</c:v>
                </c:pt>
                <c:pt idx="9890">
                  <c:v>353.56716163635252</c:v>
                </c:pt>
                <c:pt idx="9891">
                  <c:v>354.97090919494627</c:v>
                </c:pt>
                <c:pt idx="9892">
                  <c:v>352.86531837463377</c:v>
                </c:pt>
                <c:pt idx="9893">
                  <c:v>355.67281349182127</c:v>
                </c:pt>
                <c:pt idx="9894">
                  <c:v>356.37465675354002</c:v>
                </c:pt>
                <c:pt idx="9895">
                  <c:v>354.97090919494627</c:v>
                </c:pt>
                <c:pt idx="9896">
                  <c:v>356.37465675354002</c:v>
                </c:pt>
                <c:pt idx="9897">
                  <c:v>353.56716163635252</c:v>
                </c:pt>
                <c:pt idx="9898">
                  <c:v>354.26906593322752</c:v>
                </c:pt>
                <c:pt idx="9899">
                  <c:v>354.97090919494627</c:v>
                </c:pt>
                <c:pt idx="9900">
                  <c:v>354.26906593322752</c:v>
                </c:pt>
                <c:pt idx="9901">
                  <c:v>353.56716163635252</c:v>
                </c:pt>
                <c:pt idx="9902">
                  <c:v>355.67281349182127</c:v>
                </c:pt>
                <c:pt idx="9903">
                  <c:v>354.26906593322752</c:v>
                </c:pt>
                <c:pt idx="9904">
                  <c:v>354.26906593322752</c:v>
                </c:pt>
                <c:pt idx="9905">
                  <c:v>354.26906593322752</c:v>
                </c:pt>
                <c:pt idx="9906">
                  <c:v>353.56716163635252</c:v>
                </c:pt>
                <c:pt idx="9907">
                  <c:v>356.37465675354002</c:v>
                </c:pt>
                <c:pt idx="9908">
                  <c:v>357.07656105041502</c:v>
                </c:pt>
                <c:pt idx="9909">
                  <c:v>357.77840431213377</c:v>
                </c:pt>
                <c:pt idx="9910">
                  <c:v>353.56716163635252</c:v>
                </c:pt>
                <c:pt idx="9911">
                  <c:v>351.46157081604002</c:v>
                </c:pt>
                <c:pt idx="9912">
                  <c:v>354.26906593322752</c:v>
                </c:pt>
                <c:pt idx="9913">
                  <c:v>355.67281349182127</c:v>
                </c:pt>
                <c:pt idx="9914">
                  <c:v>353.56716163635252</c:v>
                </c:pt>
                <c:pt idx="9915">
                  <c:v>357.07656105041502</c:v>
                </c:pt>
                <c:pt idx="9916">
                  <c:v>357.07656105041502</c:v>
                </c:pt>
                <c:pt idx="9917">
                  <c:v>357.77840431213377</c:v>
                </c:pt>
                <c:pt idx="9918">
                  <c:v>356.37465675354002</c:v>
                </c:pt>
                <c:pt idx="9919">
                  <c:v>355.67281349182127</c:v>
                </c:pt>
                <c:pt idx="9920">
                  <c:v>352.16341407775877</c:v>
                </c:pt>
                <c:pt idx="9921">
                  <c:v>356.37465675354002</c:v>
                </c:pt>
                <c:pt idx="9922">
                  <c:v>359.88405616760252</c:v>
                </c:pt>
                <c:pt idx="9923">
                  <c:v>356.37465675354002</c:v>
                </c:pt>
                <c:pt idx="9924">
                  <c:v>363.39339454650877</c:v>
                </c:pt>
                <c:pt idx="9925">
                  <c:v>376.72902687072752</c:v>
                </c:pt>
                <c:pt idx="9926">
                  <c:v>362.69155128479002</c:v>
                </c:pt>
                <c:pt idx="9927">
                  <c:v>353.56716163635252</c:v>
                </c:pt>
                <c:pt idx="9928">
                  <c:v>340.93343360900877</c:v>
                </c:pt>
                <c:pt idx="9929">
                  <c:v>353.56716163635252</c:v>
                </c:pt>
                <c:pt idx="9930">
                  <c:v>339.52968605041502</c:v>
                </c:pt>
                <c:pt idx="9931">
                  <c:v>386.55525978088377</c:v>
                </c:pt>
                <c:pt idx="9932">
                  <c:v>363.39339454650877</c:v>
                </c:pt>
                <c:pt idx="9933">
                  <c:v>385.15151222229002</c:v>
                </c:pt>
                <c:pt idx="9934">
                  <c:v>355.67281349182127</c:v>
                </c:pt>
                <c:pt idx="9935">
                  <c:v>350.75966651916502</c:v>
                </c:pt>
                <c:pt idx="9936">
                  <c:v>352.16341407775877</c:v>
                </c:pt>
                <c:pt idx="9937">
                  <c:v>353.56716163635252</c:v>
                </c:pt>
                <c:pt idx="9938">
                  <c:v>374.62337501525877</c:v>
                </c:pt>
                <c:pt idx="9939">
                  <c:v>364.09529884338377</c:v>
                </c:pt>
                <c:pt idx="9940">
                  <c:v>373.21962745666502</c:v>
                </c:pt>
                <c:pt idx="9941">
                  <c:v>353.56716163635252</c:v>
                </c:pt>
                <c:pt idx="9942">
                  <c:v>357.77840431213377</c:v>
                </c:pt>
                <c:pt idx="9943">
                  <c:v>351.46157081604002</c:v>
                </c:pt>
                <c:pt idx="9944">
                  <c:v>357.77840431213377</c:v>
                </c:pt>
                <c:pt idx="9945">
                  <c:v>370.41213233947752</c:v>
                </c:pt>
                <c:pt idx="9946">
                  <c:v>364.09529884338377</c:v>
                </c:pt>
                <c:pt idx="9947">
                  <c:v>371.11403663635252</c:v>
                </c:pt>
                <c:pt idx="9948">
                  <c:v>357.07656105041502</c:v>
                </c:pt>
                <c:pt idx="9949">
                  <c:v>359.88405616760252</c:v>
                </c:pt>
                <c:pt idx="9950">
                  <c:v>355.67281349182127</c:v>
                </c:pt>
                <c:pt idx="9951">
                  <c:v>363.39339454650877</c:v>
                </c:pt>
                <c:pt idx="9952">
                  <c:v>366.90279396057127</c:v>
                </c:pt>
                <c:pt idx="9953">
                  <c:v>359.88405616760252</c:v>
                </c:pt>
                <c:pt idx="9954">
                  <c:v>365.49904640197752</c:v>
                </c:pt>
                <c:pt idx="9955">
                  <c:v>357.77840431213377</c:v>
                </c:pt>
                <c:pt idx="9956">
                  <c:v>358.48030860900877</c:v>
                </c:pt>
                <c:pt idx="9957">
                  <c:v>355.67281349182127</c:v>
                </c:pt>
                <c:pt idx="9958">
                  <c:v>356.37465675354002</c:v>
                </c:pt>
                <c:pt idx="9959">
                  <c:v>361.28780372619627</c:v>
                </c:pt>
                <c:pt idx="9960">
                  <c:v>358.48030860900877</c:v>
                </c:pt>
                <c:pt idx="9961">
                  <c:v>364.09529884338377</c:v>
                </c:pt>
                <c:pt idx="9962">
                  <c:v>359.88405616760252</c:v>
                </c:pt>
                <c:pt idx="9963">
                  <c:v>359.88405616760252</c:v>
                </c:pt>
                <c:pt idx="9964">
                  <c:v>354.97090919494627</c:v>
                </c:pt>
                <c:pt idx="9965">
                  <c:v>356.37465675354002</c:v>
                </c:pt>
                <c:pt idx="9966">
                  <c:v>357.77840431213377</c:v>
                </c:pt>
                <c:pt idx="9967">
                  <c:v>356.37465675354002</c:v>
                </c:pt>
                <c:pt idx="9968">
                  <c:v>361.98964698791502</c:v>
                </c:pt>
                <c:pt idx="9969">
                  <c:v>359.18215187072752</c:v>
                </c:pt>
                <c:pt idx="9970">
                  <c:v>362.69155128479002</c:v>
                </c:pt>
                <c:pt idx="9971">
                  <c:v>357.77840431213377</c:v>
                </c:pt>
                <c:pt idx="9972">
                  <c:v>358.48030860900877</c:v>
                </c:pt>
                <c:pt idx="9973">
                  <c:v>358.48030860900877</c:v>
                </c:pt>
                <c:pt idx="9974">
                  <c:v>357.77840431213377</c:v>
                </c:pt>
                <c:pt idx="9975">
                  <c:v>358.48030860900877</c:v>
                </c:pt>
                <c:pt idx="9976">
                  <c:v>355.67281349182127</c:v>
                </c:pt>
                <c:pt idx="9977">
                  <c:v>358.48030860900877</c:v>
                </c:pt>
                <c:pt idx="9978">
                  <c:v>353.56716163635252</c:v>
                </c:pt>
                <c:pt idx="9979">
                  <c:v>353.56716163635252</c:v>
                </c:pt>
                <c:pt idx="9980">
                  <c:v>353.56716163635252</c:v>
                </c:pt>
                <c:pt idx="9981">
                  <c:v>353.56716163635252</c:v>
                </c:pt>
                <c:pt idx="9982">
                  <c:v>354.97090919494627</c:v>
                </c:pt>
                <c:pt idx="9983">
                  <c:v>353.56716163635252</c:v>
                </c:pt>
                <c:pt idx="9984">
                  <c:v>354.26906593322752</c:v>
                </c:pt>
                <c:pt idx="9985">
                  <c:v>354.97090919494627</c:v>
                </c:pt>
                <c:pt idx="9986">
                  <c:v>353.56716163635252</c:v>
                </c:pt>
                <c:pt idx="9987">
                  <c:v>355.67281349182127</c:v>
                </c:pt>
                <c:pt idx="9988">
                  <c:v>354.26906593322752</c:v>
                </c:pt>
                <c:pt idx="9989">
                  <c:v>354.26906593322752</c:v>
                </c:pt>
                <c:pt idx="9990">
                  <c:v>352.16341407775877</c:v>
                </c:pt>
                <c:pt idx="9991">
                  <c:v>354.97090919494627</c:v>
                </c:pt>
                <c:pt idx="9992">
                  <c:v>351.46157081604002</c:v>
                </c:pt>
                <c:pt idx="9993">
                  <c:v>354.26906593322752</c:v>
                </c:pt>
                <c:pt idx="9994">
                  <c:v>354.26906593322752</c:v>
                </c:pt>
                <c:pt idx="9995">
                  <c:v>350.75966651916502</c:v>
                </c:pt>
                <c:pt idx="9996">
                  <c:v>352.86531837463377</c:v>
                </c:pt>
                <c:pt idx="9997">
                  <c:v>353.56716163635252</c:v>
                </c:pt>
                <c:pt idx="9998">
                  <c:v>352.86531837463377</c:v>
                </c:pt>
              </c:numCache>
            </c:numRef>
          </c:val>
          <c:smooth val="0"/>
          <c:extLst>
            <c:ext xmlns:c16="http://schemas.microsoft.com/office/drawing/2014/chart" uri="{C3380CC4-5D6E-409C-BE32-E72D297353CC}">
              <c16:uniqueId val="{00000000-A70E-6C41-99ED-CE93CF4745D9}"/>
            </c:ext>
          </c:extLst>
        </c:ser>
        <c:ser>
          <c:idx val="2"/>
          <c:order val="1"/>
          <c:tx>
            <c:strRef>
              <c:f>Right!$I$1</c:f>
              <c:strCache>
                <c:ptCount val="1"/>
                <c:pt idx="0">
                  <c:v>LeftFz</c:v>
                </c:pt>
              </c:strCache>
            </c:strRef>
          </c:tx>
          <c:spPr>
            <a:ln w="63500" cap="rnd">
              <a:solidFill>
                <a:schemeClr val="tx1"/>
              </a:solidFill>
              <a:round/>
            </a:ln>
            <a:effectLst/>
          </c:spPr>
          <c:marker>
            <c:symbol val="none"/>
          </c:marker>
          <c:cat>
            <c:numRef>
              <c:f>Right!$B:$B</c:f>
              <c:numCache>
                <c:formatCode>0.0</c:formatCode>
                <c:ptCount val="1048576"/>
                <c:pt idx="1">
                  <c:v>0</c:v>
                </c:pt>
                <c:pt idx="2">
                  <c:v>1E-3</c:v>
                </c:pt>
                <c:pt idx="3">
                  <c:v>2E-3</c:v>
                </c:pt>
                <c:pt idx="4">
                  <c:v>3.0000000000000001E-3</c:v>
                </c:pt>
                <c:pt idx="5">
                  <c:v>4.0000000000000001E-3</c:v>
                </c:pt>
                <c:pt idx="6">
                  <c:v>5.0000000000000001E-3</c:v>
                </c:pt>
                <c:pt idx="7">
                  <c:v>6.0000000000000001E-3</c:v>
                </c:pt>
                <c:pt idx="8">
                  <c:v>7.0000000000000001E-3</c:v>
                </c:pt>
                <c:pt idx="9">
                  <c:v>8.0000000000000002E-3</c:v>
                </c:pt>
                <c:pt idx="10">
                  <c:v>8.9999999999999993E-3</c:v>
                </c:pt>
                <c:pt idx="11">
                  <c:v>0.01</c:v>
                </c:pt>
                <c:pt idx="12">
                  <c:v>1.0999999999999999E-2</c:v>
                </c:pt>
                <c:pt idx="13">
                  <c:v>1.2E-2</c:v>
                </c:pt>
                <c:pt idx="14">
                  <c:v>1.2999999999999999E-2</c:v>
                </c:pt>
                <c:pt idx="15">
                  <c:v>1.4E-2</c:v>
                </c:pt>
                <c:pt idx="16">
                  <c:v>1.4999999999999999E-2</c:v>
                </c:pt>
                <c:pt idx="17">
                  <c:v>1.6E-2</c:v>
                </c:pt>
                <c:pt idx="18">
                  <c:v>1.7000000000000001E-2</c:v>
                </c:pt>
                <c:pt idx="19">
                  <c:v>1.7999999999999999E-2</c:v>
                </c:pt>
                <c:pt idx="20">
                  <c:v>1.9E-2</c:v>
                </c:pt>
                <c:pt idx="21">
                  <c:v>0.02</c:v>
                </c:pt>
                <c:pt idx="22">
                  <c:v>2.1000000000000001E-2</c:v>
                </c:pt>
                <c:pt idx="23">
                  <c:v>2.1999999999999999E-2</c:v>
                </c:pt>
                <c:pt idx="24">
                  <c:v>2.3E-2</c:v>
                </c:pt>
                <c:pt idx="25">
                  <c:v>2.4E-2</c:v>
                </c:pt>
                <c:pt idx="26">
                  <c:v>2.5000000000000001E-2</c:v>
                </c:pt>
                <c:pt idx="27">
                  <c:v>2.5999999999999999E-2</c:v>
                </c:pt>
                <c:pt idx="28">
                  <c:v>2.7E-2</c:v>
                </c:pt>
                <c:pt idx="29">
                  <c:v>2.8000000000000001E-2</c:v>
                </c:pt>
                <c:pt idx="30">
                  <c:v>2.9000000000000001E-2</c:v>
                </c:pt>
                <c:pt idx="31">
                  <c:v>0.03</c:v>
                </c:pt>
                <c:pt idx="32">
                  <c:v>3.1E-2</c:v>
                </c:pt>
                <c:pt idx="33">
                  <c:v>3.2000000000000001E-2</c:v>
                </c:pt>
                <c:pt idx="34">
                  <c:v>3.3000000000000002E-2</c:v>
                </c:pt>
                <c:pt idx="35">
                  <c:v>3.4000000000000002E-2</c:v>
                </c:pt>
                <c:pt idx="36">
                  <c:v>3.5000000000000003E-2</c:v>
                </c:pt>
                <c:pt idx="37">
                  <c:v>3.5999999999999997E-2</c:v>
                </c:pt>
                <c:pt idx="38">
                  <c:v>3.6999999999999998E-2</c:v>
                </c:pt>
                <c:pt idx="39">
                  <c:v>3.7999999999999999E-2</c:v>
                </c:pt>
                <c:pt idx="40">
                  <c:v>3.9E-2</c:v>
                </c:pt>
                <c:pt idx="41">
                  <c:v>0.04</c:v>
                </c:pt>
                <c:pt idx="42">
                  <c:v>4.1000000000000002E-2</c:v>
                </c:pt>
                <c:pt idx="43">
                  <c:v>4.2000000000000003E-2</c:v>
                </c:pt>
                <c:pt idx="44">
                  <c:v>4.2999999999999997E-2</c:v>
                </c:pt>
                <c:pt idx="45">
                  <c:v>4.3999999999999997E-2</c:v>
                </c:pt>
                <c:pt idx="46">
                  <c:v>4.4999999999999998E-2</c:v>
                </c:pt>
                <c:pt idx="47">
                  <c:v>4.5999999999999999E-2</c:v>
                </c:pt>
                <c:pt idx="48">
                  <c:v>4.7E-2</c:v>
                </c:pt>
                <c:pt idx="49">
                  <c:v>4.8000000000000001E-2</c:v>
                </c:pt>
                <c:pt idx="50">
                  <c:v>4.9000000000000002E-2</c:v>
                </c:pt>
                <c:pt idx="51">
                  <c:v>0.05</c:v>
                </c:pt>
                <c:pt idx="52">
                  <c:v>5.0999999999999997E-2</c:v>
                </c:pt>
                <c:pt idx="53">
                  <c:v>5.1999999999999998E-2</c:v>
                </c:pt>
                <c:pt idx="54">
                  <c:v>5.2999999999999999E-2</c:v>
                </c:pt>
                <c:pt idx="55">
                  <c:v>5.3999999999999999E-2</c:v>
                </c:pt>
                <c:pt idx="56">
                  <c:v>5.5E-2</c:v>
                </c:pt>
                <c:pt idx="57">
                  <c:v>5.6000000000000001E-2</c:v>
                </c:pt>
                <c:pt idx="58">
                  <c:v>5.7000000000000002E-2</c:v>
                </c:pt>
                <c:pt idx="59">
                  <c:v>5.8000000000000003E-2</c:v>
                </c:pt>
                <c:pt idx="60">
                  <c:v>5.8999999999999997E-2</c:v>
                </c:pt>
                <c:pt idx="61">
                  <c:v>0.06</c:v>
                </c:pt>
                <c:pt idx="62">
                  <c:v>6.0999999999999999E-2</c:v>
                </c:pt>
                <c:pt idx="63">
                  <c:v>6.2E-2</c:v>
                </c:pt>
                <c:pt idx="64">
                  <c:v>6.3E-2</c:v>
                </c:pt>
                <c:pt idx="65">
                  <c:v>6.4000000000000001E-2</c:v>
                </c:pt>
                <c:pt idx="66">
                  <c:v>6.5000000000000002E-2</c:v>
                </c:pt>
                <c:pt idx="67">
                  <c:v>6.6000000000000003E-2</c:v>
                </c:pt>
                <c:pt idx="68">
                  <c:v>6.7000000000000004E-2</c:v>
                </c:pt>
                <c:pt idx="69">
                  <c:v>6.8000000000000005E-2</c:v>
                </c:pt>
                <c:pt idx="70">
                  <c:v>6.9000000000000006E-2</c:v>
                </c:pt>
                <c:pt idx="71">
                  <c:v>7.0000000000000007E-2</c:v>
                </c:pt>
                <c:pt idx="72">
                  <c:v>7.0999999999999994E-2</c:v>
                </c:pt>
                <c:pt idx="73">
                  <c:v>7.1999999999999995E-2</c:v>
                </c:pt>
                <c:pt idx="74">
                  <c:v>7.2999999999999995E-2</c:v>
                </c:pt>
                <c:pt idx="75">
                  <c:v>7.3999999999999996E-2</c:v>
                </c:pt>
                <c:pt idx="76">
                  <c:v>7.4999999999999997E-2</c:v>
                </c:pt>
                <c:pt idx="77">
                  <c:v>7.5999999999999998E-2</c:v>
                </c:pt>
                <c:pt idx="78">
                  <c:v>7.6999999999999999E-2</c:v>
                </c:pt>
                <c:pt idx="79">
                  <c:v>7.8E-2</c:v>
                </c:pt>
                <c:pt idx="80">
                  <c:v>7.9000000000000001E-2</c:v>
                </c:pt>
                <c:pt idx="81">
                  <c:v>0.08</c:v>
                </c:pt>
                <c:pt idx="82">
                  <c:v>8.1000000000000003E-2</c:v>
                </c:pt>
                <c:pt idx="83">
                  <c:v>8.2000000000000003E-2</c:v>
                </c:pt>
                <c:pt idx="84">
                  <c:v>8.3000000000000004E-2</c:v>
                </c:pt>
                <c:pt idx="85">
                  <c:v>8.4000000000000005E-2</c:v>
                </c:pt>
                <c:pt idx="86">
                  <c:v>8.5000000000000006E-2</c:v>
                </c:pt>
                <c:pt idx="87">
                  <c:v>8.5999999999999993E-2</c:v>
                </c:pt>
                <c:pt idx="88">
                  <c:v>8.6999999999999994E-2</c:v>
                </c:pt>
                <c:pt idx="89">
                  <c:v>8.7999999999999995E-2</c:v>
                </c:pt>
                <c:pt idx="90">
                  <c:v>8.8999999999999996E-2</c:v>
                </c:pt>
                <c:pt idx="91">
                  <c:v>0.09</c:v>
                </c:pt>
                <c:pt idx="92">
                  <c:v>9.0999999999999998E-2</c:v>
                </c:pt>
                <c:pt idx="93">
                  <c:v>9.1999999999999998E-2</c:v>
                </c:pt>
                <c:pt idx="94">
                  <c:v>9.2999999999999999E-2</c:v>
                </c:pt>
                <c:pt idx="95">
                  <c:v>9.4E-2</c:v>
                </c:pt>
                <c:pt idx="96">
                  <c:v>9.5000000000000001E-2</c:v>
                </c:pt>
                <c:pt idx="97">
                  <c:v>9.6000000000000002E-2</c:v>
                </c:pt>
                <c:pt idx="98">
                  <c:v>9.7000000000000003E-2</c:v>
                </c:pt>
                <c:pt idx="99">
                  <c:v>9.8000000000000004E-2</c:v>
                </c:pt>
                <c:pt idx="100">
                  <c:v>9.9000000000000005E-2</c:v>
                </c:pt>
                <c:pt idx="101">
                  <c:v>0.1</c:v>
                </c:pt>
                <c:pt idx="102">
                  <c:v>0.10100000000000001</c:v>
                </c:pt>
                <c:pt idx="103">
                  <c:v>0.10199999999999999</c:v>
                </c:pt>
                <c:pt idx="104">
                  <c:v>0.10299999999999999</c:v>
                </c:pt>
                <c:pt idx="105">
                  <c:v>0.104</c:v>
                </c:pt>
                <c:pt idx="106">
                  <c:v>0.105</c:v>
                </c:pt>
                <c:pt idx="107">
                  <c:v>0.106</c:v>
                </c:pt>
                <c:pt idx="108">
                  <c:v>0.107</c:v>
                </c:pt>
                <c:pt idx="109">
                  <c:v>0.108</c:v>
                </c:pt>
                <c:pt idx="110">
                  <c:v>0.109</c:v>
                </c:pt>
                <c:pt idx="111">
                  <c:v>0.11</c:v>
                </c:pt>
                <c:pt idx="112">
                  <c:v>0.111</c:v>
                </c:pt>
                <c:pt idx="113">
                  <c:v>0.112</c:v>
                </c:pt>
                <c:pt idx="114">
                  <c:v>0.113</c:v>
                </c:pt>
                <c:pt idx="115">
                  <c:v>0.114</c:v>
                </c:pt>
                <c:pt idx="116">
                  <c:v>0.115</c:v>
                </c:pt>
                <c:pt idx="117">
                  <c:v>0.11600000000000001</c:v>
                </c:pt>
                <c:pt idx="118">
                  <c:v>0.11700000000000001</c:v>
                </c:pt>
                <c:pt idx="119">
                  <c:v>0.11799999999999999</c:v>
                </c:pt>
                <c:pt idx="120">
                  <c:v>0.11899999999999999</c:v>
                </c:pt>
                <c:pt idx="121">
                  <c:v>0.12</c:v>
                </c:pt>
                <c:pt idx="122">
                  <c:v>0.121</c:v>
                </c:pt>
                <c:pt idx="123">
                  <c:v>0.122</c:v>
                </c:pt>
                <c:pt idx="124">
                  <c:v>0.123</c:v>
                </c:pt>
                <c:pt idx="125">
                  <c:v>0.124</c:v>
                </c:pt>
                <c:pt idx="126">
                  <c:v>0.125</c:v>
                </c:pt>
                <c:pt idx="127">
                  <c:v>0.126</c:v>
                </c:pt>
                <c:pt idx="128">
                  <c:v>0.127</c:v>
                </c:pt>
                <c:pt idx="129">
                  <c:v>0.128</c:v>
                </c:pt>
                <c:pt idx="130">
                  <c:v>0.129</c:v>
                </c:pt>
                <c:pt idx="131">
                  <c:v>0.13</c:v>
                </c:pt>
                <c:pt idx="132">
                  <c:v>0.13100000000000001</c:v>
                </c:pt>
                <c:pt idx="133">
                  <c:v>0.13200000000000001</c:v>
                </c:pt>
                <c:pt idx="134">
                  <c:v>0.13300000000000001</c:v>
                </c:pt>
                <c:pt idx="135">
                  <c:v>0.13400000000000001</c:v>
                </c:pt>
                <c:pt idx="136">
                  <c:v>0.13500000000000001</c:v>
                </c:pt>
                <c:pt idx="137">
                  <c:v>0.13600000000000001</c:v>
                </c:pt>
                <c:pt idx="138">
                  <c:v>0.13700000000000001</c:v>
                </c:pt>
                <c:pt idx="139">
                  <c:v>0.13800000000000001</c:v>
                </c:pt>
                <c:pt idx="140">
                  <c:v>0.13900000000000001</c:v>
                </c:pt>
                <c:pt idx="141">
                  <c:v>0.14000000000000001</c:v>
                </c:pt>
                <c:pt idx="142">
                  <c:v>0.14099999999999999</c:v>
                </c:pt>
                <c:pt idx="143">
                  <c:v>0.14199999999999999</c:v>
                </c:pt>
                <c:pt idx="144">
                  <c:v>0.14299999999999999</c:v>
                </c:pt>
                <c:pt idx="145">
                  <c:v>0.14399999999999999</c:v>
                </c:pt>
                <c:pt idx="146">
                  <c:v>0.14499999999999999</c:v>
                </c:pt>
                <c:pt idx="147">
                  <c:v>0.14599999999999999</c:v>
                </c:pt>
                <c:pt idx="148">
                  <c:v>0.14699999999999999</c:v>
                </c:pt>
                <c:pt idx="149">
                  <c:v>0.14799999999999999</c:v>
                </c:pt>
                <c:pt idx="150">
                  <c:v>0.14899999999999999</c:v>
                </c:pt>
                <c:pt idx="151">
                  <c:v>0.15</c:v>
                </c:pt>
                <c:pt idx="152">
                  <c:v>0.151</c:v>
                </c:pt>
                <c:pt idx="153">
                  <c:v>0.152</c:v>
                </c:pt>
                <c:pt idx="154">
                  <c:v>0.153</c:v>
                </c:pt>
                <c:pt idx="155">
                  <c:v>0.154</c:v>
                </c:pt>
                <c:pt idx="156">
                  <c:v>0.155</c:v>
                </c:pt>
                <c:pt idx="157">
                  <c:v>0.156</c:v>
                </c:pt>
                <c:pt idx="158">
                  <c:v>0.157</c:v>
                </c:pt>
                <c:pt idx="159">
                  <c:v>0.158</c:v>
                </c:pt>
                <c:pt idx="160">
                  <c:v>0.159</c:v>
                </c:pt>
                <c:pt idx="161">
                  <c:v>0.16</c:v>
                </c:pt>
                <c:pt idx="162">
                  <c:v>0.161</c:v>
                </c:pt>
                <c:pt idx="163">
                  <c:v>0.16200000000000001</c:v>
                </c:pt>
                <c:pt idx="164">
                  <c:v>0.16300000000000001</c:v>
                </c:pt>
                <c:pt idx="165">
                  <c:v>0.16400000000000001</c:v>
                </c:pt>
                <c:pt idx="166">
                  <c:v>0.16500000000000001</c:v>
                </c:pt>
                <c:pt idx="167">
                  <c:v>0.16600000000000001</c:v>
                </c:pt>
                <c:pt idx="168">
                  <c:v>0.16700000000000001</c:v>
                </c:pt>
                <c:pt idx="169">
                  <c:v>0.16800000000000001</c:v>
                </c:pt>
                <c:pt idx="170">
                  <c:v>0.16900000000000001</c:v>
                </c:pt>
                <c:pt idx="171">
                  <c:v>0.17</c:v>
                </c:pt>
                <c:pt idx="172">
                  <c:v>0.17100000000000001</c:v>
                </c:pt>
                <c:pt idx="173">
                  <c:v>0.17199999999999999</c:v>
                </c:pt>
                <c:pt idx="174">
                  <c:v>0.17299999999999999</c:v>
                </c:pt>
                <c:pt idx="175">
                  <c:v>0.17399999999999999</c:v>
                </c:pt>
                <c:pt idx="176">
                  <c:v>0.17499999999999999</c:v>
                </c:pt>
                <c:pt idx="177">
                  <c:v>0.17599999999999999</c:v>
                </c:pt>
                <c:pt idx="178">
                  <c:v>0.17699999999999999</c:v>
                </c:pt>
                <c:pt idx="179">
                  <c:v>0.17799999999999999</c:v>
                </c:pt>
                <c:pt idx="180">
                  <c:v>0.17899999999999999</c:v>
                </c:pt>
                <c:pt idx="181">
                  <c:v>0.18</c:v>
                </c:pt>
                <c:pt idx="182">
                  <c:v>0.18099999999999999</c:v>
                </c:pt>
                <c:pt idx="183">
                  <c:v>0.182</c:v>
                </c:pt>
                <c:pt idx="184">
                  <c:v>0.183</c:v>
                </c:pt>
                <c:pt idx="185">
                  <c:v>0.184</c:v>
                </c:pt>
                <c:pt idx="186">
                  <c:v>0.185</c:v>
                </c:pt>
                <c:pt idx="187">
                  <c:v>0.186</c:v>
                </c:pt>
                <c:pt idx="188">
                  <c:v>0.187</c:v>
                </c:pt>
                <c:pt idx="189">
                  <c:v>0.188</c:v>
                </c:pt>
                <c:pt idx="190">
                  <c:v>0.189</c:v>
                </c:pt>
                <c:pt idx="191">
                  <c:v>0.19</c:v>
                </c:pt>
                <c:pt idx="192">
                  <c:v>0.191</c:v>
                </c:pt>
                <c:pt idx="193">
                  <c:v>0.192</c:v>
                </c:pt>
                <c:pt idx="194">
                  <c:v>0.193</c:v>
                </c:pt>
                <c:pt idx="195">
                  <c:v>0.19400000000000001</c:v>
                </c:pt>
                <c:pt idx="196">
                  <c:v>0.19500000000000001</c:v>
                </c:pt>
                <c:pt idx="197">
                  <c:v>0.19600000000000001</c:v>
                </c:pt>
                <c:pt idx="198">
                  <c:v>0.19700000000000001</c:v>
                </c:pt>
                <c:pt idx="199">
                  <c:v>0.19800000000000001</c:v>
                </c:pt>
                <c:pt idx="200">
                  <c:v>0.19900000000000001</c:v>
                </c:pt>
                <c:pt idx="201">
                  <c:v>0.2</c:v>
                </c:pt>
                <c:pt idx="202">
                  <c:v>0.20100000000000001</c:v>
                </c:pt>
                <c:pt idx="203">
                  <c:v>0.20200000000000001</c:v>
                </c:pt>
                <c:pt idx="204">
                  <c:v>0.20300000000000001</c:v>
                </c:pt>
                <c:pt idx="205">
                  <c:v>0.20399999999999999</c:v>
                </c:pt>
                <c:pt idx="206">
                  <c:v>0.20499999999999999</c:v>
                </c:pt>
                <c:pt idx="207">
                  <c:v>0.20599999999999999</c:v>
                </c:pt>
                <c:pt idx="208">
                  <c:v>0.20699999999999999</c:v>
                </c:pt>
                <c:pt idx="209">
                  <c:v>0.20799999999999999</c:v>
                </c:pt>
                <c:pt idx="210">
                  <c:v>0.20899999999999999</c:v>
                </c:pt>
                <c:pt idx="211">
                  <c:v>0.21</c:v>
                </c:pt>
                <c:pt idx="212">
                  <c:v>0.21099999999999999</c:v>
                </c:pt>
                <c:pt idx="213">
                  <c:v>0.21199999999999999</c:v>
                </c:pt>
                <c:pt idx="214">
                  <c:v>0.21299999999999999</c:v>
                </c:pt>
                <c:pt idx="215">
                  <c:v>0.214</c:v>
                </c:pt>
                <c:pt idx="216">
                  <c:v>0.215</c:v>
                </c:pt>
                <c:pt idx="217">
                  <c:v>0.216</c:v>
                </c:pt>
                <c:pt idx="218">
                  <c:v>0.217</c:v>
                </c:pt>
                <c:pt idx="219">
                  <c:v>0.218</c:v>
                </c:pt>
                <c:pt idx="220">
                  <c:v>0.219</c:v>
                </c:pt>
                <c:pt idx="221">
                  <c:v>0.22</c:v>
                </c:pt>
                <c:pt idx="222">
                  <c:v>0.221</c:v>
                </c:pt>
                <c:pt idx="223">
                  <c:v>0.222</c:v>
                </c:pt>
                <c:pt idx="224">
                  <c:v>0.223</c:v>
                </c:pt>
                <c:pt idx="225">
                  <c:v>0.224</c:v>
                </c:pt>
                <c:pt idx="226">
                  <c:v>0.22500000000000001</c:v>
                </c:pt>
                <c:pt idx="227">
                  <c:v>0.22600000000000001</c:v>
                </c:pt>
                <c:pt idx="228">
                  <c:v>0.22700000000000001</c:v>
                </c:pt>
                <c:pt idx="229">
                  <c:v>0.22800000000000001</c:v>
                </c:pt>
                <c:pt idx="230">
                  <c:v>0.22900000000000001</c:v>
                </c:pt>
                <c:pt idx="231">
                  <c:v>0.23</c:v>
                </c:pt>
                <c:pt idx="232">
                  <c:v>0.23100000000000001</c:v>
                </c:pt>
                <c:pt idx="233">
                  <c:v>0.23200000000000001</c:v>
                </c:pt>
                <c:pt idx="234">
                  <c:v>0.23300000000000001</c:v>
                </c:pt>
                <c:pt idx="235">
                  <c:v>0.23400000000000001</c:v>
                </c:pt>
                <c:pt idx="236">
                  <c:v>0.23499999999999999</c:v>
                </c:pt>
                <c:pt idx="237">
                  <c:v>0.23599999999999999</c:v>
                </c:pt>
                <c:pt idx="238">
                  <c:v>0.23699999999999999</c:v>
                </c:pt>
                <c:pt idx="239">
                  <c:v>0.23799999999999999</c:v>
                </c:pt>
                <c:pt idx="240">
                  <c:v>0.23899999999999999</c:v>
                </c:pt>
                <c:pt idx="241">
                  <c:v>0.24</c:v>
                </c:pt>
                <c:pt idx="242">
                  <c:v>0.24099999999999999</c:v>
                </c:pt>
                <c:pt idx="243">
                  <c:v>0.24199999999999999</c:v>
                </c:pt>
                <c:pt idx="244">
                  <c:v>0.24299999999999999</c:v>
                </c:pt>
                <c:pt idx="245">
                  <c:v>0.24399999999999999</c:v>
                </c:pt>
                <c:pt idx="246">
                  <c:v>0.245</c:v>
                </c:pt>
                <c:pt idx="247">
                  <c:v>0.246</c:v>
                </c:pt>
                <c:pt idx="248">
                  <c:v>0.247</c:v>
                </c:pt>
                <c:pt idx="249">
                  <c:v>0.248</c:v>
                </c:pt>
                <c:pt idx="250">
                  <c:v>0.249</c:v>
                </c:pt>
                <c:pt idx="251">
                  <c:v>0.25</c:v>
                </c:pt>
                <c:pt idx="252">
                  <c:v>0.251</c:v>
                </c:pt>
                <c:pt idx="253">
                  <c:v>0.252</c:v>
                </c:pt>
                <c:pt idx="254">
                  <c:v>0.253</c:v>
                </c:pt>
                <c:pt idx="255">
                  <c:v>0.254</c:v>
                </c:pt>
                <c:pt idx="256">
                  <c:v>0.255</c:v>
                </c:pt>
                <c:pt idx="257">
                  <c:v>0.25600000000000001</c:v>
                </c:pt>
                <c:pt idx="258">
                  <c:v>0.25700000000000001</c:v>
                </c:pt>
                <c:pt idx="259">
                  <c:v>0.25800000000000001</c:v>
                </c:pt>
                <c:pt idx="260">
                  <c:v>0.25900000000000001</c:v>
                </c:pt>
                <c:pt idx="261">
                  <c:v>0.26</c:v>
                </c:pt>
                <c:pt idx="262">
                  <c:v>0.26100000000000001</c:v>
                </c:pt>
                <c:pt idx="263">
                  <c:v>0.26200000000000001</c:v>
                </c:pt>
                <c:pt idx="264">
                  <c:v>0.26300000000000001</c:v>
                </c:pt>
                <c:pt idx="265">
                  <c:v>0.26400000000000001</c:v>
                </c:pt>
                <c:pt idx="266">
                  <c:v>0.26500000000000001</c:v>
                </c:pt>
                <c:pt idx="267">
                  <c:v>0.26600000000000001</c:v>
                </c:pt>
                <c:pt idx="268">
                  <c:v>0.26700000000000002</c:v>
                </c:pt>
                <c:pt idx="269">
                  <c:v>0.26800000000000002</c:v>
                </c:pt>
                <c:pt idx="270">
                  <c:v>0.26900000000000002</c:v>
                </c:pt>
                <c:pt idx="271">
                  <c:v>0.27</c:v>
                </c:pt>
                <c:pt idx="272">
                  <c:v>0.27100000000000002</c:v>
                </c:pt>
                <c:pt idx="273">
                  <c:v>0.27200000000000002</c:v>
                </c:pt>
                <c:pt idx="274">
                  <c:v>0.27300000000000002</c:v>
                </c:pt>
                <c:pt idx="275">
                  <c:v>0.27400000000000002</c:v>
                </c:pt>
                <c:pt idx="276">
                  <c:v>0.27500000000000002</c:v>
                </c:pt>
                <c:pt idx="277">
                  <c:v>0.27600000000000002</c:v>
                </c:pt>
                <c:pt idx="278">
                  <c:v>0.27700000000000002</c:v>
                </c:pt>
                <c:pt idx="279">
                  <c:v>0.27800000000000002</c:v>
                </c:pt>
                <c:pt idx="280">
                  <c:v>0.27900000000000003</c:v>
                </c:pt>
                <c:pt idx="281">
                  <c:v>0.28000000000000003</c:v>
                </c:pt>
                <c:pt idx="282">
                  <c:v>0.28100000000000003</c:v>
                </c:pt>
                <c:pt idx="283">
                  <c:v>0.28199999999999997</c:v>
                </c:pt>
                <c:pt idx="284">
                  <c:v>0.28299999999999997</c:v>
                </c:pt>
                <c:pt idx="285">
                  <c:v>0.28399999999999997</c:v>
                </c:pt>
                <c:pt idx="286">
                  <c:v>0.28499999999999998</c:v>
                </c:pt>
                <c:pt idx="287">
                  <c:v>0.28599999999999998</c:v>
                </c:pt>
                <c:pt idx="288">
                  <c:v>0.28699999999999998</c:v>
                </c:pt>
                <c:pt idx="289">
                  <c:v>0.28799999999999998</c:v>
                </c:pt>
                <c:pt idx="290">
                  <c:v>0.28899999999999998</c:v>
                </c:pt>
                <c:pt idx="291">
                  <c:v>0.28999999999999998</c:v>
                </c:pt>
                <c:pt idx="292">
                  <c:v>0.29099999999999998</c:v>
                </c:pt>
                <c:pt idx="293">
                  <c:v>0.29199999999999998</c:v>
                </c:pt>
                <c:pt idx="294">
                  <c:v>0.29299999999999998</c:v>
                </c:pt>
                <c:pt idx="295">
                  <c:v>0.29399999999999998</c:v>
                </c:pt>
                <c:pt idx="296">
                  <c:v>0.29499999999999998</c:v>
                </c:pt>
                <c:pt idx="297">
                  <c:v>0.29599999999999999</c:v>
                </c:pt>
                <c:pt idx="298">
                  <c:v>0.29699999999999999</c:v>
                </c:pt>
                <c:pt idx="299">
                  <c:v>0.29799999999999999</c:v>
                </c:pt>
                <c:pt idx="300">
                  <c:v>0.29899999999999999</c:v>
                </c:pt>
                <c:pt idx="301">
                  <c:v>0.3</c:v>
                </c:pt>
                <c:pt idx="302">
                  <c:v>0.30099999999999999</c:v>
                </c:pt>
                <c:pt idx="303">
                  <c:v>0.30199999999999999</c:v>
                </c:pt>
                <c:pt idx="304">
                  <c:v>0.30299999999999999</c:v>
                </c:pt>
                <c:pt idx="305">
                  <c:v>0.30399999999999999</c:v>
                </c:pt>
                <c:pt idx="306">
                  <c:v>0.30499999999999999</c:v>
                </c:pt>
                <c:pt idx="307">
                  <c:v>0.30599999999999999</c:v>
                </c:pt>
                <c:pt idx="308">
                  <c:v>0.307</c:v>
                </c:pt>
                <c:pt idx="309">
                  <c:v>0.308</c:v>
                </c:pt>
                <c:pt idx="310">
                  <c:v>0.309</c:v>
                </c:pt>
                <c:pt idx="311">
                  <c:v>0.31</c:v>
                </c:pt>
                <c:pt idx="312">
                  <c:v>0.311</c:v>
                </c:pt>
                <c:pt idx="313">
                  <c:v>0.312</c:v>
                </c:pt>
                <c:pt idx="314">
                  <c:v>0.313</c:v>
                </c:pt>
                <c:pt idx="315">
                  <c:v>0.314</c:v>
                </c:pt>
                <c:pt idx="316">
                  <c:v>0.315</c:v>
                </c:pt>
                <c:pt idx="317">
                  <c:v>0.316</c:v>
                </c:pt>
                <c:pt idx="318">
                  <c:v>0.317</c:v>
                </c:pt>
                <c:pt idx="319">
                  <c:v>0.318</c:v>
                </c:pt>
                <c:pt idx="320">
                  <c:v>0.31900000000000001</c:v>
                </c:pt>
                <c:pt idx="321">
                  <c:v>0.32</c:v>
                </c:pt>
                <c:pt idx="322">
                  <c:v>0.32100000000000001</c:v>
                </c:pt>
                <c:pt idx="323">
                  <c:v>0.32200000000000001</c:v>
                </c:pt>
                <c:pt idx="324">
                  <c:v>0.32300000000000001</c:v>
                </c:pt>
                <c:pt idx="325">
                  <c:v>0.32400000000000001</c:v>
                </c:pt>
                <c:pt idx="326">
                  <c:v>0.32500000000000001</c:v>
                </c:pt>
                <c:pt idx="327">
                  <c:v>0.32600000000000001</c:v>
                </c:pt>
                <c:pt idx="328">
                  <c:v>0.32700000000000001</c:v>
                </c:pt>
                <c:pt idx="329">
                  <c:v>0.32800000000000001</c:v>
                </c:pt>
                <c:pt idx="330">
                  <c:v>0.32900000000000001</c:v>
                </c:pt>
                <c:pt idx="331">
                  <c:v>0.33</c:v>
                </c:pt>
                <c:pt idx="332">
                  <c:v>0.33100000000000002</c:v>
                </c:pt>
                <c:pt idx="333">
                  <c:v>0.33200000000000002</c:v>
                </c:pt>
                <c:pt idx="334">
                  <c:v>0.33300000000000002</c:v>
                </c:pt>
                <c:pt idx="335">
                  <c:v>0.33400000000000002</c:v>
                </c:pt>
                <c:pt idx="336">
                  <c:v>0.33500000000000002</c:v>
                </c:pt>
                <c:pt idx="337">
                  <c:v>0.33600000000000002</c:v>
                </c:pt>
                <c:pt idx="338">
                  <c:v>0.33700000000000002</c:v>
                </c:pt>
                <c:pt idx="339">
                  <c:v>0.33800000000000002</c:v>
                </c:pt>
                <c:pt idx="340">
                  <c:v>0.33900000000000002</c:v>
                </c:pt>
                <c:pt idx="341">
                  <c:v>0.34</c:v>
                </c:pt>
                <c:pt idx="342">
                  <c:v>0.34100000000000003</c:v>
                </c:pt>
                <c:pt idx="343">
                  <c:v>0.34200000000000003</c:v>
                </c:pt>
                <c:pt idx="344">
                  <c:v>0.34300000000000003</c:v>
                </c:pt>
                <c:pt idx="345">
                  <c:v>0.34399999999999997</c:v>
                </c:pt>
                <c:pt idx="346">
                  <c:v>0.34499999999999997</c:v>
                </c:pt>
                <c:pt idx="347">
                  <c:v>0.34599999999999997</c:v>
                </c:pt>
                <c:pt idx="348">
                  <c:v>0.34699999999999998</c:v>
                </c:pt>
                <c:pt idx="349">
                  <c:v>0.34799999999999998</c:v>
                </c:pt>
                <c:pt idx="350">
                  <c:v>0.34899999999999998</c:v>
                </c:pt>
                <c:pt idx="351">
                  <c:v>0.35</c:v>
                </c:pt>
                <c:pt idx="352">
                  <c:v>0.35099999999999998</c:v>
                </c:pt>
                <c:pt idx="353">
                  <c:v>0.35199999999999998</c:v>
                </c:pt>
                <c:pt idx="354">
                  <c:v>0.35299999999999998</c:v>
                </c:pt>
                <c:pt idx="355">
                  <c:v>0.35399999999999998</c:v>
                </c:pt>
                <c:pt idx="356">
                  <c:v>0.35499999999999998</c:v>
                </c:pt>
                <c:pt idx="357">
                  <c:v>0.35599999999999998</c:v>
                </c:pt>
                <c:pt idx="358">
                  <c:v>0.35699999999999998</c:v>
                </c:pt>
                <c:pt idx="359">
                  <c:v>0.35799999999999998</c:v>
                </c:pt>
                <c:pt idx="360">
                  <c:v>0.35899999999999999</c:v>
                </c:pt>
                <c:pt idx="361">
                  <c:v>0.36</c:v>
                </c:pt>
                <c:pt idx="362">
                  <c:v>0.36099999999999999</c:v>
                </c:pt>
                <c:pt idx="363">
                  <c:v>0.36199999999999999</c:v>
                </c:pt>
                <c:pt idx="364">
                  <c:v>0.36299999999999999</c:v>
                </c:pt>
                <c:pt idx="365">
                  <c:v>0.36399999999999999</c:v>
                </c:pt>
                <c:pt idx="366">
                  <c:v>0.36499999999999999</c:v>
                </c:pt>
                <c:pt idx="367">
                  <c:v>0.36599999999999999</c:v>
                </c:pt>
                <c:pt idx="368">
                  <c:v>0.36699999999999999</c:v>
                </c:pt>
                <c:pt idx="369">
                  <c:v>0.36799999999999999</c:v>
                </c:pt>
                <c:pt idx="370">
                  <c:v>0.36899999999999999</c:v>
                </c:pt>
                <c:pt idx="371">
                  <c:v>0.37</c:v>
                </c:pt>
                <c:pt idx="372">
                  <c:v>0.371</c:v>
                </c:pt>
                <c:pt idx="373">
                  <c:v>0.372</c:v>
                </c:pt>
                <c:pt idx="374">
                  <c:v>0.373</c:v>
                </c:pt>
                <c:pt idx="375">
                  <c:v>0.374</c:v>
                </c:pt>
                <c:pt idx="376">
                  <c:v>0.375</c:v>
                </c:pt>
                <c:pt idx="377">
                  <c:v>0.376</c:v>
                </c:pt>
                <c:pt idx="378">
                  <c:v>0.377</c:v>
                </c:pt>
                <c:pt idx="379">
                  <c:v>0.378</c:v>
                </c:pt>
                <c:pt idx="380">
                  <c:v>0.379</c:v>
                </c:pt>
                <c:pt idx="381">
                  <c:v>0.38</c:v>
                </c:pt>
                <c:pt idx="382">
                  <c:v>0.38100000000000001</c:v>
                </c:pt>
                <c:pt idx="383">
                  <c:v>0.38200000000000001</c:v>
                </c:pt>
                <c:pt idx="384">
                  <c:v>0.38300000000000001</c:v>
                </c:pt>
                <c:pt idx="385">
                  <c:v>0.38400000000000001</c:v>
                </c:pt>
                <c:pt idx="386">
                  <c:v>0.38500000000000001</c:v>
                </c:pt>
                <c:pt idx="387">
                  <c:v>0.38600000000000001</c:v>
                </c:pt>
                <c:pt idx="388">
                  <c:v>0.38700000000000001</c:v>
                </c:pt>
                <c:pt idx="389">
                  <c:v>0.38800000000000001</c:v>
                </c:pt>
                <c:pt idx="390">
                  <c:v>0.38900000000000001</c:v>
                </c:pt>
                <c:pt idx="391">
                  <c:v>0.39</c:v>
                </c:pt>
                <c:pt idx="392">
                  <c:v>0.39100000000000001</c:v>
                </c:pt>
                <c:pt idx="393">
                  <c:v>0.39200000000000002</c:v>
                </c:pt>
                <c:pt idx="394">
                  <c:v>0.39300000000000002</c:v>
                </c:pt>
                <c:pt idx="395">
                  <c:v>0.39400000000000002</c:v>
                </c:pt>
                <c:pt idx="396">
                  <c:v>0.39500000000000002</c:v>
                </c:pt>
                <c:pt idx="397">
                  <c:v>0.39600000000000002</c:v>
                </c:pt>
                <c:pt idx="398">
                  <c:v>0.39700000000000002</c:v>
                </c:pt>
                <c:pt idx="399">
                  <c:v>0.39800000000000002</c:v>
                </c:pt>
                <c:pt idx="400">
                  <c:v>0.39900000000000002</c:v>
                </c:pt>
                <c:pt idx="401">
                  <c:v>0.4</c:v>
                </c:pt>
                <c:pt idx="402">
                  <c:v>0.40100000000000002</c:v>
                </c:pt>
                <c:pt idx="403">
                  <c:v>0.40200000000000002</c:v>
                </c:pt>
                <c:pt idx="404">
                  <c:v>0.40300000000000002</c:v>
                </c:pt>
                <c:pt idx="405">
                  <c:v>0.40400000000000003</c:v>
                </c:pt>
                <c:pt idx="406">
                  <c:v>0.40500000000000003</c:v>
                </c:pt>
                <c:pt idx="407">
                  <c:v>0.40600000000000003</c:v>
                </c:pt>
                <c:pt idx="408">
                  <c:v>0.40699999999999997</c:v>
                </c:pt>
                <c:pt idx="409">
                  <c:v>0.40799999999999997</c:v>
                </c:pt>
                <c:pt idx="410">
                  <c:v>0.40899999999999997</c:v>
                </c:pt>
                <c:pt idx="411">
                  <c:v>0.41</c:v>
                </c:pt>
                <c:pt idx="412">
                  <c:v>0.41099999999999998</c:v>
                </c:pt>
                <c:pt idx="413">
                  <c:v>0.41199999999999998</c:v>
                </c:pt>
                <c:pt idx="414">
                  <c:v>0.41299999999999998</c:v>
                </c:pt>
                <c:pt idx="415">
                  <c:v>0.41399999999999998</c:v>
                </c:pt>
                <c:pt idx="416">
                  <c:v>0.41499999999999998</c:v>
                </c:pt>
                <c:pt idx="417">
                  <c:v>0.41599999999999998</c:v>
                </c:pt>
                <c:pt idx="418">
                  <c:v>0.41699999999999998</c:v>
                </c:pt>
                <c:pt idx="419">
                  <c:v>0.41799999999999998</c:v>
                </c:pt>
                <c:pt idx="420">
                  <c:v>0.41899999999999998</c:v>
                </c:pt>
                <c:pt idx="421">
                  <c:v>0.42</c:v>
                </c:pt>
                <c:pt idx="422">
                  <c:v>0.42099999999999999</c:v>
                </c:pt>
                <c:pt idx="423">
                  <c:v>0.42199999999999999</c:v>
                </c:pt>
                <c:pt idx="424">
                  <c:v>0.42299999999999999</c:v>
                </c:pt>
                <c:pt idx="425">
                  <c:v>0.42399999999999999</c:v>
                </c:pt>
                <c:pt idx="426">
                  <c:v>0.42499999999999999</c:v>
                </c:pt>
                <c:pt idx="427">
                  <c:v>0.42599999999999999</c:v>
                </c:pt>
                <c:pt idx="428">
                  <c:v>0.42699999999999999</c:v>
                </c:pt>
                <c:pt idx="429">
                  <c:v>0.42799999999999999</c:v>
                </c:pt>
                <c:pt idx="430">
                  <c:v>0.42899999999999999</c:v>
                </c:pt>
                <c:pt idx="431">
                  <c:v>0.43</c:v>
                </c:pt>
                <c:pt idx="432">
                  <c:v>0.43099999999999999</c:v>
                </c:pt>
                <c:pt idx="433">
                  <c:v>0.432</c:v>
                </c:pt>
                <c:pt idx="434">
                  <c:v>0.433</c:v>
                </c:pt>
                <c:pt idx="435">
                  <c:v>0.434</c:v>
                </c:pt>
                <c:pt idx="436">
                  <c:v>0.435</c:v>
                </c:pt>
                <c:pt idx="437">
                  <c:v>0.436</c:v>
                </c:pt>
                <c:pt idx="438">
                  <c:v>0.437</c:v>
                </c:pt>
                <c:pt idx="439">
                  <c:v>0.438</c:v>
                </c:pt>
                <c:pt idx="440">
                  <c:v>0.439</c:v>
                </c:pt>
                <c:pt idx="441">
                  <c:v>0.44</c:v>
                </c:pt>
                <c:pt idx="442">
                  <c:v>0.441</c:v>
                </c:pt>
                <c:pt idx="443">
                  <c:v>0.442</c:v>
                </c:pt>
                <c:pt idx="444">
                  <c:v>0.443</c:v>
                </c:pt>
                <c:pt idx="445">
                  <c:v>0.44400000000000001</c:v>
                </c:pt>
                <c:pt idx="446">
                  <c:v>0.44500000000000001</c:v>
                </c:pt>
                <c:pt idx="447">
                  <c:v>0.44600000000000001</c:v>
                </c:pt>
                <c:pt idx="448">
                  <c:v>0.44700000000000001</c:v>
                </c:pt>
                <c:pt idx="449">
                  <c:v>0.44800000000000001</c:v>
                </c:pt>
                <c:pt idx="450">
                  <c:v>0.44900000000000001</c:v>
                </c:pt>
                <c:pt idx="451">
                  <c:v>0.45</c:v>
                </c:pt>
                <c:pt idx="452">
                  <c:v>0.45100000000000001</c:v>
                </c:pt>
                <c:pt idx="453">
                  <c:v>0.45200000000000001</c:v>
                </c:pt>
                <c:pt idx="454">
                  <c:v>0.45300000000000001</c:v>
                </c:pt>
                <c:pt idx="455">
                  <c:v>0.45400000000000001</c:v>
                </c:pt>
                <c:pt idx="456">
                  <c:v>0.45500000000000002</c:v>
                </c:pt>
                <c:pt idx="457">
                  <c:v>0.45600000000000002</c:v>
                </c:pt>
                <c:pt idx="458">
                  <c:v>0.45700000000000002</c:v>
                </c:pt>
                <c:pt idx="459">
                  <c:v>0.45800000000000002</c:v>
                </c:pt>
                <c:pt idx="460">
                  <c:v>0.45900000000000002</c:v>
                </c:pt>
                <c:pt idx="461">
                  <c:v>0.46</c:v>
                </c:pt>
                <c:pt idx="462">
                  <c:v>0.46100000000000002</c:v>
                </c:pt>
                <c:pt idx="463">
                  <c:v>0.46200000000000002</c:v>
                </c:pt>
                <c:pt idx="464">
                  <c:v>0.46300000000000002</c:v>
                </c:pt>
                <c:pt idx="465">
                  <c:v>0.46400000000000002</c:v>
                </c:pt>
                <c:pt idx="466">
                  <c:v>0.46500000000000002</c:v>
                </c:pt>
                <c:pt idx="467">
                  <c:v>0.46600000000000003</c:v>
                </c:pt>
                <c:pt idx="468">
                  <c:v>0.46700000000000003</c:v>
                </c:pt>
                <c:pt idx="469">
                  <c:v>0.46800000000000003</c:v>
                </c:pt>
                <c:pt idx="470">
                  <c:v>0.46899999999999997</c:v>
                </c:pt>
                <c:pt idx="471">
                  <c:v>0.47</c:v>
                </c:pt>
                <c:pt idx="472">
                  <c:v>0.47099999999999997</c:v>
                </c:pt>
                <c:pt idx="473">
                  <c:v>0.47199999999999998</c:v>
                </c:pt>
                <c:pt idx="474">
                  <c:v>0.47299999999999998</c:v>
                </c:pt>
                <c:pt idx="475">
                  <c:v>0.47399999999999998</c:v>
                </c:pt>
                <c:pt idx="476">
                  <c:v>0.47499999999999998</c:v>
                </c:pt>
                <c:pt idx="477">
                  <c:v>0.47599999999999998</c:v>
                </c:pt>
                <c:pt idx="478">
                  <c:v>0.47699999999999998</c:v>
                </c:pt>
                <c:pt idx="479">
                  <c:v>0.47799999999999998</c:v>
                </c:pt>
                <c:pt idx="480">
                  <c:v>0.47899999999999998</c:v>
                </c:pt>
                <c:pt idx="481">
                  <c:v>0.48</c:v>
                </c:pt>
                <c:pt idx="482">
                  <c:v>0.48099999999999998</c:v>
                </c:pt>
                <c:pt idx="483">
                  <c:v>0.48199999999999998</c:v>
                </c:pt>
                <c:pt idx="484">
                  <c:v>0.48299999999999998</c:v>
                </c:pt>
                <c:pt idx="485">
                  <c:v>0.48399999999999999</c:v>
                </c:pt>
                <c:pt idx="486">
                  <c:v>0.48499999999999999</c:v>
                </c:pt>
                <c:pt idx="487">
                  <c:v>0.48599999999999999</c:v>
                </c:pt>
                <c:pt idx="488">
                  <c:v>0.48699999999999999</c:v>
                </c:pt>
                <c:pt idx="489">
                  <c:v>0.48799999999999999</c:v>
                </c:pt>
                <c:pt idx="490">
                  <c:v>0.48899999999999999</c:v>
                </c:pt>
                <c:pt idx="491">
                  <c:v>0.49</c:v>
                </c:pt>
                <c:pt idx="492">
                  <c:v>0.49099999999999999</c:v>
                </c:pt>
                <c:pt idx="493">
                  <c:v>0.49199999999999999</c:v>
                </c:pt>
                <c:pt idx="494">
                  <c:v>0.49299999999999999</c:v>
                </c:pt>
                <c:pt idx="495">
                  <c:v>0.49399999999999999</c:v>
                </c:pt>
                <c:pt idx="496">
                  <c:v>0.495</c:v>
                </c:pt>
                <c:pt idx="497">
                  <c:v>0.496</c:v>
                </c:pt>
                <c:pt idx="498">
                  <c:v>0.497</c:v>
                </c:pt>
                <c:pt idx="499">
                  <c:v>0.498</c:v>
                </c:pt>
                <c:pt idx="500">
                  <c:v>0.499</c:v>
                </c:pt>
                <c:pt idx="501">
                  <c:v>0.5</c:v>
                </c:pt>
                <c:pt idx="502">
                  <c:v>0.501</c:v>
                </c:pt>
                <c:pt idx="503">
                  <c:v>0.502</c:v>
                </c:pt>
                <c:pt idx="504">
                  <c:v>0.503</c:v>
                </c:pt>
                <c:pt idx="505">
                  <c:v>0.504</c:v>
                </c:pt>
                <c:pt idx="506">
                  <c:v>0.505</c:v>
                </c:pt>
                <c:pt idx="507">
                  <c:v>0.50600000000000001</c:v>
                </c:pt>
                <c:pt idx="508">
                  <c:v>0.50700000000000001</c:v>
                </c:pt>
                <c:pt idx="509">
                  <c:v>0.50800000000000001</c:v>
                </c:pt>
                <c:pt idx="510">
                  <c:v>0.50900000000000001</c:v>
                </c:pt>
                <c:pt idx="511">
                  <c:v>0.51</c:v>
                </c:pt>
                <c:pt idx="512">
                  <c:v>0.51100000000000001</c:v>
                </c:pt>
                <c:pt idx="513">
                  <c:v>0.51200000000000001</c:v>
                </c:pt>
                <c:pt idx="514">
                  <c:v>0.51300000000000001</c:v>
                </c:pt>
                <c:pt idx="515">
                  <c:v>0.51400000000000001</c:v>
                </c:pt>
                <c:pt idx="516">
                  <c:v>0.51500000000000001</c:v>
                </c:pt>
                <c:pt idx="517">
                  <c:v>0.51600000000000001</c:v>
                </c:pt>
                <c:pt idx="518">
                  <c:v>0.51700000000000002</c:v>
                </c:pt>
                <c:pt idx="519">
                  <c:v>0.51800000000000002</c:v>
                </c:pt>
                <c:pt idx="520">
                  <c:v>0.51900000000000002</c:v>
                </c:pt>
                <c:pt idx="521">
                  <c:v>0.52</c:v>
                </c:pt>
                <c:pt idx="522">
                  <c:v>0.52100000000000002</c:v>
                </c:pt>
                <c:pt idx="523">
                  <c:v>0.52200000000000002</c:v>
                </c:pt>
                <c:pt idx="524">
                  <c:v>0.52300000000000002</c:v>
                </c:pt>
                <c:pt idx="525">
                  <c:v>0.52400000000000002</c:v>
                </c:pt>
                <c:pt idx="526">
                  <c:v>0.52500000000000002</c:v>
                </c:pt>
                <c:pt idx="527">
                  <c:v>0.52600000000000002</c:v>
                </c:pt>
                <c:pt idx="528">
                  <c:v>0.52700000000000002</c:v>
                </c:pt>
                <c:pt idx="529">
                  <c:v>0.52800000000000002</c:v>
                </c:pt>
                <c:pt idx="530">
                  <c:v>0.52900000000000003</c:v>
                </c:pt>
                <c:pt idx="531">
                  <c:v>0.53</c:v>
                </c:pt>
                <c:pt idx="532">
                  <c:v>0.53100000000000003</c:v>
                </c:pt>
                <c:pt idx="533">
                  <c:v>0.53200000000000003</c:v>
                </c:pt>
                <c:pt idx="534">
                  <c:v>0.53300000000000003</c:v>
                </c:pt>
                <c:pt idx="535">
                  <c:v>0.53400000000000003</c:v>
                </c:pt>
                <c:pt idx="536">
                  <c:v>0.53500000000000003</c:v>
                </c:pt>
                <c:pt idx="537">
                  <c:v>0.53600000000000003</c:v>
                </c:pt>
                <c:pt idx="538">
                  <c:v>0.53700000000000003</c:v>
                </c:pt>
                <c:pt idx="539">
                  <c:v>0.53800000000000003</c:v>
                </c:pt>
                <c:pt idx="540">
                  <c:v>0.53900000000000003</c:v>
                </c:pt>
                <c:pt idx="541">
                  <c:v>0.54</c:v>
                </c:pt>
                <c:pt idx="542">
                  <c:v>0.54100000000000004</c:v>
                </c:pt>
                <c:pt idx="543">
                  <c:v>0.54200000000000004</c:v>
                </c:pt>
                <c:pt idx="544">
                  <c:v>0.54300000000000004</c:v>
                </c:pt>
                <c:pt idx="545">
                  <c:v>0.54400000000000004</c:v>
                </c:pt>
                <c:pt idx="546">
                  <c:v>0.54500000000000004</c:v>
                </c:pt>
                <c:pt idx="547">
                  <c:v>0.54600000000000004</c:v>
                </c:pt>
                <c:pt idx="548">
                  <c:v>0.54700000000000004</c:v>
                </c:pt>
                <c:pt idx="549">
                  <c:v>0.54800000000000004</c:v>
                </c:pt>
                <c:pt idx="550">
                  <c:v>0.54900000000000004</c:v>
                </c:pt>
                <c:pt idx="551">
                  <c:v>0.55000000000000004</c:v>
                </c:pt>
                <c:pt idx="552">
                  <c:v>0.55100000000000005</c:v>
                </c:pt>
                <c:pt idx="553">
                  <c:v>0.55200000000000005</c:v>
                </c:pt>
                <c:pt idx="554">
                  <c:v>0.55300000000000005</c:v>
                </c:pt>
                <c:pt idx="555">
                  <c:v>0.55400000000000005</c:v>
                </c:pt>
                <c:pt idx="556">
                  <c:v>0.55500000000000005</c:v>
                </c:pt>
                <c:pt idx="557">
                  <c:v>0.55600000000000005</c:v>
                </c:pt>
                <c:pt idx="558">
                  <c:v>0.55700000000000005</c:v>
                </c:pt>
                <c:pt idx="559">
                  <c:v>0.55800000000000005</c:v>
                </c:pt>
                <c:pt idx="560">
                  <c:v>0.55900000000000005</c:v>
                </c:pt>
                <c:pt idx="561">
                  <c:v>0.56000000000000005</c:v>
                </c:pt>
                <c:pt idx="562">
                  <c:v>0.56100000000000005</c:v>
                </c:pt>
                <c:pt idx="563">
                  <c:v>0.56200000000000006</c:v>
                </c:pt>
                <c:pt idx="564">
                  <c:v>0.56299999999999994</c:v>
                </c:pt>
                <c:pt idx="565">
                  <c:v>0.56399999999999995</c:v>
                </c:pt>
                <c:pt idx="566">
                  <c:v>0.56499999999999995</c:v>
                </c:pt>
                <c:pt idx="567">
                  <c:v>0.56599999999999995</c:v>
                </c:pt>
                <c:pt idx="568">
                  <c:v>0.56699999999999995</c:v>
                </c:pt>
                <c:pt idx="569">
                  <c:v>0.56799999999999995</c:v>
                </c:pt>
                <c:pt idx="570">
                  <c:v>0.56899999999999995</c:v>
                </c:pt>
                <c:pt idx="571">
                  <c:v>0.56999999999999995</c:v>
                </c:pt>
                <c:pt idx="572">
                  <c:v>0.57099999999999995</c:v>
                </c:pt>
                <c:pt idx="573">
                  <c:v>0.57199999999999995</c:v>
                </c:pt>
                <c:pt idx="574">
                  <c:v>0.57299999999999995</c:v>
                </c:pt>
                <c:pt idx="575">
                  <c:v>0.57399999999999995</c:v>
                </c:pt>
                <c:pt idx="576">
                  <c:v>0.57499999999999996</c:v>
                </c:pt>
                <c:pt idx="577">
                  <c:v>0.57599999999999996</c:v>
                </c:pt>
                <c:pt idx="578">
                  <c:v>0.57699999999999996</c:v>
                </c:pt>
                <c:pt idx="579">
                  <c:v>0.57799999999999996</c:v>
                </c:pt>
                <c:pt idx="580">
                  <c:v>0.57899999999999996</c:v>
                </c:pt>
                <c:pt idx="581">
                  <c:v>0.57999999999999996</c:v>
                </c:pt>
                <c:pt idx="582">
                  <c:v>0.58099999999999996</c:v>
                </c:pt>
                <c:pt idx="583">
                  <c:v>0.58199999999999996</c:v>
                </c:pt>
                <c:pt idx="584">
                  <c:v>0.58299999999999996</c:v>
                </c:pt>
                <c:pt idx="585">
                  <c:v>0.58399999999999996</c:v>
                </c:pt>
                <c:pt idx="586">
                  <c:v>0.58499999999999996</c:v>
                </c:pt>
                <c:pt idx="587">
                  <c:v>0.58599999999999997</c:v>
                </c:pt>
                <c:pt idx="588">
                  <c:v>0.58699999999999997</c:v>
                </c:pt>
                <c:pt idx="589">
                  <c:v>0.58799999999999997</c:v>
                </c:pt>
                <c:pt idx="590">
                  <c:v>0.58899999999999997</c:v>
                </c:pt>
                <c:pt idx="591">
                  <c:v>0.59</c:v>
                </c:pt>
                <c:pt idx="592">
                  <c:v>0.59099999999999997</c:v>
                </c:pt>
                <c:pt idx="593">
                  <c:v>0.59199999999999997</c:v>
                </c:pt>
                <c:pt idx="594">
                  <c:v>0.59299999999999997</c:v>
                </c:pt>
                <c:pt idx="595">
                  <c:v>0.59399999999999997</c:v>
                </c:pt>
                <c:pt idx="596">
                  <c:v>0.59499999999999997</c:v>
                </c:pt>
                <c:pt idx="597">
                  <c:v>0.59599999999999997</c:v>
                </c:pt>
                <c:pt idx="598">
                  <c:v>0.59699999999999998</c:v>
                </c:pt>
                <c:pt idx="599">
                  <c:v>0.59799999999999998</c:v>
                </c:pt>
                <c:pt idx="600">
                  <c:v>0.59899999999999998</c:v>
                </c:pt>
                <c:pt idx="601">
                  <c:v>0.6</c:v>
                </c:pt>
                <c:pt idx="602">
                  <c:v>0.60099999999999998</c:v>
                </c:pt>
                <c:pt idx="603">
                  <c:v>0.60199999999999998</c:v>
                </c:pt>
                <c:pt idx="604">
                  <c:v>0.60299999999999998</c:v>
                </c:pt>
                <c:pt idx="605">
                  <c:v>0.60399999999999998</c:v>
                </c:pt>
                <c:pt idx="606">
                  <c:v>0.60499999999999998</c:v>
                </c:pt>
                <c:pt idx="607">
                  <c:v>0.60599999999999998</c:v>
                </c:pt>
                <c:pt idx="608">
                  <c:v>0.60699999999999998</c:v>
                </c:pt>
                <c:pt idx="609">
                  <c:v>0.60799999999999998</c:v>
                </c:pt>
                <c:pt idx="610">
                  <c:v>0.60899999999999999</c:v>
                </c:pt>
                <c:pt idx="611">
                  <c:v>0.61</c:v>
                </c:pt>
                <c:pt idx="612">
                  <c:v>0.61099999999999999</c:v>
                </c:pt>
                <c:pt idx="613">
                  <c:v>0.61199999999999999</c:v>
                </c:pt>
                <c:pt idx="614">
                  <c:v>0.61299999999999999</c:v>
                </c:pt>
                <c:pt idx="615">
                  <c:v>0.61399999999999999</c:v>
                </c:pt>
                <c:pt idx="616">
                  <c:v>0.61499999999999999</c:v>
                </c:pt>
                <c:pt idx="617">
                  <c:v>0.61599999999999999</c:v>
                </c:pt>
                <c:pt idx="618">
                  <c:v>0.61699999999999999</c:v>
                </c:pt>
                <c:pt idx="619">
                  <c:v>0.61799999999999999</c:v>
                </c:pt>
                <c:pt idx="620">
                  <c:v>0.61899999999999999</c:v>
                </c:pt>
                <c:pt idx="621">
                  <c:v>0.62</c:v>
                </c:pt>
                <c:pt idx="622">
                  <c:v>0.621</c:v>
                </c:pt>
                <c:pt idx="623">
                  <c:v>0.622</c:v>
                </c:pt>
                <c:pt idx="624">
                  <c:v>0.623</c:v>
                </c:pt>
                <c:pt idx="625">
                  <c:v>0.624</c:v>
                </c:pt>
                <c:pt idx="626">
                  <c:v>0.625</c:v>
                </c:pt>
                <c:pt idx="627">
                  <c:v>0.626</c:v>
                </c:pt>
                <c:pt idx="628">
                  <c:v>0.627</c:v>
                </c:pt>
                <c:pt idx="629">
                  <c:v>0.628</c:v>
                </c:pt>
                <c:pt idx="630">
                  <c:v>0.629</c:v>
                </c:pt>
                <c:pt idx="631">
                  <c:v>0.63</c:v>
                </c:pt>
                <c:pt idx="632">
                  <c:v>0.63100000000000001</c:v>
                </c:pt>
                <c:pt idx="633">
                  <c:v>0.63200000000000001</c:v>
                </c:pt>
                <c:pt idx="634">
                  <c:v>0.63300000000000001</c:v>
                </c:pt>
                <c:pt idx="635">
                  <c:v>0.63400000000000001</c:v>
                </c:pt>
                <c:pt idx="636">
                  <c:v>0.63500000000000001</c:v>
                </c:pt>
                <c:pt idx="637">
                  <c:v>0.63600000000000001</c:v>
                </c:pt>
                <c:pt idx="638">
                  <c:v>0.63700000000000001</c:v>
                </c:pt>
                <c:pt idx="639">
                  <c:v>0.63800000000000001</c:v>
                </c:pt>
                <c:pt idx="640">
                  <c:v>0.63900000000000001</c:v>
                </c:pt>
                <c:pt idx="641">
                  <c:v>0.64</c:v>
                </c:pt>
                <c:pt idx="642">
                  <c:v>0.64100000000000001</c:v>
                </c:pt>
                <c:pt idx="643">
                  <c:v>0.64200000000000002</c:v>
                </c:pt>
                <c:pt idx="644">
                  <c:v>0.64300000000000002</c:v>
                </c:pt>
                <c:pt idx="645">
                  <c:v>0.64400000000000002</c:v>
                </c:pt>
                <c:pt idx="646">
                  <c:v>0.64500000000000002</c:v>
                </c:pt>
                <c:pt idx="647">
                  <c:v>0.64600000000000002</c:v>
                </c:pt>
                <c:pt idx="648">
                  <c:v>0.64700000000000002</c:v>
                </c:pt>
                <c:pt idx="649">
                  <c:v>0.64800000000000002</c:v>
                </c:pt>
                <c:pt idx="650">
                  <c:v>0.64900000000000002</c:v>
                </c:pt>
                <c:pt idx="651">
                  <c:v>0.65</c:v>
                </c:pt>
                <c:pt idx="652">
                  <c:v>0.65100000000000002</c:v>
                </c:pt>
                <c:pt idx="653">
                  <c:v>0.65200000000000002</c:v>
                </c:pt>
                <c:pt idx="654">
                  <c:v>0.65300000000000002</c:v>
                </c:pt>
                <c:pt idx="655">
                  <c:v>0.65400000000000003</c:v>
                </c:pt>
                <c:pt idx="656">
                  <c:v>0.65500000000000003</c:v>
                </c:pt>
                <c:pt idx="657">
                  <c:v>0.65600000000000003</c:v>
                </c:pt>
                <c:pt idx="658">
                  <c:v>0.65700000000000003</c:v>
                </c:pt>
                <c:pt idx="659">
                  <c:v>0.65800000000000003</c:v>
                </c:pt>
                <c:pt idx="660">
                  <c:v>0.65900000000000003</c:v>
                </c:pt>
                <c:pt idx="661">
                  <c:v>0.66</c:v>
                </c:pt>
                <c:pt idx="662">
                  <c:v>0.66100000000000003</c:v>
                </c:pt>
                <c:pt idx="663">
                  <c:v>0.66200000000000003</c:v>
                </c:pt>
                <c:pt idx="664">
                  <c:v>0.66300000000000003</c:v>
                </c:pt>
                <c:pt idx="665">
                  <c:v>0.66400000000000003</c:v>
                </c:pt>
                <c:pt idx="666">
                  <c:v>0.66500000000000004</c:v>
                </c:pt>
                <c:pt idx="667">
                  <c:v>0.66600000000000004</c:v>
                </c:pt>
                <c:pt idx="668">
                  <c:v>0.66700000000000004</c:v>
                </c:pt>
                <c:pt idx="669">
                  <c:v>0.66800000000000004</c:v>
                </c:pt>
                <c:pt idx="670">
                  <c:v>0.66900000000000004</c:v>
                </c:pt>
                <c:pt idx="671">
                  <c:v>0.67</c:v>
                </c:pt>
                <c:pt idx="672">
                  <c:v>0.67100000000000004</c:v>
                </c:pt>
                <c:pt idx="673">
                  <c:v>0.67200000000000004</c:v>
                </c:pt>
                <c:pt idx="674">
                  <c:v>0.67300000000000004</c:v>
                </c:pt>
                <c:pt idx="675">
                  <c:v>0.67400000000000004</c:v>
                </c:pt>
                <c:pt idx="676">
                  <c:v>0.67500000000000004</c:v>
                </c:pt>
                <c:pt idx="677">
                  <c:v>0.67600000000000005</c:v>
                </c:pt>
                <c:pt idx="678">
                  <c:v>0.67700000000000005</c:v>
                </c:pt>
                <c:pt idx="679">
                  <c:v>0.67800000000000005</c:v>
                </c:pt>
                <c:pt idx="680">
                  <c:v>0.67900000000000005</c:v>
                </c:pt>
                <c:pt idx="681">
                  <c:v>0.68</c:v>
                </c:pt>
                <c:pt idx="682">
                  <c:v>0.68100000000000005</c:v>
                </c:pt>
                <c:pt idx="683">
                  <c:v>0.68200000000000005</c:v>
                </c:pt>
                <c:pt idx="684">
                  <c:v>0.68300000000000005</c:v>
                </c:pt>
                <c:pt idx="685">
                  <c:v>0.68400000000000005</c:v>
                </c:pt>
                <c:pt idx="686">
                  <c:v>0.68500000000000005</c:v>
                </c:pt>
                <c:pt idx="687">
                  <c:v>0.68600000000000005</c:v>
                </c:pt>
                <c:pt idx="688">
                  <c:v>0.68700000000000006</c:v>
                </c:pt>
                <c:pt idx="689">
                  <c:v>0.68799999999999994</c:v>
                </c:pt>
                <c:pt idx="690">
                  <c:v>0.68899999999999995</c:v>
                </c:pt>
                <c:pt idx="691">
                  <c:v>0.69</c:v>
                </c:pt>
                <c:pt idx="692">
                  <c:v>0.69099999999999995</c:v>
                </c:pt>
                <c:pt idx="693">
                  <c:v>0.69199999999999995</c:v>
                </c:pt>
                <c:pt idx="694">
                  <c:v>0.69299999999999995</c:v>
                </c:pt>
                <c:pt idx="695">
                  <c:v>0.69399999999999995</c:v>
                </c:pt>
                <c:pt idx="696">
                  <c:v>0.69499999999999995</c:v>
                </c:pt>
                <c:pt idx="697">
                  <c:v>0.69599999999999995</c:v>
                </c:pt>
                <c:pt idx="698">
                  <c:v>0.69699999999999995</c:v>
                </c:pt>
                <c:pt idx="699">
                  <c:v>0.69799999999999995</c:v>
                </c:pt>
                <c:pt idx="700">
                  <c:v>0.69899999999999995</c:v>
                </c:pt>
                <c:pt idx="701">
                  <c:v>0.7</c:v>
                </c:pt>
                <c:pt idx="702">
                  <c:v>0.70099999999999996</c:v>
                </c:pt>
                <c:pt idx="703">
                  <c:v>0.70199999999999996</c:v>
                </c:pt>
                <c:pt idx="704">
                  <c:v>0.70299999999999996</c:v>
                </c:pt>
                <c:pt idx="705">
                  <c:v>0.70399999999999996</c:v>
                </c:pt>
                <c:pt idx="706">
                  <c:v>0.70499999999999996</c:v>
                </c:pt>
                <c:pt idx="707">
                  <c:v>0.70599999999999996</c:v>
                </c:pt>
                <c:pt idx="708">
                  <c:v>0.70699999999999996</c:v>
                </c:pt>
                <c:pt idx="709">
                  <c:v>0.70799999999999996</c:v>
                </c:pt>
                <c:pt idx="710">
                  <c:v>0.70899999999999996</c:v>
                </c:pt>
                <c:pt idx="711">
                  <c:v>0.71</c:v>
                </c:pt>
                <c:pt idx="712">
                  <c:v>0.71099999999999997</c:v>
                </c:pt>
                <c:pt idx="713">
                  <c:v>0.71199999999999997</c:v>
                </c:pt>
                <c:pt idx="714">
                  <c:v>0.71299999999999997</c:v>
                </c:pt>
                <c:pt idx="715">
                  <c:v>0.71399999999999997</c:v>
                </c:pt>
                <c:pt idx="716">
                  <c:v>0.71499999999999997</c:v>
                </c:pt>
                <c:pt idx="717">
                  <c:v>0.71599999999999997</c:v>
                </c:pt>
                <c:pt idx="718">
                  <c:v>0.71699999999999997</c:v>
                </c:pt>
                <c:pt idx="719">
                  <c:v>0.71799999999999997</c:v>
                </c:pt>
                <c:pt idx="720">
                  <c:v>0.71899999999999997</c:v>
                </c:pt>
                <c:pt idx="721">
                  <c:v>0.72</c:v>
                </c:pt>
                <c:pt idx="722">
                  <c:v>0.72099999999999997</c:v>
                </c:pt>
                <c:pt idx="723">
                  <c:v>0.72199999999999998</c:v>
                </c:pt>
                <c:pt idx="724">
                  <c:v>0.72299999999999998</c:v>
                </c:pt>
                <c:pt idx="725">
                  <c:v>0.72399999999999998</c:v>
                </c:pt>
                <c:pt idx="726">
                  <c:v>0.72499999999999998</c:v>
                </c:pt>
                <c:pt idx="727">
                  <c:v>0.72599999999999998</c:v>
                </c:pt>
                <c:pt idx="728">
                  <c:v>0.72699999999999998</c:v>
                </c:pt>
                <c:pt idx="729">
                  <c:v>0.72799999999999998</c:v>
                </c:pt>
                <c:pt idx="730">
                  <c:v>0.72899999999999998</c:v>
                </c:pt>
                <c:pt idx="731">
                  <c:v>0.73</c:v>
                </c:pt>
                <c:pt idx="732">
                  <c:v>0.73099999999999998</c:v>
                </c:pt>
                <c:pt idx="733">
                  <c:v>0.73199999999999998</c:v>
                </c:pt>
                <c:pt idx="734">
                  <c:v>0.73299999999999998</c:v>
                </c:pt>
                <c:pt idx="735">
                  <c:v>0.73399999999999999</c:v>
                </c:pt>
                <c:pt idx="736">
                  <c:v>0.73499999999999999</c:v>
                </c:pt>
                <c:pt idx="737">
                  <c:v>0.73599999999999999</c:v>
                </c:pt>
                <c:pt idx="738">
                  <c:v>0.73699999999999999</c:v>
                </c:pt>
                <c:pt idx="739">
                  <c:v>0.73799999999999999</c:v>
                </c:pt>
                <c:pt idx="740">
                  <c:v>0.73899999999999999</c:v>
                </c:pt>
                <c:pt idx="741">
                  <c:v>0.74</c:v>
                </c:pt>
                <c:pt idx="742">
                  <c:v>0.74099999999999999</c:v>
                </c:pt>
                <c:pt idx="743">
                  <c:v>0.74199999999999999</c:v>
                </c:pt>
                <c:pt idx="744">
                  <c:v>0.74299999999999999</c:v>
                </c:pt>
                <c:pt idx="745">
                  <c:v>0.74399999999999999</c:v>
                </c:pt>
                <c:pt idx="746">
                  <c:v>0.745</c:v>
                </c:pt>
                <c:pt idx="747">
                  <c:v>0.746</c:v>
                </c:pt>
                <c:pt idx="748">
                  <c:v>0.747</c:v>
                </c:pt>
                <c:pt idx="749">
                  <c:v>0.748</c:v>
                </c:pt>
                <c:pt idx="750">
                  <c:v>0.749</c:v>
                </c:pt>
                <c:pt idx="751">
                  <c:v>0.75</c:v>
                </c:pt>
                <c:pt idx="752">
                  <c:v>0.751</c:v>
                </c:pt>
                <c:pt idx="753">
                  <c:v>0.752</c:v>
                </c:pt>
                <c:pt idx="754">
                  <c:v>0.753</c:v>
                </c:pt>
                <c:pt idx="755">
                  <c:v>0.754</c:v>
                </c:pt>
                <c:pt idx="756">
                  <c:v>0.755</c:v>
                </c:pt>
                <c:pt idx="757">
                  <c:v>0.75600000000000001</c:v>
                </c:pt>
                <c:pt idx="758">
                  <c:v>0.75700000000000001</c:v>
                </c:pt>
                <c:pt idx="759">
                  <c:v>0.75800000000000001</c:v>
                </c:pt>
                <c:pt idx="760">
                  <c:v>0.75900000000000001</c:v>
                </c:pt>
                <c:pt idx="761">
                  <c:v>0.76</c:v>
                </c:pt>
                <c:pt idx="762">
                  <c:v>0.76100000000000001</c:v>
                </c:pt>
                <c:pt idx="763">
                  <c:v>0.76200000000000001</c:v>
                </c:pt>
                <c:pt idx="764">
                  <c:v>0.76300000000000001</c:v>
                </c:pt>
                <c:pt idx="765">
                  <c:v>0.76400000000000001</c:v>
                </c:pt>
                <c:pt idx="766">
                  <c:v>0.76500000000000001</c:v>
                </c:pt>
                <c:pt idx="767">
                  <c:v>0.76600000000000001</c:v>
                </c:pt>
                <c:pt idx="768">
                  <c:v>0.76700000000000002</c:v>
                </c:pt>
                <c:pt idx="769">
                  <c:v>0.76800000000000002</c:v>
                </c:pt>
                <c:pt idx="770">
                  <c:v>0.76900000000000002</c:v>
                </c:pt>
                <c:pt idx="771">
                  <c:v>0.77</c:v>
                </c:pt>
                <c:pt idx="772">
                  <c:v>0.77100000000000002</c:v>
                </c:pt>
                <c:pt idx="773">
                  <c:v>0.77200000000000002</c:v>
                </c:pt>
                <c:pt idx="774">
                  <c:v>0.77300000000000002</c:v>
                </c:pt>
                <c:pt idx="775">
                  <c:v>0.77400000000000002</c:v>
                </c:pt>
                <c:pt idx="776">
                  <c:v>0.77500000000000002</c:v>
                </c:pt>
                <c:pt idx="777">
                  <c:v>0.77600000000000002</c:v>
                </c:pt>
                <c:pt idx="778">
                  <c:v>0.77700000000000002</c:v>
                </c:pt>
                <c:pt idx="779">
                  <c:v>0.77800000000000002</c:v>
                </c:pt>
                <c:pt idx="780">
                  <c:v>0.77900000000000003</c:v>
                </c:pt>
                <c:pt idx="781">
                  <c:v>0.78</c:v>
                </c:pt>
                <c:pt idx="782">
                  <c:v>0.78100000000000003</c:v>
                </c:pt>
                <c:pt idx="783">
                  <c:v>0.78200000000000003</c:v>
                </c:pt>
                <c:pt idx="784">
                  <c:v>0.78300000000000003</c:v>
                </c:pt>
                <c:pt idx="785">
                  <c:v>0.78400000000000003</c:v>
                </c:pt>
                <c:pt idx="786">
                  <c:v>0.78500000000000003</c:v>
                </c:pt>
                <c:pt idx="787">
                  <c:v>0.78600000000000003</c:v>
                </c:pt>
                <c:pt idx="788">
                  <c:v>0.78700000000000003</c:v>
                </c:pt>
                <c:pt idx="789">
                  <c:v>0.78800000000000003</c:v>
                </c:pt>
                <c:pt idx="790">
                  <c:v>0.78900000000000003</c:v>
                </c:pt>
                <c:pt idx="791">
                  <c:v>0.79</c:v>
                </c:pt>
                <c:pt idx="792">
                  <c:v>0.79100000000000004</c:v>
                </c:pt>
                <c:pt idx="793">
                  <c:v>0.79200000000000004</c:v>
                </c:pt>
                <c:pt idx="794">
                  <c:v>0.79300000000000004</c:v>
                </c:pt>
                <c:pt idx="795">
                  <c:v>0.79400000000000004</c:v>
                </c:pt>
                <c:pt idx="796">
                  <c:v>0.79500000000000004</c:v>
                </c:pt>
                <c:pt idx="797">
                  <c:v>0.79600000000000004</c:v>
                </c:pt>
                <c:pt idx="798">
                  <c:v>0.79700000000000004</c:v>
                </c:pt>
                <c:pt idx="799">
                  <c:v>0.79800000000000004</c:v>
                </c:pt>
                <c:pt idx="800">
                  <c:v>0.79900000000000004</c:v>
                </c:pt>
                <c:pt idx="801">
                  <c:v>0.8</c:v>
                </c:pt>
                <c:pt idx="802">
                  <c:v>0.80100000000000005</c:v>
                </c:pt>
                <c:pt idx="803">
                  <c:v>0.80200000000000005</c:v>
                </c:pt>
                <c:pt idx="804">
                  <c:v>0.80300000000000005</c:v>
                </c:pt>
                <c:pt idx="805">
                  <c:v>0.80400000000000005</c:v>
                </c:pt>
                <c:pt idx="806">
                  <c:v>0.80500000000000005</c:v>
                </c:pt>
                <c:pt idx="807">
                  <c:v>0.80600000000000005</c:v>
                </c:pt>
                <c:pt idx="808">
                  <c:v>0.80700000000000005</c:v>
                </c:pt>
                <c:pt idx="809">
                  <c:v>0.80800000000000005</c:v>
                </c:pt>
                <c:pt idx="810">
                  <c:v>0.80900000000000005</c:v>
                </c:pt>
                <c:pt idx="811">
                  <c:v>0.81</c:v>
                </c:pt>
                <c:pt idx="812">
                  <c:v>0.81100000000000005</c:v>
                </c:pt>
                <c:pt idx="813">
                  <c:v>0.81200000000000006</c:v>
                </c:pt>
                <c:pt idx="814">
                  <c:v>0.81299999999999994</c:v>
                </c:pt>
                <c:pt idx="815">
                  <c:v>0.81399999999999995</c:v>
                </c:pt>
                <c:pt idx="816">
                  <c:v>0.81499999999999995</c:v>
                </c:pt>
                <c:pt idx="817">
                  <c:v>0.81599999999999995</c:v>
                </c:pt>
                <c:pt idx="818">
                  <c:v>0.81699999999999995</c:v>
                </c:pt>
                <c:pt idx="819">
                  <c:v>0.81799999999999995</c:v>
                </c:pt>
                <c:pt idx="820">
                  <c:v>0.81899999999999995</c:v>
                </c:pt>
                <c:pt idx="821">
                  <c:v>0.82</c:v>
                </c:pt>
                <c:pt idx="822">
                  <c:v>0.82099999999999995</c:v>
                </c:pt>
                <c:pt idx="823">
                  <c:v>0.82199999999999995</c:v>
                </c:pt>
                <c:pt idx="824">
                  <c:v>0.82299999999999995</c:v>
                </c:pt>
                <c:pt idx="825">
                  <c:v>0.82399999999999995</c:v>
                </c:pt>
                <c:pt idx="826">
                  <c:v>0.82499999999999996</c:v>
                </c:pt>
                <c:pt idx="827">
                  <c:v>0.82599999999999996</c:v>
                </c:pt>
                <c:pt idx="828">
                  <c:v>0.82699999999999996</c:v>
                </c:pt>
                <c:pt idx="829">
                  <c:v>0.82799999999999996</c:v>
                </c:pt>
                <c:pt idx="830">
                  <c:v>0.82899999999999996</c:v>
                </c:pt>
                <c:pt idx="831">
                  <c:v>0.83</c:v>
                </c:pt>
                <c:pt idx="832">
                  <c:v>0.83099999999999996</c:v>
                </c:pt>
                <c:pt idx="833">
                  <c:v>0.83199999999999996</c:v>
                </c:pt>
                <c:pt idx="834">
                  <c:v>0.83299999999999996</c:v>
                </c:pt>
                <c:pt idx="835">
                  <c:v>0.83399999999999996</c:v>
                </c:pt>
                <c:pt idx="836">
                  <c:v>0.83499999999999996</c:v>
                </c:pt>
                <c:pt idx="837">
                  <c:v>0.83599999999999997</c:v>
                </c:pt>
                <c:pt idx="838">
                  <c:v>0.83699999999999997</c:v>
                </c:pt>
                <c:pt idx="839">
                  <c:v>0.83799999999999997</c:v>
                </c:pt>
                <c:pt idx="840">
                  <c:v>0.83899999999999997</c:v>
                </c:pt>
                <c:pt idx="841">
                  <c:v>0.84</c:v>
                </c:pt>
                <c:pt idx="842">
                  <c:v>0.84099999999999997</c:v>
                </c:pt>
                <c:pt idx="843">
                  <c:v>0.84199999999999997</c:v>
                </c:pt>
                <c:pt idx="844">
                  <c:v>0.84299999999999997</c:v>
                </c:pt>
                <c:pt idx="845">
                  <c:v>0.84399999999999997</c:v>
                </c:pt>
                <c:pt idx="846">
                  <c:v>0.84499999999999997</c:v>
                </c:pt>
                <c:pt idx="847">
                  <c:v>0.84599999999999997</c:v>
                </c:pt>
                <c:pt idx="848">
                  <c:v>0.84699999999999998</c:v>
                </c:pt>
                <c:pt idx="849">
                  <c:v>0.84799999999999998</c:v>
                </c:pt>
                <c:pt idx="850">
                  <c:v>0.84899999999999998</c:v>
                </c:pt>
                <c:pt idx="851">
                  <c:v>0.85</c:v>
                </c:pt>
                <c:pt idx="852">
                  <c:v>0.85099999999999998</c:v>
                </c:pt>
                <c:pt idx="853">
                  <c:v>0.85199999999999998</c:v>
                </c:pt>
                <c:pt idx="854">
                  <c:v>0.85299999999999998</c:v>
                </c:pt>
                <c:pt idx="855">
                  <c:v>0.85399999999999998</c:v>
                </c:pt>
                <c:pt idx="856">
                  <c:v>0.85499999999999998</c:v>
                </c:pt>
                <c:pt idx="857">
                  <c:v>0.85599999999999998</c:v>
                </c:pt>
                <c:pt idx="858">
                  <c:v>0.85699999999999998</c:v>
                </c:pt>
                <c:pt idx="859">
                  <c:v>0.85799999999999998</c:v>
                </c:pt>
                <c:pt idx="860">
                  <c:v>0.85899999999999999</c:v>
                </c:pt>
                <c:pt idx="861">
                  <c:v>0.86</c:v>
                </c:pt>
                <c:pt idx="862">
                  <c:v>0.86099999999999999</c:v>
                </c:pt>
                <c:pt idx="863">
                  <c:v>0.86199999999999999</c:v>
                </c:pt>
                <c:pt idx="864">
                  <c:v>0.86299999999999999</c:v>
                </c:pt>
                <c:pt idx="865">
                  <c:v>0.86399999999999999</c:v>
                </c:pt>
                <c:pt idx="866">
                  <c:v>0.86499999999999999</c:v>
                </c:pt>
                <c:pt idx="867">
                  <c:v>0.86599999999999999</c:v>
                </c:pt>
                <c:pt idx="868">
                  <c:v>0.86699999999999999</c:v>
                </c:pt>
                <c:pt idx="869">
                  <c:v>0.86799999999999999</c:v>
                </c:pt>
                <c:pt idx="870">
                  <c:v>0.86899999999999999</c:v>
                </c:pt>
                <c:pt idx="871">
                  <c:v>0.87</c:v>
                </c:pt>
                <c:pt idx="872">
                  <c:v>0.871</c:v>
                </c:pt>
                <c:pt idx="873">
                  <c:v>0.872</c:v>
                </c:pt>
                <c:pt idx="874">
                  <c:v>0.873</c:v>
                </c:pt>
                <c:pt idx="875">
                  <c:v>0.874</c:v>
                </c:pt>
                <c:pt idx="876">
                  <c:v>0.875</c:v>
                </c:pt>
                <c:pt idx="877">
                  <c:v>0.876</c:v>
                </c:pt>
                <c:pt idx="878">
                  <c:v>0.877</c:v>
                </c:pt>
                <c:pt idx="879">
                  <c:v>0.878</c:v>
                </c:pt>
                <c:pt idx="880">
                  <c:v>0.879</c:v>
                </c:pt>
                <c:pt idx="881">
                  <c:v>0.88</c:v>
                </c:pt>
                <c:pt idx="882">
                  <c:v>0.88100000000000001</c:v>
                </c:pt>
                <c:pt idx="883">
                  <c:v>0.88200000000000001</c:v>
                </c:pt>
                <c:pt idx="884">
                  <c:v>0.88300000000000001</c:v>
                </c:pt>
                <c:pt idx="885">
                  <c:v>0.88400000000000001</c:v>
                </c:pt>
                <c:pt idx="886">
                  <c:v>0.88500000000000001</c:v>
                </c:pt>
                <c:pt idx="887">
                  <c:v>0.88600000000000001</c:v>
                </c:pt>
                <c:pt idx="888">
                  <c:v>0.88700000000000001</c:v>
                </c:pt>
                <c:pt idx="889">
                  <c:v>0.88800000000000001</c:v>
                </c:pt>
                <c:pt idx="890">
                  <c:v>0.88900000000000001</c:v>
                </c:pt>
                <c:pt idx="891">
                  <c:v>0.89</c:v>
                </c:pt>
                <c:pt idx="892">
                  <c:v>0.89100000000000001</c:v>
                </c:pt>
                <c:pt idx="893">
                  <c:v>0.89200000000000002</c:v>
                </c:pt>
                <c:pt idx="894">
                  <c:v>0.89300000000000002</c:v>
                </c:pt>
                <c:pt idx="895">
                  <c:v>0.89400000000000002</c:v>
                </c:pt>
                <c:pt idx="896">
                  <c:v>0.89500000000000002</c:v>
                </c:pt>
                <c:pt idx="897">
                  <c:v>0.89600000000000002</c:v>
                </c:pt>
                <c:pt idx="898">
                  <c:v>0.89700000000000002</c:v>
                </c:pt>
                <c:pt idx="899">
                  <c:v>0.89800000000000002</c:v>
                </c:pt>
                <c:pt idx="900">
                  <c:v>0.89900000000000002</c:v>
                </c:pt>
                <c:pt idx="901">
                  <c:v>0.9</c:v>
                </c:pt>
                <c:pt idx="902">
                  <c:v>0.90100000000000002</c:v>
                </c:pt>
                <c:pt idx="903">
                  <c:v>0.90200000000000002</c:v>
                </c:pt>
                <c:pt idx="904">
                  <c:v>0.90300000000000002</c:v>
                </c:pt>
                <c:pt idx="905">
                  <c:v>0.90400000000000003</c:v>
                </c:pt>
                <c:pt idx="906">
                  <c:v>0.90500000000000003</c:v>
                </c:pt>
                <c:pt idx="907">
                  <c:v>0.90600000000000003</c:v>
                </c:pt>
                <c:pt idx="908">
                  <c:v>0.90700000000000003</c:v>
                </c:pt>
                <c:pt idx="909">
                  <c:v>0.90800000000000003</c:v>
                </c:pt>
                <c:pt idx="910">
                  <c:v>0.90900000000000003</c:v>
                </c:pt>
                <c:pt idx="911">
                  <c:v>0.91</c:v>
                </c:pt>
                <c:pt idx="912">
                  <c:v>0.91100000000000003</c:v>
                </c:pt>
                <c:pt idx="913">
                  <c:v>0.91200000000000003</c:v>
                </c:pt>
                <c:pt idx="914">
                  <c:v>0.91300000000000003</c:v>
                </c:pt>
                <c:pt idx="915">
                  <c:v>0.91400000000000003</c:v>
                </c:pt>
                <c:pt idx="916">
                  <c:v>0.91500000000000004</c:v>
                </c:pt>
                <c:pt idx="917">
                  <c:v>0.91600000000000004</c:v>
                </c:pt>
                <c:pt idx="918">
                  <c:v>0.91700000000000004</c:v>
                </c:pt>
                <c:pt idx="919">
                  <c:v>0.91800000000000004</c:v>
                </c:pt>
                <c:pt idx="920">
                  <c:v>0.91900000000000004</c:v>
                </c:pt>
                <c:pt idx="921">
                  <c:v>0.92</c:v>
                </c:pt>
                <c:pt idx="922">
                  <c:v>0.92100000000000004</c:v>
                </c:pt>
                <c:pt idx="923">
                  <c:v>0.92200000000000004</c:v>
                </c:pt>
                <c:pt idx="924">
                  <c:v>0.92300000000000004</c:v>
                </c:pt>
                <c:pt idx="925">
                  <c:v>0.92400000000000004</c:v>
                </c:pt>
                <c:pt idx="926">
                  <c:v>0.92500000000000004</c:v>
                </c:pt>
                <c:pt idx="927">
                  <c:v>0.92600000000000005</c:v>
                </c:pt>
                <c:pt idx="928">
                  <c:v>0.92700000000000005</c:v>
                </c:pt>
                <c:pt idx="929">
                  <c:v>0.92800000000000005</c:v>
                </c:pt>
                <c:pt idx="930">
                  <c:v>0.92900000000000005</c:v>
                </c:pt>
                <c:pt idx="931">
                  <c:v>0.93</c:v>
                </c:pt>
                <c:pt idx="932">
                  <c:v>0.93100000000000005</c:v>
                </c:pt>
                <c:pt idx="933">
                  <c:v>0.93200000000000005</c:v>
                </c:pt>
                <c:pt idx="934">
                  <c:v>0.93300000000000005</c:v>
                </c:pt>
                <c:pt idx="935">
                  <c:v>0.93400000000000005</c:v>
                </c:pt>
                <c:pt idx="936">
                  <c:v>0.93500000000000005</c:v>
                </c:pt>
                <c:pt idx="937">
                  <c:v>0.93600000000000005</c:v>
                </c:pt>
                <c:pt idx="938">
                  <c:v>0.93700000000000006</c:v>
                </c:pt>
                <c:pt idx="939">
                  <c:v>0.93799999999999994</c:v>
                </c:pt>
                <c:pt idx="940">
                  <c:v>0.93899999999999995</c:v>
                </c:pt>
                <c:pt idx="941">
                  <c:v>0.94</c:v>
                </c:pt>
                <c:pt idx="942">
                  <c:v>0.94099999999999995</c:v>
                </c:pt>
                <c:pt idx="943">
                  <c:v>0.94199999999999995</c:v>
                </c:pt>
                <c:pt idx="944">
                  <c:v>0.94299999999999995</c:v>
                </c:pt>
                <c:pt idx="945">
                  <c:v>0.94399999999999995</c:v>
                </c:pt>
                <c:pt idx="946">
                  <c:v>0.94499999999999995</c:v>
                </c:pt>
                <c:pt idx="947">
                  <c:v>0.94599999999999995</c:v>
                </c:pt>
                <c:pt idx="948">
                  <c:v>0.94699999999999995</c:v>
                </c:pt>
                <c:pt idx="949">
                  <c:v>0.94799999999999995</c:v>
                </c:pt>
                <c:pt idx="950">
                  <c:v>0.94899999999999995</c:v>
                </c:pt>
                <c:pt idx="951">
                  <c:v>0.95</c:v>
                </c:pt>
                <c:pt idx="952">
                  <c:v>0.95099999999999996</c:v>
                </c:pt>
                <c:pt idx="953">
                  <c:v>0.95199999999999996</c:v>
                </c:pt>
                <c:pt idx="954">
                  <c:v>0.95299999999999996</c:v>
                </c:pt>
                <c:pt idx="955">
                  <c:v>0.95399999999999996</c:v>
                </c:pt>
                <c:pt idx="956">
                  <c:v>0.95499999999999996</c:v>
                </c:pt>
                <c:pt idx="957">
                  <c:v>0.95599999999999996</c:v>
                </c:pt>
                <c:pt idx="958">
                  <c:v>0.95699999999999996</c:v>
                </c:pt>
                <c:pt idx="959">
                  <c:v>0.95799999999999996</c:v>
                </c:pt>
                <c:pt idx="960">
                  <c:v>0.95899999999999996</c:v>
                </c:pt>
                <c:pt idx="961">
                  <c:v>0.96</c:v>
                </c:pt>
                <c:pt idx="962">
                  <c:v>0.96099999999999997</c:v>
                </c:pt>
                <c:pt idx="963">
                  <c:v>0.96199999999999997</c:v>
                </c:pt>
                <c:pt idx="964">
                  <c:v>0.96299999999999997</c:v>
                </c:pt>
                <c:pt idx="965">
                  <c:v>0.96399999999999997</c:v>
                </c:pt>
                <c:pt idx="966">
                  <c:v>0.96499999999999997</c:v>
                </c:pt>
                <c:pt idx="967">
                  <c:v>0.96599999999999997</c:v>
                </c:pt>
                <c:pt idx="968">
                  <c:v>0.96699999999999997</c:v>
                </c:pt>
                <c:pt idx="969">
                  <c:v>0.96799999999999997</c:v>
                </c:pt>
                <c:pt idx="970">
                  <c:v>0.96899999999999997</c:v>
                </c:pt>
                <c:pt idx="971">
                  <c:v>0.97</c:v>
                </c:pt>
                <c:pt idx="972">
                  <c:v>0.97099999999999997</c:v>
                </c:pt>
                <c:pt idx="973">
                  <c:v>0.97199999999999998</c:v>
                </c:pt>
                <c:pt idx="974">
                  <c:v>0.97299999999999998</c:v>
                </c:pt>
                <c:pt idx="975">
                  <c:v>0.97399999999999998</c:v>
                </c:pt>
                <c:pt idx="976">
                  <c:v>0.97499999999999998</c:v>
                </c:pt>
                <c:pt idx="977">
                  <c:v>0.97599999999999998</c:v>
                </c:pt>
                <c:pt idx="978">
                  <c:v>0.97699999999999998</c:v>
                </c:pt>
                <c:pt idx="979">
                  <c:v>0.97799999999999998</c:v>
                </c:pt>
                <c:pt idx="980">
                  <c:v>0.97899999999999998</c:v>
                </c:pt>
                <c:pt idx="981">
                  <c:v>0.98</c:v>
                </c:pt>
                <c:pt idx="982">
                  <c:v>0.98099999999999998</c:v>
                </c:pt>
                <c:pt idx="983">
                  <c:v>0.98199999999999998</c:v>
                </c:pt>
                <c:pt idx="984">
                  <c:v>0.98299999999999998</c:v>
                </c:pt>
                <c:pt idx="985">
                  <c:v>0.98399999999999999</c:v>
                </c:pt>
                <c:pt idx="986">
                  <c:v>0.98499999999999999</c:v>
                </c:pt>
                <c:pt idx="987">
                  <c:v>0.98599999999999999</c:v>
                </c:pt>
                <c:pt idx="988">
                  <c:v>0.98699999999999999</c:v>
                </c:pt>
                <c:pt idx="989">
                  <c:v>0.98799999999999999</c:v>
                </c:pt>
                <c:pt idx="990">
                  <c:v>0.98899999999999999</c:v>
                </c:pt>
                <c:pt idx="991">
                  <c:v>0.99</c:v>
                </c:pt>
                <c:pt idx="992">
                  <c:v>0.99099999999999999</c:v>
                </c:pt>
                <c:pt idx="993">
                  <c:v>0.99199999999999999</c:v>
                </c:pt>
                <c:pt idx="994">
                  <c:v>0.99299999999999999</c:v>
                </c:pt>
                <c:pt idx="995">
                  <c:v>0.99399999999999999</c:v>
                </c:pt>
                <c:pt idx="996">
                  <c:v>0.995</c:v>
                </c:pt>
                <c:pt idx="997">
                  <c:v>0.996</c:v>
                </c:pt>
                <c:pt idx="998">
                  <c:v>0.997</c:v>
                </c:pt>
                <c:pt idx="999">
                  <c:v>0.998</c:v>
                </c:pt>
                <c:pt idx="1000">
                  <c:v>0.999</c:v>
                </c:pt>
                <c:pt idx="1001">
                  <c:v>1</c:v>
                </c:pt>
                <c:pt idx="1002">
                  <c:v>1.0009999999999999</c:v>
                </c:pt>
                <c:pt idx="1003">
                  <c:v>1.002</c:v>
                </c:pt>
                <c:pt idx="1004">
                  <c:v>1.0029999999999999</c:v>
                </c:pt>
                <c:pt idx="1005">
                  <c:v>1.004</c:v>
                </c:pt>
                <c:pt idx="1006">
                  <c:v>1.0049999999999999</c:v>
                </c:pt>
                <c:pt idx="1007">
                  <c:v>1.006</c:v>
                </c:pt>
                <c:pt idx="1008">
                  <c:v>1.0069999999999999</c:v>
                </c:pt>
                <c:pt idx="1009">
                  <c:v>1.008</c:v>
                </c:pt>
                <c:pt idx="1010">
                  <c:v>1.0089999999999999</c:v>
                </c:pt>
                <c:pt idx="1011">
                  <c:v>1.01</c:v>
                </c:pt>
                <c:pt idx="1012">
                  <c:v>1.0109999999999999</c:v>
                </c:pt>
                <c:pt idx="1013">
                  <c:v>1.012</c:v>
                </c:pt>
                <c:pt idx="1014">
                  <c:v>1.0129999999999999</c:v>
                </c:pt>
                <c:pt idx="1015">
                  <c:v>1.014</c:v>
                </c:pt>
                <c:pt idx="1016">
                  <c:v>1.0149999999999999</c:v>
                </c:pt>
                <c:pt idx="1017">
                  <c:v>1.016</c:v>
                </c:pt>
                <c:pt idx="1018">
                  <c:v>1.0169999999999999</c:v>
                </c:pt>
                <c:pt idx="1019">
                  <c:v>1.018</c:v>
                </c:pt>
                <c:pt idx="1020">
                  <c:v>1.0189999999999999</c:v>
                </c:pt>
                <c:pt idx="1021">
                  <c:v>1.02</c:v>
                </c:pt>
                <c:pt idx="1022">
                  <c:v>1.0209999999999999</c:v>
                </c:pt>
                <c:pt idx="1023">
                  <c:v>1.022</c:v>
                </c:pt>
                <c:pt idx="1024">
                  <c:v>1.0229999999999999</c:v>
                </c:pt>
                <c:pt idx="1025">
                  <c:v>1.024</c:v>
                </c:pt>
                <c:pt idx="1026">
                  <c:v>1.0249999999999999</c:v>
                </c:pt>
                <c:pt idx="1027">
                  <c:v>1.026</c:v>
                </c:pt>
                <c:pt idx="1028">
                  <c:v>1.0269999999999999</c:v>
                </c:pt>
                <c:pt idx="1029">
                  <c:v>1.028</c:v>
                </c:pt>
                <c:pt idx="1030">
                  <c:v>1.0289999999999999</c:v>
                </c:pt>
                <c:pt idx="1031">
                  <c:v>1.03</c:v>
                </c:pt>
                <c:pt idx="1032">
                  <c:v>1.0309999999999999</c:v>
                </c:pt>
                <c:pt idx="1033">
                  <c:v>1.032</c:v>
                </c:pt>
                <c:pt idx="1034">
                  <c:v>1.0329999999999999</c:v>
                </c:pt>
                <c:pt idx="1035">
                  <c:v>1.034</c:v>
                </c:pt>
                <c:pt idx="1036">
                  <c:v>1.0349999999999999</c:v>
                </c:pt>
                <c:pt idx="1037">
                  <c:v>1.036</c:v>
                </c:pt>
                <c:pt idx="1038">
                  <c:v>1.0369999999999999</c:v>
                </c:pt>
                <c:pt idx="1039">
                  <c:v>1.038</c:v>
                </c:pt>
                <c:pt idx="1040">
                  <c:v>1.0389999999999999</c:v>
                </c:pt>
                <c:pt idx="1041">
                  <c:v>1.04</c:v>
                </c:pt>
                <c:pt idx="1042">
                  <c:v>1.0409999999999999</c:v>
                </c:pt>
                <c:pt idx="1043">
                  <c:v>1.042</c:v>
                </c:pt>
                <c:pt idx="1044">
                  <c:v>1.0429999999999999</c:v>
                </c:pt>
                <c:pt idx="1045">
                  <c:v>1.044</c:v>
                </c:pt>
                <c:pt idx="1046">
                  <c:v>1.0449999999999999</c:v>
                </c:pt>
                <c:pt idx="1047">
                  <c:v>1.046</c:v>
                </c:pt>
                <c:pt idx="1048">
                  <c:v>1.0469999999999999</c:v>
                </c:pt>
                <c:pt idx="1049">
                  <c:v>1.048</c:v>
                </c:pt>
                <c:pt idx="1050">
                  <c:v>1.0489999999999999</c:v>
                </c:pt>
                <c:pt idx="1051">
                  <c:v>1.05</c:v>
                </c:pt>
                <c:pt idx="1052">
                  <c:v>1.0509999999999999</c:v>
                </c:pt>
                <c:pt idx="1053">
                  <c:v>1.052</c:v>
                </c:pt>
                <c:pt idx="1054">
                  <c:v>1.0529999999999999</c:v>
                </c:pt>
                <c:pt idx="1055">
                  <c:v>1.054</c:v>
                </c:pt>
                <c:pt idx="1056">
                  <c:v>1.0549999999999999</c:v>
                </c:pt>
                <c:pt idx="1057">
                  <c:v>1.056</c:v>
                </c:pt>
                <c:pt idx="1058">
                  <c:v>1.0569999999999999</c:v>
                </c:pt>
                <c:pt idx="1059">
                  <c:v>1.0580000000000001</c:v>
                </c:pt>
                <c:pt idx="1060">
                  <c:v>1.0589999999999999</c:v>
                </c:pt>
                <c:pt idx="1061">
                  <c:v>1.06</c:v>
                </c:pt>
                <c:pt idx="1062">
                  <c:v>1.0609999999999999</c:v>
                </c:pt>
                <c:pt idx="1063">
                  <c:v>1.0620000000000001</c:v>
                </c:pt>
                <c:pt idx="1064">
                  <c:v>1.0629999999999999</c:v>
                </c:pt>
                <c:pt idx="1065">
                  <c:v>1.0640000000000001</c:v>
                </c:pt>
                <c:pt idx="1066">
                  <c:v>1.0649999999999999</c:v>
                </c:pt>
                <c:pt idx="1067">
                  <c:v>1.0660000000000001</c:v>
                </c:pt>
                <c:pt idx="1068">
                  <c:v>1.0669999999999999</c:v>
                </c:pt>
                <c:pt idx="1069">
                  <c:v>1.0680000000000001</c:v>
                </c:pt>
                <c:pt idx="1070">
                  <c:v>1.069</c:v>
                </c:pt>
                <c:pt idx="1071">
                  <c:v>1.07</c:v>
                </c:pt>
                <c:pt idx="1072">
                  <c:v>1.071</c:v>
                </c:pt>
                <c:pt idx="1073">
                  <c:v>1.0720000000000001</c:v>
                </c:pt>
                <c:pt idx="1074">
                  <c:v>1.073</c:v>
                </c:pt>
                <c:pt idx="1075">
                  <c:v>1.0740000000000001</c:v>
                </c:pt>
                <c:pt idx="1076">
                  <c:v>1.075</c:v>
                </c:pt>
                <c:pt idx="1077">
                  <c:v>1.0760000000000001</c:v>
                </c:pt>
                <c:pt idx="1078">
                  <c:v>1.077</c:v>
                </c:pt>
                <c:pt idx="1079">
                  <c:v>1.0780000000000001</c:v>
                </c:pt>
                <c:pt idx="1080">
                  <c:v>1.079</c:v>
                </c:pt>
                <c:pt idx="1081">
                  <c:v>1.08</c:v>
                </c:pt>
                <c:pt idx="1082">
                  <c:v>1.081</c:v>
                </c:pt>
                <c:pt idx="1083">
                  <c:v>1.0820000000000001</c:v>
                </c:pt>
                <c:pt idx="1084">
                  <c:v>1.083</c:v>
                </c:pt>
                <c:pt idx="1085">
                  <c:v>1.0840000000000001</c:v>
                </c:pt>
                <c:pt idx="1086">
                  <c:v>1.085</c:v>
                </c:pt>
                <c:pt idx="1087">
                  <c:v>1.0860000000000001</c:v>
                </c:pt>
                <c:pt idx="1088">
                  <c:v>1.087</c:v>
                </c:pt>
                <c:pt idx="1089">
                  <c:v>1.0880000000000001</c:v>
                </c:pt>
                <c:pt idx="1090">
                  <c:v>1.089</c:v>
                </c:pt>
                <c:pt idx="1091">
                  <c:v>1.0900000000000001</c:v>
                </c:pt>
                <c:pt idx="1092">
                  <c:v>1.091</c:v>
                </c:pt>
                <c:pt idx="1093">
                  <c:v>1.0920000000000001</c:v>
                </c:pt>
                <c:pt idx="1094">
                  <c:v>1.093</c:v>
                </c:pt>
                <c:pt idx="1095">
                  <c:v>1.0940000000000001</c:v>
                </c:pt>
                <c:pt idx="1096">
                  <c:v>1.095</c:v>
                </c:pt>
                <c:pt idx="1097">
                  <c:v>1.0960000000000001</c:v>
                </c:pt>
                <c:pt idx="1098">
                  <c:v>1.097</c:v>
                </c:pt>
                <c:pt idx="1099">
                  <c:v>1.0980000000000001</c:v>
                </c:pt>
                <c:pt idx="1100">
                  <c:v>1.099</c:v>
                </c:pt>
                <c:pt idx="1101">
                  <c:v>1.1000000000000001</c:v>
                </c:pt>
                <c:pt idx="1102">
                  <c:v>1.101</c:v>
                </c:pt>
                <c:pt idx="1103">
                  <c:v>1.1020000000000001</c:v>
                </c:pt>
                <c:pt idx="1104">
                  <c:v>1.103</c:v>
                </c:pt>
                <c:pt idx="1105">
                  <c:v>1.1040000000000001</c:v>
                </c:pt>
                <c:pt idx="1106">
                  <c:v>1.105</c:v>
                </c:pt>
                <c:pt idx="1107">
                  <c:v>1.1060000000000001</c:v>
                </c:pt>
                <c:pt idx="1108">
                  <c:v>1.107</c:v>
                </c:pt>
                <c:pt idx="1109">
                  <c:v>1.1080000000000001</c:v>
                </c:pt>
                <c:pt idx="1110">
                  <c:v>1.109</c:v>
                </c:pt>
                <c:pt idx="1111">
                  <c:v>1.1100000000000001</c:v>
                </c:pt>
                <c:pt idx="1112">
                  <c:v>1.111</c:v>
                </c:pt>
                <c:pt idx="1113">
                  <c:v>1.1120000000000001</c:v>
                </c:pt>
                <c:pt idx="1114">
                  <c:v>1.113</c:v>
                </c:pt>
                <c:pt idx="1115">
                  <c:v>1.1140000000000001</c:v>
                </c:pt>
                <c:pt idx="1116">
                  <c:v>1.115</c:v>
                </c:pt>
                <c:pt idx="1117">
                  <c:v>1.1160000000000001</c:v>
                </c:pt>
                <c:pt idx="1118">
                  <c:v>1.117</c:v>
                </c:pt>
                <c:pt idx="1119">
                  <c:v>1.1180000000000001</c:v>
                </c:pt>
                <c:pt idx="1120">
                  <c:v>1.119</c:v>
                </c:pt>
                <c:pt idx="1121">
                  <c:v>1.1200000000000001</c:v>
                </c:pt>
                <c:pt idx="1122">
                  <c:v>1.121</c:v>
                </c:pt>
                <c:pt idx="1123">
                  <c:v>1.1220000000000001</c:v>
                </c:pt>
                <c:pt idx="1124">
                  <c:v>1.123</c:v>
                </c:pt>
                <c:pt idx="1125">
                  <c:v>1.1240000000000001</c:v>
                </c:pt>
                <c:pt idx="1126">
                  <c:v>1.125</c:v>
                </c:pt>
                <c:pt idx="1127">
                  <c:v>1.1259999999999999</c:v>
                </c:pt>
                <c:pt idx="1128">
                  <c:v>1.127</c:v>
                </c:pt>
                <c:pt idx="1129">
                  <c:v>1.1279999999999999</c:v>
                </c:pt>
                <c:pt idx="1130">
                  <c:v>1.129</c:v>
                </c:pt>
                <c:pt idx="1131">
                  <c:v>1.1299999999999999</c:v>
                </c:pt>
                <c:pt idx="1132">
                  <c:v>1.131</c:v>
                </c:pt>
                <c:pt idx="1133">
                  <c:v>1.1319999999999999</c:v>
                </c:pt>
                <c:pt idx="1134">
                  <c:v>1.133</c:v>
                </c:pt>
                <c:pt idx="1135">
                  <c:v>1.1339999999999999</c:v>
                </c:pt>
                <c:pt idx="1136">
                  <c:v>1.135</c:v>
                </c:pt>
                <c:pt idx="1137">
                  <c:v>1.1359999999999999</c:v>
                </c:pt>
                <c:pt idx="1138">
                  <c:v>1.137</c:v>
                </c:pt>
                <c:pt idx="1139">
                  <c:v>1.1379999999999999</c:v>
                </c:pt>
                <c:pt idx="1140">
                  <c:v>1.139</c:v>
                </c:pt>
                <c:pt idx="1141">
                  <c:v>1.1399999999999999</c:v>
                </c:pt>
                <c:pt idx="1142">
                  <c:v>1.141</c:v>
                </c:pt>
                <c:pt idx="1143">
                  <c:v>1.1419999999999999</c:v>
                </c:pt>
                <c:pt idx="1144">
                  <c:v>1.143</c:v>
                </c:pt>
                <c:pt idx="1145">
                  <c:v>1.1439999999999999</c:v>
                </c:pt>
                <c:pt idx="1146">
                  <c:v>1.145</c:v>
                </c:pt>
                <c:pt idx="1147">
                  <c:v>1.1459999999999999</c:v>
                </c:pt>
                <c:pt idx="1148">
                  <c:v>1.147</c:v>
                </c:pt>
                <c:pt idx="1149">
                  <c:v>1.1479999999999999</c:v>
                </c:pt>
                <c:pt idx="1150">
                  <c:v>1.149</c:v>
                </c:pt>
                <c:pt idx="1151">
                  <c:v>1.1499999999999999</c:v>
                </c:pt>
                <c:pt idx="1152">
                  <c:v>1.151</c:v>
                </c:pt>
                <c:pt idx="1153">
                  <c:v>1.1519999999999999</c:v>
                </c:pt>
                <c:pt idx="1154">
                  <c:v>1.153</c:v>
                </c:pt>
                <c:pt idx="1155">
                  <c:v>1.1539999999999999</c:v>
                </c:pt>
                <c:pt idx="1156">
                  <c:v>1.155</c:v>
                </c:pt>
                <c:pt idx="1157">
                  <c:v>1.1559999999999999</c:v>
                </c:pt>
                <c:pt idx="1158">
                  <c:v>1.157</c:v>
                </c:pt>
                <c:pt idx="1159">
                  <c:v>1.1579999999999999</c:v>
                </c:pt>
                <c:pt idx="1160">
                  <c:v>1.159</c:v>
                </c:pt>
                <c:pt idx="1161">
                  <c:v>1.1599999999999999</c:v>
                </c:pt>
                <c:pt idx="1162">
                  <c:v>1.161</c:v>
                </c:pt>
                <c:pt idx="1163">
                  <c:v>1.1619999999999999</c:v>
                </c:pt>
                <c:pt idx="1164">
                  <c:v>1.163</c:v>
                </c:pt>
                <c:pt idx="1165">
                  <c:v>1.1639999999999999</c:v>
                </c:pt>
                <c:pt idx="1166">
                  <c:v>1.165</c:v>
                </c:pt>
                <c:pt idx="1167">
                  <c:v>1.1659999999999999</c:v>
                </c:pt>
                <c:pt idx="1168">
                  <c:v>1.167</c:v>
                </c:pt>
                <c:pt idx="1169">
                  <c:v>1.1679999999999999</c:v>
                </c:pt>
                <c:pt idx="1170">
                  <c:v>1.169</c:v>
                </c:pt>
                <c:pt idx="1171">
                  <c:v>1.17</c:v>
                </c:pt>
                <c:pt idx="1172">
                  <c:v>1.171</c:v>
                </c:pt>
                <c:pt idx="1173">
                  <c:v>1.1719999999999999</c:v>
                </c:pt>
                <c:pt idx="1174">
                  <c:v>1.173</c:v>
                </c:pt>
                <c:pt idx="1175">
                  <c:v>1.1739999999999999</c:v>
                </c:pt>
                <c:pt idx="1176">
                  <c:v>1.175</c:v>
                </c:pt>
                <c:pt idx="1177">
                  <c:v>1.1759999999999999</c:v>
                </c:pt>
                <c:pt idx="1178">
                  <c:v>1.177</c:v>
                </c:pt>
                <c:pt idx="1179">
                  <c:v>1.1779999999999999</c:v>
                </c:pt>
                <c:pt idx="1180">
                  <c:v>1.179</c:v>
                </c:pt>
                <c:pt idx="1181">
                  <c:v>1.18</c:v>
                </c:pt>
                <c:pt idx="1182">
                  <c:v>1.181</c:v>
                </c:pt>
                <c:pt idx="1183">
                  <c:v>1.1819999999999999</c:v>
                </c:pt>
                <c:pt idx="1184">
                  <c:v>1.1830000000000001</c:v>
                </c:pt>
                <c:pt idx="1185">
                  <c:v>1.1839999999999999</c:v>
                </c:pt>
                <c:pt idx="1186">
                  <c:v>1.1850000000000001</c:v>
                </c:pt>
                <c:pt idx="1187">
                  <c:v>1.1859999999999999</c:v>
                </c:pt>
                <c:pt idx="1188">
                  <c:v>1.1870000000000001</c:v>
                </c:pt>
                <c:pt idx="1189">
                  <c:v>1.1879999999999999</c:v>
                </c:pt>
                <c:pt idx="1190">
                  <c:v>1.1890000000000001</c:v>
                </c:pt>
                <c:pt idx="1191">
                  <c:v>1.19</c:v>
                </c:pt>
                <c:pt idx="1192">
                  <c:v>1.1910000000000001</c:v>
                </c:pt>
                <c:pt idx="1193">
                  <c:v>1.1919999999999999</c:v>
                </c:pt>
                <c:pt idx="1194">
                  <c:v>1.1930000000000001</c:v>
                </c:pt>
                <c:pt idx="1195">
                  <c:v>1.194</c:v>
                </c:pt>
                <c:pt idx="1196">
                  <c:v>1.1950000000000001</c:v>
                </c:pt>
                <c:pt idx="1197">
                  <c:v>1.196</c:v>
                </c:pt>
                <c:pt idx="1198">
                  <c:v>1.1970000000000001</c:v>
                </c:pt>
                <c:pt idx="1199">
                  <c:v>1.198</c:v>
                </c:pt>
                <c:pt idx="1200">
                  <c:v>1.1990000000000001</c:v>
                </c:pt>
                <c:pt idx="1201">
                  <c:v>1.2</c:v>
                </c:pt>
                <c:pt idx="1202">
                  <c:v>1.2010000000000001</c:v>
                </c:pt>
                <c:pt idx="1203">
                  <c:v>1.202</c:v>
                </c:pt>
                <c:pt idx="1204">
                  <c:v>1.2030000000000001</c:v>
                </c:pt>
                <c:pt idx="1205">
                  <c:v>1.204</c:v>
                </c:pt>
                <c:pt idx="1206">
                  <c:v>1.2050000000000001</c:v>
                </c:pt>
                <c:pt idx="1207">
                  <c:v>1.206</c:v>
                </c:pt>
                <c:pt idx="1208">
                  <c:v>1.2070000000000001</c:v>
                </c:pt>
                <c:pt idx="1209">
                  <c:v>1.208</c:v>
                </c:pt>
                <c:pt idx="1210">
                  <c:v>1.2090000000000001</c:v>
                </c:pt>
                <c:pt idx="1211">
                  <c:v>1.21</c:v>
                </c:pt>
                <c:pt idx="1212">
                  <c:v>1.2110000000000001</c:v>
                </c:pt>
                <c:pt idx="1213">
                  <c:v>1.212</c:v>
                </c:pt>
                <c:pt idx="1214">
                  <c:v>1.2130000000000001</c:v>
                </c:pt>
                <c:pt idx="1215">
                  <c:v>1.214</c:v>
                </c:pt>
                <c:pt idx="1216">
                  <c:v>1.2150000000000001</c:v>
                </c:pt>
                <c:pt idx="1217">
                  <c:v>1.216</c:v>
                </c:pt>
                <c:pt idx="1218">
                  <c:v>1.2170000000000001</c:v>
                </c:pt>
                <c:pt idx="1219">
                  <c:v>1.218</c:v>
                </c:pt>
                <c:pt idx="1220">
                  <c:v>1.2190000000000001</c:v>
                </c:pt>
                <c:pt idx="1221">
                  <c:v>1.22</c:v>
                </c:pt>
                <c:pt idx="1222">
                  <c:v>1.2210000000000001</c:v>
                </c:pt>
                <c:pt idx="1223">
                  <c:v>1.222</c:v>
                </c:pt>
                <c:pt idx="1224">
                  <c:v>1.2230000000000001</c:v>
                </c:pt>
                <c:pt idx="1225">
                  <c:v>1.224</c:v>
                </c:pt>
                <c:pt idx="1226">
                  <c:v>1.2250000000000001</c:v>
                </c:pt>
                <c:pt idx="1227">
                  <c:v>1.226</c:v>
                </c:pt>
                <c:pt idx="1228">
                  <c:v>1.2270000000000001</c:v>
                </c:pt>
                <c:pt idx="1229">
                  <c:v>1.228</c:v>
                </c:pt>
                <c:pt idx="1230">
                  <c:v>1.2290000000000001</c:v>
                </c:pt>
                <c:pt idx="1231">
                  <c:v>1.23</c:v>
                </c:pt>
                <c:pt idx="1232">
                  <c:v>1.2310000000000001</c:v>
                </c:pt>
                <c:pt idx="1233">
                  <c:v>1.232</c:v>
                </c:pt>
                <c:pt idx="1234">
                  <c:v>1.2330000000000001</c:v>
                </c:pt>
                <c:pt idx="1235">
                  <c:v>1.234</c:v>
                </c:pt>
                <c:pt idx="1236">
                  <c:v>1.2350000000000001</c:v>
                </c:pt>
                <c:pt idx="1237">
                  <c:v>1.236</c:v>
                </c:pt>
                <c:pt idx="1238">
                  <c:v>1.2370000000000001</c:v>
                </c:pt>
                <c:pt idx="1239">
                  <c:v>1.238</c:v>
                </c:pt>
                <c:pt idx="1240">
                  <c:v>1.2390000000000001</c:v>
                </c:pt>
                <c:pt idx="1241">
                  <c:v>1.24</c:v>
                </c:pt>
                <c:pt idx="1242">
                  <c:v>1.2410000000000001</c:v>
                </c:pt>
                <c:pt idx="1243">
                  <c:v>1.242</c:v>
                </c:pt>
                <c:pt idx="1244">
                  <c:v>1.2430000000000001</c:v>
                </c:pt>
                <c:pt idx="1245">
                  <c:v>1.244</c:v>
                </c:pt>
                <c:pt idx="1246">
                  <c:v>1.2450000000000001</c:v>
                </c:pt>
                <c:pt idx="1247">
                  <c:v>1.246</c:v>
                </c:pt>
                <c:pt idx="1248">
                  <c:v>1.2470000000000001</c:v>
                </c:pt>
                <c:pt idx="1249">
                  <c:v>1.248</c:v>
                </c:pt>
                <c:pt idx="1250">
                  <c:v>1.2490000000000001</c:v>
                </c:pt>
                <c:pt idx="1251">
                  <c:v>1.25</c:v>
                </c:pt>
                <c:pt idx="1252">
                  <c:v>1.2509999999999999</c:v>
                </c:pt>
                <c:pt idx="1253">
                  <c:v>1.252</c:v>
                </c:pt>
                <c:pt idx="1254">
                  <c:v>1.2529999999999999</c:v>
                </c:pt>
                <c:pt idx="1255">
                  <c:v>1.254</c:v>
                </c:pt>
                <c:pt idx="1256">
                  <c:v>1.2549999999999999</c:v>
                </c:pt>
                <c:pt idx="1257">
                  <c:v>1.256</c:v>
                </c:pt>
                <c:pt idx="1258">
                  <c:v>1.2569999999999999</c:v>
                </c:pt>
                <c:pt idx="1259">
                  <c:v>1.258</c:v>
                </c:pt>
                <c:pt idx="1260">
                  <c:v>1.2589999999999999</c:v>
                </c:pt>
                <c:pt idx="1261">
                  <c:v>1.26</c:v>
                </c:pt>
                <c:pt idx="1262">
                  <c:v>1.2609999999999999</c:v>
                </c:pt>
                <c:pt idx="1263">
                  <c:v>1.262</c:v>
                </c:pt>
                <c:pt idx="1264">
                  <c:v>1.2629999999999999</c:v>
                </c:pt>
                <c:pt idx="1265">
                  <c:v>1.264</c:v>
                </c:pt>
                <c:pt idx="1266">
                  <c:v>1.2649999999999999</c:v>
                </c:pt>
                <c:pt idx="1267">
                  <c:v>1.266</c:v>
                </c:pt>
                <c:pt idx="1268">
                  <c:v>1.2669999999999999</c:v>
                </c:pt>
                <c:pt idx="1269">
                  <c:v>1.268</c:v>
                </c:pt>
                <c:pt idx="1270">
                  <c:v>1.2689999999999999</c:v>
                </c:pt>
                <c:pt idx="1271">
                  <c:v>1.27</c:v>
                </c:pt>
                <c:pt idx="1272">
                  <c:v>1.2709999999999999</c:v>
                </c:pt>
                <c:pt idx="1273">
                  <c:v>1.272</c:v>
                </c:pt>
                <c:pt idx="1274">
                  <c:v>1.2729999999999999</c:v>
                </c:pt>
                <c:pt idx="1275">
                  <c:v>1.274</c:v>
                </c:pt>
                <c:pt idx="1276">
                  <c:v>1.2749999999999999</c:v>
                </c:pt>
                <c:pt idx="1277">
                  <c:v>1.276</c:v>
                </c:pt>
                <c:pt idx="1278">
                  <c:v>1.2769999999999999</c:v>
                </c:pt>
                <c:pt idx="1279">
                  <c:v>1.278</c:v>
                </c:pt>
                <c:pt idx="1280">
                  <c:v>1.2789999999999999</c:v>
                </c:pt>
                <c:pt idx="1281">
                  <c:v>1.28</c:v>
                </c:pt>
                <c:pt idx="1282">
                  <c:v>1.2809999999999999</c:v>
                </c:pt>
                <c:pt idx="1283">
                  <c:v>1.282</c:v>
                </c:pt>
                <c:pt idx="1284">
                  <c:v>1.2829999999999999</c:v>
                </c:pt>
                <c:pt idx="1285">
                  <c:v>1.284</c:v>
                </c:pt>
                <c:pt idx="1286">
                  <c:v>1.2849999999999999</c:v>
                </c:pt>
                <c:pt idx="1287">
                  <c:v>1.286</c:v>
                </c:pt>
                <c:pt idx="1288">
                  <c:v>1.2869999999999999</c:v>
                </c:pt>
                <c:pt idx="1289">
                  <c:v>1.288</c:v>
                </c:pt>
                <c:pt idx="1290">
                  <c:v>1.2889999999999999</c:v>
                </c:pt>
                <c:pt idx="1291">
                  <c:v>1.29</c:v>
                </c:pt>
                <c:pt idx="1292">
                  <c:v>1.2909999999999999</c:v>
                </c:pt>
                <c:pt idx="1293">
                  <c:v>1.292</c:v>
                </c:pt>
                <c:pt idx="1294">
                  <c:v>1.2929999999999999</c:v>
                </c:pt>
                <c:pt idx="1295">
                  <c:v>1.294</c:v>
                </c:pt>
                <c:pt idx="1296">
                  <c:v>1.2949999999999999</c:v>
                </c:pt>
                <c:pt idx="1297">
                  <c:v>1.296</c:v>
                </c:pt>
                <c:pt idx="1298">
                  <c:v>1.2969999999999999</c:v>
                </c:pt>
                <c:pt idx="1299">
                  <c:v>1.298</c:v>
                </c:pt>
                <c:pt idx="1300">
                  <c:v>1.2989999999999999</c:v>
                </c:pt>
                <c:pt idx="1301">
                  <c:v>1.3</c:v>
                </c:pt>
                <c:pt idx="1302">
                  <c:v>1.3009999999999999</c:v>
                </c:pt>
                <c:pt idx="1303">
                  <c:v>1.302</c:v>
                </c:pt>
                <c:pt idx="1304">
                  <c:v>1.3029999999999999</c:v>
                </c:pt>
                <c:pt idx="1305">
                  <c:v>1.304</c:v>
                </c:pt>
                <c:pt idx="1306">
                  <c:v>1.3049999999999999</c:v>
                </c:pt>
                <c:pt idx="1307">
                  <c:v>1.306</c:v>
                </c:pt>
                <c:pt idx="1308">
                  <c:v>1.3069999999999999</c:v>
                </c:pt>
                <c:pt idx="1309">
                  <c:v>1.3080000000000001</c:v>
                </c:pt>
                <c:pt idx="1310">
                  <c:v>1.3089999999999999</c:v>
                </c:pt>
                <c:pt idx="1311">
                  <c:v>1.31</c:v>
                </c:pt>
                <c:pt idx="1312">
                  <c:v>1.3109999999999999</c:v>
                </c:pt>
                <c:pt idx="1313">
                  <c:v>1.3120000000000001</c:v>
                </c:pt>
                <c:pt idx="1314">
                  <c:v>1.3129999999999999</c:v>
                </c:pt>
                <c:pt idx="1315">
                  <c:v>1.3140000000000001</c:v>
                </c:pt>
                <c:pt idx="1316">
                  <c:v>1.3149999999999999</c:v>
                </c:pt>
                <c:pt idx="1317">
                  <c:v>1.3160000000000001</c:v>
                </c:pt>
                <c:pt idx="1318">
                  <c:v>1.3169999999999999</c:v>
                </c:pt>
                <c:pt idx="1319">
                  <c:v>1.3180000000000001</c:v>
                </c:pt>
                <c:pt idx="1320">
                  <c:v>1.319</c:v>
                </c:pt>
                <c:pt idx="1321">
                  <c:v>1.32</c:v>
                </c:pt>
                <c:pt idx="1322">
                  <c:v>1.321</c:v>
                </c:pt>
                <c:pt idx="1323">
                  <c:v>1.3220000000000001</c:v>
                </c:pt>
                <c:pt idx="1324">
                  <c:v>1.323</c:v>
                </c:pt>
                <c:pt idx="1325">
                  <c:v>1.3240000000000001</c:v>
                </c:pt>
                <c:pt idx="1326">
                  <c:v>1.325</c:v>
                </c:pt>
                <c:pt idx="1327">
                  <c:v>1.3260000000000001</c:v>
                </c:pt>
                <c:pt idx="1328">
                  <c:v>1.327</c:v>
                </c:pt>
                <c:pt idx="1329">
                  <c:v>1.3280000000000001</c:v>
                </c:pt>
                <c:pt idx="1330">
                  <c:v>1.329</c:v>
                </c:pt>
                <c:pt idx="1331">
                  <c:v>1.33</c:v>
                </c:pt>
                <c:pt idx="1332">
                  <c:v>1.331</c:v>
                </c:pt>
                <c:pt idx="1333">
                  <c:v>1.3320000000000001</c:v>
                </c:pt>
                <c:pt idx="1334">
                  <c:v>1.333</c:v>
                </c:pt>
                <c:pt idx="1335">
                  <c:v>1.3340000000000001</c:v>
                </c:pt>
                <c:pt idx="1336">
                  <c:v>1.335</c:v>
                </c:pt>
                <c:pt idx="1337">
                  <c:v>1.3360000000000001</c:v>
                </c:pt>
                <c:pt idx="1338">
                  <c:v>1.337</c:v>
                </c:pt>
                <c:pt idx="1339">
                  <c:v>1.3380000000000001</c:v>
                </c:pt>
                <c:pt idx="1340">
                  <c:v>1.339</c:v>
                </c:pt>
                <c:pt idx="1341">
                  <c:v>1.34</c:v>
                </c:pt>
                <c:pt idx="1342">
                  <c:v>1.341</c:v>
                </c:pt>
                <c:pt idx="1343">
                  <c:v>1.3420000000000001</c:v>
                </c:pt>
                <c:pt idx="1344">
                  <c:v>1.343</c:v>
                </c:pt>
                <c:pt idx="1345">
                  <c:v>1.3440000000000001</c:v>
                </c:pt>
                <c:pt idx="1346">
                  <c:v>1.345</c:v>
                </c:pt>
                <c:pt idx="1347">
                  <c:v>1.3460000000000001</c:v>
                </c:pt>
                <c:pt idx="1348">
                  <c:v>1.347</c:v>
                </c:pt>
                <c:pt idx="1349">
                  <c:v>1.3480000000000001</c:v>
                </c:pt>
                <c:pt idx="1350">
                  <c:v>1.349</c:v>
                </c:pt>
                <c:pt idx="1351">
                  <c:v>1.35</c:v>
                </c:pt>
                <c:pt idx="1352">
                  <c:v>1.351</c:v>
                </c:pt>
                <c:pt idx="1353">
                  <c:v>1.3520000000000001</c:v>
                </c:pt>
                <c:pt idx="1354">
                  <c:v>1.353</c:v>
                </c:pt>
                <c:pt idx="1355">
                  <c:v>1.3540000000000001</c:v>
                </c:pt>
                <c:pt idx="1356">
                  <c:v>1.355</c:v>
                </c:pt>
                <c:pt idx="1357">
                  <c:v>1.3560000000000001</c:v>
                </c:pt>
                <c:pt idx="1358">
                  <c:v>1.357</c:v>
                </c:pt>
                <c:pt idx="1359">
                  <c:v>1.3580000000000001</c:v>
                </c:pt>
                <c:pt idx="1360">
                  <c:v>1.359</c:v>
                </c:pt>
                <c:pt idx="1361">
                  <c:v>1.36</c:v>
                </c:pt>
                <c:pt idx="1362">
                  <c:v>1.361</c:v>
                </c:pt>
                <c:pt idx="1363">
                  <c:v>1.3620000000000001</c:v>
                </c:pt>
                <c:pt idx="1364">
                  <c:v>1.363</c:v>
                </c:pt>
                <c:pt idx="1365">
                  <c:v>1.3640000000000001</c:v>
                </c:pt>
                <c:pt idx="1366">
                  <c:v>1.365</c:v>
                </c:pt>
                <c:pt idx="1367">
                  <c:v>1.3660000000000001</c:v>
                </c:pt>
                <c:pt idx="1368">
                  <c:v>1.367</c:v>
                </c:pt>
                <c:pt idx="1369">
                  <c:v>1.3680000000000001</c:v>
                </c:pt>
                <c:pt idx="1370">
                  <c:v>1.369</c:v>
                </c:pt>
                <c:pt idx="1371">
                  <c:v>1.37</c:v>
                </c:pt>
                <c:pt idx="1372">
                  <c:v>1.371</c:v>
                </c:pt>
                <c:pt idx="1373">
                  <c:v>1.3720000000000001</c:v>
                </c:pt>
                <c:pt idx="1374">
                  <c:v>1.373</c:v>
                </c:pt>
                <c:pt idx="1375">
                  <c:v>1.3740000000000001</c:v>
                </c:pt>
                <c:pt idx="1376">
                  <c:v>1.375</c:v>
                </c:pt>
                <c:pt idx="1377">
                  <c:v>1.3759999999999999</c:v>
                </c:pt>
                <c:pt idx="1378">
                  <c:v>1.377</c:v>
                </c:pt>
                <c:pt idx="1379">
                  <c:v>1.3779999999999999</c:v>
                </c:pt>
                <c:pt idx="1380">
                  <c:v>1.379</c:v>
                </c:pt>
                <c:pt idx="1381">
                  <c:v>1.38</c:v>
                </c:pt>
                <c:pt idx="1382">
                  <c:v>1.381</c:v>
                </c:pt>
                <c:pt idx="1383">
                  <c:v>1.3819999999999999</c:v>
                </c:pt>
                <c:pt idx="1384">
                  <c:v>1.383</c:v>
                </c:pt>
                <c:pt idx="1385">
                  <c:v>1.3839999999999999</c:v>
                </c:pt>
                <c:pt idx="1386">
                  <c:v>1.385</c:v>
                </c:pt>
                <c:pt idx="1387">
                  <c:v>1.3859999999999999</c:v>
                </c:pt>
                <c:pt idx="1388">
                  <c:v>1.387</c:v>
                </c:pt>
                <c:pt idx="1389">
                  <c:v>1.3879999999999999</c:v>
                </c:pt>
                <c:pt idx="1390">
                  <c:v>1.389</c:v>
                </c:pt>
                <c:pt idx="1391">
                  <c:v>1.39</c:v>
                </c:pt>
                <c:pt idx="1392">
                  <c:v>1.391</c:v>
                </c:pt>
                <c:pt idx="1393">
                  <c:v>1.3919999999999999</c:v>
                </c:pt>
                <c:pt idx="1394">
                  <c:v>1.393</c:v>
                </c:pt>
                <c:pt idx="1395">
                  <c:v>1.3939999999999999</c:v>
                </c:pt>
                <c:pt idx="1396">
                  <c:v>1.395</c:v>
                </c:pt>
                <c:pt idx="1397">
                  <c:v>1.3959999999999999</c:v>
                </c:pt>
                <c:pt idx="1398">
                  <c:v>1.397</c:v>
                </c:pt>
                <c:pt idx="1399">
                  <c:v>1.3979999999999999</c:v>
                </c:pt>
                <c:pt idx="1400">
                  <c:v>1.399</c:v>
                </c:pt>
                <c:pt idx="1401">
                  <c:v>1.4</c:v>
                </c:pt>
                <c:pt idx="1402">
                  <c:v>1.401</c:v>
                </c:pt>
                <c:pt idx="1403">
                  <c:v>1.4019999999999999</c:v>
                </c:pt>
                <c:pt idx="1404">
                  <c:v>1.403</c:v>
                </c:pt>
                <c:pt idx="1405">
                  <c:v>1.4039999999999999</c:v>
                </c:pt>
                <c:pt idx="1406">
                  <c:v>1.405</c:v>
                </c:pt>
                <c:pt idx="1407">
                  <c:v>1.4059999999999999</c:v>
                </c:pt>
                <c:pt idx="1408">
                  <c:v>1.407</c:v>
                </c:pt>
                <c:pt idx="1409">
                  <c:v>1.4079999999999999</c:v>
                </c:pt>
                <c:pt idx="1410">
                  <c:v>1.409</c:v>
                </c:pt>
                <c:pt idx="1411">
                  <c:v>1.41</c:v>
                </c:pt>
                <c:pt idx="1412">
                  <c:v>1.411</c:v>
                </c:pt>
                <c:pt idx="1413">
                  <c:v>1.4119999999999999</c:v>
                </c:pt>
                <c:pt idx="1414">
                  <c:v>1.413</c:v>
                </c:pt>
                <c:pt idx="1415">
                  <c:v>1.4139999999999999</c:v>
                </c:pt>
                <c:pt idx="1416">
                  <c:v>1.415</c:v>
                </c:pt>
                <c:pt idx="1417">
                  <c:v>1.4159999999999999</c:v>
                </c:pt>
                <c:pt idx="1418">
                  <c:v>1.417</c:v>
                </c:pt>
                <c:pt idx="1419">
                  <c:v>1.4179999999999999</c:v>
                </c:pt>
                <c:pt idx="1420">
                  <c:v>1.419</c:v>
                </c:pt>
                <c:pt idx="1421">
                  <c:v>1.42</c:v>
                </c:pt>
                <c:pt idx="1422">
                  <c:v>1.421</c:v>
                </c:pt>
                <c:pt idx="1423">
                  <c:v>1.4219999999999999</c:v>
                </c:pt>
                <c:pt idx="1424">
                  <c:v>1.423</c:v>
                </c:pt>
                <c:pt idx="1425">
                  <c:v>1.4239999999999999</c:v>
                </c:pt>
                <c:pt idx="1426">
                  <c:v>1.425</c:v>
                </c:pt>
                <c:pt idx="1427">
                  <c:v>1.4259999999999999</c:v>
                </c:pt>
                <c:pt idx="1428">
                  <c:v>1.427</c:v>
                </c:pt>
                <c:pt idx="1429">
                  <c:v>1.4279999999999999</c:v>
                </c:pt>
                <c:pt idx="1430">
                  <c:v>1.429</c:v>
                </c:pt>
                <c:pt idx="1431">
                  <c:v>1.43</c:v>
                </c:pt>
                <c:pt idx="1432">
                  <c:v>1.431</c:v>
                </c:pt>
                <c:pt idx="1433">
                  <c:v>1.4319999999999999</c:v>
                </c:pt>
                <c:pt idx="1434">
                  <c:v>1.4330000000000001</c:v>
                </c:pt>
                <c:pt idx="1435">
                  <c:v>1.4339999999999999</c:v>
                </c:pt>
                <c:pt idx="1436">
                  <c:v>1.4350000000000001</c:v>
                </c:pt>
                <c:pt idx="1437">
                  <c:v>1.4359999999999999</c:v>
                </c:pt>
                <c:pt idx="1438">
                  <c:v>1.4370000000000001</c:v>
                </c:pt>
                <c:pt idx="1439">
                  <c:v>1.4379999999999999</c:v>
                </c:pt>
                <c:pt idx="1440">
                  <c:v>1.4390000000000001</c:v>
                </c:pt>
                <c:pt idx="1441">
                  <c:v>1.44</c:v>
                </c:pt>
                <c:pt idx="1442">
                  <c:v>1.4410000000000001</c:v>
                </c:pt>
                <c:pt idx="1443">
                  <c:v>1.4419999999999999</c:v>
                </c:pt>
                <c:pt idx="1444">
                  <c:v>1.4430000000000001</c:v>
                </c:pt>
                <c:pt idx="1445">
                  <c:v>1.444</c:v>
                </c:pt>
                <c:pt idx="1446">
                  <c:v>1.4450000000000001</c:v>
                </c:pt>
                <c:pt idx="1447">
                  <c:v>1.446</c:v>
                </c:pt>
                <c:pt idx="1448">
                  <c:v>1.4470000000000001</c:v>
                </c:pt>
                <c:pt idx="1449">
                  <c:v>1.448</c:v>
                </c:pt>
                <c:pt idx="1450">
                  <c:v>1.4490000000000001</c:v>
                </c:pt>
                <c:pt idx="1451">
                  <c:v>1.45</c:v>
                </c:pt>
                <c:pt idx="1452">
                  <c:v>1.4510000000000001</c:v>
                </c:pt>
                <c:pt idx="1453">
                  <c:v>1.452</c:v>
                </c:pt>
                <c:pt idx="1454">
                  <c:v>1.4530000000000001</c:v>
                </c:pt>
                <c:pt idx="1455">
                  <c:v>1.454</c:v>
                </c:pt>
                <c:pt idx="1456">
                  <c:v>1.4550000000000001</c:v>
                </c:pt>
                <c:pt idx="1457">
                  <c:v>1.456</c:v>
                </c:pt>
                <c:pt idx="1458">
                  <c:v>1.4570000000000001</c:v>
                </c:pt>
                <c:pt idx="1459">
                  <c:v>1.458</c:v>
                </c:pt>
                <c:pt idx="1460">
                  <c:v>1.4590000000000001</c:v>
                </c:pt>
                <c:pt idx="1461">
                  <c:v>1.46</c:v>
                </c:pt>
                <c:pt idx="1462">
                  <c:v>1.4610000000000001</c:v>
                </c:pt>
                <c:pt idx="1463">
                  <c:v>1.462</c:v>
                </c:pt>
                <c:pt idx="1464">
                  <c:v>1.4630000000000001</c:v>
                </c:pt>
                <c:pt idx="1465">
                  <c:v>1.464</c:v>
                </c:pt>
                <c:pt idx="1466">
                  <c:v>1.4650000000000001</c:v>
                </c:pt>
                <c:pt idx="1467">
                  <c:v>1.466</c:v>
                </c:pt>
                <c:pt idx="1468">
                  <c:v>1.4670000000000001</c:v>
                </c:pt>
                <c:pt idx="1469">
                  <c:v>1.468</c:v>
                </c:pt>
                <c:pt idx="1470">
                  <c:v>1.4690000000000001</c:v>
                </c:pt>
                <c:pt idx="1471">
                  <c:v>1.47</c:v>
                </c:pt>
                <c:pt idx="1472">
                  <c:v>1.4710000000000001</c:v>
                </c:pt>
                <c:pt idx="1473">
                  <c:v>1.472</c:v>
                </c:pt>
                <c:pt idx="1474">
                  <c:v>1.4730000000000001</c:v>
                </c:pt>
                <c:pt idx="1475">
                  <c:v>1.474</c:v>
                </c:pt>
                <c:pt idx="1476">
                  <c:v>1.4750000000000001</c:v>
                </c:pt>
                <c:pt idx="1477">
                  <c:v>1.476</c:v>
                </c:pt>
                <c:pt idx="1478">
                  <c:v>1.4770000000000001</c:v>
                </c:pt>
                <c:pt idx="1479">
                  <c:v>1.478</c:v>
                </c:pt>
                <c:pt idx="1480">
                  <c:v>1.4790000000000001</c:v>
                </c:pt>
                <c:pt idx="1481">
                  <c:v>1.48</c:v>
                </c:pt>
                <c:pt idx="1482">
                  <c:v>1.4810000000000001</c:v>
                </c:pt>
                <c:pt idx="1483">
                  <c:v>1.482</c:v>
                </c:pt>
                <c:pt idx="1484">
                  <c:v>1.4830000000000001</c:v>
                </c:pt>
                <c:pt idx="1485">
                  <c:v>1.484</c:v>
                </c:pt>
                <c:pt idx="1486">
                  <c:v>1.4850000000000001</c:v>
                </c:pt>
                <c:pt idx="1487">
                  <c:v>1.486</c:v>
                </c:pt>
                <c:pt idx="1488">
                  <c:v>1.4870000000000001</c:v>
                </c:pt>
                <c:pt idx="1489">
                  <c:v>1.488</c:v>
                </c:pt>
                <c:pt idx="1490">
                  <c:v>1.4890000000000001</c:v>
                </c:pt>
                <c:pt idx="1491">
                  <c:v>1.49</c:v>
                </c:pt>
                <c:pt idx="1492">
                  <c:v>1.4910000000000001</c:v>
                </c:pt>
                <c:pt idx="1493">
                  <c:v>1.492</c:v>
                </c:pt>
                <c:pt idx="1494">
                  <c:v>1.4930000000000001</c:v>
                </c:pt>
                <c:pt idx="1495">
                  <c:v>1.494</c:v>
                </c:pt>
                <c:pt idx="1496">
                  <c:v>1.4950000000000001</c:v>
                </c:pt>
                <c:pt idx="1497">
                  <c:v>1.496</c:v>
                </c:pt>
                <c:pt idx="1498">
                  <c:v>1.4970000000000001</c:v>
                </c:pt>
                <c:pt idx="1499">
                  <c:v>1.498</c:v>
                </c:pt>
                <c:pt idx="1500">
                  <c:v>1.4990000000000001</c:v>
                </c:pt>
                <c:pt idx="1501">
                  <c:v>1.5</c:v>
                </c:pt>
                <c:pt idx="1502">
                  <c:v>1.5009999999999999</c:v>
                </c:pt>
                <c:pt idx="1503">
                  <c:v>1.502</c:v>
                </c:pt>
                <c:pt idx="1504">
                  <c:v>1.5029999999999999</c:v>
                </c:pt>
                <c:pt idx="1505">
                  <c:v>1.504</c:v>
                </c:pt>
                <c:pt idx="1506">
                  <c:v>1.5049999999999999</c:v>
                </c:pt>
                <c:pt idx="1507">
                  <c:v>1.506</c:v>
                </c:pt>
                <c:pt idx="1508">
                  <c:v>1.5069999999999999</c:v>
                </c:pt>
                <c:pt idx="1509">
                  <c:v>1.508</c:v>
                </c:pt>
                <c:pt idx="1510">
                  <c:v>1.5089999999999999</c:v>
                </c:pt>
                <c:pt idx="1511">
                  <c:v>1.51</c:v>
                </c:pt>
                <c:pt idx="1512">
                  <c:v>1.5109999999999999</c:v>
                </c:pt>
                <c:pt idx="1513">
                  <c:v>1.512</c:v>
                </c:pt>
                <c:pt idx="1514">
                  <c:v>1.5129999999999999</c:v>
                </c:pt>
                <c:pt idx="1515">
                  <c:v>1.514</c:v>
                </c:pt>
                <c:pt idx="1516">
                  <c:v>1.5149999999999999</c:v>
                </c:pt>
                <c:pt idx="1517">
                  <c:v>1.516</c:v>
                </c:pt>
                <c:pt idx="1518">
                  <c:v>1.5169999999999999</c:v>
                </c:pt>
                <c:pt idx="1519">
                  <c:v>1.518</c:v>
                </c:pt>
                <c:pt idx="1520">
                  <c:v>1.5189999999999999</c:v>
                </c:pt>
                <c:pt idx="1521">
                  <c:v>1.52</c:v>
                </c:pt>
                <c:pt idx="1522">
                  <c:v>1.5209999999999999</c:v>
                </c:pt>
                <c:pt idx="1523">
                  <c:v>1.522</c:v>
                </c:pt>
                <c:pt idx="1524">
                  <c:v>1.5229999999999999</c:v>
                </c:pt>
                <c:pt idx="1525">
                  <c:v>1.524</c:v>
                </c:pt>
                <c:pt idx="1526">
                  <c:v>1.5249999999999999</c:v>
                </c:pt>
                <c:pt idx="1527">
                  <c:v>1.526</c:v>
                </c:pt>
                <c:pt idx="1528">
                  <c:v>1.5269999999999999</c:v>
                </c:pt>
                <c:pt idx="1529">
                  <c:v>1.528</c:v>
                </c:pt>
                <c:pt idx="1530">
                  <c:v>1.5289999999999999</c:v>
                </c:pt>
                <c:pt idx="1531">
                  <c:v>1.53</c:v>
                </c:pt>
                <c:pt idx="1532">
                  <c:v>1.5309999999999999</c:v>
                </c:pt>
                <c:pt idx="1533">
                  <c:v>1.532</c:v>
                </c:pt>
                <c:pt idx="1534">
                  <c:v>1.5329999999999999</c:v>
                </c:pt>
                <c:pt idx="1535">
                  <c:v>1.534</c:v>
                </c:pt>
                <c:pt idx="1536">
                  <c:v>1.5349999999999999</c:v>
                </c:pt>
                <c:pt idx="1537">
                  <c:v>1.536</c:v>
                </c:pt>
                <c:pt idx="1538">
                  <c:v>1.5369999999999999</c:v>
                </c:pt>
                <c:pt idx="1539">
                  <c:v>1.538</c:v>
                </c:pt>
                <c:pt idx="1540">
                  <c:v>1.5389999999999999</c:v>
                </c:pt>
                <c:pt idx="1541">
                  <c:v>1.54</c:v>
                </c:pt>
                <c:pt idx="1542">
                  <c:v>1.5409999999999999</c:v>
                </c:pt>
                <c:pt idx="1543">
                  <c:v>1.542</c:v>
                </c:pt>
                <c:pt idx="1544">
                  <c:v>1.5429999999999999</c:v>
                </c:pt>
                <c:pt idx="1545">
                  <c:v>1.544</c:v>
                </c:pt>
                <c:pt idx="1546">
                  <c:v>1.5449999999999999</c:v>
                </c:pt>
                <c:pt idx="1547">
                  <c:v>1.546</c:v>
                </c:pt>
                <c:pt idx="1548">
                  <c:v>1.5469999999999999</c:v>
                </c:pt>
                <c:pt idx="1549">
                  <c:v>1.548</c:v>
                </c:pt>
                <c:pt idx="1550">
                  <c:v>1.5489999999999999</c:v>
                </c:pt>
                <c:pt idx="1551">
                  <c:v>1.55</c:v>
                </c:pt>
                <c:pt idx="1552">
                  <c:v>1.5509999999999999</c:v>
                </c:pt>
                <c:pt idx="1553">
                  <c:v>1.552</c:v>
                </c:pt>
                <c:pt idx="1554">
                  <c:v>1.5529999999999999</c:v>
                </c:pt>
                <c:pt idx="1555">
                  <c:v>1.554</c:v>
                </c:pt>
                <c:pt idx="1556">
                  <c:v>1.5549999999999999</c:v>
                </c:pt>
                <c:pt idx="1557">
                  <c:v>1.556</c:v>
                </c:pt>
                <c:pt idx="1558">
                  <c:v>1.5569999999999999</c:v>
                </c:pt>
                <c:pt idx="1559">
                  <c:v>1.5580000000000001</c:v>
                </c:pt>
                <c:pt idx="1560">
                  <c:v>1.5589999999999999</c:v>
                </c:pt>
                <c:pt idx="1561">
                  <c:v>1.56</c:v>
                </c:pt>
                <c:pt idx="1562">
                  <c:v>1.5609999999999999</c:v>
                </c:pt>
                <c:pt idx="1563">
                  <c:v>1.5620000000000001</c:v>
                </c:pt>
                <c:pt idx="1564">
                  <c:v>1.5629999999999999</c:v>
                </c:pt>
                <c:pt idx="1565">
                  <c:v>1.5640000000000001</c:v>
                </c:pt>
                <c:pt idx="1566">
                  <c:v>1.5649999999999999</c:v>
                </c:pt>
                <c:pt idx="1567">
                  <c:v>1.5660000000000001</c:v>
                </c:pt>
                <c:pt idx="1568">
                  <c:v>1.5669999999999999</c:v>
                </c:pt>
                <c:pt idx="1569">
                  <c:v>1.5680000000000001</c:v>
                </c:pt>
                <c:pt idx="1570">
                  <c:v>1.569</c:v>
                </c:pt>
                <c:pt idx="1571">
                  <c:v>1.57</c:v>
                </c:pt>
                <c:pt idx="1572">
                  <c:v>1.571</c:v>
                </c:pt>
                <c:pt idx="1573">
                  <c:v>1.5720000000000001</c:v>
                </c:pt>
                <c:pt idx="1574">
                  <c:v>1.573</c:v>
                </c:pt>
                <c:pt idx="1575">
                  <c:v>1.5740000000000001</c:v>
                </c:pt>
                <c:pt idx="1576">
                  <c:v>1.575</c:v>
                </c:pt>
                <c:pt idx="1577">
                  <c:v>1.5760000000000001</c:v>
                </c:pt>
                <c:pt idx="1578">
                  <c:v>1.577</c:v>
                </c:pt>
                <c:pt idx="1579">
                  <c:v>1.5780000000000001</c:v>
                </c:pt>
                <c:pt idx="1580">
                  <c:v>1.579</c:v>
                </c:pt>
                <c:pt idx="1581">
                  <c:v>1.58</c:v>
                </c:pt>
                <c:pt idx="1582">
                  <c:v>1.581</c:v>
                </c:pt>
                <c:pt idx="1583">
                  <c:v>1.5820000000000001</c:v>
                </c:pt>
                <c:pt idx="1584">
                  <c:v>1.583</c:v>
                </c:pt>
                <c:pt idx="1585">
                  <c:v>1.5840000000000001</c:v>
                </c:pt>
                <c:pt idx="1586">
                  <c:v>1.585</c:v>
                </c:pt>
                <c:pt idx="1587">
                  <c:v>1.5860000000000001</c:v>
                </c:pt>
                <c:pt idx="1588">
                  <c:v>1.587</c:v>
                </c:pt>
                <c:pt idx="1589">
                  <c:v>1.5880000000000001</c:v>
                </c:pt>
                <c:pt idx="1590">
                  <c:v>1.589</c:v>
                </c:pt>
                <c:pt idx="1591">
                  <c:v>1.59</c:v>
                </c:pt>
                <c:pt idx="1592">
                  <c:v>1.591</c:v>
                </c:pt>
                <c:pt idx="1593">
                  <c:v>1.5920000000000001</c:v>
                </c:pt>
                <c:pt idx="1594">
                  <c:v>1.593</c:v>
                </c:pt>
                <c:pt idx="1595">
                  <c:v>1.5940000000000001</c:v>
                </c:pt>
                <c:pt idx="1596">
                  <c:v>1.595</c:v>
                </c:pt>
                <c:pt idx="1597">
                  <c:v>1.5960000000000001</c:v>
                </c:pt>
                <c:pt idx="1598">
                  <c:v>1.597</c:v>
                </c:pt>
                <c:pt idx="1599">
                  <c:v>1.5980000000000001</c:v>
                </c:pt>
                <c:pt idx="1600">
                  <c:v>1.599</c:v>
                </c:pt>
                <c:pt idx="1601">
                  <c:v>1.6</c:v>
                </c:pt>
                <c:pt idx="1602">
                  <c:v>1.601</c:v>
                </c:pt>
                <c:pt idx="1603">
                  <c:v>1.6020000000000001</c:v>
                </c:pt>
                <c:pt idx="1604">
                  <c:v>1.603</c:v>
                </c:pt>
                <c:pt idx="1605">
                  <c:v>1.6040000000000001</c:v>
                </c:pt>
                <c:pt idx="1606">
                  <c:v>1.605</c:v>
                </c:pt>
                <c:pt idx="1607">
                  <c:v>1.6060000000000001</c:v>
                </c:pt>
                <c:pt idx="1608">
                  <c:v>1.607</c:v>
                </c:pt>
                <c:pt idx="1609">
                  <c:v>1.6080000000000001</c:v>
                </c:pt>
                <c:pt idx="1610">
                  <c:v>1.609</c:v>
                </c:pt>
                <c:pt idx="1611">
                  <c:v>1.61</c:v>
                </c:pt>
                <c:pt idx="1612">
                  <c:v>1.611</c:v>
                </c:pt>
                <c:pt idx="1613">
                  <c:v>1.6120000000000001</c:v>
                </c:pt>
                <c:pt idx="1614">
                  <c:v>1.613</c:v>
                </c:pt>
                <c:pt idx="1615">
                  <c:v>1.6140000000000001</c:v>
                </c:pt>
                <c:pt idx="1616">
                  <c:v>1.615</c:v>
                </c:pt>
                <c:pt idx="1617">
                  <c:v>1.6160000000000001</c:v>
                </c:pt>
                <c:pt idx="1618">
                  <c:v>1.617</c:v>
                </c:pt>
                <c:pt idx="1619">
                  <c:v>1.6180000000000001</c:v>
                </c:pt>
                <c:pt idx="1620">
                  <c:v>1.619</c:v>
                </c:pt>
                <c:pt idx="1621">
                  <c:v>1.62</c:v>
                </c:pt>
                <c:pt idx="1622">
                  <c:v>1.621</c:v>
                </c:pt>
                <c:pt idx="1623">
                  <c:v>1.6220000000000001</c:v>
                </c:pt>
                <c:pt idx="1624">
                  <c:v>1.623</c:v>
                </c:pt>
                <c:pt idx="1625">
                  <c:v>1.6240000000000001</c:v>
                </c:pt>
                <c:pt idx="1626">
                  <c:v>1.625</c:v>
                </c:pt>
                <c:pt idx="1627">
                  <c:v>1.6259999999999999</c:v>
                </c:pt>
                <c:pt idx="1628">
                  <c:v>1.627</c:v>
                </c:pt>
                <c:pt idx="1629">
                  <c:v>1.6279999999999999</c:v>
                </c:pt>
                <c:pt idx="1630">
                  <c:v>1.629</c:v>
                </c:pt>
                <c:pt idx="1631">
                  <c:v>1.63</c:v>
                </c:pt>
                <c:pt idx="1632">
                  <c:v>1.631</c:v>
                </c:pt>
                <c:pt idx="1633">
                  <c:v>1.6319999999999999</c:v>
                </c:pt>
                <c:pt idx="1634">
                  <c:v>1.633</c:v>
                </c:pt>
                <c:pt idx="1635">
                  <c:v>1.6339999999999999</c:v>
                </c:pt>
                <c:pt idx="1636">
                  <c:v>1.635</c:v>
                </c:pt>
                <c:pt idx="1637">
                  <c:v>1.6359999999999999</c:v>
                </c:pt>
                <c:pt idx="1638">
                  <c:v>1.637</c:v>
                </c:pt>
                <c:pt idx="1639">
                  <c:v>1.6379999999999999</c:v>
                </c:pt>
                <c:pt idx="1640">
                  <c:v>1.639</c:v>
                </c:pt>
                <c:pt idx="1641">
                  <c:v>1.64</c:v>
                </c:pt>
                <c:pt idx="1642">
                  <c:v>1.641</c:v>
                </c:pt>
                <c:pt idx="1643">
                  <c:v>1.6419999999999999</c:v>
                </c:pt>
                <c:pt idx="1644">
                  <c:v>1.643</c:v>
                </c:pt>
                <c:pt idx="1645">
                  <c:v>1.6439999999999999</c:v>
                </c:pt>
                <c:pt idx="1646">
                  <c:v>1.645</c:v>
                </c:pt>
                <c:pt idx="1647">
                  <c:v>1.6459999999999999</c:v>
                </c:pt>
                <c:pt idx="1648">
                  <c:v>1.647</c:v>
                </c:pt>
                <c:pt idx="1649">
                  <c:v>1.6479999999999999</c:v>
                </c:pt>
                <c:pt idx="1650">
                  <c:v>1.649</c:v>
                </c:pt>
                <c:pt idx="1651">
                  <c:v>1.65</c:v>
                </c:pt>
                <c:pt idx="1652">
                  <c:v>1.651</c:v>
                </c:pt>
                <c:pt idx="1653">
                  <c:v>1.6519999999999999</c:v>
                </c:pt>
                <c:pt idx="1654">
                  <c:v>1.653</c:v>
                </c:pt>
                <c:pt idx="1655">
                  <c:v>1.6539999999999999</c:v>
                </c:pt>
                <c:pt idx="1656">
                  <c:v>1.655</c:v>
                </c:pt>
                <c:pt idx="1657">
                  <c:v>1.6559999999999999</c:v>
                </c:pt>
                <c:pt idx="1658">
                  <c:v>1.657</c:v>
                </c:pt>
                <c:pt idx="1659">
                  <c:v>1.6579999999999999</c:v>
                </c:pt>
                <c:pt idx="1660">
                  <c:v>1.659</c:v>
                </c:pt>
                <c:pt idx="1661">
                  <c:v>1.66</c:v>
                </c:pt>
                <c:pt idx="1662">
                  <c:v>1.661</c:v>
                </c:pt>
                <c:pt idx="1663">
                  <c:v>1.6619999999999999</c:v>
                </c:pt>
                <c:pt idx="1664">
                  <c:v>1.663</c:v>
                </c:pt>
                <c:pt idx="1665">
                  <c:v>1.6639999999999999</c:v>
                </c:pt>
                <c:pt idx="1666">
                  <c:v>1.665</c:v>
                </c:pt>
                <c:pt idx="1667">
                  <c:v>1.6659999999999999</c:v>
                </c:pt>
                <c:pt idx="1668">
                  <c:v>1.667</c:v>
                </c:pt>
                <c:pt idx="1669">
                  <c:v>1.6679999999999999</c:v>
                </c:pt>
                <c:pt idx="1670">
                  <c:v>1.669</c:v>
                </c:pt>
                <c:pt idx="1671">
                  <c:v>1.67</c:v>
                </c:pt>
                <c:pt idx="1672">
                  <c:v>1.671</c:v>
                </c:pt>
                <c:pt idx="1673">
                  <c:v>1.6719999999999999</c:v>
                </c:pt>
                <c:pt idx="1674">
                  <c:v>1.673</c:v>
                </c:pt>
                <c:pt idx="1675">
                  <c:v>1.6739999999999999</c:v>
                </c:pt>
                <c:pt idx="1676">
                  <c:v>1.675</c:v>
                </c:pt>
                <c:pt idx="1677">
                  <c:v>1.6759999999999999</c:v>
                </c:pt>
                <c:pt idx="1678">
                  <c:v>1.677</c:v>
                </c:pt>
                <c:pt idx="1679">
                  <c:v>1.6779999999999999</c:v>
                </c:pt>
                <c:pt idx="1680">
                  <c:v>1.679</c:v>
                </c:pt>
                <c:pt idx="1681">
                  <c:v>1.68</c:v>
                </c:pt>
                <c:pt idx="1682">
                  <c:v>1.681</c:v>
                </c:pt>
                <c:pt idx="1683">
                  <c:v>1.6819999999999999</c:v>
                </c:pt>
                <c:pt idx="1684">
                  <c:v>1.6830000000000001</c:v>
                </c:pt>
                <c:pt idx="1685">
                  <c:v>1.6839999999999999</c:v>
                </c:pt>
                <c:pt idx="1686">
                  <c:v>1.6850000000000001</c:v>
                </c:pt>
                <c:pt idx="1687">
                  <c:v>1.6859999999999999</c:v>
                </c:pt>
                <c:pt idx="1688">
                  <c:v>1.6870000000000001</c:v>
                </c:pt>
                <c:pt idx="1689">
                  <c:v>1.6879999999999999</c:v>
                </c:pt>
                <c:pt idx="1690">
                  <c:v>1.6890000000000001</c:v>
                </c:pt>
                <c:pt idx="1691">
                  <c:v>1.69</c:v>
                </c:pt>
                <c:pt idx="1692">
                  <c:v>1.6910000000000001</c:v>
                </c:pt>
                <c:pt idx="1693">
                  <c:v>1.6919999999999999</c:v>
                </c:pt>
                <c:pt idx="1694">
                  <c:v>1.6930000000000001</c:v>
                </c:pt>
                <c:pt idx="1695">
                  <c:v>1.694</c:v>
                </c:pt>
                <c:pt idx="1696">
                  <c:v>1.6950000000000001</c:v>
                </c:pt>
                <c:pt idx="1697">
                  <c:v>1.696</c:v>
                </c:pt>
                <c:pt idx="1698">
                  <c:v>1.6970000000000001</c:v>
                </c:pt>
                <c:pt idx="1699">
                  <c:v>1.698</c:v>
                </c:pt>
                <c:pt idx="1700">
                  <c:v>1.6990000000000001</c:v>
                </c:pt>
                <c:pt idx="1701">
                  <c:v>1.7</c:v>
                </c:pt>
                <c:pt idx="1702">
                  <c:v>1.7010000000000001</c:v>
                </c:pt>
                <c:pt idx="1703">
                  <c:v>1.702</c:v>
                </c:pt>
                <c:pt idx="1704">
                  <c:v>1.7030000000000001</c:v>
                </c:pt>
                <c:pt idx="1705">
                  <c:v>1.704</c:v>
                </c:pt>
                <c:pt idx="1706">
                  <c:v>1.7050000000000001</c:v>
                </c:pt>
                <c:pt idx="1707">
                  <c:v>1.706</c:v>
                </c:pt>
                <c:pt idx="1708">
                  <c:v>1.7070000000000001</c:v>
                </c:pt>
                <c:pt idx="1709">
                  <c:v>1.708</c:v>
                </c:pt>
                <c:pt idx="1710">
                  <c:v>1.7090000000000001</c:v>
                </c:pt>
                <c:pt idx="1711">
                  <c:v>1.71</c:v>
                </c:pt>
                <c:pt idx="1712">
                  <c:v>1.7110000000000001</c:v>
                </c:pt>
                <c:pt idx="1713">
                  <c:v>1.712</c:v>
                </c:pt>
                <c:pt idx="1714">
                  <c:v>1.7130000000000001</c:v>
                </c:pt>
                <c:pt idx="1715">
                  <c:v>1.714</c:v>
                </c:pt>
                <c:pt idx="1716">
                  <c:v>1.7150000000000001</c:v>
                </c:pt>
                <c:pt idx="1717">
                  <c:v>1.716</c:v>
                </c:pt>
                <c:pt idx="1718">
                  <c:v>1.7170000000000001</c:v>
                </c:pt>
                <c:pt idx="1719">
                  <c:v>1.718</c:v>
                </c:pt>
                <c:pt idx="1720">
                  <c:v>1.7190000000000001</c:v>
                </c:pt>
                <c:pt idx="1721">
                  <c:v>1.72</c:v>
                </c:pt>
                <c:pt idx="1722">
                  <c:v>1.7210000000000001</c:v>
                </c:pt>
                <c:pt idx="1723">
                  <c:v>1.722</c:v>
                </c:pt>
                <c:pt idx="1724">
                  <c:v>1.7230000000000001</c:v>
                </c:pt>
                <c:pt idx="1725">
                  <c:v>1.724</c:v>
                </c:pt>
                <c:pt idx="1726">
                  <c:v>1.7250000000000001</c:v>
                </c:pt>
                <c:pt idx="1727">
                  <c:v>1.726</c:v>
                </c:pt>
                <c:pt idx="1728">
                  <c:v>1.7270000000000001</c:v>
                </c:pt>
                <c:pt idx="1729">
                  <c:v>1.728</c:v>
                </c:pt>
                <c:pt idx="1730">
                  <c:v>1.7290000000000001</c:v>
                </c:pt>
                <c:pt idx="1731">
                  <c:v>1.73</c:v>
                </c:pt>
                <c:pt idx="1732">
                  <c:v>1.7310000000000001</c:v>
                </c:pt>
                <c:pt idx="1733">
                  <c:v>1.732</c:v>
                </c:pt>
                <c:pt idx="1734">
                  <c:v>1.7330000000000001</c:v>
                </c:pt>
                <c:pt idx="1735">
                  <c:v>1.734</c:v>
                </c:pt>
                <c:pt idx="1736">
                  <c:v>1.7350000000000001</c:v>
                </c:pt>
                <c:pt idx="1737">
                  <c:v>1.736</c:v>
                </c:pt>
                <c:pt idx="1738">
                  <c:v>1.7370000000000001</c:v>
                </c:pt>
                <c:pt idx="1739">
                  <c:v>1.738</c:v>
                </c:pt>
                <c:pt idx="1740">
                  <c:v>1.7390000000000001</c:v>
                </c:pt>
                <c:pt idx="1741">
                  <c:v>1.74</c:v>
                </c:pt>
                <c:pt idx="1742">
                  <c:v>1.7410000000000001</c:v>
                </c:pt>
                <c:pt idx="1743">
                  <c:v>1.742</c:v>
                </c:pt>
                <c:pt idx="1744">
                  <c:v>1.7430000000000001</c:v>
                </c:pt>
                <c:pt idx="1745">
                  <c:v>1.744</c:v>
                </c:pt>
                <c:pt idx="1746">
                  <c:v>1.7450000000000001</c:v>
                </c:pt>
                <c:pt idx="1747">
                  <c:v>1.746</c:v>
                </c:pt>
                <c:pt idx="1748">
                  <c:v>1.7470000000000001</c:v>
                </c:pt>
                <c:pt idx="1749">
                  <c:v>1.748</c:v>
                </c:pt>
                <c:pt idx="1750">
                  <c:v>1.7490000000000001</c:v>
                </c:pt>
                <c:pt idx="1751">
                  <c:v>1.75</c:v>
                </c:pt>
                <c:pt idx="1752">
                  <c:v>1.7509999999999999</c:v>
                </c:pt>
                <c:pt idx="1753">
                  <c:v>1.752</c:v>
                </c:pt>
                <c:pt idx="1754">
                  <c:v>1.7529999999999999</c:v>
                </c:pt>
                <c:pt idx="1755">
                  <c:v>1.754</c:v>
                </c:pt>
                <c:pt idx="1756">
                  <c:v>1.7549999999999999</c:v>
                </c:pt>
                <c:pt idx="1757">
                  <c:v>1.756</c:v>
                </c:pt>
                <c:pt idx="1758">
                  <c:v>1.7569999999999999</c:v>
                </c:pt>
                <c:pt idx="1759">
                  <c:v>1.758</c:v>
                </c:pt>
                <c:pt idx="1760">
                  <c:v>1.7589999999999999</c:v>
                </c:pt>
                <c:pt idx="1761">
                  <c:v>1.76</c:v>
                </c:pt>
                <c:pt idx="1762">
                  <c:v>1.7609999999999999</c:v>
                </c:pt>
                <c:pt idx="1763">
                  <c:v>1.762</c:v>
                </c:pt>
                <c:pt idx="1764">
                  <c:v>1.7629999999999999</c:v>
                </c:pt>
                <c:pt idx="1765">
                  <c:v>1.764</c:v>
                </c:pt>
                <c:pt idx="1766">
                  <c:v>1.7649999999999999</c:v>
                </c:pt>
                <c:pt idx="1767">
                  <c:v>1.766</c:v>
                </c:pt>
                <c:pt idx="1768">
                  <c:v>1.7669999999999999</c:v>
                </c:pt>
                <c:pt idx="1769">
                  <c:v>1.768</c:v>
                </c:pt>
                <c:pt idx="1770">
                  <c:v>1.7689999999999999</c:v>
                </c:pt>
                <c:pt idx="1771">
                  <c:v>1.77</c:v>
                </c:pt>
                <c:pt idx="1772">
                  <c:v>1.7709999999999999</c:v>
                </c:pt>
                <c:pt idx="1773">
                  <c:v>1.772</c:v>
                </c:pt>
                <c:pt idx="1774">
                  <c:v>1.7729999999999999</c:v>
                </c:pt>
                <c:pt idx="1775">
                  <c:v>1.774</c:v>
                </c:pt>
                <c:pt idx="1776">
                  <c:v>1.7749999999999999</c:v>
                </c:pt>
                <c:pt idx="1777">
                  <c:v>1.776</c:v>
                </c:pt>
                <c:pt idx="1778">
                  <c:v>1.7769999999999999</c:v>
                </c:pt>
                <c:pt idx="1779">
                  <c:v>1.778</c:v>
                </c:pt>
                <c:pt idx="1780">
                  <c:v>1.7789999999999999</c:v>
                </c:pt>
                <c:pt idx="1781">
                  <c:v>1.78</c:v>
                </c:pt>
                <c:pt idx="1782">
                  <c:v>1.7809999999999999</c:v>
                </c:pt>
                <c:pt idx="1783">
                  <c:v>1.782</c:v>
                </c:pt>
                <c:pt idx="1784">
                  <c:v>1.7829999999999999</c:v>
                </c:pt>
                <c:pt idx="1785">
                  <c:v>1.784</c:v>
                </c:pt>
                <c:pt idx="1786">
                  <c:v>1.7849999999999999</c:v>
                </c:pt>
                <c:pt idx="1787">
                  <c:v>1.786</c:v>
                </c:pt>
                <c:pt idx="1788">
                  <c:v>1.7869999999999999</c:v>
                </c:pt>
                <c:pt idx="1789">
                  <c:v>1.788</c:v>
                </c:pt>
                <c:pt idx="1790">
                  <c:v>1.7889999999999999</c:v>
                </c:pt>
                <c:pt idx="1791">
                  <c:v>1.79</c:v>
                </c:pt>
                <c:pt idx="1792">
                  <c:v>1.7909999999999999</c:v>
                </c:pt>
                <c:pt idx="1793">
                  <c:v>1.792</c:v>
                </c:pt>
                <c:pt idx="1794">
                  <c:v>1.7929999999999999</c:v>
                </c:pt>
                <c:pt idx="1795">
                  <c:v>1.794</c:v>
                </c:pt>
                <c:pt idx="1796">
                  <c:v>1.7949999999999999</c:v>
                </c:pt>
                <c:pt idx="1797">
                  <c:v>1.796</c:v>
                </c:pt>
                <c:pt idx="1798">
                  <c:v>1.7969999999999999</c:v>
                </c:pt>
                <c:pt idx="1799">
                  <c:v>1.798</c:v>
                </c:pt>
                <c:pt idx="1800">
                  <c:v>1.7989999999999999</c:v>
                </c:pt>
                <c:pt idx="1801">
                  <c:v>1.8</c:v>
                </c:pt>
                <c:pt idx="1802">
                  <c:v>1.8009999999999999</c:v>
                </c:pt>
                <c:pt idx="1803">
                  <c:v>1.802</c:v>
                </c:pt>
                <c:pt idx="1804">
                  <c:v>1.8029999999999999</c:v>
                </c:pt>
                <c:pt idx="1805">
                  <c:v>1.804</c:v>
                </c:pt>
                <c:pt idx="1806">
                  <c:v>1.8049999999999999</c:v>
                </c:pt>
                <c:pt idx="1807">
                  <c:v>1.806</c:v>
                </c:pt>
                <c:pt idx="1808">
                  <c:v>1.8069999999999999</c:v>
                </c:pt>
                <c:pt idx="1809">
                  <c:v>1.8080000000000001</c:v>
                </c:pt>
                <c:pt idx="1810">
                  <c:v>1.8089999999999999</c:v>
                </c:pt>
                <c:pt idx="1811">
                  <c:v>1.81</c:v>
                </c:pt>
                <c:pt idx="1812">
                  <c:v>1.8109999999999999</c:v>
                </c:pt>
                <c:pt idx="1813">
                  <c:v>1.8120000000000001</c:v>
                </c:pt>
                <c:pt idx="1814">
                  <c:v>1.8129999999999999</c:v>
                </c:pt>
                <c:pt idx="1815">
                  <c:v>1.8140000000000001</c:v>
                </c:pt>
                <c:pt idx="1816">
                  <c:v>1.8149999999999999</c:v>
                </c:pt>
                <c:pt idx="1817">
                  <c:v>1.8160000000000001</c:v>
                </c:pt>
                <c:pt idx="1818">
                  <c:v>1.8169999999999999</c:v>
                </c:pt>
                <c:pt idx="1819">
                  <c:v>1.8180000000000001</c:v>
                </c:pt>
                <c:pt idx="1820">
                  <c:v>1.819</c:v>
                </c:pt>
                <c:pt idx="1821">
                  <c:v>1.82</c:v>
                </c:pt>
                <c:pt idx="1822">
                  <c:v>1.821</c:v>
                </c:pt>
                <c:pt idx="1823">
                  <c:v>1.8220000000000001</c:v>
                </c:pt>
                <c:pt idx="1824">
                  <c:v>1.823</c:v>
                </c:pt>
                <c:pt idx="1825">
                  <c:v>1.8240000000000001</c:v>
                </c:pt>
                <c:pt idx="1826">
                  <c:v>1.825</c:v>
                </c:pt>
                <c:pt idx="1827">
                  <c:v>1.8260000000000001</c:v>
                </c:pt>
                <c:pt idx="1828">
                  <c:v>1.827</c:v>
                </c:pt>
                <c:pt idx="1829">
                  <c:v>1.8280000000000001</c:v>
                </c:pt>
                <c:pt idx="1830">
                  <c:v>1.829</c:v>
                </c:pt>
                <c:pt idx="1831">
                  <c:v>1.83</c:v>
                </c:pt>
                <c:pt idx="1832">
                  <c:v>1.831</c:v>
                </c:pt>
                <c:pt idx="1833">
                  <c:v>1.8320000000000001</c:v>
                </c:pt>
                <c:pt idx="1834">
                  <c:v>1.833</c:v>
                </c:pt>
                <c:pt idx="1835">
                  <c:v>1.8340000000000001</c:v>
                </c:pt>
                <c:pt idx="1836">
                  <c:v>1.835</c:v>
                </c:pt>
                <c:pt idx="1837">
                  <c:v>1.8360000000000001</c:v>
                </c:pt>
                <c:pt idx="1838">
                  <c:v>1.837</c:v>
                </c:pt>
                <c:pt idx="1839">
                  <c:v>1.8380000000000001</c:v>
                </c:pt>
                <c:pt idx="1840">
                  <c:v>1.839</c:v>
                </c:pt>
                <c:pt idx="1841">
                  <c:v>1.84</c:v>
                </c:pt>
                <c:pt idx="1842">
                  <c:v>1.841</c:v>
                </c:pt>
                <c:pt idx="1843">
                  <c:v>1.8420000000000001</c:v>
                </c:pt>
                <c:pt idx="1844">
                  <c:v>1.843</c:v>
                </c:pt>
                <c:pt idx="1845">
                  <c:v>1.8440000000000001</c:v>
                </c:pt>
                <c:pt idx="1846">
                  <c:v>1.845</c:v>
                </c:pt>
                <c:pt idx="1847">
                  <c:v>1.8460000000000001</c:v>
                </c:pt>
                <c:pt idx="1848">
                  <c:v>1.847</c:v>
                </c:pt>
                <c:pt idx="1849">
                  <c:v>1.8480000000000001</c:v>
                </c:pt>
                <c:pt idx="1850">
                  <c:v>1.849</c:v>
                </c:pt>
                <c:pt idx="1851">
                  <c:v>1.85</c:v>
                </c:pt>
                <c:pt idx="1852">
                  <c:v>1.851</c:v>
                </c:pt>
                <c:pt idx="1853">
                  <c:v>1.8520000000000001</c:v>
                </c:pt>
                <c:pt idx="1854">
                  <c:v>1.853</c:v>
                </c:pt>
                <c:pt idx="1855">
                  <c:v>1.8540000000000001</c:v>
                </c:pt>
                <c:pt idx="1856">
                  <c:v>1.855</c:v>
                </c:pt>
                <c:pt idx="1857">
                  <c:v>1.8560000000000001</c:v>
                </c:pt>
                <c:pt idx="1858">
                  <c:v>1.857</c:v>
                </c:pt>
                <c:pt idx="1859">
                  <c:v>1.8580000000000001</c:v>
                </c:pt>
                <c:pt idx="1860">
                  <c:v>1.859</c:v>
                </c:pt>
                <c:pt idx="1861">
                  <c:v>1.86</c:v>
                </c:pt>
                <c:pt idx="1862">
                  <c:v>1.861</c:v>
                </c:pt>
                <c:pt idx="1863">
                  <c:v>1.8620000000000001</c:v>
                </c:pt>
                <c:pt idx="1864">
                  <c:v>1.863</c:v>
                </c:pt>
                <c:pt idx="1865">
                  <c:v>1.8640000000000001</c:v>
                </c:pt>
                <c:pt idx="1866">
                  <c:v>1.865</c:v>
                </c:pt>
                <c:pt idx="1867">
                  <c:v>1.8660000000000001</c:v>
                </c:pt>
                <c:pt idx="1868">
                  <c:v>1.867</c:v>
                </c:pt>
                <c:pt idx="1869">
                  <c:v>1.8680000000000001</c:v>
                </c:pt>
                <c:pt idx="1870">
                  <c:v>1.869</c:v>
                </c:pt>
                <c:pt idx="1871">
                  <c:v>1.87</c:v>
                </c:pt>
                <c:pt idx="1872">
                  <c:v>1.871</c:v>
                </c:pt>
                <c:pt idx="1873">
                  <c:v>1.8720000000000001</c:v>
                </c:pt>
                <c:pt idx="1874">
                  <c:v>1.873</c:v>
                </c:pt>
                <c:pt idx="1875">
                  <c:v>1.8740000000000001</c:v>
                </c:pt>
                <c:pt idx="1876">
                  <c:v>1.875</c:v>
                </c:pt>
                <c:pt idx="1877">
                  <c:v>1.8759999999999999</c:v>
                </c:pt>
                <c:pt idx="1878">
                  <c:v>1.877</c:v>
                </c:pt>
                <c:pt idx="1879">
                  <c:v>1.8779999999999999</c:v>
                </c:pt>
                <c:pt idx="1880">
                  <c:v>1.879</c:v>
                </c:pt>
                <c:pt idx="1881">
                  <c:v>1.88</c:v>
                </c:pt>
                <c:pt idx="1882">
                  <c:v>1.881</c:v>
                </c:pt>
                <c:pt idx="1883">
                  <c:v>1.8819999999999999</c:v>
                </c:pt>
                <c:pt idx="1884">
                  <c:v>1.883</c:v>
                </c:pt>
                <c:pt idx="1885">
                  <c:v>1.8839999999999999</c:v>
                </c:pt>
                <c:pt idx="1886">
                  <c:v>1.885</c:v>
                </c:pt>
                <c:pt idx="1887">
                  <c:v>1.8859999999999999</c:v>
                </c:pt>
                <c:pt idx="1888">
                  <c:v>1.887</c:v>
                </c:pt>
                <c:pt idx="1889">
                  <c:v>1.8879999999999999</c:v>
                </c:pt>
                <c:pt idx="1890">
                  <c:v>1.889</c:v>
                </c:pt>
                <c:pt idx="1891">
                  <c:v>1.89</c:v>
                </c:pt>
                <c:pt idx="1892">
                  <c:v>1.891</c:v>
                </c:pt>
                <c:pt idx="1893">
                  <c:v>1.8919999999999999</c:v>
                </c:pt>
                <c:pt idx="1894">
                  <c:v>1.893</c:v>
                </c:pt>
                <c:pt idx="1895">
                  <c:v>1.8939999999999999</c:v>
                </c:pt>
                <c:pt idx="1896">
                  <c:v>1.895</c:v>
                </c:pt>
                <c:pt idx="1897">
                  <c:v>1.8959999999999999</c:v>
                </c:pt>
                <c:pt idx="1898">
                  <c:v>1.897</c:v>
                </c:pt>
                <c:pt idx="1899">
                  <c:v>1.8979999999999999</c:v>
                </c:pt>
                <c:pt idx="1900">
                  <c:v>1.899</c:v>
                </c:pt>
                <c:pt idx="1901">
                  <c:v>1.9</c:v>
                </c:pt>
                <c:pt idx="1902">
                  <c:v>1.901</c:v>
                </c:pt>
                <c:pt idx="1903">
                  <c:v>1.9019999999999999</c:v>
                </c:pt>
                <c:pt idx="1904">
                  <c:v>1.903</c:v>
                </c:pt>
                <c:pt idx="1905">
                  <c:v>1.9039999999999999</c:v>
                </c:pt>
                <c:pt idx="1906">
                  <c:v>1.905</c:v>
                </c:pt>
                <c:pt idx="1907">
                  <c:v>1.9059999999999999</c:v>
                </c:pt>
                <c:pt idx="1908">
                  <c:v>1.907</c:v>
                </c:pt>
                <c:pt idx="1909">
                  <c:v>1.9079999999999999</c:v>
                </c:pt>
                <c:pt idx="1910">
                  <c:v>1.909</c:v>
                </c:pt>
                <c:pt idx="1911">
                  <c:v>1.91</c:v>
                </c:pt>
                <c:pt idx="1912">
                  <c:v>1.911</c:v>
                </c:pt>
                <c:pt idx="1913">
                  <c:v>1.9119999999999999</c:v>
                </c:pt>
                <c:pt idx="1914">
                  <c:v>1.913</c:v>
                </c:pt>
                <c:pt idx="1915">
                  <c:v>1.9139999999999999</c:v>
                </c:pt>
                <c:pt idx="1916">
                  <c:v>1.915</c:v>
                </c:pt>
                <c:pt idx="1917">
                  <c:v>1.9159999999999999</c:v>
                </c:pt>
                <c:pt idx="1918">
                  <c:v>1.917</c:v>
                </c:pt>
                <c:pt idx="1919">
                  <c:v>1.9179999999999999</c:v>
                </c:pt>
                <c:pt idx="1920">
                  <c:v>1.919</c:v>
                </c:pt>
                <c:pt idx="1921">
                  <c:v>1.92</c:v>
                </c:pt>
                <c:pt idx="1922">
                  <c:v>1.921</c:v>
                </c:pt>
                <c:pt idx="1923">
                  <c:v>1.9219999999999999</c:v>
                </c:pt>
                <c:pt idx="1924">
                  <c:v>1.923</c:v>
                </c:pt>
                <c:pt idx="1925">
                  <c:v>1.9239999999999999</c:v>
                </c:pt>
                <c:pt idx="1926">
                  <c:v>1.925</c:v>
                </c:pt>
                <c:pt idx="1927">
                  <c:v>1.9259999999999999</c:v>
                </c:pt>
                <c:pt idx="1928">
                  <c:v>1.927</c:v>
                </c:pt>
                <c:pt idx="1929">
                  <c:v>1.9279999999999999</c:v>
                </c:pt>
                <c:pt idx="1930">
                  <c:v>1.929</c:v>
                </c:pt>
                <c:pt idx="1931">
                  <c:v>1.93</c:v>
                </c:pt>
                <c:pt idx="1932">
                  <c:v>1.931</c:v>
                </c:pt>
                <c:pt idx="1933">
                  <c:v>1.9319999999999999</c:v>
                </c:pt>
                <c:pt idx="1934">
                  <c:v>1.9330000000000001</c:v>
                </c:pt>
                <c:pt idx="1935">
                  <c:v>1.9339999999999999</c:v>
                </c:pt>
                <c:pt idx="1936">
                  <c:v>1.9350000000000001</c:v>
                </c:pt>
                <c:pt idx="1937">
                  <c:v>1.9359999999999999</c:v>
                </c:pt>
                <c:pt idx="1938">
                  <c:v>1.9370000000000001</c:v>
                </c:pt>
                <c:pt idx="1939">
                  <c:v>1.9379999999999999</c:v>
                </c:pt>
                <c:pt idx="1940">
                  <c:v>1.9390000000000001</c:v>
                </c:pt>
                <c:pt idx="1941">
                  <c:v>1.94</c:v>
                </c:pt>
                <c:pt idx="1942">
                  <c:v>1.9410000000000001</c:v>
                </c:pt>
                <c:pt idx="1943">
                  <c:v>1.9419999999999999</c:v>
                </c:pt>
                <c:pt idx="1944">
                  <c:v>1.9430000000000001</c:v>
                </c:pt>
                <c:pt idx="1945">
                  <c:v>1.944</c:v>
                </c:pt>
                <c:pt idx="1946">
                  <c:v>1.9450000000000001</c:v>
                </c:pt>
                <c:pt idx="1947">
                  <c:v>1.946</c:v>
                </c:pt>
                <c:pt idx="1948">
                  <c:v>1.9470000000000001</c:v>
                </c:pt>
                <c:pt idx="1949">
                  <c:v>1.948</c:v>
                </c:pt>
                <c:pt idx="1950">
                  <c:v>1.9490000000000001</c:v>
                </c:pt>
                <c:pt idx="1951">
                  <c:v>1.95</c:v>
                </c:pt>
                <c:pt idx="1952">
                  <c:v>1.9510000000000001</c:v>
                </c:pt>
                <c:pt idx="1953">
                  <c:v>1.952</c:v>
                </c:pt>
                <c:pt idx="1954">
                  <c:v>1.9530000000000001</c:v>
                </c:pt>
                <c:pt idx="1955">
                  <c:v>1.954</c:v>
                </c:pt>
                <c:pt idx="1956">
                  <c:v>1.9550000000000001</c:v>
                </c:pt>
                <c:pt idx="1957">
                  <c:v>1.956</c:v>
                </c:pt>
                <c:pt idx="1958">
                  <c:v>1.9570000000000001</c:v>
                </c:pt>
                <c:pt idx="1959">
                  <c:v>1.958</c:v>
                </c:pt>
                <c:pt idx="1960">
                  <c:v>1.9590000000000001</c:v>
                </c:pt>
                <c:pt idx="1961">
                  <c:v>1.96</c:v>
                </c:pt>
                <c:pt idx="1962">
                  <c:v>1.9610000000000001</c:v>
                </c:pt>
                <c:pt idx="1963">
                  <c:v>1.962</c:v>
                </c:pt>
                <c:pt idx="1964">
                  <c:v>1.9630000000000001</c:v>
                </c:pt>
                <c:pt idx="1965">
                  <c:v>1.964</c:v>
                </c:pt>
                <c:pt idx="1966">
                  <c:v>1.9650000000000001</c:v>
                </c:pt>
                <c:pt idx="1967">
                  <c:v>1.966</c:v>
                </c:pt>
                <c:pt idx="1968">
                  <c:v>1.9670000000000001</c:v>
                </c:pt>
                <c:pt idx="1969">
                  <c:v>1.968</c:v>
                </c:pt>
                <c:pt idx="1970">
                  <c:v>1.9690000000000001</c:v>
                </c:pt>
                <c:pt idx="1971">
                  <c:v>1.97</c:v>
                </c:pt>
                <c:pt idx="1972">
                  <c:v>1.9710000000000001</c:v>
                </c:pt>
                <c:pt idx="1973">
                  <c:v>1.972</c:v>
                </c:pt>
                <c:pt idx="1974">
                  <c:v>1.9730000000000001</c:v>
                </c:pt>
                <c:pt idx="1975">
                  <c:v>1.974</c:v>
                </c:pt>
                <c:pt idx="1976">
                  <c:v>1.9750000000000001</c:v>
                </c:pt>
                <c:pt idx="1977">
                  <c:v>1.976</c:v>
                </c:pt>
                <c:pt idx="1978">
                  <c:v>1.9770000000000001</c:v>
                </c:pt>
                <c:pt idx="1979">
                  <c:v>1.978</c:v>
                </c:pt>
                <c:pt idx="1980">
                  <c:v>1.9790000000000001</c:v>
                </c:pt>
                <c:pt idx="1981">
                  <c:v>1.98</c:v>
                </c:pt>
                <c:pt idx="1982">
                  <c:v>1.9810000000000001</c:v>
                </c:pt>
                <c:pt idx="1983">
                  <c:v>1.982</c:v>
                </c:pt>
                <c:pt idx="1984">
                  <c:v>1.9830000000000001</c:v>
                </c:pt>
                <c:pt idx="1985">
                  <c:v>1.984</c:v>
                </c:pt>
                <c:pt idx="1986">
                  <c:v>1.9850000000000001</c:v>
                </c:pt>
                <c:pt idx="1987">
                  <c:v>1.986</c:v>
                </c:pt>
                <c:pt idx="1988">
                  <c:v>1.9870000000000001</c:v>
                </c:pt>
                <c:pt idx="1989">
                  <c:v>1.988</c:v>
                </c:pt>
                <c:pt idx="1990">
                  <c:v>1.9890000000000001</c:v>
                </c:pt>
                <c:pt idx="1991">
                  <c:v>1.99</c:v>
                </c:pt>
                <c:pt idx="1992">
                  <c:v>1.9910000000000001</c:v>
                </c:pt>
                <c:pt idx="1993">
                  <c:v>1.992</c:v>
                </c:pt>
                <c:pt idx="1994">
                  <c:v>1.9930000000000001</c:v>
                </c:pt>
                <c:pt idx="1995">
                  <c:v>1.994</c:v>
                </c:pt>
                <c:pt idx="1996">
                  <c:v>1.9950000000000001</c:v>
                </c:pt>
                <c:pt idx="1997">
                  <c:v>1.996</c:v>
                </c:pt>
                <c:pt idx="1998">
                  <c:v>1.9970000000000001</c:v>
                </c:pt>
                <c:pt idx="1999">
                  <c:v>1.998</c:v>
                </c:pt>
                <c:pt idx="2000">
                  <c:v>1.9990000000000001</c:v>
                </c:pt>
                <c:pt idx="2001">
                  <c:v>2</c:v>
                </c:pt>
                <c:pt idx="2002">
                  <c:v>2.0009999999999999</c:v>
                </c:pt>
                <c:pt idx="2003">
                  <c:v>2.0019999999999998</c:v>
                </c:pt>
                <c:pt idx="2004">
                  <c:v>2.0030000000000001</c:v>
                </c:pt>
                <c:pt idx="2005">
                  <c:v>2.004</c:v>
                </c:pt>
                <c:pt idx="2006">
                  <c:v>2.0049999999999999</c:v>
                </c:pt>
                <c:pt idx="2007">
                  <c:v>2.0059999999999998</c:v>
                </c:pt>
                <c:pt idx="2008">
                  <c:v>2.0070000000000001</c:v>
                </c:pt>
                <c:pt idx="2009">
                  <c:v>2.008</c:v>
                </c:pt>
                <c:pt idx="2010">
                  <c:v>2.0089999999999999</c:v>
                </c:pt>
                <c:pt idx="2011">
                  <c:v>2.0099999999999998</c:v>
                </c:pt>
                <c:pt idx="2012">
                  <c:v>2.0110000000000001</c:v>
                </c:pt>
                <c:pt idx="2013">
                  <c:v>2.012</c:v>
                </c:pt>
                <c:pt idx="2014">
                  <c:v>2.0129999999999999</c:v>
                </c:pt>
                <c:pt idx="2015">
                  <c:v>2.0139999999999998</c:v>
                </c:pt>
                <c:pt idx="2016">
                  <c:v>2.0150000000000001</c:v>
                </c:pt>
                <c:pt idx="2017">
                  <c:v>2.016</c:v>
                </c:pt>
                <c:pt idx="2018">
                  <c:v>2.0169999999999999</c:v>
                </c:pt>
                <c:pt idx="2019">
                  <c:v>2.0179999999999998</c:v>
                </c:pt>
                <c:pt idx="2020">
                  <c:v>2.0190000000000001</c:v>
                </c:pt>
                <c:pt idx="2021">
                  <c:v>2.02</c:v>
                </c:pt>
                <c:pt idx="2022">
                  <c:v>2.0209999999999999</c:v>
                </c:pt>
                <c:pt idx="2023">
                  <c:v>2.0219999999999998</c:v>
                </c:pt>
                <c:pt idx="2024">
                  <c:v>2.0230000000000001</c:v>
                </c:pt>
                <c:pt idx="2025">
                  <c:v>2.024</c:v>
                </c:pt>
                <c:pt idx="2026">
                  <c:v>2.0249999999999999</c:v>
                </c:pt>
                <c:pt idx="2027">
                  <c:v>2.0259999999999998</c:v>
                </c:pt>
                <c:pt idx="2028">
                  <c:v>2.0270000000000001</c:v>
                </c:pt>
                <c:pt idx="2029">
                  <c:v>2.028</c:v>
                </c:pt>
                <c:pt idx="2030">
                  <c:v>2.0289999999999999</c:v>
                </c:pt>
                <c:pt idx="2031">
                  <c:v>2.0299999999999998</c:v>
                </c:pt>
                <c:pt idx="2032">
                  <c:v>2.0310000000000001</c:v>
                </c:pt>
                <c:pt idx="2033">
                  <c:v>2.032</c:v>
                </c:pt>
                <c:pt idx="2034">
                  <c:v>2.0329999999999999</c:v>
                </c:pt>
                <c:pt idx="2035">
                  <c:v>2.0339999999999998</c:v>
                </c:pt>
                <c:pt idx="2036">
                  <c:v>2.0350000000000001</c:v>
                </c:pt>
                <c:pt idx="2037">
                  <c:v>2.036</c:v>
                </c:pt>
                <c:pt idx="2038">
                  <c:v>2.0369999999999999</c:v>
                </c:pt>
                <c:pt idx="2039">
                  <c:v>2.0379999999999998</c:v>
                </c:pt>
                <c:pt idx="2040">
                  <c:v>2.0390000000000001</c:v>
                </c:pt>
                <c:pt idx="2041">
                  <c:v>2.04</c:v>
                </c:pt>
                <c:pt idx="2042">
                  <c:v>2.0409999999999999</c:v>
                </c:pt>
                <c:pt idx="2043">
                  <c:v>2.0419999999999998</c:v>
                </c:pt>
                <c:pt idx="2044">
                  <c:v>2.0430000000000001</c:v>
                </c:pt>
                <c:pt idx="2045">
                  <c:v>2.044</c:v>
                </c:pt>
                <c:pt idx="2046">
                  <c:v>2.0449999999999999</c:v>
                </c:pt>
                <c:pt idx="2047">
                  <c:v>2.0459999999999998</c:v>
                </c:pt>
                <c:pt idx="2048">
                  <c:v>2.0470000000000002</c:v>
                </c:pt>
                <c:pt idx="2049">
                  <c:v>2.048</c:v>
                </c:pt>
                <c:pt idx="2050">
                  <c:v>2.0489999999999999</c:v>
                </c:pt>
                <c:pt idx="2051">
                  <c:v>2.0499999999999998</c:v>
                </c:pt>
                <c:pt idx="2052">
                  <c:v>2.0510000000000002</c:v>
                </c:pt>
                <c:pt idx="2053">
                  <c:v>2.052</c:v>
                </c:pt>
                <c:pt idx="2054">
                  <c:v>2.0529999999999999</c:v>
                </c:pt>
                <c:pt idx="2055">
                  <c:v>2.0539999999999998</c:v>
                </c:pt>
                <c:pt idx="2056">
                  <c:v>2.0550000000000002</c:v>
                </c:pt>
                <c:pt idx="2057">
                  <c:v>2.056</c:v>
                </c:pt>
                <c:pt idx="2058">
                  <c:v>2.0569999999999999</c:v>
                </c:pt>
                <c:pt idx="2059">
                  <c:v>2.0579999999999998</c:v>
                </c:pt>
                <c:pt idx="2060">
                  <c:v>2.0590000000000002</c:v>
                </c:pt>
                <c:pt idx="2061">
                  <c:v>2.06</c:v>
                </c:pt>
                <c:pt idx="2062">
                  <c:v>2.0609999999999999</c:v>
                </c:pt>
                <c:pt idx="2063">
                  <c:v>2.0619999999999998</c:v>
                </c:pt>
                <c:pt idx="2064">
                  <c:v>2.0630000000000002</c:v>
                </c:pt>
                <c:pt idx="2065">
                  <c:v>2.0640000000000001</c:v>
                </c:pt>
                <c:pt idx="2066">
                  <c:v>2.0649999999999999</c:v>
                </c:pt>
                <c:pt idx="2067">
                  <c:v>2.0659999999999998</c:v>
                </c:pt>
                <c:pt idx="2068">
                  <c:v>2.0670000000000002</c:v>
                </c:pt>
                <c:pt idx="2069">
                  <c:v>2.0680000000000001</c:v>
                </c:pt>
                <c:pt idx="2070">
                  <c:v>2.069</c:v>
                </c:pt>
                <c:pt idx="2071">
                  <c:v>2.0699999999999998</c:v>
                </c:pt>
                <c:pt idx="2072">
                  <c:v>2.0710000000000002</c:v>
                </c:pt>
                <c:pt idx="2073">
                  <c:v>2.0720000000000001</c:v>
                </c:pt>
                <c:pt idx="2074">
                  <c:v>2.073</c:v>
                </c:pt>
                <c:pt idx="2075">
                  <c:v>2.0739999999999998</c:v>
                </c:pt>
                <c:pt idx="2076">
                  <c:v>2.0750000000000002</c:v>
                </c:pt>
                <c:pt idx="2077">
                  <c:v>2.0760000000000001</c:v>
                </c:pt>
                <c:pt idx="2078">
                  <c:v>2.077</c:v>
                </c:pt>
                <c:pt idx="2079">
                  <c:v>2.0779999999999998</c:v>
                </c:pt>
                <c:pt idx="2080">
                  <c:v>2.0790000000000002</c:v>
                </c:pt>
                <c:pt idx="2081">
                  <c:v>2.08</c:v>
                </c:pt>
                <c:pt idx="2082">
                  <c:v>2.081</c:v>
                </c:pt>
                <c:pt idx="2083">
                  <c:v>2.0819999999999999</c:v>
                </c:pt>
                <c:pt idx="2084">
                  <c:v>2.0830000000000002</c:v>
                </c:pt>
                <c:pt idx="2085">
                  <c:v>2.0840000000000001</c:v>
                </c:pt>
                <c:pt idx="2086">
                  <c:v>2.085</c:v>
                </c:pt>
                <c:pt idx="2087">
                  <c:v>2.0859999999999999</c:v>
                </c:pt>
                <c:pt idx="2088">
                  <c:v>2.0870000000000002</c:v>
                </c:pt>
                <c:pt idx="2089">
                  <c:v>2.0880000000000001</c:v>
                </c:pt>
                <c:pt idx="2090">
                  <c:v>2.089</c:v>
                </c:pt>
                <c:pt idx="2091">
                  <c:v>2.09</c:v>
                </c:pt>
                <c:pt idx="2092">
                  <c:v>2.0910000000000002</c:v>
                </c:pt>
                <c:pt idx="2093">
                  <c:v>2.0920000000000001</c:v>
                </c:pt>
                <c:pt idx="2094">
                  <c:v>2.093</c:v>
                </c:pt>
                <c:pt idx="2095">
                  <c:v>2.0939999999999999</c:v>
                </c:pt>
                <c:pt idx="2096">
                  <c:v>2.0950000000000002</c:v>
                </c:pt>
                <c:pt idx="2097">
                  <c:v>2.0960000000000001</c:v>
                </c:pt>
                <c:pt idx="2098">
                  <c:v>2.097</c:v>
                </c:pt>
                <c:pt idx="2099">
                  <c:v>2.0979999999999999</c:v>
                </c:pt>
                <c:pt idx="2100">
                  <c:v>2.0990000000000002</c:v>
                </c:pt>
                <c:pt idx="2101">
                  <c:v>2.1</c:v>
                </c:pt>
                <c:pt idx="2102">
                  <c:v>2.101</c:v>
                </c:pt>
                <c:pt idx="2103">
                  <c:v>2.1019999999999999</c:v>
                </c:pt>
                <c:pt idx="2104">
                  <c:v>2.1030000000000002</c:v>
                </c:pt>
                <c:pt idx="2105">
                  <c:v>2.1040000000000001</c:v>
                </c:pt>
                <c:pt idx="2106">
                  <c:v>2.105</c:v>
                </c:pt>
                <c:pt idx="2107">
                  <c:v>2.1059999999999999</c:v>
                </c:pt>
                <c:pt idx="2108">
                  <c:v>2.1070000000000002</c:v>
                </c:pt>
                <c:pt idx="2109">
                  <c:v>2.1080000000000001</c:v>
                </c:pt>
                <c:pt idx="2110">
                  <c:v>2.109</c:v>
                </c:pt>
                <c:pt idx="2111">
                  <c:v>2.11</c:v>
                </c:pt>
                <c:pt idx="2112">
                  <c:v>2.1110000000000002</c:v>
                </c:pt>
                <c:pt idx="2113">
                  <c:v>2.1120000000000001</c:v>
                </c:pt>
                <c:pt idx="2114">
                  <c:v>2.113</c:v>
                </c:pt>
                <c:pt idx="2115">
                  <c:v>2.1139999999999999</c:v>
                </c:pt>
                <c:pt idx="2116">
                  <c:v>2.1150000000000002</c:v>
                </c:pt>
                <c:pt idx="2117">
                  <c:v>2.1160000000000001</c:v>
                </c:pt>
                <c:pt idx="2118">
                  <c:v>2.117</c:v>
                </c:pt>
                <c:pt idx="2119">
                  <c:v>2.1179999999999999</c:v>
                </c:pt>
                <c:pt idx="2120">
                  <c:v>2.1190000000000002</c:v>
                </c:pt>
                <c:pt idx="2121">
                  <c:v>2.12</c:v>
                </c:pt>
                <c:pt idx="2122">
                  <c:v>2.121</c:v>
                </c:pt>
                <c:pt idx="2123">
                  <c:v>2.1219999999999999</c:v>
                </c:pt>
                <c:pt idx="2124">
                  <c:v>2.1230000000000002</c:v>
                </c:pt>
                <c:pt idx="2125">
                  <c:v>2.1240000000000001</c:v>
                </c:pt>
                <c:pt idx="2126">
                  <c:v>2.125</c:v>
                </c:pt>
                <c:pt idx="2127">
                  <c:v>2.1259999999999999</c:v>
                </c:pt>
                <c:pt idx="2128">
                  <c:v>2.1269999999999998</c:v>
                </c:pt>
                <c:pt idx="2129">
                  <c:v>2.1280000000000001</c:v>
                </c:pt>
                <c:pt idx="2130">
                  <c:v>2.129</c:v>
                </c:pt>
                <c:pt idx="2131">
                  <c:v>2.13</c:v>
                </c:pt>
                <c:pt idx="2132">
                  <c:v>2.1309999999999998</c:v>
                </c:pt>
                <c:pt idx="2133">
                  <c:v>2.1320000000000001</c:v>
                </c:pt>
                <c:pt idx="2134">
                  <c:v>2.133</c:v>
                </c:pt>
                <c:pt idx="2135">
                  <c:v>2.1339999999999999</c:v>
                </c:pt>
                <c:pt idx="2136">
                  <c:v>2.1349999999999998</c:v>
                </c:pt>
                <c:pt idx="2137">
                  <c:v>2.1360000000000001</c:v>
                </c:pt>
                <c:pt idx="2138">
                  <c:v>2.137</c:v>
                </c:pt>
                <c:pt idx="2139">
                  <c:v>2.1379999999999999</c:v>
                </c:pt>
                <c:pt idx="2140">
                  <c:v>2.1389999999999998</c:v>
                </c:pt>
                <c:pt idx="2141">
                  <c:v>2.14</c:v>
                </c:pt>
                <c:pt idx="2142">
                  <c:v>2.141</c:v>
                </c:pt>
                <c:pt idx="2143">
                  <c:v>2.1419999999999999</c:v>
                </c:pt>
                <c:pt idx="2144">
                  <c:v>2.1429999999999998</c:v>
                </c:pt>
                <c:pt idx="2145">
                  <c:v>2.1440000000000001</c:v>
                </c:pt>
                <c:pt idx="2146">
                  <c:v>2.145</c:v>
                </c:pt>
                <c:pt idx="2147">
                  <c:v>2.1459999999999999</c:v>
                </c:pt>
                <c:pt idx="2148">
                  <c:v>2.1469999999999998</c:v>
                </c:pt>
                <c:pt idx="2149">
                  <c:v>2.1480000000000001</c:v>
                </c:pt>
                <c:pt idx="2150">
                  <c:v>2.149</c:v>
                </c:pt>
                <c:pt idx="2151">
                  <c:v>2.15</c:v>
                </c:pt>
                <c:pt idx="2152">
                  <c:v>2.1509999999999998</c:v>
                </c:pt>
                <c:pt idx="2153">
                  <c:v>2.1520000000000001</c:v>
                </c:pt>
                <c:pt idx="2154">
                  <c:v>2.153</c:v>
                </c:pt>
                <c:pt idx="2155">
                  <c:v>2.1539999999999999</c:v>
                </c:pt>
                <c:pt idx="2156">
                  <c:v>2.1549999999999998</c:v>
                </c:pt>
                <c:pt idx="2157">
                  <c:v>2.1560000000000001</c:v>
                </c:pt>
                <c:pt idx="2158">
                  <c:v>2.157</c:v>
                </c:pt>
                <c:pt idx="2159">
                  <c:v>2.1579999999999999</c:v>
                </c:pt>
                <c:pt idx="2160">
                  <c:v>2.1589999999999998</c:v>
                </c:pt>
                <c:pt idx="2161">
                  <c:v>2.16</c:v>
                </c:pt>
                <c:pt idx="2162">
                  <c:v>2.161</c:v>
                </c:pt>
                <c:pt idx="2163">
                  <c:v>2.1619999999999999</c:v>
                </c:pt>
                <c:pt idx="2164">
                  <c:v>2.1629999999999998</c:v>
                </c:pt>
                <c:pt idx="2165">
                  <c:v>2.1640000000000001</c:v>
                </c:pt>
                <c:pt idx="2166">
                  <c:v>2.165</c:v>
                </c:pt>
                <c:pt idx="2167">
                  <c:v>2.1659999999999999</c:v>
                </c:pt>
                <c:pt idx="2168">
                  <c:v>2.1669999999999998</c:v>
                </c:pt>
                <c:pt idx="2169">
                  <c:v>2.1680000000000001</c:v>
                </c:pt>
                <c:pt idx="2170">
                  <c:v>2.169</c:v>
                </c:pt>
                <c:pt idx="2171">
                  <c:v>2.17</c:v>
                </c:pt>
                <c:pt idx="2172">
                  <c:v>2.1709999999999998</c:v>
                </c:pt>
                <c:pt idx="2173">
                  <c:v>2.1720000000000002</c:v>
                </c:pt>
                <c:pt idx="2174">
                  <c:v>2.173</c:v>
                </c:pt>
                <c:pt idx="2175">
                  <c:v>2.1739999999999999</c:v>
                </c:pt>
                <c:pt idx="2176">
                  <c:v>2.1749999999999998</c:v>
                </c:pt>
                <c:pt idx="2177">
                  <c:v>2.1760000000000002</c:v>
                </c:pt>
                <c:pt idx="2178">
                  <c:v>2.177</c:v>
                </c:pt>
                <c:pt idx="2179">
                  <c:v>2.1779999999999999</c:v>
                </c:pt>
                <c:pt idx="2180">
                  <c:v>2.1789999999999998</c:v>
                </c:pt>
                <c:pt idx="2181">
                  <c:v>2.1800000000000002</c:v>
                </c:pt>
                <c:pt idx="2182">
                  <c:v>2.181</c:v>
                </c:pt>
                <c:pt idx="2183">
                  <c:v>2.1819999999999999</c:v>
                </c:pt>
                <c:pt idx="2184">
                  <c:v>2.1829999999999998</c:v>
                </c:pt>
                <c:pt idx="2185">
                  <c:v>2.1840000000000002</c:v>
                </c:pt>
                <c:pt idx="2186">
                  <c:v>2.1850000000000001</c:v>
                </c:pt>
                <c:pt idx="2187">
                  <c:v>2.1859999999999999</c:v>
                </c:pt>
                <c:pt idx="2188">
                  <c:v>2.1869999999999998</c:v>
                </c:pt>
                <c:pt idx="2189">
                  <c:v>2.1880000000000002</c:v>
                </c:pt>
                <c:pt idx="2190">
                  <c:v>2.1890000000000001</c:v>
                </c:pt>
                <c:pt idx="2191">
                  <c:v>2.19</c:v>
                </c:pt>
                <c:pt idx="2192">
                  <c:v>2.1909999999999998</c:v>
                </c:pt>
                <c:pt idx="2193">
                  <c:v>2.1920000000000002</c:v>
                </c:pt>
                <c:pt idx="2194">
                  <c:v>2.1930000000000001</c:v>
                </c:pt>
                <c:pt idx="2195">
                  <c:v>2.194</c:v>
                </c:pt>
                <c:pt idx="2196">
                  <c:v>2.1949999999999998</c:v>
                </c:pt>
                <c:pt idx="2197">
                  <c:v>2.1960000000000002</c:v>
                </c:pt>
                <c:pt idx="2198">
                  <c:v>2.1970000000000001</c:v>
                </c:pt>
                <c:pt idx="2199">
                  <c:v>2.198</c:v>
                </c:pt>
                <c:pt idx="2200">
                  <c:v>2.1989999999999998</c:v>
                </c:pt>
                <c:pt idx="2201">
                  <c:v>2.2000000000000002</c:v>
                </c:pt>
                <c:pt idx="2202">
                  <c:v>2.2010000000000001</c:v>
                </c:pt>
                <c:pt idx="2203">
                  <c:v>2.202</c:v>
                </c:pt>
                <c:pt idx="2204">
                  <c:v>2.2029999999999998</c:v>
                </c:pt>
                <c:pt idx="2205">
                  <c:v>2.2040000000000002</c:v>
                </c:pt>
                <c:pt idx="2206">
                  <c:v>2.2050000000000001</c:v>
                </c:pt>
                <c:pt idx="2207">
                  <c:v>2.206</c:v>
                </c:pt>
                <c:pt idx="2208">
                  <c:v>2.2069999999999999</c:v>
                </c:pt>
                <c:pt idx="2209">
                  <c:v>2.2080000000000002</c:v>
                </c:pt>
                <c:pt idx="2210">
                  <c:v>2.2090000000000001</c:v>
                </c:pt>
                <c:pt idx="2211">
                  <c:v>2.21</c:v>
                </c:pt>
                <c:pt idx="2212">
                  <c:v>2.2109999999999999</c:v>
                </c:pt>
                <c:pt idx="2213">
                  <c:v>2.2120000000000002</c:v>
                </c:pt>
                <c:pt idx="2214">
                  <c:v>2.2130000000000001</c:v>
                </c:pt>
                <c:pt idx="2215">
                  <c:v>2.214</c:v>
                </c:pt>
                <c:pt idx="2216">
                  <c:v>2.2149999999999999</c:v>
                </c:pt>
                <c:pt idx="2217">
                  <c:v>2.2160000000000002</c:v>
                </c:pt>
                <c:pt idx="2218">
                  <c:v>2.2170000000000001</c:v>
                </c:pt>
                <c:pt idx="2219">
                  <c:v>2.218</c:v>
                </c:pt>
                <c:pt idx="2220">
                  <c:v>2.2189999999999999</c:v>
                </c:pt>
                <c:pt idx="2221">
                  <c:v>2.2200000000000002</c:v>
                </c:pt>
                <c:pt idx="2222">
                  <c:v>2.2210000000000001</c:v>
                </c:pt>
                <c:pt idx="2223">
                  <c:v>2.222</c:v>
                </c:pt>
                <c:pt idx="2224">
                  <c:v>2.2229999999999999</c:v>
                </c:pt>
                <c:pt idx="2225">
                  <c:v>2.2240000000000002</c:v>
                </c:pt>
                <c:pt idx="2226">
                  <c:v>2.2250000000000001</c:v>
                </c:pt>
                <c:pt idx="2227">
                  <c:v>2.226</c:v>
                </c:pt>
                <c:pt idx="2228">
                  <c:v>2.2269999999999999</c:v>
                </c:pt>
                <c:pt idx="2229">
                  <c:v>2.2280000000000002</c:v>
                </c:pt>
                <c:pt idx="2230">
                  <c:v>2.2290000000000001</c:v>
                </c:pt>
                <c:pt idx="2231">
                  <c:v>2.23</c:v>
                </c:pt>
                <c:pt idx="2232">
                  <c:v>2.2309999999999999</c:v>
                </c:pt>
                <c:pt idx="2233">
                  <c:v>2.2320000000000002</c:v>
                </c:pt>
                <c:pt idx="2234">
                  <c:v>2.2330000000000001</c:v>
                </c:pt>
                <c:pt idx="2235">
                  <c:v>2.234</c:v>
                </c:pt>
                <c:pt idx="2236">
                  <c:v>2.2349999999999999</c:v>
                </c:pt>
                <c:pt idx="2237">
                  <c:v>2.2360000000000002</c:v>
                </c:pt>
                <c:pt idx="2238">
                  <c:v>2.2370000000000001</c:v>
                </c:pt>
                <c:pt idx="2239">
                  <c:v>2.238</c:v>
                </c:pt>
                <c:pt idx="2240">
                  <c:v>2.2389999999999999</c:v>
                </c:pt>
                <c:pt idx="2241">
                  <c:v>2.2400000000000002</c:v>
                </c:pt>
                <c:pt idx="2242">
                  <c:v>2.2410000000000001</c:v>
                </c:pt>
                <c:pt idx="2243">
                  <c:v>2.242</c:v>
                </c:pt>
                <c:pt idx="2244">
                  <c:v>2.2429999999999999</c:v>
                </c:pt>
                <c:pt idx="2245">
                  <c:v>2.2440000000000002</c:v>
                </c:pt>
                <c:pt idx="2246">
                  <c:v>2.2450000000000001</c:v>
                </c:pt>
                <c:pt idx="2247">
                  <c:v>2.246</c:v>
                </c:pt>
                <c:pt idx="2248">
                  <c:v>2.2469999999999999</c:v>
                </c:pt>
                <c:pt idx="2249">
                  <c:v>2.2480000000000002</c:v>
                </c:pt>
                <c:pt idx="2250">
                  <c:v>2.2490000000000001</c:v>
                </c:pt>
                <c:pt idx="2251">
                  <c:v>2.25</c:v>
                </c:pt>
                <c:pt idx="2252">
                  <c:v>2.2509999999999999</c:v>
                </c:pt>
                <c:pt idx="2253">
                  <c:v>2.2519999999999998</c:v>
                </c:pt>
                <c:pt idx="2254">
                  <c:v>2.2530000000000001</c:v>
                </c:pt>
                <c:pt idx="2255">
                  <c:v>2.254</c:v>
                </c:pt>
                <c:pt idx="2256">
                  <c:v>2.2549999999999999</c:v>
                </c:pt>
                <c:pt idx="2257">
                  <c:v>2.2559999999999998</c:v>
                </c:pt>
                <c:pt idx="2258">
                  <c:v>2.2570000000000001</c:v>
                </c:pt>
                <c:pt idx="2259">
                  <c:v>2.258</c:v>
                </c:pt>
                <c:pt idx="2260">
                  <c:v>2.2589999999999999</c:v>
                </c:pt>
                <c:pt idx="2261">
                  <c:v>2.2599999999999998</c:v>
                </c:pt>
                <c:pt idx="2262">
                  <c:v>2.2610000000000001</c:v>
                </c:pt>
                <c:pt idx="2263">
                  <c:v>2.262</c:v>
                </c:pt>
                <c:pt idx="2264">
                  <c:v>2.2629999999999999</c:v>
                </c:pt>
                <c:pt idx="2265">
                  <c:v>2.2639999999999998</c:v>
                </c:pt>
                <c:pt idx="2266">
                  <c:v>2.2650000000000001</c:v>
                </c:pt>
                <c:pt idx="2267">
                  <c:v>2.266</c:v>
                </c:pt>
                <c:pt idx="2268">
                  <c:v>2.2669999999999999</c:v>
                </c:pt>
                <c:pt idx="2269">
                  <c:v>2.2679999999999998</c:v>
                </c:pt>
                <c:pt idx="2270">
                  <c:v>2.2690000000000001</c:v>
                </c:pt>
                <c:pt idx="2271">
                  <c:v>2.27</c:v>
                </c:pt>
                <c:pt idx="2272">
                  <c:v>2.2709999999999999</c:v>
                </c:pt>
                <c:pt idx="2273">
                  <c:v>2.2719999999999998</c:v>
                </c:pt>
                <c:pt idx="2274">
                  <c:v>2.2730000000000001</c:v>
                </c:pt>
                <c:pt idx="2275">
                  <c:v>2.274</c:v>
                </c:pt>
                <c:pt idx="2276">
                  <c:v>2.2749999999999999</c:v>
                </c:pt>
                <c:pt idx="2277">
                  <c:v>2.2759999999999998</c:v>
                </c:pt>
                <c:pt idx="2278">
                  <c:v>2.2770000000000001</c:v>
                </c:pt>
                <c:pt idx="2279">
                  <c:v>2.278</c:v>
                </c:pt>
                <c:pt idx="2280">
                  <c:v>2.2789999999999999</c:v>
                </c:pt>
                <c:pt idx="2281">
                  <c:v>2.2799999999999998</c:v>
                </c:pt>
                <c:pt idx="2282">
                  <c:v>2.2810000000000001</c:v>
                </c:pt>
                <c:pt idx="2283">
                  <c:v>2.282</c:v>
                </c:pt>
                <c:pt idx="2284">
                  <c:v>2.2829999999999999</c:v>
                </c:pt>
                <c:pt idx="2285">
                  <c:v>2.2839999999999998</c:v>
                </c:pt>
                <c:pt idx="2286">
                  <c:v>2.2850000000000001</c:v>
                </c:pt>
                <c:pt idx="2287">
                  <c:v>2.286</c:v>
                </c:pt>
                <c:pt idx="2288">
                  <c:v>2.2869999999999999</c:v>
                </c:pt>
                <c:pt idx="2289">
                  <c:v>2.2879999999999998</c:v>
                </c:pt>
                <c:pt idx="2290">
                  <c:v>2.2890000000000001</c:v>
                </c:pt>
                <c:pt idx="2291">
                  <c:v>2.29</c:v>
                </c:pt>
                <c:pt idx="2292">
                  <c:v>2.2909999999999999</c:v>
                </c:pt>
                <c:pt idx="2293">
                  <c:v>2.2919999999999998</c:v>
                </c:pt>
                <c:pt idx="2294">
                  <c:v>2.2930000000000001</c:v>
                </c:pt>
                <c:pt idx="2295">
                  <c:v>2.294</c:v>
                </c:pt>
                <c:pt idx="2296">
                  <c:v>2.2949999999999999</c:v>
                </c:pt>
                <c:pt idx="2297">
                  <c:v>2.2959999999999998</c:v>
                </c:pt>
                <c:pt idx="2298">
                  <c:v>2.2970000000000002</c:v>
                </c:pt>
                <c:pt idx="2299">
                  <c:v>2.298</c:v>
                </c:pt>
                <c:pt idx="2300">
                  <c:v>2.2989999999999999</c:v>
                </c:pt>
                <c:pt idx="2301">
                  <c:v>2.2999999999999998</c:v>
                </c:pt>
                <c:pt idx="2302">
                  <c:v>2.3010000000000002</c:v>
                </c:pt>
                <c:pt idx="2303">
                  <c:v>2.302</c:v>
                </c:pt>
                <c:pt idx="2304">
                  <c:v>2.3029999999999999</c:v>
                </c:pt>
                <c:pt idx="2305">
                  <c:v>2.3039999999999998</c:v>
                </c:pt>
                <c:pt idx="2306">
                  <c:v>2.3050000000000002</c:v>
                </c:pt>
                <c:pt idx="2307">
                  <c:v>2.306</c:v>
                </c:pt>
                <c:pt idx="2308">
                  <c:v>2.3069999999999999</c:v>
                </c:pt>
                <c:pt idx="2309">
                  <c:v>2.3079999999999998</c:v>
                </c:pt>
                <c:pt idx="2310">
                  <c:v>2.3090000000000002</c:v>
                </c:pt>
                <c:pt idx="2311">
                  <c:v>2.31</c:v>
                </c:pt>
                <c:pt idx="2312">
                  <c:v>2.3109999999999999</c:v>
                </c:pt>
                <c:pt idx="2313">
                  <c:v>2.3119999999999998</c:v>
                </c:pt>
                <c:pt idx="2314">
                  <c:v>2.3130000000000002</c:v>
                </c:pt>
                <c:pt idx="2315">
                  <c:v>2.3140000000000001</c:v>
                </c:pt>
                <c:pt idx="2316">
                  <c:v>2.3149999999999999</c:v>
                </c:pt>
                <c:pt idx="2317">
                  <c:v>2.3159999999999998</c:v>
                </c:pt>
                <c:pt idx="2318">
                  <c:v>2.3170000000000002</c:v>
                </c:pt>
                <c:pt idx="2319">
                  <c:v>2.3180000000000001</c:v>
                </c:pt>
                <c:pt idx="2320">
                  <c:v>2.319</c:v>
                </c:pt>
                <c:pt idx="2321">
                  <c:v>2.3199999999999998</c:v>
                </c:pt>
                <c:pt idx="2322">
                  <c:v>2.3210000000000002</c:v>
                </c:pt>
                <c:pt idx="2323">
                  <c:v>2.3220000000000001</c:v>
                </c:pt>
                <c:pt idx="2324">
                  <c:v>2.323</c:v>
                </c:pt>
                <c:pt idx="2325">
                  <c:v>2.3239999999999998</c:v>
                </c:pt>
                <c:pt idx="2326">
                  <c:v>2.3250000000000002</c:v>
                </c:pt>
                <c:pt idx="2327">
                  <c:v>2.3260000000000001</c:v>
                </c:pt>
                <c:pt idx="2328">
                  <c:v>2.327</c:v>
                </c:pt>
                <c:pt idx="2329">
                  <c:v>2.3279999999999998</c:v>
                </c:pt>
                <c:pt idx="2330">
                  <c:v>2.3290000000000002</c:v>
                </c:pt>
                <c:pt idx="2331">
                  <c:v>2.33</c:v>
                </c:pt>
                <c:pt idx="2332">
                  <c:v>2.331</c:v>
                </c:pt>
                <c:pt idx="2333">
                  <c:v>2.3319999999999999</c:v>
                </c:pt>
                <c:pt idx="2334">
                  <c:v>2.3330000000000002</c:v>
                </c:pt>
                <c:pt idx="2335">
                  <c:v>2.3340000000000001</c:v>
                </c:pt>
                <c:pt idx="2336">
                  <c:v>2.335</c:v>
                </c:pt>
                <c:pt idx="2337">
                  <c:v>2.3359999999999999</c:v>
                </c:pt>
                <c:pt idx="2338">
                  <c:v>2.3370000000000002</c:v>
                </c:pt>
                <c:pt idx="2339">
                  <c:v>2.3380000000000001</c:v>
                </c:pt>
                <c:pt idx="2340">
                  <c:v>2.339</c:v>
                </c:pt>
                <c:pt idx="2341">
                  <c:v>2.34</c:v>
                </c:pt>
                <c:pt idx="2342">
                  <c:v>2.3410000000000002</c:v>
                </c:pt>
                <c:pt idx="2343">
                  <c:v>2.3420000000000001</c:v>
                </c:pt>
                <c:pt idx="2344">
                  <c:v>2.343</c:v>
                </c:pt>
                <c:pt idx="2345">
                  <c:v>2.3439999999999999</c:v>
                </c:pt>
                <c:pt idx="2346">
                  <c:v>2.3450000000000002</c:v>
                </c:pt>
                <c:pt idx="2347">
                  <c:v>2.3460000000000001</c:v>
                </c:pt>
                <c:pt idx="2348">
                  <c:v>2.347</c:v>
                </c:pt>
                <c:pt idx="2349">
                  <c:v>2.3479999999999999</c:v>
                </c:pt>
                <c:pt idx="2350">
                  <c:v>2.3490000000000002</c:v>
                </c:pt>
                <c:pt idx="2351">
                  <c:v>2.35</c:v>
                </c:pt>
                <c:pt idx="2352">
                  <c:v>2.351</c:v>
                </c:pt>
                <c:pt idx="2353">
                  <c:v>2.3519999999999999</c:v>
                </c:pt>
                <c:pt idx="2354">
                  <c:v>2.3530000000000002</c:v>
                </c:pt>
                <c:pt idx="2355">
                  <c:v>2.3540000000000001</c:v>
                </c:pt>
                <c:pt idx="2356">
                  <c:v>2.355</c:v>
                </c:pt>
                <c:pt idx="2357">
                  <c:v>2.3559999999999999</c:v>
                </c:pt>
                <c:pt idx="2358">
                  <c:v>2.3570000000000002</c:v>
                </c:pt>
                <c:pt idx="2359">
                  <c:v>2.3580000000000001</c:v>
                </c:pt>
                <c:pt idx="2360">
                  <c:v>2.359</c:v>
                </c:pt>
                <c:pt idx="2361">
                  <c:v>2.36</c:v>
                </c:pt>
                <c:pt idx="2362">
                  <c:v>2.3610000000000002</c:v>
                </c:pt>
                <c:pt idx="2363">
                  <c:v>2.3620000000000001</c:v>
                </c:pt>
                <c:pt idx="2364">
                  <c:v>2.363</c:v>
                </c:pt>
                <c:pt idx="2365">
                  <c:v>2.3639999999999999</c:v>
                </c:pt>
                <c:pt idx="2366">
                  <c:v>2.3650000000000002</c:v>
                </c:pt>
                <c:pt idx="2367">
                  <c:v>2.3660000000000001</c:v>
                </c:pt>
                <c:pt idx="2368">
                  <c:v>2.367</c:v>
                </c:pt>
                <c:pt idx="2369">
                  <c:v>2.3679999999999999</c:v>
                </c:pt>
                <c:pt idx="2370">
                  <c:v>2.3690000000000002</c:v>
                </c:pt>
                <c:pt idx="2371">
                  <c:v>2.37</c:v>
                </c:pt>
                <c:pt idx="2372">
                  <c:v>2.371</c:v>
                </c:pt>
                <c:pt idx="2373">
                  <c:v>2.3719999999999999</c:v>
                </c:pt>
                <c:pt idx="2374">
                  <c:v>2.3730000000000002</c:v>
                </c:pt>
                <c:pt idx="2375">
                  <c:v>2.3740000000000001</c:v>
                </c:pt>
                <c:pt idx="2376">
                  <c:v>2.375</c:v>
                </c:pt>
                <c:pt idx="2377">
                  <c:v>2.3759999999999999</c:v>
                </c:pt>
                <c:pt idx="2378">
                  <c:v>2.3769999999999998</c:v>
                </c:pt>
                <c:pt idx="2379">
                  <c:v>2.3780000000000001</c:v>
                </c:pt>
                <c:pt idx="2380">
                  <c:v>2.379</c:v>
                </c:pt>
                <c:pt idx="2381">
                  <c:v>2.38</c:v>
                </c:pt>
                <c:pt idx="2382">
                  <c:v>2.3809999999999998</c:v>
                </c:pt>
                <c:pt idx="2383">
                  <c:v>2.3820000000000001</c:v>
                </c:pt>
                <c:pt idx="2384">
                  <c:v>2.383</c:v>
                </c:pt>
                <c:pt idx="2385">
                  <c:v>2.3839999999999999</c:v>
                </c:pt>
                <c:pt idx="2386">
                  <c:v>2.3849999999999998</c:v>
                </c:pt>
                <c:pt idx="2387">
                  <c:v>2.3860000000000001</c:v>
                </c:pt>
                <c:pt idx="2388">
                  <c:v>2.387</c:v>
                </c:pt>
                <c:pt idx="2389">
                  <c:v>2.3879999999999999</c:v>
                </c:pt>
                <c:pt idx="2390">
                  <c:v>2.3889999999999998</c:v>
                </c:pt>
                <c:pt idx="2391">
                  <c:v>2.39</c:v>
                </c:pt>
                <c:pt idx="2392">
                  <c:v>2.391</c:v>
                </c:pt>
                <c:pt idx="2393">
                  <c:v>2.3919999999999999</c:v>
                </c:pt>
                <c:pt idx="2394">
                  <c:v>2.3929999999999998</c:v>
                </c:pt>
                <c:pt idx="2395">
                  <c:v>2.3940000000000001</c:v>
                </c:pt>
                <c:pt idx="2396">
                  <c:v>2.395</c:v>
                </c:pt>
                <c:pt idx="2397">
                  <c:v>2.3959999999999999</c:v>
                </c:pt>
                <c:pt idx="2398">
                  <c:v>2.3969999999999998</c:v>
                </c:pt>
                <c:pt idx="2399">
                  <c:v>2.3980000000000001</c:v>
                </c:pt>
                <c:pt idx="2400">
                  <c:v>2.399</c:v>
                </c:pt>
                <c:pt idx="2401">
                  <c:v>2.4</c:v>
                </c:pt>
                <c:pt idx="2402">
                  <c:v>2.4009999999999998</c:v>
                </c:pt>
                <c:pt idx="2403">
                  <c:v>2.4020000000000001</c:v>
                </c:pt>
                <c:pt idx="2404">
                  <c:v>2.403</c:v>
                </c:pt>
                <c:pt idx="2405">
                  <c:v>2.4039999999999999</c:v>
                </c:pt>
                <c:pt idx="2406">
                  <c:v>2.4049999999999998</c:v>
                </c:pt>
                <c:pt idx="2407">
                  <c:v>2.4060000000000001</c:v>
                </c:pt>
                <c:pt idx="2408">
                  <c:v>2.407</c:v>
                </c:pt>
                <c:pt idx="2409">
                  <c:v>2.4079999999999999</c:v>
                </c:pt>
                <c:pt idx="2410">
                  <c:v>2.4089999999999998</c:v>
                </c:pt>
                <c:pt idx="2411">
                  <c:v>2.41</c:v>
                </c:pt>
                <c:pt idx="2412">
                  <c:v>2.411</c:v>
                </c:pt>
                <c:pt idx="2413">
                  <c:v>2.4119999999999999</c:v>
                </c:pt>
                <c:pt idx="2414">
                  <c:v>2.4129999999999998</c:v>
                </c:pt>
                <c:pt idx="2415">
                  <c:v>2.4140000000000001</c:v>
                </c:pt>
                <c:pt idx="2416">
                  <c:v>2.415</c:v>
                </c:pt>
                <c:pt idx="2417">
                  <c:v>2.4159999999999999</c:v>
                </c:pt>
                <c:pt idx="2418">
                  <c:v>2.4169999999999998</c:v>
                </c:pt>
                <c:pt idx="2419">
                  <c:v>2.4180000000000001</c:v>
                </c:pt>
                <c:pt idx="2420">
                  <c:v>2.419</c:v>
                </c:pt>
                <c:pt idx="2421">
                  <c:v>2.42</c:v>
                </c:pt>
                <c:pt idx="2422">
                  <c:v>2.4209999999999998</c:v>
                </c:pt>
                <c:pt idx="2423">
                  <c:v>2.4220000000000002</c:v>
                </c:pt>
                <c:pt idx="2424">
                  <c:v>2.423</c:v>
                </c:pt>
                <c:pt idx="2425">
                  <c:v>2.4239999999999999</c:v>
                </c:pt>
                <c:pt idx="2426">
                  <c:v>2.4249999999999998</c:v>
                </c:pt>
                <c:pt idx="2427">
                  <c:v>2.4260000000000002</c:v>
                </c:pt>
                <c:pt idx="2428">
                  <c:v>2.427</c:v>
                </c:pt>
                <c:pt idx="2429">
                  <c:v>2.4279999999999999</c:v>
                </c:pt>
                <c:pt idx="2430">
                  <c:v>2.4289999999999998</c:v>
                </c:pt>
                <c:pt idx="2431">
                  <c:v>2.4300000000000002</c:v>
                </c:pt>
                <c:pt idx="2432">
                  <c:v>2.431</c:v>
                </c:pt>
                <c:pt idx="2433">
                  <c:v>2.4319999999999999</c:v>
                </c:pt>
                <c:pt idx="2434">
                  <c:v>2.4329999999999998</c:v>
                </c:pt>
                <c:pt idx="2435">
                  <c:v>2.4340000000000002</c:v>
                </c:pt>
                <c:pt idx="2436">
                  <c:v>2.4350000000000001</c:v>
                </c:pt>
                <c:pt idx="2437">
                  <c:v>2.4359999999999999</c:v>
                </c:pt>
                <c:pt idx="2438">
                  <c:v>2.4369999999999998</c:v>
                </c:pt>
                <c:pt idx="2439">
                  <c:v>2.4380000000000002</c:v>
                </c:pt>
                <c:pt idx="2440">
                  <c:v>2.4390000000000001</c:v>
                </c:pt>
                <c:pt idx="2441">
                  <c:v>2.44</c:v>
                </c:pt>
                <c:pt idx="2442">
                  <c:v>2.4409999999999998</c:v>
                </c:pt>
                <c:pt idx="2443">
                  <c:v>2.4420000000000002</c:v>
                </c:pt>
                <c:pt idx="2444">
                  <c:v>2.4430000000000001</c:v>
                </c:pt>
                <c:pt idx="2445">
                  <c:v>2.444</c:v>
                </c:pt>
                <c:pt idx="2446">
                  <c:v>2.4449999999999998</c:v>
                </c:pt>
                <c:pt idx="2447">
                  <c:v>2.4460000000000002</c:v>
                </c:pt>
                <c:pt idx="2448">
                  <c:v>2.4470000000000001</c:v>
                </c:pt>
                <c:pt idx="2449">
                  <c:v>2.448</c:v>
                </c:pt>
                <c:pt idx="2450">
                  <c:v>2.4489999999999998</c:v>
                </c:pt>
                <c:pt idx="2451">
                  <c:v>2.4500000000000002</c:v>
                </c:pt>
                <c:pt idx="2452">
                  <c:v>2.4510000000000001</c:v>
                </c:pt>
                <c:pt idx="2453">
                  <c:v>2.452</c:v>
                </c:pt>
                <c:pt idx="2454">
                  <c:v>2.4529999999999998</c:v>
                </c:pt>
                <c:pt idx="2455">
                  <c:v>2.4540000000000002</c:v>
                </c:pt>
                <c:pt idx="2456">
                  <c:v>2.4550000000000001</c:v>
                </c:pt>
                <c:pt idx="2457">
                  <c:v>2.456</c:v>
                </c:pt>
                <c:pt idx="2458">
                  <c:v>2.4569999999999999</c:v>
                </c:pt>
                <c:pt idx="2459">
                  <c:v>2.4580000000000002</c:v>
                </c:pt>
                <c:pt idx="2460">
                  <c:v>2.4590000000000001</c:v>
                </c:pt>
                <c:pt idx="2461">
                  <c:v>2.46</c:v>
                </c:pt>
                <c:pt idx="2462">
                  <c:v>2.4609999999999999</c:v>
                </c:pt>
                <c:pt idx="2463">
                  <c:v>2.4620000000000002</c:v>
                </c:pt>
                <c:pt idx="2464">
                  <c:v>2.4630000000000001</c:v>
                </c:pt>
                <c:pt idx="2465">
                  <c:v>2.464</c:v>
                </c:pt>
                <c:pt idx="2466">
                  <c:v>2.4649999999999999</c:v>
                </c:pt>
                <c:pt idx="2467">
                  <c:v>2.4660000000000002</c:v>
                </c:pt>
                <c:pt idx="2468">
                  <c:v>2.4670000000000001</c:v>
                </c:pt>
                <c:pt idx="2469">
                  <c:v>2.468</c:v>
                </c:pt>
                <c:pt idx="2470">
                  <c:v>2.4689999999999999</c:v>
                </c:pt>
                <c:pt idx="2471">
                  <c:v>2.4700000000000002</c:v>
                </c:pt>
                <c:pt idx="2472">
                  <c:v>2.4710000000000001</c:v>
                </c:pt>
                <c:pt idx="2473">
                  <c:v>2.472</c:v>
                </c:pt>
                <c:pt idx="2474">
                  <c:v>2.4729999999999999</c:v>
                </c:pt>
                <c:pt idx="2475">
                  <c:v>2.4740000000000002</c:v>
                </c:pt>
                <c:pt idx="2476">
                  <c:v>2.4750000000000001</c:v>
                </c:pt>
                <c:pt idx="2477">
                  <c:v>2.476</c:v>
                </c:pt>
                <c:pt idx="2478">
                  <c:v>2.4769999999999999</c:v>
                </c:pt>
                <c:pt idx="2479">
                  <c:v>2.4780000000000002</c:v>
                </c:pt>
                <c:pt idx="2480">
                  <c:v>2.4790000000000001</c:v>
                </c:pt>
                <c:pt idx="2481">
                  <c:v>2.48</c:v>
                </c:pt>
                <c:pt idx="2482">
                  <c:v>2.4809999999999999</c:v>
                </c:pt>
                <c:pt idx="2483">
                  <c:v>2.4820000000000002</c:v>
                </c:pt>
                <c:pt idx="2484">
                  <c:v>2.4830000000000001</c:v>
                </c:pt>
                <c:pt idx="2485">
                  <c:v>2.484</c:v>
                </c:pt>
                <c:pt idx="2486">
                  <c:v>2.4849999999999999</c:v>
                </c:pt>
                <c:pt idx="2487">
                  <c:v>2.4860000000000002</c:v>
                </c:pt>
                <c:pt idx="2488">
                  <c:v>2.4870000000000001</c:v>
                </c:pt>
                <c:pt idx="2489">
                  <c:v>2.488</c:v>
                </c:pt>
                <c:pt idx="2490">
                  <c:v>2.4889999999999999</c:v>
                </c:pt>
                <c:pt idx="2491">
                  <c:v>2.4900000000000002</c:v>
                </c:pt>
                <c:pt idx="2492">
                  <c:v>2.4910000000000001</c:v>
                </c:pt>
                <c:pt idx="2493">
                  <c:v>2.492</c:v>
                </c:pt>
                <c:pt idx="2494">
                  <c:v>2.4929999999999999</c:v>
                </c:pt>
                <c:pt idx="2495">
                  <c:v>2.4940000000000002</c:v>
                </c:pt>
                <c:pt idx="2496">
                  <c:v>2.4950000000000001</c:v>
                </c:pt>
                <c:pt idx="2497">
                  <c:v>2.496</c:v>
                </c:pt>
                <c:pt idx="2498">
                  <c:v>2.4969999999999999</c:v>
                </c:pt>
                <c:pt idx="2499">
                  <c:v>2.4980000000000002</c:v>
                </c:pt>
                <c:pt idx="2500">
                  <c:v>2.4990000000000001</c:v>
                </c:pt>
                <c:pt idx="2501">
                  <c:v>2.5</c:v>
                </c:pt>
                <c:pt idx="2502">
                  <c:v>2.5009999999999999</c:v>
                </c:pt>
                <c:pt idx="2503">
                  <c:v>2.5019999999999998</c:v>
                </c:pt>
                <c:pt idx="2504">
                  <c:v>2.5030000000000001</c:v>
                </c:pt>
                <c:pt idx="2505">
                  <c:v>2.504</c:v>
                </c:pt>
                <c:pt idx="2506">
                  <c:v>2.5049999999999999</c:v>
                </c:pt>
                <c:pt idx="2507">
                  <c:v>2.5059999999999998</c:v>
                </c:pt>
                <c:pt idx="2508">
                  <c:v>2.5070000000000001</c:v>
                </c:pt>
                <c:pt idx="2509">
                  <c:v>2.508</c:v>
                </c:pt>
                <c:pt idx="2510">
                  <c:v>2.5089999999999999</c:v>
                </c:pt>
                <c:pt idx="2511">
                  <c:v>2.5099999999999998</c:v>
                </c:pt>
                <c:pt idx="2512">
                  <c:v>2.5110000000000001</c:v>
                </c:pt>
                <c:pt idx="2513">
                  <c:v>2.512</c:v>
                </c:pt>
                <c:pt idx="2514">
                  <c:v>2.5129999999999999</c:v>
                </c:pt>
                <c:pt idx="2515">
                  <c:v>2.5139999999999998</c:v>
                </c:pt>
                <c:pt idx="2516">
                  <c:v>2.5150000000000001</c:v>
                </c:pt>
                <c:pt idx="2517">
                  <c:v>2.516</c:v>
                </c:pt>
                <c:pt idx="2518">
                  <c:v>2.5169999999999999</c:v>
                </c:pt>
                <c:pt idx="2519">
                  <c:v>2.5179999999999998</c:v>
                </c:pt>
                <c:pt idx="2520">
                  <c:v>2.5190000000000001</c:v>
                </c:pt>
                <c:pt idx="2521">
                  <c:v>2.52</c:v>
                </c:pt>
                <c:pt idx="2522">
                  <c:v>2.5209999999999999</c:v>
                </c:pt>
                <c:pt idx="2523">
                  <c:v>2.5219999999999998</c:v>
                </c:pt>
                <c:pt idx="2524">
                  <c:v>2.5230000000000001</c:v>
                </c:pt>
                <c:pt idx="2525">
                  <c:v>2.524</c:v>
                </c:pt>
                <c:pt idx="2526">
                  <c:v>2.5249999999999999</c:v>
                </c:pt>
                <c:pt idx="2527">
                  <c:v>2.5259999999999998</c:v>
                </c:pt>
                <c:pt idx="2528">
                  <c:v>2.5270000000000001</c:v>
                </c:pt>
                <c:pt idx="2529">
                  <c:v>2.528</c:v>
                </c:pt>
                <c:pt idx="2530">
                  <c:v>2.5289999999999999</c:v>
                </c:pt>
                <c:pt idx="2531">
                  <c:v>2.5299999999999998</c:v>
                </c:pt>
                <c:pt idx="2532">
                  <c:v>2.5310000000000001</c:v>
                </c:pt>
                <c:pt idx="2533">
                  <c:v>2.532</c:v>
                </c:pt>
                <c:pt idx="2534">
                  <c:v>2.5329999999999999</c:v>
                </c:pt>
                <c:pt idx="2535">
                  <c:v>2.5339999999999998</c:v>
                </c:pt>
                <c:pt idx="2536">
                  <c:v>2.5350000000000001</c:v>
                </c:pt>
                <c:pt idx="2537">
                  <c:v>2.536</c:v>
                </c:pt>
                <c:pt idx="2538">
                  <c:v>2.5369999999999999</c:v>
                </c:pt>
                <c:pt idx="2539">
                  <c:v>2.5379999999999998</c:v>
                </c:pt>
                <c:pt idx="2540">
                  <c:v>2.5390000000000001</c:v>
                </c:pt>
                <c:pt idx="2541">
                  <c:v>2.54</c:v>
                </c:pt>
                <c:pt idx="2542">
                  <c:v>2.5409999999999999</c:v>
                </c:pt>
                <c:pt idx="2543">
                  <c:v>2.5419999999999998</c:v>
                </c:pt>
                <c:pt idx="2544">
                  <c:v>2.5430000000000001</c:v>
                </c:pt>
                <c:pt idx="2545">
                  <c:v>2.544</c:v>
                </c:pt>
                <c:pt idx="2546">
                  <c:v>2.5449999999999999</c:v>
                </c:pt>
                <c:pt idx="2547">
                  <c:v>2.5459999999999998</c:v>
                </c:pt>
                <c:pt idx="2548">
                  <c:v>2.5470000000000002</c:v>
                </c:pt>
                <c:pt idx="2549">
                  <c:v>2.548</c:v>
                </c:pt>
                <c:pt idx="2550">
                  <c:v>2.5489999999999999</c:v>
                </c:pt>
                <c:pt idx="2551">
                  <c:v>2.5499999999999998</c:v>
                </c:pt>
                <c:pt idx="2552">
                  <c:v>2.5510000000000002</c:v>
                </c:pt>
                <c:pt idx="2553">
                  <c:v>2.552</c:v>
                </c:pt>
                <c:pt idx="2554">
                  <c:v>2.5529999999999999</c:v>
                </c:pt>
                <c:pt idx="2555">
                  <c:v>2.5539999999999998</c:v>
                </c:pt>
                <c:pt idx="2556">
                  <c:v>2.5550000000000002</c:v>
                </c:pt>
                <c:pt idx="2557">
                  <c:v>2.556</c:v>
                </c:pt>
                <c:pt idx="2558">
                  <c:v>2.5569999999999999</c:v>
                </c:pt>
                <c:pt idx="2559">
                  <c:v>2.5579999999999998</c:v>
                </c:pt>
                <c:pt idx="2560">
                  <c:v>2.5590000000000002</c:v>
                </c:pt>
                <c:pt idx="2561">
                  <c:v>2.56</c:v>
                </c:pt>
                <c:pt idx="2562">
                  <c:v>2.5609999999999999</c:v>
                </c:pt>
                <c:pt idx="2563">
                  <c:v>2.5619999999999998</c:v>
                </c:pt>
                <c:pt idx="2564">
                  <c:v>2.5630000000000002</c:v>
                </c:pt>
                <c:pt idx="2565">
                  <c:v>2.5640000000000001</c:v>
                </c:pt>
                <c:pt idx="2566">
                  <c:v>2.5649999999999999</c:v>
                </c:pt>
                <c:pt idx="2567">
                  <c:v>2.5659999999999998</c:v>
                </c:pt>
                <c:pt idx="2568">
                  <c:v>2.5670000000000002</c:v>
                </c:pt>
                <c:pt idx="2569">
                  <c:v>2.5680000000000001</c:v>
                </c:pt>
                <c:pt idx="2570">
                  <c:v>2.569</c:v>
                </c:pt>
                <c:pt idx="2571">
                  <c:v>2.57</c:v>
                </c:pt>
                <c:pt idx="2572">
                  <c:v>2.5710000000000002</c:v>
                </c:pt>
                <c:pt idx="2573">
                  <c:v>2.5720000000000001</c:v>
                </c:pt>
                <c:pt idx="2574">
                  <c:v>2.573</c:v>
                </c:pt>
                <c:pt idx="2575">
                  <c:v>2.5739999999999998</c:v>
                </c:pt>
                <c:pt idx="2576">
                  <c:v>2.5750000000000002</c:v>
                </c:pt>
                <c:pt idx="2577">
                  <c:v>2.5760000000000001</c:v>
                </c:pt>
                <c:pt idx="2578">
                  <c:v>2.577</c:v>
                </c:pt>
                <c:pt idx="2579">
                  <c:v>2.5779999999999998</c:v>
                </c:pt>
                <c:pt idx="2580">
                  <c:v>2.5790000000000002</c:v>
                </c:pt>
                <c:pt idx="2581">
                  <c:v>2.58</c:v>
                </c:pt>
                <c:pt idx="2582">
                  <c:v>2.581</c:v>
                </c:pt>
                <c:pt idx="2583">
                  <c:v>2.5819999999999999</c:v>
                </c:pt>
                <c:pt idx="2584">
                  <c:v>2.5830000000000002</c:v>
                </c:pt>
                <c:pt idx="2585">
                  <c:v>2.5840000000000001</c:v>
                </c:pt>
                <c:pt idx="2586">
                  <c:v>2.585</c:v>
                </c:pt>
                <c:pt idx="2587">
                  <c:v>2.5859999999999999</c:v>
                </c:pt>
                <c:pt idx="2588">
                  <c:v>2.5870000000000002</c:v>
                </c:pt>
                <c:pt idx="2589">
                  <c:v>2.5880000000000001</c:v>
                </c:pt>
                <c:pt idx="2590">
                  <c:v>2.589</c:v>
                </c:pt>
                <c:pt idx="2591">
                  <c:v>2.59</c:v>
                </c:pt>
                <c:pt idx="2592">
                  <c:v>2.5910000000000002</c:v>
                </c:pt>
                <c:pt idx="2593">
                  <c:v>2.5920000000000001</c:v>
                </c:pt>
                <c:pt idx="2594">
                  <c:v>2.593</c:v>
                </c:pt>
                <c:pt idx="2595">
                  <c:v>2.5939999999999999</c:v>
                </c:pt>
                <c:pt idx="2596">
                  <c:v>2.5950000000000002</c:v>
                </c:pt>
                <c:pt idx="2597">
                  <c:v>2.5960000000000001</c:v>
                </c:pt>
                <c:pt idx="2598">
                  <c:v>2.597</c:v>
                </c:pt>
                <c:pt idx="2599">
                  <c:v>2.5979999999999999</c:v>
                </c:pt>
                <c:pt idx="2600">
                  <c:v>2.5990000000000002</c:v>
                </c:pt>
                <c:pt idx="2601">
                  <c:v>2.6</c:v>
                </c:pt>
                <c:pt idx="2602">
                  <c:v>2.601</c:v>
                </c:pt>
                <c:pt idx="2603">
                  <c:v>2.6019999999999999</c:v>
                </c:pt>
                <c:pt idx="2604">
                  <c:v>2.6030000000000002</c:v>
                </c:pt>
                <c:pt idx="2605">
                  <c:v>2.6040000000000001</c:v>
                </c:pt>
                <c:pt idx="2606">
                  <c:v>2.605</c:v>
                </c:pt>
                <c:pt idx="2607">
                  <c:v>2.6059999999999999</c:v>
                </c:pt>
                <c:pt idx="2608">
                  <c:v>2.6070000000000002</c:v>
                </c:pt>
                <c:pt idx="2609">
                  <c:v>2.6080000000000001</c:v>
                </c:pt>
                <c:pt idx="2610">
                  <c:v>2.609</c:v>
                </c:pt>
                <c:pt idx="2611">
                  <c:v>2.61</c:v>
                </c:pt>
                <c:pt idx="2612">
                  <c:v>2.6110000000000002</c:v>
                </c:pt>
                <c:pt idx="2613">
                  <c:v>2.6120000000000001</c:v>
                </c:pt>
                <c:pt idx="2614">
                  <c:v>2.613</c:v>
                </c:pt>
                <c:pt idx="2615">
                  <c:v>2.6139999999999999</c:v>
                </c:pt>
                <c:pt idx="2616">
                  <c:v>2.6150000000000002</c:v>
                </c:pt>
                <c:pt idx="2617">
                  <c:v>2.6160000000000001</c:v>
                </c:pt>
                <c:pt idx="2618">
                  <c:v>2.617</c:v>
                </c:pt>
                <c:pt idx="2619">
                  <c:v>2.6179999999999999</c:v>
                </c:pt>
                <c:pt idx="2620">
                  <c:v>2.6190000000000002</c:v>
                </c:pt>
                <c:pt idx="2621">
                  <c:v>2.62</c:v>
                </c:pt>
                <c:pt idx="2622">
                  <c:v>2.621</c:v>
                </c:pt>
                <c:pt idx="2623">
                  <c:v>2.6219999999999999</c:v>
                </c:pt>
                <c:pt idx="2624">
                  <c:v>2.6230000000000002</c:v>
                </c:pt>
                <c:pt idx="2625">
                  <c:v>2.6240000000000001</c:v>
                </c:pt>
                <c:pt idx="2626">
                  <c:v>2.625</c:v>
                </c:pt>
                <c:pt idx="2627">
                  <c:v>2.6259999999999999</c:v>
                </c:pt>
                <c:pt idx="2628">
                  <c:v>2.6269999999999998</c:v>
                </c:pt>
                <c:pt idx="2629">
                  <c:v>2.6280000000000001</c:v>
                </c:pt>
                <c:pt idx="2630">
                  <c:v>2.629</c:v>
                </c:pt>
                <c:pt idx="2631">
                  <c:v>2.63</c:v>
                </c:pt>
                <c:pt idx="2632">
                  <c:v>2.6309999999999998</c:v>
                </c:pt>
                <c:pt idx="2633">
                  <c:v>2.6320000000000001</c:v>
                </c:pt>
                <c:pt idx="2634">
                  <c:v>2.633</c:v>
                </c:pt>
                <c:pt idx="2635">
                  <c:v>2.6339999999999999</c:v>
                </c:pt>
                <c:pt idx="2636">
                  <c:v>2.6349999999999998</c:v>
                </c:pt>
                <c:pt idx="2637">
                  <c:v>2.6360000000000001</c:v>
                </c:pt>
                <c:pt idx="2638">
                  <c:v>2.637</c:v>
                </c:pt>
                <c:pt idx="2639">
                  <c:v>2.6379999999999999</c:v>
                </c:pt>
                <c:pt idx="2640">
                  <c:v>2.6389999999999998</c:v>
                </c:pt>
                <c:pt idx="2641">
                  <c:v>2.64</c:v>
                </c:pt>
                <c:pt idx="2642">
                  <c:v>2.641</c:v>
                </c:pt>
                <c:pt idx="2643">
                  <c:v>2.6419999999999999</c:v>
                </c:pt>
                <c:pt idx="2644">
                  <c:v>2.6429999999999998</c:v>
                </c:pt>
                <c:pt idx="2645">
                  <c:v>2.6440000000000001</c:v>
                </c:pt>
                <c:pt idx="2646">
                  <c:v>2.645</c:v>
                </c:pt>
                <c:pt idx="2647">
                  <c:v>2.6459999999999999</c:v>
                </c:pt>
                <c:pt idx="2648">
                  <c:v>2.6469999999999998</c:v>
                </c:pt>
                <c:pt idx="2649">
                  <c:v>2.6480000000000001</c:v>
                </c:pt>
                <c:pt idx="2650">
                  <c:v>2.649</c:v>
                </c:pt>
                <c:pt idx="2651">
                  <c:v>2.65</c:v>
                </c:pt>
                <c:pt idx="2652">
                  <c:v>2.6509999999999998</c:v>
                </c:pt>
                <c:pt idx="2653">
                  <c:v>2.6520000000000001</c:v>
                </c:pt>
                <c:pt idx="2654">
                  <c:v>2.653</c:v>
                </c:pt>
                <c:pt idx="2655">
                  <c:v>2.6539999999999999</c:v>
                </c:pt>
                <c:pt idx="2656">
                  <c:v>2.6549999999999998</c:v>
                </c:pt>
                <c:pt idx="2657">
                  <c:v>2.6560000000000001</c:v>
                </c:pt>
                <c:pt idx="2658">
                  <c:v>2.657</c:v>
                </c:pt>
                <c:pt idx="2659">
                  <c:v>2.6579999999999999</c:v>
                </c:pt>
                <c:pt idx="2660">
                  <c:v>2.6589999999999998</c:v>
                </c:pt>
                <c:pt idx="2661">
                  <c:v>2.66</c:v>
                </c:pt>
                <c:pt idx="2662">
                  <c:v>2.661</c:v>
                </c:pt>
                <c:pt idx="2663">
                  <c:v>2.6619999999999999</c:v>
                </c:pt>
                <c:pt idx="2664">
                  <c:v>2.6629999999999998</c:v>
                </c:pt>
                <c:pt idx="2665">
                  <c:v>2.6640000000000001</c:v>
                </c:pt>
                <c:pt idx="2666">
                  <c:v>2.665</c:v>
                </c:pt>
                <c:pt idx="2667">
                  <c:v>2.6659999999999999</c:v>
                </c:pt>
                <c:pt idx="2668">
                  <c:v>2.6669999999999998</c:v>
                </c:pt>
                <c:pt idx="2669">
                  <c:v>2.6680000000000001</c:v>
                </c:pt>
                <c:pt idx="2670">
                  <c:v>2.669</c:v>
                </c:pt>
                <c:pt idx="2671">
                  <c:v>2.67</c:v>
                </c:pt>
                <c:pt idx="2672">
                  <c:v>2.6709999999999998</c:v>
                </c:pt>
                <c:pt idx="2673">
                  <c:v>2.6720000000000002</c:v>
                </c:pt>
                <c:pt idx="2674">
                  <c:v>2.673</c:v>
                </c:pt>
                <c:pt idx="2675">
                  <c:v>2.6739999999999999</c:v>
                </c:pt>
                <c:pt idx="2676">
                  <c:v>2.6749999999999998</c:v>
                </c:pt>
                <c:pt idx="2677">
                  <c:v>2.6760000000000002</c:v>
                </c:pt>
                <c:pt idx="2678">
                  <c:v>2.677</c:v>
                </c:pt>
                <c:pt idx="2679">
                  <c:v>2.6779999999999999</c:v>
                </c:pt>
                <c:pt idx="2680">
                  <c:v>2.6789999999999998</c:v>
                </c:pt>
                <c:pt idx="2681">
                  <c:v>2.68</c:v>
                </c:pt>
                <c:pt idx="2682">
                  <c:v>2.681</c:v>
                </c:pt>
                <c:pt idx="2683">
                  <c:v>2.6819999999999999</c:v>
                </c:pt>
                <c:pt idx="2684">
                  <c:v>2.6829999999999998</c:v>
                </c:pt>
                <c:pt idx="2685">
                  <c:v>2.6840000000000002</c:v>
                </c:pt>
                <c:pt idx="2686">
                  <c:v>2.6850000000000001</c:v>
                </c:pt>
                <c:pt idx="2687">
                  <c:v>2.6859999999999999</c:v>
                </c:pt>
                <c:pt idx="2688">
                  <c:v>2.6869999999999998</c:v>
                </c:pt>
                <c:pt idx="2689">
                  <c:v>2.6880000000000002</c:v>
                </c:pt>
                <c:pt idx="2690">
                  <c:v>2.6890000000000001</c:v>
                </c:pt>
                <c:pt idx="2691">
                  <c:v>2.69</c:v>
                </c:pt>
                <c:pt idx="2692">
                  <c:v>2.6909999999999998</c:v>
                </c:pt>
                <c:pt idx="2693">
                  <c:v>2.6920000000000002</c:v>
                </c:pt>
                <c:pt idx="2694">
                  <c:v>2.6930000000000001</c:v>
                </c:pt>
                <c:pt idx="2695">
                  <c:v>2.694</c:v>
                </c:pt>
                <c:pt idx="2696">
                  <c:v>2.6949999999999998</c:v>
                </c:pt>
                <c:pt idx="2697">
                  <c:v>2.6960000000000002</c:v>
                </c:pt>
                <c:pt idx="2698">
                  <c:v>2.6970000000000001</c:v>
                </c:pt>
                <c:pt idx="2699">
                  <c:v>2.698</c:v>
                </c:pt>
                <c:pt idx="2700">
                  <c:v>2.6989999999999998</c:v>
                </c:pt>
                <c:pt idx="2701">
                  <c:v>2.7</c:v>
                </c:pt>
                <c:pt idx="2702">
                  <c:v>2.7010000000000001</c:v>
                </c:pt>
                <c:pt idx="2703">
                  <c:v>2.702</c:v>
                </c:pt>
                <c:pt idx="2704">
                  <c:v>2.7029999999999998</c:v>
                </c:pt>
                <c:pt idx="2705">
                  <c:v>2.7040000000000002</c:v>
                </c:pt>
                <c:pt idx="2706">
                  <c:v>2.7050000000000001</c:v>
                </c:pt>
                <c:pt idx="2707">
                  <c:v>2.706</c:v>
                </c:pt>
                <c:pt idx="2708">
                  <c:v>2.7069999999999999</c:v>
                </c:pt>
                <c:pt idx="2709">
                  <c:v>2.7080000000000002</c:v>
                </c:pt>
                <c:pt idx="2710">
                  <c:v>2.7090000000000001</c:v>
                </c:pt>
                <c:pt idx="2711">
                  <c:v>2.71</c:v>
                </c:pt>
                <c:pt idx="2712">
                  <c:v>2.7109999999999999</c:v>
                </c:pt>
                <c:pt idx="2713">
                  <c:v>2.7120000000000002</c:v>
                </c:pt>
                <c:pt idx="2714">
                  <c:v>2.7130000000000001</c:v>
                </c:pt>
                <c:pt idx="2715">
                  <c:v>2.714</c:v>
                </c:pt>
                <c:pt idx="2716">
                  <c:v>2.7149999999999999</c:v>
                </c:pt>
                <c:pt idx="2717">
                  <c:v>2.7160000000000002</c:v>
                </c:pt>
                <c:pt idx="2718">
                  <c:v>2.7170000000000001</c:v>
                </c:pt>
                <c:pt idx="2719">
                  <c:v>2.718</c:v>
                </c:pt>
                <c:pt idx="2720">
                  <c:v>2.7189999999999999</c:v>
                </c:pt>
                <c:pt idx="2721">
                  <c:v>2.72</c:v>
                </c:pt>
                <c:pt idx="2722">
                  <c:v>2.7210000000000001</c:v>
                </c:pt>
                <c:pt idx="2723">
                  <c:v>2.722</c:v>
                </c:pt>
                <c:pt idx="2724">
                  <c:v>2.7229999999999999</c:v>
                </c:pt>
                <c:pt idx="2725">
                  <c:v>2.7240000000000002</c:v>
                </c:pt>
                <c:pt idx="2726">
                  <c:v>2.7250000000000001</c:v>
                </c:pt>
                <c:pt idx="2727">
                  <c:v>2.726</c:v>
                </c:pt>
                <c:pt idx="2728">
                  <c:v>2.7269999999999999</c:v>
                </c:pt>
                <c:pt idx="2729">
                  <c:v>2.7280000000000002</c:v>
                </c:pt>
                <c:pt idx="2730">
                  <c:v>2.7290000000000001</c:v>
                </c:pt>
                <c:pt idx="2731">
                  <c:v>2.73</c:v>
                </c:pt>
                <c:pt idx="2732">
                  <c:v>2.7309999999999999</c:v>
                </c:pt>
                <c:pt idx="2733">
                  <c:v>2.7320000000000002</c:v>
                </c:pt>
                <c:pt idx="2734">
                  <c:v>2.7330000000000001</c:v>
                </c:pt>
                <c:pt idx="2735">
                  <c:v>2.734</c:v>
                </c:pt>
                <c:pt idx="2736">
                  <c:v>2.7349999999999999</c:v>
                </c:pt>
                <c:pt idx="2737">
                  <c:v>2.7360000000000002</c:v>
                </c:pt>
                <c:pt idx="2738">
                  <c:v>2.7370000000000001</c:v>
                </c:pt>
                <c:pt idx="2739">
                  <c:v>2.738</c:v>
                </c:pt>
                <c:pt idx="2740">
                  <c:v>2.7389999999999999</c:v>
                </c:pt>
                <c:pt idx="2741">
                  <c:v>2.74</c:v>
                </c:pt>
                <c:pt idx="2742">
                  <c:v>2.7410000000000001</c:v>
                </c:pt>
                <c:pt idx="2743">
                  <c:v>2.742</c:v>
                </c:pt>
                <c:pt idx="2744">
                  <c:v>2.7429999999999999</c:v>
                </c:pt>
                <c:pt idx="2745">
                  <c:v>2.7440000000000002</c:v>
                </c:pt>
                <c:pt idx="2746">
                  <c:v>2.7450000000000001</c:v>
                </c:pt>
                <c:pt idx="2747">
                  <c:v>2.746</c:v>
                </c:pt>
                <c:pt idx="2748">
                  <c:v>2.7469999999999999</c:v>
                </c:pt>
                <c:pt idx="2749">
                  <c:v>2.7480000000000002</c:v>
                </c:pt>
                <c:pt idx="2750">
                  <c:v>2.7490000000000001</c:v>
                </c:pt>
                <c:pt idx="2751">
                  <c:v>2.75</c:v>
                </c:pt>
                <c:pt idx="2752">
                  <c:v>2.7509999999999999</c:v>
                </c:pt>
                <c:pt idx="2753">
                  <c:v>2.7519999999999998</c:v>
                </c:pt>
                <c:pt idx="2754">
                  <c:v>2.7530000000000001</c:v>
                </c:pt>
                <c:pt idx="2755">
                  <c:v>2.754</c:v>
                </c:pt>
                <c:pt idx="2756">
                  <c:v>2.7549999999999999</c:v>
                </c:pt>
                <c:pt idx="2757">
                  <c:v>2.7559999999999998</c:v>
                </c:pt>
                <c:pt idx="2758">
                  <c:v>2.7570000000000001</c:v>
                </c:pt>
                <c:pt idx="2759">
                  <c:v>2.758</c:v>
                </c:pt>
                <c:pt idx="2760">
                  <c:v>2.7589999999999999</c:v>
                </c:pt>
                <c:pt idx="2761">
                  <c:v>2.76</c:v>
                </c:pt>
                <c:pt idx="2762">
                  <c:v>2.7610000000000001</c:v>
                </c:pt>
                <c:pt idx="2763">
                  <c:v>2.762</c:v>
                </c:pt>
                <c:pt idx="2764">
                  <c:v>2.7629999999999999</c:v>
                </c:pt>
                <c:pt idx="2765">
                  <c:v>2.7639999999999998</c:v>
                </c:pt>
                <c:pt idx="2766">
                  <c:v>2.7650000000000001</c:v>
                </c:pt>
                <c:pt idx="2767">
                  <c:v>2.766</c:v>
                </c:pt>
                <c:pt idx="2768">
                  <c:v>2.7669999999999999</c:v>
                </c:pt>
                <c:pt idx="2769">
                  <c:v>2.7679999999999998</c:v>
                </c:pt>
                <c:pt idx="2770">
                  <c:v>2.7690000000000001</c:v>
                </c:pt>
                <c:pt idx="2771">
                  <c:v>2.77</c:v>
                </c:pt>
                <c:pt idx="2772">
                  <c:v>2.7709999999999999</c:v>
                </c:pt>
                <c:pt idx="2773">
                  <c:v>2.7719999999999998</c:v>
                </c:pt>
                <c:pt idx="2774">
                  <c:v>2.7730000000000001</c:v>
                </c:pt>
                <c:pt idx="2775">
                  <c:v>2.774</c:v>
                </c:pt>
                <c:pt idx="2776">
                  <c:v>2.7749999999999999</c:v>
                </c:pt>
                <c:pt idx="2777">
                  <c:v>2.7759999999999998</c:v>
                </c:pt>
                <c:pt idx="2778">
                  <c:v>2.7770000000000001</c:v>
                </c:pt>
                <c:pt idx="2779">
                  <c:v>2.778</c:v>
                </c:pt>
                <c:pt idx="2780">
                  <c:v>2.7789999999999999</c:v>
                </c:pt>
                <c:pt idx="2781">
                  <c:v>2.78</c:v>
                </c:pt>
                <c:pt idx="2782">
                  <c:v>2.7810000000000001</c:v>
                </c:pt>
                <c:pt idx="2783">
                  <c:v>2.782</c:v>
                </c:pt>
                <c:pt idx="2784">
                  <c:v>2.7829999999999999</c:v>
                </c:pt>
                <c:pt idx="2785">
                  <c:v>2.7839999999999998</c:v>
                </c:pt>
                <c:pt idx="2786">
                  <c:v>2.7850000000000001</c:v>
                </c:pt>
                <c:pt idx="2787">
                  <c:v>2.786</c:v>
                </c:pt>
                <c:pt idx="2788">
                  <c:v>2.7869999999999999</c:v>
                </c:pt>
                <c:pt idx="2789">
                  <c:v>2.7879999999999998</c:v>
                </c:pt>
                <c:pt idx="2790">
                  <c:v>2.7890000000000001</c:v>
                </c:pt>
                <c:pt idx="2791">
                  <c:v>2.79</c:v>
                </c:pt>
                <c:pt idx="2792">
                  <c:v>2.7909999999999999</c:v>
                </c:pt>
                <c:pt idx="2793">
                  <c:v>2.7919999999999998</c:v>
                </c:pt>
                <c:pt idx="2794">
                  <c:v>2.7930000000000001</c:v>
                </c:pt>
                <c:pt idx="2795">
                  <c:v>2.794</c:v>
                </c:pt>
                <c:pt idx="2796">
                  <c:v>2.7949999999999999</c:v>
                </c:pt>
                <c:pt idx="2797">
                  <c:v>2.7959999999999998</c:v>
                </c:pt>
                <c:pt idx="2798">
                  <c:v>2.7970000000000002</c:v>
                </c:pt>
                <c:pt idx="2799">
                  <c:v>2.798</c:v>
                </c:pt>
                <c:pt idx="2800">
                  <c:v>2.7989999999999999</c:v>
                </c:pt>
                <c:pt idx="2801">
                  <c:v>2.8</c:v>
                </c:pt>
                <c:pt idx="2802">
                  <c:v>2.8010000000000002</c:v>
                </c:pt>
                <c:pt idx="2803">
                  <c:v>2.802</c:v>
                </c:pt>
                <c:pt idx="2804">
                  <c:v>2.8029999999999999</c:v>
                </c:pt>
                <c:pt idx="2805">
                  <c:v>2.8039999999999998</c:v>
                </c:pt>
                <c:pt idx="2806">
                  <c:v>2.8050000000000002</c:v>
                </c:pt>
                <c:pt idx="2807">
                  <c:v>2.806</c:v>
                </c:pt>
                <c:pt idx="2808">
                  <c:v>2.8069999999999999</c:v>
                </c:pt>
                <c:pt idx="2809">
                  <c:v>2.8079999999999998</c:v>
                </c:pt>
                <c:pt idx="2810">
                  <c:v>2.8090000000000002</c:v>
                </c:pt>
                <c:pt idx="2811">
                  <c:v>2.81</c:v>
                </c:pt>
                <c:pt idx="2812">
                  <c:v>2.8109999999999999</c:v>
                </c:pt>
                <c:pt idx="2813">
                  <c:v>2.8119999999999998</c:v>
                </c:pt>
                <c:pt idx="2814">
                  <c:v>2.8130000000000002</c:v>
                </c:pt>
                <c:pt idx="2815">
                  <c:v>2.8140000000000001</c:v>
                </c:pt>
                <c:pt idx="2816">
                  <c:v>2.8149999999999999</c:v>
                </c:pt>
                <c:pt idx="2817">
                  <c:v>2.8159999999999998</c:v>
                </c:pt>
                <c:pt idx="2818">
                  <c:v>2.8170000000000002</c:v>
                </c:pt>
                <c:pt idx="2819">
                  <c:v>2.8180000000000001</c:v>
                </c:pt>
                <c:pt idx="2820">
                  <c:v>2.819</c:v>
                </c:pt>
                <c:pt idx="2821">
                  <c:v>2.82</c:v>
                </c:pt>
                <c:pt idx="2822">
                  <c:v>2.8210000000000002</c:v>
                </c:pt>
                <c:pt idx="2823">
                  <c:v>2.8220000000000001</c:v>
                </c:pt>
                <c:pt idx="2824">
                  <c:v>2.823</c:v>
                </c:pt>
                <c:pt idx="2825">
                  <c:v>2.8239999999999998</c:v>
                </c:pt>
                <c:pt idx="2826">
                  <c:v>2.8250000000000002</c:v>
                </c:pt>
                <c:pt idx="2827">
                  <c:v>2.8260000000000001</c:v>
                </c:pt>
                <c:pt idx="2828">
                  <c:v>2.827</c:v>
                </c:pt>
                <c:pt idx="2829">
                  <c:v>2.8279999999999998</c:v>
                </c:pt>
                <c:pt idx="2830">
                  <c:v>2.8290000000000002</c:v>
                </c:pt>
                <c:pt idx="2831">
                  <c:v>2.83</c:v>
                </c:pt>
                <c:pt idx="2832">
                  <c:v>2.831</c:v>
                </c:pt>
                <c:pt idx="2833">
                  <c:v>2.8319999999999999</c:v>
                </c:pt>
                <c:pt idx="2834">
                  <c:v>2.8330000000000002</c:v>
                </c:pt>
                <c:pt idx="2835">
                  <c:v>2.8340000000000001</c:v>
                </c:pt>
                <c:pt idx="2836">
                  <c:v>2.835</c:v>
                </c:pt>
                <c:pt idx="2837">
                  <c:v>2.8359999999999999</c:v>
                </c:pt>
                <c:pt idx="2838">
                  <c:v>2.8370000000000002</c:v>
                </c:pt>
                <c:pt idx="2839">
                  <c:v>2.8380000000000001</c:v>
                </c:pt>
                <c:pt idx="2840">
                  <c:v>2.839</c:v>
                </c:pt>
                <c:pt idx="2841">
                  <c:v>2.84</c:v>
                </c:pt>
                <c:pt idx="2842">
                  <c:v>2.8410000000000002</c:v>
                </c:pt>
                <c:pt idx="2843">
                  <c:v>2.8420000000000001</c:v>
                </c:pt>
                <c:pt idx="2844">
                  <c:v>2.843</c:v>
                </c:pt>
                <c:pt idx="2845">
                  <c:v>2.8439999999999999</c:v>
                </c:pt>
                <c:pt idx="2846">
                  <c:v>2.8450000000000002</c:v>
                </c:pt>
                <c:pt idx="2847">
                  <c:v>2.8460000000000001</c:v>
                </c:pt>
                <c:pt idx="2848">
                  <c:v>2.847</c:v>
                </c:pt>
                <c:pt idx="2849">
                  <c:v>2.8479999999999999</c:v>
                </c:pt>
                <c:pt idx="2850">
                  <c:v>2.8490000000000002</c:v>
                </c:pt>
                <c:pt idx="2851">
                  <c:v>2.85</c:v>
                </c:pt>
                <c:pt idx="2852">
                  <c:v>2.851</c:v>
                </c:pt>
                <c:pt idx="2853">
                  <c:v>2.8519999999999999</c:v>
                </c:pt>
                <c:pt idx="2854">
                  <c:v>2.8530000000000002</c:v>
                </c:pt>
                <c:pt idx="2855">
                  <c:v>2.8540000000000001</c:v>
                </c:pt>
                <c:pt idx="2856">
                  <c:v>2.855</c:v>
                </c:pt>
                <c:pt idx="2857">
                  <c:v>2.8559999999999999</c:v>
                </c:pt>
                <c:pt idx="2858">
                  <c:v>2.8570000000000002</c:v>
                </c:pt>
                <c:pt idx="2859">
                  <c:v>2.8580000000000001</c:v>
                </c:pt>
                <c:pt idx="2860">
                  <c:v>2.859</c:v>
                </c:pt>
                <c:pt idx="2861">
                  <c:v>2.86</c:v>
                </c:pt>
                <c:pt idx="2862">
                  <c:v>2.8610000000000002</c:v>
                </c:pt>
                <c:pt idx="2863">
                  <c:v>2.8620000000000001</c:v>
                </c:pt>
                <c:pt idx="2864">
                  <c:v>2.863</c:v>
                </c:pt>
                <c:pt idx="2865">
                  <c:v>2.8639999999999999</c:v>
                </c:pt>
                <c:pt idx="2866">
                  <c:v>2.8650000000000002</c:v>
                </c:pt>
                <c:pt idx="2867">
                  <c:v>2.8660000000000001</c:v>
                </c:pt>
                <c:pt idx="2868">
                  <c:v>2.867</c:v>
                </c:pt>
                <c:pt idx="2869">
                  <c:v>2.8679999999999999</c:v>
                </c:pt>
                <c:pt idx="2870">
                  <c:v>2.8690000000000002</c:v>
                </c:pt>
                <c:pt idx="2871">
                  <c:v>2.87</c:v>
                </c:pt>
                <c:pt idx="2872">
                  <c:v>2.871</c:v>
                </c:pt>
                <c:pt idx="2873">
                  <c:v>2.8719999999999999</c:v>
                </c:pt>
                <c:pt idx="2874">
                  <c:v>2.8730000000000002</c:v>
                </c:pt>
                <c:pt idx="2875">
                  <c:v>2.8740000000000001</c:v>
                </c:pt>
                <c:pt idx="2876">
                  <c:v>2.875</c:v>
                </c:pt>
                <c:pt idx="2877">
                  <c:v>2.8759999999999999</c:v>
                </c:pt>
                <c:pt idx="2878">
                  <c:v>2.8769999999999998</c:v>
                </c:pt>
                <c:pt idx="2879">
                  <c:v>2.8780000000000001</c:v>
                </c:pt>
                <c:pt idx="2880">
                  <c:v>2.879</c:v>
                </c:pt>
                <c:pt idx="2881">
                  <c:v>2.88</c:v>
                </c:pt>
                <c:pt idx="2882">
                  <c:v>2.8809999999999998</c:v>
                </c:pt>
                <c:pt idx="2883">
                  <c:v>2.8820000000000001</c:v>
                </c:pt>
                <c:pt idx="2884">
                  <c:v>2.883</c:v>
                </c:pt>
                <c:pt idx="2885">
                  <c:v>2.8839999999999999</c:v>
                </c:pt>
                <c:pt idx="2886">
                  <c:v>2.8849999999999998</c:v>
                </c:pt>
                <c:pt idx="2887">
                  <c:v>2.8860000000000001</c:v>
                </c:pt>
                <c:pt idx="2888">
                  <c:v>2.887</c:v>
                </c:pt>
                <c:pt idx="2889">
                  <c:v>2.8879999999999999</c:v>
                </c:pt>
                <c:pt idx="2890">
                  <c:v>2.8889999999999998</c:v>
                </c:pt>
                <c:pt idx="2891">
                  <c:v>2.89</c:v>
                </c:pt>
                <c:pt idx="2892">
                  <c:v>2.891</c:v>
                </c:pt>
                <c:pt idx="2893">
                  <c:v>2.8919999999999999</c:v>
                </c:pt>
                <c:pt idx="2894">
                  <c:v>2.8929999999999998</c:v>
                </c:pt>
                <c:pt idx="2895">
                  <c:v>2.8940000000000001</c:v>
                </c:pt>
                <c:pt idx="2896">
                  <c:v>2.895</c:v>
                </c:pt>
                <c:pt idx="2897">
                  <c:v>2.8959999999999999</c:v>
                </c:pt>
                <c:pt idx="2898">
                  <c:v>2.8969999999999998</c:v>
                </c:pt>
                <c:pt idx="2899">
                  <c:v>2.8980000000000001</c:v>
                </c:pt>
                <c:pt idx="2900">
                  <c:v>2.899</c:v>
                </c:pt>
                <c:pt idx="2901">
                  <c:v>2.9</c:v>
                </c:pt>
                <c:pt idx="2902">
                  <c:v>2.9009999999999998</c:v>
                </c:pt>
                <c:pt idx="2903">
                  <c:v>2.9020000000000001</c:v>
                </c:pt>
                <c:pt idx="2904">
                  <c:v>2.903</c:v>
                </c:pt>
                <c:pt idx="2905">
                  <c:v>2.9039999999999999</c:v>
                </c:pt>
                <c:pt idx="2906">
                  <c:v>2.9049999999999998</c:v>
                </c:pt>
                <c:pt idx="2907">
                  <c:v>2.9060000000000001</c:v>
                </c:pt>
                <c:pt idx="2908">
                  <c:v>2.907</c:v>
                </c:pt>
                <c:pt idx="2909">
                  <c:v>2.9079999999999999</c:v>
                </c:pt>
                <c:pt idx="2910">
                  <c:v>2.9089999999999998</c:v>
                </c:pt>
                <c:pt idx="2911">
                  <c:v>2.91</c:v>
                </c:pt>
                <c:pt idx="2912">
                  <c:v>2.911</c:v>
                </c:pt>
                <c:pt idx="2913">
                  <c:v>2.9119999999999999</c:v>
                </c:pt>
                <c:pt idx="2914">
                  <c:v>2.9129999999999998</c:v>
                </c:pt>
                <c:pt idx="2915">
                  <c:v>2.9140000000000001</c:v>
                </c:pt>
                <c:pt idx="2916">
                  <c:v>2.915</c:v>
                </c:pt>
                <c:pt idx="2917">
                  <c:v>2.9159999999999999</c:v>
                </c:pt>
                <c:pt idx="2918">
                  <c:v>2.9169999999999998</c:v>
                </c:pt>
                <c:pt idx="2919">
                  <c:v>2.9180000000000001</c:v>
                </c:pt>
                <c:pt idx="2920">
                  <c:v>2.919</c:v>
                </c:pt>
                <c:pt idx="2921">
                  <c:v>2.92</c:v>
                </c:pt>
                <c:pt idx="2922">
                  <c:v>2.9209999999999998</c:v>
                </c:pt>
                <c:pt idx="2923">
                  <c:v>2.9220000000000002</c:v>
                </c:pt>
                <c:pt idx="2924">
                  <c:v>2.923</c:v>
                </c:pt>
                <c:pt idx="2925">
                  <c:v>2.9239999999999999</c:v>
                </c:pt>
                <c:pt idx="2926">
                  <c:v>2.9249999999999998</c:v>
                </c:pt>
                <c:pt idx="2927">
                  <c:v>2.9260000000000002</c:v>
                </c:pt>
                <c:pt idx="2928">
                  <c:v>2.927</c:v>
                </c:pt>
                <c:pt idx="2929">
                  <c:v>2.9279999999999999</c:v>
                </c:pt>
                <c:pt idx="2930">
                  <c:v>2.9289999999999998</c:v>
                </c:pt>
                <c:pt idx="2931">
                  <c:v>2.93</c:v>
                </c:pt>
                <c:pt idx="2932">
                  <c:v>2.931</c:v>
                </c:pt>
                <c:pt idx="2933">
                  <c:v>2.9319999999999999</c:v>
                </c:pt>
                <c:pt idx="2934">
                  <c:v>2.9329999999999998</c:v>
                </c:pt>
                <c:pt idx="2935">
                  <c:v>2.9340000000000002</c:v>
                </c:pt>
                <c:pt idx="2936">
                  <c:v>2.9350000000000001</c:v>
                </c:pt>
                <c:pt idx="2937">
                  <c:v>2.9359999999999999</c:v>
                </c:pt>
                <c:pt idx="2938">
                  <c:v>2.9369999999999998</c:v>
                </c:pt>
                <c:pt idx="2939">
                  <c:v>2.9380000000000002</c:v>
                </c:pt>
                <c:pt idx="2940">
                  <c:v>2.9390000000000001</c:v>
                </c:pt>
                <c:pt idx="2941">
                  <c:v>2.94</c:v>
                </c:pt>
                <c:pt idx="2942">
                  <c:v>2.9409999999999998</c:v>
                </c:pt>
                <c:pt idx="2943">
                  <c:v>2.9420000000000002</c:v>
                </c:pt>
                <c:pt idx="2944">
                  <c:v>2.9430000000000001</c:v>
                </c:pt>
                <c:pt idx="2945">
                  <c:v>2.944</c:v>
                </c:pt>
                <c:pt idx="2946">
                  <c:v>2.9449999999999998</c:v>
                </c:pt>
                <c:pt idx="2947">
                  <c:v>2.9460000000000002</c:v>
                </c:pt>
                <c:pt idx="2948">
                  <c:v>2.9470000000000001</c:v>
                </c:pt>
                <c:pt idx="2949">
                  <c:v>2.948</c:v>
                </c:pt>
                <c:pt idx="2950">
                  <c:v>2.9489999999999998</c:v>
                </c:pt>
                <c:pt idx="2951">
                  <c:v>2.95</c:v>
                </c:pt>
                <c:pt idx="2952">
                  <c:v>2.9510000000000001</c:v>
                </c:pt>
                <c:pt idx="2953">
                  <c:v>2.952</c:v>
                </c:pt>
                <c:pt idx="2954">
                  <c:v>2.9529999999999998</c:v>
                </c:pt>
                <c:pt idx="2955">
                  <c:v>2.9540000000000002</c:v>
                </c:pt>
                <c:pt idx="2956">
                  <c:v>2.9550000000000001</c:v>
                </c:pt>
                <c:pt idx="2957">
                  <c:v>2.956</c:v>
                </c:pt>
                <c:pt idx="2958">
                  <c:v>2.9569999999999999</c:v>
                </c:pt>
                <c:pt idx="2959">
                  <c:v>2.9580000000000002</c:v>
                </c:pt>
                <c:pt idx="2960">
                  <c:v>2.9590000000000001</c:v>
                </c:pt>
                <c:pt idx="2961">
                  <c:v>2.96</c:v>
                </c:pt>
                <c:pt idx="2962">
                  <c:v>2.9609999999999999</c:v>
                </c:pt>
                <c:pt idx="2963">
                  <c:v>2.9620000000000002</c:v>
                </c:pt>
                <c:pt idx="2964">
                  <c:v>2.9630000000000001</c:v>
                </c:pt>
                <c:pt idx="2965">
                  <c:v>2.964</c:v>
                </c:pt>
                <c:pt idx="2966">
                  <c:v>2.9649999999999999</c:v>
                </c:pt>
                <c:pt idx="2967">
                  <c:v>2.9660000000000002</c:v>
                </c:pt>
                <c:pt idx="2968">
                  <c:v>2.9670000000000001</c:v>
                </c:pt>
                <c:pt idx="2969">
                  <c:v>2.968</c:v>
                </c:pt>
                <c:pt idx="2970">
                  <c:v>2.9689999999999999</c:v>
                </c:pt>
                <c:pt idx="2971">
                  <c:v>2.97</c:v>
                </c:pt>
                <c:pt idx="2972">
                  <c:v>2.9710000000000001</c:v>
                </c:pt>
                <c:pt idx="2973">
                  <c:v>2.972</c:v>
                </c:pt>
                <c:pt idx="2974">
                  <c:v>2.9729999999999999</c:v>
                </c:pt>
                <c:pt idx="2975">
                  <c:v>2.9740000000000002</c:v>
                </c:pt>
                <c:pt idx="2976">
                  <c:v>2.9750000000000001</c:v>
                </c:pt>
                <c:pt idx="2977">
                  <c:v>2.976</c:v>
                </c:pt>
                <c:pt idx="2978">
                  <c:v>2.9769999999999999</c:v>
                </c:pt>
                <c:pt idx="2979">
                  <c:v>2.9780000000000002</c:v>
                </c:pt>
                <c:pt idx="2980">
                  <c:v>2.9790000000000001</c:v>
                </c:pt>
                <c:pt idx="2981">
                  <c:v>2.98</c:v>
                </c:pt>
                <c:pt idx="2982">
                  <c:v>2.9809999999999999</c:v>
                </c:pt>
                <c:pt idx="2983">
                  <c:v>2.9820000000000002</c:v>
                </c:pt>
                <c:pt idx="2984">
                  <c:v>2.9830000000000001</c:v>
                </c:pt>
                <c:pt idx="2985">
                  <c:v>2.984</c:v>
                </c:pt>
                <c:pt idx="2986">
                  <c:v>2.9849999999999999</c:v>
                </c:pt>
                <c:pt idx="2987">
                  <c:v>2.9860000000000002</c:v>
                </c:pt>
                <c:pt idx="2988">
                  <c:v>2.9870000000000001</c:v>
                </c:pt>
                <c:pt idx="2989">
                  <c:v>2.988</c:v>
                </c:pt>
                <c:pt idx="2990">
                  <c:v>2.9889999999999999</c:v>
                </c:pt>
                <c:pt idx="2991">
                  <c:v>2.99</c:v>
                </c:pt>
                <c:pt idx="2992">
                  <c:v>2.9910000000000001</c:v>
                </c:pt>
                <c:pt idx="2993">
                  <c:v>2.992</c:v>
                </c:pt>
                <c:pt idx="2994">
                  <c:v>2.9929999999999999</c:v>
                </c:pt>
                <c:pt idx="2995">
                  <c:v>2.9940000000000002</c:v>
                </c:pt>
                <c:pt idx="2996">
                  <c:v>2.9950000000000001</c:v>
                </c:pt>
                <c:pt idx="2997">
                  <c:v>2.996</c:v>
                </c:pt>
                <c:pt idx="2998">
                  <c:v>2.9969999999999999</c:v>
                </c:pt>
                <c:pt idx="2999">
                  <c:v>2.9980000000000002</c:v>
                </c:pt>
                <c:pt idx="3000">
                  <c:v>2.9990000000000001</c:v>
                </c:pt>
                <c:pt idx="3001">
                  <c:v>3</c:v>
                </c:pt>
                <c:pt idx="3002">
                  <c:v>3.0009999999999999</c:v>
                </c:pt>
                <c:pt idx="3003">
                  <c:v>3.0019999999999998</c:v>
                </c:pt>
                <c:pt idx="3004">
                  <c:v>3.0030000000000001</c:v>
                </c:pt>
                <c:pt idx="3005">
                  <c:v>3.004</c:v>
                </c:pt>
                <c:pt idx="3006">
                  <c:v>3.0049999999999999</c:v>
                </c:pt>
                <c:pt idx="3007">
                  <c:v>3.0059999999999998</c:v>
                </c:pt>
                <c:pt idx="3008">
                  <c:v>3.0070000000000001</c:v>
                </c:pt>
                <c:pt idx="3009">
                  <c:v>3.008</c:v>
                </c:pt>
                <c:pt idx="3010">
                  <c:v>3.0089999999999999</c:v>
                </c:pt>
                <c:pt idx="3011">
                  <c:v>3.01</c:v>
                </c:pt>
                <c:pt idx="3012">
                  <c:v>3.0110000000000001</c:v>
                </c:pt>
                <c:pt idx="3013">
                  <c:v>3.012</c:v>
                </c:pt>
                <c:pt idx="3014">
                  <c:v>3.0129999999999999</c:v>
                </c:pt>
                <c:pt idx="3015">
                  <c:v>3.0139999999999998</c:v>
                </c:pt>
                <c:pt idx="3016">
                  <c:v>3.0150000000000001</c:v>
                </c:pt>
                <c:pt idx="3017">
                  <c:v>3.016</c:v>
                </c:pt>
                <c:pt idx="3018">
                  <c:v>3.0169999999999999</c:v>
                </c:pt>
                <c:pt idx="3019">
                  <c:v>3.0179999999999998</c:v>
                </c:pt>
                <c:pt idx="3020">
                  <c:v>3.0190000000000001</c:v>
                </c:pt>
                <c:pt idx="3021">
                  <c:v>3.02</c:v>
                </c:pt>
                <c:pt idx="3022">
                  <c:v>3.0209999999999999</c:v>
                </c:pt>
                <c:pt idx="3023">
                  <c:v>3.0219999999999998</c:v>
                </c:pt>
                <c:pt idx="3024">
                  <c:v>3.0230000000000001</c:v>
                </c:pt>
                <c:pt idx="3025">
                  <c:v>3.024</c:v>
                </c:pt>
                <c:pt idx="3026">
                  <c:v>3.0249999999999999</c:v>
                </c:pt>
                <c:pt idx="3027">
                  <c:v>3.0259999999999998</c:v>
                </c:pt>
                <c:pt idx="3028">
                  <c:v>3.0270000000000001</c:v>
                </c:pt>
                <c:pt idx="3029">
                  <c:v>3.028</c:v>
                </c:pt>
                <c:pt idx="3030">
                  <c:v>3.0289999999999999</c:v>
                </c:pt>
                <c:pt idx="3031">
                  <c:v>3.03</c:v>
                </c:pt>
                <c:pt idx="3032">
                  <c:v>3.0310000000000001</c:v>
                </c:pt>
                <c:pt idx="3033">
                  <c:v>3.032</c:v>
                </c:pt>
                <c:pt idx="3034">
                  <c:v>3.0329999999999999</c:v>
                </c:pt>
                <c:pt idx="3035">
                  <c:v>3.0339999999999998</c:v>
                </c:pt>
                <c:pt idx="3036">
                  <c:v>3.0350000000000001</c:v>
                </c:pt>
                <c:pt idx="3037">
                  <c:v>3.036</c:v>
                </c:pt>
                <c:pt idx="3038">
                  <c:v>3.0369999999999999</c:v>
                </c:pt>
                <c:pt idx="3039">
                  <c:v>3.0379999999999998</c:v>
                </c:pt>
                <c:pt idx="3040">
                  <c:v>3.0390000000000001</c:v>
                </c:pt>
                <c:pt idx="3041">
                  <c:v>3.04</c:v>
                </c:pt>
                <c:pt idx="3042">
                  <c:v>3.0409999999999999</c:v>
                </c:pt>
                <c:pt idx="3043">
                  <c:v>3.0419999999999998</c:v>
                </c:pt>
                <c:pt idx="3044">
                  <c:v>3.0430000000000001</c:v>
                </c:pt>
                <c:pt idx="3045">
                  <c:v>3.044</c:v>
                </c:pt>
                <c:pt idx="3046">
                  <c:v>3.0449999999999999</c:v>
                </c:pt>
                <c:pt idx="3047">
                  <c:v>3.0459999999999998</c:v>
                </c:pt>
                <c:pt idx="3048">
                  <c:v>3.0470000000000002</c:v>
                </c:pt>
                <c:pt idx="3049">
                  <c:v>3.048</c:v>
                </c:pt>
                <c:pt idx="3050">
                  <c:v>3.0489999999999999</c:v>
                </c:pt>
                <c:pt idx="3051">
                  <c:v>3.05</c:v>
                </c:pt>
                <c:pt idx="3052">
                  <c:v>3.0510000000000002</c:v>
                </c:pt>
                <c:pt idx="3053">
                  <c:v>3.052</c:v>
                </c:pt>
                <c:pt idx="3054">
                  <c:v>3.0529999999999999</c:v>
                </c:pt>
                <c:pt idx="3055">
                  <c:v>3.0539999999999998</c:v>
                </c:pt>
                <c:pt idx="3056">
                  <c:v>3.0550000000000002</c:v>
                </c:pt>
                <c:pt idx="3057">
                  <c:v>3.056</c:v>
                </c:pt>
                <c:pt idx="3058">
                  <c:v>3.0569999999999999</c:v>
                </c:pt>
                <c:pt idx="3059">
                  <c:v>3.0579999999999998</c:v>
                </c:pt>
                <c:pt idx="3060">
                  <c:v>3.0590000000000002</c:v>
                </c:pt>
                <c:pt idx="3061">
                  <c:v>3.06</c:v>
                </c:pt>
                <c:pt idx="3062">
                  <c:v>3.0609999999999999</c:v>
                </c:pt>
                <c:pt idx="3063">
                  <c:v>3.0619999999999998</c:v>
                </c:pt>
                <c:pt idx="3064">
                  <c:v>3.0630000000000002</c:v>
                </c:pt>
                <c:pt idx="3065">
                  <c:v>3.0640000000000001</c:v>
                </c:pt>
                <c:pt idx="3066">
                  <c:v>3.0649999999999999</c:v>
                </c:pt>
                <c:pt idx="3067">
                  <c:v>3.0659999999999998</c:v>
                </c:pt>
                <c:pt idx="3068">
                  <c:v>3.0670000000000002</c:v>
                </c:pt>
                <c:pt idx="3069">
                  <c:v>3.0680000000000001</c:v>
                </c:pt>
                <c:pt idx="3070">
                  <c:v>3.069</c:v>
                </c:pt>
                <c:pt idx="3071">
                  <c:v>3.07</c:v>
                </c:pt>
                <c:pt idx="3072">
                  <c:v>3.0710000000000002</c:v>
                </c:pt>
                <c:pt idx="3073">
                  <c:v>3.0720000000000001</c:v>
                </c:pt>
                <c:pt idx="3074">
                  <c:v>3.073</c:v>
                </c:pt>
                <c:pt idx="3075">
                  <c:v>3.0739999999999998</c:v>
                </c:pt>
                <c:pt idx="3076">
                  <c:v>3.0750000000000002</c:v>
                </c:pt>
                <c:pt idx="3077">
                  <c:v>3.0760000000000001</c:v>
                </c:pt>
                <c:pt idx="3078">
                  <c:v>3.077</c:v>
                </c:pt>
                <c:pt idx="3079">
                  <c:v>3.0779999999999998</c:v>
                </c:pt>
                <c:pt idx="3080">
                  <c:v>3.0790000000000002</c:v>
                </c:pt>
                <c:pt idx="3081">
                  <c:v>3.08</c:v>
                </c:pt>
                <c:pt idx="3082">
                  <c:v>3.081</c:v>
                </c:pt>
                <c:pt idx="3083">
                  <c:v>3.0819999999999999</c:v>
                </c:pt>
                <c:pt idx="3084">
                  <c:v>3.0830000000000002</c:v>
                </c:pt>
                <c:pt idx="3085">
                  <c:v>3.0840000000000001</c:v>
                </c:pt>
                <c:pt idx="3086">
                  <c:v>3.085</c:v>
                </c:pt>
                <c:pt idx="3087">
                  <c:v>3.0859999999999999</c:v>
                </c:pt>
                <c:pt idx="3088">
                  <c:v>3.0870000000000002</c:v>
                </c:pt>
                <c:pt idx="3089">
                  <c:v>3.0880000000000001</c:v>
                </c:pt>
                <c:pt idx="3090">
                  <c:v>3.089</c:v>
                </c:pt>
                <c:pt idx="3091">
                  <c:v>3.09</c:v>
                </c:pt>
                <c:pt idx="3092">
                  <c:v>3.0910000000000002</c:v>
                </c:pt>
                <c:pt idx="3093">
                  <c:v>3.0920000000000001</c:v>
                </c:pt>
                <c:pt idx="3094">
                  <c:v>3.093</c:v>
                </c:pt>
                <c:pt idx="3095">
                  <c:v>3.0939999999999999</c:v>
                </c:pt>
                <c:pt idx="3096">
                  <c:v>3.0950000000000002</c:v>
                </c:pt>
                <c:pt idx="3097">
                  <c:v>3.0960000000000001</c:v>
                </c:pt>
                <c:pt idx="3098">
                  <c:v>3.097</c:v>
                </c:pt>
                <c:pt idx="3099">
                  <c:v>3.0979999999999999</c:v>
                </c:pt>
                <c:pt idx="3100">
                  <c:v>3.0990000000000002</c:v>
                </c:pt>
                <c:pt idx="3101">
                  <c:v>3.1</c:v>
                </c:pt>
                <c:pt idx="3102">
                  <c:v>3.101</c:v>
                </c:pt>
                <c:pt idx="3103">
                  <c:v>3.1019999999999999</c:v>
                </c:pt>
                <c:pt idx="3104">
                  <c:v>3.1030000000000002</c:v>
                </c:pt>
                <c:pt idx="3105">
                  <c:v>3.1040000000000001</c:v>
                </c:pt>
                <c:pt idx="3106">
                  <c:v>3.105</c:v>
                </c:pt>
                <c:pt idx="3107">
                  <c:v>3.1059999999999999</c:v>
                </c:pt>
                <c:pt idx="3108">
                  <c:v>3.1070000000000002</c:v>
                </c:pt>
                <c:pt idx="3109">
                  <c:v>3.1080000000000001</c:v>
                </c:pt>
                <c:pt idx="3110">
                  <c:v>3.109</c:v>
                </c:pt>
                <c:pt idx="3111">
                  <c:v>3.11</c:v>
                </c:pt>
                <c:pt idx="3112">
                  <c:v>3.1110000000000002</c:v>
                </c:pt>
                <c:pt idx="3113">
                  <c:v>3.1120000000000001</c:v>
                </c:pt>
                <c:pt idx="3114">
                  <c:v>3.113</c:v>
                </c:pt>
                <c:pt idx="3115">
                  <c:v>3.1139999999999999</c:v>
                </c:pt>
                <c:pt idx="3116">
                  <c:v>3.1150000000000002</c:v>
                </c:pt>
                <c:pt idx="3117">
                  <c:v>3.1160000000000001</c:v>
                </c:pt>
                <c:pt idx="3118">
                  <c:v>3.117</c:v>
                </c:pt>
                <c:pt idx="3119">
                  <c:v>3.1179999999999999</c:v>
                </c:pt>
                <c:pt idx="3120">
                  <c:v>3.1190000000000002</c:v>
                </c:pt>
                <c:pt idx="3121">
                  <c:v>3.12</c:v>
                </c:pt>
                <c:pt idx="3122">
                  <c:v>3.121</c:v>
                </c:pt>
                <c:pt idx="3123">
                  <c:v>3.1219999999999999</c:v>
                </c:pt>
                <c:pt idx="3124">
                  <c:v>3.1230000000000002</c:v>
                </c:pt>
                <c:pt idx="3125">
                  <c:v>3.1240000000000001</c:v>
                </c:pt>
                <c:pt idx="3126">
                  <c:v>3.125</c:v>
                </c:pt>
                <c:pt idx="3127">
                  <c:v>3.1259999999999999</c:v>
                </c:pt>
                <c:pt idx="3128">
                  <c:v>3.1269999999999998</c:v>
                </c:pt>
                <c:pt idx="3129">
                  <c:v>3.1280000000000001</c:v>
                </c:pt>
                <c:pt idx="3130">
                  <c:v>3.129</c:v>
                </c:pt>
                <c:pt idx="3131">
                  <c:v>3.13</c:v>
                </c:pt>
                <c:pt idx="3132">
                  <c:v>3.1309999999999998</c:v>
                </c:pt>
                <c:pt idx="3133">
                  <c:v>3.1320000000000001</c:v>
                </c:pt>
                <c:pt idx="3134">
                  <c:v>3.133</c:v>
                </c:pt>
                <c:pt idx="3135">
                  <c:v>3.1339999999999999</c:v>
                </c:pt>
                <c:pt idx="3136">
                  <c:v>3.1349999999999998</c:v>
                </c:pt>
                <c:pt idx="3137">
                  <c:v>3.1360000000000001</c:v>
                </c:pt>
                <c:pt idx="3138">
                  <c:v>3.137</c:v>
                </c:pt>
                <c:pt idx="3139">
                  <c:v>3.1379999999999999</c:v>
                </c:pt>
                <c:pt idx="3140">
                  <c:v>3.1389999999999998</c:v>
                </c:pt>
                <c:pt idx="3141">
                  <c:v>3.14</c:v>
                </c:pt>
                <c:pt idx="3142">
                  <c:v>3.141</c:v>
                </c:pt>
                <c:pt idx="3143">
                  <c:v>3.1419999999999999</c:v>
                </c:pt>
                <c:pt idx="3144">
                  <c:v>3.1429999999999998</c:v>
                </c:pt>
                <c:pt idx="3145">
                  <c:v>3.1440000000000001</c:v>
                </c:pt>
                <c:pt idx="3146">
                  <c:v>3.145</c:v>
                </c:pt>
                <c:pt idx="3147">
                  <c:v>3.1459999999999999</c:v>
                </c:pt>
                <c:pt idx="3148">
                  <c:v>3.1469999999999998</c:v>
                </c:pt>
                <c:pt idx="3149">
                  <c:v>3.1480000000000001</c:v>
                </c:pt>
                <c:pt idx="3150">
                  <c:v>3.149</c:v>
                </c:pt>
                <c:pt idx="3151">
                  <c:v>3.15</c:v>
                </c:pt>
                <c:pt idx="3152">
                  <c:v>3.1509999999999998</c:v>
                </c:pt>
                <c:pt idx="3153">
                  <c:v>3.1520000000000001</c:v>
                </c:pt>
                <c:pt idx="3154">
                  <c:v>3.153</c:v>
                </c:pt>
                <c:pt idx="3155">
                  <c:v>3.1539999999999999</c:v>
                </c:pt>
                <c:pt idx="3156">
                  <c:v>3.1549999999999998</c:v>
                </c:pt>
                <c:pt idx="3157">
                  <c:v>3.1560000000000001</c:v>
                </c:pt>
                <c:pt idx="3158">
                  <c:v>3.157</c:v>
                </c:pt>
                <c:pt idx="3159">
                  <c:v>3.1579999999999999</c:v>
                </c:pt>
                <c:pt idx="3160">
                  <c:v>3.1589999999999998</c:v>
                </c:pt>
                <c:pt idx="3161">
                  <c:v>3.16</c:v>
                </c:pt>
                <c:pt idx="3162">
                  <c:v>3.161</c:v>
                </c:pt>
                <c:pt idx="3163">
                  <c:v>3.1619999999999999</c:v>
                </c:pt>
                <c:pt idx="3164">
                  <c:v>3.1629999999999998</c:v>
                </c:pt>
                <c:pt idx="3165">
                  <c:v>3.1640000000000001</c:v>
                </c:pt>
                <c:pt idx="3166">
                  <c:v>3.165</c:v>
                </c:pt>
                <c:pt idx="3167">
                  <c:v>3.1659999999999999</c:v>
                </c:pt>
                <c:pt idx="3168">
                  <c:v>3.1669999999999998</c:v>
                </c:pt>
                <c:pt idx="3169">
                  <c:v>3.1680000000000001</c:v>
                </c:pt>
                <c:pt idx="3170">
                  <c:v>3.169</c:v>
                </c:pt>
                <c:pt idx="3171">
                  <c:v>3.17</c:v>
                </c:pt>
                <c:pt idx="3172">
                  <c:v>3.1709999999999998</c:v>
                </c:pt>
                <c:pt idx="3173">
                  <c:v>3.1720000000000002</c:v>
                </c:pt>
                <c:pt idx="3174">
                  <c:v>3.173</c:v>
                </c:pt>
                <c:pt idx="3175">
                  <c:v>3.1739999999999999</c:v>
                </c:pt>
                <c:pt idx="3176">
                  <c:v>3.1749999999999998</c:v>
                </c:pt>
                <c:pt idx="3177">
                  <c:v>3.1760000000000002</c:v>
                </c:pt>
                <c:pt idx="3178">
                  <c:v>3.177</c:v>
                </c:pt>
                <c:pt idx="3179">
                  <c:v>3.1779999999999999</c:v>
                </c:pt>
                <c:pt idx="3180">
                  <c:v>3.1789999999999998</c:v>
                </c:pt>
                <c:pt idx="3181">
                  <c:v>3.18</c:v>
                </c:pt>
                <c:pt idx="3182">
                  <c:v>3.181</c:v>
                </c:pt>
                <c:pt idx="3183">
                  <c:v>3.1819999999999999</c:v>
                </c:pt>
                <c:pt idx="3184">
                  <c:v>3.1829999999999998</c:v>
                </c:pt>
                <c:pt idx="3185">
                  <c:v>3.1840000000000002</c:v>
                </c:pt>
                <c:pt idx="3186">
                  <c:v>3.1850000000000001</c:v>
                </c:pt>
                <c:pt idx="3187">
                  <c:v>3.1859999999999999</c:v>
                </c:pt>
                <c:pt idx="3188">
                  <c:v>3.1869999999999998</c:v>
                </c:pt>
                <c:pt idx="3189">
                  <c:v>3.1880000000000002</c:v>
                </c:pt>
                <c:pt idx="3190">
                  <c:v>3.1890000000000001</c:v>
                </c:pt>
                <c:pt idx="3191">
                  <c:v>3.19</c:v>
                </c:pt>
                <c:pt idx="3192">
                  <c:v>3.1909999999999998</c:v>
                </c:pt>
                <c:pt idx="3193">
                  <c:v>3.1920000000000002</c:v>
                </c:pt>
                <c:pt idx="3194">
                  <c:v>3.1930000000000001</c:v>
                </c:pt>
                <c:pt idx="3195">
                  <c:v>3.194</c:v>
                </c:pt>
                <c:pt idx="3196">
                  <c:v>3.1949999999999998</c:v>
                </c:pt>
                <c:pt idx="3197">
                  <c:v>3.1960000000000002</c:v>
                </c:pt>
                <c:pt idx="3198">
                  <c:v>3.1970000000000001</c:v>
                </c:pt>
                <c:pt idx="3199">
                  <c:v>3.198</c:v>
                </c:pt>
                <c:pt idx="3200">
                  <c:v>3.1989999999999998</c:v>
                </c:pt>
                <c:pt idx="3201">
                  <c:v>3.2</c:v>
                </c:pt>
                <c:pt idx="3202">
                  <c:v>3.2010000000000001</c:v>
                </c:pt>
                <c:pt idx="3203">
                  <c:v>3.202</c:v>
                </c:pt>
                <c:pt idx="3204">
                  <c:v>3.2029999999999998</c:v>
                </c:pt>
                <c:pt idx="3205">
                  <c:v>3.2040000000000002</c:v>
                </c:pt>
                <c:pt idx="3206">
                  <c:v>3.2050000000000001</c:v>
                </c:pt>
                <c:pt idx="3207">
                  <c:v>3.206</c:v>
                </c:pt>
                <c:pt idx="3208">
                  <c:v>3.2069999999999999</c:v>
                </c:pt>
                <c:pt idx="3209">
                  <c:v>3.2080000000000002</c:v>
                </c:pt>
                <c:pt idx="3210">
                  <c:v>3.2090000000000001</c:v>
                </c:pt>
                <c:pt idx="3211">
                  <c:v>3.21</c:v>
                </c:pt>
                <c:pt idx="3212">
                  <c:v>3.2109999999999999</c:v>
                </c:pt>
                <c:pt idx="3213">
                  <c:v>3.2120000000000002</c:v>
                </c:pt>
                <c:pt idx="3214">
                  <c:v>3.2130000000000001</c:v>
                </c:pt>
                <c:pt idx="3215">
                  <c:v>3.214</c:v>
                </c:pt>
                <c:pt idx="3216">
                  <c:v>3.2149999999999999</c:v>
                </c:pt>
                <c:pt idx="3217">
                  <c:v>3.2160000000000002</c:v>
                </c:pt>
                <c:pt idx="3218">
                  <c:v>3.2170000000000001</c:v>
                </c:pt>
                <c:pt idx="3219">
                  <c:v>3.218</c:v>
                </c:pt>
                <c:pt idx="3220">
                  <c:v>3.2189999999999999</c:v>
                </c:pt>
                <c:pt idx="3221">
                  <c:v>3.22</c:v>
                </c:pt>
                <c:pt idx="3222">
                  <c:v>3.2210000000000001</c:v>
                </c:pt>
                <c:pt idx="3223">
                  <c:v>3.222</c:v>
                </c:pt>
                <c:pt idx="3224">
                  <c:v>3.2229999999999999</c:v>
                </c:pt>
                <c:pt idx="3225">
                  <c:v>3.2240000000000002</c:v>
                </c:pt>
                <c:pt idx="3226">
                  <c:v>3.2250000000000001</c:v>
                </c:pt>
                <c:pt idx="3227">
                  <c:v>3.226</c:v>
                </c:pt>
                <c:pt idx="3228">
                  <c:v>3.2269999999999999</c:v>
                </c:pt>
                <c:pt idx="3229">
                  <c:v>3.2280000000000002</c:v>
                </c:pt>
                <c:pt idx="3230">
                  <c:v>3.2290000000000001</c:v>
                </c:pt>
                <c:pt idx="3231">
                  <c:v>3.23</c:v>
                </c:pt>
                <c:pt idx="3232">
                  <c:v>3.2309999999999999</c:v>
                </c:pt>
                <c:pt idx="3233">
                  <c:v>3.2320000000000002</c:v>
                </c:pt>
                <c:pt idx="3234">
                  <c:v>3.2330000000000001</c:v>
                </c:pt>
                <c:pt idx="3235">
                  <c:v>3.234</c:v>
                </c:pt>
                <c:pt idx="3236">
                  <c:v>3.2349999999999999</c:v>
                </c:pt>
                <c:pt idx="3237">
                  <c:v>3.2360000000000002</c:v>
                </c:pt>
                <c:pt idx="3238">
                  <c:v>3.2370000000000001</c:v>
                </c:pt>
                <c:pt idx="3239">
                  <c:v>3.238</c:v>
                </c:pt>
                <c:pt idx="3240">
                  <c:v>3.2389999999999999</c:v>
                </c:pt>
                <c:pt idx="3241">
                  <c:v>3.24</c:v>
                </c:pt>
                <c:pt idx="3242">
                  <c:v>3.2410000000000001</c:v>
                </c:pt>
                <c:pt idx="3243">
                  <c:v>3.242</c:v>
                </c:pt>
                <c:pt idx="3244">
                  <c:v>3.2429999999999999</c:v>
                </c:pt>
                <c:pt idx="3245">
                  <c:v>3.2440000000000002</c:v>
                </c:pt>
                <c:pt idx="3246">
                  <c:v>3.2450000000000001</c:v>
                </c:pt>
                <c:pt idx="3247">
                  <c:v>3.246</c:v>
                </c:pt>
                <c:pt idx="3248">
                  <c:v>3.2469999999999999</c:v>
                </c:pt>
                <c:pt idx="3249">
                  <c:v>3.2480000000000002</c:v>
                </c:pt>
                <c:pt idx="3250">
                  <c:v>3.2490000000000001</c:v>
                </c:pt>
                <c:pt idx="3251">
                  <c:v>3.25</c:v>
                </c:pt>
                <c:pt idx="3252">
                  <c:v>3.2509999999999999</c:v>
                </c:pt>
                <c:pt idx="3253">
                  <c:v>3.2519999999999998</c:v>
                </c:pt>
                <c:pt idx="3254">
                  <c:v>3.2530000000000001</c:v>
                </c:pt>
                <c:pt idx="3255">
                  <c:v>3.254</c:v>
                </c:pt>
                <c:pt idx="3256">
                  <c:v>3.2549999999999999</c:v>
                </c:pt>
                <c:pt idx="3257">
                  <c:v>3.2559999999999998</c:v>
                </c:pt>
                <c:pt idx="3258">
                  <c:v>3.2570000000000001</c:v>
                </c:pt>
                <c:pt idx="3259">
                  <c:v>3.258</c:v>
                </c:pt>
                <c:pt idx="3260">
                  <c:v>3.2589999999999999</c:v>
                </c:pt>
                <c:pt idx="3261">
                  <c:v>3.26</c:v>
                </c:pt>
                <c:pt idx="3262">
                  <c:v>3.2610000000000001</c:v>
                </c:pt>
                <c:pt idx="3263">
                  <c:v>3.262</c:v>
                </c:pt>
                <c:pt idx="3264">
                  <c:v>3.2629999999999999</c:v>
                </c:pt>
                <c:pt idx="3265">
                  <c:v>3.2639999999999998</c:v>
                </c:pt>
                <c:pt idx="3266">
                  <c:v>3.2650000000000001</c:v>
                </c:pt>
                <c:pt idx="3267">
                  <c:v>3.266</c:v>
                </c:pt>
                <c:pt idx="3268">
                  <c:v>3.2669999999999999</c:v>
                </c:pt>
                <c:pt idx="3269">
                  <c:v>3.2679999999999998</c:v>
                </c:pt>
                <c:pt idx="3270">
                  <c:v>3.2690000000000001</c:v>
                </c:pt>
                <c:pt idx="3271">
                  <c:v>3.27</c:v>
                </c:pt>
                <c:pt idx="3272">
                  <c:v>3.2709999999999999</c:v>
                </c:pt>
                <c:pt idx="3273">
                  <c:v>3.2719999999999998</c:v>
                </c:pt>
                <c:pt idx="3274">
                  <c:v>3.2730000000000001</c:v>
                </c:pt>
                <c:pt idx="3275">
                  <c:v>3.274</c:v>
                </c:pt>
                <c:pt idx="3276">
                  <c:v>3.2749999999999999</c:v>
                </c:pt>
                <c:pt idx="3277">
                  <c:v>3.2759999999999998</c:v>
                </c:pt>
                <c:pt idx="3278">
                  <c:v>3.2770000000000001</c:v>
                </c:pt>
                <c:pt idx="3279">
                  <c:v>3.278</c:v>
                </c:pt>
                <c:pt idx="3280">
                  <c:v>3.2789999999999999</c:v>
                </c:pt>
                <c:pt idx="3281">
                  <c:v>3.28</c:v>
                </c:pt>
                <c:pt idx="3282">
                  <c:v>3.2810000000000001</c:v>
                </c:pt>
                <c:pt idx="3283">
                  <c:v>3.282</c:v>
                </c:pt>
                <c:pt idx="3284">
                  <c:v>3.2829999999999999</c:v>
                </c:pt>
                <c:pt idx="3285">
                  <c:v>3.2839999999999998</c:v>
                </c:pt>
                <c:pt idx="3286">
                  <c:v>3.2850000000000001</c:v>
                </c:pt>
                <c:pt idx="3287">
                  <c:v>3.286</c:v>
                </c:pt>
                <c:pt idx="3288">
                  <c:v>3.2869999999999999</c:v>
                </c:pt>
                <c:pt idx="3289">
                  <c:v>3.2879999999999998</c:v>
                </c:pt>
                <c:pt idx="3290">
                  <c:v>3.2890000000000001</c:v>
                </c:pt>
                <c:pt idx="3291">
                  <c:v>3.29</c:v>
                </c:pt>
                <c:pt idx="3292">
                  <c:v>3.2909999999999999</c:v>
                </c:pt>
                <c:pt idx="3293">
                  <c:v>3.2919999999999998</c:v>
                </c:pt>
                <c:pt idx="3294">
                  <c:v>3.2930000000000001</c:v>
                </c:pt>
                <c:pt idx="3295">
                  <c:v>3.294</c:v>
                </c:pt>
                <c:pt idx="3296">
                  <c:v>3.2949999999999999</c:v>
                </c:pt>
                <c:pt idx="3297">
                  <c:v>3.2959999999999998</c:v>
                </c:pt>
                <c:pt idx="3298">
                  <c:v>3.2970000000000002</c:v>
                </c:pt>
                <c:pt idx="3299">
                  <c:v>3.298</c:v>
                </c:pt>
                <c:pt idx="3300">
                  <c:v>3.2989999999999999</c:v>
                </c:pt>
                <c:pt idx="3301">
                  <c:v>3.3</c:v>
                </c:pt>
                <c:pt idx="3302">
                  <c:v>3.3010000000000002</c:v>
                </c:pt>
                <c:pt idx="3303">
                  <c:v>3.302</c:v>
                </c:pt>
                <c:pt idx="3304">
                  <c:v>3.3029999999999999</c:v>
                </c:pt>
                <c:pt idx="3305">
                  <c:v>3.3039999999999998</c:v>
                </c:pt>
                <c:pt idx="3306">
                  <c:v>3.3050000000000002</c:v>
                </c:pt>
                <c:pt idx="3307">
                  <c:v>3.306</c:v>
                </c:pt>
                <c:pt idx="3308">
                  <c:v>3.3069999999999999</c:v>
                </c:pt>
                <c:pt idx="3309">
                  <c:v>3.3079999999999998</c:v>
                </c:pt>
                <c:pt idx="3310">
                  <c:v>3.3090000000000002</c:v>
                </c:pt>
                <c:pt idx="3311">
                  <c:v>3.31</c:v>
                </c:pt>
                <c:pt idx="3312">
                  <c:v>3.3109999999999999</c:v>
                </c:pt>
                <c:pt idx="3313">
                  <c:v>3.3119999999999998</c:v>
                </c:pt>
                <c:pt idx="3314">
                  <c:v>3.3130000000000002</c:v>
                </c:pt>
                <c:pt idx="3315">
                  <c:v>3.3140000000000001</c:v>
                </c:pt>
                <c:pt idx="3316">
                  <c:v>3.3149999999999999</c:v>
                </c:pt>
                <c:pt idx="3317">
                  <c:v>3.3159999999999998</c:v>
                </c:pt>
                <c:pt idx="3318">
                  <c:v>3.3170000000000002</c:v>
                </c:pt>
                <c:pt idx="3319">
                  <c:v>3.3180000000000001</c:v>
                </c:pt>
                <c:pt idx="3320">
                  <c:v>3.319</c:v>
                </c:pt>
                <c:pt idx="3321">
                  <c:v>3.32</c:v>
                </c:pt>
                <c:pt idx="3322">
                  <c:v>3.3210000000000002</c:v>
                </c:pt>
                <c:pt idx="3323">
                  <c:v>3.3220000000000001</c:v>
                </c:pt>
                <c:pt idx="3324">
                  <c:v>3.323</c:v>
                </c:pt>
                <c:pt idx="3325">
                  <c:v>3.3239999999999998</c:v>
                </c:pt>
                <c:pt idx="3326">
                  <c:v>3.3250000000000002</c:v>
                </c:pt>
                <c:pt idx="3327">
                  <c:v>3.3260000000000001</c:v>
                </c:pt>
                <c:pt idx="3328">
                  <c:v>3.327</c:v>
                </c:pt>
                <c:pt idx="3329">
                  <c:v>3.3279999999999998</c:v>
                </c:pt>
                <c:pt idx="3330">
                  <c:v>3.3290000000000002</c:v>
                </c:pt>
                <c:pt idx="3331">
                  <c:v>3.33</c:v>
                </c:pt>
                <c:pt idx="3332">
                  <c:v>3.331</c:v>
                </c:pt>
                <c:pt idx="3333">
                  <c:v>3.3319999999999999</c:v>
                </c:pt>
                <c:pt idx="3334">
                  <c:v>3.3330000000000002</c:v>
                </c:pt>
                <c:pt idx="3335">
                  <c:v>3.3340000000000001</c:v>
                </c:pt>
                <c:pt idx="3336">
                  <c:v>3.335</c:v>
                </c:pt>
                <c:pt idx="3337">
                  <c:v>3.3359999999999999</c:v>
                </c:pt>
                <c:pt idx="3338">
                  <c:v>3.3370000000000002</c:v>
                </c:pt>
                <c:pt idx="3339">
                  <c:v>3.3380000000000001</c:v>
                </c:pt>
                <c:pt idx="3340">
                  <c:v>3.339</c:v>
                </c:pt>
                <c:pt idx="3341">
                  <c:v>3.34</c:v>
                </c:pt>
                <c:pt idx="3342">
                  <c:v>3.3410000000000002</c:v>
                </c:pt>
                <c:pt idx="3343">
                  <c:v>3.3420000000000001</c:v>
                </c:pt>
                <c:pt idx="3344">
                  <c:v>3.343</c:v>
                </c:pt>
                <c:pt idx="3345">
                  <c:v>3.3439999999999999</c:v>
                </c:pt>
                <c:pt idx="3346">
                  <c:v>3.3450000000000002</c:v>
                </c:pt>
                <c:pt idx="3347">
                  <c:v>3.3460000000000001</c:v>
                </c:pt>
                <c:pt idx="3348">
                  <c:v>3.347</c:v>
                </c:pt>
                <c:pt idx="3349">
                  <c:v>3.3479999999999999</c:v>
                </c:pt>
                <c:pt idx="3350">
                  <c:v>3.3490000000000002</c:v>
                </c:pt>
                <c:pt idx="3351">
                  <c:v>3.35</c:v>
                </c:pt>
                <c:pt idx="3352">
                  <c:v>3.351</c:v>
                </c:pt>
                <c:pt idx="3353">
                  <c:v>3.3519999999999999</c:v>
                </c:pt>
                <c:pt idx="3354">
                  <c:v>3.3530000000000002</c:v>
                </c:pt>
                <c:pt idx="3355">
                  <c:v>3.3540000000000001</c:v>
                </c:pt>
                <c:pt idx="3356">
                  <c:v>3.355</c:v>
                </c:pt>
                <c:pt idx="3357">
                  <c:v>3.3559999999999999</c:v>
                </c:pt>
                <c:pt idx="3358">
                  <c:v>3.3570000000000002</c:v>
                </c:pt>
                <c:pt idx="3359">
                  <c:v>3.3580000000000001</c:v>
                </c:pt>
                <c:pt idx="3360">
                  <c:v>3.359</c:v>
                </c:pt>
                <c:pt idx="3361">
                  <c:v>3.36</c:v>
                </c:pt>
                <c:pt idx="3362">
                  <c:v>3.3610000000000002</c:v>
                </c:pt>
                <c:pt idx="3363">
                  <c:v>3.3620000000000001</c:v>
                </c:pt>
                <c:pt idx="3364">
                  <c:v>3.363</c:v>
                </c:pt>
                <c:pt idx="3365">
                  <c:v>3.3639999999999999</c:v>
                </c:pt>
                <c:pt idx="3366">
                  <c:v>3.3650000000000002</c:v>
                </c:pt>
                <c:pt idx="3367">
                  <c:v>3.3660000000000001</c:v>
                </c:pt>
                <c:pt idx="3368">
                  <c:v>3.367</c:v>
                </c:pt>
                <c:pt idx="3369">
                  <c:v>3.3679999999999999</c:v>
                </c:pt>
                <c:pt idx="3370">
                  <c:v>3.3690000000000002</c:v>
                </c:pt>
                <c:pt idx="3371">
                  <c:v>3.37</c:v>
                </c:pt>
                <c:pt idx="3372">
                  <c:v>3.371</c:v>
                </c:pt>
                <c:pt idx="3373">
                  <c:v>3.3719999999999999</c:v>
                </c:pt>
                <c:pt idx="3374">
                  <c:v>3.3730000000000002</c:v>
                </c:pt>
                <c:pt idx="3375">
                  <c:v>3.3740000000000001</c:v>
                </c:pt>
                <c:pt idx="3376">
                  <c:v>3.375</c:v>
                </c:pt>
                <c:pt idx="3377">
                  <c:v>3.3759999999999999</c:v>
                </c:pt>
                <c:pt idx="3378">
                  <c:v>3.3769999999999998</c:v>
                </c:pt>
                <c:pt idx="3379">
                  <c:v>3.3780000000000001</c:v>
                </c:pt>
                <c:pt idx="3380">
                  <c:v>3.379</c:v>
                </c:pt>
                <c:pt idx="3381">
                  <c:v>3.38</c:v>
                </c:pt>
                <c:pt idx="3382">
                  <c:v>3.3809999999999998</c:v>
                </c:pt>
                <c:pt idx="3383">
                  <c:v>3.3820000000000001</c:v>
                </c:pt>
                <c:pt idx="3384">
                  <c:v>3.383</c:v>
                </c:pt>
                <c:pt idx="3385">
                  <c:v>3.3839999999999999</c:v>
                </c:pt>
                <c:pt idx="3386">
                  <c:v>3.3849999999999998</c:v>
                </c:pt>
                <c:pt idx="3387">
                  <c:v>3.3860000000000001</c:v>
                </c:pt>
                <c:pt idx="3388">
                  <c:v>3.387</c:v>
                </c:pt>
                <c:pt idx="3389">
                  <c:v>3.3879999999999999</c:v>
                </c:pt>
                <c:pt idx="3390">
                  <c:v>3.3889999999999998</c:v>
                </c:pt>
                <c:pt idx="3391">
                  <c:v>3.39</c:v>
                </c:pt>
                <c:pt idx="3392">
                  <c:v>3.391</c:v>
                </c:pt>
                <c:pt idx="3393">
                  <c:v>3.3919999999999999</c:v>
                </c:pt>
                <c:pt idx="3394">
                  <c:v>3.3929999999999998</c:v>
                </c:pt>
                <c:pt idx="3395">
                  <c:v>3.3940000000000001</c:v>
                </c:pt>
                <c:pt idx="3396">
                  <c:v>3.395</c:v>
                </c:pt>
                <c:pt idx="3397">
                  <c:v>3.3959999999999999</c:v>
                </c:pt>
                <c:pt idx="3398">
                  <c:v>3.3969999999999998</c:v>
                </c:pt>
                <c:pt idx="3399">
                  <c:v>3.3980000000000001</c:v>
                </c:pt>
                <c:pt idx="3400">
                  <c:v>3.399</c:v>
                </c:pt>
                <c:pt idx="3401">
                  <c:v>3.4</c:v>
                </c:pt>
                <c:pt idx="3402">
                  <c:v>3.4009999999999998</c:v>
                </c:pt>
                <c:pt idx="3403">
                  <c:v>3.4020000000000001</c:v>
                </c:pt>
                <c:pt idx="3404">
                  <c:v>3.403</c:v>
                </c:pt>
                <c:pt idx="3405">
                  <c:v>3.4039999999999999</c:v>
                </c:pt>
                <c:pt idx="3406">
                  <c:v>3.4049999999999998</c:v>
                </c:pt>
                <c:pt idx="3407">
                  <c:v>3.4060000000000001</c:v>
                </c:pt>
                <c:pt idx="3408">
                  <c:v>3.407</c:v>
                </c:pt>
                <c:pt idx="3409">
                  <c:v>3.4079999999999999</c:v>
                </c:pt>
                <c:pt idx="3410">
                  <c:v>3.4089999999999998</c:v>
                </c:pt>
                <c:pt idx="3411">
                  <c:v>3.41</c:v>
                </c:pt>
                <c:pt idx="3412">
                  <c:v>3.411</c:v>
                </c:pt>
                <c:pt idx="3413">
                  <c:v>3.4119999999999999</c:v>
                </c:pt>
                <c:pt idx="3414">
                  <c:v>3.4129999999999998</c:v>
                </c:pt>
                <c:pt idx="3415">
                  <c:v>3.4140000000000001</c:v>
                </c:pt>
                <c:pt idx="3416">
                  <c:v>3.415</c:v>
                </c:pt>
                <c:pt idx="3417">
                  <c:v>3.4159999999999999</c:v>
                </c:pt>
                <c:pt idx="3418">
                  <c:v>3.4169999999999998</c:v>
                </c:pt>
                <c:pt idx="3419">
                  <c:v>3.4180000000000001</c:v>
                </c:pt>
                <c:pt idx="3420">
                  <c:v>3.419</c:v>
                </c:pt>
                <c:pt idx="3421">
                  <c:v>3.42</c:v>
                </c:pt>
                <c:pt idx="3422">
                  <c:v>3.4209999999999998</c:v>
                </c:pt>
                <c:pt idx="3423">
                  <c:v>3.4220000000000002</c:v>
                </c:pt>
                <c:pt idx="3424">
                  <c:v>3.423</c:v>
                </c:pt>
                <c:pt idx="3425">
                  <c:v>3.4239999999999999</c:v>
                </c:pt>
                <c:pt idx="3426">
                  <c:v>3.4249999999999998</c:v>
                </c:pt>
                <c:pt idx="3427">
                  <c:v>3.4260000000000002</c:v>
                </c:pt>
                <c:pt idx="3428">
                  <c:v>3.427</c:v>
                </c:pt>
                <c:pt idx="3429">
                  <c:v>3.4279999999999999</c:v>
                </c:pt>
                <c:pt idx="3430">
                  <c:v>3.4289999999999998</c:v>
                </c:pt>
                <c:pt idx="3431">
                  <c:v>3.43</c:v>
                </c:pt>
                <c:pt idx="3432">
                  <c:v>3.431</c:v>
                </c:pt>
                <c:pt idx="3433">
                  <c:v>3.4319999999999999</c:v>
                </c:pt>
                <c:pt idx="3434">
                  <c:v>3.4329999999999998</c:v>
                </c:pt>
                <c:pt idx="3435">
                  <c:v>3.4340000000000002</c:v>
                </c:pt>
                <c:pt idx="3436">
                  <c:v>3.4350000000000001</c:v>
                </c:pt>
                <c:pt idx="3437">
                  <c:v>3.4359999999999999</c:v>
                </c:pt>
                <c:pt idx="3438">
                  <c:v>3.4369999999999998</c:v>
                </c:pt>
                <c:pt idx="3439">
                  <c:v>3.4380000000000002</c:v>
                </c:pt>
                <c:pt idx="3440">
                  <c:v>3.4390000000000001</c:v>
                </c:pt>
                <c:pt idx="3441">
                  <c:v>3.44</c:v>
                </c:pt>
                <c:pt idx="3442">
                  <c:v>3.4409999999999998</c:v>
                </c:pt>
                <c:pt idx="3443">
                  <c:v>3.4420000000000002</c:v>
                </c:pt>
                <c:pt idx="3444">
                  <c:v>3.4430000000000001</c:v>
                </c:pt>
                <c:pt idx="3445">
                  <c:v>3.444</c:v>
                </c:pt>
                <c:pt idx="3446">
                  <c:v>3.4449999999999998</c:v>
                </c:pt>
                <c:pt idx="3447">
                  <c:v>3.4460000000000002</c:v>
                </c:pt>
                <c:pt idx="3448">
                  <c:v>3.4470000000000001</c:v>
                </c:pt>
                <c:pt idx="3449">
                  <c:v>3.448</c:v>
                </c:pt>
                <c:pt idx="3450">
                  <c:v>3.4489999999999998</c:v>
                </c:pt>
                <c:pt idx="3451">
                  <c:v>3.45</c:v>
                </c:pt>
                <c:pt idx="3452">
                  <c:v>3.4510000000000001</c:v>
                </c:pt>
                <c:pt idx="3453">
                  <c:v>3.452</c:v>
                </c:pt>
                <c:pt idx="3454">
                  <c:v>3.4529999999999998</c:v>
                </c:pt>
                <c:pt idx="3455">
                  <c:v>3.4540000000000002</c:v>
                </c:pt>
                <c:pt idx="3456">
                  <c:v>3.4550000000000001</c:v>
                </c:pt>
                <c:pt idx="3457">
                  <c:v>3.456</c:v>
                </c:pt>
                <c:pt idx="3458">
                  <c:v>3.4569999999999999</c:v>
                </c:pt>
                <c:pt idx="3459">
                  <c:v>3.4580000000000002</c:v>
                </c:pt>
                <c:pt idx="3460">
                  <c:v>3.4590000000000001</c:v>
                </c:pt>
                <c:pt idx="3461">
                  <c:v>3.46</c:v>
                </c:pt>
                <c:pt idx="3462">
                  <c:v>3.4609999999999999</c:v>
                </c:pt>
                <c:pt idx="3463">
                  <c:v>3.4620000000000002</c:v>
                </c:pt>
                <c:pt idx="3464">
                  <c:v>3.4630000000000001</c:v>
                </c:pt>
                <c:pt idx="3465">
                  <c:v>3.464</c:v>
                </c:pt>
                <c:pt idx="3466">
                  <c:v>3.4649999999999999</c:v>
                </c:pt>
                <c:pt idx="3467">
                  <c:v>3.4660000000000002</c:v>
                </c:pt>
                <c:pt idx="3468">
                  <c:v>3.4670000000000001</c:v>
                </c:pt>
                <c:pt idx="3469">
                  <c:v>3.468</c:v>
                </c:pt>
                <c:pt idx="3470">
                  <c:v>3.4689999999999999</c:v>
                </c:pt>
                <c:pt idx="3471">
                  <c:v>3.47</c:v>
                </c:pt>
                <c:pt idx="3472">
                  <c:v>3.4710000000000001</c:v>
                </c:pt>
                <c:pt idx="3473">
                  <c:v>3.472</c:v>
                </c:pt>
                <c:pt idx="3474">
                  <c:v>3.4729999999999999</c:v>
                </c:pt>
                <c:pt idx="3475">
                  <c:v>3.4740000000000002</c:v>
                </c:pt>
                <c:pt idx="3476">
                  <c:v>3.4750000000000001</c:v>
                </c:pt>
                <c:pt idx="3477">
                  <c:v>3.476</c:v>
                </c:pt>
                <c:pt idx="3478">
                  <c:v>3.4769999999999999</c:v>
                </c:pt>
                <c:pt idx="3479">
                  <c:v>3.4780000000000002</c:v>
                </c:pt>
                <c:pt idx="3480">
                  <c:v>3.4790000000000001</c:v>
                </c:pt>
                <c:pt idx="3481">
                  <c:v>3.48</c:v>
                </c:pt>
                <c:pt idx="3482">
                  <c:v>3.4809999999999999</c:v>
                </c:pt>
                <c:pt idx="3483">
                  <c:v>3.4820000000000002</c:v>
                </c:pt>
                <c:pt idx="3484">
                  <c:v>3.4830000000000001</c:v>
                </c:pt>
                <c:pt idx="3485">
                  <c:v>3.484</c:v>
                </c:pt>
                <c:pt idx="3486">
                  <c:v>3.4849999999999999</c:v>
                </c:pt>
                <c:pt idx="3487">
                  <c:v>3.4860000000000002</c:v>
                </c:pt>
                <c:pt idx="3488">
                  <c:v>3.4870000000000001</c:v>
                </c:pt>
                <c:pt idx="3489">
                  <c:v>3.488</c:v>
                </c:pt>
                <c:pt idx="3490">
                  <c:v>3.4889999999999999</c:v>
                </c:pt>
                <c:pt idx="3491">
                  <c:v>3.49</c:v>
                </c:pt>
                <c:pt idx="3492">
                  <c:v>3.4910000000000001</c:v>
                </c:pt>
                <c:pt idx="3493">
                  <c:v>3.492</c:v>
                </c:pt>
                <c:pt idx="3494">
                  <c:v>3.4929999999999999</c:v>
                </c:pt>
                <c:pt idx="3495">
                  <c:v>3.4940000000000002</c:v>
                </c:pt>
                <c:pt idx="3496">
                  <c:v>3.4950000000000001</c:v>
                </c:pt>
                <c:pt idx="3497">
                  <c:v>3.496</c:v>
                </c:pt>
                <c:pt idx="3498">
                  <c:v>3.4969999999999999</c:v>
                </c:pt>
                <c:pt idx="3499">
                  <c:v>3.4980000000000002</c:v>
                </c:pt>
                <c:pt idx="3500">
                  <c:v>3.4990000000000001</c:v>
                </c:pt>
                <c:pt idx="3501">
                  <c:v>3.5</c:v>
                </c:pt>
                <c:pt idx="3502">
                  <c:v>3.5009999999999999</c:v>
                </c:pt>
                <c:pt idx="3503">
                  <c:v>3.5019999999999998</c:v>
                </c:pt>
                <c:pt idx="3504">
                  <c:v>3.5030000000000001</c:v>
                </c:pt>
                <c:pt idx="3505">
                  <c:v>3.504</c:v>
                </c:pt>
                <c:pt idx="3506">
                  <c:v>3.5049999999999999</c:v>
                </c:pt>
                <c:pt idx="3507">
                  <c:v>3.5059999999999998</c:v>
                </c:pt>
                <c:pt idx="3508">
                  <c:v>3.5070000000000001</c:v>
                </c:pt>
                <c:pt idx="3509">
                  <c:v>3.508</c:v>
                </c:pt>
                <c:pt idx="3510">
                  <c:v>3.5089999999999999</c:v>
                </c:pt>
                <c:pt idx="3511">
                  <c:v>3.51</c:v>
                </c:pt>
                <c:pt idx="3512">
                  <c:v>3.5110000000000001</c:v>
                </c:pt>
                <c:pt idx="3513">
                  <c:v>3.512</c:v>
                </c:pt>
                <c:pt idx="3514">
                  <c:v>3.5129999999999999</c:v>
                </c:pt>
                <c:pt idx="3515">
                  <c:v>3.5139999999999998</c:v>
                </c:pt>
                <c:pt idx="3516">
                  <c:v>3.5150000000000001</c:v>
                </c:pt>
                <c:pt idx="3517">
                  <c:v>3.516</c:v>
                </c:pt>
                <c:pt idx="3518">
                  <c:v>3.5169999999999999</c:v>
                </c:pt>
                <c:pt idx="3519">
                  <c:v>3.5179999999999998</c:v>
                </c:pt>
                <c:pt idx="3520">
                  <c:v>3.5190000000000001</c:v>
                </c:pt>
                <c:pt idx="3521">
                  <c:v>3.52</c:v>
                </c:pt>
                <c:pt idx="3522">
                  <c:v>3.5209999999999999</c:v>
                </c:pt>
                <c:pt idx="3523">
                  <c:v>3.5219999999999998</c:v>
                </c:pt>
                <c:pt idx="3524">
                  <c:v>3.5230000000000001</c:v>
                </c:pt>
                <c:pt idx="3525">
                  <c:v>3.524</c:v>
                </c:pt>
                <c:pt idx="3526">
                  <c:v>3.5249999999999999</c:v>
                </c:pt>
                <c:pt idx="3527">
                  <c:v>3.5259999999999998</c:v>
                </c:pt>
                <c:pt idx="3528">
                  <c:v>3.5270000000000001</c:v>
                </c:pt>
                <c:pt idx="3529">
                  <c:v>3.528</c:v>
                </c:pt>
                <c:pt idx="3530">
                  <c:v>3.5289999999999999</c:v>
                </c:pt>
                <c:pt idx="3531">
                  <c:v>3.53</c:v>
                </c:pt>
                <c:pt idx="3532">
                  <c:v>3.5310000000000001</c:v>
                </c:pt>
                <c:pt idx="3533">
                  <c:v>3.532</c:v>
                </c:pt>
                <c:pt idx="3534">
                  <c:v>3.5329999999999999</c:v>
                </c:pt>
                <c:pt idx="3535">
                  <c:v>3.5339999999999998</c:v>
                </c:pt>
                <c:pt idx="3536">
                  <c:v>3.5350000000000001</c:v>
                </c:pt>
                <c:pt idx="3537">
                  <c:v>3.536</c:v>
                </c:pt>
                <c:pt idx="3538">
                  <c:v>3.5369999999999999</c:v>
                </c:pt>
                <c:pt idx="3539">
                  <c:v>3.5379999999999998</c:v>
                </c:pt>
                <c:pt idx="3540">
                  <c:v>3.5390000000000001</c:v>
                </c:pt>
                <c:pt idx="3541">
                  <c:v>3.54</c:v>
                </c:pt>
                <c:pt idx="3542">
                  <c:v>3.5409999999999999</c:v>
                </c:pt>
                <c:pt idx="3543">
                  <c:v>3.5419999999999998</c:v>
                </c:pt>
                <c:pt idx="3544">
                  <c:v>3.5430000000000001</c:v>
                </c:pt>
                <c:pt idx="3545">
                  <c:v>3.544</c:v>
                </c:pt>
                <c:pt idx="3546">
                  <c:v>3.5449999999999999</c:v>
                </c:pt>
                <c:pt idx="3547">
                  <c:v>3.5459999999999998</c:v>
                </c:pt>
                <c:pt idx="3548">
                  <c:v>3.5470000000000002</c:v>
                </c:pt>
                <c:pt idx="3549">
                  <c:v>3.548</c:v>
                </c:pt>
                <c:pt idx="3550">
                  <c:v>3.5489999999999999</c:v>
                </c:pt>
                <c:pt idx="3551">
                  <c:v>3.55</c:v>
                </c:pt>
                <c:pt idx="3552">
                  <c:v>3.5510000000000002</c:v>
                </c:pt>
                <c:pt idx="3553">
                  <c:v>3.552</c:v>
                </c:pt>
                <c:pt idx="3554">
                  <c:v>3.5529999999999999</c:v>
                </c:pt>
                <c:pt idx="3555">
                  <c:v>3.5539999999999998</c:v>
                </c:pt>
                <c:pt idx="3556">
                  <c:v>3.5550000000000002</c:v>
                </c:pt>
                <c:pt idx="3557">
                  <c:v>3.556</c:v>
                </c:pt>
                <c:pt idx="3558">
                  <c:v>3.5569999999999999</c:v>
                </c:pt>
                <c:pt idx="3559">
                  <c:v>3.5579999999999998</c:v>
                </c:pt>
                <c:pt idx="3560">
                  <c:v>3.5590000000000002</c:v>
                </c:pt>
                <c:pt idx="3561">
                  <c:v>3.56</c:v>
                </c:pt>
                <c:pt idx="3562">
                  <c:v>3.5609999999999999</c:v>
                </c:pt>
                <c:pt idx="3563">
                  <c:v>3.5619999999999998</c:v>
                </c:pt>
                <c:pt idx="3564">
                  <c:v>3.5630000000000002</c:v>
                </c:pt>
                <c:pt idx="3565">
                  <c:v>3.5640000000000001</c:v>
                </c:pt>
                <c:pt idx="3566">
                  <c:v>3.5649999999999999</c:v>
                </c:pt>
                <c:pt idx="3567">
                  <c:v>3.5659999999999998</c:v>
                </c:pt>
                <c:pt idx="3568">
                  <c:v>3.5670000000000002</c:v>
                </c:pt>
                <c:pt idx="3569">
                  <c:v>3.5680000000000001</c:v>
                </c:pt>
                <c:pt idx="3570">
                  <c:v>3.569</c:v>
                </c:pt>
                <c:pt idx="3571">
                  <c:v>3.57</c:v>
                </c:pt>
                <c:pt idx="3572">
                  <c:v>3.5710000000000002</c:v>
                </c:pt>
                <c:pt idx="3573">
                  <c:v>3.5720000000000001</c:v>
                </c:pt>
                <c:pt idx="3574">
                  <c:v>3.573</c:v>
                </c:pt>
                <c:pt idx="3575">
                  <c:v>3.5739999999999998</c:v>
                </c:pt>
                <c:pt idx="3576">
                  <c:v>3.5750000000000002</c:v>
                </c:pt>
                <c:pt idx="3577">
                  <c:v>3.5760000000000001</c:v>
                </c:pt>
                <c:pt idx="3578">
                  <c:v>3.577</c:v>
                </c:pt>
                <c:pt idx="3579">
                  <c:v>3.5779999999999998</c:v>
                </c:pt>
                <c:pt idx="3580">
                  <c:v>3.5790000000000002</c:v>
                </c:pt>
                <c:pt idx="3581">
                  <c:v>3.58</c:v>
                </c:pt>
                <c:pt idx="3582">
                  <c:v>3.581</c:v>
                </c:pt>
                <c:pt idx="3583">
                  <c:v>3.5819999999999999</c:v>
                </c:pt>
                <c:pt idx="3584">
                  <c:v>3.5830000000000002</c:v>
                </c:pt>
                <c:pt idx="3585">
                  <c:v>3.5840000000000001</c:v>
                </c:pt>
                <c:pt idx="3586">
                  <c:v>3.585</c:v>
                </c:pt>
                <c:pt idx="3587">
                  <c:v>3.5859999999999999</c:v>
                </c:pt>
                <c:pt idx="3588">
                  <c:v>3.5870000000000002</c:v>
                </c:pt>
                <c:pt idx="3589">
                  <c:v>3.5880000000000001</c:v>
                </c:pt>
                <c:pt idx="3590">
                  <c:v>3.589</c:v>
                </c:pt>
                <c:pt idx="3591">
                  <c:v>3.59</c:v>
                </c:pt>
                <c:pt idx="3592">
                  <c:v>3.5910000000000002</c:v>
                </c:pt>
                <c:pt idx="3593">
                  <c:v>3.5920000000000001</c:v>
                </c:pt>
                <c:pt idx="3594">
                  <c:v>3.593</c:v>
                </c:pt>
                <c:pt idx="3595">
                  <c:v>3.5939999999999999</c:v>
                </c:pt>
                <c:pt idx="3596">
                  <c:v>3.5950000000000002</c:v>
                </c:pt>
                <c:pt idx="3597">
                  <c:v>3.5960000000000001</c:v>
                </c:pt>
                <c:pt idx="3598">
                  <c:v>3.597</c:v>
                </c:pt>
                <c:pt idx="3599">
                  <c:v>3.5979999999999999</c:v>
                </c:pt>
                <c:pt idx="3600">
                  <c:v>3.5990000000000002</c:v>
                </c:pt>
                <c:pt idx="3601">
                  <c:v>3.6</c:v>
                </c:pt>
                <c:pt idx="3602">
                  <c:v>3.601</c:v>
                </c:pt>
                <c:pt idx="3603">
                  <c:v>3.6019999999999999</c:v>
                </c:pt>
                <c:pt idx="3604">
                  <c:v>3.6030000000000002</c:v>
                </c:pt>
                <c:pt idx="3605">
                  <c:v>3.6040000000000001</c:v>
                </c:pt>
                <c:pt idx="3606">
                  <c:v>3.605</c:v>
                </c:pt>
                <c:pt idx="3607">
                  <c:v>3.6059999999999999</c:v>
                </c:pt>
                <c:pt idx="3608">
                  <c:v>3.6070000000000002</c:v>
                </c:pt>
                <c:pt idx="3609">
                  <c:v>3.6080000000000001</c:v>
                </c:pt>
                <c:pt idx="3610">
                  <c:v>3.609</c:v>
                </c:pt>
                <c:pt idx="3611">
                  <c:v>3.61</c:v>
                </c:pt>
                <c:pt idx="3612">
                  <c:v>3.6110000000000002</c:v>
                </c:pt>
                <c:pt idx="3613">
                  <c:v>3.6120000000000001</c:v>
                </c:pt>
                <c:pt idx="3614">
                  <c:v>3.613</c:v>
                </c:pt>
                <c:pt idx="3615">
                  <c:v>3.6139999999999999</c:v>
                </c:pt>
                <c:pt idx="3616">
                  <c:v>3.6150000000000002</c:v>
                </c:pt>
                <c:pt idx="3617">
                  <c:v>3.6160000000000001</c:v>
                </c:pt>
                <c:pt idx="3618">
                  <c:v>3.617</c:v>
                </c:pt>
                <c:pt idx="3619">
                  <c:v>3.6179999999999999</c:v>
                </c:pt>
                <c:pt idx="3620">
                  <c:v>3.6190000000000002</c:v>
                </c:pt>
                <c:pt idx="3621">
                  <c:v>3.62</c:v>
                </c:pt>
                <c:pt idx="3622">
                  <c:v>3.621</c:v>
                </c:pt>
                <c:pt idx="3623">
                  <c:v>3.6219999999999999</c:v>
                </c:pt>
                <c:pt idx="3624">
                  <c:v>3.6230000000000002</c:v>
                </c:pt>
                <c:pt idx="3625">
                  <c:v>3.6240000000000001</c:v>
                </c:pt>
                <c:pt idx="3626">
                  <c:v>3.625</c:v>
                </c:pt>
                <c:pt idx="3627">
                  <c:v>3.6259999999999999</c:v>
                </c:pt>
                <c:pt idx="3628">
                  <c:v>3.6269999999999998</c:v>
                </c:pt>
                <c:pt idx="3629">
                  <c:v>3.6280000000000001</c:v>
                </c:pt>
                <c:pt idx="3630">
                  <c:v>3.629</c:v>
                </c:pt>
                <c:pt idx="3631">
                  <c:v>3.63</c:v>
                </c:pt>
                <c:pt idx="3632">
                  <c:v>3.6309999999999998</c:v>
                </c:pt>
                <c:pt idx="3633">
                  <c:v>3.6320000000000001</c:v>
                </c:pt>
                <c:pt idx="3634">
                  <c:v>3.633</c:v>
                </c:pt>
                <c:pt idx="3635">
                  <c:v>3.6339999999999999</c:v>
                </c:pt>
                <c:pt idx="3636">
                  <c:v>3.6349999999999998</c:v>
                </c:pt>
                <c:pt idx="3637">
                  <c:v>3.6360000000000001</c:v>
                </c:pt>
                <c:pt idx="3638">
                  <c:v>3.637</c:v>
                </c:pt>
                <c:pt idx="3639">
                  <c:v>3.6379999999999999</c:v>
                </c:pt>
                <c:pt idx="3640">
                  <c:v>3.6389999999999998</c:v>
                </c:pt>
                <c:pt idx="3641">
                  <c:v>3.64</c:v>
                </c:pt>
                <c:pt idx="3642">
                  <c:v>3.641</c:v>
                </c:pt>
                <c:pt idx="3643">
                  <c:v>3.6419999999999999</c:v>
                </c:pt>
                <c:pt idx="3644">
                  <c:v>3.6429999999999998</c:v>
                </c:pt>
                <c:pt idx="3645">
                  <c:v>3.6440000000000001</c:v>
                </c:pt>
                <c:pt idx="3646">
                  <c:v>3.645</c:v>
                </c:pt>
                <c:pt idx="3647">
                  <c:v>3.6459999999999999</c:v>
                </c:pt>
                <c:pt idx="3648">
                  <c:v>3.6469999999999998</c:v>
                </c:pt>
                <c:pt idx="3649">
                  <c:v>3.6480000000000001</c:v>
                </c:pt>
                <c:pt idx="3650">
                  <c:v>3.649</c:v>
                </c:pt>
                <c:pt idx="3651">
                  <c:v>3.65</c:v>
                </c:pt>
                <c:pt idx="3652">
                  <c:v>3.6509999999999998</c:v>
                </c:pt>
                <c:pt idx="3653">
                  <c:v>3.6520000000000001</c:v>
                </c:pt>
                <c:pt idx="3654">
                  <c:v>3.653</c:v>
                </c:pt>
                <c:pt idx="3655">
                  <c:v>3.6539999999999999</c:v>
                </c:pt>
                <c:pt idx="3656">
                  <c:v>3.6549999999999998</c:v>
                </c:pt>
                <c:pt idx="3657">
                  <c:v>3.6560000000000001</c:v>
                </c:pt>
                <c:pt idx="3658">
                  <c:v>3.657</c:v>
                </c:pt>
                <c:pt idx="3659">
                  <c:v>3.6579999999999999</c:v>
                </c:pt>
                <c:pt idx="3660">
                  <c:v>3.6589999999999998</c:v>
                </c:pt>
                <c:pt idx="3661">
                  <c:v>3.66</c:v>
                </c:pt>
                <c:pt idx="3662">
                  <c:v>3.661</c:v>
                </c:pt>
                <c:pt idx="3663">
                  <c:v>3.6619999999999999</c:v>
                </c:pt>
                <c:pt idx="3664">
                  <c:v>3.6629999999999998</c:v>
                </c:pt>
                <c:pt idx="3665">
                  <c:v>3.6640000000000001</c:v>
                </c:pt>
                <c:pt idx="3666">
                  <c:v>3.665</c:v>
                </c:pt>
                <c:pt idx="3667">
                  <c:v>3.6659999999999999</c:v>
                </c:pt>
                <c:pt idx="3668">
                  <c:v>3.6669999999999998</c:v>
                </c:pt>
                <c:pt idx="3669">
                  <c:v>3.6680000000000001</c:v>
                </c:pt>
                <c:pt idx="3670">
                  <c:v>3.669</c:v>
                </c:pt>
                <c:pt idx="3671">
                  <c:v>3.67</c:v>
                </c:pt>
                <c:pt idx="3672">
                  <c:v>3.6709999999999998</c:v>
                </c:pt>
                <c:pt idx="3673">
                  <c:v>3.6720000000000002</c:v>
                </c:pt>
                <c:pt idx="3674">
                  <c:v>3.673</c:v>
                </c:pt>
                <c:pt idx="3675">
                  <c:v>3.6739999999999999</c:v>
                </c:pt>
                <c:pt idx="3676">
                  <c:v>3.6749999999999998</c:v>
                </c:pt>
                <c:pt idx="3677">
                  <c:v>3.6760000000000002</c:v>
                </c:pt>
                <c:pt idx="3678">
                  <c:v>3.677</c:v>
                </c:pt>
                <c:pt idx="3679">
                  <c:v>3.6779999999999999</c:v>
                </c:pt>
                <c:pt idx="3680">
                  <c:v>3.6789999999999998</c:v>
                </c:pt>
                <c:pt idx="3681">
                  <c:v>3.68</c:v>
                </c:pt>
                <c:pt idx="3682">
                  <c:v>3.681</c:v>
                </c:pt>
                <c:pt idx="3683">
                  <c:v>3.6819999999999999</c:v>
                </c:pt>
                <c:pt idx="3684">
                  <c:v>3.6829999999999998</c:v>
                </c:pt>
                <c:pt idx="3685">
                  <c:v>3.6840000000000002</c:v>
                </c:pt>
                <c:pt idx="3686">
                  <c:v>3.6850000000000001</c:v>
                </c:pt>
                <c:pt idx="3687">
                  <c:v>3.6859999999999999</c:v>
                </c:pt>
                <c:pt idx="3688">
                  <c:v>3.6869999999999998</c:v>
                </c:pt>
                <c:pt idx="3689">
                  <c:v>3.6880000000000002</c:v>
                </c:pt>
                <c:pt idx="3690">
                  <c:v>3.6890000000000001</c:v>
                </c:pt>
                <c:pt idx="3691">
                  <c:v>3.69</c:v>
                </c:pt>
                <c:pt idx="3692">
                  <c:v>3.6909999999999998</c:v>
                </c:pt>
                <c:pt idx="3693">
                  <c:v>3.6920000000000002</c:v>
                </c:pt>
                <c:pt idx="3694">
                  <c:v>3.6930000000000001</c:v>
                </c:pt>
                <c:pt idx="3695">
                  <c:v>3.694</c:v>
                </c:pt>
                <c:pt idx="3696">
                  <c:v>3.6949999999999998</c:v>
                </c:pt>
                <c:pt idx="3697">
                  <c:v>3.6960000000000002</c:v>
                </c:pt>
                <c:pt idx="3698">
                  <c:v>3.6970000000000001</c:v>
                </c:pt>
                <c:pt idx="3699">
                  <c:v>3.698</c:v>
                </c:pt>
                <c:pt idx="3700">
                  <c:v>3.6989999999999998</c:v>
                </c:pt>
                <c:pt idx="3701">
                  <c:v>3.7</c:v>
                </c:pt>
                <c:pt idx="3702">
                  <c:v>3.7010000000000001</c:v>
                </c:pt>
                <c:pt idx="3703">
                  <c:v>3.702</c:v>
                </c:pt>
                <c:pt idx="3704">
                  <c:v>3.7029999999999998</c:v>
                </c:pt>
                <c:pt idx="3705">
                  <c:v>3.7040000000000002</c:v>
                </c:pt>
                <c:pt idx="3706">
                  <c:v>3.7050000000000001</c:v>
                </c:pt>
                <c:pt idx="3707">
                  <c:v>3.706</c:v>
                </c:pt>
                <c:pt idx="3708">
                  <c:v>3.7069999999999999</c:v>
                </c:pt>
                <c:pt idx="3709">
                  <c:v>3.7080000000000002</c:v>
                </c:pt>
                <c:pt idx="3710">
                  <c:v>3.7090000000000001</c:v>
                </c:pt>
                <c:pt idx="3711">
                  <c:v>3.71</c:v>
                </c:pt>
                <c:pt idx="3712">
                  <c:v>3.7109999999999999</c:v>
                </c:pt>
                <c:pt idx="3713">
                  <c:v>3.7120000000000002</c:v>
                </c:pt>
                <c:pt idx="3714">
                  <c:v>3.7130000000000001</c:v>
                </c:pt>
                <c:pt idx="3715">
                  <c:v>3.714</c:v>
                </c:pt>
                <c:pt idx="3716">
                  <c:v>3.7149999999999999</c:v>
                </c:pt>
                <c:pt idx="3717">
                  <c:v>3.7160000000000002</c:v>
                </c:pt>
                <c:pt idx="3718">
                  <c:v>3.7170000000000001</c:v>
                </c:pt>
                <c:pt idx="3719">
                  <c:v>3.718</c:v>
                </c:pt>
                <c:pt idx="3720">
                  <c:v>3.7189999999999999</c:v>
                </c:pt>
                <c:pt idx="3721">
                  <c:v>3.72</c:v>
                </c:pt>
                <c:pt idx="3722">
                  <c:v>3.7210000000000001</c:v>
                </c:pt>
                <c:pt idx="3723">
                  <c:v>3.722</c:v>
                </c:pt>
                <c:pt idx="3724">
                  <c:v>3.7229999999999999</c:v>
                </c:pt>
                <c:pt idx="3725">
                  <c:v>3.7240000000000002</c:v>
                </c:pt>
                <c:pt idx="3726">
                  <c:v>3.7250000000000001</c:v>
                </c:pt>
                <c:pt idx="3727">
                  <c:v>3.726</c:v>
                </c:pt>
                <c:pt idx="3728">
                  <c:v>3.7269999999999999</c:v>
                </c:pt>
                <c:pt idx="3729">
                  <c:v>3.7280000000000002</c:v>
                </c:pt>
                <c:pt idx="3730">
                  <c:v>3.7290000000000001</c:v>
                </c:pt>
                <c:pt idx="3731">
                  <c:v>3.73</c:v>
                </c:pt>
                <c:pt idx="3732">
                  <c:v>3.7309999999999999</c:v>
                </c:pt>
                <c:pt idx="3733">
                  <c:v>3.7320000000000002</c:v>
                </c:pt>
                <c:pt idx="3734">
                  <c:v>3.7330000000000001</c:v>
                </c:pt>
                <c:pt idx="3735">
                  <c:v>3.734</c:v>
                </c:pt>
                <c:pt idx="3736">
                  <c:v>3.7349999999999999</c:v>
                </c:pt>
                <c:pt idx="3737">
                  <c:v>3.7360000000000002</c:v>
                </c:pt>
                <c:pt idx="3738">
                  <c:v>3.7370000000000001</c:v>
                </c:pt>
                <c:pt idx="3739">
                  <c:v>3.738</c:v>
                </c:pt>
                <c:pt idx="3740">
                  <c:v>3.7389999999999999</c:v>
                </c:pt>
                <c:pt idx="3741">
                  <c:v>3.74</c:v>
                </c:pt>
                <c:pt idx="3742">
                  <c:v>3.7410000000000001</c:v>
                </c:pt>
                <c:pt idx="3743">
                  <c:v>3.742</c:v>
                </c:pt>
                <c:pt idx="3744">
                  <c:v>3.7429999999999999</c:v>
                </c:pt>
                <c:pt idx="3745">
                  <c:v>3.7440000000000002</c:v>
                </c:pt>
                <c:pt idx="3746">
                  <c:v>3.7450000000000001</c:v>
                </c:pt>
                <c:pt idx="3747">
                  <c:v>3.746</c:v>
                </c:pt>
                <c:pt idx="3748">
                  <c:v>3.7469999999999999</c:v>
                </c:pt>
                <c:pt idx="3749">
                  <c:v>3.7480000000000002</c:v>
                </c:pt>
                <c:pt idx="3750">
                  <c:v>3.7490000000000001</c:v>
                </c:pt>
                <c:pt idx="3751">
                  <c:v>3.75</c:v>
                </c:pt>
                <c:pt idx="3752">
                  <c:v>3.7509999999999999</c:v>
                </c:pt>
                <c:pt idx="3753">
                  <c:v>3.7519999999999998</c:v>
                </c:pt>
                <c:pt idx="3754">
                  <c:v>3.7530000000000001</c:v>
                </c:pt>
                <c:pt idx="3755">
                  <c:v>3.754</c:v>
                </c:pt>
                <c:pt idx="3756">
                  <c:v>3.7549999999999999</c:v>
                </c:pt>
                <c:pt idx="3757">
                  <c:v>3.7559999999999998</c:v>
                </c:pt>
                <c:pt idx="3758">
                  <c:v>3.7570000000000001</c:v>
                </c:pt>
                <c:pt idx="3759">
                  <c:v>3.758</c:v>
                </c:pt>
                <c:pt idx="3760">
                  <c:v>3.7589999999999999</c:v>
                </c:pt>
                <c:pt idx="3761">
                  <c:v>3.76</c:v>
                </c:pt>
                <c:pt idx="3762">
                  <c:v>3.7610000000000001</c:v>
                </c:pt>
                <c:pt idx="3763">
                  <c:v>3.762</c:v>
                </c:pt>
                <c:pt idx="3764">
                  <c:v>3.7629999999999999</c:v>
                </c:pt>
                <c:pt idx="3765">
                  <c:v>3.7639999999999998</c:v>
                </c:pt>
                <c:pt idx="3766">
                  <c:v>3.7650000000000001</c:v>
                </c:pt>
                <c:pt idx="3767">
                  <c:v>3.766</c:v>
                </c:pt>
                <c:pt idx="3768">
                  <c:v>3.7669999999999999</c:v>
                </c:pt>
                <c:pt idx="3769">
                  <c:v>3.7679999999999998</c:v>
                </c:pt>
                <c:pt idx="3770">
                  <c:v>3.7690000000000001</c:v>
                </c:pt>
                <c:pt idx="3771">
                  <c:v>3.77</c:v>
                </c:pt>
                <c:pt idx="3772">
                  <c:v>3.7709999999999999</c:v>
                </c:pt>
                <c:pt idx="3773">
                  <c:v>3.7719999999999998</c:v>
                </c:pt>
                <c:pt idx="3774">
                  <c:v>3.7730000000000001</c:v>
                </c:pt>
                <c:pt idx="3775">
                  <c:v>3.774</c:v>
                </c:pt>
                <c:pt idx="3776">
                  <c:v>3.7749999999999999</c:v>
                </c:pt>
                <c:pt idx="3777">
                  <c:v>3.7759999999999998</c:v>
                </c:pt>
                <c:pt idx="3778">
                  <c:v>3.7770000000000001</c:v>
                </c:pt>
                <c:pt idx="3779">
                  <c:v>3.778</c:v>
                </c:pt>
                <c:pt idx="3780">
                  <c:v>3.7789999999999999</c:v>
                </c:pt>
                <c:pt idx="3781">
                  <c:v>3.78</c:v>
                </c:pt>
                <c:pt idx="3782">
                  <c:v>3.7810000000000001</c:v>
                </c:pt>
                <c:pt idx="3783">
                  <c:v>3.782</c:v>
                </c:pt>
                <c:pt idx="3784">
                  <c:v>3.7829999999999999</c:v>
                </c:pt>
                <c:pt idx="3785">
                  <c:v>3.7839999999999998</c:v>
                </c:pt>
                <c:pt idx="3786">
                  <c:v>3.7850000000000001</c:v>
                </c:pt>
                <c:pt idx="3787">
                  <c:v>3.786</c:v>
                </c:pt>
                <c:pt idx="3788">
                  <c:v>3.7869999999999999</c:v>
                </c:pt>
                <c:pt idx="3789">
                  <c:v>3.7879999999999998</c:v>
                </c:pt>
                <c:pt idx="3790">
                  <c:v>3.7890000000000001</c:v>
                </c:pt>
                <c:pt idx="3791">
                  <c:v>3.79</c:v>
                </c:pt>
                <c:pt idx="3792">
                  <c:v>3.7909999999999999</c:v>
                </c:pt>
                <c:pt idx="3793">
                  <c:v>3.7919999999999998</c:v>
                </c:pt>
                <c:pt idx="3794">
                  <c:v>3.7930000000000001</c:v>
                </c:pt>
                <c:pt idx="3795">
                  <c:v>3.794</c:v>
                </c:pt>
                <c:pt idx="3796">
                  <c:v>3.7949999999999999</c:v>
                </c:pt>
                <c:pt idx="3797">
                  <c:v>3.7959999999999998</c:v>
                </c:pt>
                <c:pt idx="3798">
                  <c:v>3.7970000000000002</c:v>
                </c:pt>
                <c:pt idx="3799">
                  <c:v>3.798</c:v>
                </c:pt>
                <c:pt idx="3800">
                  <c:v>3.7989999999999999</c:v>
                </c:pt>
                <c:pt idx="3801">
                  <c:v>3.8</c:v>
                </c:pt>
                <c:pt idx="3802">
                  <c:v>3.8010000000000002</c:v>
                </c:pt>
                <c:pt idx="3803">
                  <c:v>3.802</c:v>
                </c:pt>
                <c:pt idx="3804">
                  <c:v>3.8029999999999999</c:v>
                </c:pt>
                <c:pt idx="3805">
                  <c:v>3.8039999999999998</c:v>
                </c:pt>
                <c:pt idx="3806">
                  <c:v>3.8050000000000002</c:v>
                </c:pt>
                <c:pt idx="3807">
                  <c:v>3.806</c:v>
                </c:pt>
                <c:pt idx="3808">
                  <c:v>3.8069999999999999</c:v>
                </c:pt>
                <c:pt idx="3809">
                  <c:v>3.8079999999999998</c:v>
                </c:pt>
                <c:pt idx="3810">
                  <c:v>3.8090000000000002</c:v>
                </c:pt>
                <c:pt idx="3811">
                  <c:v>3.81</c:v>
                </c:pt>
                <c:pt idx="3812">
                  <c:v>3.8109999999999999</c:v>
                </c:pt>
                <c:pt idx="3813">
                  <c:v>3.8119999999999998</c:v>
                </c:pt>
                <c:pt idx="3814">
                  <c:v>3.8130000000000002</c:v>
                </c:pt>
                <c:pt idx="3815">
                  <c:v>3.8140000000000001</c:v>
                </c:pt>
                <c:pt idx="3816">
                  <c:v>3.8149999999999999</c:v>
                </c:pt>
                <c:pt idx="3817">
                  <c:v>3.8159999999999998</c:v>
                </c:pt>
                <c:pt idx="3818">
                  <c:v>3.8170000000000002</c:v>
                </c:pt>
                <c:pt idx="3819">
                  <c:v>3.8180000000000001</c:v>
                </c:pt>
                <c:pt idx="3820">
                  <c:v>3.819</c:v>
                </c:pt>
                <c:pt idx="3821">
                  <c:v>3.82</c:v>
                </c:pt>
                <c:pt idx="3822">
                  <c:v>3.8210000000000002</c:v>
                </c:pt>
                <c:pt idx="3823">
                  <c:v>3.8220000000000001</c:v>
                </c:pt>
                <c:pt idx="3824">
                  <c:v>3.823</c:v>
                </c:pt>
                <c:pt idx="3825">
                  <c:v>3.8239999999999998</c:v>
                </c:pt>
                <c:pt idx="3826">
                  <c:v>3.8250000000000002</c:v>
                </c:pt>
                <c:pt idx="3827">
                  <c:v>3.8260000000000001</c:v>
                </c:pt>
                <c:pt idx="3828">
                  <c:v>3.827</c:v>
                </c:pt>
                <c:pt idx="3829">
                  <c:v>3.8279999999999998</c:v>
                </c:pt>
                <c:pt idx="3830">
                  <c:v>3.8290000000000002</c:v>
                </c:pt>
                <c:pt idx="3831">
                  <c:v>3.83</c:v>
                </c:pt>
                <c:pt idx="3832">
                  <c:v>3.831</c:v>
                </c:pt>
                <c:pt idx="3833">
                  <c:v>3.8319999999999999</c:v>
                </c:pt>
                <c:pt idx="3834">
                  <c:v>3.8330000000000002</c:v>
                </c:pt>
                <c:pt idx="3835">
                  <c:v>3.8340000000000001</c:v>
                </c:pt>
                <c:pt idx="3836">
                  <c:v>3.835</c:v>
                </c:pt>
                <c:pt idx="3837">
                  <c:v>3.8359999999999999</c:v>
                </c:pt>
                <c:pt idx="3838">
                  <c:v>3.8370000000000002</c:v>
                </c:pt>
                <c:pt idx="3839">
                  <c:v>3.8380000000000001</c:v>
                </c:pt>
                <c:pt idx="3840">
                  <c:v>3.839</c:v>
                </c:pt>
                <c:pt idx="3841">
                  <c:v>3.84</c:v>
                </c:pt>
                <c:pt idx="3842">
                  <c:v>3.8410000000000002</c:v>
                </c:pt>
                <c:pt idx="3843">
                  <c:v>3.8420000000000001</c:v>
                </c:pt>
                <c:pt idx="3844">
                  <c:v>3.843</c:v>
                </c:pt>
                <c:pt idx="3845">
                  <c:v>3.8439999999999999</c:v>
                </c:pt>
                <c:pt idx="3846">
                  <c:v>3.8450000000000002</c:v>
                </c:pt>
                <c:pt idx="3847">
                  <c:v>3.8460000000000001</c:v>
                </c:pt>
                <c:pt idx="3848">
                  <c:v>3.847</c:v>
                </c:pt>
                <c:pt idx="3849">
                  <c:v>3.8479999999999999</c:v>
                </c:pt>
                <c:pt idx="3850">
                  <c:v>3.8490000000000002</c:v>
                </c:pt>
                <c:pt idx="3851">
                  <c:v>3.85</c:v>
                </c:pt>
                <c:pt idx="3852">
                  <c:v>3.851</c:v>
                </c:pt>
                <c:pt idx="3853">
                  <c:v>3.8519999999999999</c:v>
                </c:pt>
                <c:pt idx="3854">
                  <c:v>3.8530000000000002</c:v>
                </c:pt>
                <c:pt idx="3855">
                  <c:v>3.8540000000000001</c:v>
                </c:pt>
                <c:pt idx="3856">
                  <c:v>3.855</c:v>
                </c:pt>
                <c:pt idx="3857">
                  <c:v>3.8559999999999999</c:v>
                </c:pt>
                <c:pt idx="3858">
                  <c:v>3.8570000000000002</c:v>
                </c:pt>
                <c:pt idx="3859">
                  <c:v>3.8580000000000001</c:v>
                </c:pt>
                <c:pt idx="3860">
                  <c:v>3.859</c:v>
                </c:pt>
                <c:pt idx="3861">
                  <c:v>3.86</c:v>
                </c:pt>
                <c:pt idx="3862">
                  <c:v>3.8610000000000002</c:v>
                </c:pt>
                <c:pt idx="3863">
                  <c:v>3.8620000000000001</c:v>
                </c:pt>
                <c:pt idx="3864">
                  <c:v>3.863</c:v>
                </c:pt>
                <c:pt idx="3865">
                  <c:v>3.8639999999999999</c:v>
                </c:pt>
                <c:pt idx="3866">
                  <c:v>3.8650000000000002</c:v>
                </c:pt>
                <c:pt idx="3867">
                  <c:v>3.8660000000000001</c:v>
                </c:pt>
                <c:pt idx="3868">
                  <c:v>3.867</c:v>
                </c:pt>
                <c:pt idx="3869">
                  <c:v>3.8679999999999999</c:v>
                </c:pt>
                <c:pt idx="3870">
                  <c:v>3.8690000000000002</c:v>
                </c:pt>
                <c:pt idx="3871">
                  <c:v>3.87</c:v>
                </c:pt>
                <c:pt idx="3872">
                  <c:v>3.871</c:v>
                </c:pt>
                <c:pt idx="3873">
                  <c:v>3.8719999999999999</c:v>
                </c:pt>
                <c:pt idx="3874">
                  <c:v>3.8730000000000002</c:v>
                </c:pt>
                <c:pt idx="3875">
                  <c:v>3.8740000000000001</c:v>
                </c:pt>
                <c:pt idx="3876">
                  <c:v>3.875</c:v>
                </c:pt>
                <c:pt idx="3877">
                  <c:v>3.8759999999999999</c:v>
                </c:pt>
                <c:pt idx="3878">
                  <c:v>3.8769999999999998</c:v>
                </c:pt>
                <c:pt idx="3879">
                  <c:v>3.8780000000000001</c:v>
                </c:pt>
                <c:pt idx="3880">
                  <c:v>3.879</c:v>
                </c:pt>
                <c:pt idx="3881">
                  <c:v>3.88</c:v>
                </c:pt>
                <c:pt idx="3882">
                  <c:v>3.8809999999999998</c:v>
                </c:pt>
                <c:pt idx="3883">
                  <c:v>3.8820000000000001</c:v>
                </c:pt>
                <c:pt idx="3884">
                  <c:v>3.883</c:v>
                </c:pt>
                <c:pt idx="3885">
                  <c:v>3.8839999999999999</c:v>
                </c:pt>
                <c:pt idx="3886">
                  <c:v>3.8849999999999998</c:v>
                </c:pt>
                <c:pt idx="3887">
                  <c:v>3.8860000000000001</c:v>
                </c:pt>
                <c:pt idx="3888">
                  <c:v>3.887</c:v>
                </c:pt>
                <c:pt idx="3889">
                  <c:v>3.8879999999999999</c:v>
                </c:pt>
                <c:pt idx="3890">
                  <c:v>3.8889999999999998</c:v>
                </c:pt>
                <c:pt idx="3891">
                  <c:v>3.89</c:v>
                </c:pt>
                <c:pt idx="3892">
                  <c:v>3.891</c:v>
                </c:pt>
                <c:pt idx="3893">
                  <c:v>3.8919999999999999</c:v>
                </c:pt>
                <c:pt idx="3894">
                  <c:v>3.8929999999999998</c:v>
                </c:pt>
                <c:pt idx="3895">
                  <c:v>3.8940000000000001</c:v>
                </c:pt>
                <c:pt idx="3896">
                  <c:v>3.895</c:v>
                </c:pt>
                <c:pt idx="3897">
                  <c:v>3.8959999999999999</c:v>
                </c:pt>
                <c:pt idx="3898">
                  <c:v>3.8969999999999998</c:v>
                </c:pt>
                <c:pt idx="3899">
                  <c:v>3.8980000000000001</c:v>
                </c:pt>
                <c:pt idx="3900">
                  <c:v>3.899</c:v>
                </c:pt>
                <c:pt idx="3901">
                  <c:v>3.9</c:v>
                </c:pt>
                <c:pt idx="3902">
                  <c:v>3.9009999999999998</c:v>
                </c:pt>
                <c:pt idx="3903">
                  <c:v>3.9020000000000001</c:v>
                </c:pt>
                <c:pt idx="3904">
                  <c:v>3.903</c:v>
                </c:pt>
                <c:pt idx="3905">
                  <c:v>3.9039999999999999</c:v>
                </c:pt>
                <c:pt idx="3906">
                  <c:v>3.9049999999999998</c:v>
                </c:pt>
                <c:pt idx="3907">
                  <c:v>3.9060000000000001</c:v>
                </c:pt>
                <c:pt idx="3908">
                  <c:v>3.907</c:v>
                </c:pt>
                <c:pt idx="3909">
                  <c:v>3.9079999999999999</c:v>
                </c:pt>
                <c:pt idx="3910">
                  <c:v>3.9089999999999998</c:v>
                </c:pt>
                <c:pt idx="3911">
                  <c:v>3.91</c:v>
                </c:pt>
                <c:pt idx="3912">
                  <c:v>3.911</c:v>
                </c:pt>
                <c:pt idx="3913">
                  <c:v>3.9119999999999999</c:v>
                </c:pt>
                <c:pt idx="3914">
                  <c:v>3.9129999999999998</c:v>
                </c:pt>
                <c:pt idx="3915">
                  <c:v>3.9140000000000001</c:v>
                </c:pt>
                <c:pt idx="3916">
                  <c:v>3.915</c:v>
                </c:pt>
                <c:pt idx="3917">
                  <c:v>3.9159999999999999</c:v>
                </c:pt>
                <c:pt idx="3918">
                  <c:v>3.9169999999999998</c:v>
                </c:pt>
                <c:pt idx="3919">
                  <c:v>3.9180000000000001</c:v>
                </c:pt>
                <c:pt idx="3920">
                  <c:v>3.919</c:v>
                </c:pt>
                <c:pt idx="3921">
                  <c:v>3.92</c:v>
                </c:pt>
                <c:pt idx="3922">
                  <c:v>3.9209999999999998</c:v>
                </c:pt>
                <c:pt idx="3923">
                  <c:v>3.9220000000000002</c:v>
                </c:pt>
                <c:pt idx="3924">
                  <c:v>3.923</c:v>
                </c:pt>
                <c:pt idx="3925">
                  <c:v>3.9239999999999999</c:v>
                </c:pt>
                <c:pt idx="3926">
                  <c:v>3.9249999999999998</c:v>
                </c:pt>
                <c:pt idx="3927">
                  <c:v>3.9260000000000002</c:v>
                </c:pt>
                <c:pt idx="3928">
                  <c:v>3.927</c:v>
                </c:pt>
                <c:pt idx="3929">
                  <c:v>3.9279999999999999</c:v>
                </c:pt>
                <c:pt idx="3930">
                  <c:v>3.9289999999999998</c:v>
                </c:pt>
                <c:pt idx="3931">
                  <c:v>3.93</c:v>
                </c:pt>
                <c:pt idx="3932">
                  <c:v>3.931</c:v>
                </c:pt>
                <c:pt idx="3933">
                  <c:v>3.9319999999999999</c:v>
                </c:pt>
                <c:pt idx="3934">
                  <c:v>3.9329999999999998</c:v>
                </c:pt>
                <c:pt idx="3935">
                  <c:v>3.9340000000000002</c:v>
                </c:pt>
                <c:pt idx="3936">
                  <c:v>3.9350000000000001</c:v>
                </c:pt>
                <c:pt idx="3937">
                  <c:v>3.9359999999999999</c:v>
                </c:pt>
                <c:pt idx="3938">
                  <c:v>3.9369999999999998</c:v>
                </c:pt>
                <c:pt idx="3939">
                  <c:v>3.9380000000000002</c:v>
                </c:pt>
                <c:pt idx="3940">
                  <c:v>3.9390000000000001</c:v>
                </c:pt>
                <c:pt idx="3941">
                  <c:v>3.94</c:v>
                </c:pt>
                <c:pt idx="3942">
                  <c:v>3.9409999999999998</c:v>
                </c:pt>
                <c:pt idx="3943">
                  <c:v>3.9420000000000002</c:v>
                </c:pt>
                <c:pt idx="3944">
                  <c:v>3.9430000000000001</c:v>
                </c:pt>
                <c:pt idx="3945">
                  <c:v>3.944</c:v>
                </c:pt>
                <c:pt idx="3946">
                  <c:v>3.9449999999999998</c:v>
                </c:pt>
                <c:pt idx="3947">
                  <c:v>3.9460000000000002</c:v>
                </c:pt>
                <c:pt idx="3948">
                  <c:v>3.9470000000000001</c:v>
                </c:pt>
                <c:pt idx="3949">
                  <c:v>3.948</c:v>
                </c:pt>
                <c:pt idx="3950">
                  <c:v>3.9489999999999998</c:v>
                </c:pt>
                <c:pt idx="3951">
                  <c:v>3.95</c:v>
                </c:pt>
                <c:pt idx="3952">
                  <c:v>3.9510000000000001</c:v>
                </c:pt>
                <c:pt idx="3953">
                  <c:v>3.952</c:v>
                </c:pt>
                <c:pt idx="3954">
                  <c:v>3.9529999999999998</c:v>
                </c:pt>
                <c:pt idx="3955">
                  <c:v>3.9540000000000002</c:v>
                </c:pt>
                <c:pt idx="3956">
                  <c:v>3.9550000000000001</c:v>
                </c:pt>
                <c:pt idx="3957">
                  <c:v>3.956</c:v>
                </c:pt>
                <c:pt idx="3958">
                  <c:v>3.9569999999999999</c:v>
                </c:pt>
                <c:pt idx="3959">
                  <c:v>3.9580000000000002</c:v>
                </c:pt>
                <c:pt idx="3960">
                  <c:v>3.9590000000000001</c:v>
                </c:pt>
                <c:pt idx="3961">
                  <c:v>3.96</c:v>
                </c:pt>
                <c:pt idx="3962">
                  <c:v>3.9609999999999999</c:v>
                </c:pt>
                <c:pt idx="3963">
                  <c:v>3.9620000000000002</c:v>
                </c:pt>
                <c:pt idx="3964">
                  <c:v>3.9630000000000001</c:v>
                </c:pt>
                <c:pt idx="3965">
                  <c:v>3.964</c:v>
                </c:pt>
                <c:pt idx="3966">
                  <c:v>3.9649999999999999</c:v>
                </c:pt>
                <c:pt idx="3967">
                  <c:v>3.9660000000000002</c:v>
                </c:pt>
                <c:pt idx="3968">
                  <c:v>3.9670000000000001</c:v>
                </c:pt>
                <c:pt idx="3969">
                  <c:v>3.968</c:v>
                </c:pt>
                <c:pt idx="3970">
                  <c:v>3.9689999999999999</c:v>
                </c:pt>
                <c:pt idx="3971">
                  <c:v>3.97</c:v>
                </c:pt>
                <c:pt idx="3972">
                  <c:v>3.9710000000000001</c:v>
                </c:pt>
                <c:pt idx="3973">
                  <c:v>3.972</c:v>
                </c:pt>
                <c:pt idx="3974">
                  <c:v>3.9729999999999999</c:v>
                </c:pt>
                <c:pt idx="3975">
                  <c:v>3.9740000000000002</c:v>
                </c:pt>
                <c:pt idx="3976">
                  <c:v>3.9750000000000001</c:v>
                </c:pt>
                <c:pt idx="3977">
                  <c:v>3.976</c:v>
                </c:pt>
                <c:pt idx="3978">
                  <c:v>3.9769999999999999</c:v>
                </c:pt>
                <c:pt idx="3979">
                  <c:v>3.9780000000000002</c:v>
                </c:pt>
                <c:pt idx="3980">
                  <c:v>3.9790000000000001</c:v>
                </c:pt>
                <c:pt idx="3981">
                  <c:v>3.98</c:v>
                </c:pt>
                <c:pt idx="3982">
                  <c:v>3.9809999999999999</c:v>
                </c:pt>
                <c:pt idx="3983">
                  <c:v>3.9820000000000002</c:v>
                </c:pt>
                <c:pt idx="3984">
                  <c:v>3.9830000000000001</c:v>
                </c:pt>
                <c:pt idx="3985">
                  <c:v>3.984</c:v>
                </c:pt>
                <c:pt idx="3986">
                  <c:v>3.9849999999999999</c:v>
                </c:pt>
                <c:pt idx="3987">
                  <c:v>3.9860000000000002</c:v>
                </c:pt>
                <c:pt idx="3988">
                  <c:v>3.9870000000000001</c:v>
                </c:pt>
                <c:pt idx="3989">
                  <c:v>3.988</c:v>
                </c:pt>
                <c:pt idx="3990">
                  <c:v>3.9889999999999999</c:v>
                </c:pt>
                <c:pt idx="3991">
                  <c:v>3.99</c:v>
                </c:pt>
                <c:pt idx="3992">
                  <c:v>3.9910000000000001</c:v>
                </c:pt>
                <c:pt idx="3993">
                  <c:v>3.992</c:v>
                </c:pt>
                <c:pt idx="3994">
                  <c:v>3.9929999999999999</c:v>
                </c:pt>
                <c:pt idx="3995">
                  <c:v>3.9940000000000002</c:v>
                </c:pt>
                <c:pt idx="3996">
                  <c:v>3.9950000000000001</c:v>
                </c:pt>
                <c:pt idx="3997">
                  <c:v>3.996</c:v>
                </c:pt>
                <c:pt idx="3998">
                  <c:v>3.9969999999999999</c:v>
                </c:pt>
                <c:pt idx="3999">
                  <c:v>3.9980000000000002</c:v>
                </c:pt>
                <c:pt idx="4000">
                  <c:v>3.9990000000000001</c:v>
                </c:pt>
                <c:pt idx="4001">
                  <c:v>4</c:v>
                </c:pt>
                <c:pt idx="4002">
                  <c:v>4.0010000000000003</c:v>
                </c:pt>
                <c:pt idx="4003">
                  <c:v>4.0019999999999998</c:v>
                </c:pt>
                <c:pt idx="4004">
                  <c:v>4.0030000000000001</c:v>
                </c:pt>
                <c:pt idx="4005">
                  <c:v>4.0039999999999996</c:v>
                </c:pt>
                <c:pt idx="4006">
                  <c:v>4.0049999999999999</c:v>
                </c:pt>
                <c:pt idx="4007">
                  <c:v>4.0060000000000002</c:v>
                </c:pt>
                <c:pt idx="4008">
                  <c:v>4.0069999999999997</c:v>
                </c:pt>
                <c:pt idx="4009">
                  <c:v>4.008</c:v>
                </c:pt>
                <c:pt idx="4010">
                  <c:v>4.0090000000000003</c:v>
                </c:pt>
                <c:pt idx="4011">
                  <c:v>4.01</c:v>
                </c:pt>
                <c:pt idx="4012">
                  <c:v>4.0110000000000001</c:v>
                </c:pt>
                <c:pt idx="4013">
                  <c:v>4.0119999999999996</c:v>
                </c:pt>
                <c:pt idx="4014">
                  <c:v>4.0129999999999999</c:v>
                </c:pt>
                <c:pt idx="4015">
                  <c:v>4.0140000000000002</c:v>
                </c:pt>
                <c:pt idx="4016">
                  <c:v>4.0149999999999997</c:v>
                </c:pt>
                <c:pt idx="4017">
                  <c:v>4.016</c:v>
                </c:pt>
                <c:pt idx="4018">
                  <c:v>4.0170000000000003</c:v>
                </c:pt>
                <c:pt idx="4019">
                  <c:v>4.0179999999999998</c:v>
                </c:pt>
                <c:pt idx="4020">
                  <c:v>4.0190000000000001</c:v>
                </c:pt>
                <c:pt idx="4021">
                  <c:v>4.0199999999999996</c:v>
                </c:pt>
                <c:pt idx="4022">
                  <c:v>4.0209999999999999</c:v>
                </c:pt>
                <c:pt idx="4023">
                  <c:v>4.0220000000000002</c:v>
                </c:pt>
                <c:pt idx="4024">
                  <c:v>4.0229999999999997</c:v>
                </c:pt>
                <c:pt idx="4025">
                  <c:v>4.024</c:v>
                </c:pt>
                <c:pt idx="4026">
                  <c:v>4.0250000000000004</c:v>
                </c:pt>
                <c:pt idx="4027">
                  <c:v>4.0259999999999998</c:v>
                </c:pt>
                <c:pt idx="4028">
                  <c:v>4.0270000000000001</c:v>
                </c:pt>
                <c:pt idx="4029">
                  <c:v>4.0279999999999996</c:v>
                </c:pt>
                <c:pt idx="4030">
                  <c:v>4.0289999999999999</c:v>
                </c:pt>
                <c:pt idx="4031">
                  <c:v>4.03</c:v>
                </c:pt>
                <c:pt idx="4032">
                  <c:v>4.0309999999999997</c:v>
                </c:pt>
                <c:pt idx="4033">
                  <c:v>4.032</c:v>
                </c:pt>
                <c:pt idx="4034">
                  <c:v>4.0330000000000004</c:v>
                </c:pt>
                <c:pt idx="4035">
                  <c:v>4.0339999999999998</c:v>
                </c:pt>
                <c:pt idx="4036">
                  <c:v>4.0350000000000001</c:v>
                </c:pt>
                <c:pt idx="4037">
                  <c:v>4.0359999999999996</c:v>
                </c:pt>
                <c:pt idx="4038">
                  <c:v>4.0369999999999999</c:v>
                </c:pt>
                <c:pt idx="4039">
                  <c:v>4.0380000000000003</c:v>
                </c:pt>
                <c:pt idx="4040">
                  <c:v>4.0389999999999997</c:v>
                </c:pt>
                <c:pt idx="4041">
                  <c:v>4.04</c:v>
                </c:pt>
                <c:pt idx="4042">
                  <c:v>4.0410000000000004</c:v>
                </c:pt>
                <c:pt idx="4043">
                  <c:v>4.0419999999999998</c:v>
                </c:pt>
                <c:pt idx="4044">
                  <c:v>4.0430000000000001</c:v>
                </c:pt>
                <c:pt idx="4045">
                  <c:v>4.0439999999999996</c:v>
                </c:pt>
                <c:pt idx="4046">
                  <c:v>4.0449999999999999</c:v>
                </c:pt>
                <c:pt idx="4047">
                  <c:v>4.0460000000000003</c:v>
                </c:pt>
                <c:pt idx="4048">
                  <c:v>4.0469999999999997</c:v>
                </c:pt>
                <c:pt idx="4049">
                  <c:v>4.048</c:v>
                </c:pt>
                <c:pt idx="4050">
                  <c:v>4.0490000000000004</c:v>
                </c:pt>
                <c:pt idx="4051">
                  <c:v>4.05</c:v>
                </c:pt>
                <c:pt idx="4052">
                  <c:v>4.0510000000000002</c:v>
                </c:pt>
                <c:pt idx="4053">
                  <c:v>4.0519999999999996</c:v>
                </c:pt>
                <c:pt idx="4054">
                  <c:v>4.0529999999999999</c:v>
                </c:pt>
                <c:pt idx="4055">
                  <c:v>4.0540000000000003</c:v>
                </c:pt>
                <c:pt idx="4056">
                  <c:v>4.0549999999999997</c:v>
                </c:pt>
                <c:pt idx="4057">
                  <c:v>4.056</c:v>
                </c:pt>
                <c:pt idx="4058">
                  <c:v>4.0570000000000004</c:v>
                </c:pt>
                <c:pt idx="4059">
                  <c:v>4.0579999999999998</c:v>
                </c:pt>
                <c:pt idx="4060">
                  <c:v>4.0590000000000002</c:v>
                </c:pt>
                <c:pt idx="4061">
                  <c:v>4.0599999999999996</c:v>
                </c:pt>
                <c:pt idx="4062">
                  <c:v>4.0609999999999999</c:v>
                </c:pt>
                <c:pt idx="4063">
                  <c:v>4.0620000000000003</c:v>
                </c:pt>
                <c:pt idx="4064">
                  <c:v>4.0629999999999997</c:v>
                </c:pt>
                <c:pt idx="4065">
                  <c:v>4.0640000000000001</c:v>
                </c:pt>
                <c:pt idx="4066">
                  <c:v>4.0650000000000004</c:v>
                </c:pt>
                <c:pt idx="4067">
                  <c:v>4.0659999999999998</c:v>
                </c:pt>
                <c:pt idx="4068">
                  <c:v>4.0670000000000002</c:v>
                </c:pt>
                <c:pt idx="4069">
                  <c:v>4.0679999999999996</c:v>
                </c:pt>
                <c:pt idx="4070">
                  <c:v>4.069</c:v>
                </c:pt>
                <c:pt idx="4071">
                  <c:v>4.07</c:v>
                </c:pt>
                <c:pt idx="4072">
                  <c:v>4.0709999999999997</c:v>
                </c:pt>
                <c:pt idx="4073">
                  <c:v>4.0720000000000001</c:v>
                </c:pt>
                <c:pt idx="4074">
                  <c:v>4.0730000000000004</c:v>
                </c:pt>
                <c:pt idx="4075">
                  <c:v>4.0739999999999998</c:v>
                </c:pt>
                <c:pt idx="4076">
                  <c:v>4.0750000000000002</c:v>
                </c:pt>
                <c:pt idx="4077">
                  <c:v>4.0759999999999996</c:v>
                </c:pt>
                <c:pt idx="4078">
                  <c:v>4.077</c:v>
                </c:pt>
                <c:pt idx="4079">
                  <c:v>4.0780000000000003</c:v>
                </c:pt>
                <c:pt idx="4080">
                  <c:v>4.0789999999999997</c:v>
                </c:pt>
                <c:pt idx="4081">
                  <c:v>4.08</c:v>
                </c:pt>
                <c:pt idx="4082">
                  <c:v>4.0810000000000004</c:v>
                </c:pt>
                <c:pt idx="4083">
                  <c:v>4.0819999999999999</c:v>
                </c:pt>
                <c:pt idx="4084">
                  <c:v>4.0830000000000002</c:v>
                </c:pt>
                <c:pt idx="4085">
                  <c:v>4.0839999999999996</c:v>
                </c:pt>
                <c:pt idx="4086">
                  <c:v>4.085</c:v>
                </c:pt>
                <c:pt idx="4087">
                  <c:v>4.0860000000000003</c:v>
                </c:pt>
                <c:pt idx="4088">
                  <c:v>4.0869999999999997</c:v>
                </c:pt>
                <c:pt idx="4089">
                  <c:v>4.0880000000000001</c:v>
                </c:pt>
                <c:pt idx="4090">
                  <c:v>4.0890000000000004</c:v>
                </c:pt>
                <c:pt idx="4091">
                  <c:v>4.09</c:v>
                </c:pt>
                <c:pt idx="4092">
                  <c:v>4.0910000000000002</c:v>
                </c:pt>
                <c:pt idx="4093">
                  <c:v>4.0919999999999996</c:v>
                </c:pt>
                <c:pt idx="4094">
                  <c:v>4.093</c:v>
                </c:pt>
                <c:pt idx="4095">
                  <c:v>4.0940000000000003</c:v>
                </c:pt>
                <c:pt idx="4096">
                  <c:v>4.0949999999999998</c:v>
                </c:pt>
                <c:pt idx="4097">
                  <c:v>4.0960000000000001</c:v>
                </c:pt>
                <c:pt idx="4098">
                  <c:v>4.0970000000000004</c:v>
                </c:pt>
                <c:pt idx="4099">
                  <c:v>4.0979999999999999</c:v>
                </c:pt>
                <c:pt idx="4100">
                  <c:v>4.0990000000000002</c:v>
                </c:pt>
                <c:pt idx="4101">
                  <c:v>4.0999999999999996</c:v>
                </c:pt>
                <c:pt idx="4102">
                  <c:v>4.101</c:v>
                </c:pt>
                <c:pt idx="4103">
                  <c:v>4.1020000000000003</c:v>
                </c:pt>
                <c:pt idx="4104">
                  <c:v>4.1029999999999998</c:v>
                </c:pt>
                <c:pt idx="4105">
                  <c:v>4.1040000000000001</c:v>
                </c:pt>
                <c:pt idx="4106">
                  <c:v>4.1050000000000004</c:v>
                </c:pt>
                <c:pt idx="4107">
                  <c:v>4.1059999999999999</c:v>
                </c:pt>
                <c:pt idx="4108">
                  <c:v>4.1070000000000002</c:v>
                </c:pt>
                <c:pt idx="4109">
                  <c:v>4.1079999999999997</c:v>
                </c:pt>
                <c:pt idx="4110">
                  <c:v>4.109</c:v>
                </c:pt>
                <c:pt idx="4111">
                  <c:v>4.1100000000000003</c:v>
                </c:pt>
                <c:pt idx="4112">
                  <c:v>4.1109999999999998</c:v>
                </c:pt>
                <c:pt idx="4113">
                  <c:v>4.1120000000000001</c:v>
                </c:pt>
                <c:pt idx="4114">
                  <c:v>4.1130000000000004</c:v>
                </c:pt>
                <c:pt idx="4115">
                  <c:v>4.1139999999999999</c:v>
                </c:pt>
                <c:pt idx="4116">
                  <c:v>4.1150000000000002</c:v>
                </c:pt>
                <c:pt idx="4117">
                  <c:v>4.1159999999999997</c:v>
                </c:pt>
                <c:pt idx="4118">
                  <c:v>4.117</c:v>
                </c:pt>
                <c:pt idx="4119">
                  <c:v>4.1180000000000003</c:v>
                </c:pt>
                <c:pt idx="4120">
                  <c:v>4.1189999999999998</c:v>
                </c:pt>
                <c:pt idx="4121">
                  <c:v>4.12</c:v>
                </c:pt>
                <c:pt idx="4122">
                  <c:v>4.1210000000000004</c:v>
                </c:pt>
                <c:pt idx="4123">
                  <c:v>4.1219999999999999</c:v>
                </c:pt>
                <c:pt idx="4124">
                  <c:v>4.1230000000000002</c:v>
                </c:pt>
                <c:pt idx="4125">
                  <c:v>4.1239999999999997</c:v>
                </c:pt>
                <c:pt idx="4126">
                  <c:v>4.125</c:v>
                </c:pt>
                <c:pt idx="4127">
                  <c:v>4.1260000000000003</c:v>
                </c:pt>
                <c:pt idx="4128">
                  <c:v>4.1269999999999998</c:v>
                </c:pt>
                <c:pt idx="4129">
                  <c:v>4.1280000000000001</c:v>
                </c:pt>
                <c:pt idx="4130">
                  <c:v>4.1289999999999996</c:v>
                </c:pt>
                <c:pt idx="4131">
                  <c:v>4.13</c:v>
                </c:pt>
                <c:pt idx="4132">
                  <c:v>4.1310000000000002</c:v>
                </c:pt>
                <c:pt idx="4133">
                  <c:v>4.1319999999999997</c:v>
                </c:pt>
                <c:pt idx="4134">
                  <c:v>4.133</c:v>
                </c:pt>
                <c:pt idx="4135">
                  <c:v>4.1340000000000003</c:v>
                </c:pt>
                <c:pt idx="4136">
                  <c:v>4.1349999999999998</c:v>
                </c:pt>
                <c:pt idx="4137">
                  <c:v>4.1360000000000001</c:v>
                </c:pt>
                <c:pt idx="4138">
                  <c:v>4.1369999999999996</c:v>
                </c:pt>
                <c:pt idx="4139">
                  <c:v>4.1379999999999999</c:v>
                </c:pt>
                <c:pt idx="4140">
                  <c:v>4.1390000000000002</c:v>
                </c:pt>
                <c:pt idx="4141">
                  <c:v>4.1399999999999997</c:v>
                </c:pt>
                <c:pt idx="4142">
                  <c:v>4.141</c:v>
                </c:pt>
                <c:pt idx="4143">
                  <c:v>4.1420000000000003</c:v>
                </c:pt>
                <c:pt idx="4144">
                  <c:v>4.1429999999999998</c:v>
                </c:pt>
                <c:pt idx="4145">
                  <c:v>4.1440000000000001</c:v>
                </c:pt>
                <c:pt idx="4146">
                  <c:v>4.1449999999999996</c:v>
                </c:pt>
                <c:pt idx="4147">
                  <c:v>4.1459999999999999</c:v>
                </c:pt>
                <c:pt idx="4148">
                  <c:v>4.1470000000000002</c:v>
                </c:pt>
                <c:pt idx="4149">
                  <c:v>4.1479999999999997</c:v>
                </c:pt>
                <c:pt idx="4150">
                  <c:v>4.149</c:v>
                </c:pt>
                <c:pt idx="4151">
                  <c:v>4.1500000000000004</c:v>
                </c:pt>
                <c:pt idx="4152">
                  <c:v>4.1509999999999998</c:v>
                </c:pt>
                <c:pt idx="4153">
                  <c:v>4.1520000000000001</c:v>
                </c:pt>
                <c:pt idx="4154">
                  <c:v>4.1529999999999996</c:v>
                </c:pt>
                <c:pt idx="4155">
                  <c:v>4.1539999999999999</c:v>
                </c:pt>
                <c:pt idx="4156">
                  <c:v>4.1550000000000002</c:v>
                </c:pt>
                <c:pt idx="4157">
                  <c:v>4.1559999999999997</c:v>
                </c:pt>
                <c:pt idx="4158">
                  <c:v>4.157</c:v>
                </c:pt>
                <c:pt idx="4159">
                  <c:v>4.1580000000000004</c:v>
                </c:pt>
                <c:pt idx="4160">
                  <c:v>4.1589999999999998</c:v>
                </c:pt>
                <c:pt idx="4161">
                  <c:v>4.16</c:v>
                </c:pt>
                <c:pt idx="4162">
                  <c:v>4.1609999999999996</c:v>
                </c:pt>
                <c:pt idx="4163">
                  <c:v>4.1619999999999999</c:v>
                </c:pt>
                <c:pt idx="4164">
                  <c:v>4.1630000000000003</c:v>
                </c:pt>
                <c:pt idx="4165">
                  <c:v>4.1639999999999997</c:v>
                </c:pt>
                <c:pt idx="4166">
                  <c:v>4.165</c:v>
                </c:pt>
                <c:pt idx="4167">
                  <c:v>4.1660000000000004</c:v>
                </c:pt>
                <c:pt idx="4168">
                  <c:v>4.1669999999999998</c:v>
                </c:pt>
                <c:pt idx="4169">
                  <c:v>4.1680000000000001</c:v>
                </c:pt>
                <c:pt idx="4170">
                  <c:v>4.1689999999999996</c:v>
                </c:pt>
                <c:pt idx="4171">
                  <c:v>4.17</c:v>
                </c:pt>
                <c:pt idx="4172">
                  <c:v>4.1710000000000003</c:v>
                </c:pt>
                <c:pt idx="4173">
                  <c:v>4.1719999999999997</c:v>
                </c:pt>
                <c:pt idx="4174">
                  <c:v>4.173</c:v>
                </c:pt>
                <c:pt idx="4175">
                  <c:v>4.1740000000000004</c:v>
                </c:pt>
                <c:pt idx="4176">
                  <c:v>4.1749999999999998</c:v>
                </c:pt>
                <c:pt idx="4177">
                  <c:v>4.1760000000000002</c:v>
                </c:pt>
                <c:pt idx="4178">
                  <c:v>4.1769999999999996</c:v>
                </c:pt>
                <c:pt idx="4179">
                  <c:v>4.1779999999999999</c:v>
                </c:pt>
                <c:pt idx="4180">
                  <c:v>4.1790000000000003</c:v>
                </c:pt>
                <c:pt idx="4181">
                  <c:v>4.18</c:v>
                </c:pt>
                <c:pt idx="4182">
                  <c:v>4.181</c:v>
                </c:pt>
                <c:pt idx="4183">
                  <c:v>4.1820000000000004</c:v>
                </c:pt>
                <c:pt idx="4184">
                  <c:v>4.1829999999999998</c:v>
                </c:pt>
                <c:pt idx="4185">
                  <c:v>4.1840000000000002</c:v>
                </c:pt>
                <c:pt idx="4186">
                  <c:v>4.1849999999999996</c:v>
                </c:pt>
                <c:pt idx="4187">
                  <c:v>4.1859999999999999</c:v>
                </c:pt>
                <c:pt idx="4188">
                  <c:v>4.1870000000000003</c:v>
                </c:pt>
                <c:pt idx="4189">
                  <c:v>4.1879999999999997</c:v>
                </c:pt>
                <c:pt idx="4190">
                  <c:v>4.1890000000000001</c:v>
                </c:pt>
                <c:pt idx="4191">
                  <c:v>4.1900000000000004</c:v>
                </c:pt>
                <c:pt idx="4192">
                  <c:v>4.1909999999999998</c:v>
                </c:pt>
                <c:pt idx="4193">
                  <c:v>4.1920000000000002</c:v>
                </c:pt>
                <c:pt idx="4194">
                  <c:v>4.1929999999999996</c:v>
                </c:pt>
                <c:pt idx="4195">
                  <c:v>4.194</c:v>
                </c:pt>
                <c:pt idx="4196">
                  <c:v>4.1950000000000003</c:v>
                </c:pt>
                <c:pt idx="4197">
                  <c:v>4.1959999999999997</c:v>
                </c:pt>
                <c:pt idx="4198">
                  <c:v>4.1970000000000001</c:v>
                </c:pt>
                <c:pt idx="4199">
                  <c:v>4.1980000000000004</c:v>
                </c:pt>
                <c:pt idx="4200">
                  <c:v>4.1989999999999998</c:v>
                </c:pt>
                <c:pt idx="4201">
                  <c:v>4.2</c:v>
                </c:pt>
                <c:pt idx="4202">
                  <c:v>4.2009999999999996</c:v>
                </c:pt>
                <c:pt idx="4203">
                  <c:v>4.202</c:v>
                </c:pt>
                <c:pt idx="4204">
                  <c:v>4.2030000000000003</c:v>
                </c:pt>
                <c:pt idx="4205">
                  <c:v>4.2039999999999997</c:v>
                </c:pt>
                <c:pt idx="4206">
                  <c:v>4.2050000000000001</c:v>
                </c:pt>
                <c:pt idx="4207">
                  <c:v>4.2060000000000004</c:v>
                </c:pt>
                <c:pt idx="4208">
                  <c:v>4.2069999999999999</c:v>
                </c:pt>
                <c:pt idx="4209">
                  <c:v>4.2080000000000002</c:v>
                </c:pt>
                <c:pt idx="4210">
                  <c:v>4.2089999999999996</c:v>
                </c:pt>
                <c:pt idx="4211">
                  <c:v>4.21</c:v>
                </c:pt>
                <c:pt idx="4212">
                  <c:v>4.2110000000000003</c:v>
                </c:pt>
                <c:pt idx="4213">
                  <c:v>4.2119999999999997</c:v>
                </c:pt>
                <c:pt idx="4214">
                  <c:v>4.2130000000000001</c:v>
                </c:pt>
                <c:pt idx="4215">
                  <c:v>4.2140000000000004</c:v>
                </c:pt>
                <c:pt idx="4216">
                  <c:v>4.2149999999999999</c:v>
                </c:pt>
                <c:pt idx="4217">
                  <c:v>4.2160000000000002</c:v>
                </c:pt>
                <c:pt idx="4218">
                  <c:v>4.2169999999999996</c:v>
                </c:pt>
                <c:pt idx="4219">
                  <c:v>4.218</c:v>
                </c:pt>
                <c:pt idx="4220">
                  <c:v>4.2190000000000003</c:v>
                </c:pt>
                <c:pt idx="4221">
                  <c:v>4.22</c:v>
                </c:pt>
                <c:pt idx="4222">
                  <c:v>4.2210000000000001</c:v>
                </c:pt>
                <c:pt idx="4223">
                  <c:v>4.2220000000000004</c:v>
                </c:pt>
                <c:pt idx="4224">
                  <c:v>4.2229999999999999</c:v>
                </c:pt>
                <c:pt idx="4225">
                  <c:v>4.2240000000000002</c:v>
                </c:pt>
                <c:pt idx="4226">
                  <c:v>4.2249999999999996</c:v>
                </c:pt>
                <c:pt idx="4227">
                  <c:v>4.226</c:v>
                </c:pt>
                <c:pt idx="4228">
                  <c:v>4.2270000000000003</c:v>
                </c:pt>
                <c:pt idx="4229">
                  <c:v>4.2279999999999998</c:v>
                </c:pt>
                <c:pt idx="4230">
                  <c:v>4.2290000000000001</c:v>
                </c:pt>
                <c:pt idx="4231">
                  <c:v>4.2300000000000004</c:v>
                </c:pt>
                <c:pt idx="4232">
                  <c:v>4.2309999999999999</c:v>
                </c:pt>
                <c:pt idx="4233">
                  <c:v>4.2320000000000002</c:v>
                </c:pt>
                <c:pt idx="4234">
                  <c:v>4.2329999999999997</c:v>
                </c:pt>
                <c:pt idx="4235">
                  <c:v>4.234</c:v>
                </c:pt>
                <c:pt idx="4236">
                  <c:v>4.2350000000000003</c:v>
                </c:pt>
                <c:pt idx="4237">
                  <c:v>4.2359999999999998</c:v>
                </c:pt>
                <c:pt idx="4238">
                  <c:v>4.2370000000000001</c:v>
                </c:pt>
                <c:pt idx="4239">
                  <c:v>4.2380000000000004</c:v>
                </c:pt>
                <c:pt idx="4240">
                  <c:v>4.2389999999999999</c:v>
                </c:pt>
                <c:pt idx="4241">
                  <c:v>4.24</c:v>
                </c:pt>
                <c:pt idx="4242">
                  <c:v>4.2409999999999997</c:v>
                </c:pt>
                <c:pt idx="4243">
                  <c:v>4.242</c:v>
                </c:pt>
                <c:pt idx="4244">
                  <c:v>4.2430000000000003</c:v>
                </c:pt>
                <c:pt idx="4245">
                  <c:v>4.2439999999999998</c:v>
                </c:pt>
                <c:pt idx="4246">
                  <c:v>4.2450000000000001</c:v>
                </c:pt>
                <c:pt idx="4247">
                  <c:v>4.2460000000000004</c:v>
                </c:pt>
                <c:pt idx="4248">
                  <c:v>4.2469999999999999</c:v>
                </c:pt>
                <c:pt idx="4249">
                  <c:v>4.2480000000000002</c:v>
                </c:pt>
                <c:pt idx="4250">
                  <c:v>4.2489999999999997</c:v>
                </c:pt>
                <c:pt idx="4251">
                  <c:v>4.25</c:v>
                </c:pt>
                <c:pt idx="4252">
                  <c:v>4.2510000000000003</c:v>
                </c:pt>
                <c:pt idx="4253">
                  <c:v>4.2519999999999998</c:v>
                </c:pt>
                <c:pt idx="4254">
                  <c:v>4.2530000000000001</c:v>
                </c:pt>
                <c:pt idx="4255">
                  <c:v>4.2539999999999996</c:v>
                </c:pt>
                <c:pt idx="4256">
                  <c:v>4.2549999999999999</c:v>
                </c:pt>
                <c:pt idx="4257">
                  <c:v>4.2560000000000002</c:v>
                </c:pt>
                <c:pt idx="4258">
                  <c:v>4.2569999999999997</c:v>
                </c:pt>
                <c:pt idx="4259">
                  <c:v>4.258</c:v>
                </c:pt>
                <c:pt idx="4260">
                  <c:v>4.2590000000000003</c:v>
                </c:pt>
                <c:pt idx="4261">
                  <c:v>4.26</c:v>
                </c:pt>
                <c:pt idx="4262">
                  <c:v>4.2610000000000001</c:v>
                </c:pt>
                <c:pt idx="4263">
                  <c:v>4.2619999999999996</c:v>
                </c:pt>
                <c:pt idx="4264">
                  <c:v>4.2629999999999999</c:v>
                </c:pt>
                <c:pt idx="4265">
                  <c:v>4.2640000000000002</c:v>
                </c:pt>
                <c:pt idx="4266">
                  <c:v>4.2649999999999997</c:v>
                </c:pt>
                <c:pt idx="4267">
                  <c:v>4.266</c:v>
                </c:pt>
                <c:pt idx="4268">
                  <c:v>4.2670000000000003</c:v>
                </c:pt>
                <c:pt idx="4269">
                  <c:v>4.2679999999999998</c:v>
                </c:pt>
                <c:pt idx="4270">
                  <c:v>4.2690000000000001</c:v>
                </c:pt>
                <c:pt idx="4271">
                  <c:v>4.2699999999999996</c:v>
                </c:pt>
                <c:pt idx="4272">
                  <c:v>4.2709999999999999</c:v>
                </c:pt>
                <c:pt idx="4273">
                  <c:v>4.2720000000000002</c:v>
                </c:pt>
                <c:pt idx="4274">
                  <c:v>4.2729999999999997</c:v>
                </c:pt>
                <c:pt idx="4275">
                  <c:v>4.274</c:v>
                </c:pt>
                <c:pt idx="4276">
                  <c:v>4.2750000000000004</c:v>
                </c:pt>
                <c:pt idx="4277">
                  <c:v>4.2759999999999998</c:v>
                </c:pt>
                <c:pt idx="4278">
                  <c:v>4.2770000000000001</c:v>
                </c:pt>
                <c:pt idx="4279">
                  <c:v>4.2779999999999996</c:v>
                </c:pt>
                <c:pt idx="4280">
                  <c:v>4.2789999999999999</c:v>
                </c:pt>
                <c:pt idx="4281">
                  <c:v>4.28</c:v>
                </c:pt>
                <c:pt idx="4282">
                  <c:v>4.2809999999999997</c:v>
                </c:pt>
                <c:pt idx="4283">
                  <c:v>4.282</c:v>
                </c:pt>
                <c:pt idx="4284">
                  <c:v>4.2830000000000004</c:v>
                </c:pt>
                <c:pt idx="4285">
                  <c:v>4.2839999999999998</c:v>
                </c:pt>
                <c:pt idx="4286">
                  <c:v>4.2850000000000001</c:v>
                </c:pt>
                <c:pt idx="4287">
                  <c:v>4.2859999999999996</c:v>
                </c:pt>
                <c:pt idx="4288">
                  <c:v>4.2869999999999999</c:v>
                </c:pt>
                <c:pt idx="4289">
                  <c:v>4.2880000000000003</c:v>
                </c:pt>
                <c:pt idx="4290">
                  <c:v>4.2889999999999997</c:v>
                </c:pt>
                <c:pt idx="4291">
                  <c:v>4.29</c:v>
                </c:pt>
                <c:pt idx="4292">
                  <c:v>4.2910000000000004</c:v>
                </c:pt>
                <c:pt idx="4293">
                  <c:v>4.2919999999999998</c:v>
                </c:pt>
                <c:pt idx="4294">
                  <c:v>4.2930000000000001</c:v>
                </c:pt>
                <c:pt idx="4295">
                  <c:v>4.2939999999999996</c:v>
                </c:pt>
                <c:pt idx="4296">
                  <c:v>4.2949999999999999</c:v>
                </c:pt>
                <c:pt idx="4297">
                  <c:v>4.2960000000000003</c:v>
                </c:pt>
                <c:pt idx="4298">
                  <c:v>4.2969999999999997</c:v>
                </c:pt>
                <c:pt idx="4299">
                  <c:v>4.298</c:v>
                </c:pt>
                <c:pt idx="4300">
                  <c:v>4.2990000000000004</c:v>
                </c:pt>
                <c:pt idx="4301">
                  <c:v>4.3</c:v>
                </c:pt>
                <c:pt idx="4302">
                  <c:v>4.3010000000000002</c:v>
                </c:pt>
                <c:pt idx="4303">
                  <c:v>4.3019999999999996</c:v>
                </c:pt>
                <c:pt idx="4304">
                  <c:v>4.3029999999999999</c:v>
                </c:pt>
                <c:pt idx="4305">
                  <c:v>4.3040000000000003</c:v>
                </c:pt>
                <c:pt idx="4306">
                  <c:v>4.3049999999999997</c:v>
                </c:pt>
                <c:pt idx="4307">
                  <c:v>4.306</c:v>
                </c:pt>
                <c:pt idx="4308">
                  <c:v>4.3070000000000004</c:v>
                </c:pt>
                <c:pt idx="4309">
                  <c:v>4.3079999999999998</c:v>
                </c:pt>
                <c:pt idx="4310">
                  <c:v>4.3090000000000002</c:v>
                </c:pt>
                <c:pt idx="4311">
                  <c:v>4.3099999999999996</c:v>
                </c:pt>
                <c:pt idx="4312">
                  <c:v>4.3109999999999999</c:v>
                </c:pt>
                <c:pt idx="4313">
                  <c:v>4.3120000000000003</c:v>
                </c:pt>
                <c:pt idx="4314">
                  <c:v>4.3129999999999997</c:v>
                </c:pt>
                <c:pt idx="4315">
                  <c:v>4.3140000000000001</c:v>
                </c:pt>
                <c:pt idx="4316">
                  <c:v>4.3150000000000004</c:v>
                </c:pt>
                <c:pt idx="4317">
                  <c:v>4.3159999999999998</c:v>
                </c:pt>
                <c:pt idx="4318">
                  <c:v>4.3170000000000002</c:v>
                </c:pt>
                <c:pt idx="4319">
                  <c:v>4.3179999999999996</c:v>
                </c:pt>
                <c:pt idx="4320">
                  <c:v>4.319</c:v>
                </c:pt>
                <c:pt idx="4321">
                  <c:v>4.32</c:v>
                </c:pt>
                <c:pt idx="4322">
                  <c:v>4.3209999999999997</c:v>
                </c:pt>
                <c:pt idx="4323">
                  <c:v>4.3220000000000001</c:v>
                </c:pt>
                <c:pt idx="4324">
                  <c:v>4.3230000000000004</c:v>
                </c:pt>
                <c:pt idx="4325">
                  <c:v>4.3239999999999998</c:v>
                </c:pt>
                <c:pt idx="4326">
                  <c:v>4.3250000000000002</c:v>
                </c:pt>
                <c:pt idx="4327">
                  <c:v>4.3259999999999996</c:v>
                </c:pt>
                <c:pt idx="4328">
                  <c:v>4.327</c:v>
                </c:pt>
                <c:pt idx="4329">
                  <c:v>4.3280000000000003</c:v>
                </c:pt>
                <c:pt idx="4330">
                  <c:v>4.3289999999999997</c:v>
                </c:pt>
                <c:pt idx="4331">
                  <c:v>4.33</c:v>
                </c:pt>
                <c:pt idx="4332">
                  <c:v>4.3310000000000004</c:v>
                </c:pt>
                <c:pt idx="4333">
                  <c:v>4.3319999999999999</c:v>
                </c:pt>
                <c:pt idx="4334">
                  <c:v>4.3330000000000002</c:v>
                </c:pt>
                <c:pt idx="4335">
                  <c:v>4.3339999999999996</c:v>
                </c:pt>
                <c:pt idx="4336">
                  <c:v>4.335</c:v>
                </c:pt>
                <c:pt idx="4337">
                  <c:v>4.3360000000000003</c:v>
                </c:pt>
                <c:pt idx="4338">
                  <c:v>4.3369999999999997</c:v>
                </c:pt>
                <c:pt idx="4339">
                  <c:v>4.3380000000000001</c:v>
                </c:pt>
                <c:pt idx="4340">
                  <c:v>4.3390000000000004</c:v>
                </c:pt>
                <c:pt idx="4341">
                  <c:v>4.34</c:v>
                </c:pt>
                <c:pt idx="4342">
                  <c:v>4.3410000000000002</c:v>
                </c:pt>
                <c:pt idx="4343">
                  <c:v>4.3419999999999996</c:v>
                </c:pt>
                <c:pt idx="4344">
                  <c:v>4.343</c:v>
                </c:pt>
                <c:pt idx="4345">
                  <c:v>4.3440000000000003</c:v>
                </c:pt>
                <c:pt idx="4346">
                  <c:v>4.3449999999999998</c:v>
                </c:pt>
                <c:pt idx="4347">
                  <c:v>4.3460000000000001</c:v>
                </c:pt>
                <c:pt idx="4348">
                  <c:v>4.3470000000000004</c:v>
                </c:pt>
                <c:pt idx="4349">
                  <c:v>4.3479999999999999</c:v>
                </c:pt>
                <c:pt idx="4350">
                  <c:v>4.3490000000000002</c:v>
                </c:pt>
                <c:pt idx="4351">
                  <c:v>4.3499999999999996</c:v>
                </c:pt>
                <c:pt idx="4352">
                  <c:v>4.351</c:v>
                </c:pt>
                <c:pt idx="4353">
                  <c:v>4.3520000000000003</c:v>
                </c:pt>
                <c:pt idx="4354">
                  <c:v>4.3529999999999998</c:v>
                </c:pt>
                <c:pt idx="4355">
                  <c:v>4.3540000000000001</c:v>
                </c:pt>
                <c:pt idx="4356">
                  <c:v>4.3550000000000004</c:v>
                </c:pt>
                <c:pt idx="4357">
                  <c:v>4.3559999999999999</c:v>
                </c:pt>
                <c:pt idx="4358">
                  <c:v>4.3570000000000002</c:v>
                </c:pt>
                <c:pt idx="4359">
                  <c:v>4.3579999999999997</c:v>
                </c:pt>
                <c:pt idx="4360">
                  <c:v>4.359</c:v>
                </c:pt>
                <c:pt idx="4361">
                  <c:v>4.3600000000000003</c:v>
                </c:pt>
                <c:pt idx="4362">
                  <c:v>4.3609999999999998</c:v>
                </c:pt>
                <c:pt idx="4363">
                  <c:v>4.3620000000000001</c:v>
                </c:pt>
                <c:pt idx="4364">
                  <c:v>4.3630000000000004</c:v>
                </c:pt>
                <c:pt idx="4365">
                  <c:v>4.3639999999999999</c:v>
                </c:pt>
                <c:pt idx="4366">
                  <c:v>4.3650000000000002</c:v>
                </c:pt>
                <c:pt idx="4367">
                  <c:v>4.3659999999999997</c:v>
                </c:pt>
                <c:pt idx="4368">
                  <c:v>4.367</c:v>
                </c:pt>
                <c:pt idx="4369">
                  <c:v>4.3680000000000003</c:v>
                </c:pt>
                <c:pt idx="4370">
                  <c:v>4.3689999999999998</c:v>
                </c:pt>
                <c:pt idx="4371">
                  <c:v>4.37</c:v>
                </c:pt>
                <c:pt idx="4372">
                  <c:v>4.3710000000000004</c:v>
                </c:pt>
                <c:pt idx="4373">
                  <c:v>4.3719999999999999</c:v>
                </c:pt>
                <c:pt idx="4374">
                  <c:v>4.3730000000000002</c:v>
                </c:pt>
                <c:pt idx="4375">
                  <c:v>4.3739999999999997</c:v>
                </c:pt>
                <c:pt idx="4376">
                  <c:v>4.375</c:v>
                </c:pt>
                <c:pt idx="4377">
                  <c:v>4.3760000000000003</c:v>
                </c:pt>
                <c:pt idx="4378">
                  <c:v>4.3769999999999998</c:v>
                </c:pt>
                <c:pt idx="4379">
                  <c:v>4.3780000000000001</c:v>
                </c:pt>
                <c:pt idx="4380">
                  <c:v>4.3789999999999996</c:v>
                </c:pt>
                <c:pt idx="4381">
                  <c:v>4.38</c:v>
                </c:pt>
                <c:pt idx="4382">
                  <c:v>4.3810000000000002</c:v>
                </c:pt>
                <c:pt idx="4383">
                  <c:v>4.3819999999999997</c:v>
                </c:pt>
                <c:pt idx="4384">
                  <c:v>4.383</c:v>
                </c:pt>
                <c:pt idx="4385">
                  <c:v>4.3840000000000003</c:v>
                </c:pt>
                <c:pt idx="4386">
                  <c:v>4.3849999999999998</c:v>
                </c:pt>
                <c:pt idx="4387">
                  <c:v>4.3860000000000001</c:v>
                </c:pt>
                <c:pt idx="4388">
                  <c:v>4.3869999999999996</c:v>
                </c:pt>
                <c:pt idx="4389">
                  <c:v>4.3879999999999999</c:v>
                </c:pt>
                <c:pt idx="4390">
                  <c:v>4.3890000000000002</c:v>
                </c:pt>
                <c:pt idx="4391">
                  <c:v>4.3899999999999997</c:v>
                </c:pt>
                <c:pt idx="4392">
                  <c:v>4.391</c:v>
                </c:pt>
                <c:pt idx="4393">
                  <c:v>4.3920000000000003</c:v>
                </c:pt>
                <c:pt idx="4394">
                  <c:v>4.3929999999999998</c:v>
                </c:pt>
                <c:pt idx="4395">
                  <c:v>4.3940000000000001</c:v>
                </c:pt>
                <c:pt idx="4396">
                  <c:v>4.3949999999999996</c:v>
                </c:pt>
                <c:pt idx="4397">
                  <c:v>4.3959999999999999</c:v>
                </c:pt>
                <c:pt idx="4398">
                  <c:v>4.3970000000000002</c:v>
                </c:pt>
                <c:pt idx="4399">
                  <c:v>4.3979999999999997</c:v>
                </c:pt>
                <c:pt idx="4400">
                  <c:v>4.399</c:v>
                </c:pt>
                <c:pt idx="4401">
                  <c:v>4.4000000000000004</c:v>
                </c:pt>
                <c:pt idx="4402">
                  <c:v>4.4009999999999998</c:v>
                </c:pt>
                <c:pt idx="4403">
                  <c:v>4.4020000000000001</c:v>
                </c:pt>
                <c:pt idx="4404">
                  <c:v>4.4029999999999996</c:v>
                </c:pt>
                <c:pt idx="4405">
                  <c:v>4.4039999999999999</c:v>
                </c:pt>
                <c:pt idx="4406">
                  <c:v>4.4050000000000002</c:v>
                </c:pt>
                <c:pt idx="4407">
                  <c:v>4.4059999999999997</c:v>
                </c:pt>
                <c:pt idx="4408">
                  <c:v>4.407</c:v>
                </c:pt>
                <c:pt idx="4409">
                  <c:v>4.4080000000000004</c:v>
                </c:pt>
                <c:pt idx="4410">
                  <c:v>4.4089999999999998</c:v>
                </c:pt>
                <c:pt idx="4411">
                  <c:v>4.41</c:v>
                </c:pt>
                <c:pt idx="4412">
                  <c:v>4.4109999999999996</c:v>
                </c:pt>
                <c:pt idx="4413">
                  <c:v>4.4119999999999999</c:v>
                </c:pt>
                <c:pt idx="4414">
                  <c:v>4.4130000000000003</c:v>
                </c:pt>
                <c:pt idx="4415">
                  <c:v>4.4139999999999997</c:v>
                </c:pt>
                <c:pt idx="4416">
                  <c:v>4.415</c:v>
                </c:pt>
                <c:pt idx="4417">
                  <c:v>4.4160000000000004</c:v>
                </c:pt>
                <c:pt idx="4418">
                  <c:v>4.4169999999999998</c:v>
                </c:pt>
                <c:pt idx="4419">
                  <c:v>4.4180000000000001</c:v>
                </c:pt>
                <c:pt idx="4420">
                  <c:v>4.4189999999999996</c:v>
                </c:pt>
                <c:pt idx="4421">
                  <c:v>4.42</c:v>
                </c:pt>
                <c:pt idx="4422">
                  <c:v>4.4210000000000003</c:v>
                </c:pt>
                <c:pt idx="4423">
                  <c:v>4.4219999999999997</c:v>
                </c:pt>
                <c:pt idx="4424">
                  <c:v>4.423</c:v>
                </c:pt>
                <c:pt idx="4425">
                  <c:v>4.4240000000000004</c:v>
                </c:pt>
                <c:pt idx="4426">
                  <c:v>4.4249999999999998</c:v>
                </c:pt>
                <c:pt idx="4427">
                  <c:v>4.4260000000000002</c:v>
                </c:pt>
                <c:pt idx="4428">
                  <c:v>4.4269999999999996</c:v>
                </c:pt>
                <c:pt idx="4429">
                  <c:v>4.4279999999999999</c:v>
                </c:pt>
                <c:pt idx="4430">
                  <c:v>4.4290000000000003</c:v>
                </c:pt>
                <c:pt idx="4431">
                  <c:v>4.43</c:v>
                </c:pt>
                <c:pt idx="4432">
                  <c:v>4.431</c:v>
                </c:pt>
                <c:pt idx="4433">
                  <c:v>4.4320000000000004</c:v>
                </c:pt>
                <c:pt idx="4434">
                  <c:v>4.4329999999999998</c:v>
                </c:pt>
                <c:pt idx="4435">
                  <c:v>4.4340000000000002</c:v>
                </c:pt>
                <c:pt idx="4436">
                  <c:v>4.4349999999999996</c:v>
                </c:pt>
                <c:pt idx="4437">
                  <c:v>4.4359999999999999</c:v>
                </c:pt>
                <c:pt idx="4438">
                  <c:v>4.4370000000000003</c:v>
                </c:pt>
                <c:pt idx="4439">
                  <c:v>4.4379999999999997</c:v>
                </c:pt>
                <c:pt idx="4440">
                  <c:v>4.4390000000000001</c:v>
                </c:pt>
                <c:pt idx="4441">
                  <c:v>4.4400000000000004</c:v>
                </c:pt>
                <c:pt idx="4442">
                  <c:v>4.4409999999999998</c:v>
                </c:pt>
                <c:pt idx="4443">
                  <c:v>4.4420000000000002</c:v>
                </c:pt>
                <c:pt idx="4444">
                  <c:v>4.4429999999999996</c:v>
                </c:pt>
                <c:pt idx="4445">
                  <c:v>4.444</c:v>
                </c:pt>
                <c:pt idx="4446">
                  <c:v>4.4450000000000003</c:v>
                </c:pt>
                <c:pt idx="4447">
                  <c:v>4.4459999999999997</c:v>
                </c:pt>
                <c:pt idx="4448">
                  <c:v>4.4470000000000001</c:v>
                </c:pt>
                <c:pt idx="4449">
                  <c:v>4.4480000000000004</c:v>
                </c:pt>
                <c:pt idx="4450">
                  <c:v>4.4489999999999998</c:v>
                </c:pt>
                <c:pt idx="4451">
                  <c:v>4.45</c:v>
                </c:pt>
                <c:pt idx="4452">
                  <c:v>4.4509999999999996</c:v>
                </c:pt>
                <c:pt idx="4453">
                  <c:v>4.452</c:v>
                </c:pt>
                <c:pt idx="4454">
                  <c:v>4.4530000000000003</c:v>
                </c:pt>
                <c:pt idx="4455">
                  <c:v>4.4539999999999997</c:v>
                </c:pt>
                <c:pt idx="4456">
                  <c:v>4.4550000000000001</c:v>
                </c:pt>
                <c:pt idx="4457">
                  <c:v>4.4560000000000004</c:v>
                </c:pt>
                <c:pt idx="4458">
                  <c:v>4.4569999999999999</c:v>
                </c:pt>
                <c:pt idx="4459">
                  <c:v>4.4580000000000002</c:v>
                </c:pt>
                <c:pt idx="4460">
                  <c:v>4.4589999999999996</c:v>
                </c:pt>
                <c:pt idx="4461">
                  <c:v>4.46</c:v>
                </c:pt>
                <c:pt idx="4462">
                  <c:v>4.4610000000000003</c:v>
                </c:pt>
                <c:pt idx="4463">
                  <c:v>4.4619999999999997</c:v>
                </c:pt>
                <c:pt idx="4464">
                  <c:v>4.4630000000000001</c:v>
                </c:pt>
                <c:pt idx="4465">
                  <c:v>4.4640000000000004</c:v>
                </c:pt>
                <c:pt idx="4466">
                  <c:v>4.4649999999999999</c:v>
                </c:pt>
                <c:pt idx="4467">
                  <c:v>4.4660000000000002</c:v>
                </c:pt>
                <c:pt idx="4468">
                  <c:v>4.4669999999999996</c:v>
                </c:pt>
                <c:pt idx="4469">
                  <c:v>4.468</c:v>
                </c:pt>
                <c:pt idx="4470">
                  <c:v>4.4690000000000003</c:v>
                </c:pt>
                <c:pt idx="4471">
                  <c:v>4.47</c:v>
                </c:pt>
                <c:pt idx="4472">
                  <c:v>4.4710000000000001</c:v>
                </c:pt>
                <c:pt idx="4473">
                  <c:v>4.4720000000000004</c:v>
                </c:pt>
                <c:pt idx="4474">
                  <c:v>4.4729999999999999</c:v>
                </c:pt>
                <c:pt idx="4475">
                  <c:v>4.4740000000000002</c:v>
                </c:pt>
                <c:pt idx="4476">
                  <c:v>4.4749999999999996</c:v>
                </c:pt>
                <c:pt idx="4477">
                  <c:v>4.476</c:v>
                </c:pt>
                <c:pt idx="4478">
                  <c:v>4.4770000000000003</c:v>
                </c:pt>
                <c:pt idx="4479">
                  <c:v>4.4779999999999998</c:v>
                </c:pt>
                <c:pt idx="4480">
                  <c:v>4.4790000000000001</c:v>
                </c:pt>
                <c:pt idx="4481">
                  <c:v>4.4800000000000004</c:v>
                </c:pt>
                <c:pt idx="4482">
                  <c:v>4.4809999999999999</c:v>
                </c:pt>
                <c:pt idx="4483">
                  <c:v>4.4820000000000002</c:v>
                </c:pt>
                <c:pt idx="4484">
                  <c:v>4.4829999999999997</c:v>
                </c:pt>
                <c:pt idx="4485">
                  <c:v>4.484</c:v>
                </c:pt>
                <c:pt idx="4486">
                  <c:v>4.4850000000000003</c:v>
                </c:pt>
                <c:pt idx="4487">
                  <c:v>4.4859999999999998</c:v>
                </c:pt>
                <c:pt idx="4488">
                  <c:v>4.4870000000000001</c:v>
                </c:pt>
                <c:pt idx="4489">
                  <c:v>4.4880000000000004</c:v>
                </c:pt>
                <c:pt idx="4490">
                  <c:v>4.4889999999999999</c:v>
                </c:pt>
                <c:pt idx="4491">
                  <c:v>4.49</c:v>
                </c:pt>
                <c:pt idx="4492">
                  <c:v>4.4909999999999997</c:v>
                </c:pt>
                <c:pt idx="4493">
                  <c:v>4.492</c:v>
                </c:pt>
                <c:pt idx="4494">
                  <c:v>4.4930000000000003</c:v>
                </c:pt>
                <c:pt idx="4495">
                  <c:v>4.4939999999999998</c:v>
                </c:pt>
                <c:pt idx="4496">
                  <c:v>4.4950000000000001</c:v>
                </c:pt>
                <c:pt idx="4497">
                  <c:v>4.4960000000000004</c:v>
                </c:pt>
                <c:pt idx="4498">
                  <c:v>4.4969999999999999</c:v>
                </c:pt>
                <c:pt idx="4499">
                  <c:v>4.4980000000000002</c:v>
                </c:pt>
                <c:pt idx="4500">
                  <c:v>4.4989999999999997</c:v>
                </c:pt>
                <c:pt idx="4501">
                  <c:v>4.5</c:v>
                </c:pt>
                <c:pt idx="4502">
                  <c:v>4.5010000000000003</c:v>
                </c:pt>
                <c:pt idx="4503">
                  <c:v>4.5019999999999998</c:v>
                </c:pt>
                <c:pt idx="4504">
                  <c:v>4.5030000000000001</c:v>
                </c:pt>
                <c:pt idx="4505">
                  <c:v>4.5039999999999996</c:v>
                </c:pt>
                <c:pt idx="4506">
                  <c:v>4.5049999999999999</c:v>
                </c:pt>
                <c:pt idx="4507">
                  <c:v>4.5060000000000002</c:v>
                </c:pt>
                <c:pt idx="4508">
                  <c:v>4.5069999999999997</c:v>
                </c:pt>
                <c:pt idx="4509">
                  <c:v>4.508</c:v>
                </c:pt>
                <c:pt idx="4510">
                  <c:v>4.5090000000000003</c:v>
                </c:pt>
                <c:pt idx="4511">
                  <c:v>4.51</c:v>
                </c:pt>
                <c:pt idx="4512">
                  <c:v>4.5110000000000001</c:v>
                </c:pt>
                <c:pt idx="4513">
                  <c:v>4.5119999999999996</c:v>
                </c:pt>
                <c:pt idx="4514">
                  <c:v>4.5129999999999999</c:v>
                </c:pt>
                <c:pt idx="4515">
                  <c:v>4.5140000000000002</c:v>
                </c:pt>
                <c:pt idx="4516">
                  <c:v>4.5149999999999997</c:v>
                </c:pt>
                <c:pt idx="4517">
                  <c:v>4.516</c:v>
                </c:pt>
                <c:pt idx="4518">
                  <c:v>4.5170000000000003</c:v>
                </c:pt>
                <c:pt idx="4519">
                  <c:v>4.5179999999999998</c:v>
                </c:pt>
                <c:pt idx="4520">
                  <c:v>4.5190000000000001</c:v>
                </c:pt>
                <c:pt idx="4521">
                  <c:v>4.5199999999999996</c:v>
                </c:pt>
                <c:pt idx="4522">
                  <c:v>4.5209999999999999</c:v>
                </c:pt>
                <c:pt idx="4523">
                  <c:v>4.5220000000000002</c:v>
                </c:pt>
                <c:pt idx="4524">
                  <c:v>4.5229999999999997</c:v>
                </c:pt>
                <c:pt idx="4525">
                  <c:v>4.524</c:v>
                </c:pt>
                <c:pt idx="4526">
                  <c:v>4.5250000000000004</c:v>
                </c:pt>
                <c:pt idx="4527">
                  <c:v>4.5259999999999998</c:v>
                </c:pt>
                <c:pt idx="4528">
                  <c:v>4.5270000000000001</c:v>
                </c:pt>
                <c:pt idx="4529">
                  <c:v>4.5279999999999996</c:v>
                </c:pt>
                <c:pt idx="4530">
                  <c:v>4.5289999999999999</c:v>
                </c:pt>
                <c:pt idx="4531">
                  <c:v>4.53</c:v>
                </c:pt>
                <c:pt idx="4532">
                  <c:v>4.5309999999999997</c:v>
                </c:pt>
                <c:pt idx="4533">
                  <c:v>4.532</c:v>
                </c:pt>
                <c:pt idx="4534">
                  <c:v>4.5330000000000004</c:v>
                </c:pt>
                <c:pt idx="4535">
                  <c:v>4.5339999999999998</c:v>
                </c:pt>
                <c:pt idx="4536">
                  <c:v>4.5350000000000001</c:v>
                </c:pt>
                <c:pt idx="4537">
                  <c:v>4.5359999999999996</c:v>
                </c:pt>
                <c:pt idx="4538">
                  <c:v>4.5369999999999999</c:v>
                </c:pt>
                <c:pt idx="4539">
                  <c:v>4.5380000000000003</c:v>
                </c:pt>
                <c:pt idx="4540">
                  <c:v>4.5389999999999997</c:v>
                </c:pt>
                <c:pt idx="4541">
                  <c:v>4.54</c:v>
                </c:pt>
                <c:pt idx="4542">
                  <c:v>4.5410000000000004</c:v>
                </c:pt>
                <c:pt idx="4543">
                  <c:v>4.5419999999999998</c:v>
                </c:pt>
                <c:pt idx="4544">
                  <c:v>4.5430000000000001</c:v>
                </c:pt>
                <c:pt idx="4545">
                  <c:v>4.5439999999999996</c:v>
                </c:pt>
                <c:pt idx="4546">
                  <c:v>4.5449999999999999</c:v>
                </c:pt>
                <c:pt idx="4547">
                  <c:v>4.5460000000000003</c:v>
                </c:pt>
                <c:pt idx="4548">
                  <c:v>4.5469999999999997</c:v>
                </c:pt>
                <c:pt idx="4549">
                  <c:v>4.548</c:v>
                </c:pt>
                <c:pt idx="4550">
                  <c:v>4.5490000000000004</c:v>
                </c:pt>
                <c:pt idx="4551">
                  <c:v>4.55</c:v>
                </c:pt>
                <c:pt idx="4552">
                  <c:v>4.5510000000000002</c:v>
                </c:pt>
                <c:pt idx="4553">
                  <c:v>4.5519999999999996</c:v>
                </c:pt>
                <c:pt idx="4554">
                  <c:v>4.5529999999999999</c:v>
                </c:pt>
                <c:pt idx="4555">
                  <c:v>4.5540000000000003</c:v>
                </c:pt>
                <c:pt idx="4556">
                  <c:v>4.5549999999999997</c:v>
                </c:pt>
                <c:pt idx="4557">
                  <c:v>4.556</c:v>
                </c:pt>
                <c:pt idx="4558">
                  <c:v>4.5570000000000004</c:v>
                </c:pt>
                <c:pt idx="4559">
                  <c:v>4.5579999999999998</c:v>
                </c:pt>
                <c:pt idx="4560">
                  <c:v>4.5590000000000002</c:v>
                </c:pt>
                <c:pt idx="4561">
                  <c:v>4.5599999999999996</c:v>
                </c:pt>
                <c:pt idx="4562">
                  <c:v>4.5609999999999999</c:v>
                </c:pt>
                <c:pt idx="4563">
                  <c:v>4.5620000000000003</c:v>
                </c:pt>
                <c:pt idx="4564">
                  <c:v>4.5629999999999997</c:v>
                </c:pt>
                <c:pt idx="4565">
                  <c:v>4.5640000000000001</c:v>
                </c:pt>
                <c:pt idx="4566">
                  <c:v>4.5650000000000004</c:v>
                </c:pt>
                <c:pt idx="4567">
                  <c:v>4.5659999999999998</c:v>
                </c:pt>
                <c:pt idx="4568">
                  <c:v>4.5670000000000002</c:v>
                </c:pt>
                <c:pt idx="4569">
                  <c:v>4.5679999999999996</c:v>
                </c:pt>
                <c:pt idx="4570">
                  <c:v>4.569</c:v>
                </c:pt>
                <c:pt idx="4571">
                  <c:v>4.57</c:v>
                </c:pt>
                <c:pt idx="4572">
                  <c:v>4.5709999999999997</c:v>
                </c:pt>
                <c:pt idx="4573">
                  <c:v>4.5720000000000001</c:v>
                </c:pt>
                <c:pt idx="4574">
                  <c:v>4.5730000000000004</c:v>
                </c:pt>
                <c:pt idx="4575">
                  <c:v>4.5739999999999998</c:v>
                </c:pt>
                <c:pt idx="4576">
                  <c:v>4.5750000000000002</c:v>
                </c:pt>
                <c:pt idx="4577">
                  <c:v>4.5759999999999996</c:v>
                </c:pt>
                <c:pt idx="4578">
                  <c:v>4.577</c:v>
                </c:pt>
                <c:pt idx="4579">
                  <c:v>4.5780000000000003</c:v>
                </c:pt>
                <c:pt idx="4580">
                  <c:v>4.5789999999999997</c:v>
                </c:pt>
                <c:pt idx="4581">
                  <c:v>4.58</c:v>
                </c:pt>
                <c:pt idx="4582">
                  <c:v>4.5810000000000004</c:v>
                </c:pt>
                <c:pt idx="4583">
                  <c:v>4.5819999999999999</c:v>
                </c:pt>
                <c:pt idx="4584">
                  <c:v>4.5830000000000002</c:v>
                </c:pt>
                <c:pt idx="4585">
                  <c:v>4.5839999999999996</c:v>
                </c:pt>
                <c:pt idx="4586">
                  <c:v>4.585</c:v>
                </c:pt>
                <c:pt idx="4587">
                  <c:v>4.5860000000000003</c:v>
                </c:pt>
                <c:pt idx="4588">
                  <c:v>4.5869999999999997</c:v>
                </c:pt>
                <c:pt idx="4589">
                  <c:v>4.5880000000000001</c:v>
                </c:pt>
                <c:pt idx="4590">
                  <c:v>4.5890000000000004</c:v>
                </c:pt>
                <c:pt idx="4591">
                  <c:v>4.59</c:v>
                </c:pt>
                <c:pt idx="4592">
                  <c:v>4.5910000000000002</c:v>
                </c:pt>
                <c:pt idx="4593">
                  <c:v>4.5919999999999996</c:v>
                </c:pt>
                <c:pt idx="4594">
                  <c:v>4.593</c:v>
                </c:pt>
                <c:pt idx="4595">
                  <c:v>4.5940000000000003</c:v>
                </c:pt>
                <c:pt idx="4596">
                  <c:v>4.5949999999999998</c:v>
                </c:pt>
                <c:pt idx="4597">
                  <c:v>4.5960000000000001</c:v>
                </c:pt>
                <c:pt idx="4598">
                  <c:v>4.5970000000000004</c:v>
                </c:pt>
                <c:pt idx="4599">
                  <c:v>4.5979999999999999</c:v>
                </c:pt>
                <c:pt idx="4600">
                  <c:v>4.5990000000000002</c:v>
                </c:pt>
                <c:pt idx="4601">
                  <c:v>4.5999999999999996</c:v>
                </c:pt>
                <c:pt idx="4602">
                  <c:v>4.601</c:v>
                </c:pt>
                <c:pt idx="4603">
                  <c:v>4.6020000000000003</c:v>
                </c:pt>
                <c:pt idx="4604">
                  <c:v>4.6029999999999998</c:v>
                </c:pt>
                <c:pt idx="4605">
                  <c:v>4.6040000000000001</c:v>
                </c:pt>
                <c:pt idx="4606">
                  <c:v>4.6050000000000004</c:v>
                </c:pt>
                <c:pt idx="4607">
                  <c:v>4.6059999999999999</c:v>
                </c:pt>
                <c:pt idx="4608">
                  <c:v>4.6070000000000002</c:v>
                </c:pt>
                <c:pt idx="4609">
                  <c:v>4.6079999999999997</c:v>
                </c:pt>
                <c:pt idx="4610">
                  <c:v>4.609</c:v>
                </c:pt>
                <c:pt idx="4611">
                  <c:v>4.6100000000000003</c:v>
                </c:pt>
                <c:pt idx="4612">
                  <c:v>4.6109999999999998</c:v>
                </c:pt>
                <c:pt idx="4613">
                  <c:v>4.6120000000000001</c:v>
                </c:pt>
                <c:pt idx="4614">
                  <c:v>4.6130000000000004</c:v>
                </c:pt>
                <c:pt idx="4615">
                  <c:v>4.6139999999999999</c:v>
                </c:pt>
                <c:pt idx="4616">
                  <c:v>4.6150000000000002</c:v>
                </c:pt>
                <c:pt idx="4617">
                  <c:v>4.6159999999999997</c:v>
                </c:pt>
                <c:pt idx="4618">
                  <c:v>4.617</c:v>
                </c:pt>
                <c:pt idx="4619">
                  <c:v>4.6180000000000003</c:v>
                </c:pt>
                <c:pt idx="4620">
                  <c:v>4.6189999999999998</c:v>
                </c:pt>
                <c:pt idx="4621">
                  <c:v>4.62</c:v>
                </c:pt>
                <c:pt idx="4622">
                  <c:v>4.6210000000000004</c:v>
                </c:pt>
                <c:pt idx="4623">
                  <c:v>4.6219999999999999</c:v>
                </c:pt>
                <c:pt idx="4624">
                  <c:v>4.6230000000000002</c:v>
                </c:pt>
                <c:pt idx="4625">
                  <c:v>4.6239999999999997</c:v>
                </c:pt>
                <c:pt idx="4626">
                  <c:v>4.625</c:v>
                </c:pt>
                <c:pt idx="4627">
                  <c:v>4.6260000000000003</c:v>
                </c:pt>
                <c:pt idx="4628">
                  <c:v>4.6269999999999998</c:v>
                </c:pt>
                <c:pt idx="4629">
                  <c:v>4.6280000000000001</c:v>
                </c:pt>
                <c:pt idx="4630">
                  <c:v>4.6289999999999996</c:v>
                </c:pt>
                <c:pt idx="4631">
                  <c:v>4.63</c:v>
                </c:pt>
                <c:pt idx="4632">
                  <c:v>4.6310000000000002</c:v>
                </c:pt>
                <c:pt idx="4633">
                  <c:v>4.6319999999999997</c:v>
                </c:pt>
                <c:pt idx="4634">
                  <c:v>4.633</c:v>
                </c:pt>
                <c:pt idx="4635">
                  <c:v>4.6340000000000003</c:v>
                </c:pt>
                <c:pt idx="4636">
                  <c:v>4.6349999999999998</c:v>
                </c:pt>
                <c:pt idx="4637">
                  <c:v>4.6360000000000001</c:v>
                </c:pt>
                <c:pt idx="4638">
                  <c:v>4.6369999999999996</c:v>
                </c:pt>
                <c:pt idx="4639">
                  <c:v>4.6379999999999999</c:v>
                </c:pt>
                <c:pt idx="4640">
                  <c:v>4.6390000000000002</c:v>
                </c:pt>
                <c:pt idx="4641">
                  <c:v>4.6399999999999997</c:v>
                </c:pt>
                <c:pt idx="4642">
                  <c:v>4.641</c:v>
                </c:pt>
                <c:pt idx="4643">
                  <c:v>4.6420000000000003</c:v>
                </c:pt>
                <c:pt idx="4644">
                  <c:v>4.6429999999999998</c:v>
                </c:pt>
                <c:pt idx="4645">
                  <c:v>4.6440000000000001</c:v>
                </c:pt>
                <c:pt idx="4646">
                  <c:v>4.6449999999999996</c:v>
                </c:pt>
                <c:pt idx="4647">
                  <c:v>4.6459999999999999</c:v>
                </c:pt>
                <c:pt idx="4648">
                  <c:v>4.6470000000000002</c:v>
                </c:pt>
                <c:pt idx="4649">
                  <c:v>4.6479999999999997</c:v>
                </c:pt>
                <c:pt idx="4650">
                  <c:v>4.649</c:v>
                </c:pt>
                <c:pt idx="4651">
                  <c:v>4.6500000000000004</c:v>
                </c:pt>
                <c:pt idx="4652">
                  <c:v>4.6509999999999998</c:v>
                </c:pt>
                <c:pt idx="4653">
                  <c:v>4.6520000000000001</c:v>
                </c:pt>
                <c:pt idx="4654">
                  <c:v>4.6529999999999996</c:v>
                </c:pt>
                <c:pt idx="4655">
                  <c:v>4.6539999999999999</c:v>
                </c:pt>
                <c:pt idx="4656">
                  <c:v>4.6550000000000002</c:v>
                </c:pt>
                <c:pt idx="4657">
                  <c:v>4.6559999999999997</c:v>
                </c:pt>
                <c:pt idx="4658">
                  <c:v>4.657</c:v>
                </c:pt>
                <c:pt idx="4659">
                  <c:v>4.6580000000000004</c:v>
                </c:pt>
                <c:pt idx="4660">
                  <c:v>4.6589999999999998</c:v>
                </c:pt>
                <c:pt idx="4661">
                  <c:v>4.66</c:v>
                </c:pt>
                <c:pt idx="4662">
                  <c:v>4.6609999999999996</c:v>
                </c:pt>
                <c:pt idx="4663">
                  <c:v>4.6619999999999999</c:v>
                </c:pt>
                <c:pt idx="4664">
                  <c:v>4.6630000000000003</c:v>
                </c:pt>
                <c:pt idx="4665">
                  <c:v>4.6639999999999997</c:v>
                </c:pt>
                <c:pt idx="4666">
                  <c:v>4.665</c:v>
                </c:pt>
                <c:pt idx="4667">
                  <c:v>4.6660000000000004</c:v>
                </c:pt>
                <c:pt idx="4668">
                  <c:v>4.6669999999999998</c:v>
                </c:pt>
                <c:pt idx="4669">
                  <c:v>4.6680000000000001</c:v>
                </c:pt>
                <c:pt idx="4670">
                  <c:v>4.6689999999999996</c:v>
                </c:pt>
                <c:pt idx="4671">
                  <c:v>4.67</c:v>
                </c:pt>
                <c:pt idx="4672">
                  <c:v>4.6710000000000003</c:v>
                </c:pt>
                <c:pt idx="4673">
                  <c:v>4.6719999999999997</c:v>
                </c:pt>
                <c:pt idx="4674">
                  <c:v>4.673</c:v>
                </c:pt>
                <c:pt idx="4675">
                  <c:v>4.6740000000000004</c:v>
                </c:pt>
                <c:pt idx="4676">
                  <c:v>4.6749999999999998</c:v>
                </c:pt>
                <c:pt idx="4677">
                  <c:v>4.6760000000000002</c:v>
                </c:pt>
                <c:pt idx="4678">
                  <c:v>4.6769999999999996</c:v>
                </c:pt>
                <c:pt idx="4679">
                  <c:v>4.6779999999999999</c:v>
                </c:pt>
                <c:pt idx="4680">
                  <c:v>4.6790000000000003</c:v>
                </c:pt>
                <c:pt idx="4681">
                  <c:v>4.68</c:v>
                </c:pt>
                <c:pt idx="4682">
                  <c:v>4.681</c:v>
                </c:pt>
                <c:pt idx="4683">
                  <c:v>4.6820000000000004</c:v>
                </c:pt>
                <c:pt idx="4684">
                  <c:v>4.6829999999999998</c:v>
                </c:pt>
                <c:pt idx="4685">
                  <c:v>4.6840000000000002</c:v>
                </c:pt>
                <c:pt idx="4686">
                  <c:v>4.6849999999999996</c:v>
                </c:pt>
                <c:pt idx="4687">
                  <c:v>4.6859999999999999</c:v>
                </c:pt>
                <c:pt idx="4688">
                  <c:v>4.6870000000000003</c:v>
                </c:pt>
                <c:pt idx="4689">
                  <c:v>4.6879999999999997</c:v>
                </c:pt>
                <c:pt idx="4690">
                  <c:v>4.6890000000000001</c:v>
                </c:pt>
                <c:pt idx="4691">
                  <c:v>4.6900000000000004</c:v>
                </c:pt>
                <c:pt idx="4692">
                  <c:v>4.6909999999999998</c:v>
                </c:pt>
                <c:pt idx="4693">
                  <c:v>4.6920000000000002</c:v>
                </c:pt>
                <c:pt idx="4694">
                  <c:v>4.6929999999999996</c:v>
                </c:pt>
                <c:pt idx="4695">
                  <c:v>4.694</c:v>
                </c:pt>
                <c:pt idx="4696">
                  <c:v>4.6950000000000003</c:v>
                </c:pt>
                <c:pt idx="4697">
                  <c:v>4.6959999999999997</c:v>
                </c:pt>
                <c:pt idx="4698">
                  <c:v>4.6970000000000001</c:v>
                </c:pt>
                <c:pt idx="4699">
                  <c:v>4.6980000000000004</c:v>
                </c:pt>
                <c:pt idx="4700">
                  <c:v>4.6989999999999998</c:v>
                </c:pt>
                <c:pt idx="4701">
                  <c:v>4.7</c:v>
                </c:pt>
                <c:pt idx="4702">
                  <c:v>4.7009999999999996</c:v>
                </c:pt>
                <c:pt idx="4703">
                  <c:v>4.702</c:v>
                </c:pt>
                <c:pt idx="4704">
                  <c:v>4.7030000000000003</c:v>
                </c:pt>
                <c:pt idx="4705">
                  <c:v>4.7039999999999997</c:v>
                </c:pt>
                <c:pt idx="4706">
                  <c:v>4.7050000000000001</c:v>
                </c:pt>
                <c:pt idx="4707">
                  <c:v>4.7060000000000004</c:v>
                </c:pt>
                <c:pt idx="4708">
                  <c:v>4.7069999999999999</c:v>
                </c:pt>
                <c:pt idx="4709">
                  <c:v>4.7080000000000002</c:v>
                </c:pt>
                <c:pt idx="4710">
                  <c:v>4.7089999999999996</c:v>
                </c:pt>
                <c:pt idx="4711">
                  <c:v>4.71</c:v>
                </c:pt>
                <c:pt idx="4712">
                  <c:v>4.7110000000000003</c:v>
                </c:pt>
                <c:pt idx="4713">
                  <c:v>4.7119999999999997</c:v>
                </c:pt>
                <c:pt idx="4714">
                  <c:v>4.7130000000000001</c:v>
                </c:pt>
                <c:pt idx="4715">
                  <c:v>4.7140000000000004</c:v>
                </c:pt>
                <c:pt idx="4716">
                  <c:v>4.7149999999999999</c:v>
                </c:pt>
                <c:pt idx="4717">
                  <c:v>4.7160000000000002</c:v>
                </c:pt>
                <c:pt idx="4718">
                  <c:v>4.7169999999999996</c:v>
                </c:pt>
                <c:pt idx="4719">
                  <c:v>4.718</c:v>
                </c:pt>
                <c:pt idx="4720">
                  <c:v>4.7190000000000003</c:v>
                </c:pt>
                <c:pt idx="4721">
                  <c:v>4.72</c:v>
                </c:pt>
                <c:pt idx="4722">
                  <c:v>4.7210000000000001</c:v>
                </c:pt>
                <c:pt idx="4723">
                  <c:v>4.7220000000000004</c:v>
                </c:pt>
                <c:pt idx="4724">
                  <c:v>4.7229999999999999</c:v>
                </c:pt>
                <c:pt idx="4725">
                  <c:v>4.7240000000000002</c:v>
                </c:pt>
                <c:pt idx="4726">
                  <c:v>4.7249999999999996</c:v>
                </c:pt>
                <c:pt idx="4727">
                  <c:v>4.726</c:v>
                </c:pt>
                <c:pt idx="4728">
                  <c:v>4.7270000000000003</c:v>
                </c:pt>
                <c:pt idx="4729">
                  <c:v>4.7279999999999998</c:v>
                </c:pt>
                <c:pt idx="4730">
                  <c:v>4.7290000000000001</c:v>
                </c:pt>
                <c:pt idx="4731">
                  <c:v>4.7300000000000004</c:v>
                </c:pt>
                <c:pt idx="4732">
                  <c:v>4.7309999999999999</c:v>
                </c:pt>
                <c:pt idx="4733">
                  <c:v>4.7320000000000002</c:v>
                </c:pt>
                <c:pt idx="4734">
                  <c:v>4.7329999999999997</c:v>
                </c:pt>
                <c:pt idx="4735">
                  <c:v>4.734</c:v>
                </c:pt>
                <c:pt idx="4736">
                  <c:v>4.7350000000000003</c:v>
                </c:pt>
                <c:pt idx="4737">
                  <c:v>4.7359999999999998</c:v>
                </c:pt>
                <c:pt idx="4738">
                  <c:v>4.7370000000000001</c:v>
                </c:pt>
                <c:pt idx="4739">
                  <c:v>4.7380000000000004</c:v>
                </c:pt>
                <c:pt idx="4740">
                  <c:v>4.7389999999999999</c:v>
                </c:pt>
                <c:pt idx="4741">
                  <c:v>4.74</c:v>
                </c:pt>
                <c:pt idx="4742">
                  <c:v>4.7409999999999997</c:v>
                </c:pt>
                <c:pt idx="4743">
                  <c:v>4.742</c:v>
                </c:pt>
                <c:pt idx="4744">
                  <c:v>4.7430000000000003</c:v>
                </c:pt>
                <c:pt idx="4745">
                  <c:v>4.7439999999999998</c:v>
                </c:pt>
                <c:pt idx="4746">
                  <c:v>4.7450000000000001</c:v>
                </c:pt>
                <c:pt idx="4747">
                  <c:v>4.7460000000000004</c:v>
                </c:pt>
                <c:pt idx="4748">
                  <c:v>4.7469999999999999</c:v>
                </c:pt>
                <c:pt idx="4749">
                  <c:v>4.7480000000000002</c:v>
                </c:pt>
                <c:pt idx="4750">
                  <c:v>4.7489999999999997</c:v>
                </c:pt>
                <c:pt idx="4751">
                  <c:v>4.75</c:v>
                </c:pt>
                <c:pt idx="4752">
                  <c:v>4.7510000000000003</c:v>
                </c:pt>
                <c:pt idx="4753">
                  <c:v>4.7519999999999998</c:v>
                </c:pt>
                <c:pt idx="4754">
                  <c:v>4.7530000000000001</c:v>
                </c:pt>
                <c:pt idx="4755">
                  <c:v>4.7539999999999996</c:v>
                </c:pt>
                <c:pt idx="4756">
                  <c:v>4.7549999999999999</c:v>
                </c:pt>
                <c:pt idx="4757">
                  <c:v>4.7560000000000002</c:v>
                </c:pt>
                <c:pt idx="4758">
                  <c:v>4.7569999999999997</c:v>
                </c:pt>
                <c:pt idx="4759">
                  <c:v>4.758</c:v>
                </c:pt>
                <c:pt idx="4760">
                  <c:v>4.7590000000000003</c:v>
                </c:pt>
                <c:pt idx="4761">
                  <c:v>4.76</c:v>
                </c:pt>
                <c:pt idx="4762">
                  <c:v>4.7610000000000001</c:v>
                </c:pt>
                <c:pt idx="4763">
                  <c:v>4.7619999999999996</c:v>
                </c:pt>
                <c:pt idx="4764">
                  <c:v>4.7629999999999999</c:v>
                </c:pt>
                <c:pt idx="4765">
                  <c:v>4.7640000000000002</c:v>
                </c:pt>
                <c:pt idx="4766">
                  <c:v>4.7649999999999997</c:v>
                </c:pt>
                <c:pt idx="4767">
                  <c:v>4.766</c:v>
                </c:pt>
                <c:pt idx="4768">
                  <c:v>4.7670000000000003</c:v>
                </c:pt>
                <c:pt idx="4769">
                  <c:v>4.7679999999999998</c:v>
                </c:pt>
                <c:pt idx="4770">
                  <c:v>4.7690000000000001</c:v>
                </c:pt>
                <c:pt idx="4771">
                  <c:v>4.7699999999999996</c:v>
                </c:pt>
                <c:pt idx="4772">
                  <c:v>4.7709999999999999</c:v>
                </c:pt>
                <c:pt idx="4773">
                  <c:v>4.7720000000000002</c:v>
                </c:pt>
                <c:pt idx="4774">
                  <c:v>4.7729999999999997</c:v>
                </c:pt>
                <c:pt idx="4775">
                  <c:v>4.774</c:v>
                </c:pt>
                <c:pt idx="4776">
                  <c:v>4.7750000000000004</c:v>
                </c:pt>
                <c:pt idx="4777">
                  <c:v>4.7759999999999998</c:v>
                </c:pt>
                <c:pt idx="4778">
                  <c:v>4.7770000000000001</c:v>
                </c:pt>
                <c:pt idx="4779">
                  <c:v>4.7779999999999996</c:v>
                </c:pt>
                <c:pt idx="4780">
                  <c:v>4.7789999999999999</c:v>
                </c:pt>
                <c:pt idx="4781">
                  <c:v>4.78</c:v>
                </c:pt>
                <c:pt idx="4782">
                  <c:v>4.7809999999999997</c:v>
                </c:pt>
                <c:pt idx="4783">
                  <c:v>4.782</c:v>
                </c:pt>
                <c:pt idx="4784">
                  <c:v>4.7830000000000004</c:v>
                </c:pt>
                <c:pt idx="4785">
                  <c:v>4.7839999999999998</c:v>
                </c:pt>
                <c:pt idx="4786">
                  <c:v>4.7850000000000001</c:v>
                </c:pt>
                <c:pt idx="4787">
                  <c:v>4.7859999999999996</c:v>
                </c:pt>
                <c:pt idx="4788">
                  <c:v>4.7869999999999999</c:v>
                </c:pt>
                <c:pt idx="4789">
                  <c:v>4.7880000000000003</c:v>
                </c:pt>
                <c:pt idx="4790">
                  <c:v>4.7889999999999997</c:v>
                </c:pt>
                <c:pt idx="4791">
                  <c:v>4.79</c:v>
                </c:pt>
                <c:pt idx="4792">
                  <c:v>4.7910000000000004</c:v>
                </c:pt>
                <c:pt idx="4793">
                  <c:v>4.7919999999999998</c:v>
                </c:pt>
                <c:pt idx="4794">
                  <c:v>4.7930000000000001</c:v>
                </c:pt>
                <c:pt idx="4795">
                  <c:v>4.7939999999999996</c:v>
                </c:pt>
                <c:pt idx="4796">
                  <c:v>4.7949999999999999</c:v>
                </c:pt>
                <c:pt idx="4797">
                  <c:v>4.7960000000000003</c:v>
                </c:pt>
                <c:pt idx="4798">
                  <c:v>4.7969999999999997</c:v>
                </c:pt>
                <c:pt idx="4799">
                  <c:v>4.798</c:v>
                </c:pt>
                <c:pt idx="4800">
                  <c:v>4.7990000000000004</c:v>
                </c:pt>
                <c:pt idx="4801">
                  <c:v>4.8</c:v>
                </c:pt>
                <c:pt idx="4802">
                  <c:v>4.8010000000000002</c:v>
                </c:pt>
                <c:pt idx="4803">
                  <c:v>4.8019999999999996</c:v>
                </c:pt>
                <c:pt idx="4804">
                  <c:v>4.8029999999999999</c:v>
                </c:pt>
                <c:pt idx="4805">
                  <c:v>4.8040000000000003</c:v>
                </c:pt>
                <c:pt idx="4806">
                  <c:v>4.8049999999999997</c:v>
                </c:pt>
                <c:pt idx="4807">
                  <c:v>4.806</c:v>
                </c:pt>
                <c:pt idx="4808">
                  <c:v>4.8070000000000004</c:v>
                </c:pt>
                <c:pt idx="4809">
                  <c:v>4.8079999999999998</c:v>
                </c:pt>
                <c:pt idx="4810">
                  <c:v>4.8090000000000002</c:v>
                </c:pt>
                <c:pt idx="4811">
                  <c:v>4.8099999999999996</c:v>
                </c:pt>
                <c:pt idx="4812">
                  <c:v>4.8109999999999999</c:v>
                </c:pt>
                <c:pt idx="4813">
                  <c:v>4.8120000000000003</c:v>
                </c:pt>
                <c:pt idx="4814">
                  <c:v>4.8129999999999997</c:v>
                </c:pt>
                <c:pt idx="4815">
                  <c:v>4.8140000000000001</c:v>
                </c:pt>
                <c:pt idx="4816">
                  <c:v>4.8150000000000004</c:v>
                </c:pt>
                <c:pt idx="4817">
                  <c:v>4.8159999999999998</c:v>
                </c:pt>
                <c:pt idx="4818">
                  <c:v>4.8170000000000002</c:v>
                </c:pt>
                <c:pt idx="4819">
                  <c:v>4.8179999999999996</c:v>
                </c:pt>
                <c:pt idx="4820">
                  <c:v>4.819</c:v>
                </c:pt>
                <c:pt idx="4821">
                  <c:v>4.82</c:v>
                </c:pt>
                <c:pt idx="4822">
                  <c:v>4.8209999999999997</c:v>
                </c:pt>
                <c:pt idx="4823">
                  <c:v>4.8220000000000001</c:v>
                </c:pt>
                <c:pt idx="4824">
                  <c:v>4.8230000000000004</c:v>
                </c:pt>
                <c:pt idx="4825">
                  <c:v>4.8239999999999998</c:v>
                </c:pt>
                <c:pt idx="4826">
                  <c:v>4.8250000000000002</c:v>
                </c:pt>
                <c:pt idx="4827">
                  <c:v>4.8259999999999996</c:v>
                </c:pt>
                <c:pt idx="4828">
                  <c:v>4.827</c:v>
                </c:pt>
                <c:pt idx="4829">
                  <c:v>4.8280000000000003</c:v>
                </c:pt>
                <c:pt idx="4830">
                  <c:v>4.8289999999999997</c:v>
                </c:pt>
                <c:pt idx="4831">
                  <c:v>4.83</c:v>
                </c:pt>
                <c:pt idx="4832">
                  <c:v>4.8310000000000004</c:v>
                </c:pt>
                <c:pt idx="4833">
                  <c:v>4.8319999999999999</c:v>
                </c:pt>
                <c:pt idx="4834">
                  <c:v>4.8330000000000002</c:v>
                </c:pt>
                <c:pt idx="4835">
                  <c:v>4.8339999999999996</c:v>
                </c:pt>
                <c:pt idx="4836">
                  <c:v>4.835</c:v>
                </c:pt>
                <c:pt idx="4837">
                  <c:v>4.8360000000000003</c:v>
                </c:pt>
                <c:pt idx="4838">
                  <c:v>4.8369999999999997</c:v>
                </c:pt>
                <c:pt idx="4839">
                  <c:v>4.8380000000000001</c:v>
                </c:pt>
                <c:pt idx="4840">
                  <c:v>4.8390000000000004</c:v>
                </c:pt>
                <c:pt idx="4841">
                  <c:v>4.84</c:v>
                </c:pt>
                <c:pt idx="4842">
                  <c:v>4.8410000000000002</c:v>
                </c:pt>
                <c:pt idx="4843">
                  <c:v>4.8419999999999996</c:v>
                </c:pt>
                <c:pt idx="4844">
                  <c:v>4.843</c:v>
                </c:pt>
                <c:pt idx="4845">
                  <c:v>4.8440000000000003</c:v>
                </c:pt>
                <c:pt idx="4846">
                  <c:v>4.8449999999999998</c:v>
                </c:pt>
                <c:pt idx="4847">
                  <c:v>4.8460000000000001</c:v>
                </c:pt>
                <c:pt idx="4848">
                  <c:v>4.8470000000000004</c:v>
                </c:pt>
                <c:pt idx="4849">
                  <c:v>4.8479999999999999</c:v>
                </c:pt>
                <c:pt idx="4850">
                  <c:v>4.8490000000000002</c:v>
                </c:pt>
                <c:pt idx="4851">
                  <c:v>4.8499999999999996</c:v>
                </c:pt>
                <c:pt idx="4852">
                  <c:v>4.851</c:v>
                </c:pt>
                <c:pt idx="4853">
                  <c:v>4.8520000000000003</c:v>
                </c:pt>
                <c:pt idx="4854">
                  <c:v>4.8529999999999998</c:v>
                </c:pt>
                <c:pt idx="4855">
                  <c:v>4.8540000000000001</c:v>
                </c:pt>
                <c:pt idx="4856">
                  <c:v>4.8550000000000004</c:v>
                </c:pt>
                <c:pt idx="4857">
                  <c:v>4.8559999999999999</c:v>
                </c:pt>
                <c:pt idx="4858">
                  <c:v>4.8570000000000002</c:v>
                </c:pt>
                <c:pt idx="4859">
                  <c:v>4.8579999999999997</c:v>
                </c:pt>
                <c:pt idx="4860">
                  <c:v>4.859</c:v>
                </c:pt>
                <c:pt idx="4861">
                  <c:v>4.8600000000000003</c:v>
                </c:pt>
                <c:pt idx="4862">
                  <c:v>4.8609999999999998</c:v>
                </c:pt>
                <c:pt idx="4863">
                  <c:v>4.8620000000000001</c:v>
                </c:pt>
                <c:pt idx="4864">
                  <c:v>4.8630000000000004</c:v>
                </c:pt>
                <c:pt idx="4865">
                  <c:v>4.8639999999999999</c:v>
                </c:pt>
                <c:pt idx="4866">
                  <c:v>4.8650000000000002</c:v>
                </c:pt>
                <c:pt idx="4867">
                  <c:v>4.8659999999999997</c:v>
                </c:pt>
                <c:pt idx="4868">
                  <c:v>4.867</c:v>
                </c:pt>
                <c:pt idx="4869">
                  <c:v>4.8680000000000003</c:v>
                </c:pt>
                <c:pt idx="4870">
                  <c:v>4.8689999999999998</c:v>
                </c:pt>
                <c:pt idx="4871">
                  <c:v>4.87</c:v>
                </c:pt>
                <c:pt idx="4872">
                  <c:v>4.8710000000000004</c:v>
                </c:pt>
                <c:pt idx="4873">
                  <c:v>4.8719999999999999</c:v>
                </c:pt>
                <c:pt idx="4874">
                  <c:v>4.8730000000000002</c:v>
                </c:pt>
                <c:pt idx="4875">
                  <c:v>4.8739999999999997</c:v>
                </c:pt>
                <c:pt idx="4876">
                  <c:v>4.875</c:v>
                </c:pt>
                <c:pt idx="4877">
                  <c:v>4.8760000000000003</c:v>
                </c:pt>
                <c:pt idx="4878">
                  <c:v>4.8769999999999998</c:v>
                </c:pt>
                <c:pt idx="4879">
                  <c:v>4.8780000000000001</c:v>
                </c:pt>
                <c:pt idx="4880">
                  <c:v>4.8789999999999996</c:v>
                </c:pt>
                <c:pt idx="4881">
                  <c:v>4.88</c:v>
                </c:pt>
                <c:pt idx="4882">
                  <c:v>4.8810000000000002</c:v>
                </c:pt>
                <c:pt idx="4883">
                  <c:v>4.8819999999999997</c:v>
                </c:pt>
                <c:pt idx="4884">
                  <c:v>4.883</c:v>
                </c:pt>
                <c:pt idx="4885">
                  <c:v>4.8840000000000003</c:v>
                </c:pt>
                <c:pt idx="4886">
                  <c:v>4.8849999999999998</c:v>
                </c:pt>
                <c:pt idx="4887">
                  <c:v>4.8860000000000001</c:v>
                </c:pt>
                <c:pt idx="4888">
                  <c:v>4.8869999999999996</c:v>
                </c:pt>
                <c:pt idx="4889">
                  <c:v>4.8879999999999999</c:v>
                </c:pt>
                <c:pt idx="4890">
                  <c:v>4.8890000000000002</c:v>
                </c:pt>
                <c:pt idx="4891">
                  <c:v>4.8899999999999997</c:v>
                </c:pt>
                <c:pt idx="4892">
                  <c:v>4.891</c:v>
                </c:pt>
                <c:pt idx="4893">
                  <c:v>4.8920000000000003</c:v>
                </c:pt>
                <c:pt idx="4894">
                  <c:v>4.8929999999999998</c:v>
                </c:pt>
                <c:pt idx="4895">
                  <c:v>4.8940000000000001</c:v>
                </c:pt>
                <c:pt idx="4896">
                  <c:v>4.8949999999999996</c:v>
                </c:pt>
                <c:pt idx="4897">
                  <c:v>4.8959999999999999</c:v>
                </c:pt>
                <c:pt idx="4898">
                  <c:v>4.8970000000000002</c:v>
                </c:pt>
                <c:pt idx="4899">
                  <c:v>4.8979999999999997</c:v>
                </c:pt>
                <c:pt idx="4900">
                  <c:v>4.899</c:v>
                </c:pt>
                <c:pt idx="4901">
                  <c:v>4.9000000000000004</c:v>
                </c:pt>
                <c:pt idx="4902">
                  <c:v>4.9009999999999998</c:v>
                </c:pt>
                <c:pt idx="4903">
                  <c:v>4.9020000000000001</c:v>
                </c:pt>
                <c:pt idx="4904">
                  <c:v>4.9029999999999996</c:v>
                </c:pt>
                <c:pt idx="4905">
                  <c:v>4.9039999999999999</c:v>
                </c:pt>
                <c:pt idx="4906">
                  <c:v>4.9050000000000002</c:v>
                </c:pt>
                <c:pt idx="4907">
                  <c:v>4.9059999999999997</c:v>
                </c:pt>
                <c:pt idx="4908">
                  <c:v>4.907</c:v>
                </c:pt>
                <c:pt idx="4909">
                  <c:v>4.9080000000000004</c:v>
                </c:pt>
                <c:pt idx="4910">
                  <c:v>4.9089999999999998</c:v>
                </c:pt>
                <c:pt idx="4911">
                  <c:v>4.91</c:v>
                </c:pt>
                <c:pt idx="4912">
                  <c:v>4.9109999999999996</c:v>
                </c:pt>
                <c:pt idx="4913">
                  <c:v>4.9119999999999999</c:v>
                </c:pt>
                <c:pt idx="4914">
                  <c:v>4.9130000000000003</c:v>
                </c:pt>
                <c:pt idx="4915">
                  <c:v>4.9139999999999997</c:v>
                </c:pt>
                <c:pt idx="4916">
                  <c:v>4.915</c:v>
                </c:pt>
                <c:pt idx="4917">
                  <c:v>4.9160000000000004</c:v>
                </c:pt>
                <c:pt idx="4918">
                  <c:v>4.9169999999999998</c:v>
                </c:pt>
                <c:pt idx="4919">
                  <c:v>4.9180000000000001</c:v>
                </c:pt>
                <c:pt idx="4920">
                  <c:v>4.9189999999999996</c:v>
                </c:pt>
                <c:pt idx="4921">
                  <c:v>4.92</c:v>
                </c:pt>
                <c:pt idx="4922">
                  <c:v>4.9210000000000003</c:v>
                </c:pt>
                <c:pt idx="4923">
                  <c:v>4.9219999999999997</c:v>
                </c:pt>
                <c:pt idx="4924">
                  <c:v>4.923</c:v>
                </c:pt>
                <c:pt idx="4925">
                  <c:v>4.9240000000000004</c:v>
                </c:pt>
                <c:pt idx="4926">
                  <c:v>4.9249999999999998</c:v>
                </c:pt>
                <c:pt idx="4927">
                  <c:v>4.9260000000000002</c:v>
                </c:pt>
                <c:pt idx="4928">
                  <c:v>4.9269999999999996</c:v>
                </c:pt>
                <c:pt idx="4929">
                  <c:v>4.9279999999999999</c:v>
                </c:pt>
                <c:pt idx="4930">
                  <c:v>4.9290000000000003</c:v>
                </c:pt>
                <c:pt idx="4931">
                  <c:v>4.93</c:v>
                </c:pt>
                <c:pt idx="4932">
                  <c:v>4.931</c:v>
                </c:pt>
                <c:pt idx="4933">
                  <c:v>4.9320000000000004</c:v>
                </c:pt>
                <c:pt idx="4934">
                  <c:v>4.9329999999999998</c:v>
                </c:pt>
                <c:pt idx="4935">
                  <c:v>4.9340000000000002</c:v>
                </c:pt>
                <c:pt idx="4936">
                  <c:v>4.9349999999999996</c:v>
                </c:pt>
                <c:pt idx="4937">
                  <c:v>4.9359999999999999</c:v>
                </c:pt>
                <c:pt idx="4938">
                  <c:v>4.9370000000000003</c:v>
                </c:pt>
                <c:pt idx="4939">
                  <c:v>4.9379999999999997</c:v>
                </c:pt>
                <c:pt idx="4940">
                  <c:v>4.9390000000000001</c:v>
                </c:pt>
                <c:pt idx="4941">
                  <c:v>4.9400000000000004</c:v>
                </c:pt>
                <c:pt idx="4942">
                  <c:v>4.9409999999999998</c:v>
                </c:pt>
                <c:pt idx="4943">
                  <c:v>4.9420000000000002</c:v>
                </c:pt>
                <c:pt idx="4944">
                  <c:v>4.9429999999999996</c:v>
                </c:pt>
                <c:pt idx="4945">
                  <c:v>4.944</c:v>
                </c:pt>
                <c:pt idx="4946">
                  <c:v>4.9450000000000003</c:v>
                </c:pt>
                <c:pt idx="4947">
                  <c:v>4.9459999999999997</c:v>
                </c:pt>
                <c:pt idx="4948">
                  <c:v>4.9470000000000001</c:v>
                </c:pt>
                <c:pt idx="4949">
                  <c:v>4.9480000000000004</c:v>
                </c:pt>
                <c:pt idx="4950">
                  <c:v>4.9489999999999998</c:v>
                </c:pt>
                <c:pt idx="4951">
                  <c:v>4.95</c:v>
                </c:pt>
                <c:pt idx="4952">
                  <c:v>4.9509999999999996</c:v>
                </c:pt>
                <c:pt idx="4953">
                  <c:v>4.952</c:v>
                </c:pt>
                <c:pt idx="4954">
                  <c:v>4.9530000000000003</c:v>
                </c:pt>
                <c:pt idx="4955">
                  <c:v>4.9539999999999997</c:v>
                </c:pt>
                <c:pt idx="4956">
                  <c:v>4.9550000000000001</c:v>
                </c:pt>
                <c:pt idx="4957">
                  <c:v>4.9560000000000004</c:v>
                </c:pt>
                <c:pt idx="4958">
                  <c:v>4.9569999999999999</c:v>
                </c:pt>
                <c:pt idx="4959">
                  <c:v>4.9580000000000002</c:v>
                </c:pt>
                <c:pt idx="4960">
                  <c:v>4.9589999999999996</c:v>
                </c:pt>
                <c:pt idx="4961">
                  <c:v>4.96</c:v>
                </c:pt>
                <c:pt idx="4962">
                  <c:v>4.9610000000000003</c:v>
                </c:pt>
                <c:pt idx="4963">
                  <c:v>4.9619999999999997</c:v>
                </c:pt>
                <c:pt idx="4964">
                  <c:v>4.9630000000000001</c:v>
                </c:pt>
                <c:pt idx="4965">
                  <c:v>4.9640000000000004</c:v>
                </c:pt>
                <c:pt idx="4966">
                  <c:v>4.9649999999999999</c:v>
                </c:pt>
                <c:pt idx="4967">
                  <c:v>4.9660000000000002</c:v>
                </c:pt>
                <c:pt idx="4968">
                  <c:v>4.9669999999999996</c:v>
                </c:pt>
                <c:pt idx="4969">
                  <c:v>4.968</c:v>
                </c:pt>
                <c:pt idx="4970">
                  <c:v>4.9690000000000003</c:v>
                </c:pt>
                <c:pt idx="4971">
                  <c:v>4.97</c:v>
                </c:pt>
                <c:pt idx="4972">
                  <c:v>4.9710000000000001</c:v>
                </c:pt>
                <c:pt idx="4973">
                  <c:v>4.9720000000000004</c:v>
                </c:pt>
                <c:pt idx="4974">
                  <c:v>4.9729999999999999</c:v>
                </c:pt>
                <c:pt idx="4975">
                  <c:v>4.9740000000000002</c:v>
                </c:pt>
                <c:pt idx="4976">
                  <c:v>4.9749999999999996</c:v>
                </c:pt>
                <c:pt idx="4977">
                  <c:v>4.976</c:v>
                </c:pt>
                <c:pt idx="4978">
                  <c:v>4.9770000000000003</c:v>
                </c:pt>
                <c:pt idx="4979">
                  <c:v>4.9779999999999998</c:v>
                </c:pt>
                <c:pt idx="4980">
                  <c:v>4.9790000000000001</c:v>
                </c:pt>
                <c:pt idx="4981">
                  <c:v>4.9800000000000004</c:v>
                </c:pt>
                <c:pt idx="4982">
                  <c:v>4.9809999999999999</c:v>
                </c:pt>
                <c:pt idx="4983">
                  <c:v>4.9820000000000002</c:v>
                </c:pt>
                <c:pt idx="4984">
                  <c:v>4.9829999999999997</c:v>
                </c:pt>
                <c:pt idx="4985">
                  <c:v>4.984</c:v>
                </c:pt>
                <c:pt idx="4986">
                  <c:v>4.9850000000000003</c:v>
                </c:pt>
                <c:pt idx="4987">
                  <c:v>4.9859999999999998</c:v>
                </c:pt>
                <c:pt idx="4988">
                  <c:v>4.9870000000000001</c:v>
                </c:pt>
                <c:pt idx="4989">
                  <c:v>4.9880000000000004</c:v>
                </c:pt>
                <c:pt idx="4990">
                  <c:v>4.9889999999999999</c:v>
                </c:pt>
                <c:pt idx="4991">
                  <c:v>4.99</c:v>
                </c:pt>
                <c:pt idx="4992">
                  <c:v>4.9909999999999997</c:v>
                </c:pt>
                <c:pt idx="4993">
                  <c:v>4.992</c:v>
                </c:pt>
                <c:pt idx="4994">
                  <c:v>4.9930000000000003</c:v>
                </c:pt>
                <c:pt idx="4995">
                  <c:v>4.9939999999999998</c:v>
                </c:pt>
                <c:pt idx="4996">
                  <c:v>4.9950000000000001</c:v>
                </c:pt>
                <c:pt idx="4997">
                  <c:v>4.9960000000000004</c:v>
                </c:pt>
                <c:pt idx="4998">
                  <c:v>4.9969999999999999</c:v>
                </c:pt>
                <c:pt idx="4999">
                  <c:v>4.9980000000000002</c:v>
                </c:pt>
                <c:pt idx="5000">
                  <c:v>4.9989999999999997</c:v>
                </c:pt>
                <c:pt idx="5001">
                  <c:v>5</c:v>
                </c:pt>
                <c:pt idx="5002">
                  <c:v>5.0010000000000003</c:v>
                </c:pt>
                <c:pt idx="5003">
                  <c:v>5.0019999999999998</c:v>
                </c:pt>
                <c:pt idx="5004">
                  <c:v>5.0030000000000001</c:v>
                </c:pt>
                <c:pt idx="5005">
                  <c:v>5.0039999999999996</c:v>
                </c:pt>
                <c:pt idx="5006">
                  <c:v>5.0049999999999999</c:v>
                </c:pt>
                <c:pt idx="5007">
                  <c:v>5.0060000000000002</c:v>
                </c:pt>
                <c:pt idx="5008">
                  <c:v>5.0069999999999997</c:v>
                </c:pt>
                <c:pt idx="5009">
                  <c:v>5.008</c:v>
                </c:pt>
                <c:pt idx="5010">
                  <c:v>5.0090000000000003</c:v>
                </c:pt>
                <c:pt idx="5011">
                  <c:v>5.01</c:v>
                </c:pt>
                <c:pt idx="5012">
                  <c:v>5.0110000000000001</c:v>
                </c:pt>
                <c:pt idx="5013">
                  <c:v>5.0119999999999996</c:v>
                </c:pt>
                <c:pt idx="5014">
                  <c:v>5.0129999999999999</c:v>
                </c:pt>
                <c:pt idx="5015">
                  <c:v>5.0140000000000002</c:v>
                </c:pt>
                <c:pt idx="5016">
                  <c:v>5.0149999999999997</c:v>
                </c:pt>
                <c:pt idx="5017">
                  <c:v>5.016</c:v>
                </c:pt>
                <c:pt idx="5018">
                  <c:v>5.0170000000000003</c:v>
                </c:pt>
                <c:pt idx="5019">
                  <c:v>5.0179999999999998</c:v>
                </c:pt>
                <c:pt idx="5020">
                  <c:v>5.0190000000000001</c:v>
                </c:pt>
                <c:pt idx="5021">
                  <c:v>5.0199999999999996</c:v>
                </c:pt>
                <c:pt idx="5022">
                  <c:v>5.0209999999999999</c:v>
                </c:pt>
                <c:pt idx="5023">
                  <c:v>5.0220000000000002</c:v>
                </c:pt>
                <c:pt idx="5024">
                  <c:v>5.0229999999999997</c:v>
                </c:pt>
                <c:pt idx="5025">
                  <c:v>5.024</c:v>
                </c:pt>
                <c:pt idx="5026">
                  <c:v>5.0250000000000004</c:v>
                </c:pt>
                <c:pt idx="5027">
                  <c:v>5.0259999999999998</c:v>
                </c:pt>
                <c:pt idx="5028">
                  <c:v>5.0270000000000001</c:v>
                </c:pt>
                <c:pt idx="5029">
                  <c:v>5.0279999999999996</c:v>
                </c:pt>
                <c:pt idx="5030">
                  <c:v>5.0289999999999999</c:v>
                </c:pt>
                <c:pt idx="5031">
                  <c:v>5.03</c:v>
                </c:pt>
                <c:pt idx="5032">
                  <c:v>5.0309999999999997</c:v>
                </c:pt>
                <c:pt idx="5033">
                  <c:v>5.032</c:v>
                </c:pt>
                <c:pt idx="5034">
                  <c:v>5.0330000000000004</c:v>
                </c:pt>
                <c:pt idx="5035">
                  <c:v>5.0339999999999998</c:v>
                </c:pt>
                <c:pt idx="5036">
                  <c:v>5.0350000000000001</c:v>
                </c:pt>
                <c:pt idx="5037">
                  <c:v>5.0359999999999996</c:v>
                </c:pt>
                <c:pt idx="5038">
                  <c:v>5.0369999999999999</c:v>
                </c:pt>
                <c:pt idx="5039">
                  <c:v>5.0380000000000003</c:v>
                </c:pt>
                <c:pt idx="5040">
                  <c:v>5.0389999999999997</c:v>
                </c:pt>
                <c:pt idx="5041">
                  <c:v>5.04</c:v>
                </c:pt>
                <c:pt idx="5042">
                  <c:v>5.0410000000000004</c:v>
                </c:pt>
                <c:pt idx="5043">
                  <c:v>5.0419999999999998</c:v>
                </c:pt>
                <c:pt idx="5044">
                  <c:v>5.0430000000000001</c:v>
                </c:pt>
                <c:pt idx="5045">
                  <c:v>5.0439999999999996</c:v>
                </c:pt>
                <c:pt idx="5046">
                  <c:v>5.0449999999999999</c:v>
                </c:pt>
                <c:pt idx="5047">
                  <c:v>5.0460000000000003</c:v>
                </c:pt>
                <c:pt idx="5048">
                  <c:v>5.0469999999999997</c:v>
                </c:pt>
                <c:pt idx="5049">
                  <c:v>5.048</c:v>
                </c:pt>
                <c:pt idx="5050">
                  <c:v>5.0490000000000004</c:v>
                </c:pt>
                <c:pt idx="5051">
                  <c:v>5.05</c:v>
                </c:pt>
                <c:pt idx="5052">
                  <c:v>5.0510000000000002</c:v>
                </c:pt>
                <c:pt idx="5053">
                  <c:v>5.0519999999999996</c:v>
                </c:pt>
                <c:pt idx="5054">
                  <c:v>5.0529999999999999</c:v>
                </c:pt>
                <c:pt idx="5055">
                  <c:v>5.0540000000000003</c:v>
                </c:pt>
                <c:pt idx="5056">
                  <c:v>5.0549999999999997</c:v>
                </c:pt>
                <c:pt idx="5057">
                  <c:v>5.056</c:v>
                </c:pt>
                <c:pt idx="5058">
                  <c:v>5.0570000000000004</c:v>
                </c:pt>
                <c:pt idx="5059">
                  <c:v>5.0579999999999998</c:v>
                </c:pt>
                <c:pt idx="5060">
                  <c:v>5.0590000000000002</c:v>
                </c:pt>
                <c:pt idx="5061">
                  <c:v>5.0599999999999996</c:v>
                </c:pt>
                <c:pt idx="5062">
                  <c:v>5.0609999999999999</c:v>
                </c:pt>
                <c:pt idx="5063">
                  <c:v>5.0620000000000003</c:v>
                </c:pt>
                <c:pt idx="5064">
                  <c:v>5.0629999999999997</c:v>
                </c:pt>
                <c:pt idx="5065">
                  <c:v>5.0640000000000001</c:v>
                </c:pt>
                <c:pt idx="5066">
                  <c:v>5.0650000000000004</c:v>
                </c:pt>
                <c:pt idx="5067">
                  <c:v>5.0659999999999998</c:v>
                </c:pt>
                <c:pt idx="5068">
                  <c:v>5.0670000000000002</c:v>
                </c:pt>
                <c:pt idx="5069">
                  <c:v>5.0679999999999996</c:v>
                </c:pt>
                <c:pt idx="5070">
                  <c:v>5.069</c:v>
                </c:pt>
                <c:pt idx="5071">
                  <c:v>5.07</c:v>
                </c:pt>
                <c:pt idx="5072">
                  <c:v>5.0709999999999997</c:v>
                </c:pt>
                <c:pt idx="5073">
                  <c:v>5.0720000000000001</c:v>
                </c:pt>
                <c:pt idx="5074">
                  <c:v>5.0730000000000004</c:v>
                </c:pt>
                <c:pt idx="5075">
                  <c:v>5.0739999999999998</c:v>
                </c:pt>
                <c:pt idx="5076">
                  <c:v>5.0750000000000002</c:v>
                </c:pt>
                <c:pt idx="5077">
                  <c:v>5.0759999999999996</c:v>
                </c:pt>
                <c:pt idx="5078">
                  <c:v>5.077</c:v>
                </c:pt>
                <c:pt idx="5079">
                  <c:v>5.0780000000000003</c:v>
                </c:pt>
                <c:pt idx="5080">
                  <c:v>5.0789999999999997</c:v>
                </c:pt>
                <c:pt idx="5081">
                  <c:v>5.08</c:v>
                </c:pt>
                <c:pt idx="5082">
                  <c:v>5.0810000000000004</c:v>
                </c:pt>
                <c:pt idx="5083">
                  <c:v>5.0819999999999999</c:v>
                </c:pt>
                <c:pt idx="5084">
                  <c:v>5.0830000000000002</c:v>
                </c:pt>
                <c:pt idx="5085">
                  <c:v>5.0839999999999996</c:v>
                </c:pt>
                <c:pt idx="5086">
                  <c:v>5.085</c:v>
                </c:pt>
                <c:pt idx="5087">
                  <c:v>5.0860000000000003</c:v>
                </c:pt>
                <c:pt idx="5088">
                  <c:v>5.0869999999999997</c:v>
                </c:pt>
                <c:pt idx="5089">
                  <c:v>5.0880000000000001</c:v>
                </c:pt>
                <c:pt idx="5090">
                  <c:v>5.0890000000000004</c:v>
                </c:pt>
                <c:pt idx="5091">
                  <c:v>5.09</c:v>
                </c:pt>
                <c:pt idx="5092">
                  <c:v>5.0910000000000002</c:v>
                </c:pt>
                <c:pt idx="5093">
                  <c:v>5.0919999999999996</c:v>
                </c:pt>
                <c:pt idx="5094">
                  <c:v>5.093</c:v>
                </c:pt>
                <c:pt idx="5095">
                  <c:v>5.0940000000000003</c:v>
                </c:pt>
                <c:pt idx="5096">
                  <c:v>5.0949999999999998</c:v>
                </c:pt>
                <c:pt idx="5097">
                  <c:v>5.0960000000000001</c:v>
                </c:pt>
                <c:pt idx="5098">
                  <c:v>5.0970000000000004</c:v>
                </c:pt>
                <c:pt idx="5099">
                  <c:v>5.0979999999999999</c:v>
                </c:pt>
                <c:pt idx="5100">
                  <c:v>5.0990000000000002</c:v>
                </c:pt>
                <c:pt idx="5101">
                  <c:v>5.0999999999999996</c:v>
                </c:pt>
                <c:pt idx="5102">
                  <c:v>5.101</c:v>
                </c:pt>
                <c:pt idx="5103">
                  <c:v>5.1020000000000003</c:v>
                </c:pt>
                <c:pt idx="5104">
                  <c:v>5.1029999999999998</c:v>
                </c:pt>
                <c:pt idx="5105">
                  <c:v>5.1040000000000001</c:v>
                </c:pt>
                <c:pt idx="5106">
                  <c:v>5.1050000000000004</c:v>
                </c:pt>
                <c:pt idx="5107">
                  <c:v>5.1059999999999999</c:v>
                </c:pt>
                <c:pt idx="5108">
                  <c:v>5.1070000000000002</c:v>
                </c:pt>
                <c:pt idx="5109">
                  <c:v>5.1079999999999997</c:v>
                </c:pt>
                <c:pt idx="5110">
                  <c:v>5.109</c:v>
                </c:pt>
                <c:pt idx="5111">
                  <c:v>5.1100000000000003</c:v>
                </c:pt>
                <c:pt idx="5112">
                  <c:v>5.1109999999999998</c:v>
                </c:pt>
                <c:pt idx="5113">
                  <c:v>5.1120000000000001</c:v>
                </c:pt>
                <c:pt idx="5114">
                  <c:v>5.1130000000000004</c:v>
                </c:pt>
                <c:pt idx="5115">
                  <c:v>5.1139999999999999</c:v>
                </c:pt>
                <c:pt idx="5116">
                  <c:v>5.1150000000000002</c:v>
                </c:pt>
                <c:pt idx="5117">
                  <c:v>5.1159999999999997</c:v>
                </c:pt>
                <c:pt idx="5118">
                  <c:v>5.117</c:v>
                </c:pt>
                <c:pt idx="5119">
                  <c:v>5.1180000000000003</c:v>
                </c:pt>
                <c:pt idx="5120">
                  <c:v>5.1189999999999998</c:v>
                </c:pt>
                <c:pt idx="5121">
                  <c:v>5.12</c:v>
                </c:pt>
                <c:pt idx="5122">
                  <c:v>5.1210000000000004</c:v>
                </c:pt>
                <c:pt idx="5123">
                  <c:v>5.1219999999999999</c:v>
                </c:pt>
                <c:pt idx="5124">
                  <c:v>5.1230000000000002</c:v>
                </c:pt>
                <c:pt idx="5125">
                  <c:v>5.1239999999999997</c:v>
                </c:pt>
                <c:pt idx="5126">
                  <c:v>5.125</c:v>
                </c:pt>
                <c:pt idx="5127">
                  <c:v>5.1260000000000003</c:v>
                </c:pt>
                <c:pt idx="5128">
                  <c:v>5.1269999999999998</c:v>
                </c:pt>
                <c:pt idx="5129">
                  <c:v>5.1280000000000001</c:v>
                </c:pt>
                <c:pt idx="5130">
                  <c:v>5.1289999999999996</c:v>
                </c:pt>
                <c:pt idx="5131">
                  <c:v>5.13</c:v>
                </c:pt>
                <c:pt idx="5132">
                  <c:v>5.1310000000000002</c:v>
                </c:pt>
                <c:pt idx="5133">
                  <c:v>5.1319999999999997</c:v>
                </c:pt>
                <c:pt idx="5134">
                  <c:v>5.133</c:v>
                </c:pt>
                <c:pt idx="5135">
                  <c:v>5.1340000000000003</c:v>
                </c:pt>
                <c:pt idx="5136">
                  <c:v>5.1349999999999998</c:v>
                </c:pt>
                <c:pt idx="5137">
                  <c:v>5.1360000000000001</c:v>
                </c:pt>
                <c:pt idx="5138">
                  <c:v>5.1369999999999996</c:v>
                </c:pt>
                <c:pt idx="5139">
                  <c:v>5.1379999999999999</c:v>
                </c:pt>
                <c:pt idx="5140">
                  <c:v>5.1390000000000002</c:v>
                </c:pt>
                <c:pt idx="5141">
                  <c:v>5.14</c:v>
                </c:pt>
                <c:pt idx="5142">
                  <c:v>5.141</c:v>
                </c:pt>
                <c:pt idx="5143">
                  <c:v>5.1420000000000003</c:v>
                </c:pt>
                <c:pt idx="5144">
                  <c:v>5.1429999999999998</c:v>
                </c:pt>
                <c:pt idx="5145">
                  <c:v>5.1440000000000001</c:v>
                </c:pt>
                <c:pt idx="5146">
                  <c:v>5.1449999999999996</c:v>
                </c:pt>
                <c:pt idx="5147">
                  <c:v>5.1459999999999999</c:v>
                </c:pt>
                <c:pt idx="5148">
                  <c:v>5.1470000000000002</c:v>
                </c:pt>
                <c:pt idx="5149">
                  <c:v>5.1479999999999997</c:v>
                </c:pt>
                <c:pt idx="5150">
                  <c:v>5.149</c:v>
                </c:pt>
                <c:pt idx="5151">
                  <c:v>5.15</c:v>
                </c:pt>
                <c:pt idx="5152">
                  <c:v>5.1509999999999998</c:v>
                </c:pt>
                <c:pt idx="5153">
                  <c:v>5.1520000000000001</c:v>
                </c:pt>
                <c:pt idx="5154">
                  <c:v>5.1529999999999996</c:v>
                </c:pt>
                <c:pt idx="5155">
                  <c:v>5.1539999999999999</c:v>
                </c:pt>
                <c:pt idx="5156">
                  <c:v>5.1550000000000002</c:v>
                </c:pt>
                <c:pt idx="5157">
                  <c:v>5.1559999999999997</c:v>
                </c:pt>
                <c:pt idx="5158">
                  <c:v>5.157</c:v>
                </c:pt>
                <c:pt idx="5159">
                  <c:v>5.1580000000000004</c:v>
                </c:pt>
                <c:pt idx="5160">
                  <c:v>5.1589999999999998</c:v>
                </c:pt>
                <c:pt idx="5161">
                  <c:v>5.16</c:v>
                </c:pt>
                <c:pt idx="5162">
                  <c:v>5.1609999999999996</c:v>
                </c:pt>
                <c:pt idx="5163">
                  <c:v>5.1619999999999999</c:v>
                </c:pt>
                <c:pt idx="5164">
                  <c:v>5.1630000000000003</c:v>
                </c:pt>
                <c:pt idx="5165">
                  <c:v>5.1639999999999997</c:v>
                </c:pt>
                <c:pt idx="5166">
                  <c:v>5.165</c:v>
                </c:pt>
                <c:pt idx="5167">
                  <c:v>5.1660000000000004</c:v>
                </c:pt>
                <c:pt idx="5168">
                  <c:v>5.1669999999999998</c:v>
                </c:pt>
                <c:pt idx="5169">
                  <c:v>5.1680000000000001</c:v>
                </c:pt>
                <c:pt idx="5170">
                  <c:v>5.1689999999999996</c:v>
                </c:pt>
                <c:pt idx="5171">
                  <c:v>5.17</c:v>
                </c:pt>
                <c:pt idx="5172">
                  <c:v>5.1710000000000003</c:v>
                </c:pt>
                <c:pt idx="5173">
                  <c:v>5.1719999999999997</c:v>
                </c:pt>
                <c:pt idx="5174">
                  <c:v>5.173</c:v>
                </c:pt>
                <c:pt idx="5175">
                  <c:v>5.1740000000000004</c:v>
                </c:pt>
                <c:pt idx="5176">
                  <c:v>5.1749999999999998</c:v>
                </c:pt>
                <c:pt idx="5177">
                  <c:v>5.1760000000000002</c:v>
                </c:pt>
                <c:pt idx="5178">
                  <c:v>5.1769999999999996</c:v>
                </c:pt>
                <c:pt idx="5179">
                  <c:v>5.1779999999999999</c:v>
                </c:pt>
                <c:pt idx="5180">
                  <c:v>5.1790000000000003</c:v>
                </c:pt>
                <c:pt idx="5181">
                  <c:v>5.18</c:v>
                </c:pt>
                <c:pt idx="5182">
                  <c:v>5.181</c:v>
                </c:pt>
                <c:pt idx="5183">
                  <c:v>5.1820000000000004</c:v>
                </c:pt>
                <c:pt idx="5184">
                  <c:v>5.1829999999999998</c:v>
                </c:pt>
                <c:pt idx="5185">
                  <c:v>5.1840000000000002</c:v>
                </c:pt>
                <c:pt idx="5186">
                  <c:v>5.1849999999999996</c:v>
                </c:pt>
                <c:pt idx="5187">
                  <c:v>5.1859999999999999</c:v>
                </c:pt>
                <c:pt idx="5188">
                  <c:v>5.1870000000000003</c:v>
                </c:pt>
                <c:pt idx="5189">
                  <c:v>5.1879999999999997</c:v>
                </c:pt>
                <c:pt idx="5190">
                  <c:v>5.1890000000000001</c:v>
                </c:pt>
                <c:pt idx="5191">
                  <c:v>5.19</c:v>
                </c:pt>
                <c:pt idx="5192">
                  <c:v>5.1909999999999998</c:v>
                </c:pt>
                <c:pt idx="5193">
                  <c:v>5.1920000000000002</c:v>
                </c:pt>
                <c:pt idx="5194">
                  <c:v>5.1929999999999996</c:v>
                </c:pt>
                <c:pt idx="5195">
                  <c:v>5.194</c:v>
                </c:pt>
                <c:pt idx="5196">
                  <c:v>5.1950000000000003</c:v>
                </c:pt>
                <c:pt idx="5197">
                  <c:v>5.1959999999999997</c:v>
                </c:pt>
                <c:pt idx="5198">
                  <c:v>5.1970000000000001</c:v>
                </c:pt>
                <c:pt idx="5199">
                  <c:v>5.1980000000000004</c:v>
                </c:pt>
                <c:pt idx="5200">
                  <c:v>5.1989999999999998</c:v>
                </c:pt>
                <c:pt idx="5201">
                  <c:v>5.2</c:v>
                </c:pt>
                <c:pt idx="5202">
                  <c:v>5.2009999999999996</c:v>
                </c:pt>
                <c:pt idx="5203">
                  <c:v>5.202</c:v>
                </c:pt>
                <c:pt idx="5204">
                  <c:v>5.2030000000000003</c:v>
                </c:pt>
                <c:pt idx="5205">
                  <c:v>5.2039999999999997</c:v>
                </c:pt>
                <c:pt idx="5206">
                  <c:v>5.2050000000000001</c:v>
                </c:pt>
                <c:pt idx="5207">
                  <c:v>5.2060000000000004</c:v>
                </c:pt>
                <c:pt idx="5208">
                  <c:v>5.2069999999999999</c:v>
                </c:pt>
                <c:pt idx="5209">
                  <c:v>5.2080000000000002</c:v>
                </c:pt>
                <c:pt idx="5210">
                  <c:v>5.2089999999999996</c:v>
                </c:pt>
                <c:pt idx="5211">
                  <c:v>5.21</c:v>
                </c:pt>
                <c:pt idx="5212">
                  <c:v>5.2110000000000003</c:v>
                </c:pt>
                <c:pt idx="5213">
                  <c:v>5.2119999999999997</c:v>
                </c:pt>
                <c:pt idx="5214">
                  <c:v>5.2130000000000001</c:v>
                </c:pt>
                <c:pt idx="5215">
                  <c:v>5.2140000000000004</c:v>
                </c:pt>
                <c:pt idx="5216">
                  <c:v>5.2149999999999999</c:v>
                </c:pt>
                <c:pt idx="5217">
                  <c:v>5.2160000000000002</c:v>
                </c:pt>
                <c:pt idx="5218">
                  <c:v>5.2169999999999996</c:v>
                </c:pt>
                <c:pt idx="5219">
                  <c:v>5.218</c:v>
                </c:pt>
                <c:pt idx="5220">
                  <c:v>5.2190000000000003</c:v>
                </c:pt>
                <c:pt idx="5221">
                  <c:v>5.22</c:v>
                </c:pt>
                <c:pt idx="5222">
                  <c:v>5.2210000000000001</c:v>
                </c:pt>
                <c:pt idx="5223">
                  <c:v>5.2220000000000004</c:v>
                </c:pt>
                <c:pt idx="5224">
                  <c:v>5.2229999999999999</c:v>
                </c:pt>
                <c:pt idx="5225">
                  <c:v>5.2240000000000002</c:v>
                </c:pt>
                <c:pt idx="5226">
                  <c:v>5.2249999999999996</c:v>
                </c:pt>
                <c:pt idx="5227">
                  <c:v>5.226</c:v>
                </c:pt>
                <c:pt idx="5228">
                  <c:v>5.2270000000000003</c:v>
                </c:pt>
                <c:pt idx="5229">
                  <c:v>5.2279999999999998</c:v>
                </c:pt>
                <c:pt idx="5230">
                  <c:v>5.2290000000000001</c:v>
                </c:pt>
                <c:pt idx="5231">
                  <c:v>5.23</c:v>
                </c:pt>
                <c:pt idx="5232">
                  <c:v>5.2309999999999999</c:v>
                </c:pt>
                <c:pt idx="5233">
                  <c:v>5.2320000000000002</c:v>
                </c:pt>
                <c:pt idx="5234">
                  <c:v>5.2329999999999997</c:v>
                </c:pt>
                <c:pt idx="5235">
                  <c:v>5.234</c:v>
                </c:pt>
                <c:pt idx="5236">
                  <c:v>5.2350000000000003</c:v>
                </c:pt>
                <c:pt idx="5237">
                  <c:v>5.2359999999999998</c:v>
                </c:pt>
                <c:pt idx="5238">
                  <c:v>5.2370000000000001</c:v>
                </c:pt>
                <c:pt idx="5239">
                  <c:v>5.2380000000000004</c:v>
                </c:pt>
                <c:pt idx="5240">
                  <c:v>5.2389999999999999</c:v>
                </c:pt>
                <c:pt idx="5241">
                  <c:v>5.24</c:v>
                </c:pt>
                <c:pt idx="5242">
                  <c:v>5.2409999999999997</c:v>
                </c:pt>
                <c:pt idx="5243">
                  <c:v>5.242</c:v>
                </c:pt>
                <c:pt idx="5244">
                  <c:v>5.2430000000000003</c:v>
                </c:pt>
                <c:pt idx="5245">
                  <c:v>5.2439999999999998</c:v>
                </c:pt>
                <c:pt idx="5246">
                  <c:v>5.2450000000000001</c:v>
                </c:pt>
                <c:pt idx="5247">
                  <c:v>5.2460000000000004</c:v>
                </c:pt>
                <c:pt idx="5248">
                  <c:v>5.2469999999999999</c:v>
                </c:pt>
                <c:pt idx="5249">
                  <c:v>5.2480000000000002</c:v>
                </c:pt>
                <c:pt idx="5250">
                  <c:v>5.2489999999999997</c:v>
                </c:pt>
                <c:pt idx="5251">
                  <c:v>5.25</c:v>
                </c:pt>
                <c:pt idx="5252">
                  <c:v>5.2510000000000003</c:v>
                </c:pt>
                <c:pt idx="5253">
                  <c:v>5.2519999999999998</c:v>
                </c:pt>
                <c:pt idx="5254">
                  <c:v>5.2530000000000001</c:v>
                </c:pt>
                <c:pt idx="5255">
                  <c:v>5.2539999999999996</c:v>
                </c:pt>
                <c:pt idx="5256">
                  <c:v>5.2549999999999999</c:v>
                </c:pt>
                <c:pt idx="5257">
                  <c:v>5.2560000000000002</c:v>
                </c:pt>
                <c:pt idx="5258">
                  <c:v>5.2569999999999997</c:v>
                </c:pt>
                <c:pt idx="5259">
                  <c:v>5.258</c:v>
                </c:pt>
                <c:pt idx="5260">
                  <c:v>5.2590000000000003</c:v>
                </c:pt>
                <c:pt idx="5261">
                  <c:v>5.26</c:v>
                </c:pt>
                <c:pt idx="5262">
                  <c:v>5.2610000000000001</c:v>
                </c:pt>
                <c:pt idx="5263">
                  <c:v>5.2619999999999996</c:v>
                </c:pt>
                <c:pt idx="5264">
                  <c:v>5.2629999999999999</c:v>
                </c:pt>
                <c:pt idx="5265">
                  <c:v>5.2640000000000002</c:v>
                </c:pt>
                <c:pt idx="5266">
                  <c:v>5.2649999999999997</c:v>
                </c:pt>
                <c:pt idx="5267">
                  <c:v>5.266</c:v>
                </c:pt>
                <c:pt idx="5268">
                  <c:v>5.2670000000000003</c:v>
                </c:pt>
                <c:pt idx="5269">
                  <c:v>5.2679999999999998</c:v>
                </c:pt>
                <c:pt idx="5270">
                  <c:v>5.2690000000000001</c:v>
                </c:pt>
                <c:pt idx="5271">
                  <c:v>5.27</c:v>
                </c:pt>
                <c:pt idx="5272">
                  <c:v>5.2709999999999999</c:v>
                </c:pt>
                <c:pt idx="5273">
                  <c:v>5.2720000000000002</c:v>
                </c:pt>
                <c:pt idx="5274">
                  <c:v>5.2729999999999997</c:v>
                </c:pt>
                <c:pt idx="5275">
                  <c:v>5.274</c:v>
                </c:pt>
                <c:pt idx="5276">
                  <c:v>5.2750000000000004</c:v>
                </c:pt>
                <c:pt idx="5277">
                  <c:v>5.2759999999999998</c:v>
                </c:pt>
                <c:pt idx="5278">
                  <c:v>5.2770000000000001</c:v>
                </c:pt>
                <c:pt idx="5279">
                  <c:v>5.2779999999999996</c:v>
                </c:pt>
                <c:pt idx="5280">
                  <c:v>5.2789999999999999</c:v>
                </c:pt>
                <c:pt idx="5281">
                  <c:v>5.28</c:v>
                </c:pt>
                <c:pt idx="5282">
                  <c:v>5.2809999999999997</c:v>
                </c:pt>
                <c:pt idx="5283">
                  <c:v>5.282</c:v>
                </c:pt>
                <c:pt idx="5284">
                  <c:v>5.2830000000000004</c:v>
                </c:pt>
                <c:pt idx="5285">
                  <c:v>5.2839999999999998</c:v>
                </c:pt>
                <c:pt idx="5286">
                  <c:v>5.2850000000000001</c:v>
                </c:pt>
                <c:pt idx="5287">
                  <c:v>5.2859999999999996</c:v>
                </c:pt>
                <c:pt idx="5288">
                  <c:v>5.2869999999999999</c:v>
                </c:pt>
                <c:pt idx="5289">
                  <c:v>5.2880000000000003</c:v>
                </c:pt>
                <c:pt idx="5290">
                  <c:v>5.2889999999999997</c:v>
                </c:pt>
                <c:pt idx="5291">
                  <c:v>5.29</c:v>
                </c:pt>
                <c:pt idx="5292">
                  <c:v>5.2910000000000004</c:v>
                </c:pt>
                <c:pt idx="5293">
                  <c:v>5.2919999999999998</c:v>
                </c:pt>
                <c:pt idx="5294">
                  <c:v>5.2930000000000001</c:v>
                </c:pt>
                <c:pt idx="5295">
                  <c:v>5.2939999999999996</c:v>
                </c:pt>
                <c:pt idx="5296">
                  <c:v>5.2949999999999999</c:v>
                </c:pt>
                <c:pt idx="5297">
                  <c:v>5.2960000000000003</c:v>
                </c:pt>
                <c:pt idx="5298">
                  <c:v>5.2969999999999997</c:v>
                </c:pt>
                <c:pt idx="5299">
                  <c:v>5.298</c:v>
                </c:pt>
                <c:pt idx="5300">
                  <c:v>5.2990000000000004</c:v>
                </c:pt>
                <c:pt idx="5301">
                  <c:v>5.3</c:v>
                </c:pt>
                <c:pt idx="5302">
                  <c:v>5.3010000000000002</c:v>
                </c:pt>
                <c:pt idx="5303">
                  <c:v>5.3019999999999996</c:v>
                </c:pt>
                <c:pt idx="5304">
                  <c:v>5.3029999999999999</c:v>
                </c:pt>
                <c:pt idx="5305">
                  <c:v>5.3040000000000003</c:v>
                </c:pt>
                <c:pt idx="5306">
                  <c:v>5.3049999999999997</c:v>
                </c:pt>
                <c:pt idx="5307">
                  <c:v>5.306</c:v>
                </c:pt>
                <c:pt idx="5308">
                  <c:v>5.3070000000000004</c:v>
                </c:pt>
                <c:pt idx="5309">
                  <c:v>5.3079999999999998</c:v>
                </c:pt>
                <c:pt idx="5310">
                  <c:v>5.3090000000000002</c:v>
                </c:pt>
                <c:pt idx="5311">
                  <c:v>5.31</c:v>
                </c:pt>
                <c:pt idx="5312">
                  <c:v>5.3109999999999999</c:v>
                </c:pt>
                <c:pt idx="5313">
                  <c:v>5.3120000000000003</c:v>
                </c:pt>
                <c:pt idx="5314">
                  <c:v>5.3129999999999997</c:v>
                </c:pt>
                <c:pt idx="5315">
                  <c:v>5.3140000000000001</c:v>
                </c:pt>
                <c:pt idx="5316">
                  <c:v>5.3150000000000004</c:v>
                </c:pt>
                <c:pt idx="5317">
                  <c:v>5.3159999999999998</c:v>
                </c:pt>
                <c:pt idx="5318">
                  <c:v>5.3170000000000002</c:v>
                </c:pt>
                <c:pt idx="5319">
                  <c:v>5.3179999999999996</c:v>
                </c:pt>
                <c:pt idx="5320">
                  <c:v>5.319</c:v>
                </c:pt>
                <c:pt idx="5321">
                  <c:v>5.32</c:v>
                </c:pt>
                <c:pt idx="5322">
                  <c:v>5.3209999999999997</c:v>
                </c:pt>
                <c:pt idx="5323">
                  <c:v>5.3220000000000001</c:v>
                </c:pt>
                <c:pt idx="5324">
                  <c:v>5.3230000000000004</c:v>
                </c:pt>
                <c:pt idx="5325">
                  <c:v>5.3239999999999998</c:v>
                </c:pt>
                <c:pt idx="5326">
                  <c:v>5.3250000000000002</c:v>
                </c:pt>
                <c:pt idx="5327">
                  <c:v>5.3259999999999996</c:v>
                </c:pt>
                <c:pt idx="5328">
                  <c:v>5.327</c:v>
                </c:pt>
                <c:pt idx="5329">
                  <c:v>5.3280000000000003</c:v>
                </c:pt>
                <c:pt idx="5330">
                  <c:v>5.3289999999999997</c:v>
                </c:pt>
                <c:pt idx="5331">
                  <c:v>5.33</c:v>
                </c:pt>
                <c:pt idx="5332">
                  <c:v>5.3310000000000004</c:v>
                </c:pt>
                <c:pt idx="5333">
                  <c:v>5.3319999999999999</c:v>
                </c:pt>
                <c:pt idx="5334">
                  <c:v>5.3330000000000002</c:v>
                </c:pt>
                <c:pt idx="5335">
                  <c:v>5.3339999999999996</c:v>
                </c:pt>
                <c:pt idx="5336">
                  <c:v>5.335</c:v>
                </c:pt>
                <c:pt idx="5337">
                  <c:v>5.3360000000000003</c:v>
                </c:pt>
                <c:pt idx="5338">
                  <c:v>5.3369999999999997</c:v>
                </c:pt>
                <c:pt idx="5339">
                  <c:v>5.3380000000000001</c:v>
                </c:pt>
                <c:pt idx="5340">
                  <c:v>5.3390000000000004</c:v>
                </c:pt>
                <c:pt idx="5341">
                  <c:v>5.34</c:v>
                </c:pt>
                <c:pt idx="5342">
                  <c:v>5.3410000000000002</c:v>
                </c:pt>
                <c:pt idx="5343">
                  <c:v>5.3419999999999996</c:v>
                </c:pt>
                <c:pt idx="5344">
                  <c:v>5.343</c:v>
                </c:pt>
                <c:pt idx="5345">
                  <c:v>5.3440000000000003</c:v>
                </c:pt>
                <c:pt idx="5346">
                  <c:v>5.3449999999999998</c:v>
                </c:pt>
                <c:pt idx="5347">
                  <c:v>5.3460000000000001</c:v>
                </c:pt>
                <c:pt idx="5348">
                  <c:v>5.3470000000000004</c:v>
                </c:pt>
                <c:pt idx="5349">
                  <c:v>5.3479999999999999</c:v>
                </c:pt>
                <c:pt idx="5350">
                  <c:v>5.3490000000000002</c:v>
                </c:pt>
                <c:pt idx="5351">
                  <c:v>5.35</c:v>
                </c:pt>
                <c:pt idx="5352">
                  <c:v>5.351</c:v>
                </c:pt>
                <c:pt idx="5353">
                  <c:v>5.3520000000000003</c:v>
                </c:pt>
                <c:pt idx="5354">
                  <c:v>5.3529999999999998</c:v>
                </c:pt>
                <c:pt idx="5355">
                  <c:v>5.3540000000000001</c:v>
                </c:pt>
                <c:pt idx="5356">
                  <c:v>5.3550000000000004</c:v>
                </c:pt>
                <c:pt idx="5357">
                  <c:v>5.3559999999999999</c:v>
                </c:pt>
                <c:pt idx="5358">
                  <c:v>5.3570000000000002</c:v>
                </c:pt>
                <c:pt idx="5359">
                  <c:v>5.3579999999999997</c:v>
                </c:pt>
                <c:pt idx="5360">
                  <c:v>5.359</c:v>
                </c:pt>
                <c:pt idx="5361">
                  <c:v>5.36</c:v>
                </c:pt>
                <c:pt idx="5362">
                  <c:v>5.3609999999999998</c:v>
                </c:pt>
                <c:pt idx="5363">
                  <c:v>5.3620000000000001</c:v>
                </c:pt>
                <c:pt idx="5364">
                  <c:v>5.3630000000000004</c:v>
                </c:pt>
                <c:pt idx="5365">
                  <c:v>5.3639999999999999</c:v>
                </c:pt>
                <c:pt idx="5366">
                  <c:v>5.3650000000000002</c:v>
                </c:pt>
                <c:pt idx="5367">
                  <c:v>5.3659999999999997</c:v>
                </c:pt>
                <c:pt idx="5368">
                  <c:v>5.367</c:v>
                </c:pt>
                <c:pt idx="5369">
                  <c:v>5.3680000000000003</c:v>
                </c:pt>
                <c:pt idx="5370">
                  <c:v>5.3689999999999998</c:v>
                </c:pt>
                <c:pt idx="5371">
                  <c:v>5.37</c:v>
                </c:pt>
                <c:pt idx="5372">
                  <c:v>5.3710000000000004</c:v>
                </c:pt>
                <c:pt idx="5373">
                  <c:v>5.3719999999999999</c:v>
                </c:pt>
                <c:pt idx="5374">
                  <c:v>5.3730000000000002</c:v>
                </c:pt>
                <c:pt idx="5375">
                  <c:v>5.3739999999999997</c:v>
                </c:pt>
                <c:pt idx="5376">
                  <c:v>5.375</c:v>
                </c:pt>
                <c:pt idx="5377">
                  <c:v>5.3760000000000003</c:v>
                </c:pt>
                <c:pt idx="5378">
                  <c:v>5.3769999999999998</c:v>
                </c:pt>
                <c:pt idx="5379">
                  <c:v>5.3780000000000001</c:v>
                </c:pt>
                <c:pt idx="5380">
                  <c:v>5.3789999999999996</c:v>
                </c:pt>
                <c:pt idx="5381">
                  <c:v>5.38</c:v>
                </c:pt>
                <c:pt idx="5382">
                  <c:v>5.3810000000000002</c:v>
                </c:pt>
                <c:pt idx="5383">
                  <c:v>5.3819999999999997</c:v>
                </c:pt>
                <c:pt idx="5384">
                  <c:v>5.383</c:v>
                </c:pt>
                <c:pt idx="5385">
                  <c:v>5.3840000000000003</c:v>
                </c:pt>
                <c:pt idx="5386">
                  <c:v>5.3849999999999998</c:v>
                </c:pt>
                <c:pt idx="5387">
                  <c:v>5.3860000000000001</c:v>
                </c:pt>
                <c:pt idx="5388">
                  <c:v>5.3869999999999996</c:v>
                </c:pt>
                <c:pt idx="5389">
                  <c:v>5.3879999999999999</c:v>
                </c:pt>
                <c:pt idx="5390">
                  <c:v>5.3890000000000002</c:v>
                </c:pt>
                <c:pt idx="5391">
                  <c:v>5.39</c:v>
                </c:pt>
                <c:pt idx="5392">
                  <c:v>5.391</c:v>
                </c:pt>
                <c:pt idx="5393">
                  <c:v>5.3920000000000003</c:v>
                </c:pt>
                <c:pt idx="5394">
                  <c:v>5.3929999999999998</c:v>
                </c:pt>
                <c:pt idx="5395">
                  <c:v>5.3940000000000001</c:v>
                </c:pt>
                <c:pt idx="5396">
                  <c:v>5.3949999999999996</c:v>
                </c:pt>
                <c:pt idx="5397">
                  <c:v>5.3959999999999999</c:v>
                </c:pt>
                <c:pt idx="5398">
                  <c:v>5.3970000000000002</c:v>
                </c:pt>
                <c:pt idx="5399">
                  <c:v>5.3979999999999997</c:v>
                </c:pt>
                <c:pt idx="5400">
                  <c:v>5.399</c:v>
                </c:pt>
                <c:pt idx="5401">
                  <c:v>5.4</c:v>
                </c:pt>
                <c:pt idx="5402">
                  <c:v>5.4009999999999998</c:v>
                </c:pt>
                <c:pt idx="5403">
                  <c:v>5.4020000000000001</c:v>
                </c:pt>
                <c:pt idx="5404">
                  <c:v>5.4029999999999996</c:v>
                </c:pt>
                <c:pt idx="5405">
                  <c:v>5.4039999999999999</c:v>
                </c:pt>
                <c:pt idx="5406">
                  <c:v>5.4050000000000002</c:v>
                </c:pt>
                <c:pt idx="5407">
                  <c:v>5.4059999999999997</c:v>
                </c:pt>
                <c:pt idx="5408">
                  <c:v>5.407</c:v>
                </c:pt>
                <c:pt idx="5409">
                  <c:v>5.4080000000000004</c:v>
                </c:pt>
                <c:pt idx="5410">
                  <c:v>5.4089999999999998</c:v>
                </c:pt>
                <c:pt idx="5411">
                  <c:v>5.41</c:v>
                </c:pt>
                <c:pt idx="5412">
                  <c:v>5.4109999999999996</c:v>
                </c:pt>
                <c:pt idx="5413">
                  <c:v>5.4119999999999999</c:v>
                </c:pt>
                <c:pt idx="5414">
                  <c:v>5.4130000000000003</c:v>
                </c:pt>
                <c:pt idx="5415">
                  <c:v>5.4139999999999997</c:v>
                </c:pt>
                <c:pt idx="5416">
                  <c:v>5.415</c:v>
                </c:pt>
                <c:pt idx="5417">
                  <c:v>5.4160000000000004</c:v>
                </c:pt>
                <c:pt idx="5418">
                  <c:v>5.4169999999999998</c:v>
                </c:pt>
                <c:pt idx="5419">
                  <c:v>5.4180000000000001</c:v>
                </c:pt>
                <c:pt idx="5420">
                  <c:v>5.4189999999999996</c:v>
                </c:pt>
                <c:pt idx="5421">
                  <c:v>5.42</c:v>
                </c:pt>
                <c:pt idx="5422">
                  <c:v>5.4210000000000003</c:v>
                </c:pt>
                <c:pt idx="5423">
                  <c:v>5.4219999999999997</c:v>
                </c:pt>
                <c:pt idx="5424">
                  <c:v>5.423</c:v>
                </c:pt>
                <c:pt idx="5425">
                  <c:v>5.4240000000000004</c:v>
                </c:pt>
                <c:pt idx="5426">
                  <c:v>5.4249999999999998</c:v>
                </c:pt>
                <c:pt idx="5427">
                  <c:v>5.4260000000000002</c:v>
                </c:pt>
                <c:pt idx="5428">
                  <c:v>5.4269999999999996</c:v>
                </c:pt>
                <c:pt idx="5429">
                  <c:v>5.4279999999999999</c:v>
                </c:pt>
                <c:pt idx="5430">
                  <c:v>5.4290000000000003</c:v>
                </c:pt>
                <c:pt idx="5431">
                  <c:v>5.43</c:v>
                </c:pt>
                <c:pt idx="5432">
                  <c:v>5.431</c:v>
                </c:pt>
                <c:pt idx="5433">
                  <c:v>5.4320000000000004</c:v>
                </c:pt>
                <c:pt idx="5434">
                  <c:v>5.4329999999999998</c:v>
                </c:pt>
                <c:pt idx="5435">
                  <c:v>5.4340000000000002</c:v>
                </c:pt>
                <c:pt idx="5436">
                  <c:v>5.4349999999999996</c:v>
                </c:pt>
                <c:pt idx="5437">
                  <c:v>5.4359999999999999</c:v>
                </c:pt>
                <c:pt idx="5438">
                  <c:v>5.4370000000000003</c:v>
                </c:pt>
                <c:pt idx="5439">
                  <c:v>5.4379999999999997</c:v>
                </c:pt>
                <c:pt idx="5440">
                  <c:v>5.4390000000000001</c:v>
                </c:pt>
                <c:pt idx="5441">
                  <c:v>5.44</c:v>
                </c:pt>
                <c:pt idx="5442">
                  <c:v>5.4409999999999998</c:v>
                </c:pt>
                <c:pt idx="5443">
                  <c:v>5.4420000000000002</c:v>
                </c:pt>
                <c:pt idx="5444">
                  <c:v>5.4429999999999996</c:v>
                </c:pt>
                <c:pt idx="5445">
                  <c:v>5.444</c:v>
                </c:pt>
                <c:pt idx="5446">
                  <c:v>5.4450000000000003</c:v>
                </c:pt>
                <c:pt idx="5447">
                  <c:v>5.4459999999999997</c:v>
                </c:pt>
                <c:pt idx="5448">
                  <c:v>5.4470000000000001</c:v>
                </c:pt>
                <c:pt idx="5449">
                  <c:v>5.4480000000000004</c:v>
                </c:pt>
                <c:pt idx="5450">
                  <c:v>5.4489999999999998</c:v>
                </c:pt>
                <c:pt idx="5451">
                  <c:v>5.45</c:v>
                </c:pt>
                <c:pt idx="5452">
                  <c:v>5.4509999999999996</c:v>
                </c:pt>
                <c:pt idx="5453">
                  <c:v>5.452</c:v>
                </c:pt>
                <c:pt idx="5454">
                  <c:v>5.4530000000000003</c:v>
                </c:pt>
                <c:pt idx="5455">
                  <c:v>5.4539999999999997</c:v>
                </c:pt>
                <c:pt idx="5456">
                  <c:v>5.4550000000000001</c:v>
                </c:pt>
                <c:pt idx="5457">
                  <c:v>5.4560000000000004</c:v>
                </c:pt>
                <c:pt idx="5458">
                  <c:v>5.4569999999999999</c:v>
                </c:pt>
                <c:pt idx="5459">
                  <c:v>5.4580000000000002</c:v>
                </c:pt>
                <c:pt idx="5460">
                  <c:v>5.4589999999999996</c:v>
                </c:pt>
                <c:pt idx="5461">
                  <c:v>5.46</c:v>
                </c:pt>
                <c:pt idx="5462">
                  <c:v>5.4610000000000003</c:v>
                </c:pt>
                <c:pt idx="5463">
                  <c:v>5.4619999999999997</c:v>
                </c:pt>
                <c:pt idx="5464">
                  <c:v>5.4630000000000001</c:v>
                </c:pt>
                <c:pt idx="5465">
                  <c:v>5.4640000000000004</c:v>
                </c:pt>
                <c:pt idx="5466">
                  <c:v>5.4649999999999999</c:v>
                </c:pt>
                <c:pt idx="5467">
                  <c:v>5.4660000000000002</c:v>
                </c:pt>
                <c:pt idx="5468">
                  <c:v>5.4669999999999996</c:v>
                </c:pt>
                <c:pt idx="5469">
                  <c:v>5.468</c:v>
                </c:pt>
                <c:pt idx="5470">
                  <c:v>5.4690000000000003</c:v>
                </c:pt>
                <c:pt idx="5471">
                  <c:v>5.47</c:v>
                </c:pt>
                <c:pt idx="5472">
                  <c:v>5.4710000000000001</c:v>
                </c:pt>
                <c:pt idx="5473">
                  <c:v>5.4720000000000004</c:v>
                </c:pt>
                <c:pt idx="5474">
                  <c:v>5.4729999999999999</c:v>
                </c:pt>
                <c:pt idx="5475">
                  <c:v>5.4740000000000002</c:v>
                </c:pt>
                <c:pt idx="5476">
                  <c:v>5.4749999999999996</c:v>
                </c:pt>
                <c:pt idx="5477">
                  <c:v>5.476</c:v>
                </c:pt>
                <c:pt idx="5478">
                  <c:v>5.4770000000000003</c:v>
                </c:pt>
                <c:pt idx="5479">
                  <c:v>5.4779999999999998</c:v>
                </c:pt>
                <c:pt idx="5480">
                  <c:v>5.4790000000000001</c:v>
                </c:pt>
                <c:pt idx="5481">
                  <c:v>5.48</c:v>
                </c:pt>
                <c:pt idx="5482">
                  <c:v>5.4809999999999999</c:v>
                </c:pt>
                <c:pt idx="5483">
                  <c:v>5.4820000000000002</c:v>
                </c:pt>
                <c:pt idx="5484">
                  <c:v>5.4829999999999997</c:v>
                </c:pt>
                <c:pt idx="5485">
                  <c:v>5.484</c:v>
                </c:pt>
                <c:pt idx="5486">
                  <c:v>5.4850000000000003</c:v>
                </c:pt>
                <c:pt idx="5487">
                  <c:v>5.4859999999999998</c:v>
                </c:pt>
                <c:pt idx="5488">
                  <c:v>5.4870000000000001</c:v>
                </c:pt>
                <c:pt idx="5489">
                  <c:v>5.4880000000000004</c:v>
                </c:pt>
                <c:pt idx="5490">
                  <c:v>5.4889999999999999</c:v>
                </c:pt>
                <c:pt idx="5491">
                  <c:v>5.49</c:v>
                </c:pt>
                <c:pt idx="5492">
                  <c:v>5.4909999999999997</c:v>
                </c:pt>
                <c:pt idx="5493">
                  <c:v>5.492</c:v>
                </c:pt>
                <c:pt idx="5494">
                  <c:v>5.4930000000000003</c:v>
                </c:pt>
                <c:pt idx="5495">
                  <c:v>5.4939999999999998</c:v>
                </c:pt>
                <c:pt idx="5496">
                  <c:v>5.4950000000000001</c:v>
                </c:pt>
                <c:pt idx="5497">
                  <c:v>5.4960000000000004</c:v>
                </c:pt>
                <c:pt idx="5498">
                  <c:v>5.4969999999999999</c:v>
                </c:pt>
                <c:pt idx="5499">
                  <c:v>5.4980000000000002</c:v>
                </c:pt>
                <c:pt idx="5500">
                  <c:v>5.4989999999999997</c:v>
                </c:pt>
                <c:pt idx="5501">
                  <c:v>5.5</c:v>
                </c:pt>
                <c:pt idx="5502">
                  <c:v>5.5010000000000003</c:v>
                </c:pt>
                <c:pt idx="5503">
                  <c:v>5.5019999999999998</c:v>
                </c:pt>
                <c:pt idx="5504">
                  <c:v>5.5030000000000001</c:v>
                </c:pt>
                <c:pt idx="5505">
                  <c:v>5.5039999999999996</c:v>
                </c:pt>
                <c:pt idx="5506">
                  <c:v>5.5049999999999999</c:v>
                </c:pt>
                <c:pt idx="5507">
                  <c:v>5.5060000000000002</c:v>
                </c:pt>
                <c:pt idx="5508">
                  <c:v>5.5069999999999997</c:v>
                </c:pt>
                <c:pt idx="5509">
                  <c:v>5.508</c:v>
                </c:pt>
                <c:pt idx="5510">
                  <c:v>5.5090000000000003</c:v>
                </c:pt>
                <c:pt idx="5511">
                  <c:v>5.51</c:v>
                </c:pt>
                <c:pt idx="5512">
                  <c:v>5.5110000000000001</c:v>
                </c:pt>
                <c:pt idx="5513">
                  <c:v>5.5119999999999996</c:v>
                </c:pt>
                <c:pt idx="5514">
                  <c:v>5.5129999999999999</c:v>
                </c:pt>
                <c:pt idx="5515">
                  <c:v>5.5140000000000002</c:v>
                </c:pt>
                <c:pt idx="5516">
                  <c:v>5.5149999999999997</c:v>
                </c:pt>
                <c:pt idx="5517">
                  <c:v>5.516</c:v>
                </c:pt>
                <c:pt idx="5518">
                  <c:v>5.5170000000000003</c:v>
                </c:pt>
                <c:pt idx="5519">
                  <c:v>5.5179999999999998</c:v>
                </c:pt>
                <c:pt idx="5520">
                  <c:v>5.5190000000000001</c:v>
                </c:pt>
                <c:pt idx="5521">
                  <c:v>5.52</c:v>
                </c:pt>
                <c:pt idx="5522">
                  <c:v>5.5209999999999999</c:v>
                </c:pt>
                <c:pt idx="5523">
                  <c:v>5.5220000000000002</c:v>
                </c:pt>
                <c:pt idx="5524">
                  <c:v>5.5229999999999997</c:v>
                </c:pt>
                <c:pt idx="5525">
                  <c:v>5.524</c:v>
                </c:pt>
                <c:pt idx="5526">
                  <c:v>5.5250000000000004</c:v>
                </c:pt>
                <c:pt idx="5527">
                  <c:v>5.5259999999999998</c:v>
                </c:pt>
                <c:pt idx="5528">
                  <c:v>5.5270000000000001</c:v>
                </c:pt>
                <c:pt idx="5529">
                  <c:v>5.5279999999999996</c:v>
                </c:pt>
                <c:pt idx="5530">
                  <c:v>5.5289999999999999</c:v>
                </c:pt>
                <c:pt idx="5531">
                  <c:v>5.53</c:v>
                </c:pt>
                <c:pt idx="5532">
                  <c:v>5.5309999999999997</c:v>
                </c:pt>
                <c:pt idx="5533">
                  <c:v>5.532</c:v>
                </c:pt>
                <c:pt idx="5534">
                  <c:v>5.5330000000000004</c:v>
                </c:pt>
                <c:pt idx="5535">
                  <c:v>5.5339999999999998</c:v>
                </c:pt>
                <c:pt idx="5536">
                  <c:v>5.5350000000000001</c:v>
                </c:pt>
                <c:pt idx="5537">
                  <c:v>5.5359999999999996</c:v>
                </c:pt>
                <c:pt idx="5538">
                  <c:v>5.5369999999999999</c:v>
                </c:pt>
                <c:pt idx="5539">
                  <c:v>5.5380000000000003</c:v>
                </c:pt>
                <c:pt idx="5540">
                  <c:v>5.5389999999999997</c:v>
                </c:pt>
                <c:pt idx="5541">
                  <c:v>5.54</c:v>
                </c:pt>
                <c:pt idx="5542">
                  <c:v>5.5410000000000004</c:v>
                </c:pt>
                <c:pt idx="5543">
                  <c:v>5.5419999999999998</c:v>
                </c:pt>
                <c:pt idx="5544">
                  <c:v>5.5430000000000001</c:v>
                </c:pt>
                <c:pt idx="5545">
                  <c:v>5.5439999999999996</c:v>
                </c:pt>
                <c:pt idx="5546">
                  <c:v>5.5449999999999999</c:v>
                </c:pt>
                <c:pt idx="5547">
                  <c:v>5.5460000000000003</c:v>
                </c:pt>
                <c:pt idx="5548">
                  <c:v>5.5469999999999997</c:v>
                </c:pt>
                <c:pt idx="5549">
                  <c:v>5.548</c:v>
                </c:pt>
                <c:pt idx="5550">
                  <c:v>5.5490000000000004</c:v>
                </c:pt>
                <c:pt idx="5551">
                  <c:v>5.55</c:v>
                </c:pt>
                <c:pt idx="5552">
                  <c:v>5.5510000000000002</c:v>
                </c:pt>
                <c:pt idx="5553">
                  <c:v>5.5519999999999996</c:v>
                </c:pt>
                <c:pt idx="5554">
                  <c:v>5.5529999999999999</c:v>
                </c:pt>
                <c:pt idx="5555">
                  <c:v>5.5540000000000003</c:v>
                </c:pt>
                <c:pt idx="5556">
                  <c:v>5.5549999999999997</c:v>
                </c:pt>
                <c:pt idx="5557">
                  <c:v>5.556</c:v>
                </c:pt>
                <c:pt idx="5558">
                  <c:v>5.5570000000000004</c:v>
                </c:pt>
                <c:pt idx="5559">
                  <c:v>5.5579999999999998</c:v>
                </c:pt>
                <c:pt idx="5560">
                  <c:v>5.5590000000000002</c:v>
                </c:pt>
                <c:pt idx="5561">
                  <c:v>5.56</c:v>
                </c:pt>
                <c:pt idx="5562">
                  <c:v>5.5609999999999999</c:v>
                </c:pt>
                <c:pt idx="5563">
                  <c:v>5.5620000000000003</c:v>
                </c:pt>
                <c:pt idx="5564">
                  <c:v>5.5629999999999997</c:v>
                </c:pt>
                <c:pt idx="5565">
                  <c:v>5.5640000000000001</c:v>
                </c:pt>
                <c:pt idx="5566">
                  <c:v>5.5650000000000004</c:v>
                </c:pt>
                <c:pt idx="5567">
                  <c:v>5.5659999999999998</c:v>
                </c:pt>
                <c:pt idx="5568">
                  <c:v>5.5670000000000002</c:v>
                </c:pt>
                <c:pt idx="5569">
                  <c:v>5.5679999999999996</c:v>
                </c:pt>
                <c:pt idx="5570">
                  <c:v>5.569</c:v>
                </c:pt>
                <c:pt idx="5571">
                  <c:v>5.57</c:v>
                </c:pt>
                <c:pt idx="5572">
                  <c:v>5.5709999999999997</c:v>
                </c:pt>
                <c:pt idx="5573">
                  <c:v>5.5720000000000001</c:v>
                </c:pt>
                <c:pt idx="5574">
                  <c:v>5.5730000000000004</c:v>
                </c:pt>
                <c:pt idx="5575">
                  <c:v>5.5739999999999998</c:v>
                </c:pt>
                <c:pt idx="5576">
                  <c:v>5.5750000000000002</c:v>
                </c:pt>
                <c:pt idx="5577">
                  <c:v>5.5759999999999996</c:v>
                </c:pt>
                <c:pt idx="5578">
                  <c:v>5.577</c:v>
                </c:pt>
                <c:pt idx="5579">
                  <c:v>5.5780000000000003</c:v>
                </c:pt>
                <c:pt idx="5580">
                  <c:v>5.5789999999999997</c:v>
                </c:pt>
                <c:pt idx="5581">
                  <c:v>5.58</c:v>
                </c:pt>
                <c:pt idx="5582">
                  <c:v>5.5810000000000004</c:v>
                </c:pt>
                <c:pt idx="5583">
                  <c:v>5.5819999999999999</c:v>
                </c:pt>
                <c:pt idx="5584">
                  <c:v>5.5830000000000002</c:v>
                </c:pt>
                <c:pt idx="5585">
                  <c:v>5.5839999999999996</c:v>
                </c:pt>
                <c:pt idx="5586">
                  <c:v>5.585</c:v>
                </c:pt>
                <c:pt idx="5587">
                  <c:v>5.5860000000000003</c:v>
                </c:pt>
                <c:pt idx="5588">
                  <c:v>5.5869999999999997</c:v>
                </c:pt>
                <c:pt idx="5589">
                  <c:v>5.5880000000000001</c:v>
                </c:pt>
                <c:pt idx="5590">
                  <c:v>5.5890000000000004</c:v>
                </c:pt>
                <c:pt idx="5591">
                  <c:v>5.59</c:v>
                </c:pt>
                <c:pt idx="5592">
                  <c:v>5.5910000000000002</c:v>
                </c:pt>
                <c:pt idx="5593">
                  <c:v>5.5919999999999996</c:v>
                </c:pt>
                <c:pt idx="5594">
                  <c:v>5.593</c:v>
                </c:pt>
                <c:pt idx="5595">
                  <c:v>5.5940000000000003</c:v>
                </c:pt>
                <c:pt idx="5596">
                  <c:v>5.5949999999999998</c:v>
                </c:pt>
                <c:pt idx="5597">
                  <c:v>5.5960000000000001</c:v>
                </c:pt>
                <c:pt idx="5598">
                  <c:v>5.5970000000000004</c:v>
                </c:pt>
                <c:pt idx="5599">
                  <c:v>5.5979999999999999</c:v>
                </c:pt>
                <c:pt idx="5600">
                  <c:v>5.5990000000000002</c:v>
                </c:pt>
                <c:pt idx="5601">
                  <c:v>5.6</c:v>
                </c:pt>
                <c:pt idx="5602">
                  <c:v>5.601</c:v>
                </c:pt>
                <c:pt idx="5603">
                  <c:v>5.6020000000000003</c:v>
                </c:pt>
                <c:pt idx="5604">
                  <c:v>5.6029999999999998</c:v>
                </c:pt>
                <c:pt idx="5605">
                  <c:v>5.6040000000000001</c:v>
                </c:pt>
                <c:pt idx="5606">
                  <c:v>5.6050000000000004</c:v>
                </c:pt>
                <c:pt idx="5607">
                  <c:v>5.6059999999999999</c:v>
                </c:pt>
                <c:pt idx="5608">
                  <c:v>5.6070000000000002</c:v>
                </c:pt>
                <c:pt idx="5609">
                  <c:v>5.6079999999999997</c:v>
                </c:pt>
                <c:pt idx="5610">
                  <c:v>5.609</c:v>
                </c:pt>
                <c:pt idx="5611">
                  <c:v>5.61</c:v>
                </c:pt>
                <c:pt idx="5612">
                  <c:v>5.6109999999999998</c:v>
                </c:pt>
                <c:pt idx="5613">
                  <c:v>5.6120000000000001</c:v>
                </c:pt>
                <c:pt idx="5614">
                  <c:v>5.6130000000000004</c:v>
                </c:pt>
                <c:pt idx="5615">
                  <c:v>5.6139999999999999</c:v>
                </c:pt>
                <c:pt idx="5616">
                  <c:v>5.6150000000000002</c:v>
                </c:pt>
                <c:pt idx="5617">
                  <c:v>5.6159999999999997</c:v>
                </c:pt>
                <c:pt idx="5618">
                  <c:v>5.617</c:v>
                </c:pt>
                <c:pt idx="5619">
                  <c:v>5.6180000000000003</c:v>
                </c:pt>
                <c:pt idx="5620">
                  <c:v>5.6189999999999998</c:v>
                </c:pt>
                <c:pt idx="5621">
                  <c:v>5.62</c:v>
                </c:pt>
                <c:pt idx="5622">
                  <c:v>5.6210000000000004</c:v>
                </c:pt>
                <c:pt idx="5623">
                  <c:v>5.6219999999999999</c:v>
                </c:pt>
                <c:pt idx="5624">
                  <c:v>5.6230000000000002</c:v>
                </c:pt>
                <c:pt idx="5625">
                  <c:v>5.6239999999999997</c:v>
                </c:pt>
                <c:pt idx="5626">
                  <c:v>5.625</c:v>
                </c:pt>
                <c:pt idx="5627">
                  <c:v>5.6260000000000003</c:v>
                </c:pt>
                <c:pt idx="5628">
                  <c:v>5.6269999999999998</c:v>
                </c:pt>
                <c:pt idx="5629">
                  <c:v>5.6280000000000001</c:v>
                </c:pt>
                <c:pt idx="5630">
                  <c:v>5.6289999999999996</c:v>
                </c:pt>
                <c:pt idx="5631">
                  <c:v>5.63</c:v>
                </c:pt>
                <c:pt idx="5632">
                  <c:v>5.6310000000000002</c:v>
                </c:pt>
                <c:pt idx="5633">
                  <c:v>5.6319999999999997</c:v>
                </c:pt>
                <c:pt idx="5634">
                  <c:v>5.633</c:v>
                </c:pt>
                <c:pt idx="5635">
                  <c:v>5.6340000000000003</c:v>
                </c:pt>
                <c:pt idx="5636">
                  <c:v>5.6349999999999998</c:v>
                </c:pt>
                <c:pt idx="5637">
                  <c:v>5.6360000000000001</c:v>
                </c:pt>
                <c:pt idx="5638">
                  <c:v>5.6369999999999996</c:v>
                </c:pt>
                <c:pt idx="5639">
                  <c:v>5.6379999999999999</c:v>
                </c:pt>
                <c:pt idx="5640">
                  <c:v>5.6390000000000002</c:v>
                </c:pt>
                <c:pt idx="5641">
                  <c:v>5.64</c:v>
                </c:pt>
                <c:pt idx="5642">
                  <c:v>5.641</c:v>
                </c:pt>
                <c:pt idx="5643">
                  <c:v>5.6420000000000003</c:v>
                </c:pt>
                <c:pt idx="5644">
                  <c:v>5.6429999999999998</c:v>
                </c:pt>
                <c:pt idx="5645">
                  <c:v>5.6440000000000001</c:v>
                </c:pt>
                <c:pt idx="5646">
                  <c:v>5.6449999999999996</c:v>
                </c:pt>
                <c:pt idx="5647">
                  <c:v>5.6459999999999999</c:v>
                </c:pt>
                <c:pt idx="5648">
                  <c:v>5.6470000000000002</c:v>
                </c:pt>
                <c:pt idx="5649">
                  <c:v>5.6479999999999997</c:v>
                </c:pt>
                <c:pt idx="5650">
                  <c:v>5.649</c:v>
                </c:pt>
                <c:pt idx="5651">
                  <c:v>5.65</c:v>
                </c:pt>
                <c:pt idx="5652">
                  <c:v>5.6509999999999998</c:v>
                </c:pt>
                <c:pt idx="5653">
                  <c:v>5.6520000000000001</c:v>
                </c:pt>
                <c:pt idx="5654">
                  <c:v>5.6529999999999996</c:v>
                </c:pt>
                <c:pt idx="5655">
                  <c:v>5.6539999999999999</c:v>
                </c:pt>
                <c:pt idx="5656">
                  <c:v>5.6550000000000002</c:v>
                </c:pt>
                <c:pt idx="5657">
                  <c:v>5.6559999999999997</c:v>
                </c:pt>
                <c:pt idx="5658">
                  <c:v>5.657</c:v>
                </c:pt>
                <c:pt idx="5659">
                  <c:v>5.6580000000000004</c:v>
                </c:pt>
                <c:pt idx="5660">
                  <c:v>5.6589999999999998</c:v>
                </c:pt>
                <c:pt idx="5661">
                  <c:v>5.66</c:v>
                </c:pt>
                <c:pt idx="5662">
                  <c:v>5.6609999999999996</c:v>
                </c:pt>
                <c:pt idx="5663">
                  <c:v>5.6619999999999999</c:v>
                </c:pt>
                <c:pt idx="5664">
                  <c:v>5.6630000000000003</c:v>
                </c:pt>
                <c:pt idx="5665">
                  <c:v>5.6639999999999997</c:v>
                </c:pt>
                <c:pt idx="5666">
                  <c:v>5.665</c:v>
                </c:pt>
                <c:pt idx="5667">
                  <c:v>5.6660000000000004</c:v>
                </c:pt>
                <c:pt idx="5668">
                  <c:v>5.6669999999999998</c:v>
                </c:pt>
                <c:pt idx="5669">
                  <c:v>5.6680000000000001</c:v>
                </c:pt>
                <c:pt idx="5670">
                  <c:v>5.6689999999999996</c:v>
                </c:pt>
                <c:pt idx="5671">
                  <c:v>5.67</c:v>
                </c:pt>
                <c:pt idx="5672">
                  <c:v>5.6710000000000003</c:v>
                </c:pt>
                <c:pt idx="5673">
                  <c:v>5.6719999999999997</c:v>
                </c:pt>
                <c:pt idx="5674">
                  <c:v>5.673</c:v>
                </c:pt>
                <c:pt idx="5675">
                  <c:v>5.6740000000000004</c:v>
                </c:pt>
                <c:pt idx="5676">
                  <c:v>5.6749999999999998</c:v>
                </c:pt>
                <c:pt idx="5677">
                  <c:v>5.6760000000000002</c:v>
                </c:pt>
                <c:pt idx="5678">
                  <c:v>5.6769999999999996</c:v>
                </c:pt>
                <c:pt idx="5679">
                  <c:v>5.6779999999999999</c:v>
                </c:pt>
                <c:pt idx="5680">
                  <c:v>5.6790000000000003</c:v>
                </c:pt>
                <c:pt idx="5681">
                  <c:v>5.68</c:v>
                </c:pt>
                <c:pt idx="5682">
                  <c:v>5.681</c:v>
                </c:pt>
                <c:pt idx="5683">
                  <c:v>5.6820000000000004</c:v>
                </c:pt>
                <c:pt idx="5684">
                  <c:v>5.6829999999999998</c:v>
                </c:pt>
                <c:pt idx="5685">
                  <c:v>5.6840000000000002</c:v>
                </c:pt>
                <c:pt idx="5686">
                  <c:v>5.6849999999999996</c:v>
                </c:pt>
                <c:pt idx="5687">
                  <c:v>5.6859999999999999</c:v>
                </c:pt>
                <c:pt idx="5688">
                  <c:v>5.6870000000000003</c:v>
                </c:pt>
                <c:pt idx="5689">
                  <c:v>5.6879999999999997</c:v>
                </c:pt>
                <c:pt idx="5690">
                  <c:v>5.6890000000000001</c:v>
                </c:pt>
                <c:pt idx="5691">
                  <c:v>5.69</c:v>
                </c:pt>
                <c:pt idx="5692">
                  <c:v>5.6909999999999998</c:v>
                </c:pt>
                <c:pt idx="5693">
                  <c:v>5.6920000000000002</c:v>
                </c:pt>
                <c:pt idx="5694">
                  <c:v>5.6929999999999996</c:v>
                </c:pt>
                <c:pt idx="5695">
                  <c:v>5.694</c:v>
                </c:pt>
                <c:pt idx="5696">
                  <c:v>5.6950000000000003</c:v>
                </c:pt>
                <c:pt idx="5697">
                  <c:v>5.6959999999999997</c:v>
                </c:pt>
                <c:pt idx="5698">
                  <c:v>5.6970000000000001</c:v>
                </c:pt>
                <c:pt idx="5699">
                  <c:v>5.6980000000000004</c:v>
                </c:pt>
                <c:pt idx="5700">
                  <c:v>5.6989999999999998</c:v>
                </c:pt>
                <c:pt idx="5701">
                  <c:v>5.7</c:v>
                </c:pt>
                <c:pt idx="5702">
                  <c:v>5.7009999999999996</c:v>
                </c:pt>
                <c:pt idx="5703">
                  <c:v>5.702</c:v>
                </c:pt>
                <c:pt idx="5704">
                  <c:v>5.7030000000000003</c:v>
                </c:pt>
                <c:pt idx="5705">
                  <c:v>5.7039999999999997</c:v>
                </c:pt>
                <c:pt idx="5706">
                  <c:v>5.7050000000000001</c:v>
                </c:pt>
                <c:pt idx="5707">
                  <c:v>5.7060000000000004</c:v>
                </c:pt>
                <c:pt idx="5708">
                  <c:v>5.7069999999999999</c:v>
                </c:pt>
                <c:pt idx="5709">
                  <c:v>5.7080000000000002</c:v>
                </c:pt>
                <c:pt idx="5710">
                  <c:v>5.7089999999999996</c:v>
                </c:pt>
                <c:pt idx="5711">
                  <c:v>5.71</c:v>
                </c:pt>
                <c:pt idx="5712">
                  <c:v>5.7110000000000003</c:v>
                </c:pt>
                <c:pt idx="5713">
                  <c:v>5.7119999999999997</c:v>
                </c:pt>
                <c:pt idx="5714">
                  <c:v>5.7130000000000001</c:v>
                </c:pt>
                <c:pt idx="5715">
                  <c:v>5.7140000000000004</c:v>
                </c:pt>
                <c:pt idx="5716">
                  <c:v>5.7149999999999999</c:v>
                </c:pt>
                <c:pt idx="5717">
                  <c:v>5.7160000000000002</c:v>
                </c:pt>
                <c:pt idx="5718">
                  <c:v>5.7169999999999996</c:v>
                </c:pt>
                <c:pt idx="5719">
                  <c:v>5.718</c:v>
                </c:pt>
                <c:pt idx="5720">
                  <c:v>5.7190000000000003</c:v>
                </c:pt>
                <c:pt idx="5721">
                  <c:v>5.72</c:v>
                </c:pt>
                <c:pt idx="5722">
                  <c:v>5.7210000000000001</c:v>
                </c:pt>
                <c:pt idx="5723">
                  <c:v>5.7220000000000004</c:v>
                </c:pt>
                <c:pt idx="5724">
                  <c:v>5.7229999999999999</c:v>
                </c:pt>
                <c:pt idx="5725">
                  <c:v>5.7240000000000002</c:v>
                </c:pt>
                <c:pt idx="5726">
                  <c:v>5.7249999999999996</c:v>
                </c:pt>
                <c:pt idx="5727">
                  <c:v>5.726</c:v>
                </c:pt>
                <c:pt idx="5728">
                  <c:v>5.7270000000000003</c:v>
                </c:pt>
                <c:pt idx="5729">
                  <c:v>5.7279999999999998</c:v>
                </c:pt>
                <c:pt idx="5730">
                  <c:v>5.7290000000000001</c:v>
                </c:pt>
                <c:pt idx="5731">
                  <c:v>5.73</c:v>
                </c:pt>
                <c:pt idx="5732">
                  <c:v>5.7309999999999999</c:v>
                </c:pt>
                <c:pt idx="5733">
                  <c:v>5.7320000000000002</c:v>
                </c:pt>
                <c:pt idx="5734">
                  <c:v>5.7329999999999997</c:v>
                </c:pt>
                <c:pt idx="5735">
                  <c:v>5.734</c:v>
                </c:pt>
                <c:pt idx="5736">
                  <c:v>5.7350000000000003</c:v>
                </c:pt>
                <c:pt idx="5737">
                  <c:v>5.7359999999999998</c:v>
                </c:pt>
                <c:pt idx="5738">
                  <c:v>5.7370000000000001</c:v>
                </c:pt>
                <c:pt idx="5739">
                  <c:v>5.7380000000000004</c:v>
                </c:pt>
                <c:pt idx="5740">
                  <c:v>5.7389999999999999</c:v>
                </c:pt>
                <c:pt idx="5741">
                  <c:v>5.74</c:v>
                </c:pt>
                <c:pt idx="5742">
                  <c:v>5.7409999999999997</c:v>
                </c:pt>
                <c:pt idx="5743">
                  <c:v>5.742</c:v>
                </c:pt>
                <c:pt idx="5744">
                  <c:v>5.7430000000000003</c:v>
                </c:pt>
                <c:pt idx="5745">
                  <c:v>5.7439999999999998</c:v>
                </c:pt>
                <c:pt idx="5746">
                  <c:v>5.7450000000000001</c:v>
                </c:pt>
                <c:pt idx="5747">
                  <c:v>5.7460000000000004</c:v>
                </c:pt>
                <c:pt idx="5748">
                  <c:v>5.7469999999999999</c:v>
                </c:pt>
                <c:pt idx="5749">
                  <c:v>5.7480000000000002</c:v>
                </c:pt>
                <c:pt idx="5750">
                  <c:v>5.7489999999999997</c:v>
                </c:pt>
                <c:pt idx="5751">
                  <c:v>5.75</c:v>
                </c:pt>
                <c:pt idx="5752">
                  <c:v>5.7510000000000003</c:v>
                </c:pt>
                <c:pt idx="5753">
                  <c:v>5.7519999999999998</c:v>
                </c:pt>
                <c:pt idx="5754">
                  <c:v>5.7530000000000001</c:v>
                </c:pt>
                <c:pt idx="5755">
                  <c:v>5.7539999999999996</c:v>
                </c:pt>
                <c:pt idx="5756">
                  <c:v>5.7549999999999999</c:v>
                </c:pt>
                <c:pt idx="5757">
                  <c:v>5.7560000000000002</c:v>
                </c:pt>
                <c:pt idx="5758">
                  <c:v>5.7569999999999997</c:v>
                </c:pt>
                <c:pt idx="5759">
                  <c:v>5.758</c:v>
                </c:pt>
                <c:pt idx="5760">
                  <c:v>5.7590000000000003</c:v>
                </c:pt>
                <c:pt idx="5761">
                  <c:v>5.76</c:v>
                </c:pt>
                <c:pt idx="5762">
                  <c:v>5.7610000000000001</c:v>
                </c:pt>
                <c:pt idx="5763">
                  <c:v>5.7619999999999996</c:v>
                </c:pt>
                <c:pt idx="5764">
                  <c:v>5.7629999999999999</c:v>
                </c:pt>
                <c:pt idx="5765">
                  <c:v>5.7640000000000002</c:v>
                </c:pt>
                <c:pt idx="5766">
                  <c:v>5.7649999999999997</c:v>
                </c:pt>
                <c:pt idx="5767">
                  <c:v>5.766</c:v>
                </c:pt>
                <c:pt idx="5768">
                  <c:v>5.7670000000000003</c:v>
                </c:pt>
                <c:pt idx="5769">
                  <c:v>5.7679999999999998</c:v>
                </c:pt>
                <c:pt idx="5770">
                  <c:v>5.7690000000000001</c:v>
                </c:pt>
                <c:pt idx="5771">
                  <c:v>5.77</c:v>
                </c:pt>
                <c:pt idx="5772">
                  <c:v>5.7709999999999999</c:v>
                </c:pt>
                <c:pt idx="5773">
                  <c:v>5.7720000000000002</c:v>
                </c:pt>
                <c:pt idx="5774">
                  <c:v>5.7729999999999997</c:v>
                </c:pt>
                <c:pt idx="5775">
                  <c:v>5.774</c:v>
                </c:pt>
                <c:pt idx="5776">
                  <c:v>5.7750000000000004</c:v>
                </c:pt>
                <c:pt idx="5777">
                  <c:v>5.7759999999999998</c:v>
                </c:pt>
                <c:pt idx="5778">
                  <c:v>5.7770000000000001</c:v>
                </c:pt>
                <c:pt idx="5779">
                  <c:v>5.7779999999999996</c:v>
                </c:pt>
                <c:pt idx="5780">
                  <c:v>5.7789999999999999</c:v>
                </c:pt>
                <c:pt idx="5781">
                  <c:v>5.78</c:v>
                </c:pt>
                <c:pt idx="5782">
                  <c:v>5.7809999999999997</c:v>
                </c:pt>
                <c:pt idx="5783">
                  <c:v>5.782</c:v>
                </c:pt>
                <c:pt idx="5784">
                  <c:v>5.7830000000000004</c:v>
                </c:pt>
                <c:pt idx="5785">
                  <c:v>5.7839999999999998</c:v>
                </c:pt>
                <c:pt idx="5786">
                  <c:v>5.7850000000000001</c:v>
                </c:pt>
                <c:pt idx="5787">
                  <c:v>5.7859999999999996</c:v>
                </c:pt>
                <c:pt idx="5788">
                  <c:v>5.7869999999999999</c:v>
                </c:pt>
                <c:pt idx="5789">
                  <c:v>5.7880000000000003</c:v>
                </c:pt>
                <c:pt idx="5790">
                  <c:v>5.7889999999999997</c:v>
                </c:pt>
                <c:pt idx="5791">
                  <c:v>5.79</c:v>
                </c:pt>
                <c:pt idx="5792">
                  <c:v>5.7910000000000004</c:v>
                </c:pt>
                <c:pt idx="5793">
                  <c:v>5.7919999999999998</c:v>
                </c:pt>
                <c:pt idx="5794">
                  <c:v>5.7930000000000001</c:v>
                </c:pt>
                <c:pt idx="5795">
                  <c:v>5.7939999999999996</c:v>
                </c:pt>
                <c:pt idx="5796">
                  <c:v>5.7949999999999999</c:v>
                </c:pt>
                <c:pt idx="5797">
                  <c:v>5.7960000000000003</c:v>
                </c:pt>
                <c:pt idx="5798">
                  <c:v>5.7969999999999997</c:v>
                </c:pt>
                <c:pt idx="5799">
                  <c:v>5.798</c:v>
                </c:pt>
                <c:pt idx="5800">
                  <c:v>5.7990000000000004</c:v>
                </c:pt>
                <c:pt idx="5801">
                  <c:v>5.8</c:v>
                </c:pt>
                <c:pt idx="5802">
                  <c:v>5.8010000000000002</c:v>
                </c:pt>
                <c:pt idx="5803">
                  <c:v>5.8019999999999996</c:v>
                </c:pt>
                <c:pt idx="5804">
                  <c:v>5.8029999999999999</c:v>
                </c:pt>
                <c:pt idx="5805">
                  <c:v>5.8040000000000003</c:v>
                </c:pt>
                <c:pt idx="5806">
                  <c:v>5.8049999999999997</c:v>
                </c:pt>
                <c:pt idx="5807">
                  <c:v>5.806</c:v>
                </c:pt>
                <c:pt idx="5808">
                  <c:v>5.8070000000000004</c:v>
                </c:pt>
                <c:pt idx="5809">
                  <c:v>5.8079999999999998</c:v>
                </c:pt>
                <c:pt idx="5810">
                  <c:v>5.8090000000000002</c:v>
                </c:pt>
                <c:pt idx="5811">
                  <c:v>5.81</c:v>
                </c:pt>
                <c:pt idx="5812">
                  <c:v>5.8109999999999999</c:v>
                </c:pt>
                <c:pt idx="5813">
                  <c:v>5.8120000000000003</c:v>
                </c:pt>
                <c:pt idx="5814">
                  <c:v>5.8129999999999997</c:v>
                </c:pt>
                <c:pt idx="5815">
                  <c:v>5.8140000000000001</c:v>
                </c:pt>
                <c:pt idx="5816">
                  <c:v>5.8150000000000004</c:v>
                </c:pt>
                <c:pt idx="5817">
                  <c:v>5.8159999999999998</c:v>
                </c:pt>
                <c:pt idx="5818">
                  <c:v>5.8170000000000002</c:v>
                </c:pt>
                <c:pt idx="5819">
                  <c:v>5.8179999999999996</c:v>
                </c:pt>
                <c:pt idx="5820">
                  <c:v>5.819</c:v>
                </c:pt>
                <c:pt idx="5821">
                  <c:v>5.82</c:v>
                </c:pt>
                <c:pt idx="5822">
                  <c:v>5.8209999999999997</c:v>
                </c:pt>
                <c:pt idx="5823">
                  <c:v>5.8220000000000001</c:v>
                </c:pt>
                <c:pt idx="5824">
                  <c:v>5.8230000000000004</c:v>
                </c:pt>
                <c:pt idx="5825">
                  <c:v>5.8239999999999998</c:v>
                </c:pt>
                <c:pt idx="5826">
                  <c:v>5.8250000000000002</c:v>
                </c:pt>
                <c:pt idx="5827">
                  <c:v>5.8259999999999996</c:v>
                </c:pt>
                <c:pt idx="5828">
                  <c:v>5.827</c:v>
                </c:pt>
                <c:pt idx="5829">
                  <c:v>5.8280000000000003</c:v>
                </c:pt>
                <c:pt idx="5830">
                  <c:v>5.8289999999999997</c:v>
                </c:pt>
                <c:pt idx="5831">
                  <c:v>5.83</c:v>
                </c:pt>
                <c:pt idx="5832">
                  <c:v>5.8310000000000004</c:v>
                </c:pt>
                <c:pt idx="5833">
                  <c:v>5.8319999999999999</c:v>
                </c:pt>
                <c:pt idx="5834">
                  <c:v>5.8330000000000002</c:v>
                </c:pt>
                <c:pt idx="5835">
                  <c:v>5.8339999999999996</c:v>
                </c:pt>
                <c:pt idx="5836">
                  <c:v>5.835</c:v>
                </c:pt>
                <c:pt idx="5837">
                  <c:v>5.8360000000000003</c:v>
                </c:pt>
                <c:pt idx="5838">
                  <c:v>5.8369999999999997</c:v>
                </c:pt>
                <c:pt idx="5839">
                  <c:v>5.8380000000000001</c:v>
                </c:pt>
                <c:pt idx="5840">
                  <c:v>5.8390000000000004</c:v>
                </c:pt>
                <c:pt idx="5841">
                  <c:v>5.84</c:v>
                </c:pt>
                <c:pt idx="5842">
                  <c:v>5.8410000000000002</c:v>
                </c:pt>
                <c:pt idx="5843">
                  <c:v>5.8419999999999996</c:v>
                </c:pt>
                <c:pt idx="5844">
                  <c:v>5.843</c:v>
                </c:pt>
                <c:pt idx="5845">
                  <c:v>5.8440000000000003</c:v>
                </c:pt>
                <c:pt idx="5846">
                  <c:v>5.8449999999999998</c:v>
                </c:pt>
                <c:pt idx="5847">
                  <c:v>5.8460000000000001</c:v>
                </c:pt>
                <c:pt idx="5848">
                  <c:v>5.8470000000000004</c:v>
                </c:pt>
                <c:pt idx="5849">
                  <c:v>5.8479999999999999</c:v>
                </c:pt>
                <c:pt idx="5850">
                  <c:v>5.8490000000000002</c:v>
                </c:pt>
                <c:pt idx="5851">
                  <c:v>5.85</c:v>
                </c:pt>
                <c:pt idx="5852">
                  <c:v>5.851</c:v>
                </c:pt>
                <c:pt idx="5853">
                  <c:v>5.8520000000000003</c:v>
                </c:pt>
                <c:pt idx="5854">
                  <c:v>5.8529999999999998</c:v>
                </c:pt>
                <c:pt idx="5855">
                  <c:v>5.8540000000000001</c:v>
                </c:pt>
                <c:pt idx="5856">
                  <c:v>5.8550000000000004</c:v>
                </c:pt>
                <c:pt idx="5857">
                  <c:v>5.8559999999999999</c:v>
                </c:pt>
                <c:pt idx="5858">
                  <c:v>5.8570000000000002</c:v>
                </c:pt>
                <c:pt idx="5859">
                  <c:v>5.8579999999999997</c:v>
                </c:pt>
                <c:pt idx="5860">
                  <c:v>5.859</c:v>
                </c:pt>
                <c:pt idx="5861">
                  <c:v>5.86</c:v>
                </c:pt>
                <c:pt idx="5862">
                  <c:v>5.8609999999999998</c:v>
                </c:pt>
                <c:pt idx="5863">
                  <c:v>5.8620000000000001</c:v>
                </c:pt>
                <c:pt idx="5864">
                  <c:v>5.8630000000000004</c:v>
                </c:pt>
                <c:pt idx="5865">
                  <c:v>5.8639999999999999</c:v>
                </c:pt>
                <c:pt idx="5866">
                  <c:v>5.8650000000000002</c:v>
                </c:pt>
                <c:pt idx="5867">
                  <c:v>5.8659999999999997</c:v>
                </c:pt>
                <c:pt idx="5868">
                  <c:v>5.867</c:v>
                </c:pt>
                <c:pt idx="5869">
                  <c:v>5.8680000000000003</c:v>
                </c:pt>
                <c:pt idx="5870">
                  <c:v>5.8689999999999998</c:v>
                </c:pt>
                <c:pt idx="5871">
                  <c:v>5.87</c:v>
                </c:pt>
                <c:pt idx="5872">
                  <c:v>5.8710000000000004</c:v>
                </c:pt>
                <c:pt idx="5873">
                  <c:v>5.8719999999999999</c:v>
                </c:pt>
                <c:pt idx="5874">
                  <c:v>5.8730000000000002</c:v>
                </c:pt>
                <c:pt idx="5875">
                  <c:v>5.8739999999999997</c:v>
                </c:pt>
                <c:pt idx="5876">
                  <c:v>5.875</c:v>
                </c:pt>
                <c:pt idx="5877">
                  <c:v>5.8760000000000003</c:v>
                </c:pt>
                <c:pt idx="5878">
                  <c:v>5.8769999999999998</c:v>
                </c:pt>
                <c:pt idx="5879">
                  <c:v>5.8780000000000001</c:v>
                </c:pt>
                <c:pt idx="5880">
                  <c:v>5.8789999999999996</c:v>
                </c:pt>
                <c:pt idx="5881">
                  <c:v>5.88</c:v>
                </c:pt>
                <c:pt idx="5882">
                  <c:v>5.8810000000000002</c:v>
                </c:pt>
                <c:pt idx="5883">
                  <c:v>5.8819999999999997</c:v>
                </c:pt>
                <c:pt idx="5884">
                  <c:v>5.883</c:v>
                </c:pt>
                <c:pt idx="5885">
                  <c:v>5.8840000000000003</c:v>
                </c:pt>
                <c:pt idx="5886">
                  <c:v>5.8849999999999998</c:v>
                </c:pt>
                <c:pt idx="5887">
                  <c:v>5.8860000000000001</c:v>
                </c:pt>
                <c:pt idx="5888">
                  <c:v>5.8869999999999996</c:v>
                </c:pt>
                <c:pt idx="5889">
                  <c:v>5.8879999999999999</c:v>
                </c:pt>
                <c:pt idx="5890">
                  <c:v>5.8890000000000002</c:v>
                </c:pt>
                <c:pt idx="5891">
                  <c:v>5.89</c:v>
                </c:pt>
                <c:pt idx="5892">
                  <c:v>5.891</c:v>
                </c:pt>
                <c:pt idx="5893">
                  <c:v>5.8920000000000003</c:v>
                </c:pt>
                <c:pt idx="5894">
                  <c:v>5.8929999999999998</c:v>
                </c:pt>
                <c:pt idx="5895">
                  <c:v>5.8940000000000001</c:v>
                </c:pt>
                <c:pt idx="5896">
                  <c:v>5.8949999999999996</c:v>
                </c:pt>
                <c:pt idx="5897">
                  <c:v>5.8959999999999999</c:v>
                </c:pt>
                <c:pt idx="5898">
                  <c:v>5.8970000000000002</c:v>
                </c:pt>
                <c:pt idx="5899">
                  <c:v>5.8979999999999997</c:v>
                </c:pt>
                <c:pt idx="5900">
                  <c:v>5.899</c:v>
                </c:pt>
                <c:pt idx="5901">
                  <c:v>5.9</c:v>
                </c:pt>
                <c:pt idx="5902">
                  <c:v>5.9009999999999998</c:v>
                </c:pt>
                <c:pt idx="5903">
                  <c:v>5.9020000000000001</c:v>
                </c:pt>
                <c:pt idx="5904">
                  <c:v>5.9029999999999996</c:v>
                </c:pt>
                <c:pt idx="5905">
                  <c:v>5.9039999999999999</c:v>
                </c:pt>
                <c:pt idx="5906">
                  <c:v>5.9050000000000002</c:v>
                </c:pt>
                <c:pt idx="5907">
                  <c:v>5.9059999999999997</c:v>
                </c:pt>
                <c:pt idx="5908">
                  <c:v>5.907</c:v>
                </c:pt>
                <c:pt idx="5909">
                  <c:v>5.9080000000000004</c:v>
                </c:pt>
                <c:pt idx="5910">
                  <c:v>5.9089999999999998</c:v>
                </c:pt>
                <c:pt idx="5911">
                  <c:v>5.91</c:v>
                </c:pt>
                <c:pt idx="5912">
                  <c:v>5.9109999999999996</c:v>
                </c:pt>
                <c:pt idx="5913">
                  <c:v>5.9119999999999999</c:v>
                </c:pt>
                <c:pt idx="5914">
                  <c:v>5.9130000000000003</c:v>
                </c:pt>
                <c:pt idx="5915">
                  <c:v>5.9139999999999997</c:v>
                </c:pt>
                <c:pt idx="5916">
                  <c:v>5.915</c:v>
                </c:pt>
                <c:pt idx="5917">
                  <c:v>5.9160000000000004</c:v>
                </c:pt>
                <c:pt idx="5918">
                  <c:v>5.9169999999999998</c:v>
                </c:pt>
                <c:pt idx="5919">
                  <c:v>5.9180000000000001</c:v>
                </c:pt>
                <c:pt idx="5920">
                  <c:v>5.9189999999999996</c:v>
                </c:pt>
                <c:pt idx="5921">
                  <c:v>5.92</c:v>
                </c:pt>
                <c:pt idx="5922">
                  <c:v>5.9210000000000003</c:v>
                </c:pt>
                <c:pt idx="5923">
                  <c:v>5.9219999999999997</c:v>
                </c:pt>
                <c:pt idx="5924">
                  <c:v>5.923</c:v>
                </c:pt>
                <c:pt idx="5925">
                  <c:v>5.9240000000000004</c:v>
                </c:pt>
                <c:pt idx="5926">
                  <c:v>5.9249999999999998</c:v>
                </c:pt>
                <c:pt idx="5927">
                  <c:v>5.9260000000000002</c:v>
                </c:pt>
                <c:pt idx="5928">
                  <c:v>5.9269999999999996</c:v>
                </c:pt>
                <c:pt idx="5929">
                  <c:v>5.9279999999999999</c:v>
                </c:pt>
                <c:pt idx="5930">
                  <c:v>5.9290000000000003</c:v>
                </c:pt>
                <c:pt idx="5931">
                  <c:v>5.93</c:v>
                </c:pt>
                <c:pt idx="5932">
                  <c:v>5.931</c:v>
                </c:pt>
                <c:pt idx="5933">
                  <c:v>5.9320000000000004</c:v>
                </c:pt>
                <c:pt idx="5934">
                  <c:v>5.9329999999999998</c:v>
                </c:pt>
                <c:pt idx="5935">
                  <c:v>5.9340000000000002</c:v>
                </c:pt>
                <c:pt idx="5936">
                  <c:v>5.9349999999999996</c:v>
                </c:pt>
                <c:pt idx="5937">
                  <c:v>5.9359999999999999</c:v>
                </c:pt>
                <c:pt idx="5938">
                  <c:v>5.9370000000000003</c:v>
                </c:pt>
                <c:pt idx="5939">
                  <c:v>5.9379999999999997</c:v>
                </c:pt>
                <c:pt idx="5940">
                  <c:v>5.9390000000000001</c:v>
                </c:pt>
                <c:pt idx="5941">
                  <c:v>5.94</c:v>
                </c:pt>
                <c:pt idx="5942">
                  <c:v>5.9409999999999998</c:v>
                </c:pt>
                <c:pt idx="5943">
                  <c:v>5.9420000000000002</c:v>
                </c:pt>
                <c:pt idx="5944">
                  <c:v>5.9429999999999996</c:v>
                </c:pt>
                <c:pt idx="5945">
                  <c:v>5.944</c:v>
                </c:pt>
                <c:pt idx="5946">
                  <c:v>5.9450000000000003</c:v>
                </c:pt>
                <c:pt idx="5947">
                  <c:v>5.9459999999999997</c:v>
                </c:pt>
                <c:pt idx="5948">
                  <c:v>5.9470000000000001</c:v>
                </c:pt>
                <c:pt idx="5949">
                  <c:v>5.9480000000000004</c:v>
                </c:pt>
                <c:pt idx="5950">
                  <c:v>5.9489999999999998</c:v>
                </c:pt>
                <c:pt idx="5951">
                  <c:v>5.95</c:v>
                </c:pt>
                <c:pt idx="5952">
                  <c:v>5.9509999999999996</c:v>
                </c:pt>
                <c:pt idx="5953">
                  <c:v>5.952</c:v>
                </c:pt>
                <c:pt idx="5954">
                  <c:v>5.9530000000000003</c:v>
                </c:pt>
                <c:pt idx="5955">
                  <c:v>5.9539999999999997</c:v>
                </c:pt>
                <c:pt idx="5956">
                  <c:v>5.9550000000000001</c:v>
                </c:pt>
                <c:pt idx="5957">
                  <c:v>5.9560000000000004</c:v>
                </c:pt>
                <c:pt idx="5958">
                  <c:v>5.9569999999999999</c:v>
                </c:pt>
                <c:pt idx="5959">
                  <c:v>5.9580000000000002</c:v>
                </c:pt>
                <c:pt idx="5960">
                  <c:v>5.9589999999999996</c:v>
                </c:pt>
                <c:pt idx="5961">
                  <c:v>5.96</c:v>
                </c:pt>
                <c:pt idx="5962">
                  <c:v>5.9610000000000003</c:v>
                </c:pt>
                <c:pt idx="5963">
                  <c:v>5.9619999999999997</c:v>
                </c:pt>
                <c:pt idx="5964">
                  <c:v>5.9630000000000001</c:v>
                </c:pt>
                <c:pt idx="5965">
                  <c:v>5.9640000000000004</c:v>
                </c:pt>
                <c:pt idx="5966">
                  <c:v>5.9649999999999999</c:v>
                </c:pt>
                <c:pt idx="5967">
                  <c:v>5.9660000000000002</c:v>
                </c:pt>
                <c:pt idx="5968">
                  <c:v>5.9669999999999996</c:v>
                </c:pt>
                <c:pt idx="5969">
                  <c:v>5.968</c:v>
                </c:pt>
                <c:pt idx="5970">
                  <c:v>5.9690000000000003</c:v>
                </c:pt>
                <c:pt idx="5971">
                  <c:v>5.97</c:v>
                </c:pt>
                <c:pt idx="5972">
                  <c:v>5.9710000000000001</c:v>
                </c:pt>
                <c:pt idx="5973">
                  <c:v>5.9720000000000004</c:v>
                </c:pt>
                <c:pt idx="5974">
                  <c:v>5.9729999999999999</c:v>
                </c:pt>
                <c:pt idx="5975">
                  <c:v>5.9740000000000002</c:v>
                </c:pt>
                <c:pt idx="5976">
                  <c:v>5.9749999999999996</c:v>
                </c:pt>
                <c:pt idx="5977">
                  <c:v>5.976</c:v>
                </c:pt>
                <c:pt idx="5978">
                  <c:v>5.9770000000000003</c:v>
                </c:pt>
                <c:pt idx="5979">
                  <c:v>5.9779999999999998</c:v>
                </c:pt>
                <c:pt idx="5980">
                  <c:v>5.9790000000000001</c:v>
                </c:pt>
                <c:pt idx="5981">
                  <c:v>5.98</c:v>
                </c:pt>
                <c:pt idx="5982">
                  <c:v>5.9809999999999999</c:v>
                </c:pt>
                <c:pt idx="5983">
                  <c:v>5.9820000000000002</c:v>
                </c:pt>
                <c:pt idx="5984">
                  <c:v>5.9829999999999997</c:v>
                </c:pt>
                <c:pt idx="5985">
                  <c:v>5.984</c:v>
                </c:pt>
                <c:pt idx="5986">
                  <c:v>5.9850000000000003</c:v>
                </c:pt>
                <c:pt idx="5987">
                  <c:v>5.9859999999999998</c:v>
                </c:pt>
                <c:pt idx="5988">
                  <c:v>5.9870000000000001</c:v>
                </c:pt>
                <c:pt idx="5989">
                  <c:v>5.9880000000000004</c:v>
                </c:pt>
                <c:pt idx="5990">
                  <c:v>5.9889999999999999</c:v>
                </c:pt>
                <c:pt idx="5991">
                  <c:v>5.99</c:v>
                </c:pt>
                <c:pt idx="5992">
                  <c:v>5.9909999999999997</c:v>
                </c:pt>
                <c:pt idx="5993">
                  <c:v>5.992</c:v>
                </c:pt>
                <c:pt idx="5994">
                  <c:v>5.9930000000000003</c:v>
                </c:pt>
                <c:pt idx="5995">
                  <c:v>5.9939999999999998</c:v>
                </c:pt>
                <c:pt idx="5996">
                  <c:v>5.9950000000000001</c:v>
                </c:pt>
                <c:pt idx="5997">
                  <c:v>5.9960000000000004</c:v>
                </c:pt>
                <c:pt idx="5998">
                  <c:v>5.9969999999999999</c:v>
                </c:pt>
                <c:pt idx="5999">
                  <c:v>5.9980000000000002</c:v>
                </c:pt>
                <c:pt idx="6000">
                  <c:v>5.9989999999999997</c:v>
                </c:pt>
                <c:pt idx="6001">
                  <c:v>6</c:v>
                </c:pt>
                <c:pt idx="6002">
                  <c:v>6.0010000000000003</c:v>
                </c:pt>
                <c:pt idx="6003">
                  <c:v>6.0019999999999998</c:v>
                </c:pt>
                <c:pt idx="6004">
                  <c:v>6.0030000000000001</c:v>
                </c:pt>
                <c:pt idx="6005">
                  <c:v>6.0039999999999996</c:v>
                </c:pt>
                <c:pt idx="6006">
                  <c:v>6.0049999999999999</c:v>
                </c:pt>
                <c:pt idx="6007">
                  <c:v>6.0060000000000002</c:v>
                </c:pt>
                <c:pt idx="6008">
                  <c:v>6.0069999999999997</c:v>
                </c:pt>
                <c:pt idx="6009">
                  <c:v>6.008</c:v>
                </c:pt>
                <c:pt idx="6010">
                  <c:v>6.0090000000000003</c:v>
                </c:pt>
                <c:pt idx="6011">
                  <c:v>6.01</c:v>
                </c:pt>
                <c:pt idx="6012">
                  <c:v>6.0110000000000001</c:v>
                </c:pt>
                <c:pt idx="6013">
                  <c:v>6.0119999999999996</c:v>
                </c:pt>
                <c:pt idx="6014">
                  <c:v>6.0129999999999999</c:v>
                </c:pt>
                <c:pt idx="6015">
                  <c:v>6.0140000000000002</c:v>
                </c:pt>
                <c:pt idx="6016">
                  <c:v>6.0149999999999997</c:v>
                </c:pt>
                <c:pt idx="6017">
                  <c:v>6.016</c:v>
                </c:pt>
                <c:pt idx="6018">
                  <c:v>6.0170000000000003</c:v>
                </c:pt>
                <c:pt idx="6019">
                  <c:v>6.0179999999999998</c:v>
                </c:pt>
                <c:pt idx="6020">
                  <c:v>6.0190000000000001</c:v>
                </c:pt>
                <c:pt idx="6021">
                  <c:v>6.02</c:v>
                </c:pt>
                <c:pt idx="6022">
                  <c:v>6.0209999999999999</c:v>
                </c:pt>
                <c:pt idx="6023">
                  <c:v>6.0220000000000002</c:v>
                </c:pt>
                <c:pt idx="6024">
                  <c:v>6.0229999999999997</c:v>
                </c:pt>
                <c:pt idx="6025">
                  <c:v>6.024</c:v>
                </c:pt>
                <c:pt idx="6026">
                  <c:v>6.0250000000000004</c:v>
                </c:pt>
                <c:pt idx="6027">
                  <c:v>6.0259999999999998</c:v>
                </c:pt>
                <c:pt idx="6028">
                  <c:v>6.0270000000000001</c:v>
                </c:pt>
                <c:pt idx="6029">
                  <c:v>6.0279999999999996</c:v>
                </c:pt>
                <c:pt idx="6030">
                  <c:v>6.0289999999999999</c:v>
                </c:pt>
                <c:pt idx="6031">
                  <c:v>6.03</c:v>
                </c:pt>
                <c:pt idx="6032">
                  <c:v>6.0309999999999997</c:v>
                </c:pt>
                <c:pt idx="6033">
                  <c:v>6.032</c:v>
                </c:pt>
                <c:pt idx="6034">
                  <c:v>6.0330000000000004</c:v>
                </c:pt>
                <c:pt idx="6035">
                  <c:v>6.0339999999999998</c:v>
                </c:pt>
                <c:pt idx="6036">
                  <c:v>6.0350000000000001</c:v>
                </c:pt>
                <c:pt idx="6037">
                  <c:v>6.0359999999999996</c:v>
                </c:pt>
                <c:pt idx="6038">
                  <c:v>6.0369999999999999</c:v>
                </c:pt>
                <c:pt idx="6039">
                  <c:v>6.0380000000000003</c:v>
                </c:pt>
                <c:pt idx="6040">
                  <c:v>6.0389999999999997</c:v>
                </c:pt>
                <c:pt idx="6041">
                  <c:v>6.04</c:v>
                </c:pt>
                <c:pt idx="6042">
                  <c:v>6.0410000000000004</c:v>
                </c:pt>
                <c:pt idx="6043">
                  <c:v>6.0419999999999998</c:v>
                </c:pt>
                <c:pt idx="6044">
                  <c:v>6.0430000000000001</c:v>
                </c:pt>
                <c:pt idx="6045">
                  <c:v>6.0439999999999996</c:v>
                </c:pt>
                <c:pt idx="6046">
                  <c:v>6.0449999999999999</c:v>
                </c:pt>
                <c:pt idx="6047">
                  <c:v>6.0460000000000003</c:v>
                </c:pt>
                <c:pt idx="6048">
                  <c:v>6.0469999999999997</c:v>
                </c:pt>
                <c:pt idx="6049">
                  <c:v>6.048</c:v>
                </c:pt>
                <c:pt idx="6050">
                  <c:v>6.0490000000000004</c:v>
                </c:pt>
                <c:pt idx="6051">
                  <c:v>6.05</c:v>
                </c:pt>
                <c:pt idx="6052">
                  <c:v>6.0510000000000002</c:v>
                </c:pt>
                <c:pt idx="6053">
                  <c:v>6.0519999999999996</c:v>
                </c:pt>
                <c:pt idx="6054">
                  <c:v>6.0529999999999999</c:v>
                </c:pt>
                <c:pt idx="6055">
                  <c:v>6.0540000000000003</c:v>
                </c:pt>
                <c:pt idx="6056">
                  <c:v>6.0549999999999997</c:v>
                </c:pt>
                <c:pt idx="6057">
                  <c:v>6.056</c:v>
                </c:pt>
                <c:pt idx="6058">
                  <c:v>6.0570000000000004</c:v>
                </c:pt>
                <c:pt idx="6059">
                  <c:v>6.0579999999999998</c:v>
                </c:pt>
                <c:pt idx="6060">
                  <c:v>6.0590000000000002</c:v>
                </c:pt>
                <c:pt idx="6061">
                  <c:v>6.06</c:v>
                </c:pt>
                <c:pt idx="6062">
                  <c:v>6.0609999999999999</c:v>
                </c:pt>
                <c:pt idx="6063">
                  <c:v>6.0620000000000003</c:v>
                </c:pt>
                <c:pt idx="6064">
                  <c:v>6.0629999999999997</c:v>
                </c:pt>
                <c:pt idx="6065">
                  <c:v>6.0640000000000001</c:v>
                </c:pt>
                <c:pt idx="6066">
                  <c:v>6.0650000000000004</c:v>
                </c:pt>
                <c:pt idx="6067">
                  <c:v>6.0659999999999998</c:v>
                </c:pt>
                <c:pt idx="6068">
                  <c:v>6.0670000000000002</c:v>
                </c:pt>
                <c:pt idx="6069">
                  <c:v>6.0679999999999996</c:v>
                </c:pt>
                <c:pt idx="6070">
                  <c:v>6.069</c:v>
                </c:pt>
                <c:pt idx="6071">
                  <c:v>6.07</c:v>
                </c:pt>
                <c:pt idx="6072">
                  <c:v>6.0709999999999997</c:v>
                </c:pt>
                <c:pt idx="6073">
                  <c:v>6.0720000000000001</c:v>
                </c:pt>
                <c:pt idx="6074">
                  <c:v>6.0730000000000004</c:v>
                </c:pt>
                <c:pt idx="6075">
                  <c:v>6.0739999999999998</c:v>
                </c:pt>
                <c:pt idx="6076">
                  <c:v>6.0750000000000002</c:v>
                </c:pt>
                <c:pt idx="6077">
                  <c:v>6.0759999999999996</c:v>
                </c:pt>
                <c:pt idx="6078">
                  <c:v>6.077</c:v>
                </c:pt>
                <c:pt idx="6079">
                  <c:v>6.0780000000000003</c:v>
                </c:pt>
                <c:pt idx="6080">
                  <c:v>6.0789999999999997</c:v>
                </c:pt>
                <c:pt idx="6081">
                  <c:v>6.08</c:v>
                </c:pt>
                <c:pt idx="6082">
                  <c:v>6.0810000000000004</c:v>
                </c:pt>
                <c:pt idx="6083">
                  <c:v>6.0819999999999999</c:v>
                </c:pt>
                <c:pt idx="6084">
                  <c:v>6.0830000000000002</c:v>
                </c:pt>
                <c:pt idx="6085">
                  <c:v>6.0839999999999996</c:v>
                </c:pt>
                <c:pt idx="6086">
                  <c:v>6.085</c:v>
                </c:pt>
                <c:pt idx="6087">
                  <c:v>6.0860000000000003</c:v>
                </c:pt>
                <c:pt idx="6088">
                  <c:v>6.0869999999999997</c:v>
                </c:pt>
                <c:pt idx="6089">
                  <c:v>6.0880000000000001</c:v>
                </c:pt>
                <c:pt idx="6090">
                  <c:v>6.0890000000000004</c:v>
                </c:pt>
                <c:pt idx="6091">
                  <c:v>6.09</c:v>
                </c:pt>
                <c:pt idx="6092">
                  <c:v>6.0910000000000002</c:v>
                </c:pt>
                <c:pt idx="6093">
                  <c:v>6.0919999999999996</c:v>
                </c:pt>
                <c:pt idx="6094">
                  <c:v>6.093</c:v>
                </c:pt>
                <c:pt idx="6095">
                  <c:v>6.0940000000000003</c:v>
                </c:pt>
                <c:pt idx="6096">
                  <c:v>6.0949999999999998</c:v>
                </c:pt>
                <c:pt idx="6097">
                  <c:v>6.0960000000000001</c:v>
                </c:pt>
                <c:pt idx="6098">
                  <c:v>6.0970000000000004</c:v>
                </c:pt>
                <c:pt idx="6099">
                  <c:v>6.0979999999999999</c:v>
                </c:pt>
                <c:pt idx="6100">
                  <c:v>6.0990000000000002</c:v>
                </c:pt>
                <c:pt idx="6101">
                  <c:v>6.1</c:v>
                </c:pt>
                <c:pt idx="6102">
                  <c:v>6.101</c:v>
                </c:pt>
                <c:pt idx="6103">
                  <c:v>6.1020000000000003</c:v>
                </c:pt>
                <c:pt idx="6104">
                  <c:v>6.1029999999999998</c:v>
                </c:pt>
                <c:pt idx="6105">
                  <c:v>6.1040000000000001</c:v>
                </c:pt>
                <c:pt idx="6106">
                  <c:v>6.1050000000000004</c:v>
                </c:pt>
                <c:pt idx="6107">
                  <c:v>6.1059999999999999</c:v>
                </c:pt>
                <c:pt idx="6108">
                  <c:v>6.1070000000000002</c:v>
                </c:pt>
                <c:pt idx="6109">
                  <c:v>6.1079999999999997</c:v>
                </c:pt>
                <c:pt idx="6110">
                  <c:v>6.109</c:v>
                </c:pt>
                <c:pt idx="6111">
                  <c:v>6.11</c:v>
                </c:pt>
                <c:pt idx="6112">
                  <c:v>6.1109999999999998</c:v>
                </c:pt>
                <c:pt idx="6113">
                  <c:v>6.1120000000000001</c:v>
                </c:pt>
                <c:pt idx="6114">
                  <c:v>6.1130000000000004</c:v>
                </c:pt>
                <c:pt idx="6115">
                  <c:v>6.1139999999999999</c:v>
                </c:pt>
                <c:pt idx="6116">
                  <c:v>6.1150000000000002</c:v>
                </c:pt>
                <c:pt idx="6117">
                  <c:v>6.1159999999999997</c:v>
                </c:pt>
                <c:pt idx="6118">
                  <c:v>6.117</c:v>
                </c:pt>
                <c:pt idx="6119">
                  <c:v>6.1180000000000003</c:v>
                </c:pt>
                <c:pt idx="6120">
                  <c:v>6.1189999999999998</c:v>
                </c:pt>
                <c:pt idx="6121">
                  <c:v>6.12</c:v>
                </c:pt>
                <c:pt idx="6122">
                  <c:v>6.1210000000000004</c:v>
                </c:pt>
                <c:pt idx="6123">
                  <c:v>6.1219999999999999</c:v>
                </c:pt>
                <c:pt idx="6124">
                  <c:v>6.1230000000000002</c:v>
                </c:pt>
                <c:pt idx="6125">
                  <c:v>6.1239999999999997</c:v>
                </c:pt>
                <c:pt idx="6126">
                  <c:v>6.125</c:v>
                </c:pt>
                <c:pt idx="6127">
                  <c:v>6.1260000000000003</c:v>
                </c:pt>
                <c:pt idx="6128">
                  <c:v>6.1269999999999998</c:v>
                </c:pt>
                <c:pt idx="6129">
                  <c:v>6.1280000000000001</c:v>
                </c:pt>
                <c:pt idx="6130">
                  <c:v>6.1289999999999996</c:v>
                </c:pt>
                <c:pt idx="6131">
                  <c:v>6.13</c:v>
                </c:pt>
                <c:pt idx="6132">
                  <c:v>6.1310000000000002</c:v>
                </c:pt>
                <c:pt idx="6133">
                  <c:v>6.1319999999999997</c:v>
                </c:pt>
                <c:pt idx="6134">
                  <c:v>6.133</c:v>
                </c:pt>
                <c:pt idx="6135">
                  <c:v>6.1340000000000003</c:v>
                </c:pt>
                <c:pt idx="6136">
                  <c:v>6.1349999999999998</c:v>
                </c:pt>
                <c:pt idx="6137">
                  <c:v>6.1360000000000001</c:v>
                </c:pt>
                <c:pt idx="6138">
                  <c:v>6.1369999999999996</c:v>
                </c:pt>
                <c:pt idx="6139">
                  <c:v>6.1379999999999999</c:v>
                </c:pt>
                <c:pt idx="6140">
                  <c:v>6.1390000000000002</c:v>
                </c:pt>
                <c:pt idx="6141">
                  <c:v>6.14</c:v>
                </c:pt>
                <c:pt idx="6142">
                  <c:v>6.141</c:v>
                </c:pt>
                <c:pt idx="6143">
                  <c:v>6.1420000000000003</c:v>
                </c:pt>
                <c:pt idx="6144">
                  <c:v>6.1429999999999998</c:v>
                </c:pt>
                <c:pt idx="6145">
                  <c:v>6.1440000000000001</c:v>
                </c:pt>
                <c:pt idx="6146">
                  <c:v>6.1449999999999996</c:v>
                </c:pt>
                <c:pt idx="6147">
                  <c:v>6.1459999999999999</c:v>
                </c:pt>
                <c:pt idx="6148">
                  <c:v>6.1470000000000002</c:v>
                </c:pt>
                <c:pt idx="6149">
                  <c:v>6.1479999999999997</c:v>
                </c:pt>
                <c:pt idx="6150">
                  <c:v>6.149</c:v>
                </c:pt>
                <c:pt idx="6151">
                  <c:v>6.15</c:v>
                </c:pt>
                <c:pt idx="6152">
                  <c:v>6.1509999999999998</c:v>
                </c:pt>
                <c:pt idx="6153">
                  <c:v>6.1520000000000001</c:v>
                </c:pt>
                <c:pt idx="6154">
                  <c:v>6.1529999999999996</c:v>
                </c:pt>
                <c:pt idx="6155">
                  <c:v>6.1539999999999999</c:v>
                </c:pt>
                <c:pt idx="6156">
                  <c:v>6.1550000000000002</c:v>
                </c:pt>
                <c:pt idx="6157">
                  <c:v>6.1559999999999997</c:v>
                </c:pt>
                <c:pt idx="6158">
                  <c:v>6.157</c:v>
                </c:pt>
                <c:pt idx="6159">
                  <c:v>6.1580000000000004</c:v>
                </c:pt>
                <c:pt idx="6160">
                  <c:v>6.1589999999999998</c:v>
                </c:pt>
                <c:pt idx="6161">
                  <c:v>6.16</c:v>
                </c:pt>
                <c:pt idx="6162">
                  <c:v>6.1609999999999996</c:v>
                </c:pt>
                <c:pt idx="6163">
                  <c:v>6.1619999999999999</c:v>
                </c:pt>
                <c:pt idx="6164">
                  <c:v>6.1630000000000003</c:v>
                </c:pt>
                <c:pt idx="6165">
                  <c:v>6.1639999999999997</c:v>
                </c:pt>
                <c:pt idx="6166">
                  <c:v>6.165</c:v>
                </c:pt>
                <c:pt idx="6167">
                  <c:v>6.1660000000000004</c:v>
                </c:pt>
                <c:pt idx="6168">
                  <c:v>6.1669999999999998</c:v>
                </c:pt>
                <c:pt idx="6169">
                  <c:v>6.1680000000000001</c:v>
                </c:pt>
                <c:pt idx="6170">
                  <c:v>6.1689999999999996</c:v>
                </c:pt>
                <c:pt idx="6171">
                  <c:v>6.17</c:v>
                </c:pt>
                <c:pt idx="6172">
                  <c:v>6.1710000000000003</c:v>
                </c:pt>
                <c:pt idx="6173">
                  <c:v>6.1719999999999997</c:v>
                </c:pt>
                <c:pt idx="6174">
                  <c:v>6.173</c:v>
                </c:pt>
                <c:pt idx="6175">
                  <c:v>6.1740000000000004</c:v>
                </c:pt>
                <c:pt idx="6176">
                  <c:v>6.1749999999999998</c:v>
                </c:pt>
                <c:pt idx="6177">
                  <c:v>6.1760000000000002</c:v>
                </c:pt>
                <c:pt idx="6178">
                  <c:v>6.1769999999999996</c:v>
                </c:pt>
                <c:pt idx="6179">
                  <c:v>6.1779999999999999</c:v>
                </c:pt>
                <c:pt idx="6180">
                  <c:v>6.1790000000000003</c:v>
                </c:pt>
                <c:pt idx="6181">
                  <c:v>6.18</c:v>
                </c:pt>
                <c:pt idx="6182">
                  <c:v>6.181</c:v>
                </c:pt>
                <c:pt idx="6183">
                  <c:v>6.1820000000000004</c:v>
                </c:pt>
                <c:pt idx="6184">
                  <c:v>6.1829999999999998</c:v>
                </c:pt>
                <c:pt idx="6185">
                  <c:v>6.1840000000000002</c:v>
                </c:pt>
                <c:pt idx="6186">
                  <c:v>6.1849999999999996</c:v>
                </c:pt>
                <c:pt idx="6187">
                  <c:v>6.1859999999999999</c:v>
                </c:pt>
                <c:pt idx="6188">
                  <c:v>6.1870000000000003</c:v>
                </c:pt>
                <c:pt idx="6189">
                  <c:v>6.1879999999999997</c:v>
                </c:pt>
                <c:pt idx="6190">
                  <c:v>6.1890000000000001</c:v>
                </c:pt>
                <c:pt idx="6191">
                  <c:v>6.19</c:v>
                </c:pt>
                <c:pt idx="6192">
                  <c:v>6.1909999999999998</c:v>
                </c:pt>
                <c:pt idx="6193">
                  <c:v>6.1920000000000002</c:v>
                </c:pt>
                <c:pt idx="6194">
                  <c:v>6.1929999999999996</c:v>
                </c:pt>
                <c:pt idx="6195">
                  <c:v>6.194</c:v>
                </c:pt>
                <c:pt idx="6196">
                  <c:v>6.1950000000000003</c:v>
                </c:pt>
                <c:pt idx="6197">
                  <c:v>6.1959999999999997</c:v>
                </c:pt>
                <c:pt idx="6198">
                  <c:v>6.1970000000000001</c:v>
                </c:pt>
                <c:pt idx="6199">
                  <c:v>6.1980000000000004</c:v>
                </c:pt>
                <c:pt idx="6200">
                  <c:v>6.1989999999999998</c:v>
                </c:pt>
                <c:pt idx="6201">
                  <c:v>6.2</c:v>
                </c:pt>
                <c:pt idx="6202">
                  <c:v>6.2009999999999996</c:v>
                </c:pt>
                <c:pt idx="6203">
                  <c:v>6.202</c:v>
                </c:pt>
                <c:pt idx="6204">
                  <c:v>6.2030000000000003</c:v>
                </c:pt>
                <c:pt idx="6205">
                  <c:v>6.2039999999999997</c:v>
                </c:pt>
                <c:pt idx="6206">
                  <c:v>6.2050000000000001</c:v>
                </c:pt>
                <c:pt idx="6207">
                  <c:v>6.2060000000000004</c:v>
                </c:pt>
                <c:pt idx="6208">
                  <c:v>6.2069999999999999</c:v>
                </c:pt>
                <c:pt idx="6209">
                  <c:v>6.2080000000000002</c:v>
                </c:pt>
                <c:pt idx="6210">
                  <c:v>6.2089999999999996</c:v>
                </c:pt>
                <c:pt idx="6211">
                  <c:v>6.21</c:v>
                </c:pt>
                <c:pt idx="6212">
                  <c:v>6.2110000000000003</c:v>
                </c:pt>
                <c:pt idx="6213">
                  <c:v>6.2119999999999997</c:v>
                </c:pt>
                <c:pt idx="6214">
                  <c:v>6.2130000000000001</c:v>
                </c:pt>
                <c:pt idx="6215">
                  <c:v>6.2140000000000004</c:v>
                </c:pt>
                <c:pt idx="6216">
                  <c:v>6.2149999999999999</c:v>
                </c:pt>
                <c:pt idx="6217">
                  <c:v>6.2160000000000002</c:v>
                </c:pt>
                <c:pt idx="6218">
                  <c:v>6.2169999999999996</c:v>
                </c:pt>
                <c:pt idx="6219">
                  <c:v>6.218</c:v>
                </c:pt>
                <c:pt idx="6220">
                  <c:v>6.2190000000000003</c:v>
                </c:pt>
                <c:pt idx="6221">
                  <c:v>6.22</c:v>
                </c:pt>
                <c:pt idx="6222">
                  <c:v>6.2210000000000001</c:v>
                </c:pt>
                <c:pt idx="6223">
                  <c:v>6.2220000000000004</c:v>
                </c:pt>
                <c:pt idx="6224">
                  <c:v>6.2229999999999999</c:v>
                </c:pt>
                <c:pt idx="6225">
                  <c:v>6.2240000000000002</c:v>
                </c:pt>
                <c:pt idx="6226">
                  <c:v>6.2249999999999996</c:v>
                </c:pt>
                <c:pt idx="6227">
                  <c:v>6.226</c:v>
                </c:pt>
                <c:pt idx="6228">
                  <c:v>6.2270000000000003</c:v>
                </c:pt>
                <c:pt idx="6229">
                  <c:v>6.2279999999999998</c:v>
                </c:pt>
                <c:pt idx="6230">
                  <c:v>6.2290000000000001</c:v>
                </c:pt>
                <c:pt idx="6231">
                  <c:v>6.23</c:v>
                </c:pt>
                <c:pt idx="6232">
                  <c:v>6.2309999999999999</c:v>
                </c:pt>
                <c:pt idx="6233">
                  <c:v>6.2320000000000002</c:v>
                </c:pt>
                <c:pt idx="6234">
                  <c:v>6.2329999999999997</c:v>
                </c:pt>
                <c:pt idx="6235">
                  <c:v>6.234</c:v>
                </c:pt>
                <c:pt idx="6236">
                  <c:v>6.2350000000000003</c:v>
                </c:pt>
                <c:pt idx="6237">
                  <c:v>6.2359999999999998</c:v>
                </c:pt>
                <c:pt idx="6238">
                  <c:v>6.2370000000000001</c:v>
                </c:pt>
                <c:pt idx="6239">
                  <c:v>6.2380000000000004</c:v>
                </c:pt>
                <c:pt idx="6240">
                  <c:v>6.2389999999999999</c:v>
                </c:pt>
                <c:pt idx="6241">
                  <c:v>6.24</c:v>
                </c:pt>
                <c:pt idx="6242">
                  <c:v>6.2409999999999997</c:v>
                </c:pt>
                <c:pt idx="6243">
                  <c:v>6.242</c:v>
                </c:pt>
                <c:pt idx="6244">
                  <c:v>6.2430000000000003</c:v>
                </c:pt>
                <c:pt idx="6245">
                  <c:v>6.2439999999999998</c:v>
                </c:pt>
                <c:pt idx="6246">
                  <c:v>6.2450000000000001</c:v>
                </c:pt>
                <c:pt idx="6247">
                  <c:v>6.2460000000000004</c:v>
                </c:pt>
                <c:pt idx="6248">
                  <c:v>6.2469999999999999</c:v>
                </c:pt>
                <c:pt idx="6249">
                  <c:v>6.2480000000000002</c:v>
                </c:pt>
                <c:pt idx="6250">
                  <c:v>6.2489999999999997</c:v>
                </c:pt>
                <c:pt idx="6251">
                  <c:v>6.25</c:v>
                </c:pt>
                <c:pt idx="6252">
                  <c:v>6.2510000000000003</c:v>
                </c:pt>
                <c:pt idx="6253">
                  <c:v>6.2519999999999998</c:v>
                </c:pt>
                <c:pt idx="6254">
                  <c:v>6.2530000000000001</c:v>
                </c:pt>
                <c:pt idx="6255">
                  <c:v>6.2539999999999996</c:v>
                </c:pt>
                <c:pt idx="6256">
                  <c:v>6.2549999999999999</c:v>
                </c:pt>
                <c:pt idx="6257">
                  <c:v>6.2560000000000002</c:v>
                </c:pt>
                <c:pt idx="6258">
                  <c:v>6.2569999999999997</c:v>
                </c:pt>
                <c:pt idx="6259">
                  <c:v>6.258</c:v>
                </c:pt>
                <c:pt idx="6260">
                  <c:v>6.2590000000000003</c:v>
                </c:pt>
                <c:pt idx="6261">
                  <c:v>6.26</c:v>
                </c:pt>
                <c:pt idx="6262">
                  <c:v>6.2610000000000001</c:v>
                </c:pt>
                <c:pt idx="6263">
                  <c:v>6.2619999999999996</c:v>
                </c:pt>
                <c:pt idx="6264">
                  <c:v>6.2629999999999999</c:v>
                </c:pt>
                <c:pt idx="6265">
                  <c:v>6.2640000000000002</c:v>
                </c:pt>
                <c:pt idx="6266">
                  <c:v>6.2649999999999997</c:v>
                </c:pt>
                <c:pt idx="6267">
                  <c:v>6.266</c:v>
                </c:pt>
                <c:pt idx="6268">
                  <c:v>6.2670000000000003</c:v>
                </c:pt>
                <c:pt idx="6269">
                  <c:v>6.2679999999999998</c:v>
                </c:pt>
                <c:pt idx="6270">
                  <c:v>6.2690000000000001</c:v>
                </c:pt>
                <c:pt idx="6271">
                  <c:v>6.27</c:v>
                </c:pt>
                <c:pt idx="6272">
                  <c:v>6.2709999999999999</c:v>
                </c:pt>
                <c:pt idx="6273">
                  <c:v>6.2720000000000002</c:v>
                </c:pt>
                <c:pt idx="6274">
                  <c:v>6.2729999999999997</c:v>
                </c:pt>
                <c:pt idx="6275">
                  <c:v>6.274</c:v>
                </c:pt>
                <c:pt idx="6276">
                  <c:v>6.2750000000000004</c:v>
                </c:pt>
                <c:pt idx="6277">
                  <c:v>6.2759999999999998</c:v>
                </c:pt>
                <c:pt idx="6278">
                  <c:v>6.2770000000000001</c:v>
                </c:pt>
                <c:pt idx="6279">
                  <c:v>6.2779999999999996</c:v>
                </c:pt>
                <c:pt idx="6280">
                  <c:v>6.2789999999999999</c:v>
                </c:pt>
                <c:pt idx="6281">
                  <c:v>6.28</c:v>
                </c:pt>
                <c:pt idx="6282">
                  <c:v>6.2809999999999997</c:v>
                </c:pt>
                <c:pt idx="6283">
                  <c:v>6.282</c:v>
                </c:pt>
                <c:pt idx="6284">
                  <c:v>6.2830000000000004</c:v>
                </c:pt>
                <c:pt idx="6285">
                  <c:v>6.2839999999999998</c:v>
                </c:pt>
                <c:pt idx="6286">
                  <c:v>6.2850000000000001</c:v>
                </c:pt>
                <c:pt idx="6287">
                  <c:v>6.2859999999999996</c:v>
                </c:pt>
                <c:pt idx="6288">
                  <c:v>6.2869999999999999</c:v>
                </c:pt>
                <c:pt idx="6289">
                  <c:v>6.2880000000000003</c:v>
                </c:pt>
                <c:pt idx="6290">
                  <c:v>6.2889999999999997</c:v>
                </c:pt>
                <c:pt idx="6291">
                  <c:v>6.29</c:v>
                </c:pt>
                <c:pt idx="6292">
                  <c:v>6.2910000000000004</c:v>
                </c:pt>
                <c:pt idx="6293">
                  <c:v>6.2919999999999998</c:v>
                </c:pt>
                <c:pt idx="6294">
                  <c:v>6.2930000000000001</c:v>
                </c:pt>
                <c:pt idx="6295">
                  <c:v>6.2939999999999996</c:v>
                </c:pt>
                <c:pt idx="6296">
                  <c:v>6.2949999999999999</c:v>
                </c:pt>
                <c:pt idx="6297">
                  <c:v>6.2960000000000003</c:v>
                </c:pt>
                <c:pt idx="6298">
                  <c:v>6.2969999999999997</c:v>
                </c:pt>
                <c:pt idx="6299">
                  <c:v>6.298</c:v>
                </c:pt>
                <c:pt idx="6300">
                  <c:v>6.2990000000000004</c:v>
                </c:pt>
                <c:pt idx="6301">
                  <c:v>6.3</c:v>
                </c:pt>
                <c:pt idx="6302">
                  <c:v>6.3010000000000002</c:v>
                </c:pt>
                <c:pt idx="6303">
                  <c:v>6.3019999999999996</c:v>
                </c:pt>
                <c:pt idx="6304">
                  <c:v>6.3029999999999999</c:v>
                </c:pt>
                <c:pt idx="6305">
                  <c:v>6.3040000000000003</c:v>
                </c:pt>
                <c:pt idx="6306">
                  <c:v>6.3049999999999997</c:v>
                </c:pt>
                <c:pt idx="6307">
                  <c:v>6.306</c:v>
                </c:pt>
                <c:pt idx="6308">
                  <c:v>6.3070000000000004</c:v>
                </c:pt>
                <c:pt idx="6309">
                  <c:v>6.3079999999999998</c:v>
                </c:pt>
                <c:pt idx="6310">
                  <c:v>6.3090000000000002</c:v>
                </c:pt>
                <c:pt idx="6311">
                  <c:v>6.31</c:v>
                </c:pt>
                <c:pt idx="6312">
                  <c:v>6.3109999999999999</c:v>
                </c:pt>
                <c:pt idx="6313">
                  <c:v>6.3120000000000003</c:v>
                </c:pt>
                <c:pt idx="6314">
                  <c:v>6.3129999999999997</c:v>
                </c:pt>
                <c:pt idx="6315">
                  <c:v>6.3140000000000001</c:v>
                </c:pt>
                <c:pt idx="6316">
                  <c:v>6.3150000000000004</c:v>
                </c:pt>
                <c:pt idx="6317">
                  <c:v>6.3159999999999998</c:v>
                </c:pt>
                <c:pt idx="6318">
                  <c:v>6.3170000000000002</c:v>
                </c:pt>
                <c:pt idx="6319">
                  <c:v>6.3179999999999996</c:v>
                </c:pt>
                <c:pt idx="6320">
                  <c:v>6.319</c:v>
                </c:pt>
                <c:pt idx="6321">
                  <c:v>6.32</c:v>
                </c:pt>
                <c:pt idx="6322">
                  <c:v>6.3209999999999997</c:v>
                </c:pt>
                <c:pt idx="6323">
                  <c:v>6.3220000000000001</c:v>
                </c:pt>
                <c:pt idx="6324">
                  <c:v>6.3230000000000004</c:v>
                </c:pt>
                <c:pt idx="6325">
                  <c:v>6.3239999999999998</c:v>
                </c:pt>
                <c:pt idx="6326">
                  <c:v>6.3250000000000002</c:v>
                </c:pt>
                <c:pt idx="6327">
                  <c:v>6.3259999999999996</c:v>
                </c:pt>
                <c:pt idx="6328">
                  <c:v>6.327</c:v>
                </c:pt>
                <c:pt idx="6329">
                  <c:v>6.3280000000000003</c:v>
                </c:pt>
                <c:pt idx="6330">
                  <c:v>6.3289999999999997</c:v>
                </c:pt>
                <c:pt idx="6331">
                  <c:v>6.33</c:v>
                </c:pt>
                <c:pt idx="6332">
                  <c:v>6.3310000000000004</c:v>
                </c:pt>
                <c:pt idx="6333">
                  <c:v>6.3319999999999999</c:v>
                </c:pt>
                <c:pt idx="6334">
                  <c:v>6.3330000000000002</c:v>
                </c:pt>
                <c:pt idx="6335">
                  <c:v>6.3339999999999996</c:v>
                </c:pt>
                <c:pt idx="6336">
                  <c:v>6.335</c:v>
                </c:pt>
                <c:pt idx="6337">
                  <c:v>6.3360000000000003</c:v>
                </c:pt>
                <c:pt idx="6338">
                  <c:v>6.3369999999999997</c:v>
                </c:pt>
                <c:pt idx="6339">
                  <c:v>6.3380000000000001</c:v>
                </c:pt>
                <c:pt idx="6340">
                  <c:v>6.3390000000000004</c:v>
                </c:pt>
                <c:pt idx="6341">
                  <c:v>6.34</c:v>
                </c:pt>
                <c:pt idx="6342">
                  <c:v>6.3410000000000002</c:v>
                </c:pt>
                <c:pt idx="6343">
                  <c:v>6.3419999999999996</c:v>
                </c:pt>
                <c:pt idx="6344">
                  <c:v>6.343</c:v>
                </c:pt>
                <c:pt idx="6345">
                  <c:v>6.3440000000000003</c:v>
                </c:pt>
                <c:pt idx="6346">
                  <c:v>6.3449999999999998</c:v>
                </c:pt>
                <c:pt idx="6347">
                  <c:v>6.3460000000000001</c:v>
                </c:pt>
                <c:pt idx="6348">
                  <c:v>6.3470000000000004</c:v>
                </c:pt>
                <c:pt idx="6349">
                  <c:v>6.3479999999999999</c:v>
                </c:pt>
                <c:pt idx="6350">
                  <c:v>6.3490000000000002</c:v>
                </c:pt>
                <c:pt idx="6351">
                  <c:v>6.35</c:v>
                </c:pt>
                <c:pt idx="6352">
                  <c:v>6.351</c:v>
                </c:pt>
                <c:pt idx="6353">
                  <c:v>6.3520000000000003</c:v>
                </c:pt>
                <c:pt idx="6354">
                  <c:v>6.3529999999999998</c:v>
                </c:pt>
                <c:pt idx="6355">
                  <c:v>6.3540000000000001</c:v>
                </c:pt>
                <c:pt idx="6356">
                  <c:v>6.3550000000000004</c:v>
                </c:pt>
                <c:pt idx="6357">
                  <c:v>6.3559999999999999</c:v>
                </c:pt>
                <c:pt idx="6358">
                  <c:v>6.3570000000000002</c:v>
                </c:pt>
                <c:pt idx="6359">
                  <c:v>6.3579999999999997</c:v>
                </c:pt>
                <c:pt idx="6360">
                  <c:v>6.359</c:v>
                </c:pt>
                <c:pt idx="6361">
                  <c:v>6.36</c:v>
                </c:pt>
                <c:pt idx="6362">
                  <c:v>6.3609999999999998</c:v>
                </c:pt>
                <c:pt idx="6363">
                  <c:v>6.3620000000000001</c:v>
                </c:pt>
                <c:pt idx="6364">
                  <c:v>6.3630000000000004</c:v>
                </c:pt>
                <c:pt idx="6365">
                  <c:v>6.3639999999999999</c:v>
                </c:pt>
                <c:pt idx="6366">
                  <c:v>6.3650000000000002</c:v>
                </c:pt>
                <c:pt idx="6367">
                  <c:v>6.3659999999999997</c:v>
                </c:pt>
                <c:pt idx="6368">
                  <c:v>6.367</c:v>
                </c:pt>
                <c:pt idx="6369">
                  <c:v>6.3680000000000003</c:v>
                </c:pt>
                <c:pt idx="6370">
                  <c:v>6.3689999999999998</c:v>
                </c:pt>
                <c:pt idx="6371">
                  <c:v>6.37</c:v>
                </c:pt>
                <c:pt idx="6372">
                  <c:v>6.3710000000000004</c:v>
                </c:pt>
                <c:pt idx="6373">
                  <c:v>6.3719999999999999</c:v>
                </c:pt>
                <c:pt idx="6374">
                  <c:v>6.3730000000000002</c:v>
                </c:pt>
                <c:pt idx="6375">
                  <c:v>6.3739999999999997</c:v>
                </c:pt>
                <c:pt idx="6376">
                  <c:v>6.375</c:v>
                </c:pt>
                <c:pt idx="6377">
                  <c:v>6.3760000000000003</c:v>
                </c:pt>
                <c:pt idx="6378">
                  <c:v>6.3769999999999998</c:v>
                </c:pt>
                <c:pt idx="6379">
                  <c:v>6.3780000000000001</c:v>
                </c:pt>
                <c:pt idx="6380">
                  <c:v>6.3789999999999996</c:v>
                </c:pt>
                <c:pt idx="6381">
                  <c:v>6.38</c:v>
                </c:pt>
                <c:pt idx="6382">
                  <c:v>6.3810000000000002</c:v>
                </c:pt>
                <c:pt idx="6383">
                  <c:v>6.3819999999999997</c:v>
                </c:pt>
                <c:pt idx="6384">
                  <c:v>6.383</c:v>
                </c:pt>
                <c:pt idx="6385">
                  <c:v>6.3840000000000003</c:v>
                </c:pt>
                <c:pt idx="6386">
                  <c:v>6.3849999999999998</c:v>
                </c:pt>
                <c:pt idx="6387">
                  <c:v>6.3860000000000001</c:v>
                </c:pt>
                <c:pt idx="6388">
                  <c:v>6.3869999999999996</c:v>
                </c:pt>
                <c:pt idx="6389">
                  <c:v>6.3879999999999999</c:v>
                </c:pt>
                <c:pt idx="6390">
                  <c:v>6.3890000000000002</c:v>
                </c:pt>
                <c:pt idx="6391">
                  <c:v>6.39</c:v>
                </c:pt>
                <c:pt idx="6392">
                  <c:v>6.391</c:v>
                </c:pt>
                <c:pt idx="6393">
                  <c:v>6.3920000000000003</c:v>
                </c:pt>
                <c:pt idx="6394">
                  <c:v>6.3929999999999998</c:v>
                </c:pt>
                <c:pt idx="6395">
                  <c:v>6.3940000000000001</c:v>
                </c:pt>
                <c:pt idx="6396">
                  <c:v>6.3949999999999996</c:v>
                </c:pt>
                <c:pt idx="6397">
                  <c:v>6.3959999999999999</c:v>
                </c:pt>
                <c:pt idx="6398">
                  <c:v>6.3970000000000002</c:v>
                </c:pt>
                <c:pt idx="6399">
                  <c:v>6.3979999999999997</c:v>
                </c:pt>
                <c:pt idx="6400">
                  <c:v>6.399</c:v>
                </c:pt>
                <c:pt idx="6401">
                  <c:v>6.4</c:v>
                </c:pt>
                <c:pt idx="6402">
                  <c:v>6.4009999999999998</c:v>
                </c:pt>
                <c:pt idx="6403">
                  <c:v>6.4020000000000001</c:v>
                </c:pt>
                <c:pt idx="6404">
                  <c:v>6.4029999999999996</c:v>
                </c:pt>
                <c:pt idx="6405">
                  <c:v>6.4039999999999999</c:v>
                </c:pt>
                <c:pt idx="6406">
                  <c:v>6.4050000000000002</c:v>
                </c:pt>
                <c:pt idx="6407">
                  <c:v>6.4059999999999997</c:v>
                </c:pt>
                <c:pt idx="6408">
                  <c:v>6.407</c:v>
                </c:pt>
                <c:pt idx="6409">
                  <c:v>6.4080000000000004</c:v>
                </c:pt>
                <c:pt idx="6410">
                  <c:v>6.4089999999999998</c:v>
                </c:pt>
                <c:pt idx="6411">
                  <c:v>6.41</c:v>
                </c:pt>
                <c:pt idx="6412">
                  <c:v>6.4109999999999996</c:v>
                </c:pt>
                <c:pt idx="6413">
                  <c:v>6.4119999999999999</c:v>
                </c:pt>
                <c:pt idx="6414">
                  <c:v>6.4130000000000003</c:v>
                </c:pt>
                <c:pt idx="6415">
                  <c:v>6.4139999999999997</c:v>
                </c:pt>
                <c:pt idx="6416">
                  <c:v>6.415</c:v>
                </c:pt>
                <c:pt idx="6417">
                  <c:v>6.4160000000000004</c:v>
                </c:pt>
                <c:pt idx="6418">
                  <c:v>6.4169999999999998</c:v>
                </c:pt>
                <c:pt idx="6419">
                  <c:v>6.4180000000000001</c:v>
                </c:pt>
                <c:pt idx="6420">
                  <c:v>6.4189999999999996</c:v>
                </c:pt>
                <c:pt idx="6421">
                  <c:v>6.42</c:v>
                </c:pt>
                <c:pt idx="6422">
                  <c:v>6.4210000000000003</c:v>
                </c:pt>
                <c:pt idx="6423">
                  <c:v>6.4219999999999997</c:v>
                </c:pt>
                <c:pt idx="6424">
                  <c:v>6.423</c:v>
                </c:pt>
                <c:pt idx="6425">
                  <c:v>6.4240000000000004</c:v>
                </c:pt>
                <c:pt idx="6426">
                  <c:v>6.4249999999999998</c:v>
                </c:pt>
                <c:pt idx="6427">
                  <c:v>6.4260000000000002</c:v>
                </c:pt>
                <c:pt idx="6428">
                  <c:v>6.4269999999999996</c:v>
                </c:pt>
                <c:pt idx="6429">
                  <c:v>6.4279999999999999</c:v>
                </c:pt>
                <c:pt idx="6430">
                  <c:v>6.4290000000000003</c:v>
                </c:pt>
                <c:pt idx="6431">
                  <c:v>6.43</c:v>
                </c:pt>
                <c:pt idx="6432">
                  <c:v>6.431</c:v>
                </c:pt>
                <c:pt idx="6433">
                  <c:v>6.4320000000000004</c:v>
                </c:pt>
                <c:pt idx="6434">
                  <c:v>6.4329999999999998</c:v>
                </c:pt>
                <c:pt idx="6435">
                  <c:v>6.4340000000000002</c:v>
                </c:pt>
                <c:pt idx="6436">
                  <c:v>6.4349999999999996</c:v>
                </c:pt>
                <c:pt idx="6437">
                  <c:v>6.4359999999999999</c:v>
                </c:pt>
                <c:pt idx="6438">
                  <c:v>6.4370000000000003</c:v>
                </c:pt>
                <c:pt idx="6439">
                  <c:v>6.4379999999999997</c:v>
                </c:pt>
                <c:pt idx="6440">
                  <c:v>6.4390000000000001</c:v>
                </c:pt>
                <c:pt idx="6441">
                  <c:v>6.44</c:v>
                </c:pt>
                <c:pt idx="6442">
                  <c:v>6.4409999999999998</c:v>
                </c:pt>
                <c:pt idx="6443">
                  <c:v>6.4420000000000002</c:v>
                </c:pt>
                <c:pt idx="6444">
                  <c:v>6.4429999999999996</c:v>
                </c:pt>
                <c:pt idx="6445">
                  <c:v>6.444</c:v>
                </c:pt>
                <c:pt idx="6446">
                  <c:v>6.4450000000000003</c:v>
                </c:pt>
                <c:pt idx="6447">
                  <c:v>6.4459999999999997</c:v>
                </c:pt>
                <c:pt idx="6448">
                  <c:v>6.4470000000000001</c:v>
                </c:pt>
                <c:pt idx="6449">
                  <c:v>6.4480000000000004</c:v>
                </c:pt>
                <c:pt idx="6450">
                  <c:v>6.4489999999999998</c:v>
                </c:pt>
                <c:pt idx="6451">
                  <c:v>6.45</c:v>
                </c:pt>
                <c:pt idx="6452">
                  <c:v>6.4509999999999996</c:v>
                </c:pt>
                <c:pt idx="6453">
                  <c:v>6.452</c:v>
                </c:pt>
                <c:pt idx="6454">
                  <c:v>6.4530000000000003</c:v>
                </c:pt>
                <c:pt idx="6455">
                  <c:v>6.4539999999999997</c:v>
                </c:pt>
                <c:pt idx="6456">
                  <c:v>6.4550000000000001</c:v>
                </c:pt>
                <c:pt idx="6457">
                  <c:v>6.4560000000000004</c:v>
                </c:pt>
                <c:pt idx="6458">
                  <c:v>6.4569999999999999</c:v>
                </c:pt>
                <c:pt idx="6459">
                  <c:v>6.4580000000000002</c:v>
                </c:pt>
                <c:pt idx="6460">
                  <c:v>6.4589999999999996</c:v>
                </c:pt>
                <c:pt idx="6461">
                  <c:v>6.46</c:v>
                </c:pt>
                <c:pt idx="6462">
                  <c:v>6.4610000000000003</c:v>
                </c:pt>
                <c:pt idx="6463">
                  <c:v>6.4619999999999997</c:v>
                </c:pt>
                <c:pt idx="6464">
                  <c:v>6.4630000000000001</c:v>
                </c:pt>
                <c:pt idx="6465">
                  <c:v>6.4640000000000004</c:v>
                </c:pt>
                <c:pt idx="6466">
                  <c:v>6.4649999999999999</c:v>
                </c:pt>
                <c:pt idx="6467">
                  <c:v>6.4660000000000002</c:v>
                </c:pt>
                <c:pt idx="6468">
                  <c:v>6.4669999999999996</c:v>
                </c:pt>
                <c:pt idx="6469">
                  <c:v>6.468</c:v>
                </c:pt>
                <c:pt idx="6470">
                  <c:v>6.4690000000000003</c:v>
                </c:pt>
                <c:pt idx="6471">
                  <c:v>6.47</c:v>
                </c:pt>
                <c:pt idx="6472">
                  <c:v>6.4710000000000001</c:v>
                </c:pt>
                <c:pt idx="6473">
                  <c:v>6.4720000000000004</c:v>
                </c:pt>
                <c:pt idx="6474">
                  <c:v>6.4729999999999999</c:v>
                </c:pt>
                <c:pt idx="6475">
                  <c:v>6.4740000000000002</c:v>
                </c:pt>
                <c:pt idx="6476">
                  <c:v>6.4749999999999996</c:v>
                </c:pt>
                <c:pt idx="6477">
                  <c:v>6.476</c:v>
                </c:pt>
                <c:pt idx="6478">
                  <c:v>6.4770000000000003</c:v>
                </c:pt>
                <c:pt idx="6479">
                  <c:v>6.4779999999999998</c:v>
                </c:pt>
                <c:pt idx="6480">
                  <c:v>6.4790000000000001</c:v>
                </c:pt>
                <c:pt idx="6481">
                  <c:v>6.48</c:v>
                </c:pt>
                <c:pt idx="6482">
                  <c:v>6.4809999999999999</c:v>
                </c:pt>
                <c:pt idx="6483">
                  <c:v>6.4820000000000002</c:v>
                </c:pt>
                <c:pt idx="6484">
                  <c:v>6.4829999999999997</c:v>
                </c:pt>
                <c:pt idx="6485">
                  <c:v>6.484</c:v>
                </c:pt>
                <c:pt idx="6486">
                  <c:v>6.4850000000000003</c:v>
                </c:pt>
                <c:pt idx="6487">
                  <c:v>6.4859999999999998</c:v>
                </c:pt>
                <c:pt idx="6488">
                  <c:v>6.4870000000000001</c:v>
                </c:pt>
                <c:pt idx="6489">
                  <c:v>6.4880000000000004</c:v>
                </c:pt>
                <c:pt idx="6490">
                  <c:v>6.4889999999999999</c:v>
                </c:pt>
                <c:pt idx="6491">
                  <c:v>6.49</c:v>
                </c:pt>
                <c:pt idx="6492">
                  <c:v>6.4909999999999997</c:v>
                </c:pt>
                <c:pt idx="6493">
                  <c:v>6.492</c:v>
                </c:pt>
                <c:pt idx="6494">
                  <c:v>6.4930000000000003</c:v>
                </c:pt>
                <c:pt idx="6495">
                  <c:v>6.4939999999999998</c:v>
                </c:pt>
                <c:pt idx="6496">
                  <c:v>6.4950000000000001</c:v>
                </c:pt>
                <c:pt idx="6497">
                  <c:v>6.4960000000000004</c:v>
                </c:pt>
                <c:pt idx="6498">
                  <c:v>6.4969999999999999</c:v>
                </c:pt>
                <c:pt idx="6499">
                  <c:v>6.4980000000000002</c:v>
                </c:pt>
                <c:pt idx="6500">
                  <c:v>6.4989999999999997</c:v>
                </c:pt>
                <c:pt idx="6501">
                  <c:v>6.5</c:v>
                </c:pt>
                <c:pt idx="6502">
                  <c:v>6.5010000000000003</c:v>
                </c:pt>
                <c:pt idx="6503">
                  <c:v>6.5019999999999998</c:v>
                </c:pt>
                <c:pt idx="6504">
                  <c:v>6.5030000000000001</c:v>
                </c:pt>
                <c:pt idx="6505">
                  <c:v>6.5039999999999996</c:v>
                </c:pt>
                <c:pt idx="6506">
                  <c:v>6.5049999999999999</c:v>
                </c:pt>
                <c:pt idx="6507">
                  <c:v>6.5060000000000002</c:v>
                </c:pt>
                <c:pt idx="6508">
                  <c:v>6.5069999999999997</c:v>
                </c:pt>
                <c:pt idx="6509">
                  <c:v>6.508</c:v>
                </c:pt>
                <c:pt idx="6510">
                  <c:v>6.5090000000000003</c:v>
                </c:pt>
                <c:pt idx="6511">
                  <c:v>6.51</c:v>
                </c:pt>
                <c:pt idx="6512">
                  <c:v>6.5110000000000001</c:v>
                </c:pt>
                <c:pt idx="6513">
                  <c:v>6.5119999999999996</c:v>
                </c:pt>
                <c:pt idx="6514">
                  <c:v>6.5129999999999999</c:v>
                </c:pt>
                <c:pt idx="6515">
                  <c:v>6.5140000000000002</c:v>
                </c:pt>
                <c:pt idx="6516">
                  <c:v>6.5149999999999997</c:v>
                </c:pt>
                <c:pt idx="6517">
                  <c:v>6.516</c:v>
                </c:pt>
                <c:pt idx="6518">
                  <c:v>6.5170000000000003</c:v>
                </c:pt>
                <c:pt idx="6519">
                  <c:v>6.5179999999999998</c:v>
                </c:pt>
                <c:pt idx="6520">
                  <c:v>6.5190000000000001</c:v>
                </c:pt>
                <c:pt idx="6521">
                  <c:v>6.52</c:v>
                </c:pt>
                <c:pt idx="6522">
                  <c:v>6.5209999999999999</c:v>
                </c:pt>
                <c:pt idx="6523">
                  <c:v>6.5220000000000002</c:v>
                </c:pt>
                <c:pt idx="6524">
                  <c:v>6.5229999999999997</c:v>
                </c:pt>
                <c:pt idx="6525">
                  <c:v>6.524</c:v>
                </c:pt>
                <c:pt idx="6526">
                  <c:v>6.5250000000000004</c:v>
                </c:pt>
                <c:pt idx="6527">
                  <c:v>6.5259999999999998</c:v>
                </c:pt>
                <c:pt idx="6528">
                  <c:v>6.5270000000000001</c:v>
                </c:pt>
                <c:pt idx="6529">
                  <c:v>6.5279999999999996</c:v>
                </c:pt>
                <c:pt idx="6530">
                  <c:v>6.5289999999999999</c:v>
                </c:pt>
                <c:pt idx="6531">
                  <c:v>6.53</c:v>
                </c:pt>
                <c:pt idx="6532">
                  <c:v>6.5309999999999997</c:v>
                </c:pt>
                <c:pt idx="6533">
                  <c:v>6.532</c:v>
                </c:pt>
                <c:pt idx="6534">
                  <c:v>6.5330000000000004</c:v>
                </c:pt>
                <c:pt idx="6535">
                  <c:v>6.5339999999999998</c:v>
                </c:pt>
                <c:pt idx="6536">
                  <c:v>6.5350000000000001</c:v>
                </c:pt>
                <c:pt idx="6537">
                  <c:v>6.5359999999999996</c:v>
                </c:pt>
                <c:pt idx="6538">
                  <c:v>6.5369999999999999</c:v>
                </c:pt>
                <c:pt idx="6539">
                  <c:v>6.5380000000000003</c:v>
                </c:pt>
                <c:pt idx="6540">
                  <c:v>6.5389999999999997</c:v>
                </c:pt>
                <c:pt idx="6541">
                  <c:v>6.54</c:v>
                </c:pt>
                <c:pt idx="6542">
                  <c:v>6.5410000000000004</c:v>
                </c:pt>
                <c:pt idx="6543">
                  <c:v>6.5419999999999998</c:v>
                </c:pt>
                <c:pt idx="6544">
                  <c:v>6.5430000000000001</c:v>
                </c:pt>
                <c:pt idx="6545">
                  <c:v>6.5439999999999996</c:v>
                </c:pt>
                <c:pt idx="6546">
                  <c:v>6.5449999999999999</c:v>
                </c:pt>
                <c:pt idx="6547">
                  <c:v>6.5460000000000003</c:v>
                </c:pt>
                <c:pt idx="6548">
                  <c:v>6.5469999999999997</c:v>
                </c:pt>
                <c:pt idx="6549">
                  <c:v>6.548</c:v>
                </c:pt>
                <c:pt idx="6550">
                  <c:v>6.5490000000000004</c:v>
                </c:pt>
                <c:pt idx="6551">
                  <c:v>6.55</c:v>
                </c:pt>
                <c:pt idx="6552">
                  <c:v>6.5510000000000002</c:v>
                </c:pt>
                <c:pt idx="6553">
                  <c:v>6.5519999999999996</c:v>
                </c:pt>
                <c:pt idx="6554">
                  <c:v>6.5529999999999999</c:v>
                </c:pt>
                <c:pt idx="6555">
                  <c:v>6.5540000000000003</c:v>
                </c:pt>
                <c:pt idx="6556">
                  <c:v>6.5549999999999997</c:v>
                </c:pt>
                <c:pt idx="6557">
                  <c:v>6.556</c:v>
                </c:pt>
                <c:pt idx="6558">
                  <c:v>6.5570000000000004</c:v>
                </c:pt>
                <c:pt idx="6559">
                  <c:v>6.5579999999999998</c:v>
                </c:pt>
                <c:pt idx="6560">
                  <c:v>6.5590000000000002</c:v>
                </c:pt>
                <c:pt idx="6561">
                  <c:v>6.56</c:v>
                </c:pt>
                <c:pt idx="6562">
                  <c:v>6.5609999999999999</c:v>
                </c:pt>
                <c:pt idx="6563">
                  <c:v>6.5620000000000003</c:v>
                </c:pt>
                <c:pt idx="6564">
                  <c:v>6.5629999999999997</c:v>
                </c:pt>
                <c:pt idx="6565">
                  <c:v>6.5640000000000001</c:v>
                </c:pt>
                <c:pt idx="6566">
                  <c:v>6.5650000000000004</c:v>
                </c:pt>
                <c:pt idx="6567">
                  <c:v>6.5659999999999998</c:v>
                </c:pt>
                <c:pt idx="6568">
                  <c:v>6.5670000000000002</c:v>
                </c:pt>
                <c:pt idx="6569">
                  <c:v>6.5679999999999996</c:v>
                </c:pt>
                <c:pt idx="6570">
                  <c:v>6.569</c:v>
                </c:pt>
                <c:pt idx="6571">
                  <c:v>6.57</c:v>
                </c:pt>
                <c:pt idx="6572">
                  <c:v>6.5709999999999997</c:v>
                </c:pt>
                <c:pt idx="6573">
                  <c:v>6.5720000000000001</c:v>
                </c:pt>
                <c:pt idx="6574">
                  <c:v>6.5730000000000004</c:v>
                </c:pt>
                <c:pt idx="6575">
                  <c:v>6.5739999999999998</c:v>
                </c:pt>
                <c:pt idx="6576">
                  <c:v>6.5750000000000002</c:v>
                </c:pt>
                <c:pt idx="6577">
                  <c:v>6.5759999999999996</c:v>
                </c:pt>
                <c:pt idx="6578">
                  <c:v>6.577</c:v>
                </c:pt>
                <c:pt idx="6579">
                  <c:v>6.5780000000000003</c:v>
                </c:pt>
                <c:pt idx="6580">
                  <c:v>6.5789999999999997</c:v>
                </c:pt>
                <c:pt idx="6581">
                  <c:v>6.58</c:v>
                </c:pt>
                <c:pt idx="6582">
                  <c:v>6.5810000000000004</c:v>
                </c:pt>
                <c:pt idx="6583">
                  <c:v>6.5819999999999999</c:v>
                </c:pt>
                <c:pt idx="6584">
                  <c:v>6.5830000000000002</c:v>
                </c:pt>
                <c:pt idx="6585">
                  <c:v>6.5839999999999996</c:v>
                </c:pt>
                <c:pt idx="6586">
                  <c:v>6.585</c:v>
                </c:pt>
                <c:pt idx="6587">
                  <c:v>6.5860000000000003</c:v>
                </c:pt>
                <c:pt idx="6588">
                  <c:v>6.5869999999999997</c:v>
                </c:pt>
                <c:pt idx="6589">
                  <c:v>6.5880000000000001</c:v>
                </c:pt>
                <c:pt idx="6590">
                  <c:v>6.5890000000000004</c:v>
                </c:pt>
                <c:pt idx="6591">
                  <c:v>6.59</c:v>
                </c:pt>
                <c:pt idx="6592">
                  <c:v>6.5910000000000002</c:v>
                </c:pt>
                <c:pt idx="6593">
                  <c:v>6.5919999999999996</c:v>
                </c:pt>
                <c:pt idx="6594">
                  <c:v>6.593</c:v>
                </c:pt>
                <c:pt idx="6595">
                  <c:v>6.5940000000000003</c:v>
                </c:pt>
                <c:pt idx="6596">
                  <c:v>6.5949999999999998</c:v>
                </c:pt>
                <c:pt idx="6597">
                  <c:v>6.5960000000000001</c:v>
                </c:pt>
                <c:pt idx="6598">
                  <c:v>6.5970000000000004</c:v>
                </c:pt>
                <c:pt idx="6599">
                  <c:v>6.5979999999999999</c:v>
                </c:pt>
                <c:pt idx="6600">
                  <c:v>6.5990000000000002</c:v>
                </c:pt>
                <c:pt idx="6601">
                  <c:v>6.6</c:v>
                </c:pt>
                <c:pt idx="6602">
                  <c:v>6.601</c:v>
                </c:pt>
                <c:pt idx="6603">
                  <c:v>6.6020000000000003</c:v>
                </c:pt>
                <c:pt idx="6604">
                  <c:v>6.6029999999999998</c:v>
                </c:pt>
                <c:pt idx="6605">
                  <c:v>6.6040000000000001</c:v>
                </c:pt>
                <c:pt idx="6606">
                  <c:v>6.6050000000000004</c:v>
                </c:pt>
                <c:pt idx="6607">
                  <c:v>6.6059999999999999</c:v>
                </c:pt>
                <c:pt idx="6608">
                  <c:v>6.6070000000000002</c:v>
                </c:pt>
                <c:pt idx="6609">
                  <c:v>6.6079999999999997</c:v>
                </c:pt>
                <c:pt idx="6610">
                  <c:v>6.609</c:v>
                </c:pt>
                <c:pt idx="6611">
                  <c:v>6.61</c:v>
                </c:pt>
                <c:pt idx="6612">
                  <c:v>6.6109999999999998</c:v>
                </c:pt>
                <c:pt idx="6613">
                  <c:v>6.6120000000000001</c:v>
                </c:pt>
                <c:pt idx="6614">
                  <c:v>6.6130000000000004</c:v>
                </c:pt>
                <c:pt idx="6615">
                  <c:v>6.6139999999999999</c:v>
                </c:pt>
                <c:pt idx="6616">
                  <c:v>6.6150000000000002</c:v>
                </c:pt>
                <c:pt idx="6617">
                  <c:v>6.6159999999999997</c:v>
                </c:pt>
                <c:pt idx="6618">
                  <c:v>6.617</c:v>
                </c:pt>
                <c:pt idx="6619">
                  <c:v>6.6180000000000003</c:v>
                </c:pt>
                <c:pt idx="6620">
                  <c:v>6.6189999999999998</c:v>
                </c:pt>
                <c:pt idx="6621">
                  <c:v>6.62</c:v>
                </c:pt>
                <c:pt idx="6622">
                  <c:v>6.6210000000000004</c:v>
                </c:pt>
                <c:pt idx="6623">
                  <c:v>6.6219999999999999</c:v>
                </c:pt>
                <c:pt idx="6624">
                  <c:v>6.6230000000000002</c:v>
                </c:pt>
                <c:pt idx="6625">
                  <c:v>6.6239999999999997</c:v>
                </c:pt>
                <c:pt idx="6626">
                  <c:v>6.625</c:v>
                </c:pt>
                <c:pt idx="6627">
                  <c:v>6.6260000000000003</c:v>
                </c:pt>
                <c:pt idx="6628">
                  <c:v>6.6269999999999998</c:v>
                </c:pt>
                <c:pt idx="6629">
                  <c:v>6.6280000000000001</c:v>
                </c:pt>
                <c:pt idx="6630">
                  <c:v>6.6289999999999996</c:v>
                </c:pt>
                <c:pt idx="6631">
                  <c:v>6.63</c:v>
                </c:pt>
                <c:pt idx="6632">
                  <c:v>6.6310000000000002</c:v>
                </c:pt>
                <c:pt idx="6633">
                  <c:v>6.6319999999999997</c:v>
                </c:pt>
                <c:pt idx="6634">
                  <c:v>6.633</c:v>
                </c:pt>
                <c:pt idx="6635">
                  <c:v>6.6340000000000003</c:v>
                </c:pt>
                <c:pt idx="6636">
                  <c:v>6.6349999999999998</c:v>
                </c:pt>
                <c:pt idx="6637">
                  <c:v>6.6360000000000001</c:v>
                </c:pt>
                <c:pt idx="6638">
                  <c:v>6.6369999999999996</c:v>
                </c:pt>
                <c:pt idx="6639">
                  <c:v>6.6379999999999999</c:v>
                </c:pt>
                <c:pt idx="6640">
                  <c:v>6.6390000000000002</c:v>
                </c:pt>
                <c:pt idx="6641">
                  <c:v>6.64</c:v>
                </c:pt>
                <c:pt idx="6642">
                  <c:v>6.641</c:v>
                </c:pt>
                <c:pt idx="6643">
                  <c:v>6.6420000000000003</c:v>
                </c:pt>
                <c:pt idx="6644">
                  <c:v>6.6429999999999998</c:v>
                </c:pt>
                <c:pt idx="6645">
                  <c:v>6.6440000000000001</c:v>
                </c:pt>
                <c:pt idx="6646">
                  <c:v>6.6449999999999996</c:v>
                </c:pt>
                <c:pt idx="6647">
                  <c:v>6.6459999999999999</c:v>
                </c:pt>
                <c:pt idx="6648">
                  <c:v>6.6470000000000002</c:v>
                </c:pt>
                <c:pt idx="6649">
                  <c:v>6.6479999999999997</c:v>
                </c:pt>
                <c:pt idx="6650">
                  <c:v>6.649</c:v>
                </c:pt>
                <c:pt idx="6651">
                  <c:v>6.65</c:v>
                </c:pt>
                <c:pt idx="6652">
                  <c:v>6.6509999999999998</c:v>
                </c:pt>
                <c:pt idx="6653">
                  <c:v>6.6520000000000001</c:v>
                </c:pt>
                <c:pt idx="6654">
                  <c:v>6.6529999999999996</c:v>
                </c:pt>
                <c:pt idx="6655">
                  <c:v>6.6539999999999999</c:v>
                </c:pt>
                <c:pt idx="6656">
                  <c:v>6.6550000000000002</c:v>
                </c:pt>
                <c:pt idx="6657">
                  <c:v>6.6559999999999997</c:v>
                </c:pt>
                <c:pt idx="6658">
                  <c:v>6.657</c:v>
                </c:pt>
                <c:pt idx="6659">
                  <c:v>6.6580000000000004</c:v>
                </c:pt>
                <c:pt idx="6660">
                  <c:v>6.6589999999999998</c:v>
                </c:pt>
                <c:pt idx="6661">
                  <c:v>6.66</c:v>
                </c:pt>
                <c:pt idx="6662">
                  <c:v>6.6609999999999996</c:v>
                </c:pt>
                <c:pt idx="6663">
                  <c:v>6.6619999999999999</c:v>
                </c:pt>
                <c:pt idx="6664">
                  <c:v>6.6630000000000003</c:v>
                </c:pt>
                <c:pt idx="6665">
                  <c:v>6.6639999999999997</c:v>
                </c:pt>
                <c:pt idx="6666">
                  <c:v>6.665</c:v>
                </c:pt>
                <c:pt idx="6667">
                  <c:v>6.6660000000000004</c:v>
                </c:pt>
                <c:pt idx="6668">
                  <c:v>6.6669999999999998</c:v>
                </c:pt>
                <c:pt idx="6669">
                  <c:v>6.6680000000000001</c:v>
                </c:pt>
                <c:pt idx="6670">
                  <c:v>6.6689999999999996</c:v>
                </c:pt>
                <c:pt idx="6671">
                  <c:v>6.67</c:v>
                </c:pt>
                <c:pt idx="6672">
                  <c:v>6.6710000000000003</c:v>
                </c:pt>
                <c:pt idx="6673">
                  <c:v>6.6719999999999997</c:v>
                </c:pt>
                <c:pt idx="6674">
                  <c:v>6.673</c:v>
                </c:pt>
                <c:pt idx="6675">
                  <c:v>6.6740000000000004</c:v>
                </c:pt>
                <c:pt idx="6676">
                  <c:v>6.6749999999999998</c:v>
                </c:pt>
                <c:pt idx="6677">
                  <c:v>6.6760000000000002</c:v>
                </c:pt>
                <c:pt idx="6678">
                  <c:v>6.6769999999999996</c:v>
                </c:pt>
                <c:pt idx="6679">
                  <c:v>6.6779999999999999</c:v>
                </c:pt>
                <c:pt idx="6680">
                  <c:v>6.6790000000000003</c:v>
                </c:pt>
                <c:pt idx="6681">
                  <c:v>6.68</c:v>
                </c:pt>
                <c:pt idx="6682">
                  <c:v>6.681</c:v>
                </c:pt>
                <c:pt idx="6683">
                  <c:v>6.6820000000000004</c:v>
                </c:pt>
                <c:pt idx="6684">
                  <c:v>6.6829999999999998</c:v>
                </c:pt>
                <c:pt idx="6685">
                  <c:v>6.6840000000000002</c:v>
                </c:pt>
                <c:pt idx="6686">
                  <c:v>6.6849999999999996</c:v>
                </c:pt>
                <c:pt idx="6687">
                  <c:v>6.6859999999999999</c:v>
                </c:pt>
                <c:pt idx="6688">
                  <c:v>6.6870000000000003</c:v>
                </c:pt>
                <c:pt idx="6689">
                  <c:v>6.6879999999999997</c:v>
                </c:pt>
                <c:pt idx="6690">
                  <c:v>6.6890000000000001</c:v>
                </c:pt>
                <c:pt idx="6691">
                  <c:v>6.69</c:v>
                </c:pt>
                <c:pt idx="6692">
                  <c:v>6.6909999999999998</c:v>
                </c:pt>
                <c:pt idx="6693">
                  <c:v>6.6920000000000002</c:v>
                </c:pt>
                <c:pt idx="6694">
                  <c:v>6.6929999999999996</c:v>
                </c:pt>
                <c:pt idx="6695">
                  <c:v>6.694</c:v>
                </c:pt>
                <c:pt idx="6696">
                  <c:v>6.6950000000000003</c:v>
                </c:pt>
                <c:pt idx="6697">
                  <c:v>6.6959999999999997</c:v>
                </c:pt>
                <c:pt idx="6698">
                  <c:v>6.6970000000000001</c:v>
                </c:pt>
                <c:pt idx="6699">
                  <c:v>6.6980000000000004</c:v>
                </c:pt>
                <c:pt idx="6700">
                  <c:v>6.6989999999999998</c:v>
                </c:pt>
                <c:pt idx="6701">
                  <c:v>6.7</c:v>
                </c:pt>
                <c:pt idx="6702">
                  <c:v>6.7009999999999996</c:v>
                </c:pt>
                <c:pt idx="6703">
                  <c:v>6.702</c:v>
                </c:pt>
                <c:pt idx="6704">
                  <c:v>6.7030000000000003</c:v>
                </c:pt>
                <c:pt idx="6705">
                  <c:v>6.7039999999999997</c:v>
                </c:pt>
                <c:pt idx="6706">
                  <c:v>6.7050000000000001</c:v>
                </c:pt>
                <c:pt idx="6707">
                  <c:v>6.7060000000000004</c:v>
                </c:pt>
                <c:pt idx="6708">
                  <c:v>6.7069999999999999</c:v>
                </c:pt>
                <c:pt idx="6709">
                  <c:v>6.7080000000000002</c:v>
                </c:pt>
                <c:pt idx="6710">
                  <c:v>6.7089999999999996</c:v>
                </c:pt>
                <c:pt idx="6711">
                  <c:v>6.71</c:v>
                </c:pt>
                <c:pt idx="6712">
                  <c:v>6.7110000000000003</c:v>
                </c:pt>
                <c:pt idx="6713">
                  <c:v>6.7119999999999997</c:v>
                </c:pt>
                <c:pt idx="6714">
                  <c:v>6.7130000000000001</c:v>
                </c:pt>
                <c:pt idx="6715">
                  <c:v>6.7140000000000004</c:v>
                </c:pt>
                <c:pt idx="6716">
                  <c:v>6.7149999999999999</c:v>
                </c:pt>
                <c:pt idx="6717">
                  <c:v>6.7160000000000002</c:v>
                </c:pt>
                <c:pt idx="6718">
                  <c:v>6.7169999999999996</c:v>
                </c:pt>
                <c:pt idx="6719">
                  <c:v>6.718</c:v>
                </c:pt>
                <c:pt idx="6720">
                  <c:v>6.7190000000000003</c:v>
                </c:pt>
                <c:pt idx="6721">
                  <c:v>6.72</c:v>
                </c:pt>
                <c:pt idx="6722">
                  <c:v>6.7210000000000001</c:v>
                </c:pt>
                <c:pt idx="6723">
                  <c:v>6.7220000000000004</c:v>
                </c:pt>
                <c:pt idx="6724">
                  <c:v>6.7229999999999999</c:v>
                </c:pt>
                <c:pt idx="6725">
                  <c:v>6.7240000000000002</c:v>
                </c:pt>
                <c:pt idx="6726">
                  <c:v>6.7249999999999996</c:v>
                </c:pt>
                <c:pt idx="6727">
                  <c:v>6.726</c:v>
                </c:pt>
                <c:pt idx="6728">
                  <c:v>6.7270000000000003</c:v>
                </c:pt>
                <c:pt idx="6729">
                  <c:v>6.7279999999999998</c:v>
                </c:pt>
                <c:pt idx="6730">
                  <c:v>6.7290000000000001</c:v>
                </c:pt>
                <c:pt idx="6731">
                  <c:v>6.73</c:v>
                </c:pt>
                <c:pt idx="6732">
                  <c:v>6.7309999999999999</c:v>
                </c:pt>
                <c:pt idx="6733">
                  <c:v>6.7320000000000002</c:v>
                </c:pt>
                <c:pt idx="6734">
                  <c:v>6.7329999999999997</c:v>
                </c:pt>
                <c:pt idx="6735">
                  <c:v>6.734</c:v>
                </c:pt>
                <c:pt idx="6736">
                  <c:v>6.7350000000000003</c:v>
                </c:pt>
                <c:pt idx="6737">
                  <c:v>6.7359999999999998</c:v>
                </c:pt>
                <c:pt idx="6738">
                  <c:v>6.7370000000000001</c:v>
                </c:pt>
                <c:pt idx="6739">
                  <c:v>6.7380000000000004</c:v>
                </c:pt>
                <c:pt idx="6740">
                  <c:v>6.7389999999999999</c:v>
                </c:pt>
                <c:pt idx="6741">
                  <c:v>6.74</c:v>
                </c:pt>
                <c:pt idx="6742">
                  <c:v>6.7409999999999997</c:v>
                </c:pt>
                <c:pt idx="6743">
                  <c:v>6.742</c:v>
                </c:pt>
                <c:pt idx="6744">
                  <c:v>6.7430000000000003</c:v>
                </c:pt>
                <c:pt idx="6745">
                  <c:v>6.7439999999999998</c:v>
                </c:pt>
                <c:pt idx="6746">
                  <c:v>6.7450000000000001</c:v>
                </c:pt>
                <c:pt idx="6747">
                  <c:v>6.7460000000000004</c:v>
                </c:pt>
                <c:pt idx="6748">
                  <c:v>6.7469999999999999</c:v>
                </c:pt>
                <c:pt idx="6749">
                  <c:v>6.7480000000000002</c:v>
                </c:pt>
                <c:pt idx="6750">
                  <c:v>6.7489999999999997</c:v>
                </c:pt>
                <c:pt idx="6751">
                  <c:v>6.75</c:v>
                </c:pt>
                <c:pt idx="6752">
                  <c:v>6.7510000000000003</c:v>
                </c:pt>
                <c:pt idx="6753">
                  <c:v>6.7519999999999998</c:v>
                </c:pt>
                <c:pt idx="6754">
                  <c:v>6.7530000000000001</c:v>
                </c:pt>
                <c:pt idx="6755">
                  <c:v>6.7539999999999996</c:v>
                </c:pt>
                <c:pt idx="6756">
                  <c:v>6.7549999999999999</c:v>
                </c:pt>
                <c:pt idx="6757">
                  <c:v>6.7560000000000002</c:v>
                </c:pt>
                <c:pt idx="6758">
                  <c:v>6.7569999999999997</c:v>
                </c:pt>
                <c:pt idx="6759">
                  <c:v>6.758</c:v>
                </c:pt>
                <c:pt idx="6760">
                  <c:v>6.7590000000000003</c:v>
                </c:pt>
                <c:pt idx="6761">
                  <c:v>6.76</c:v>
                </c:pt>
                <c:pt idx="6762">
                  <c:v>6.7610000000000001</c:v>
                </c:pt>
                <c:pt idx="6763">
                  <c:v>6.7619999999999996</c:v>
                </c:pt>
                <c:pt idx="6764">
                  <c:v>6.7629999999999999</c:v>
                </c:pt>
                <c:pt idx="6765">
                  <c:v>6.7640000000000002</c:v>
                </c:pt>
                <c:pt idx="6766">
                  <c:v>6.7649999999999997</c:v>
                </c:pt>
                <c:pt idx="6767">
                  <c:v>6.766</c:v>
                </c:pt>
                <c:pt idx="6768">
                  <c:v>6.7670000000000003</c:v>
                </c:pt>
                <c:pt idx="6769">
                  <c:v>6.7679999999999998</c:v>
                </c:pt>
                <c:pt idx="6770">
                  <c:v>6.7690000000000001</c:v>
                </c:pt>
                <c:pt idx="6771">
                  <c:v>6.77</c:v>
                </c:pt>
                <c:pt idx="6772">
                  <c:v>6.7709999999999999</c:v>
                </c:pt>
                <c:pt idx="6773">
                  <c:v>6.7720000000000002</c:v>
                </c:pt>
                <c:pt idx="6774">
                  <c:v>6.7729999999999997</c:v>
                </c:pt>
                <c:pt idx="6775">
                  <c:v>6.774</c:v>
                </c:pt>
                <c:pt idx="6776">
                  <c:v>6.7750000000000004</c:v>
                </c:pt>
                <c:pt idx="6777">
                  <c:v>6.7759999999999998</c:v>
                </c:pt>
                <c:pt idx="6778">
                  <c:v>6.7770000000000001</c:v>
                </c:pt>
                <c:pt idx="6779">
                  <c:v>6.7779999999999996</c:v>
                </c:pt>
                <c:pt idx="6780">
                  <c:v>6.7789999999999999</c:v>
                </c:pt>
                <c:pt idx="6781">
                  <c:v>6.78</c:v>
                </c:pt>
                <c:pt idx="6782">
                  <c:v>6.7809999999999997</c:v>
                </c:pt>
                <c:pt idx="6783">
                  <c:v>6.782</c:v>
                </c:pt>
                <c:pt idx="6784">
                  <c:v>6.7830000000000004</c:v>
                </c:pt>
                <c:pt idx="6785">
                  <c:v>6.7839999999999998</c:v>
                </c:pt>
                <c:pt idx="6786">
                  <c:v>6.7850000000000001</c:v>
                </c:pt>
                <c:pt idx="6787">
                  <c:v>6.7859999999999996</c:v>
                </c:pt>
                <c:pt idx="6788">
                  <c:v>6.7869999999999999</c:v>
                </c:pt>
                <c:pt idx="6789">
                  <c:v>6.7880000000000003</c:v>
                </c:pt>
                <c:pt idx="6790">
                  <c:v>6.7889999999999997</c:v>
                </c:pt>
                <c:pt idx="6791">
                  <c:v>6.79</c:v>
                </c:pt>
                <c:pt idx="6792">
                  <c:v>6.7910000000000004</c:v>
                </c:pt>
                <c:pt idx="6793">
                  <c:v>6.7919999999999998</c:v>
                </c:pt>
                <c:pt idx="6794">
                  <c:v>6.7930000000000001</c:v>
                </c:pt>
                <c:pt idx="6795">
                  <c:v>6.7939999999999996</c:v>
                </c:pt>
                <c:pt idx="6796">
                  <c:v>6.7949999999999999</c:v>
                </c:pt>
                <c:pt idx="6797">
                  <c:v>6.7960000000000003</c:v>
                </c:pt>
                <c:pt idx="6798">
                  <c:v>6.7969999999999997</c:v>
                </c:pt>
                <c:pt idx="6799">
                  <c:v>6.798</c:v>
                </c:pt>
                <c:pt idx="6800">
                  <c:v>6.7990000000000004</c:v>
                </c:pt>
                <c:pt idx="6801">
                  <c:v>6.8</c:v>
                </c:pt>
                <c:pt idx="6802">
                  <c:v>6.8010000000000002</c:v>
                </c:pt>
                <c:pt idx="6803">
                  <c:v>6.8019999999999996</c:v>
                </c:pt>
                <c:pt idx="6804">
                  <c:v>6.8029999999999999</c:v>
                </c:pt>
                <c:pt idx="6805">
                  <c:v>6.8040000000000003</c:v>
                </c:pt>
                <c:pt idx="6806">
                  <c:v>6.8049999999999997</c:v>
                </c:pt>
                <c:pt idx="6807">
                  <c:v>6.806</c:v>
                </c:pt>
                <c:pt idx="6808">
                  <c:v>6.8070000000000004</c:v>
                </c:pt>
                <c:pt idx="6809">
                  <c:v>6.8079999999999998</c:v>
                </c:pt>
                <c:pt idx="6810">
                  <c:v>6.8090000000000002</c:v>
                </c:pt>
                <c:pt idx="6811">
                  <c:v>6.81</c:v>
                </c:pt>
                <c:pt idx="6812">
                  <c:v>6.8109999999999999</c:v>
                </c:pt>
                <c:pt idx="6813">
                  <c:v>6.8120000000000003</c:v>
                </c:pt>
                <c:pt idx="6814">
                  <c:v>6.8129999999999997</c:v>
                </c:pt>
                <c:pt idx="6815">
                  <c:v>6.8140000000000001</c:v>
                </c:pt>
                <c:pt idx="6816">
                  <c:v>6.8150000000000004</c:v>
                </c:pt>
                <c:pt idx="6817">
                  <c:v>6.8159999999999998</c:v>
                </c:pt>
                <c:pt idx="6818">
                  <c:v>6.8170000000000002</c:v>
                </c:pt>
                <c:pt idx="6819">
                  <c:v>6.8179999999999996</c:v>
                </c:pt>
                <c:pt idx="6820">
                  <c:v>6.819</c:v>
                </c:pt>
                <c:pt idx="6821">
                  <c:v>6.82</c:v>
                </c:pt>
                <c:pt idx="6822">
                  <c:v>6.8209999999999997</c:v>
                </c:pt>
                <c:pt idx="6823">
                  <c:v>6.8220000000000001</c:v>
                </c:pt>
                <c:pt idx="6824">
                  <c:v>6.8230000000000004</c:v>
                </c:pt>
                <c:pt idx="6825">
                  <c:v>6.8239999999999998</c:v>
                </c:pt>
                <c:pt idx="6826">
                  <c:v>6.8250000000000002</c:v>
                </c:pt>
                <c:pt idx="6827">
                  <c:v>6.8259999999999996</c:v>
                </c:pt>
                <c:pt idx="6828">
                  <c:v>6.827</c:v>
                </c:pt>
                <c:pt idx="6829">
                  <c:v>6.8280000000000003</c:v>
                </c:pt>
                <c:pt idx="6830">
                  <c:v>6.8289999999999997</c:v>
                </c:pt>
                <c:pt idx="6831">
                  <c:v>6.83</c:v>
                </c:pt>
                <c:pt idx="6832">
                  <c:v>6.8310000000000004</c:v>
                </c:pt>
                <c:pt idx="6833">
                  <c:v>6.8319999999999999</c:v>
                </c:pt>
                <c:pt idx="6834">
                  <c:v>6.8330000000000002</c:v>
                </c:pt>
                <c:pt idx="6835">
                  <c:v>6.8339999999999996</c:v>
                </c:pt>
                <c:pt idx="6836">
                  <c:v>6.835</c:v>
                </c:pt>
                <c:pt idx="6837">
                  <c:v>6.8360000000000003</c:v>
                </c:pt>
                <c:pt idx="6838">
                  <c:v>6.8369999999999997</c:v>
                </c:pt>
                <c:pt idx="6839">
                  <c:v>6.8380000000000001</c:v>
                </c:pt>
                <c:pt idx="6840">
                  <c:v>6.8390000000000004</c:v>
                </c:pt>
                <c:pt idx="6841">
                  <c:v>6.84</c:v>
                </c:pt>
                <c:pt idx="6842">
                  <c:v>6.8410000000000002</c:v>
                </c:pt>
                <c:pt idx="6843">
                  <c:v>6.8419999999999996</c:v>
                </c:pt>
                <c:pt idx="6844">
                  <c:v>6.843</c:v>
                </c:pt>
                <c:pt idx="6845">
                  <c:v>6.8440000000000003</c:v>
                </c:pt>
                <c:pt idx="6846">
                  <c:v>6.8449999999999998</c:v>
                </c:pt>
                <c:pt idx="6847">
                  <c:v>6.8460000000000001</c:v>
                </c:pt>
                <c:pt idx="6848">
                  <c:v>6.8470000000000004</c:v>
                </c:pt>
                <c:pt idx="6849">
                  <c:v>6.8479999999999999</c:v>
                </c:pt>
                <c:pt idx="6850">
                  <c:v>6.8490000000000002</c:v>
                </c:pt>
                <c:pt idx="6851">
                  <c:v>6.85</c:v>
                </c:pt>
                <c:pt idx="6852">
                  <c:v>6.851</c:v>
                </c:pt>
                <c:pt idx="6853">
                  <c:v>6.8520000000000003</c:v>
                </c:pt>
                <c:pt idx="6854">
                  <c:v>6.8529999999999998</c:v>
                </c:pt>
                <c:pt idx="6855">
                  <c:v>6.8540000000000001</c:v>
                </c:pt>
                <c:pt idx="6856">
                  <c:v>6.8550000000000004</c:v>
                </c:pt>
                <c:pt idx="6857">
                  <c:v>6.8559999999999999</c:v>
                </c:pt>
                <c:pt idx="6858">
                  <c:v>6.8570000000000002</c:v>
                </c:pt>
                <c:pt idx="6859">
                  <c:v>6.8579999999999997</c:v>
                </c:pt>
                <c:pt idx="6860">
                  <c:v>6.859</c:v>
                </c:pt>
                <c:pt idx="6861">
                  <c:v>6.86</c:v>
                </c:pt>
                <c:pt idx="6862">
                  <c:v>6.8609999999999998</c:v>
                </c:pt>
                <c:pt idx="6863">
                  <c:v>6.8620000000000001</c:v>
                </c:pt>
                <c:pt idx="6864">
                  <c:v>6.8630000000000004</c:v>
                </c:pt>
                <c:pt idx="6865">
                  <c:v>6.8639999999999999</c:v>
                </c:pt>
                <c:pt idx="6866">
                  <c:v>6.8650000000000002</c:v>
                </c:pt>
                <c:pt idx="6867">
                  <c:v>6.8659999999999997</c:v>
                </c:pt>
                <c:pt idx="6868">
                  <c:v>6.867</c:v>
                </c:pt>
                <c:pt idx="6869">
                  <c:v>6.8680000000000003</c:v>
                </c:pt>
                <c:pt idx="6870">
                  <c:v>6.8689999999999998</c:v>
                </c:pt>
                <c:pt idx="6871">
                  <c:v>6.87</c:v>
                </c:pt>
                <c:pt idx="6872">
                  <c:v>6.8710000000000004</c:v>
                </c:pt>
                <c:pt idx="6873">
                  <c:v>6.8719999999999999</c:v>
                </c:pt>
                <c:pt idx="6874">
                  <c:v>6.8730000000000002</c:v>
                </c:pt>
                <c:pt idx="6875">
                  <c:v>6.8739999999999997</c:v>
                </c:pt>
                <c:pt idx="6876">
                  <c:v>6.875</c:v>
                </c:pt>
                <c:pt idx="6877">
                  <c:v>6.8760000000000003</c:v>
                </c:pt>
                <c:pt idx="6878">
                  <c:v>6.8769999999999998</c:v>
                </c:pt>
                <c:pt idx="6879">
                  <c:v>6.8780000000000001</c:v>
                </c:pt>
                <c:pt idx="6880">
                  <c:v>6.8789999999999996</c:v>
                </c:pt>
                <c:pt idx="6881">
                  <c:v>6.88</c:v>
                </c:pt>
                <c:pt idx="6882">
                  <c:v>6.8810000000000002</c:v>
                </c:pt>
                <c:pt idx="6883">
                  <c:v>6.8819999999999997</c:v>
                </c:pt>
                <c:pt idx="6884">
                  <c:v>6.883</c:v>
                </c:pt>
                <c:pt idx="6885">
                  <c:v>6.8840000000000003</c:v>
                </c:pt>
                <c:pt idx="6886">
                  <c:v>6.8849999999999998</c:v>
                </c:pt>
                <c:pt idx="6887">
                  <c:v>6.8860000000000001</c:v>
                </c:pt>
                <c:pt idx="6888">
                  <c:v>6.8869999999999996</c:v>
                </c:pt>
                <c:pt idx="6889">
                  <c:v>6.8879999999999999</c:v>
                </c:pt>
                <c:pt idx="6890">
                  <c:v>6.8890000000000002</c:v>
                </c:pt>
                <c:pt idx="6891">
                  <c:v>6.89</c:v>
                </c:pt>
                <c:pt idx="6892">
                  <c:v>6.891</c:v>
                </c:pt>
                <c:pt idx="6893">
                  <c:v>6.8920000000000003</c:v>
                </c:pt>
                <c:pt idx="6894">
                  <c:v>6.8929999999999998</c:v>
                </c:pt>
                <c:pt idx="6895">
                  <c:v>6.8940000000000001</c:v>
                </c:pt>
                <c:pt idx="6896">
                  <c:v>6.8949999999999996</c:v>
                </c:pt>
                <c:pt idx="6897">
                  <c:v>6.8959999999999999</c:v>
                </c:pt>
                <c:pt idx="6898">
                  <c:v>6.8970000000000002</c:v>
                </c:pt>
                <c:pt idx="6899">
                  <c:v>6.8979999999999997</c:v>
                </c:pt>
                <c:pt idx="6900">
                  <c:v>6.899</c:v>
                </c:pt>
                <c:pt idx="6901">
                  <c:v>6.9</c:v>
                </c:pt>
                <c:pt idx="6902">
                  <c:v>6.9009999999999998</c:v>
                </c:pt>
                <c:pt idx="6903">
                  <c:v>6.9020000000000001</c:v>
                </c:pt>
                <c:pt idx="6904">
                  <c:v>6.9029999999999996</c:v>
                </c:pt>
                <c:pt idx="6905">
                  <c:v>6.9039999999999999</c:v>
                </c:pt>
                <c:pt idx="6906">
                  <c:v>6.9050000000000002</c:v>
                </c:pt>
                <c:pt idx="6907">
                  <c:v>6.9059999999999997</c:v>
                </c:pt>
                <c:pt idx="6908">
                  <c:v>6.907</c:v>
                </c:pt>
                <c:pt idx="6909">
                  <c:v>6.9080000000000004</c:v>
                </c:pt>
                <c:pt idx="6910">
                  <c:v>6.9089999999999998</c:v>
                </c:pt>
                <c:pt idx="6911">
                  <c:v>6.91</c:v>
                </c:pt>
                <c:pt idx="6912">
                  <c:v>6.9109999999999996</c:v>
                </c:pt>
                <c:pt idx="6913">
                  <c:v>6.9119999999999999</c:v>
                </c:pt>
                <c:pt idx="6914">
                  <c:v>6.9130000000000003</c:v>
                </c:pt>
                <c:pt idx="6915">
                  <c:v>6.9139999999999997</c:v>
                </c:pt>
                <c:pt idx="6916">
                  <c:v>6.915</c:v>
                </c:pt>
                <c:pt idx="6917">
                  <c:v>6.9160000000000004</c:v>
                </c:pt>
                <c:pt idx="6918">
                  <c:v>6.9169999999999998</c:v>
                </c:pt>
                <c:pt idx="6919">
                  <c:v>6.9180000000000001</c:v>
                </c:pt>
                <c:pt idx="6920">
                  <c:v>6.9189999999999996</c:v>
                </c:pt>
                <c:pt idx="6921">
                  <c:v>6.92</c:v>
                </c:pt>
                <c:pt idx="6922">
                  <c:v>6.9210000000000003</c:v>
                </c:pt>
                <c:pt idx="6923">
                  <c:v>6.9219999999999997</c:v>
                </c:pt>
                <c:pt idx="6924">
                  <c:v>6.923</c:v>
                </c:pt>
                <c:pt idx="6925">
                  <c:v>6.9240000000000004</c:v>
                </c:pt>
                <c:pt idx="6926">
                  <c:v>6.9249999999999998</c:v>
                </c:pt>
                <c:pt idx="6927">
                  <c:v>6.9260000000000002</c:v>
                </c:pt>
                <c:pt idx="6928">
                  <c:v>6.9269999999999996</c:v>
                </c:pt>
                <c:pt idx="6929">
                  <c:v>6.9279999999999999</c:v>
                </c:pt>
                <c:pt idx="6930">
                  <c:v>6.9290000000000003</c:v>
                </c:pt>
                <c:pt idx="6931">
                  <c:v>6.93</c:v>
                </c:pt>
                <c:pt idx="6932">
                  <c:v>6.931</c:v>
                </c:pt>
                <c:pt idx="6933">
                  <c:v>6.9320000000000004</c:v>
                </c:pt>
                <c:pt idx="6934">
                  <c:v>6.9329999999999998</c:v>
                </c:pt>
                <c:pt idx="6935">
                  <c:v>6.9340000000000002</c:v>
                </c:pt>
                <c:pt idx="6936">
                  <c:v>6.9349999999999996</c:v>
                </c:pt>
                <c:pt idx="6937">
                  <c:v>6.9359999999999999</c:v>
                </c:pt>
                <c:pt idx="6938">
                  <c:v>6.9370000000000003</c:v>
                </c:pt>
                <c:pt idx="6939">
                  <c:v>6.9379999999999997</c:v>
                </c:pt>
                <c:pt idx="6940">
                  <c:v>6.9390000000000001</c:v>
                </c:pt>
                <c:pt idx="6941">
                  <c:v>6.94</c:v>
                </c:pt>
                <c:pt idx="6942">
                  <c:v>6.9409999999999998</c:v>
                </c:pt>
                <c:pt idx="6943">
                  <c:v>6.9420000000000002</c:v>
                </c:pt>
                <c:pt idx="6944">
                  <c:v>6.9429999999999996</c:v>
                </c:pt>
                <c:pt idx="6945">
                  <c:v>6.944</c:v>
                </c:pt>
                <c:pt idx="6946">
                  <c:v>6.9450000000000003</c:v>
                </c:pt>
                <c:pt idx="6947">
                  <c:v>6.9459999999999997</c:v>
                </c:pt>
                <c:pt idx="6948">
                  <c:v>6.9470000000000001</c:v>
                </c:pt>
                <c:pt idx="6949">
                  <c:v>6.9480000000000004</c:v>
                </c:pt>
                <c:pt idx="6950">
                  <c:v>6.9489999999999998</c:v>
                </c:pt>
                <c:pt idx="6951">
                  <c:v>6.95</c:v>
                </c:pt>
                <c:pt idx="6952">
                  <c:v>6.9509999999999996</c:v>
                </c:pt>
                <c:pt idx="6953">
                  <c:v>6.952</c:v>
                </c:pt>
                <c:pt idx="6954">
                  <c:v>6.9530000000000003</c:v>
                </c:pt>
                <c:pt idx="6955">
                  <c:v>6.9539999999999997</c:v>
                </c:pt>
                <c:pt idx="6956">
                  <c:v>6.9550000000000001</c:v>
                </c:pt>
                <c:pt idx="6957">
                  <c:v>6.9560000000000004</c:v>
                </c:pt>
                <c:pt idx="6958">
                  <c:v>6.9569999999999999</c:v>
                </c:pt>
                <c:pt idx="6959">
                  <c:v>6.9580000000000002</c:v>
                </c:pt>
                <c:pt idx="6960">
                  <c:v>6.9589999999999996</c:v>
                </c:pt>
                <c:pt idx="6961">
                  <c:v>6.96</c:v>
                </c:pt>
                <c:pt idx="6962">
                  <c:v>6.9610000000000003</c:v>
                </c:pt>
                <c:pt idx="6963">
                  <c:v>6.9619999999999997</c:v>
                </c:pt>
                <c:pt idx="6964">
                  <c:v>6.9630000000000001</c:v>
                </c:pt>
                <c:pt idx="6965">
                  <c:v>6.9640000000000004</c:v>
                </c:pt>
                <c:pt idx="6966">
                  <c:v>6.9649999999999999</c:v>
                </c:pt>
                <c:pt idx="6967">
                  <c:v>6.9660000000000002</c:v>
                </c:pt>
                <c:pt idx="6968">
                  <c:v>6.9669999999999996</c:v>
                </c:pt>
                <c:pt idx="6969">
                  <c:v>6.968</c:v>
                </c:pt>
                <c:pt idx="6970">
                  <c:v>6.9690000000000003</c:v>
                </c:pt>
                <c:pt idx="6971">
                  <c:v>6.97</c:v>
                </c:pt>
                <c:pt idx="6972">
                  <c:v>6.9710000000000001</c:v>
                </c:pt>
                <c:pt idx="6973">
                  <c:v>6.9720000000000004</c:v>
                </c:pt>
                <c:pt idx="6974">
                  <c:v>6.9729999999999999</c:v>
                </c:pt>
                <c:pt idx="6975">
                  <c:v>6.9740000000000002</c:v>
                </c:pt>
                <c:pt idx="6976">
                  <c:v>6.9749999999999996</c:v>
                </c:pt>
                <c:pt idx="6977">
                  <c:v>6.976</c:v>
                </c:pt>
                <c:pt idx="6978">
                  <c:v>6.9770000000000003</c:v>
                </c:pt>
                <c:pt idx="6979">
                  <c:v>6.9779999999999998</c:v>
                </c:pt>
                <c:pt idx="6980">
                  <c:v>6.9790000000000001</c:v>
                </c:pt>
                <c:pt idx="6981">
                  <c:v>6.98</c:v>
                </c:pt>
                <c:pt idx="6982">
                  <c:v>6.9809999999999999</c:v>
                </c:pt>
                <c:pt idx="6983">
                  <c:v>6.9820000000000002</c:v>
                </c:pt>
                <c:pt idx="6984">
                  <c:v>6.9829999999999997</c:v>
                </c:pt>
                <c:pt idx="6985">
                  <c:v>6.984</c:v>
                </c:pt>
                <c:pt idx="6986">
                  <c:v>6.9850000000000003</c:v>
                </c:pt>
                <c:pt idx="6987">
                  <c:v>6.9859999999999998</c:v>
                </c:pt>
                <c:pt idx="6988">
                  <c:v>6.9870000000000001</c:v>
                </c:pt>
                <c:pt idx="6989">
                  <c:v>6.9880000000000004</c:v>
                </c:pt>
                <c:pt idx="6990">
                  <c:v>6.9889999999999999</c:v>
                </c:pt>
                <c:pt idx="6991">
                  <c:v>6.99</c:v>
                </c:pt>
                <c:pt idx="6992">
                  <c:v>6.9909999999999997</c:v>
                </c:pt>
                <c:pt idx="6993">
                  <c:v>6.992</c:v>
                </c:pt>
                <c:pt idx="6994">
                  <c:v>6.9930000000000003</c:v>
                </c:pt>
                <c:pt idx="6995">
                  <c:v>6.9939999999999998</c:v>
                </c:pt>
                <c:pt idx="6996">
                  <c:v>6.9950000000000001</c:v>
                </c:pt>
                <c:pt idx="6997">
                  <c:v>6.9960000000000004</c:v>
                </c:pt>
                <c:pt idx="6998">
                  <c:v>6.9969999999999999</c:v>
                </c:pt>
                <c:pt idx="6999">
                  <c:v>6.9980000000000002</c:v>
                </c:pt>
                <c:pt idx="7000">
                  <c:v>6.9989999999999997</c:v>
                </c:pt>
                <c:pt idx="7001">
                  <c:v>7</c:v>
                </c:pt>
                <c:pt idx="7002">
                  <c:v>7.0010000000000003</c:v>
                </c:pt>
                <c:pt idx="7003">
                  <c:v>7.0019999999999998</c:v>
                </c:pt>
                <c:pt idx="7004">
                  <c:v>7.0030000000000001</c:v>
                </c:pt>
                <c:pt idx="7005">
                  <c:v>7.0039999999999996</c:v>
                </c:pt>
                <c:pt idx="7006">
                  <c:v>7.0049999999999999</c:v>
                </c:pt>
                <c:pt idx="7007">
                  <c:v>7.0060000000000002</c:v>
                </c:pt>
                <c:pt idx="7008">
                  <c:v>7.0069999999999997</c:v>
                </c:pt>
                <c:pt idx="7009">
                  <c:v>7.008</c:v>
                </c:pt>
                <c:pt idx="7010">
                  <c:v>7.0090000000000003</c:v>
                </c:pt>
                <c:pt idx="7011">
                  <c:v>7.01</c:v>
                </c:pt>
                <c:pt idx="7012">
                  <c:v>7.0110000000000001</c:v>
                </c:pt>
                <c:pt idx="7013">
                  <c:v>7.0119999999999996</c:v>
                </c:pt>
                <c:pt idx="7014">
                  <c:v>7.0129999999999999</c:v>
                </c:pt>
                <c:pt idx="7015">
                  <c:v>7.0140000000000002</c:v>
                </c:pt>
                <c:pt idx="7016">
                  <c:v>7.0149999999999997</c:v>
                </c:pt>
                <c:pt idx="7017">
                  <c:v>7.016</c:v>
                </c:pt>
                <c:pt idx="7018">
                  <c:v>7.0170000000000003</c:v>
                </c:pt>
                <c:pt idx="7019">
                  <c:v>7.0179999999999998</c:v>
                </c:pt>
                <c:pt idx="7020">
                  <c:v>7.0190000000000001</c:v>
                </c:pt>
                <c:pt idx="7021">
                  <c:v>7.02</c:v>
                </c:pt>
                <c:pt idx="7022">
                  <c:v>7.0209999999999999</c:v>
                </c:pt>
                <c:pt idx="7023">
                  <c:v>7.0220000000000002</c:v>
                </c:pt>
                <c:pt idx="7024">
                  <c:v>7.0229999999999997</c:v>
                </c:pt>
                <c:pt idx="7025">
                  <c:v>7.024</c:v>
                </c:pt>
                <c:pt idx="7026">
                  <c:v>7.0250000000000004</c:v>
                </c:pt>
                <c:pt idx="7027">
                  <c:v>7.0259999999999998</c:v>
                </c:pt>
                <c:pt idx="7028">
                  <c:v>7.0270000000000001</c:v>
                </c:pt>
                <c:pt idx="7029">
                  <c:v>7.0279999999999996</c:v>
                </c:pt>
                <c:pt idx="7030">
                  <c:v>7.0289999999999999</c:v>
                </c:pt>
                <c:pt idx="7031">
                  <c:v>7.03</c:v>
                </c:pt>
                <c:pt idx="7032">
                  <c:v>7.0309999999999997</c:v>
                </c:pt>
                <c:pt idx="7033">
                  <c:v>7.032</c:v>
                </c:pt>
                <c:pt idx="7034">
                  <c:v>7.0330000000000004</c:v>
                </c:pt>
                <c:pt idx="7035">
                  <c:v>7.0339999999999998</c:v>
                </c:pt>
                <c:pt idx="7036">
                  <c:v>7.0350000000000001</c:v>
                </c:pt>
                <c:pt idx="7037">
                  <c:v>7.0359999999999996</c:v>
                </c:pt>
                <c:pt idx="7038">
                  <c:v>7.0369999999999999</c:v>
                </c:pt>
                <c:pt idx="7039">
                  <c:v>7.0380000000000003</c:v>
                </c:pt>
                <c:pt idx="7040">
                  <c:v>7.0389999999999997</c:v>
                </c:pt>
                <c:pt idx="7041">
                  <c:v>7.04</c:v>
                </c:pt>
                <c:pt idx="7042">
                  <c:v>7.0410000000000004</c:v>
                </c:pt>
                <c:pt idx="7043">
                  <c:v>7.0419999999999998</c:v>
                </c:pt>
                <c:pt idx="7044">
                  <c:v>7.0430000000000001</c:v>
                </c:pt>
                <c:pt idx="7045">
                  <c:v>7.0439999999999996</c:v>
                </c:pt>
                <c:pt idx="7046">
                  <c:v>7.0449999999999999</c:v>
                </c:pt>
                <c:pt idx="7047">
                  <c:v>7.0460000000000003</c:v>
                </c:pt>
                <c:pt idx="7048">
                  <c:v>7.0469999999999997</c:v>
                </c:pt>
                <c:pt idx="7049">
                  <c:v>7.048</c:v>
                </c:pt>
                <c:pt idx="7050">
                  <c:v>7.0490000000000004</c:v>
                </c:pt>
                <c:pt idx="7051">
                  <c:v>7.05</c:v>
                </c:pt>
                <c:pt idx="7052">
                  <c:v>7.0510000000000002</c:v>
                </c:pt>
                <c:pt idx="7053">
                  <c:v>7.0519999999999996</c:v>
                </c:pt>
                <c:pt idx="7054">
                  <c:v>7.0529999999999999</c:v>
                </c:pt>
                <c:pt idx="7055">
                  <c:v>7.0540000000000003</c:v>
                </c:pt>
                <c:pt idx="7056">
                  <c:v>7.0549999999999997</c:v>
                </c:pt>
                <c:pt idx="7057">
                  <c:v>7.056</c:v>
                </c:pt>
                <c:pt idx="7058">
                  <c:v>7.0570000000000004</c:v>
                </c:pt>
                <c:pt idx="7059">
                  <c:v>7.0579999999999998</c:v>
                </c:pt>
                <c:pt idx="7060">
                  <c:v>7.0590000000000002</c:v>
                </c:pt>
                <c:pt idx="7061">
                  <c:v>7.06</c:v>
                </c:pt>
                <c:pt idx="7062">
                  <c:v>7.0609999999999999</c:v>
                </c:pt>
                <c:pt idx="7063">
                  <c:v>7.0620000000000003</c:v>
                </c:pt>
                <c:pt idx="7064">
                  <c:v>7.0629999999999997</c:v>
                </c:pt>
                <c:pt idx="7065">
                  <c:v>7.0640000000000001</c:v>
                </c:pt>
                <c:pt idx="7066">
                  <c:v>7.0650000000000004</c:v>
                </c:pt>
                <c:pt idx="7067">
                  <c:v>7.0659999999999998</c:v>
                </c:pt>
                <c:pt idx="7068">
                  <c:v>7.0670000000000002</c:v>
                </c:pt>
                <c:pt idx="7069">
                  <c:v>7.0679999999999996</c:v>
                </c:pt>
                <c:pt idx="7070">
                  <c:v>7.069</c:v>
                </c:pt>
                <c:pt idx="7071">
                  <c:v>7.07</c:v>
                </c:pt>
                <c:pt idx="7072">
                  <c:v>7.0709999999999997</c:v>
                </c:pt>
                <c:pt idx="7073">
                  <c:v>7.0720000000000001</c:v>
                </c:pt>
                <c:pt idx="7074">
                  <c:v>7.0730000000000004</c:v>
                </c:pt>
                <c:pt idx="7075">
                  <c:v>7.0739999999999998</c:v>
                </c:pt>
                <c:pt idx="7076">
                  <c:v>7.0750000000000002</c:v>
                </c:pt>
                <c:pt idx="7077">
                  <c:v>7.0759999999999996</c:v>
                </c:pt>
                <c:pt idx="7078">
                  <c:v>7.077</c:v>
                </c:pt>
                <c:pt idx="7079">
                  <c:v>7.0780000000000003</c:v>
                </c:pt>
                <c:pt idx="7080">
                  <c:v>7.0789999999999997</c:v>
                </c:pt>
                <c:pt idx="7081">
                  <c:v>7.08</c:v>
                </c:pt>
                <c:pt idx="7082">
                  <c:v>7.0810000000000004</c:v>
                </c:pt>
                <c:pt idx="7083">
                  <c:v>7.0819999999999999</c:v>
                </c:pt>
                <c:pt idx="7084">
                  <c:v>7.0830000000000002</c:v>
                </c:pt>
                <c:pt idx="7085">
                  <c:v>7.0839999999999996</c:v>
                </c:pt>
                <c:pt idx="7086">
                  <c:v>7.085</c:v>
                </c:pt>
                <c:pt idx="7087">
                  <c:v>7.0860000000000003</c:v>
                </c:pt>
                <c:pt idx="7088">
                  <c:v>7.0869999999999997</c:v>
                </c:pt>
                <c:pt idx="7089">
                  <c:v>7.0880000000000001</c:v>
                </c:pt>
                <c:pt idx="7090">
                  <c:v>7.0890000000000004</c:v>
                </c:pt>
                <c:pt idx="7091">
                  <c:v>7.09</c:v>
                </c:pt>
                <c:pt idx="7092">
                  <c:v>7.0910000000000002</c:v>
                </c:pt>
                <c:pt idx="7093">
                  <c:v>7.0919999999999996</c:v>
                </c:pt>
                <c:pt idx="7094">
                  <c:v>7.093</c:v>
                </c:pt>
                <c:pt idx="7095">
                  <c:v>7.0940000000000003</c:v>
                </c:pt>
                <c:pt idx="7096">
                  <c:v>7.0949999999999998</c:v>
                </c:pt>
                <c:pt idx="7097">
                  <c:v>7.0960000000000001</c:v>
                </c:pt>
                <c:pt idx="7098">
                  <c:v>7.0970000000000004</c:v>
                </c:pt>
                <c:pt idx="7099">
                  <c:v>7.0979999999999999</c:v>
                </c:pt>
                <c:pt idx="7100">
                  <c:v>7.0990000000000002</c:v>
                </c:pt>
                <c:pt idx="7101">
                  <c:v>7.1</c:v>
                </c:pt>
                <c:pt idx="7102">
                  <c:v>7.101</c:v>
                </c:pt>
                <c:pt idx="7103">
                  <c:v>7.1020000000000003</c:v>
                </c:pt>
                <c:pt idx="7104">
                  <c:v>7.1029999999999998</c:v>
                </c:pt>
                <c:pt idx="7105">
                  <c:v>7.1040000000000001</c:v>
                </c:pt>
                <c:pt idx="7106">
                  <c:v>7.1050000000000004</c:v>
                </c:pt>
                <c:pt idx="7107">
                  <c:v>7.1059999999999999</c:v>
                </c:pt>
                <c:pt idx="7108">
                  <c:v>7.1070000000000002</c:v>
                </c:pt>
                <c:pt idx="7109">
                  <c:v>7.1079999999999997</c:v>
                </c:pt>
                <c:pt idx="7110">
                  <c:v>7.109</c:v>
                </c:pt>
                <c:pt idx="7111">
                  <c:v>7.11</c:v>
                </c:pt>
                <c:pt idx="7112">
                  <c:v>7.1109999999999998</c:v>
                </c:pt>
                <c:pt idx="7113">
                  <c:v>7.1120000000000001</c:v>
                </c:pt>
                <c:pt idx="7114">
                  <c:v>7.1130000000000004</c:v>
                </c:pt>
                <c:pt idx="7115">
                  <c:v>7.1139999999999999</c:v>
                </c:pt>
                <c:pt idx="7116">
                  <c:v>7.1150000000000002</c:v>
                </c:pt>
                <c:pt idx="7117">
                  <c:v>7.1159999999999997</c:v>
                </c:pt>
                <c:pt idx="7118">
                  <c:v>7.117</c:v>
                </c:pt>
                <c:pt idx="7119">
                  <c:v>7.1180000000000003</c:v>
                </c:pt>
                <c:pt idx="7120">
                  <c:v>7.1189999999999998</c:v>
                </c:pt>
                <c:pt idx="7121">
                  <c:v>7.12</c:v>
                </c:pt>
                <c:pt idx="7122">
                  <c:v>7.1210000000000004</c:v>
                </c:pt>
                <c:pt idx="7123">
                  <c:v>7.1219999999999999</c:v>
                </c:pt>
                <c:pt idx="7124">
                  <c:v>7.1230000000000002</c:v>
                </c:pt>
                <c:pt idx="7125">
                  <c:v>7.1239999999999997</c:v>
                </c:pt>
                <c:pt idx="7126">
                  <c:v>7.125</c:v>
                </c:pt>
                <c:pt idx="7127">
                  <c:v>7.1260000000000003</c:v>
                </c:pt>
                <c:pt idx="7128">
                  <c:v>7.1269999999999998</c:v>
                </c:pt>
                <c:pt idx="7129">
                  <c:v>7.1280000000000001</c:v>
                </c:pt>
                <c:pt idx="7130">
                  <c:v>7.1289999999999996</c:v>
                </c:pt>
                <c:pt idx="7131">
                  <c:v>7.13</c:v>
                </c:pt>
                <c:pt idx="7132">
                  <c:v>7.1310000000000002</c:v>
                </c:pt>
                <c:pt idx="7133">
                  <c:v>7.1319999999999997</c:v>
                </c:pt>
                <c:pt idx="7134">
                  <c:v>7.133</c:v>
                </c:pt>
                <c:pt idx="7135">
                  <c:v>7.1340000000000003</c:v>
                </c:pt>
                <c:pt idx="7136">
                  <c:v>7.1349999999999998</c:v>
                </c:pt>
                <c:pt idx="7137">
                  <c:v>7.1360000000000001</c:v>
                </c:pt>
                <c:pt idx="7138">
                  <c:v>7.1369999999999996</c:v>
                </c:pt>
                <c:pt idx="7139">
                  <c:v>7.1379999999999999</c:v>
                </c:pt>
                <c:pt idx="7140">
                  <c:v>7.1390000000000002</c:v>
                </c:pt>
                <c:pt idx="7141">
                  <c:v>7.14</c:v>
                </c:pt>
                <c:pt idx="7142">
                  <c:v>7.141</c:v>
                </c:pt>
                <c:pt idx="7143">
                  <c:v>7.1420000000000003</c:v>
                </c:pt>
                <c:pt idx="7144">
                  <c:v>7.1429999999999998</c:v>
                </c:pt>
                <c:pt idx="7145">
                  <c:v>7.1440000000000001</c:v>
                </c:pt>
                <c:pt idx="7146">
                  <c:v>7.1449999999999996</c:v>
                </c:pt>
                <c:pt idx="7147">
                  <c:v>7.1459999999999999</c:v>
                </c:pt>
                <c:pt idx="7148">
                  <c:v>7.1470000000000002</c:v>
                </c:pt>
                <c:pt idx="7149">
                  <c:v>7.1479999999999997</c:v>
                </c:pt>
                <c:pt idx="7150">
                  <c:v>7.149</c:v>
                </c:pt>
                <c:pt idx="7151">
                  <c:v>7.15</c:v>
                </c:pt>
                <c:pt idx="7152">
                  <c:v>7.1509999999999998</c:v>
                </c:pt>
                <c:pt idx="7153">
                  <c:v>7.1520000000000001</c:v>
                </c:pt>
                <c:pt idx="7154">
                  <c:v>7.1529999999999996</c:v>
                </c:pt>
                <c:pt idx="7155">
                  <c:v>7.1539999999999999</c:v>
                </c:pt>
                <c:pt idx="7156">
                  <c:v>7.1550000000000002</c:v>
                </c:pt>
                <c:pt idx="7157">
                  <c:v>7.1559999999999997</c:v>
                </c:pt>
                <c:pt idx="7158">
                  <c:v>7.157</c:v>
                </c:pt>
                <c:pt idx="7159">
                  <c:v>7.1580000000000004</c:v>
                </c:pt>
                <c:pt idx="7160">
                  <c:v>7.1589999999999998</c:v>
                </c:pt>
                <c:pt idx="7161">
                  <c:v>7.16</c:v>
                </c:pt>
                <c:pt idx="7162">
                  <c:v>7.1609999999999996</c:v>
                </c:pt>
                <c:pt idx="7163">
                  <c:v>7.1619999999999999</c:v>
                </c:pt>
                <c:pt idx="7164">
                  <c:v>7.1630000000000003</c:v>
                </c:pt>
                <c:pt idx="7165">
                  <c:v>7.1639999999999997</c:v>
                </c:pt>
                <c:pt idx="7166">
                  <c:v>7.165</c:v>
                </c:pt>
                <c:pt idx="7167">
                  <c:v>7.1660000000000004</c:v>
                </c:pt>
                <c:pt idx="7168">
                  <c:v>7.1669999999999998</c:v>
                </c:pt>
                <c:pt idx="7169">
                  <c:v>7.1680000000000001</c:v>
                </c:pt>
                <c:pt idx="7170">
                  <c:v>7.1689999999999996</c:v>
                </c:pt>
                <c:pt idx="7171">
                  <c:v>7.17</c:v>
                </c:pt>
                <c:pt idx="7172">
                  <c:v>7.1710000000000003</c:v>
                </c:pt>
                <c:pt idx="7173">
                  <c:v>7.1719999999999997</c:v>
                </c:pt>
                <c:pt idx="7174">
                  <c:v>7.173</c:v>
                </c:pt>
                <c:pt idx="7175">
                  <c:v>7.1740000000000004</c:v>
                </c:pt>
                <c:pt idx="7176">
                  <c:v>7.1749999999999998</c:v>
                </c:pt>
                <c:pt idx="7177">
                  <c:v>7.1760000000000002</c:v>
                </c:pt>
                <c:pt idx="7178">
                  <c:v>7.1769999999999996</c:v>
                </c:pt>
                <c:pt idx="7179">
                  <c:v>7.1779999999999999</c:v>
                </c:pt>
                <c:pt idx="7180">
                  <c:v>7.1790000000000003</c:v>
                </c:pt>
                <c:pt idx="7181">
                  <c:v>7.18</c:v>
                </c:pt>
                <c:pt idx="7182">
                  <c:v>7.181</c:v>
                </c:pt>
                <c:pt idx="7183">
                  <c:v>7.1820000000000004</c:v>
                </c:pt>
                <c:pt idx="7184">
                  <c:v>7.1829999999999998</c:v>
                </c:pt>
                <c:pt idx="7185">
                  <c:v>7.1840000000000002</c:v>
                </c:pt>
                <c:pt idx="7186">
                  <c:v>7.1849999999999996</c:v>
                </c:pt>
                <c:pt idx="7187">
                  <c:v>7.1859999999999999</c:v>
                </c:pt>
                <c:pt idx="7188">
                  <c:v>7.1870000000000003</c:v>
                </c:pt>
                <c:pt idx="7189">
                  <c:v>7.1879999999999997</c:v>
                </c:pt>
                <c:pt idx="7190">
                  <c:v>7.1890000000000001</c:v>
                </c:pt>
                <c:pt idx="7191">
                  <c:v>7.19</c:v>
                </c:pt>
                <c:pt idx="7192">
                  <c:v>7.1909999999999998</c:v>
                </c:pt>
                <c:pt idx="7193">
                  <c:v>7.1920000000000002</c:v>
                </c:pt>
                <c:pt idx="7194">
                  <c:v>7.1929999999999996</c:v>
                </c:pt>
                <c:pt idx="7195">
                  <c:v>7.194</c:v>
                </c:pt>
                <c:pt idx="7196">
                  <c:v>7.1950000000000003</c:v>
                </c:pt>
                <c:pt idx="7197">
                  <c:v>7.1959999999999997</c:v>
                </c:pt>
                <c:pt idx="7198">
                  <c:v>7.1970000000000001</c:v>
                </c:pt>
                <c:pt idx="7199">
                  <c:v>7.1980000000000004</c:v>
                </c:pt>
                <c:pt idx="7200">
                  <c:v>7.1989999999999998</c:v>
                </c:pt>
                <c:pt idx="7201">
                  <c:v>7.2</c:v>
                </c:pt>
                <c:pt idx="7202">
                  <c:v>7.2009999999999996</c:v>
                </c:pt>
                <c:pt idx="7203">
                  <c:v>7.202</c:v>
                </c:pt>
                <c:pt idx="7204">
                  <c:v>7.2030000000000003</c:v>
                </c:pt>
                <c:pt idx="7205">
                  <c:v>7.2039999999999997</c:v>
                </c:pt>
                <c:pt idx="7206">
                  <c:v>7.2050000000000001</c:v>
                </c:pt>
                <c:pt idx="7207">
                  <c:v>7.2060000000000004</c:v>
                </c:pt>
                <c:pt idx="7208">
                  <c:v>7.2069999999999999</c:v>
                </c:pt>
                <c:pt idx="7209">
                  <c:v>7.2080000000000002</c:v>
                </c:pt>
                <c:pt idx="7210">
                  <c:v>7.2089999999999996</c:v>
                </c:pt>
                <c:pt idx="7211">
                  <c:v>7.21</c:v>
                </c:pt>
                <c:pt idx="7212">
                  <c:v>7.2110000000000003</c:v>
                </c:pt>
                <c:pt idx="7213">
                  <c:v>7.2119999999999997</c:v>
                </c:pt>
                <c:pt idx="7214">
                  <c:v>7.2130000000000001</c:v>
                </c:pt>
                <c:pt idx="7215">
                  <c:v>7.2140000000000004</c:v>
                </c:pt>
                <c:pt idx="7216">
                  <c:v>7.2149999999999999</c:v>
                </c:pt>
                <c:pt idx="7217">
                  <c:v>7.2160000000000002</c:v>
                </c:pt>
                <c:pt idx="7218">
                  <c:v>7.2169999999999996</c:v>
                </c:pt>
                <c:pt idx="7219">
                  <c:v>7.218</c:v>
                </c:pt>
                <c:pt idx="7220">
                  <c:v>7.2190000000000003</c:v>
                </c:pt>
                <c:pt idx="7221">
                  <c:v>7.22</c:v>
                </c:pt>
                <c:pt idx="7222">
                  <c:v>7.2210000000000001</c:v>
                </c:pt>
                <c:pt idx="7223">
                  <c:v>7.2220000000000004</c:v>
                </c:pt>
                <c:pt idx="7224">
                  <c:v>7.2229999999999999</c:v>
                </c:pt>
                <c:pt idx="7225">
                  <c:v>7.2240000000000002</c:v>
                </c:pt>
                <c:pt idx="7226">
                  <c:v>7.2249999999999996</c:v>
                </c:pt>
                <c:pt idx="7227">
                  <c:v>7.226</c:v>
                </c:pt>
                <c:pt idx="7228">
                  <c:v>7.2270000000000003</c:v>
                </c:pt>
                <c:pt idx="7229">
                  <c:v>7.2279999999999998</c:v>
                </c:pt>
                <c:pt idx="7230">
                  <c:v>7.2290000000000001</c:v>
                </c:pt>
                <c:pt idx="7231">
                  <c:v>7.23</c:v>
                </c:pt>
                <c:pt idx="7232">
                  <c:v>7.2309999999999999</c:v>
                </c:pt>
                <c:pt idx="7233">
                  <c:v>7.2320000000000002</c:v>
                </c:pt>
                <c:pt idx="7234">
                  <c:v>7.2329999999999997</c:v>
                </c:pt>
                <c:pt idx="7235">
                  <c:v>7.234</c:v>
                </c:pt>
                <c:pt idx="7236">
                  <c:v>7.2350000000000003</c:v>
                </c:pt>
                <c:pt idx="7237">
                  <c:v>7.2359999999999998</c:v>
                </c:pt>
                <c:pt idx="7238">
                  <c:v>7.2370000000000001</c:v>
                </c:pt>
                <c:pt idx="7239">
                  <c:v>7.2380000000000004</c:v>
                </c:pt>
                <c:pt idx="7240">
                  <c:v>7.2389999999999999</c:v>
                </c:pt>
                <c:pt idx="7241">
                  <c:v>7.24</c:v>
                </c:pt>
                <c:pt idx="7242">
                  <c:v>7.2409999999999997</c:v>
                </c:pt>
                <c:pt idx="7243">
                  <c:v>7.242</c:v>
                </c:pt>
                <c:pt idx="7244">
                  <c:v>7.2430000000000003</c:v>
                </c:pt>
                <c:pt idx="7245">
                  <c:v>7.2439999999999998</c:v>
                </c:pt>
                <c:pt idx="7246">
                  <c:v>7.2450000000000001</c:v>
                </c:pt>
                <c:pt idx="7247">
                  <c:v>7.2460000000000004</c:v>
                </c:pt>
                <c:pt idx="7248">
                  <c:v>7.2469999999999999</c:v>
                </c:pt>
                <c:pt idx="7249">
                  <c:v>7.2480000000000002</c:v>
                </c:pt>
                <c:pt idx="7250">
                  <c:v>7.2489999999999997</c:v>
                </c:pt>
                <c:pt idx="7251">
                  <c:v>7.25</c:v>
                </c:pt>
                <c:pt idx="7252">
                  <c:v>7.2510000000000003</c:v>
                </c:pt>
                <c:pt idx="7253">
                  <c:v>7.2519999999999998</c:v>
                </c:pt>
                <c:pt idx="7254">
                  <c:v>7.2530000000000001</c:v>
                </c:pt>
                <c:pt idx="7255">
                  <c:v>7.2539999999999996</c:v>
                </c:pt>
                <c:pt idx="7256">
                  <c:v>7.2549999999999999</c:v>
                </c:pt>
                <c:pt idx="7257">
                  <c:v>7.2560000000000002</c:v>
                </c:pt>
                <c:pt idx="7258">
                  <c:v>7.2569999999999997</c:v>
                </c:pt>
                <c:pt idx="7259">
                  <c:v>7.258</c:v>
                </c:pt>
                <c:pt idx="7260">
                  <c:v>7.2590000000000003</c:v>
                </c:pt>
                <c:pt idx="7261">
                  <c:v>7.26</c:v>
                </c:pt>
                <c:pt idx="7262">
                  <c:v>7.2610000000000001</c:v>
                </c:pt>
                <c:pt idx="7263">
                  <c:v>7.2619999999999996</c:v>
                </c:pt>
                <c:pt idx="7264">
                  <c:v>7.2629999999999999</c:v>
                </c:pt>
                <c:pt idx="7265">
                  <c:v>7.2640000000000002</c:v>
                </c:pt>
                <c:pt idx="7266">
                  <c:v>7.2649999999999997</c:v>
                </c:pt>
                <c:pt idx="7267">
                  <c:v>7.266</c:v>
                </c:pt>
                <c:pt idx="7268">
                  <c:v>7.2670000000000003</c:v>
                </c:pt>
                <c:pt idx="7269">
                  <c:v>7.2679999999999998</c:v>
                </c:pt>
                <c:pt idx="7270">
                  <c:v>7.2690000000000001</c:v>
                </c:pt>
                <c:pt idx="7271">
                  <c:v>7.27</c:v>
                </c:pt>
                <c:pt idx="7272">
                  <c:v>7.2709999999999999</c:v>
                </c:pt>
                <c:pt idx="7273">
                  <c:v>7.2720000000000002</c:v>
                </c:pt>
                <c:pt idx="7274">
                  <c:v>7.2729999999999997</c:v>
                </c:pt>
                <c:pt idx="7275">
                  <c:v>7.274</c:v>
                </c:pt>
                <c:pt idx="7276">
                  <c:v>7.2750000000000004</c:v>
                </c:pt>
                <c:pt idx="7277">
                  <c:v>7.2759999999999998</c:v>
                </c:pt>
                <c:pt idx="7278">
                  <c:v>7.2770000000000001</c:v>
                </c:pt>
                <c:pt idx="7279">
                  <c:v>7.2779999999999996</c:v>
                </c:pt>
                <c:pt idx="7280">
                  <c:v>7.2789999999999999</c:v>
                </c:pt>
                <c:pt idx="7281">
                  <c:v>7.28</c:v>
                </c:pt>
                <c:pt idx="7282">
                  <c:v>7.2809999999999997</c:v>
                </c:pt>
                <c:pt idx="7283">
                  <c:v>7.282</c:v>
                </c:pt>
                <c:pt idx="7284">
                  <c:v>7.2830000000000004</c:v>
                </c:pt>
                <c:pt idx="7285">
                  <c:v>7.2839999999999998</c:v>
                </c:pt>
                <c:pt idx="7286">
                  <c:v>7.2850000000000001</c:v>
                </c:pt>
                <c:pt idx="7287">
                  <c:v>7.2859999999999996</c:v>
                </c:pt>
                <c:pt idx="7288">
                  <c:v>7.2869999999999999</c:v>
                </c:pt>
                <c:pt idx="7289">
                  <c:v>7.2880000000000003</c:v>
                </c:pt>
                <c:pt idx="7290">
                  <c:v>7.2889999999999997</c:v>
                </c:pt>
                <c:pt idx="7291">
                  <c:v>7.29</c:v>
                </c:pt>
                <c:pt idx="7292">
                  <c:v>7.2910000000000004</c:v>
                </c:pt>
                <c:pt idx="7293">
                  <c:v>7.2919999999999998</c:v>
                </c:pt>
                <c:pt idx="7294">
                  <c:v>7.2930000000000001</c:v>
                </c:pt>
                <c:pt idx="7295">
                  <c:v>7.2939999999999996</c:v>
                </c:pt>
                <c:pt idx="7296">
                  <c:v>7.2949999999999999</c:v>
                </c:pt>
                <c:pt idx="7297">
                  <c:v>7.2960000000000003</c:v>
                </c:pt>
                <c:pt idx="7298">
                  <c:v>7.2969999999999997</c:v>
                </c:pt>
                <c:pt idx="7299">
                  <c:v>7.298</c:v>
                </c:pt>
                <c:pt idx="7300">
                  <c:v>7.2990000000000004</c:v>
                </c:pt>
                <c:pt idx="7301">
                  <c:v>7.3</c:v>
                </c:pt>
                <c:pt idx="7302">
                  <c:v>7.3010000000000002</c:v>
                </c:pt>
                <c:pt idx="7303">
                  <c:v>7.3019999999999996</c:v>
                </c:pt>
                <c:pt idx="7304">
                  <c:v>7.3029999999999999</c:v>
                </c:pt>
                <c:pt idx="7305">
                  <c:v>7.3040000000000003</c:v>
                </c:pt>
                <c:pt idx="7306">
                  <c:v>7.3049999999999997</c:v>
                </c:pt>
                <c:pt idx="7307">
                  <c:v>7.306</c:v>
                </c:pt>
                <c:pt idx="7308">
                  <c:v>7.3070000000000004</c:v>
                </c:pt>
                <c:pt idx="7309">
                  <c:v>7.3079999999999998</c:v>
                </c:pt>
                <c:pt idx="7310">
                  <c:v>7.3090000000000002</c:v>
                </c:pt>
                <c:pt idx="7311">
                  <c:v>7.31</c:v>
                </c:pt>
                <c:pt idx="7312">
                  <c:v>7.3109999999999999</c:v>
                </c:pt>
                <c:pt idx="7313">
                  <c:v>7.3120000000000003</c:v>
                </c:pt>
                <c:pt idx="7314">
                  <c:v>7.3129999999999997</c:v>
                </c:pt>
                <c:pt idx="7315">
                  <c:v>7.3140000000000001</c:v>
                </c:pt>
                <c:pt idx="7316">
                  <c:v>7.3150000000000004</c:v>
                </c:pt>
                <c:pt idx="7317">
                  <c:v>7.3159999999999998</c:v>
                </c:pt>
                <c:pt idx="7318">
                  <c:v>7.3170000000000002</c:v>
                </c:pt>
                <c:pt idx="7319">
                  <c:v>7.3179999999999996</c:v>
                </c:pt>
                <c:pt idx="7320">
                  <c:v>7.319</c:v>
                </c:pt>
                <c:pt idx="7321">
                  <c:v>7.32</c:v>
                </c:pt>
                <c:pt idx="7322">
                  <c:v>7.3209999999999997</c:v>
                </c:pt>
                <c:pt idx="7323">
                  <c:v>7.3220000000000001</c:v>
                </c:pt>
                <c:pt idx="7324">
                  <c:v>7.3230000000000004</c:v>
                </c:pt>
                <c:pt idx="7325">
                  <c:v>7.3239999999999998</c:v>
                </c:pt>
                <c:pt idx="7326">
                  <c:v>7.3250000000000002</c:v>
                </c:pt>
                <c:pt idx="7327">
                  <c:v>7.3259999999999996</c:v>
                </c:pt>
                <c:pt idx="7328">
                  <c:v>7.327</c:v>
                </c:pt>
                <c:pt idx="7329">
                  <c:v>7.3280000000000003</c:v>
                </c:pt>
                <c:pt idx="7330">
                  <c:v>7.3289999999999997</c:v>
                </c:pt>
                <c:pt idx="7331">
                  <c:v>7.33</c:v>
                </c:pt>
                <c:pt idx="7332">
                  <c:v>7.3310000000000004</c:v>
                </c:pt>
                <c:pt idx="7333">
                  <c:v>7.3319999999999999</c:v>
                </c:pt>
                <c:pt idx="7334">
                  <c:v>7.3330000000000002</c:v>
                </c:pt>
                <c:pt idx="7335">
                  <c:v>7.3339999999999996</c:v>
                </c:pt>
                <c:pt idx="7336">
                  <c:v>7.335</c:v>
                </c:pt>
                <c:pt idx="7337">
                  <c:v>7.3360000000000003</c:v>
                </c:pt>
                <c:pt idx="7338">
                  <c:v>7.3369999999999997</c:v>
                </c:pt>
                <c:pt idx="7339">
                  <c:v>7.3380000000000001</c:v>
                </c:pt>
                <c:pt idx="7340">
                  <c:v>7.3390000000000004</c:v>
                </c:pt>
                <c:pt idx="7341">
                  <c:v>7.34</c:v>
                </c:pt>
                <c:pt idx="7342">
                  <c:v>7.3410000000000002</c:v>
                </c:pt>
                <c:pt idx="7343">
                  <c:v>7.3419999999999996</c:v>
                </c:pt>
                <c:pt idx="7344">
                  <c:v>7.343</c:v>
                </c:pt>
                <c:pt idx="7345">
                  <c:v>7.3440000000000003</c:v>
                </c:pt>
                <c:pt idx="7346">
                  <c:v>7.3449999999999998</c:v>
                </c:pt>
                <c:pt idx="7347">
                  <c:v>7.3460000000000001</c:v>
                </c:pt>
                <c:pt idx="7348">
                  <c:v>7.3470000000000004</c:v>
                </c:pt>
                <c:pt idx="7349">
                  <c:v>7.3479999999999999</c:v>
                </c:pt>
                <c:pt idx="7350">
                  <c:v>7.3490000000000002</c:v>
                </c:pt>
                <c:pt idx="7351">
                  <c:v>7.35</c:v>
                </c:pt>
                <c:pt idx="7352">
                  <c:v>7.351</c:v>
                </c:pt>
                <c:pt idx="7353">
                  <c:v>7.3520000000000003</c:v>
                </c:pt>
                <c:pt idx="7354">
                  <c:v>7.3529999999999998</c:v>
                </c:pt>
                <c:pt idx="7355">
                  <c:v>7.3540000000000001</c:v>
                </c:pt>
                <c:pt idx="7356">
                  <c:v>7.3550000000000004</c:v>
                </c:pt>
                <c:pt idx="7357">
                  <c:v>7.3559999999999999</c:v>
                </c:pt>
                <c:pt idx="7358">
                  <c:v>7.3570000000000002</c:v>
                </c:pt>
                <c:pt idx="7359">
                  <c:v>7.3579999999999997</c:v>
                </c:pt>
                <c:pt idx="7360">
                  <c:v>7.359</c:v>
                </c:pt>
                <c:pt idx="7361">
                  <c:v>7.36</c:v>
                </c:pt>
                <c:pt idx="7362">
                  <c:v>7.3609999999999998</c:v>
                </c:pt>
                <c:pt idx="7363">
                  <c:v>7.3620000000000001</c:v>
                </c:pt>
                <c:pt idx="7364">
                  <c:v>7.3630000000000004</c:v>
                </c:pt>
                <c:pt idx="7365">
                  <c:v>7.3639999999999999</c:v>
                </c:pt>
                <c:pt idx="7366">
                  <c:v>7.3650000000000002</c:v>
                </c:pt>
                <c:pt idx="7367">
                  <c:v>7.3659999999999997</c:v>
                </c:pt>
                <c:pt idx="7368">
                  <c:v>7.367</c:v>
                </c:pt>
                <c:pt idx="7369">
                  <c:v>7.3680000000000003</c:v>
                </c:pt>
                <c:pt idx="7370">
                  <c:v>7.3689999999999998</c:v>
                </c:pt>
                <c:pt idx="7371">
                  <c:v>7.37</c:v>
                </c:pt>
                <c:pt idx="7372">
                  <c:v>7.3710000000000004</c:v>
                </c:pt>
                <c:pt idx="7373">
                  <c:v>7.3719999999999999</c:v>
                </c:pt>
                <c:pt idx="7374">
                  <c:v>7.3730000000000002</c:v>
                </c:pt>
                <c:pt idx="7375">
                  <c:v>7.3739999999999997</c:v>
                </c:pt>
                <c:pt idx="7376">
                  <c:v>7.375</c:v>
                </c:pt>
                <c:pt idx="7377">
                  <c:v>7.3760000000000003</c:v>
                </c:pt>
                <c:pt idx="7378">
                  <c:v>7.3769999999999998</c:v>
                </c:pt>
                <c:pt idx="7379">
                  <c:v>7.3780000000000001</c:v>
                </c:pt>
                <c:pt idx="7380">
                  <c:v>7.3789999999999996</c:v>
                </c:pt>
                <c:pt idx="7381">
                  <c:v>7.38</c:v>
                </c:pt>
                <c:pt idx="7382">
                  <c:v>7.3810000000000002</c:v>
                </c:pt>
                <c:pt idx="7383">
                  <c:v>7.3819999999999997</c:v>
                </c:pt>
                <c:pt idx="7384">
                  <c:v>7.383</c:v>
                </c:pt>
                <c:pt idx="7385">
                  <c:v>7.3840000000000003</c:v>
                </c:pt>
                <c:pt idx="7386">
                  <c:v>7.3849999999999998</c:v>
                </c:pt>
                <c:pt idx="7387">
                  <c:v>7.3860000000000001</c:v>
                </c:pt>
                <c:pt idx="7388">
                  <c:v>7.3869999999999996</c:v>
                </c:pt>
                <c:pt idx="7389">
                  <c:v>7.3879999999999999</c:v>
                </c:pt>
                <c:pt idx="7390">
                  <c:v>7.3890000000000002</c:v>
                </c:pt>
                <c:pt idx="7391">
                  <c:v>7.39</c:v>
                </c:pt>
                <c:pt idx="7392">
                  <c:v>7.391</c:v>
                </c:pt>
                <c:pt idx="7393">
                  <c:v>7.3920000000000003</c:v>
                </c:pt>
                <c:pt idx="7394">
                  <c:v>7.3929999999999998</c:v>
                </c:pt>
                <c:pt idx="7395">
                  <c:v>7.3940000000000001</c:v>
                </c:pt>
                <c:pt idx="7396">
                  <c:v>7.3949999999999996</c:v>
                </c:pt>
                <c:pt idx="7397">
                  <c:v>7.3959999999999999</c:v>
                </c:pt>
                <c:pt idx="7398">
                  <c:v>7.3970000000000002</c:v>
                </c:pt>
                <c:pt idx="7399">
                  <c:v>7.3979999999999997</c:v>
                </c:pt>
                <c:pt idx="7400">
                  <c:v>7.399</c:v>
                </c:pt>
                <c:pt idx="7401">
                  <c:v>7.4</c:v>
                </c:pt>
                <c:pt idx="7402">
                  <c:v>7.4009999999999998</c:v>
                </c:pt>
                <c:pt idx="7403">
                  <c:v>7.4020000000000001</c:v>
                </c:pt>
                <c:pt idx="7404">
                  <c:v>7.4029999999999996</c:v>
                </c:pt>
                <c:pt idx="7405">
                  <c:v>7.4039999999999999</c:v>
                </c:pt>
                <c:pt idx="7406">
                  <c:v>7.4050000000000002</c:v>
                </c:pt>
                <c:pt idx="7407">
                  <c:v>7.4059999999999997</c:v>
                </c:pt>
                <c:pt idx="7408">
                  <c:v>7.407</c:v>
                </c:pt>
                <c:pt idx="7409">
                  <c:v>7.4080000000000004</c:v>
                </c:pt>
                <c:pt idx="7410">
                  <c:v>7.4089999999999998</c:v>
                </c:pt>
                <c:pt idx="7411">
                  <c:v>7.41</c:v>
                </c:pt>
                <c:pt idx="7412">
                  <c:v>7.4109999999999996</c:v>
                </c:pt>
                <c:pt idx="7413">
                  <c:v>7.4119999999999999</c:v>
                </c:pt>
                <c:pt idx="7414">
                  <c:v>7.4130000000000003</c:v>
                </c:pt>
                <c:pt idx="7415">
                  <c:v>7.4139999999999997</c:v>
                </c:pt>
                <c:pt idx="7416">
                  <c:v>7.415</c:v>
                </c:pt>
                <c:pt idx="7417">
                  <c:v>7.4160000000000004</c:v>
                </c:pt>
                <c:pt idx="7418">
                  <c:v>7.4169999999999998</c:v>
                </c:pt>
                <c:pt idx="7419">
                  <c:v>7.4180000000000001</c:v>
                </c:pt>
                <c:pt idx="7420">
                  <c:v>7.4189999999999996</c:v>
                </c:pt>
                <c:pt idx="7421">
                  <c:v>7.42</c:v>
                </c:pt>
                <c:pt idx="7422">
                  <c:v>7.4210000000000003</c:v>
                </c:pt>
                <c:pt idx="7423">
                  <c:v>7.4219999999999997</c:v>
                </c:pt>
                <c:pt idx="7424">
                  <c:v>7.423</c:v>
                </c:pt>
                <c:pt idx="7425">
                  <c:v>7.4240000000000004</c:v>
                </c:pt>
                <c:pt idx="7426">
                  <c:v>7.4249999999999998</c:v>
                </c:pt>
                <c:pt idx="7427">
                  <c:v>7.4260000000000002</c:v>
                </c:pt>
                <c:pt idx="7428">
                  <c:v>7.4269999999999996</c:v>
                </c:pt>
                <c:pt idx="7429">
                  <c:v>7.4279999999999999</c:v>
                </c:pt>
                <c:pt idx="7430">
                  <c:v>7.4290000000000003</c:v>
                </c:pt>
                <c:pt idx="7431">
                  <c:v>7.43</c:v>
                </c:pt>
                <c:pt idx="7432">
                  <c:v>7.431</c:v>
                </c:pt>
                <c:pt idx="7433">
                  <c:v>7.4320000000000004</c:v>
                </c:pt>
                <c:pt idx="7434">
                  <c:v>7.4329999999999998</c:v>
                </c:pt>
                <c:pt idx="7435">
                  <c:v>7.4340000000000002</c:v>
                </c:pt>
                <c:pt idx="7436">
                  <c:v>7.4349999999999996</c:v>
                </c:pt>
                <c:pt idx="7437">
                  <c:v>7.4359999999999999</c:v>
                </c:pt>
                <c:pt idx="7438">
                  <c:v>7.4370000000000003</c:v>
                </c:pt>
                <c:pt idx="7439">
                  <c:v>7.4379999999999997</c:v>
                </c:pt>
                <c:pt idx="7440">
                  <c:v>7.4390000000000001</c:v>
                </c:pt>
                <c:pt idx="7441">
                  <c:v>7.44</c:v>
                </c:pt>
                <c:pt idx="7442">
                  <c:v>7.4409999999999998</c:v>
                </c:pt>
                <c:pt idx="7443">
                  <c:v>7.4420000000000002</c:v>
                </c:pt>
                <c:pt idx="7444">
                  <c:v>7.4429999999999996</c:v>
                </c:pt>
                <c:pt idx="7445">
                  <c:v>7.444</c:v>
                </c:pt>
                <c:pt idx="7446">
                  <c:v>7.4450000000000003</c:v>
                </c:pt>
                <c:pt idx="7447">
                  <c:v>7.4459999999999997</c:v>
                </c:pt>
                <c:pt idx="7448">
                  <c:v>7.4470000000000001</c:v>
                </c:pt>
                <c:pt idx="7449">
                  <c:v>7.4480000000000004</c:v>
                </c:pt>
                <c:pt idx="7450">
                  <c:v>7.4489999999999998</c:v>
                </c:pt>
                <c:pt idx="7451">
                  <c:v>7.45</c:v>
                </c:pt>
                <c:pt idx="7452">
                  <c:v>7.4509999999999996</c:v>
                </c:pt>
                <c:pt idx="7453">
                  <c:v>7.452</c:v>
                </c:pt>
                <c:pt idx="7454">
                  <c:v>7.4530000000000003</c:v>
                </c:pt>
                <c:pt idx="7455">
                  <c:v>7.4539999999999997</c:v>
                </c:pt>
                <c:pt idx="7456">
                  <c:v>7.4550000000000001</c:v>
                </c:pt>
                <c:pt idx="7457">
                  <c:v>7.4560000000000004</c:v>
                </c:pt>
                <c:pt idx="7458">
                  <c:v>7.4569999999999999</c:v>
                </c:pt>
                <c:pt idx="7459">
                  <c:v>7.4580000000000002</c:v>
                </c:pt>
                <c:pt idx="7460">
                  <c:v>7.4589999999999996</c:v>
                </c:pt>
                <c:pt idx="7461">
                  <c:v>7.46</c:v>
                </c:pt>
                <c:pt idx="7462">
                  <c:v>7.4610000000000003</c:v>
                </c:pt>
                <c:pt idx="7463">
                  <c:v>7.4619999999999997</c:v>
                </c:pt>
                <c:pt idx="7464">
                  <c:v>7.4630000000000001</c:v>
                </c:pt>
                <c:pt idx="7465">
                  <c:v>7.4640000000000004</c:v>
                </c:pt>
                <c:pt idx="7466">
                  <c:v>7.4649999999999999</c:v>
                </c:pt>
                <c:pt idx="7467">
                  <c:v>7.4660000000000002</c:v>
                </c:pt>
                <c:pt idx="7468">
                  <c:v>7.4669999999999996</c:v>
                </c:pt>
                <c:pt idx="7469">
                  <c:v>7.468</c:v>
                </c:pt>
                <c:pt idx="7470">
                  <c:v>7.4690000000000003</c:v>
                </c:pt>
                <c:pt idx="7471">
                  <c:v>7.47</c:v>
                </c:pt>
                <c:pt idx="7472">
                  <c:v>7.4710000000000001</c:v>
                </c:pt>
                <c:pt idx="7473">
                  <c:v>7.4720000000000004</c:v>
                </c:pt>
                <c:pt idx="7474">
                  <c:v>7.4729999999999999</c:v>
                </c:pt>
                <c:pt idx="7475">
                  <c:v>7.4740000000000002</c:v>
                </c:pt>
                <c:pt idx="7476">
                  <c:v>7.4749999999999996</c:v>
                </c:pt>
                <c:pt idx="7477">
                  <c:v>7.476</c:v>
                </c:pt>
                <c:pt idx="7478">
                  <c:v>7.4770000000000003</c:v>
                </c:pt>
                <c:pt idx="7479">
                  <c:v>7.4779999999999998</c:v>
                </c:pt>
                <c:pt idx="7480">
                  <c:v>7.4790000000000001</c:v>
                </c:pt>
                <c:pt idx="7481">
                  <c:v>7.48</c:v>
                </c:pt>
                <c:pt idx="7482">
                  <c:v>7.4809999999999999</c:v>
                </c:pt>
                <c:pt idx="7483">
                  <c:v>7.4820000000000002</c:v>
                </c:pt>
                <c:pt idx="7484">
                  <c:v>7.4829999999999997</c:v>
                </c:pt>
                <c:pt idx="7485">
                  <c:v>7.484</c:v>
                </c:pt>
                <c:pt idx="7486">
                  <c:v>7.4850000000000003</c:v>
                </c:pt>
                <c:pt idx="7487">
                  <c:v>7.4859999999999998</c:v>
                </c:pt>
                <c:pt idx="7488">
                  <c:v>7.4870000000000001</c:v>
                </c:pt>
                <c:pt idx="7489">
                  <c:v>7.4880000000000004</c:v>
                </c:pt>
                <c:pt idx="7490">
                  <c:v>7.4889999999999999</c:v>
                </c:pt>
                <c:pt idx="7491">
                  <c:v>7.49</c:v>
                </c:pt>
                <c:pt idx="7492">
                  <c:v>7.4909999999999997</c:v>
                </c:pt>
                <c:pt idx="7493">
                  <c:v>7.492</c:v>
                </c:pt>
                <c:pt idx="7494">
                  <c:v>7.4930000000000003</c:v>
                </c:pt>
                <c:pt idx="7495">
                  <c:v>7.4939999999999998</c:v>
                </c:pt>
                <c:pt idx="7496">
                  <c:v>7.4950000000000001</c:v>
                </c:pt>
                <c:pt idx="7497">
                  <c:v>7.4960000000000004</c:v>
                </c:pt>
                <c:pt idx="7498">
                  <c:v>7.4969999999999999</c:v>
                </c:pt>
                <c:pt idx="7499">
                  <c:v>7.4980000000000002</c:v>
                </c:pt>
                <c:pt idx="7500">
                  <c:v>7.4989999999999997</c:v>
                </c:pt>
                <c:pt idx="7501">
                  <c:v>7.5</c:v>
                </c:pt>
                <c:pt idx="7502">
                  <c:v>7.5010000000000003</c:v>
                </c:pt>
                <c:pt idx="7503">
                  <c:v>7.5019999999999998</c:v>
                </c:pt>
                <c:pt idx="7504">
                  <c:v>7.5030000000000001</c:v>
                </c:pt>
                <c:pt idx="7505">
                  <c:v>7.5039999999999996</c:v>
                </c:pt>
                <c:pt idx="7506">
                  <c:v>7.5049999999999999</c:v>
                </c:pt>
                <c:pt idx="7507">
                  <c:v>7.5060000000000002</c:v>
                </c:pt>
                <c:pt idx="7508">
                  <c:v>7.5069999999999997</c:v>
                </c:pt>
                <c:pt idx="7509">
                  <c:v>7.508</c:v>
                </c:pt>
                <c:pt idx="7510">
                  <c:v>7.5090000000000003</c:v>
                </c:pt>
                <c:pt idx="7511">
                  <c:v>7.51</c:v>
                </c:pt>
                <c:pt idx="7512">
                  <c:v>7.5110000000000001</c:v>
                </c:pt>
                <c:pt idx="7513">
                  <c:v>7.5119999999999996</c:v>
                </c:pt>
                <c:pt idx="7514">
                  <c:v>7.5129999999999999</c:v>
                </c:pt>
                <c:pt idx="7515">
                  <c:v>7.5140000000000002</c:v>
                </c:pt>
                <c:pt idx="7516">
                  <c:v>7.5149999999999997</c:v>
                </c:pt>
                <c:pt idx="7517">
                  <c:v>7.516</c:v>
                </c:pt>
                <c:pt idx="7518">
                  <c:v>7.5170000000000003</c:v>
                </c:pt>
                <c:pt idx="7519">
                  <c:v>7.5179999999999998</c:v>
                </c:pt>
                <c:pt idx="7520">
                  <c:v>7.5190000000000001</c:v>
                </c:pt>
                <c:pt idx="7521">
                  <c:v>7.52</c:v>
                </c:pt>
                <c:pt idx="7522">
                  <c:v>7.5209999999999999</c:v>
                </c:pt>
                <c:pt idx="7523">
                  <c:v>7.5220000000000002</c:v>
                </c:pt>
                <c:pt idx="7524">
                  <c:v>7.5229999999999997</c:v>
                </c:pt>
                <c:pt idx="7525">
                  <c:v>7.524</c:v>
                </c:pt>
                <c:pt idx="7526">
                  <c:v>7.5250000000000004</c:v>
                </c:pt>
                <c:pt idx="7527">
                  <c:v>7.5259999999999998</c:v>
                </c:pt>
                <c:pt idx="7528">
                  <c:v>7.5270000000000001</c:v>
                </c:pt>
                <c:pt idx="7529">
                  <c:v>7.5279999999999996</c:v>
                </c:pt>
                <c:pt idx="7530">
                  <c:v>7.5289999999999999</c:v>
                </c:pt>
                <c:pt idx="7531">
                  <c:v>7.53</c:v>
                </c:pt>
                <c:pt idx="7532">
                  <c:v>7.5309999999999997</c:v>
                </c:pt>
                <c:pt idx="7533">
                  <c:v>7.532</c:v>
                </c:pt>
                <c:pt idx="7534">
                  <c:v>7.5330000000000004</c:v>
                </c:pt>
                <c:pt idx="7535">
                  <c:v>7.5339999999999998</c:v>
                </c:pt>
                <c:pt idx="7536">
                  <c:v>7.5350000000000001</c:v>
                </c:pt>
                <c:pt idx="7537">
                  <c:v>7.5359999999999996</c:v>
                </c:pt>
                <c:pt idx="7538">
                  <c:v>7.5369999999999999</c:v>
                </c:pt>
                <c:pt idx="7539">
                  <c:v>7.5380000000000003</c:v>
                </c:pt>
                <c:pt idx="7540">
                  <c:v>7.5389999999999997</c:v>
                </c:pt>
                <c:pt idx="7541">
                  <c:v>7.54</c:v>
                </c:pt>
                <c:pt idx="7542">
                  <c:v>7.5410000000000004</c:v>
                </c:pt>
                <c:pt idx="7543">
                  <c:v>7.5419999999999998</c:v>
                </c:pt>
                <c:pt idx="7544">
                  <c:v>7.5430000000000001</c:v>
                </c:pt>
                <c:pt idx="7545">
                  <c:v>7.5439999999999996</c:v>
                </c:pt>
                <c:pt idx="7546">
                  <c:v>7.5449999999999999</c:v>
                </c:pt>
                <c:pt idx="7547">
                  <c:v>7.5460000000000003</c:v>
                </c:pt>
                <c:pt idx="7548">
                  <c:v>7.5469999999999997</c:v>
                </c:pt>
                <c:pt idx="7549">
                  <c:v>7.548</c:v>
                </c:pt>
                <c:pt idx="7550">
                  <c:v>7.5490000000000004</c:v>
                </c:pt>
                <c:pt idx="7551">
                  <c:v>7.55</c:v>
                </c:pt>
                <c:pt idx="7552">
                  <c:v>7.5510000000000002</c:v>
                </c:pt>
                <c:pt idx="7553">
                  <c:v>7.5519999999999996</c:v>
                </c:pt>
                <c:pt idx="7554">
                  <c:v>7.5529999999999999</c:v>
                </c:pt>
                <c:pt idx="7555">
                  <c:v>7.5540000000000003</c:v>
                </c:pt>
                <c:pt idx="7556">
                  <c:v>7.5549999999999997</c:v>
                </c:pt>
                <c:pt idx="7557">
                  <c:v>7.556</c:v>
                </c:pt>
                <c:pt idx="7558">
                  <c:v>7.5570000000000004</c:v>
                </c:pt>
                <c:pt idx="7559">
                  <c:v>7.5579999999999998</c:v>
                </c:pt>
                <c:pt idx="7560">
                  <c:v>7.5590000000000002</c:v>
                </c:pt>
                <c:pt idx="7561">
                  <c:v>7.56</c:v>
                </c:pt>
                <c:pt idx="7562">
                  <c:v>7.5609999999999999</c:v>
                </c:pt>
                <c:pt idx="7563">
                  <c:v>7.5620000000000003</c:v>
                </c:pt>
                <c:pt idx="7564">
                  <c:v>7.5629999999999997</c:v>
                </c:pt>
                <c:pt idx="7565">
                  <c:v>7.5640000000000001</c:v>
                </c:pt>
                <c:pt idx="7566">
                  <c:v>7.5650000000000004</c:v>
                </c:pt>
                <c:pt idx="7567">
                  <c:v>7.5659999999999998</c:v>
                </c:pt>
                <c:pt idx="7568">
                  <c:v>7.5670000000000002</c:v>
                </c:pt>
                <c:pt idx="7569">
                  <c:v>7.5679999999999996</c:v>
                </c:pt>
                <c:pt idx="7570">
                  <c:v>7.569</c:v>
                </c:pt>
                <c:pt idx="7571">
                  <c:v>7.57</c:v>
                </c:pt>
                <c:pt idx="7572">
                  <c:v>7.5709999999999997</c:v>
                </c:pt>
                <c:pt idx="7573">
                  <c:v>7.5720000000000001</c:v>
                </c:pt>
                <c:pt idx="7574">
                  <c:v>7.5730000000000004</c:v>
                </c:pt>
                <c:pt idx="7575">
                  <c:v>7.5739999999999998</c:v>
                </c:pt>
                <c:pt idx="7576">
                  <c:v>7.5750000000000002</c:v>
                </c:pt>
                <c:pt idx="7577">
                  <c:v>7.5759999999999996</c:v>
                </c:pt>
                <c:pt idx="7578">
                  <c:v>7.577</c:v>
                </c:pt>
                <c:pt idx="7579">
                  <c:v>7.5780000000000003</c:v>
                </c:pt>
                <c:pt idx="7580">
                  <c:v>7.5789999999999997</c:v>
                </c:pt>
                <c:pt idx="7581">
                  <c:v>7.58</c:v>
                </c:pt>
                <c:pt idx="7582">
                  <c:v>7.5810000000000004</c:v>
                </c:pt>
                <c:pt idx="7583">
                  <c:v>7.5819999999999999</c:v>
                </c:pt>
                <c:pt idx="7584">
                  <c:v>7.5830000000000002</c:v>
                </c:pt>
                <c:pt idx="7585">
                  <c:v>7.5839999999999996</c:v>
                </c:pt>
                <c:pt idx="7586">
                  <c:v>7.585</c:v>
                </c:pt>
                <c:pt idx="7587">
                  <c:v>7.5860000000000003</c:v>
                </c:pt>
                <c:pt idx="7588">
                  <c:v>7.5869999999999997</c:v>
                </c:pt>
                <c:pt idx="7589">
                  <c:v>7.5880000000000001</c:v>
                </c:pt>
                <c:pt idx="7590">
                  <c:v>7.5890000000000004</c:v>
                </c:pt>
                <c:pt idx="7591">
                  <c:v>7.59</c:v>
                </c:pt>
                <c:pt idx="7592">
                  <c:v>7.5910000000000002</c:v>
                </c:pt>
                <c:pt idx="7593">
                  <c:v>7.5919999999999996</c:v>
                </c:pt>
                <c:pt idx="7594">
                  <c:v>7.593</c:v>
                </c:pt>
                <c:pt idx="7595">
                  <c:v>7.5940000000000003</c:v>
                </c:pt>
                <c:pt idx="7596">
                  <c:v>7.5949999999999998</c:v>
                </c:pt>
                <c:pt idx="7597">
                  <c:v>7.5960000000000001</c:v>
                </c:pt>
                <c:pt idx="7598">
                  <c:v>7.5970000000000004</c:v>
                </c:pt>
                <c:pt idx="7599">
                  <c:v>7.5979999999999999</c:v>
                </c:pt>
                <c:pt idx="7600">
                  <c:v>7.5990000000000002</c:v>
                </c:pt>
                <c:pt idx="7601">
                  <c:v>7.6</c:v>
                </c:pt>
                <c:pt idx="7602">
                  <c:v>7.601</c:v>
                </c:pt>
                <c:pt idx="7603">
                  <c:v>7.6020000000000003</c:v>
                </c:pt>
                <c:pt idx="7604">
                  <c:v>7.6029999999999998</c:v>
                </c:pt>
                <c:pt idx="7605">
                  <c:v>7.6040000000000001</c:v>
                </c:pt>
                <c:pt idx="7606">
                  <c:v>7.6050000000000004</c:v>
                </c:pt>
                <c:pt idx="7607">
                  <c:v>7.6059999999999999</c:v>
                </c:pt>
                <c:pt idx="7608">
                  <c:v>7.6070000000000002</c:v>
                </c:pt>
                <c:pt idx="7609">
                  <c:v>7.6079999999999997</c:v>
                </c:pt>
                <c:pt idx="7610">
                  <c:v>7.609</c:v>
                </c:pt>
                <c:pt idx="7611">
                  <c:v>7.61</c:v>
                </c:pt>
                <c:pt idx="7612">
                  <c:v>7.6109999999999998</c:v>
                </c:pt>
                <c:pt idx="7613">
                  <c:v>7.6120000000000001</c:v>
                </c:pt>
                <c:pt idx="7614">
                  <c:v>7.6130000000000004</c:v>
                </c:pt>
                <c:pt idx="7615">
                  <c:v>7.6139999999999999</c:v>
                </c:pt>
                <c:pt idx="7616">
                  <c:v>7.6150000000000002</c:v>
                </c:pt>
                <c:pt idx="7617">
                  <c:v>7.6159999999999997</c:v>
                </c:pt>
                <c:pt idx="7618">
                  <c:v>7.617</c:v>
                </c:pt>
                <c:pt idx="7619">
                  <c:v>7.6180000000000003</c:v>
                </c:pt>
                <c:pt idx="7620">
                  <c:v>7.6189999999999998</c:v>
                </c:pt>
                <c:pt idx="7621">
                  <c:v>7.62</c:v>
                </c:pt>
                <c:pt idx="7622">
                  <c:v>7.6210000000000004</c:v>
                </c:pt>
                <c:pt idx="7623">
                  <c:v>7.6219999999999999</c:v>
                </c:pt>
                <c:pt idx="7624">
                  <c:v>7.6230000000000002</c:v>
                </c:pt>
                <c:pt idx="7625">
                  <c:v>7.6239999999999997</c:v>
                </c:pt>
                <c:pt idx="7626">
                  <c:v>7.625</c:v>
                </c:pt>
                <c:pt idx="7627">
                  <c:v>7.6260000000000003</c:v>
                </c:pt>
                <c:pt idx="7628">
                  <c:v>7.6269999999999998</c:v>
                </c:pt>
                <c:pt idx="7629">
                  <c:v>7.6280000000000001</c:v>
                </c:pt>
                <c:pt idx="7630">
                  <c:v>7.6289999999999996</c:v>
                </c:pt>
                <c:pt idx="7631">
                  <c:v>7.63</c:v>
                </c:pt>
                <c:pt idx="7632">
                  <c:v>7.6310000000000002</c:v>
                </c:pt>
                <c:pt idx="7633">
                  <c:v>7.6319999999999997</c:v>
                </c:pt>
                <c:pt idx="7634">
                  <c:v>7.633</c:v>
                </c:pt>
                <c:pt idx="7635">
                  <c:v>7.6340000000000003</c:v>
                </c:pt>
                <c:pt idx="7636">
                  <c:v>7.6349999999999998</c:v>
                </c:pt>
                <c:pt idx="7637">
                  <c:v>7.6360000000000001</c:v>
                </c:pt>
                <c:pt idx="7638">
                  <c:v>7.6369999999999996</c:v>
                </c:pt>
                <c:pt idx="7639">
                  <c:v>7.6379999999999999</c:v>
                </c:pt>
                <c:pt idx="7640">
                  <c:v>7.6390000000000002</c:v>
                </c:pt>
                <c:pt idx="7641">
                  <c:v>7.64</c:v>
                </c:pt>
                <c:pt idx="7642">
                  <c:v>7.641</c:v>
                </c:pt>
                <c:pt idx="7643">
                  <c:v>7.6420000000000003</c:v>
                </c:pt>
                <c:pt idx="7644">
                  <c:v>7.6429999999999998</c:v>
                </c:pt>
                <c:pt idx="7645">
                  <c:v>7.6440000000000001</c:v>
                </c:pt>
                <c:pt idx="7646">
                  <c:v>7.6449999999999996</c:v>
                </c:pt>
                <c:pt idx="7647">
                  <c:v>7.6459999999999999</c:v>
                </c:pt>
                <c:pt idx="7648">
                  <c:v>7.6470000000000002</c:v>
                </c:pt>
                <c:pt idx="7649">
                  <c:v>7.6479999999999997</c:v>
                </c:pt>
                <c:pt idx="7650">
                  <c:v>7.649</c:v>
                </c:pt>
                <c:pt idx="7651">
                  <c:v>7.65</c:v>
                </c:pt>
                <c:pt idx="7652">
                  <c:v>7.6509999999999998</c:v>
                </c:pt>
                <c:pt idx="7653">
                  <c:v>7.6520000000000001</c:v>
                </c:pt>
                <c:pt idx="7654">
                  <c:v>7.6529999999999996</c:v>
                </c:pt>
                <c:pt idx="7655">
                  <c:v>7.6539999999999999</c:v>
                </c:pt>
                <c:pt idx="7656">
                  <c:v>7.6550000000000002</c:v>
                </c:pt>
                <c:pt idx="7657">
                  <c:v>7.6559999999999997</c:v>
                </c:pt>
                <c:pt idx="7658">
                  <c:v>7.657</c:v>
                </c:pt>
                <c:pt idx="7659">
                  <c:v>7.6580000000000004</c:v>
                </c:pt>
                <c:pt idx="7660">
                  <c:v>7.6589999999999998</c:v>
                </c:pt>
                <c:pt idx="7661">
                  <c:v>7.66</c:v>
                </c:pt>
                <c:pt idx="7662">
                  <c:v>7.6609999999999996</c:v>
                </c:pt>
                <c:pt idx="7663">
                  <c:v>7.6619999999999999</c:v>
                </c:pt>
                <c:pt idx="7664">
                  <c:v>7.6630000000000003</c:v>
                </c:pt>
                <c:pt idx="7665">
                  <c:v>7.6639999999999997</c:v>
                </c:pt>
                <c:pt idx="7666">
                  <c:v>7.665</c:v>
                </c:pt>
                <c:pt idx="7667">
                  <c:v>7.6660000000000004</c:v>
                </c:pt>
                <c:pt idx="7668">
                  <c:v>7.6669999999999998</c:v>
                </c:pt>
                <c:pt idx="7669">
                  <c:v>7.6680000000000001</c:v>
                </c:pt>
                <c:pt idx="7670">
                  <c:v>7.6689999999999996</c:v>
                </c:pt>
                <c:pt idx="7671">
                  <c:v>7.67</c:v>
                </c:pt>
                <c:pt idx="7672">
                  <c:v>7.6710000000000003</c:v>
                </c:pt>
                <c:pt idx="7673">
                  <c:v>7.6719999999999997</c:v>
                </c:pt>
                <c:pt idx="7674">
                  <c:v>7.673</c:v>
                </c:pt>
                <c:pt idx="7675">
                  <c:v>7.6740000000000004</c:v>
                </c:pt>
                <c:pt idx="7676">
                  <c:v>7.6749999999999998</c:v>
                </c:pt>
                <c:pt idx="7677">
                  <c:v>7.6760000000000002</c:v>
                </c:pt>
                <c:pt idx="7678">
                  <c:v>7.6769999999999996</c:v>
                </c:pt>
                <c:pt idx="7679">
                  <c:v>7.6779999999999999</c:v>
                </c:pt>
                <c:pt idx="7680">
                  <c:v>7.6790000000000003</c:v>
                </c:pt>
                <c:pt idx="7681">
                  <c:v>7.68</c:v>
                </c:pt>
                <c:pt idx="7682">
                  <c:v>7.681</c:v>
                </c:pt>
                <c:pt idx="7683">
                  <c:v>7.6820000000000004</c:v>
                </c:pt>
                <c:pt idx="7684">
                  <c:v>7.6829999999999998</c:v>
                </c:pt>
                <c:pt idx="7685">
                  <c:v>7.6840000000000002</c:v>
                </c:pt>
                <c:pt idx="7686">
                  <c:v>7.6849999999999996</c:v>
                </c:pt>
                <c:pt idx="7687">
                  <c:v>7.6859999999999999</c:v>
                </c:pt>
                <c:pt idx="7688">
                  <c:v>7.6870000000000003</c:v>
                </c:pt>
                <c:pt idx="7689">
                  <c:v>7.6879999999999997</c:v>
                </c:pt>
                <c:pt idx="7690">
                  <c:v>7.6890000000000001</c:v>
                </c:pt>
                <c:pt idx="7691">
                  <c:v>7.69</c:v>
                </c:pt>
                <c:pt idx="7692">
                  <c:v>7.6909999999999998</c:v>
                </c:pt>
                <c:pt idx="7693">
                  <c:v>7.6920000000000002</c:v>
                </c:pt>
                <c:pt idx="7694">
                  <c:v>7.6929999999999996</c:v>
                </c:pt>
                <c:pt idx="7695">
                  <c:v>7.694</c:v>
                </c:pt>
                <c:pt idx="7696">
                  <c:v>7.6950000000000003</c:v>
                </c:pt>
                <c:pt idx="7697">
                  <c:v>7.6959999999999997</c:v>
                </c:pt>
                <c:pt idx="7698">
                  <c:v>7.6970000000000001</c:v>
                </c:pt>
                <c:pt idx="7699">
                  <c:v>7.6980000000000004</c:v>
                </c:pt>
                <c:pt idx="7700">
                  <c:v>7.6989999999999998</c:v>
                </c:pt>
                <c:pt idx="7701">
                  <c:v>7.7</c:v>
                </c:pt>
                <c:pt idx="7702">
                  <c:v>7.7009999999999996</c:v>
                </c:pt>
                <c:pt idx="7703">
                  <c:v>7.702</c:v>
                </c:pt>
                <c:pt idx="7704">
                  <c:v>7.7030000000000003</c:v>
                </c:pt>
                <c:pt idx="7705">
                  <c:v>7.7039999999999997</c:v>
                </c:pt>
                <c:pt idx="7706">
                  <c:v>7.7050000000000001</c:v>
                </c:pt>
                <c:pt idx="7707">
                  <c:v>7.7060000000000004</c:v>
                </c:pt>
                <c:pt idx="7708">
                  <c:v>7.7069999999999999</c:v>
                </c:pt>
                <c:pt idx="7709">
                  <c:v>7.7080000000000002</c:v>
                </c:pt>
                <c:pt idx="7710">
                  <c:v>7.7089999999999996</c:v>
                </c:pt>
                <c:pt idx="7711">
                  <c:v>7.71</c:v>
                </c:pt>
                <c:pt idx="7712">
                  <c:v>7.7110000000000003</c:v>
                </c:pt>
                <c:pt idx="7713">
                  <c:v>7.7119999999999997</c:v>
                </c:pt>
                <c:pt idx="7714">
                  <c:v>7.7130000000000001</c:v>
                </c:pt>
                <c:pt idx="7715">
                  <c:v>7.7140000000000004</c:v>
                </c:pt>
                <c:pt idx="7716">
                  <c:v>7.7149999999999999</c:v>
                </c:pt>
                <c:pt idx="7717">
                  <c:v>7.7160000000000002</c:v>
                </c:pt>
                <c:pt idx="7718">
                  <c:v>7.7169999999999996</c:v>
                </c:pt>
                <c:pt idx="7719">
                  <c:v>7.718</c:v>
                </c:pt>
                <c:pt idx="7720">
                  <c:v>7.7190000000000003</c:v>
                </c:pt>
                <c:pt idx="7721">
                  <c:v>7.72</c:v>
                </c:pt>
                <c:pt idx="7722">
                  <c:v>7.7210000000000001</c:v>
                </c:pt>
                <c:pt idx="7723">
                  <c:v>7.7220000000000004</c:v>
                </c:pt>
                <c:pt idx="7724">
                  <c:v>7.7229999999999999</c:v>
                </c:pt>
                <c:pt idx="7725">
                  <c:v>7.7240000000000002</c:v>
                </c:pt>
                <c:pt idx="7726">
                  <c:v>7.7249999999999996</c:v>
                </c:pt>
                <c:pt idx="7727">
                  <c:v>7.726</c:v>
                </c:pt>
                <c:pt idx="7728">
                  <c:v>7.7270000000000003</c:v>
                </c:pt>
                <c:pt idx="7729">
                  <c:v>7.7279999999999998</c:v>
                </c:pt>
                <c:pt idx="7730">
                  <c:v>7.7290000000000001</c:v>
                </c:pt>
                <c:pt idx="7731">
                  <c:v>7.73</c:v>
                </c:pt>
                <c:pt idx="7732">
                  <c:v>7.7309999999999999</c:v>
                </c:pt>
                <c:pt idx="7733">
                  <c:v>7.7320000000000002</c:v>
                </c:pt>
                <c:pt idx="7734">
                  <c:v>7.7329999999999997</c:v>
                </c:pt>
                <c:pt idx="7735">
                  <c:v>7.734</c:v>
                </c:pt>
                <c:pt idx="7736">
                  <c:v>7.7350000000000003</c:v>
                </c:pt>
                <c:pt idx="7737">
                  <c:v>7.7359999999999998</c:v>
                </c:pt>
                <c:pt idx="7738">
                  <c:v>7.7370000000000001</c:v>
                </c:pt>
                <c:pt idx="7739">
                  <c:v>7.7380000000000004</c:v>
                </c:pt>
                <c:pt idx="7740">
                  <c:v>7.7389999999999999</c:v>
                </c:pt>
                <c:pt idx="7741">
                  <c:v>7.74</c:v>
                </c:pt>
                <c:pt idx="7742">
                  <c:v>7.7409999999999997</c:v>
                </c:pt>
                <c:pt idx="7743">
                  <c:v>7.742</c:v>
                </c:pt>
                <c:pt idx="7744">
                  <c:v>7.7430000000000003</c:v>
                </c:pt>
                <c:pt idx="7745">
                  <c:v>7.7439999999999998</c:v>
                </c:pt>
                <c:pt idx="7746">
                  <c:v>7.7450000000000001</c:v>
                </c:pt>
                <c:pt idx="7747">
                  <c:v>7.7460000000000004</c:v>
                </c:pt>
                <c:pt idx="7748">
                  <c:v>7.7469999999999999</c:v>
                </c:pt>
                <c:pt idx="7749">
                  <c:v>7.7480000000000002</c:v>
                </c:pt>
                <c:pt idx="7750">
                  <c:v>7.7489999999999997</c:v>
                </c:pt>
                <c:pt idx="7751">
                  <c:v>7.75</c:v>
                </c:pt>
                <c:pt idx="7752">
                  <c:v>7.7510000000000003</c:v>
                </c:pt>
                <c:pt idx="7753">
                  <c:v>7.7519999999999998</c:v>
                </c:pt>
                <c:pt idx="7754">
                  <c:v>7.7530000000000001</c:v>
                </c:pt>
                <c:pt idx="7755">
                  <c:v>7.7539999999999996</c:v>
                </c:pt>
                <c:pt idx="7756">
                  <c:v>7.7549999999999999</c:v>
                </c:pt>
                <c:pt idx="7757">
                  <c:v>7.7560000000000002</c:v>
                </c:pt>
                <c:pt idx="7758">
                  <c:v>7.7569999999999997</c:v>
                </c:pt>
                <c:pt idx="7759">
                  <c:v>7.758</c:v>
                </c:pt>
                <c:pt idx="7760">
                  <c:v>7.7590000000000003</c:v>
                </c:pt>
                <c:pt idx="7761">
                  <c:v>7.76</c:v>
                </c:pt>
                <c:pt idx="7762">
                  <c:v>7.7610000000000001</c:v>
                </c:pt>
                <c:pt idx="7763">
                  <c:v>7.7619999999999996</c:v>
                </c:pt>
                <c:pt idx="7764">
                  <c:v>7.7629999999999999</c:v>
                </c:pt>
                <c:pt idx="7765">
                  <c:v>7.7640000000000002</c:v>
                </c:pt>
                <c:pt idx="7766">
                  <c:v>7.7649999999999997</c:v>
                </c:pt>
                <c:pt idx="7767">
                  <c:v>7.766</c:v>
                </c:pt>
                <c:pt idx="7768">
                  <c:v>7.7670000000000003</c:v>
                </c:pt>
                <c:pt idx="7769">
                  <c:v>7.7679999999999998</c:v>
                </c:pt>
                <c:pt idx="7770">
                  <c:v>7.7690000000000001</c:v>
                </c:pt>
                <c:pt idx="7771">
                  <c:v>7.77</c:v>
                </c:pt>
                <c:pt idx="7772">
                  <c:v>7.7709999999999999</c:v>
                </c:pt>
                <c:pt idx="7773">
                  <c:v>7.7720000000000002</c:v>
                </c:pt>
                <c:pt idx="7774">
                  <c:v>7.7729999999999997</c:v>
                </c:pt>
                <c:pt idx="7775">
                  <c:v>7.774</c:v>
                </c:pt>
                <c:pt idx="7776">
                  <c:v>7.7750000000000004</c:v>
                </c:pt>
                <c:pt idx="7777">
                  <c:v>7.7759999999999998</c:v>
                </c:pt>
                <c:pt idx="7778">
                  <c:v>7.7770000000000001</c:v>
                </c:pt>
                <c:pt idx="7779">
                  <c:v>7.7779999999999996</c:v>
                </c:pt>
                <c:pt idx="7780">
                  <c:v>7.7789999999999999</c:v>
                </c:pt>
                <c:pt idx="7781">
                  <c:v>7.78</c:v>
                </c:pt>
                <c:pt idx="7782">
                  <c:v>7.7809999999999997</c:v>
                </c:pt>
                <c:pt idx="7783">
                  <c:v>7.782</c:v>
                </c:pt>
                <c:pt idx="7784">
                  <c:v>7.7830000000000004</c:v>
                </c:pt>
                <c:pt idx="7785">
                  <c:v>7.7839999999999998</c:v>
                </c:pt>
                <c:pt idx="7786">
                  <c:v>7.7850000000000001</c:v>
                </c:pt>
                <c:pt idx="7787">
                  <c:v>7.7859999999999996</c:v>
                </c:pt>
                <c:pt idx="7788">
                  <c:v>7.7869999999999999</c:v>
                </c:pt>
                <c:pt idx="7789">
                  <c:v>7.7880000000000003</c:v>
                </c:pt>
                <c:pt idx="7790">
                  <c:v>7.7889999999999997</c:v>
                </c:pt>
                <c:pt idx="7791">
                  <c:v>7.79</c:v>
                </c:pt>
                <c:pt idx="7792">
                  <c:v>7.7910000000000004</c:v>
                </c:pt>
                <c:pt idx="7793">
                  <c:v>7.7919999999999998</c:v>
                </c:pt>
                <c:pt idx="7794">
                  <c:v>7.7930000000000001</c:v>
                </c:pt>
                <c:pt idx="7795">
                  <c:v>7.7939999999999996</c:v>
                </c:pt>
                <c:pt idx="7796">
                  <c:v>7.7949999999999999</c:v>
                </c:pt>
                <c:pt idx="7797">
                  <c:v>7.7960000000000003</c:v>
                </c:pt>
                <c:pt idx="7798">
                  <c:v>7.7969999999999997</c:v>
                </c:pt>
                <c:pt idx="7799">
                  <c:v>7.798</c:v>
                </c:pt>
                <c:pt idx="7800">
                  <c:v>7.7990000000000004</c:v>
                </c:pt>
                <c:pt idx="7801">
                  <c:v>7.8</c:v>
                </c:pt>
                <c:pt idx="7802">
                  <c:v>7.8010000000000002</c:v>
                </c:pt>
                <c:pt idx="7803">
                  <c:v>7.8019999999999996</c:v>
                </c:pt>
                <c:pt idx="7804">
                  <c:v>7.8029999999999999</c:v>
                </c:pt>
                <c:pt idx="7805">
                  <c:v>7.8040000000000003</c:v>
                </c:pt>
                <c:pt idx="7806">
                  <c:v>7.8049999999999997</c:v>
                </c:pt>
                <c:pt idx="7807">
                  <c:v>7.806</c:v>
                </c:pt>
                <c:pt idx="7808">
                  <c:v>7.8070000000000004</c:v>
                </c:pt>
                <c:pt idx="7809">
                  <c:v>7.8079999999999998</c:v>
                </c:pt>
                <c:pt idx="7810">
                  <c:v>7.8090000000000002</c:v>
                </c:pt>
                <c:pt idx="7811">
                  <c:v>7.81</c:v>
                </c:pt>
                <c:pt idx="7812">
                  <c:v>7.8109999999999999</c:v>
                </c:pt>
                <c:pt idx="7813">
                  <c:v>7.8120000000000003</c:v>
                </c:pt>
                <c:pt idx="7814">
                  <c:v>7.8129999999999997</c:v>
                </c:pt>
                <c:pt idx="7815">
                  <c:v>7.8140000000000001</c:v>
                </c:pt>
                <c:pt idx="7816">
                  <c:v>7.8150000000000004</c:v>
                </c:pt>
                <c:pt idx="7817">
                  <c:v>7.8159999999999998</c:v>
                </c:pt>
                <c:pt idx="7818">
                  <c:v>7.8170000000000002</c:v>
                </c:pt>
                <c:pt idx="7819">
                  <c:v>7.8179999999999996</c:v>
                </c:pt>
                <c:pt idx="7820">
                  <c:v>7.819</c:v>
                </c:pt>
                <c:pt idx="7821">
                  <c:v>7.82</c:v>
                </c:pt>
                <c:pt idx="7822">
                  <c:v>7.8209999999999997</c:v>
                </c:pt>
                <c:pt idx="7823">
                  <c:v>7.8220000000000001</c:v>
                </c:pt>
                <c:pt idx="7824">
                  <c:v>7.8230000000000004</c:v>
                </c:pt>
                <c:pt idx="7825">
                  <c:v>7.8239999999999998</c:v>
                </c:pt>
                <c:pt idx="7826">
                  <c:v>7.8250000000000002</c:v>
                </c:pt>
                <c:pt idx="7827">
                  <c:v>7.8259999999999996</c:v>
                </c:pt>
                <c:pt idx="7828">
                  <c:v>7.827</c:v>
                </c:pt>
                <c:pt idx="7829">
                  <c:v>7.8280000000000003</c:v>
                </c:pt>
                <c:pt idx="7830">
                  <c:v>7.8289999999999997</c:v>
                </c:pt>
                <c:pt idx="7831">
                  <c:v>7.83</c:v>
                </c:pt>
                <c:pt idx="7832">
                  <c:v>7.8310000000000004</c:v>
                </c:pt>
                <c:pt idx="7833">
                  <c:v>7.8319999999999999</c:v>
                </c:pt>
                <c:pt idx="7834">
                  <c:v>7.8330000000000002</c:v>
                </c:pt>
                <c:pt idx="7835">
                  <c:v>7.8339999999999996</c:v>
                </c:pt>
                <c:pt idx="7836">
                  <c:v>7.835</c:v>
                </c:pt>
                <c:pt idx="7837">
                  <c:v>7.8360000000000003</c:v>
                </c:pt>
                <c:pt idx="7838">
                  <c:v>7.8369999999999997</c:v>
                </c:pt>
                <c:pt idx="7839">
                  <c:v>7.8380000000000001</c:v>
                </c:pt>
                <c:pt idx="7840">
                  <c:v>7.8390000000000004</c:v>
                </c:pt>
                <c:pt idx="7841">
                  <c:v>7.84</c:v>
                </c:pt>
                <c:pt idx="7842">
                  <c:v>7.8410000000000002</c:v>
                </c:pt>
                <c:pt idx="7843">
                  <c:v>7.8419999999999996</c:v>
                </c:pt>
                <c:pt idx="7844">
                  <c:v>7.843</c:v>
                </c:pt>
                <c:pt idx="7845">
                  <c:v>7.8440000000000003</c:v>
                </c:pt>
                <c:pt idx="7846">
                  <c:v>7.8449999999999998</c:v>
                </c:pt>
                <c:pt idx="7847">
                  <c:v>7.8460000000000001</c:v>
                </c:pt>
                <c:pt idx="7848">
                  <c:v>7.8470000000000004</c:v>
                </c:pt>
                <c:pt idx="7849">
                  <c:v>7.8479999999999999</c:v>
                </c:pt>
                <c:pt idx="7850">
                  <c:v>7.8490000000000002</c:v>
                </c:pt>
                <c:pt idx="7851">
                  <c:v>7.85</c:v>
                </c:pt>
                <c:pt idx="7852">
                  <c:v>7.851</c:v>
                </c:pt>
                <c:pt idx="7853">
                  <c:v>7.8520000000000003</c:v>
                </c:pt>
                <c:pt idx="7854">
                  <c:v>7.8529999999999998</c:v>
                </c:pt>
                <c:pt idx="7855">
                  <c:v>7.8540000000000001</c:v>
                </c:pt>
                <c:pt idx="7856">
                  <c:v>7.8550000000000004</c:v>
                </c:pt>
                <c:pt idx="7857">
                  <c:v>7.8559999999999999</c:v>
                </c:pt>
                <c:pt idx="7858">
                  <c:v>7.8570000000000002</c:v>
                </c:pt>
                <c:pt idx="7859">
                  <c:v>7.8579999999999997</c:v>
                </c:pt>
                <c:pt idx="7860">
                  <c:v>7.859</c:v>
                </c:pt>
                <c:pt idx="7861">
                  <c:v>7.86</c:v>
                </c:pt>
                <c:pt idx="7862">
                  <c:v>7.8609999999999998</c:v>
                </c:pt>
                <c:pt idx="7863">
                  <c:v>7.8620000000000001</c:v>
                </c:pt>
                <c:pt idx="7864">
                  <c:v>7.8630000000000004</c:v>
                </c:pt>
                <c:pt idx="7865">
                  <c:v>7.8639999999999999</c:v>
                </c:pt>
                <c:pt idx="7866">
                  <c:v>7.8650000000000002</c:v>
                </c:pt>
                <c:pt idx="7867">
                  <c:v>7.8659999999999997</c:v>
                </c:pt>
                <c:pt idx="7868">
                  <c:v>7.867</c:v>
                </c:pt>
                <c:pt idx="7869">
                  <c:v>7.8680000000000003</c:v>
                </c:pt>
                <c:pt idx="7870">
                  <c:v>7.8689999999999998</c:v>
                </c:pt>
                <c:pt idx="7871">
                  <c:v>7.87</c:v>
                </c:pt>
                <c:pt idx="7872">
                  <c:v>7.8710000000000004</c:v>
                </c:pt>
                <c:pt idx="7873">
                  <c:v>7.8719999999999999</c:v>
                </c:pt>
                <c:pt idx="7874">
                  <c:v>7.8730000000000002</c:v>
                </c:pt>
                <c:pt idx="7875">
                  <c:v>7.8739999999999997</c:v>
                </c:pt>
                <c:pt idx="7876">
                  <c:v>7.875</c:v>
                </c:pt>
                <c:pt idx="7877">
                  <c:v>7.8760000000000003</c:v>
                </c:pt>
                <c:pt idx="7878">
                  <c:v>7.8769999999999998</c:v>
                </c:pt>
                <c:pt idx="7879">
                  <c:v>7.8780000000000001</c:v>
                </c:pt>
                <c:pt idx="7880">
                  <c:v>7.8789999999999996</c:v>
                </c:pt>
                <c:pt idx="7881">
                  <c:v>7.88</c:v>
                </c:pt>
                <c:pt idx="7882">
                  <c:v>7.8810000000000002</c:v>
                </c:pt>
                <c:pt idx="7883">
                  <c:v>7.8819999999999997</c:v>
                </c:pt>
                <c:pt idx="7884">
                  <c:v>7.883</c:v>
                </c:pt>
                <c:pt idx="7885">
                  <c:v>7.8840000000000003</c:v>
                </c:pt>
                <c:pt idx="7886">
                  <c:v>7.8849999999999998</c:v>
                </c:pt>
                <c:pt idx="7887">
                  <c:v>7.8860000000000001</c:v>
                </c:pt>
                <c:pt idx="7888">
                  <c:v>7.8869999999999996</c:v>
                </c:pt>
                <c:pt idx="7889">
                  <c:v>7.8879999999999999</c:v>
                </c:pt>
                <c:pt idx="7890">
                  <c:v>7.8890000000000002</c:v>
                </c:pt>
                <c:pt idx="7891">
                  <c:v>7.89</c:v>
                </c:pt>
                <c:pt idx="7892">
                  <c:v>7.891</c:v>
                </c:pt>
                <c:pt idx="7893">
                  <c:v>7.8920000000000003</c:v>
                </c:pt>
                <c:pt idx="7894">
                  <c:v>7.8929999999999998</c:v>
                </c:pt>
                <c:pt idx="7895">
                  <c:v>7.8940000000000001</c:v>
                </c:pt>
                <c:pt idx="7896">
                  <c:v>7.8949999999999996</c:v>
                </c:pt>
                <c:pt idx="7897">
                  <c:v>7.8959999999999999</c:v>
                </c:pt>
                <c:pt idx="7898">
                  <c:v>7.8970000000000002</c:v>
                </c:pt>
                <c:pt idx="7899">
                  <c:v>7.8979999999999997</c:v>
                </c:pt>
                <c:pt idx="7900">
                  <c:v>7.899</c:v>
                </c:pt>
                <c:pt idx="7901">
                  <c:v>7.9</c:v>
                </c:pt>
                <c:pt idx="7902">
                  <c:v>7.9009999999999998</c:v>
                </c:pt>
                <c:pt idx="7903">
                  <c:v>7.9020000000000001</c:v>
                </c:pt>
                <c:pt idx="7904">
                  <c:v>7.9029999999999996</c:v>
                </c:pt>
                <c:pt idx="7905">
                  <c:v>7.9039999999999999</c:v>
                </c:pt>
                <c:pt idx="7906">
                  <c:v>7.9050000000000002</c:v>
                </c:pt>
                <c:pt idx="7907">
                  <c:v>7.9059999999999997</c:v>
                </c:pt>
                <c:pt idx="7908">
                  <c:v>7.907</c:v>
                </c:pt>
                <c:pt idx="7909">
                  <c:v>7.9080000000000004</c:v>
                </c:pt>
                <c:pt idx="7910">
                  <c:v>7.9089999999999998</c:v>
                </c:pt>
                <c:pt idx="7911">
                  <c:v>7.91</c:v>
                </c:pt>
                <c:pt idx="7912">
                  <c:v>7.9109999999999996</c:v>
                </c:pt>
                <c:pt idx="7913">
                  <c:v>7.9119999999999999</c:v>
                </c:pt>
                <c:pt idx="7914">
                  <c:v>7.9130000000000003</c:v>
                </c:pt>
                <c:pt idx="7915">
                  <c:v>7.9139999999999997</c:v>
                </c:pt>
                <c:pt idx="7916">
                  <c:v>7.915</c:v>
                </c:pt>
                <c:pt idx="7917">
                  <c:v>7.9160000000000004</c:v>
                </c:pt>
                <c:pt idx="7918">
                  <c:v>7.9169999999999998</c:v>
                </c:pt>
                <c:pt idx="7919">
                  <c:v>7.9180000000000001</c:v>
                </c:pt>
                <c:pt idx="7920">
                  <c:v>7.9189999999999996</c:v>
                </c:pt>
                <c:pt idx="7921">
                  <c:v>7.92</c:v>
                </c:pt>
                <c:pt idx="7922">
                  <c:v>7.9210000000000003</c:v>
                </c:pt>
                <c:pt idx="7923">
                  <c:v>7.9219999999999997</c:v>
                </c:pt>
                <c:pt idx="7924">
                  <c:v>7.923</c:v>
                </c:pt>
                <c:pt idx="7925">
                  <c:v>7.9240000000000004</c:v>
                </c:pt>
                <c:pt idx="7926">
                  <c:v>7.9249999999999998</c:v>
                </c:pt>
                <c:pt idx="7927">
                  <c:v>7.9260000000000002</c:v>
                </c:pt>
                <c:pt idx="7928">
                  <c:v>7.9269999999999996</c:v>
                </c:pt>
                <c:pt idx="7929">
                  <c:v>7.9279999999999999</c:v>
                </c:pt>
                <c:pt idx="7930">
                  <c:v>7.9290000000000003</c:v>
                </c:pt>
                <c:pt idx="7931">
                  <c:v>7.93</c:v>
                </c:pt>
                <c:pt idx="7932">
                  <c:v>7.931</c:v>
                </c:pt>
                <c:pt idx="7933">
                  <c:v>7.9320000000000004</c:v>
                </c:pt>
                <c:pt idx="7934">
                  <c:v>7.9329999999999998</c:v>
                </c:pt>
                <c:pt idx="7935">
                  <c:v>7.9340000000000002</c:v>
                </c:pt>
                <c:pt idx="7936">
                  <c:v>7.9349999999999996</c:v>
                </c:pt>
                <c:pt idx="7937">
                  <c:v>7.9359999999999999</c:v>
                </c:pt>
                <c:pt idx="7938">
                  <c:v>7.9370000000000003</c:v>
                </c:pt>
                <c:pt idx="7939">
                  <c:v>7.9379999999999997</c:v>
                </c:pt>
                <c:pt idx="7940">
                  <c:v>7.9390000000000001</c:v>
                </c:pt>
                <c:pt idx="7941">
                  <c:v>7.94</c:v>
                </c:pt>
                <c:pt idx="7942">
                  <c:v>7.9409999999999998</c:v>
                </c:pt>
                <c:pt idx="7943">
                  <c:v>7.9420000000000002</c:v>
                </c:pt>
                <c:pt idx="7944">
                  <c:v>7.9429999999999996</c:v>
                </c:pt>
                <c:pt idx="7945">
                  <c:v>7.944</c:v>
                </c:pt>
                <c:pt idx="7946">
                  <c:v>7.9450000000000003</c:v>
                </c:pt>
                <c:pt idx="7947">
                  <c:v>7.9459999999999997</c:v>
                </c:pt>
                <c:pt idx="7948">
                  <c:v>7.9470000000000001</c:v>
                </c:pt>
                <c:pt idx="7949">
                  <c:v>7.9480000000000004</c:v>
                </c:pt>
                <c:pt idx="7950">
                  <c:v>7.9489999999999998</c:v>
                </c:pt>
                <c:pt idx="7951">
                  <c:v>7.95</c:v>
                </c:pt>
                <c:pt idx="7952">
                  <c:v>7.9509999999999996</c:v>
                </c:pt>
                <c:pt idx="7953">
                  <c:v>7.952</c:v>
                </c:pt>
                <c:pt idx="7954">
                  <c:v>7.9530000000000003</c:v>
                </c:pt>
                <c:pt idx="7955">
                  <c:v>7.9539999999999997</c:v>
                </c:pt>
                <c:pt idx="7956">
                  <c:v>7.9550000000000001</c:v>
                </c:pt>
                <c:pt idx="7957">
                  <c:v>7.9560000000000004</c:v>
                </c:pt>
                <c:pt idx="7958">
                  <c:v>7.9569999999999999</c:v>
                </c:pt>
                <c:pt idx="7959">
                  <c:v>7.9580000000000002</c:v>
                </c:pt>
                <c:pt idx="7960">
                  <c:v>7.9589999999999996</c:v>
                </c:pt>
                <c:pt idx="7961">
                  <c:v>7.96</c:v>
                </c:pt>
                <c:pt idx="7962">
                  <c:v>7.9610000000000003</c:v>
                </c:pt>
                <c:pt idx="7963">
                  <c:v>7.9619999999999997</c:v>
                </c:pt>
                <c:pt idx="7964">
                  <c:v>7.9630000000000001</c:v>
                </c:pt>
                <c:pt idx="7965">
                  <c:v>7.9640000000000004</c:v>
                </c:pt>
                <c:pt idx="7966">
                  <c:v>7.9649999999999999</c:v>
                </c:pt>
                <c:pt idx="7967">
                  <c:v>7.9660000000000002</c:v>
                </c:pt>
                <c:pt idx="7968">
                  <c:v>7.9669999999999996</c:v>
                </c:pt>
                <c:pt idx="7969">
                  <c:v>7.968</c:v>
                </c:pt>
                <c:pt idx="7970">
                  <c:v>7.9690000000000003</c:v>
                </c:pt>
                <c:pt idx="7971">
                  <c:v>7.97</c:v>
                </c:pt>
                <c:pt idx="7972">
                  <c:v>7.9710000000000001</c:v>
                </c:pt>
                <c:pt idx="7973">
                  <c:v>7.9720000000000004</c:v>
                </c:pt>
                <c:pt idx="7974">
                  <c:v>7.9729999999999999</c:v>
                </c:pt>
                <c:pt idx="7975">
                  <c:v>7.9740000000000002</c:v>
                </c:pt>
                <c:pt idx="7976">
                  <c:v>7.9749999999999996</c:v>
                </c:pt>
                <c:pt idx="7977">
                  <c:v>7.976</c:v>
                </c:pt>
                <c:pt idx="7978">
                  <c:v>7.9770000000000003</c:v>
                </c:pt>
                <c:pt idx="7979">
                  <c:v>7.9779999999999998</c:v>
                </c:pt>
                <c:pt idx="7980">
                  <c:v>7.9790000000000001</c:v>
                </c:pt>
                <c:pt idx="7981">
                  <c:v>7.98</c:v>
                </c:pt>
                <c:pt idx="7982">
                  <c:v>7.9809999999999999</c:v>
                </c:pt>
                <c:pt idx="7983">
                  <c:v>7.9820000000000002</c:v>
                </c:pt>
                <c:pt idx="7984">
                  <c:v>7.9829999999999997</c:v>
                </c:pt>
                <c:pt idx="7985">
                  <c:v>7.984</c:v>
                </c:pt>
                <c:pt idx="7986">
                  <c:v>7.9850000000000003</c:v>
                </c:pt>
                <c:pt idx="7987">
                  <c:v>7.9859999999999998</c:v>
                </c:pt>
                <c:pt idx="7988">
                  <c:v>7.9870000000000001</c:v>
                </c:pt>
                <c:pt idx="7989">
                  <c:v>7.9880000000000004</c:v>
                </c:pt>
                <c:pt idx="7990">
                  <c:v>7.9889999999999999</c:v>
                </c:pt>
                <c:pt idx="7991">
                  <c:v>7.99</c:v>
                </c:pt>
                <c:pt idx="7992">
                  <c:v>7.9909999999999997</c:v>
                </c:pt>
                <c:pt idx="7993">
                  <c:v>7.992</c:v>
                </c:pt>
                <c:pt idx="7994">
                  <c:v>7.9930000000000003</c:v>
                </c:pt>
                <c:pt idx="7995">
                  <c:v>7.9939999999999998</c:v>
                </c:pt>
                <c:pt idx="7996">
                  <c:v>7.9950000000000001</c:v>
                </c:pt>
                <c:pt idx="7997">
                  <c:v>7.9960000000000004</c:v>
                </c:pt>
                <c:pt idx="7998">
                  <c:v>7.9969999999999999</c:v>
                </c:pt>
                <c:pt idx="7999">
                  <c:v>7.9980000000000002</c:v>
                </c:pt>
                <c:pt idx="8000">
                  <c:v>7.9989999999999997</c:v>
                </c:pt>
                <c:pt idx="8001">
                  <c:v>8</c:v>
                </c:pt>
                <c:pt idx="8002">
                  <c:v>8.0009999999999994</c:v>
                </c:pt>
                <c:pt idx="8003">
                  <c:v>8.0020000000000007</c:v>
                </c:pt>
                <c:pt idx="8004">
                  <c:v>8.0030000000000001</c:v>
                </c:pt>
                <c:pt idx="8005">
                  <c:v>8.0039999999999996</c:v>
                </c:pt>
                <c:pt idx="8006">
                  <c:v>8.0050000000000008</c:v>
                </c:pt>
                <c:pt idx="8007">
                  <c:v>8.0060000000000002</c:v>
                </c:pt>
                <c:pt idx="8008">
                  <c:v>8.0069999999999997</c:v>
                </c:pt>
                <c:pt idx="8009">
                  <c:v>8.0079999999999991</c:v>
                </c:pt>
                <c:pt idx="8010">
                  <c:v>8.0090000000000003</c:v>
                </c:pt>
                <c:pt idx="8011">
                  <c:v>8.01</c:v>
                </c:pt>
                <c:pt idx="8012">
                  <c:v>8.0109999999999992</c:v>
                </c:pt>
                <c:pt idx="8013">
                  <c:v>8.0120000000000005</c:v>
                </c:pt>
                <c:pt idx="8014">
                  <c:v>8.0129999999999999</c:v>
                </c:pt>
                <c:pt idx="8015">
                  <c:v>8.0139999999999993</c:v>
                </c:pt>
                <c:pt idx="8016">
                  <c:v>8.0150000000000006</c:v>
                </c:pt>
                <c:pt idx="8017">
                  <c:v>8.016</c:v>
                </c:pt>
                <c:pt idx="8018">
                  <c:v>8.0169999999999995</c:v>
                </c:pt>
                <c:pt idx="8019">
                  <c:v>8.0180000000000007</c:v>
                </c:pt>
                <c:pt idx="8020">
                  <c:v>8.0190000000000001</c:v>
                </c:pt>
                <c:pt idx="8021">
                  <c:v>8.02</c:v>
                </c:pt>
                <c:pt idx="8022">
                  <c:v>8.0210000000000008</c:v>
                </c:pt>
                <c:pt idx="8023">
                  <c:v>8.0220000000000002</c:v>
                </c:pt>
                <c:pt idx="8024">
                  <c:v>8.0229999999999997</c:v>
                </c:pt>
                <c:pt idx="8025">
                  <c:v>8.0239999999999991</c:v>
                </c:pt>
                <c:pt idx="8026">
                  <c:v>8.0250000000000004</c:v>
                </c:pt>
                <c:pt idx="8027">
                  <c:v>8.0259999999999998</c:v>
                </c:pt>
                <c:pt idx="8028">
                  <c:v>8.0269999999999992</c:v>
                </c:pt>
                <c:pt idx="8029">
                  <c:v>8.0280000000000005</c:v>
                </c:pt>
                <c:pt idx="8030">
                  <c:v>8.0289999999999999</c:v>
                </c:pt>
                <c:pt idx="8031">
                  <c:v>8.0299999999999994</c:v>
                </c:pt>
                <c:pt idx="8032">
                  <c:v>8.0310000000000006</c:v>
                </c:pt>
                <c:pt idx="8033">
                  <c:v>8.032</c:v>
                </c:pt>
                <c:pt idx="8034">
                  <c:v>8.0329999999999995</c:v>
                </c:pt>
                <c:pt idx="8035">
                  <c:v>8.0340000000000007</c:v>
                </c:pt>
                <c:pt idx="8036">
                  <c:v>8.0350000000000001</c:v>
                </c:pt>
                <c:pt idx="8037">
                  <c:v>8.0359999999999996</c:v>
                </c:pt>
                <c:pt idx="8038">
                  <c:v>8.0370000000000008</c:v>
                </c:pt>
                <c:pt idx="8039">
                  <c:v>8.0380000000000003</c:v>
                </c:pt>
                <c:pt idx="8040">
                  <c:v>8.0389999999999997</c:v>
                </c:pt>
                <c:pt idx="8041">
                  <c:v>8.0399999999999991</c:v>
                </c:pt>
                <c:pt idx="8042">
                  <c:v>8.0410000000000004</c:v>
                </c:pt>
                <c:pt idx="8043">
                  <c:v>8.0419999999999998</c:v>
                </c:pt>
                <c:pt idx="8044">
                  <c:v>8.0429999999999993</c:v>
                </c:pt>
                <c:pt idx="8045">
                  <c:v>8.0440000000000005</c:v>
                </c:pt>
                <c:pt idx="8046">
                  <c:v>8.0449999999999999</c:v>
                </c:pt>
                <c:pt idx="8047">
                  <c:v>8.0459999999999994</c:v>
                </c:pt>
                <c:pt idx="8048">
                  <c:v>8.0470000000000006</c:v>
                </c:pt>
                <c:pt idx="8049">
                  <c:v>8.048</c:v>
                </c:pt>
                <c:pt idx="8050">
                  <c:v>8.0489999999999995</c:v>
                </c:pt>
                <c:pt idx="8051">
                  <c:v>8.0500000000000007</c:v>
                </c:pt>
                <c:pt idx="8052">
                  <c:v>8.0510000000000002</c:v>
                </c:pt>
                <c:pt idx="8053">
                  <c:v>8.0519999999999996</c:v>
                </c:pt>
                <c:pt idx="8054">
                  <c:v>8.0530000000000008</c:v>
                </c:pt>
                <c:pt idx="8055">
                  <c:v>8.0540000000000003</c:v>
                </c:pt>
                <c:pt idx="8056">
                  <c:v>8.0549999999999997</c:v>
                </c:pt>
                <c:pt idx="8057">
                  <c:v>8.0559999999999992</c:v>
                </c:pt>
                <c:pt idx="8058">
                  <c:v>8.0570000000000004</c:v>
                </c:pt>
                <c:pt idx="8059">
                  <c:v>8.0579999999999998</c:v>
                </c:pt>
                <c:pt idx="8060">
                  <c:v>8.0589999999999993</c:v>
                </c:pt>
                <c:pt idx="8061">
                  <c:v>8.06</c:v>
                </c:pt>
                <c:pt idx="8062">
                  <c:v>8.0609999999999999</c:v>
                </c:pt>
                <c:pt idx="8063">
                  <c:v>8.0619999999999994</c:v>
                </c:pt>
                <c:pt idx="8064">
                  <c:v>8.0630000000000006</c:v>
                </c:pt>
                <c:pt idx="8065">
                  <c:v>8.0640000000000001</c:v>
                </c:pt>
                <c:pt idx="8066">
                  <c:v>8.0649999999999995</c:v>
                </c:pt>
                <c:pt idx="8067">
                  <c:v>8.0660000000000007</c:v>
                </c:pt>
                <c:pt idx="8068">
                  <c:v>8.0670000000000002</c:v>
                </c:pt>
                <c:pt idx="8069">
                  <c:v>8.0679999999999996</c:v>
                </c:pt>
                <c:pt idx="8070">
                  <c:v>8.0690000000000008</c:v>
                </c:pt>
                <c:pt idx="8071">
                  <c:v>8.07</c:v>
                </c:pt>
                <c:pt idx="8072">
                  <c:v>8.0709999999999997</c:v>
                </c:pt>
                <c:pt idx="8073">
                  <c:v>8.0719999999999992</c:v>
                </c:pt>
                <c:pt idx="8074">
                  <c:v>8.0730000000000004</c:v>
                </c:pt>
                <c:pt idx="8075">
                  <c:v>8.0739999999999998</c:v>
                </c:pt>
                <c:pt idx="8076">
                  <c:v>8.0749999999999993</c:v>
                </c:pt>
                <c:pt idx="8077">
                  <c:v>8.0760000000000005</c:v>
                </c:pt>
                <c:pt idx="8078">
                  <c:v>8.077</c:v>
                </c:pt>
                <c:pt idx="8079">
                  <c:v>8.0779999999999994</c:v>
                </c:pt>
                <c:pt idx="8080">
                  <c:v>8.0790000000000006</c:v>
                </c:pt>
                <c:pt idx="8081">
                  <c:v>8.08</c:v>
                </c:pt>
                <c:pt idx="8082">
                  <c:v>8.0809999999999995</c:v>
                </c:pt>
                <c:pt idx="8083">
                  <c:v>8.0820000000000007</c:v>
                </c:pt>
                <c:pt idx="8084">
                  <c:v>8.0830000000000002</c:v>
                </c:pt>
                <c:pt idx="8085">
                  <c:v>8.0839999999999996</c:v>
                </c:pt>
                <c:pt idx="8086">
                  <c:v>8.0850000000000009</c:v>
                </c:pt>
                <c:pt idx="8087">
                  <c:v>8.0860000000000003</c:v>
                </c:pt>
                <c:pt idx="8088">
                  <c:v>8.0869999999999997</c:v>
                </c:pt>
                <c:pt idx="8089">
                  <c:v>8.0879999999999992</c:v>
                </c:pt>
                <c:pt idx="8090">
                  <c:v>8.0890000000000004</c:v>
                </c:pt>
                <c:pt idx="8091">
                  <c:v>8.09</c:v>
                </c:pt>
                <c:pt idx="8092">
                  <c:v>8.0909999999999993</c:v>
                </c:pt>
                <c:pt idx="8093">
                  <c:v>8.0920000000000005</c:v>
                </c:pt>
                <c:pt idx="8094">
                  <c:v>8.093</c:v>
                </c:pt>
                <c:pt idx="8095">
                  <c:v>8.0939999999999994</c:v>
                </c:pt>
                <c:pt idx="8096">
                  <c:v>8.0950000000000006</c:v>
                </c:pt>
                <c:pt idx="8097">
                  <c:v>8.0960000000000001</c:v>
                </c:pt>
                <c:pt idx="8098">
                  <c:v>8.0969999999999995</c:v>
                </c:pt>
                <c:pt idx="8099">
                  <c:v>8.0980000000000008</c:v>
                </c:pt>
                <c:pt idx="8100">
                  <c:v>8.0990000000000002</c:v>
                </c:pt>
                <c:pt idx="8101">
                  <c:v>8.1</c:v>
                </c:pt>
                <c:pt idx="8102">
                  <c:v>8.1010000000000009</c:v>
                </c:pt>
                <c:pt idx="8103">
                  <c:v>8.1020000000000003</c:v>
                </c:pt>
                <c:pt idx="8104">
                  <c:v>8.1029999999999998</c:v>
                </c:pt>
                <c:pt idx="8105">
                  <c:v>8.1039999999999992</c:v>
                </c:pt>
                <c:pt idx="8106">
                  <c:v>8.1050000000000004</c:v>
                </c:pt>
                <c:pt idx="8107">
                  <c:v>8.1059999999999999</c:v>
                </c:pt>
                <c:pt idx="8108">
                  <c:v>8.1069999999999993</c:v>
                </c:pt>
                <c:pt idx="8109">
                  <c:v>8.1080000000000005</c:v>
                </c:pt>
                <c:pt idx="8110">
                  <c:v>8.109</c:v>
                </c:pt>
                <c:pt idx="8111">
                  <c:v>8.11</c:v>
                </c:pt>
                <c:pt idx="8112">
                  <c:v>8.1110000000000007</c:v>
                </c:pt>
                <c:pt idx="8113">
                  <c:v>8.1120000000000001</c:v>
                </c:pt>
                <c:pt idx="8114">
                  <c:v>8.1129999999999995</c:v>
                </c:pt>
                <c:pt idx="8115">
                  <c:v>8.1140000000000008</c:v>
                </c:pt>
                <c:pt idx="8116">
                  <c:v>8.1150000000000002</c:v>
                </c:pt>
                <c:pt idx="8117">
                  <c:v>8.1159999999999997</c:v>
                </c:pt>
                <c:pt idx="8118">
                  <c:v>8.1170000000000009</c:v>
                </c:pt>
                <c:pt idx="8119">
                  <c:v>8.1180000000000003</c:v>
                </c:pt>
                <c:pt idx="8120">
                  <c:v>8.1189999999999998</c:v>
                </c:pt>
                <c:pt idx="8121">
                  <c:v>8.1199999999999992</c:v>
                </c:pt>
                <c:pt idx="8122">
                  <c:v>8.1210000000000004</c:v>
                </c:pt>
                <c:pt idx="8123">
                  <c:v>8.1219999999999999</c:v>
                </c:pt>
                <c:pt idx="8124">
                  <c:v>8.1229999999999993</c:v>
                </c:pt>
                <c:pt idx="8125">
                  <c:v>8.1240000000000006</c:v>
                </c:pt>
                <c:pt idx="8126">
                  <c:v>8.125</c:v>
                </c:pt>
                <c:pt idx="8127">
                  <c:v>8.1259999999999994</c:v>
                </c:pt>
                <c:pt idx="8128">
                  <c:v>8.1270000000000007</c:v>
                </c:pt>
                <c:pt idx="8129">
                  <c:v>8.1280000000000001</c:v>
                </c:pt>
                <c:pt idx="8130">
                  <c:v>8.1289999999999996</c:v>
                </c:pt>
                <c:pt idx="8131">
                  <c:v>8.1300000000000008</c:v>
                </c:pt>
                <c:pt idx="8132">
                  <c:v>8.1310000000000002</c:v>
                </c:pt>
                <c:pt idx="8133">
                  <c:v>8.1319999999999997</c:v>
                </c:pt>
                <c:pt idx="8134">
                  <c:v>8.1329999999999991</c:v>
                </c:pt>
                <c:pt idx="8135">
                  <c:v>8.1340000000000003</c:v>
                </c:pt>
                <c:pt idx="8136">
                  <c:v>8.1349999999999998</c:v>
                </c:pt>
                <c:pt idx="8137">
                  <c:v>8.1359999999999992</c:v>
                </c:pt>
                <c:pt idx="8138">
                  <c:v>8.1370000000000005</c:v>
                </c:pt>
                <c:pt idx="8139">
                  <c:v>8.1379999999999999</c:v>
                </c:pt>
                <c:pt idx="8140">
                  <c:v>8.1389999999999993</c:v>
                </c:pt>
                <c:pt idx="8141">
                  <c:v>8.14</c:v>
                </c:pt>
                <c:pt idx="8142">
                  <c:v>8.141</c:v>
                </c:pt>
                <c:pt idx="8143">
                  <c:v>8.1419999999999995</c:v>
                </c:pt>
                <c:pt idx="8144">
                  <c:v>8.1430000000000007</c:v>
                </c:pt>
                <c:pt idx="8145">
                  <c:v>8.1440000000000001</c:v>
                </c:pt>
                <c:pt idx="8146">
                  <c:v>8.1449999999999996</c:v>
                </c:pt>
                <c:pt idx="8147">
                  <c:v>8.1460000000000008</c:v>
                </c:pt>
                <c:pt idx="8148">
                  <c:v>8.1470000000000002</c:v>
                </c:pt>
                <c:pt idx="8149">
                  <c:v>8.1479999999999997</c:v>
                </c:pt>
                <c:pt idx="8150">
                  <c:v>8.1489999999999991</c:v>
                </c:pt>
                <c:pt idx="8151">
                  <c:v>8.15</c:v>
                </c:pt>
                <c:pt idx="8152">
                  <c:v>8.1509999999999998</c:v>
                </c:pt>
                <c:pt idx="8153">
                  <c:v>8.1519999999999992</c:v>
                </c:pt>
                <c:pt idx="8154">
                  <c:v>8.1530000000000005</c:v>
                </c:pt>
                <c:pt idx="8155">
                  <c:v>8.1539999999999999</c:v>
                </c:pt>
                <c:pt idx="8156">
                  <c:v>8.1549999999999994</c:v>
                </c:pt>
                <c:pt idx="8157">
                  <c:v>8.1560000000000006</c:v>
                </c:pt>
                <c:pt idx="8158">
                  <c:v>8.157</c:v>
                </c:pt>
                <c:pt idx="8159">
                  <c:v>8.1579999999999995</c:v>
                </c:pt>
                <c:pt idx="8160">
                  <c:v>8.1590000000000007</c:v>
                </c:pt>
                <c:pt idx="8161">
                  <c:v>8.16</c:v>
                </c:pt>
                <c:pt idx="8162">
                  <c:v>8.1609999999999996</c:v>
                </c:pt>
                <c:pt idx="8163">
                  <c:v>8.1620000000000008</c:v>
                </c:pt>
                <c:pt idx="8164">
                  <c:v>8.1630000000000003</c:v>
                </c:pt>
                <c:pt idx="8165">
                  <c:v>8.1639999999999997</c:v>
                </c:pt>
                <c:pt idx="8166">
                  <c:v>8.1649999999999991</c:v>
                </c:pt>
                <c:pt idx="8167">
                  <c:v>8.1660000000000004</c:v>
                </c:pt>
                <c:pt idx="8168">
                  <c:v>8.1669999999999998</c:v>
                </c:pt>
                <c:pt idx="8169">
                  <c:v>8.1679999999999993</c:v>
                </c:pt>
                <c:pt idx="8170">
                  <c:v>8.1690000000000005</c:v>
                </c:pt>
                <c:pt idx="8171">
                  <c:v>8.17</c:v>
                </c:pt>
                <c:pt idx="8172">
                  <c:v>8.1709999999999994</c:v>
                </c:pt>
                <c:pt idx="8173">
                  <c:v>8.1720000000000006</c:v>
                </c:pt>
                <c:pt idx="8174">
                  <c:v>8.173</c:v>
                </c:pt>
                <c:pt idx="8175">
                  <c:v>8.1739999999999995</c:v>
                </c:pt>
                <c:pt idx="8176">
                  <c:v>8.1750000000000007</c:v>
                </c:pt>
                <c:pt idx="8177">
                  <c:v>8.1760000000000002</c:v>
                </c:pt>
                <c:pt idx="8178">
                  <c:v>8.1769999999999996</c:v>
                </c:pt>
                <c:pt idx="8179">
                  <c:v>8.1780000000000008</c:v>
                </c:pt>
                <c:pt idx="8180">
                  <c:v>8.1790000000000003</c:v>
                </c:pt>
                <c:pt idx="8181">
                  <c:v>8.18</c:v>
                </c:pt>
                <c:pt idx="8182">
                  <c:v>8.1809999999999992</c:v>
                </c:pt>
                <c:pt idx="8183">
                  <c:v>8.1820000000000004</c:v>
                </c:pt>
                <c:pt idx="8184">
                  <c:v>8.1829999999999998</c:v>
                </c:pt>
                <c:pt idx="8185">
                  <c:v>8.1839999999999993</c:v>
                </c:pt>
                <c:pt idx="8186">
                  <c:v>8.1850000000000005</c:v>
                </c:pt>
                <c:pt idx="8187">
                  <c:v>8.1859999999999999</c:v>
                </c:pt>
                <c:pt idx="8188">
                  <c:v>8.1869999999999994</c:v>
                </c:pt>
                <c:pt idx="8189">
                  <c:v>8.1880000000000006</c:v>
                </c:pt>
                <c:pt idx="8190">
                  <c:v>8.1890000000000001</c:v>
                </c:pt>
                <c:pt idx="8191">
                  <c:v>8.19</c:v>
                </c:pt>
                <c:pt idx="8192">
                  <c:v>8.1910000000000007</c:v>
                </c:pt>
                <c:pt idx="8193">
                  <c:v>8.1920000000000002</c:v>
                </c:pt>
                <c:pt idx="8194">
                  <c:v>8.1929999999999996</c:v>
                </c:pt>
                <c:pt idx="8195">
                  <c:v>8.1940000000000008</c:v>
                </c:pt>
                <c:pt idx="8196">
                  <c:v>8.1950000000000003</c:v>
                </c:pt>
                <c:pt idx="8197">
                  <c:v>8.1959999999999997</c:v>
                </c:pt>
                <c:pt idx="8198">
                  <c:v>8.1969999999999992</c:v>
                </c:pt>
                <c:pt idx="8199">
                  <c:v>8.1980000000000004</c:v>
                </c:pt>
                <c:pt idx="8200">
                  <c:v>8.1989999999999998</c:v>
                </c:pt>
                <c:pt idx="8201">
                  <c:v>8.1999999999999993</c:v>
                </c:pt>
                <c:pt idx="8202">
                  <c:v>8.2010000000000005</c:v>
                </c:pt>
                <c:pt idx="8203">
                  <c:v>8.202</c:v>
                </c:pt>
                <c:pt idx="8204">
                  <c:v>8.2029999999999994</c:v>
                </c:pt>
                <c:pt idx="8205">
                  <c:v>8.2040000000000006</c:v>
                </c:pt>
                <c:pt idx="8206">
                  <c:v>8.2050000000000001</c:v>
                </c:pt>
                <c:pt idx="8207">
                  <c:v>8.2059999999999995</c:v>
                </c:pt>
                <c:pt idx="8208">
                  <c:v>8.2070000000000007</c:v>
                </c:pt>
                <c:pt idx="8209">
                  <c:v>8.2080000000000002</c:v>
                </c:pt>
                <c:pt idx="8210">
                  <c:v>8.2089999999999996</c:v>
                </c:pt>
                <c:pt idx="8211">
                  <c:v>8.2100000000000009</c:v>
                </c:pt>
                <c:pt idx="8212">
                  <c:v>8.2110000000000003</c:v>
                </c:pt>
                <c:pt idx="8213">
                  <c:v>8.2119999999999997</c:v>
                </c:pt>
                <c:pt idx="8214">
                  <c:v>8.2129999999999992</c:v>
                </c:pt>
                <c:pt idx="8215">
                  <c:v>8.2140000000000004</c:v>
                </c:pt>
                <c:pt idx="8216">
                  <c:v>8.2149999999999999</c:v>
                </c:pt>
                <c:pt idx="8217">
                  <c:v>8.2159999999999993</c:v>
                </c:pt>
                <c:pt idx="8218">
                  <c:v>8.2170000000000005</c:v>
                </c:pt>
                <c:pt idx="8219">
                  <c:v>8.218</c:v>
                </c:pt>
                <c:pt idx="8220">
                  <c:v>8.2189999999999994</c:v>
                </c:pt>
                <c:pt idx="8221">
                  <c:v>8.2200000000000006</c:v>
                </c:pt>
                <c:pt idx="8222">
                  <c:v>8.2210000000000001</c:v>
                </c:pt>
                <c:pt idx="8223">
                  <c:v>8.2219999999999995</c:v>
                </c:pt>
                <c:pt idx="8224">
                  <c:v>8.2230000000000008</c:v>
                </c:pt>
                <c:pt idx="8225">
                  <c:v>8.2240000000000002</c:v>
                </c:pt>
                <c:pt idx="8226">
                  <c:v>8.2249999999999996</c:v>
                </c:pt>
                <c:pt idx="8227">
                  <c:v>8.2260000000000009</c:v>
                </c:pt>
                <c:pt idx="8228">
                  <c:v>8.2270000000000003</c:v>
                </c:pt>
                <c:pt idx="8229">
                  <c:v>8.2279999999999998</c:v>
                </c:pt>
                <c:pt idx="8230">
                  <c:v>8.2289999999999992</c:v>
                </c:pt>
                <c:pt idx="8231">
                  <c:v>8.23</c:v>
                </c:pt>
                <c:pt idx="8232">
                  <c:v>8.2309999999999999</c:v>
                </c:pt>
                <c:pt idx="8233">
                  <c:v>8.2319999999999993</c:v>
                </c:pt>
                <c:pt idx="8234">
                  <c:v>8.2330000000000005</c:v>
                </c:pt>
                <c:pt idx="8235">
                  <c:v>8.234</c:v>
                </c:pt>
                <c:pt idx="8236">
                  <c:v>8.2349999999999994</c:v>
                </c:pt>
                <c:pt idx="8237">
                  <c:v>8.2360000000000007</c:v>
                </c:pt>
                <c:pt idx="8238">
                  <c:v>8.2370000000000001</c:v>
                </c:pt>
                <c:pt idx="8239">
                  <c:v>8.2379999999999995</c:v>
                </c:pt>
                <c:pt idx="8240">
                  <c:v>8.2390000000000008</c:v>
                </c:pt>
                <c:pt idx="8241">
                  <c:v>8.24</c:v>
                </c:pt>
                <c:pt idx="8242">
                  <c:v>8.2409999999999997</c:v>
                </c:pt>
                <c:pt idx="8243">
                  <c:v>8.2420000000000009</c:v>
                </c:pt>
                <c:pt idx="8244">
                  <c:v>8.2430000000000003</c:v>
                </c:pt>
                <c:pt idx="8245">
                  <c:v>8.2439999999999998</c:v>
                </c:pt>
                <c:pt idx="8246">
                  <c:v>8.2449999999999992</c:v>
                </c:pt>
                <c:pt idx="8247">
                  <c:v>8.2460000000000004</c:v>
                </c:pt>
                <c:pt idx="8248">
                  <c:v>8.2469999999999999</c:v>
                </c:pt>
                <c:pt idx="8249">
                  <c:v>8.2479999999999993</c:v>
                </c:pt>
                <c:pt idx="8250">
                  <c:v>8.2490000000000006</c:v>
                </c:pt>
                <c:pt idx="8251">
                  <c:v>8.25</c:v>
                </c:pt>
                <c:pt idx="8252">
                  <c:v>8.2509999999999994</c:v>
                </c:pt>
                <c:pt idx="8253">
                  <c:v>8.2520000000000007</c:v>
                </c:pt>
                <c:pt idx="8254">
                  <c:v>8.2530000000000001</c:v>
                </c:pt>
                <c:pt idx="8255">
                  <c:v>8.2539999999999996</c:v>
                </c:pt>
                <c:pt idx="8256">
                  <c:v>8.2550000000000008</c:v>
                </c:pt>
                <c:pt idx="8257">
                  <c:v>8.2560000000000002</c:v>
                </c:pt>
                <c:pt idx="8258">
                  <c:v>8.2569999999999997</c:v>
                </c:pt>
                <c:pt idx="8259">
                  <c:v>8.2579999999999991</c:v>
                </c:pt>
                <c:pt idx="8260">
                  <c:v>8.2590000000000003</c:v>
                </c:pt>
                <c:pt idx="8261">
                  <c:v>8.26</c:v>
                </c:pt>
                <c:pt idx="8262">
                  <c:v>8.2609999999999992</c:v>
                </c:pt>
                <c:pt idx="8263">
                  <c:v>8.2620000000000005</c:v>
                </c:pt>
                <c:pt idx="8264">
                  <c:v>8.2629999999999999</c:v>
                </c:pt>
                <c:pt idx="8265">
                  <c:v>8.2639999999999993</c:v>
                </c:pt>
                <c:pt idx="8266">
                  <c:v>8.2650000000000006</c:v>
                </c:pt>
                <c:pt idx="8267">
                  <c:v>8.266</c:v>
                </c:pt>
                <c:pt idx="8268">
                  <c:v>8.2669999999999995</c:v>
                </c:pt>
                <c:pt idx="8269">
                  <c:v>8.2680000000000007</c:v>
                </c:pt>
                <c:pt idx="8270">
                  <c:v>8.2690000000000001</c:v>
                </c:pt>
                <c:pt idx="8271">
                  <c:v>8.27</c:v>
                </c:pt>
                <c:pt idx="8272">
                  <c:v>8.2710000000000008</c:v>
                </c:pt>
                <c:pt idx="8273">
                  <c:v>8.2720000000000002</c:v>
                </c:pt>
                <c:pt idx="8274">
                  <c:v>8.2729999999999997</c:v>
                </c:pt>
                <c:pt idx="8275">
                  <c:v>8.2739999999999991</c:v>
                </c:pt>
                <c:pt idx="8276">
                  <c:v>8.2750000000000004</c:v>
                </c:pt>
                <c:pt idx="8277">
                  <c:v>8.2759999999999998</c:v>
                </c:pt>
                <c:pt idx="8278">
                  <c:v>8.2769999999999992</c:v>
                </c:pt>
                <c:pt idx="8279">
                  <c:v>8.2780000000000005</c:v>
                </c:pt>
                <c:pt idx="8280">
                  <c:v>8.2789999999999999</c:v>
                </c:pt>
                <c:pt idx="8281">
                  <c:v>8.2799999999999994</c:v>
                </c:pt>
                <c:pt idx="8282">
                  <c:v>8.2810000000000006</c:v>
                </c:pt>
                <c:pt idx="8283">
                  <c:v>8.282</c:v>
                </c:pt>
                <c:pt idx="8284">
                  <c:v>8.2829999999999995</c:v>
                </c:pt>
                <c:pt idx="8285">
                  <c:v>8.2840000000000007</c:v>
                </c:pt>
                <c:pt idx="8286">
                  <c:v>8.2850000000000001</c:v>
                </c:pt>
                <c:pt idx="8287">
                  <c:v>8.2859999999999996</c:v>
                </c:pt>
                <c:pt idx="8288">
                  <c:v>8.2870000000000008</c:v>
                </c:pt>
                <c:pt idx="8289">
                  <c:v>8.2880000000000003</c:v>
                </c:pt>
                <c:pt idx="8290">
                  <c:v>8.2889999999999997</c:v>
                </c:pt>
                <c:pt idx="8291">
                  <c:v>8.2899999999999991</c:v>
                </c:pt>
                <c:pt idx="8292">
                  <c:v>8.2910000000000004</c:v>
                </c:pt>
                <c:pt idx="8293">
                  <c:v>8.2919999999999998</c:v>
                </c:pt>
                <c:pt idx="8294">
                  <c:v>8.2929999999999993</c:v>
                </c:pt>
                <c:pt idx="8295">
                  <c:v>8.2940000000000005</c:v>
                </c:pt>
                <c:pt idx="8296">
                  <c:v>8.2949999999999999</c:v>
                </c:pt>
                <c:pt idx="8297">
                  <c:v>8.2959999999999994</c:v>
                </c:pt>
                <c:pt idx="8298">
                  <c:v>8.2970000000000006</c:v>
                </c:pt>
                <c:pt idx="8299">
                  <c:v>8.298</c:v>
                </c:pt>
                <c:pt idx="8300">
                  <c:v>8.2989999999999995</c:v>
                </c:pt>
                <c:pt idx="8301">
                  <c:v>8.3000000000000007</c:v>
                </c:pt>
                <c:pt idx="8302">
                  <c:v>8.3010000000000002</c:v>
                </c:pt>
                <c:pt idx="8303">
                  <c:v>8.3019999999999996</c:v>
                </c:pt>
                <c:pt idx="8304">
                  <c:v>8.3030000000000008</c:v>
                </c:pt>
                <c:pt idx="8305">
                  <c:v>8.3040000000000003</c:v>
                </c:pt>
                <c:pt idx="8306">
                  <c:v>8.3049999999999997</c:v>
                </c:pt>
                <c:pt idx="8307">
                  <c:v>8.3059999999999992</c:v>
                </c:pt>
                <c:pt idx="8308">
                  <c:v>8.3070000000000004</c:v>
                </c:pt>
                <c:pt idx="8309">
                  <c:v>8.3079999999999998</c:v>
                </c:pt>
                <c:pt idx="8310">
                  <c:v>8.3089999999999993</c:v>
                </c:pt>
                <c:pt idx="8311">
                  <c:v>8.31</c:v>
                </c:pt>
                <c:pt idx="8312">
                  <c:v>8.3109999999999999</c:v>
                </c:pt>
                <c:pt idx="8313">
                  <c:v>8.3119999999999994</c:v>
                </c:pt>
                <c:pt idx="8314">
                  <c:v>8.3130000000000006</c:v>
                </c:pt>
                <c:pt idx="8315">
                  <c:v>8.3140000000000001</c:v>
                </c:pt>
                <c:pt idx="8316">
                  <c:v>8.3149999999999995</c:v>
                </c:pt>
                <c:pt idx="8317">
                  <c:v>8.3160000000000007</c:v>
                </c:pt>
                <c:pt idx="8318">
                  <c:v>8.3170000000000002</c:v>
                </c:pt>
                <c:pt idx="8319">
                  <c:v>8.3179999999999996</c:v>
                </c:pt>
                <c:pt idx="8320">
                  <c:v>8.3190000000000008</c:v>
                </c:pt>
                <c:pt idx="8321">
                  <c:v>8.32</c:v>
                </c:pt>
                <c:pt idx="8322">
                  <c:v>8.3209999999999997</c:v>
                </c:pt>
                <c:pt idx="8323">
                  <c:v>8.3219999999999992</c:v>
                </c:pt>
                <c:pt idx="8324">
                  <c:v>8.3230000000000004</c:v>
                </c:pt>
                <c:pt idx="8325">
                  <c:v>8.3239999999999998</c:v>
                </c:pt>
                <c:pt idx="8326">
                  <c:v>8.3249999999999993</c:v>
                </c:pt>
                <c:pt idx="8327">
                  <c:v>8.3260000000000005</c:v>
                </c:pt>
                <c:pt idx="8328">
                  <c:v>8.327</c:v>
                </c:pt>
                <c:pt idx="8329">
                  <c:v>8.3279999999999994</c:v>
                </c:pt>
                <c:pt idx="8330">
                  <c:v>8.3290000000000006</c:v>
                </c:pt>
                <c:pt idx="8331">
                  <c:v>8.33</c:v>
                </c:pt>
                <c:pt idx="8332">
                  <c:v>8.3309999999999995</c:v>
                </c:pt>
                <c:pt idx="8333">
                  <c:v>8.3320000000000007</c:v>
                </c:pt>
                <c:pt idx="8334">
                  <c:v>8.3330000000000002</c:v>
                </c:pt>
                <c:pt idx="8335">
                  <c:v>8.3339999999999996</c:v>
                </c:pt>
                <c:pt idx="8336">
                  <c:v>8.3350000000000009</c:v>
                </c:pt>
                <c:pt idx="8337">
                  <c:v>8.3360000000000003</c:v>
                </c:pt>
                <c:pt idx="8338">
                  <c:v>8.3369999999999997</c:v>
                </c:pt>
                <c:pt idx="8339">
                  <c:v>8.3379999999999992</c:v>
                </c:pt>
                <c:pt idx="8340">
                  <c:v>8.3390000000000004</c:v>
                </c:pt>
                <c:pt idx="8341">
                  <c:v>8.34</c:v>
                </c:pt>
                <c:pt idx="8342">
                  <c:v>8.3409999999999993</c:v>
                </c:pt>
                <c:pt idx="8343">
                  <c:v>8.3420000000000005</c:v>
                </c:pt>
                <c:pt idx="8344">
                  <c:v>8.343</c:v>
                </c:pt>
                <c:pt idx="8345">
                  <c:v>8.3439999999999994</c:v>
                </c:pt>
                <c:pt idx="8346">
                  <c:v>8.3450000000000006</c:v>
                </c:pt>
                <c:pt idx="8347">
                  <c:v>8.3460000000000001</c:v>
                </c:pt>
                <c:pt idx="8348">
                  <c:v>8.3469999999999995</c:v>
                </c:pt>
                <c:pt idx="8349">
                  <c:v>8.3480000000000008</c:v>
                </c:pt>
                <c:pt idx="8350">
                  <c:v>8.3490000000000002</c:v>
                </c:pt>
                <c:pt idx="8351">
                  <c:v>8.35</c:v>
                </c:pt>
                <c:pt idx="8352">
                  <c:v>8.3510000000000009</c:v>
                </c:pt>
                <c:pt idx="8353">
                  <c:v>8.3520000000000003</c:v>
                </c:pt>
                <c:pt idx="8354">
                  <c:v>8.3529999999999998</c:v>
                </c:pt>
                <c:pt idx="8355">
                  <c:v>8.3539999999999992</c:v>
                </c:pt>
                <c:pt idx="8356">
                  <c:v>8.3550000000000004</c:v>
                </c:pt>
                <c:pt idx="8357">
                  <c:v>8.3559999999999999</c:v>
                </c:pt>
                <c:pt idx="8358">
                  <c:v>8.3569999999999993</c:v>
                </c:pt>
                <c:pt idx="8359">
                  <c:v>8.3580000000000005</c:v>
                </c:pt>
                <c:pt idx="8360">
                  <c:v>8.359</c:v>
                </c:pt>
                <c:pt idx="8361">
                  <c:v>8.36</c:v>
                </c:pt>
                <c:pt idx="8362">
                  <c:v>8.3610000000000007</c:v>
                </c:pt>
                <c:pt idx="8363">
                  <c:v>8.3620000000000001</c:v>
                </c:pt>
                <c:pt idx="8364">
                  <c:v>8.3629999999999995</c:v>
                </c:pt>
                <c:pt idx="8365">
                  <c:v>8.3640000000000008</c:v>
                </c:pt>
                <c:pt idx="8366">
                  <c:v>8.3650000000000002</c:v>
                </c:pt>
                <c:pt idx="8367">
                  <c:v>8.3659999999999997</c:v>
                </c:pt>
                <c:pt idx="8368">
                  <c:v>8.3670000000000009</c:v>
                </c:pt>
                <c:pt idx="8369">
                  <c:v>8.3680000000000003</c:v>
                </c:pt>
                <c:pt idx="8370">
                  <c:v>8.3689999999999998</c:v>
                </c:pt>
                <c:pt idx="8371">
                  <c:v>8.3699999999999992</c:v>
                </c:pt>
                <c:pt idx="8372">
                  <c:v>8.3710000000000004</c:v>
                </c:pt>
                <c:pt idx="8373">
                  <c:v>8.3719999999999999</c:v>
                </c:pt>
                <c:pt idx="8374">
                  <c:v>8.3729999999999993</c:v>
                </c:pt>
                <c:pt idx="8375">
                  <c:v>8.3740000000000006</c:v>
                </c:pt>
                <c:pt idx="8376">
                  <c:v>8.375</c:v>
                </c:pt>
                <c:pt idx="8377">
                  <c:v>8.3759999999999994</c:v>
                </c:pt>
                <c:pt idx="8378">
                  <c:v>8.3770000000000007</c:v>
                </c:pt>
                <c:pt idx="8379">
                  <c:v>8.3780000000000001</c:v>
                </c:pt>
                <c:pt idx="8380">
                  <c:v>8.3789999999999996</c:v>
                </c:pt>
                <c:pt idx="8381">
                  <c:v>8.3800000000000008</c:v>
                </c:pt>
                <c:pt idx="8382">
                  <c:v>8.3810000000000002</c:v>
                </c:pt>
                <c:pt idx="8383">
                  <c:v>8.3819999999999997</c:v>
                </c:pt>
                <c:pt idx="8384">
                  <c:v>8.3829999999999991</c:v>
                </c:pt>
                <c:pt idx="8385">
                  <c:v>8.3840000000000003</c:v>
                </c:pt>
                <c:pt idx="8386">
                  <c:v>8.3849999999999998</c:v>
                </c:pt>
                <c:pt idx="8387">
                  <c:v>8.3859999999999992</c:v>
                </c:pt>
                <c:pt idx="8388">
                  <c:v>8.3870000000000005</c:v>
                </c:pt>
                <c:pt idx="8389">
                  <c:v>8.3879999999999999</c:v>
                </c:pt>
                <c:pt idx="8390">
                  <c:v>8.3889999999999993</c:v>
                </c:pt>
                <c:pt idx="8391">
                  <c:v>8.39</c:v>
                </c:pt>
                <c:pt idx="8392">
                  <c:v>8.391</c:v>
                </c:pt>
                <c:pt idx="8393">
                  <c:v>8.3919999999999995</c:v>
                </c:pt>
                <c:pt idx="8394">
                  <c:v>8.3930000000000007</c:v>
                </c:pt>
                <c:pt idx="8395">
                  <c:v>8.3940000000000001</c:v>
                </c:pt>
                <c:pt idx="8396">
                  <c:v>8.3949999999999996</c:v>
                </c:pt>
                <c:pt idx="8397">
                  <c:v>8.3960000000000008</c:v>
                </c:pt>
                <c:pt idx="8398">
                  <c:v>8.3970000000000002</c:v>
                </c:pt>
                <c:pt idx="8399">
                  <c:v>8.3979999999999997</c:v>
                </c:pt>
                <c:pt idx="8400">
                  <c:v>8.3989999999999991</c:v>
                </c:pt>
                <c:pt idx="8401">
                  <c:v>8.4</c:v>
                </c:pt>
                <c:pt idx="8402">
                  <c:v>8.4009999999999998</c:v>
                </c:pt>
                <c:pt idx="8403">
                  <c:v>8.4019999999999992</c:v>
                </c:pt>
                <c:pt idx="8404">
                  <c:v>8.4030000000000005</c:v>
                </c:pt>
                <c:pt idx="8405">
                  <c:v>8.4039999999999999</c:v>
                </c:pt>
                <c:pt idx="8406">
                  <c:v>8.4049999999999994</c:v>
                </c:pt>
                <c:pt idx="8407">
                  <c:v>8.4060000000000006</c:v>
                </c:pt>
                <c:pt idx="8408">
                  <c:v>8.407</c:v>
                </c:pt>
                <c:pt idx="8409">
                  <c:v>8.4079999999999995</c:v>
                </c:pt>
                <c:pt idx="8410">
                  <c:v>8.4090000000000007</c:v>
                </c:pt>
                <c:pt idx="8411">
                  <c:v>8.41</c:v>
                </c:pt>
                <c:pt idx="8412">
                  <c:v>8.4109999999999996</c:v>
                </c:pt>
                <c:pt idx="8413">
                  <c:v>8.4120000000000008</c:v>
                </c:pt>
                <c:pt idx="8414">
                  <c:v>8.4130000000000003</c:v>
                </c:pt>
                <c:pt idx="8415">
                  <c:v>8.4139999999999997</c:v>
                </c:pt>
                <c:pt idx="8416">
                  <c:v>8.4149999999999991</c:v>
                </c:pt>
                <c:pt idx="8417">
                  <c:v>8.4160000000000004</c:v>
                </c:pt>
                <c:pt idx="8418">
                  <c:v>8.4169999999999998</c:v>
                </c:pt>
                <c:pt idx="8419">
                  <c:v>8.4179999999999993</c:v>
                </c:pt>
                <c:pt idx="8420">
                  <c:v>8.4190000000000005</c:v>
                </c:pt>
                <c:pt idx="8421">
                  <c:v>8.42</c:v>
                </c:pt>
                <c:pt idx="8422">
                  <c:v>8.4209999999999994</c:v>
                </c:pt>
                <c:pt idx="8423">
                  <c:v>8.4220000000000006</c:v>
                </c:pt>
                <c:pt idx="8424">
                  <c:v>8.423</c:v>
                </c:pt>
                <c:pt idx="8425">
                  <c:v>8.4239999999999995</c:v>
                </c:pt>
                <c:pt idx="8426">
                  <c:v>8.4250000000000007</c:v>
                </c:pt>
                <c:pt idx="8427">
                  <c:v>8.4260000000000002</c:v>
                </c:pt>
                <c:pt idx="8428">
                  <c:v>8.4269999999999996</c:v>
                </c:pt>
                <c:pt idx="8429">
                  <c:v>8.4280000000000008</c:v>
                </c:pt>
                <c:pt idx="8430">
                  <c:v>8.4290000000000003</c:v>
                </c:pt>
                <c:pt idx="8431">
                  <c:v>8.43</c:v>
                </c:pt>
                <c:pt idx="8432">
                  <c:v>8.4309999999999992</c:v>
                </c:pt>
                <c:pt idx="8433">
                  <c:v>8.4320000000000004</c:v>
                </c:pt>
                <c:pt idx="8434">
                  <c:v>8.4329999999999998</c:v>
                </c:pt>
                <c:pt idx="8435">
                  <c:v>8.4339999999999993</c:v>
                </c:pt>
                <c:pt idx="8436">
                  <c:v>8.4350000000000005</c:v>
                </c:pt>
                <c:pt idx="8437">
                  <c:v>8.4359999999999999</c:v>
                </c:pt>
                <c:pt idx="8438">
                  <c:v>8.4369999999999994</c:v>
                </c:pt>
                <c:pt idx="8439">
                  <c:v>8.4380000000000006</c:v>
                </c:pt>
                <c:pt idx="8440">
                  <c:v>8.4390000000000001</c:v>
                </c:pt>
                <c:pt idx="8441">
                  <c:v>8.44</c:v>
                </c:pt>
                <c:pt idx="8442">
                  <c:v>8.4410000000000007</c:v>
                </c:pt>
                <c:pt idx="8443">
                  <c:v>8.4420000000000002</c:v>
                </c:pt>
                <c:pt idx="8444">
                  <c:v>8.4429999999999996</c:v>
                </c:pt>
                <c:pt idx="8445">
                  <c:v>8.4440000000000008</c:v>
                </c:pt>
                <c:pt idx="8446">
                  <c:v>8.4450000000000003</c:v>
                </c:pt>
                <c:pt idx="8447">
                  <c:v>8.4459999999999997</c:v>
                </c:pt>
                <c:pt idx="8448">
                  <c:v>8.4469999999999992</c:v>
                </c:pt>
                <c:pt idx="8449">
                  <c:v>8.4480000000000004</c:v>
                </c:pt>
                <c:pt idx="8450">
                  <c:v>8.4489999999999998</c:v>
                </c:pt>
                <c:pt idx="8451">
                  <c:v>8.4499999999999993</c:v>
                </c:pt>
                <c:pt idx="8452">
                  <c:v>8.4510000000000005</c:v>
                </c:pt>
                <c:pt idx="8453">
                  <c:v>8.452</c:v>
                </c:pt>
                <c:pt idx="8454">
                  <c:v>8.4529999999999994</c:v>
                </c:pt>
                <c:pt idx="8455">
                  <c:v>8.4540000000000006</c:v>
                </c:pt>
                <c:pt idx="8456">
                  <c:v>8.4550000000000001</c:v>
                </c:pt>
                <c:pt idx="8457">
                  <c:v>8.4559999999999995</c:v>
                </c:pt>
                <c:pt idx="8458">
                  <c:v>8.4570000000000007</c:v>
                </c:pt>
                <c:pt idx="8459">
                  <c:v>8.4580000000000002</c:v>
                </c:pt>
                <c:pt idx="8460">
                  <c:v>8.4589999999999996</c:v>
                </c:pt>
                <c:pt idx="8461">
                  <c:v>8.4600000000000009</c:v>
                </c:pt>
                <c:pt idx="8462">
                  <c:v>8.4610000000000003</c:v>
                </c:pt>
                <c:pt idx="8463">
                  <c:v>8.4619999999999997</c:v>
                </c:pt>
                <c:pt idx="8464">
                  <c:v>8.4629999999999992</c:v>
                </c:pt>
                <c:pt idx="8465">
                  <c:v>8.4640000000000004</c:v>
                </c:pt>
                <c:pt idx="8466">
                  <c:v>8.4649999999999999</c:v>
                </c:pt>
                <c:pt idx="8467">
                  <c:v>8.4659999999999993</c:v>
                </c:pt>
                <c:pt idx="8468">
                  <c:v>8.4670000000000005</c:v>
                </c:pt>
                <c:pt idx="8469">
                  <c:v>8.468</c:v>
                </c:pt>
                <c:pt idx="8470">
                  <c:v>8.4689999999999994</c:v>
                </c:pt>
                <c:pt idx="8471">
                  <c:v>8.4700000000000006</c:v>
                </c:pt>
                <c:pt idx="8472">
                  <c:v>8.4710000000000001</c:v>
                </c:pt>
                <c:pt idx="8473">
                  <c:v>8.4719999999999995</c:v>
                </c:pt>
                <c:pt idx="8474">
                  <c:v>8.4730000000000008</c:v>
                </c:pt>
                <c:pt idx="8475">
                  <c:v>8.4740000000000002</c:v>
                </c:pt>
                <c:pt idx="8476">
                  <c:v>8.4749999999999996</c:v>
                </c:pt>
                <c:pt idx="8477">
                  <c:v>8.4760000000000009</c:v>
                </c:pt>
                <c:pt idx="8478">
                  <c:v>8.4770000000000003</c:v>
                </c:pt>
                <c:pt idx="8479">
                  <c:v>8.4779999999999998</c:v>
                </c:pt>
                <c:pt idx="8480">
                  <c:v>8.4789999999999992</c:v>
                </c:pt>
                <c:pt idx="8481">
                  <c:v>8.48</c:v>
                </c:pt>
                <c:pt idx="8482">
                  <c:v>8.4809999999999999</c:v>
                </c:pt>
                <c:pt idx="8483">
                  <c:v>8.4819999999999993</c:v>
                </c:pt>
                <c:pt idx="8484">
                  <c:v>8.4830000000000005</c:v>
                </c:pt>
                <c:pt idx="8485">
                  <c:v>8.484</c:v>
                </c:pt>
                <c:pt idx="8486">
                  <c:v>8.4849999999999994</c:v>
                </c:pt>
                <c:pt idx="8487">
                  <c:v>8.4860000000000007</c:v>
                </c:pt>
                <c:pt idx="8488">
                  <c:v>8.4870000000000001</c:v>
                </c:pt>
                <c:pt idx="8489">
                  <c:v>8.4879999999999995</c:v>
                </c:pt>
                <c:pt idx="8490">
                  <c:v>8.4890000000000008</c:v>
                </c:pt>
                <c:pt idx="8491">
                  <c:v>8.49</c:v>
                </c:pt>
                <c:pt idx="8492">
                  <c:v>8.4909999999999997</c:v>
                </c:pt>
                <c:pt idx="8493">
                  <c:v>8.4920000000000009</c:v>
                </c:pt>
                <c:pt idx="8494">
                  <c:v>8.4930000000000003</c:v>
                </c:pt>
                <c:pt idx="8495">
                  <c:v>8.4939999999999998</c:v>
                </c:pt>
                <c:pt idx="8496">
                  <c:v>8.4949999999999992</c:v>
                </c:pt>
                <c:pt idx="8497">
                  <c:v>8.4960000000000004</c:v>
                </c:pt>
                <c:pt idx="8498">
                  <c:v>8.4969999999999999</c:v>
                </c:pt>
                <c:pt idx="8499">
                  <c:v>8.4979999999999993</c:v>
                </c:pt>
                <c:pt idx="8500">
                  <c:v>8.4990000000000006</c:v>
                </c:pt>
                <c:pt idx="8501">
                  <c:v>8.5</c:v>
                </c:pt>
                <c:pt idx="8502">
                  <c:v>8.5009999999999994</c:v>
                </c:pt>
                <c:pt idx="8503">
                  <c:v>8.5020000000000007</c:v>
                </c:pt>
                <c:pt idx="8504">
                  <c:v>8.5030000000000001</c:v>
                </c:pt>
                <c:pt idx="8505">
                  <c:v>8.5039999999999996</c:v>
                </c:pt>
                <c:pt idx="8506">
                  <c:v>8.5050000000000008</c:v>
                </c:pt>
                <c:pt idx="8507">
                  <c:v>8.5060000000000002</c:v>
                </c:pt>
                <c:pt idx="8508">
                  <c:v>8.5069999999999997</c:v>
                </c:pt>
                <c:pt idx="8509">
                  <c:v>8.5079999999999991</c:v>
                </c:pt>
                <c:pt idx="8510">
                  <c:v>8.5090000000000003</c:v>
                </c:pt>
                <c:pt idx="8511">
                  <c:v>8.51</c:v>
                </c:pt>
                <c:pt idx="8512">
                  <c:v>8.5109999999999992</c:v>
                </c:pt>
                <c:pt idx="8513">
                  <c:v>8.5120000000000005</c:v>
                </c:pt>
                <c:pt idx="8514">
                  <c:v>8.5129999999999999</c:v>
                </c:pt>
                <c:pt idx="8515">
                  <c:v>8.5139999999999993</c:v>
                </c:pt>
                <c:pt idx="8516">
                  <c:v>8.5150000000000006</c:v>
                </c:pt>
                <c:pt idx="8517">
                  <c:v>8.516</c:v>
                </c:pt>
                <c:pt idx="8518">
                  <c:v>8.5169999999999995</c:v>
                </c:pt>
                <c:pt idx="8519">
                  <c:v>8.5180000000000007</c:v>
                </c:pt>
                <c:pt idx="8520">
                  <c:v>8.5190000000000001</c:v>
                </c:pt>
                <c:pt idx="8521">
                  <c:v>8.52</c:v>
                </c:pt>
                <c:pt idx="8522">
                  <c:v>8.5210000000000008</c:v>
                </c:pt>
                <c:pt idx="8523">
                  <c:v>8.5220000000000002</c:v>
                </c:pt>
                <c:pt idx="8524">
                  <c:v>8.5229999999999997</c:v>
                </c:pt>
                <c:pt idx="8525">
                  <c:v>8.5239999999999991</c:v>
                </c:pt>
                <c:pt idx="8526">
                  <c:v>8.5250000000000004</c:v>
                </c:pt>
                <c:pt idx="8527">
                  <c:v>8.5259999999999998</c:v>
                </c:pt>
                <c:pt idx="8528">
                  <c:v>8.5269999999999992</c:v>
                </c:pt>
                <c:pt idx="8529">
                  <c:v>8.5280000000000005</c:v>
                </c:pt>
                <c:pt idx="8530">
                  <c:v>8.5289999999999999</c:v>
                </c:pt>
                <c:pt idx="8531">
                  <c:v>8.5299999999999994</c:v>
                </c:pt>
                <c:pt idx="8532">
                  <c:v>8.5310000000000006</c:v>
                </c:pt>
                <c:pt idx="8533">
                  <c:v>8.532</c:v>
                </c:pt>
                <c:pt idx="8534">
                  <c:v>8.5329999999999995</c:v>
                </c:pt>
                <c:pt idx="8535">
                  <c:v>8.5340000000000007</c:v>
                </c:pt>
                <c:pt idx="8536">
                  <c:v>8.5350000000000001</c:v>
                </c:pt>
                <c:pt idx="8537">
                  <c:v>8.5359999999999996</c:v>
                </c:pt>
                <c:pt idx="8538">
                  <c:v>8.5370000000000008</c:v>
                </c:pt>
                <c:pt idx="8539">
                  <c:v>8.5380000000000003</c:v>
                </c:pt>
                <c:pt idx="8540">
                  <c:v>8.5389999999999997</c:v>
                </c:pt>
                <c:pt idx="8541">
                  <c:v>8.5399999999999991</c:v>
                </c:pt>
                <c:pt idx="8542">
                  <c:v>8.5410000000000004</c:v>
                </c:pt>
                <c:pt idx="8543">
                  <c:v>8.5419999999999998</c:v>
                </c:pt>
                <c:pt idx="8544">
                  <c:v>8.5429999999999993</c:v>
                </c:pt>
                <c:pt idx="8545">
                  <c:v>8.5440000000000005</c:v>
                </c:pt>
                <c:pt idx="8546">
                  <c:v>8.5449999999999999</c:v>
                </c:pt>
                <c:pt idx="8547">
                  <c:v>8.5459999999999994</c:v>
                </c:pt>
                <c:pt idx="8548">
                  <c:v>8.5470000000000006</c:v>
                </c:pt>
                <c:pt idx="8549">
                  <c:v>8.548</c:v>
                </c:pt>
                <c:pt idx="8550">
                  <c:v>8.5489999999999995</c:v>
                </c:pt>
                <c:pt idx="8551">
                  <c:v>8.5500000000000007</c:v>
                </c:pt>
                <c:pt idx="8552">
                  <c:v>8.5510000000000002</c:v>
                </c:pt>
                <c:pt idx="8553">
                  <c:v>8.5519999999999996</c:v>
                </c:pt>
                <c:pt idx="8554">
                  <c:v>8.5530000000000008</c:v>
                </c:pt>
                <c:pt idx="8555">
                  <c:v>8.5540000000000003</c:v>
                </c:pt>
                <c:pt idx="8556">
                  <c:v>8.5549999999999997</c:v>
                </c:pt>
                <c:pt idx="8557">
                  <c:v>8.5559999999999992</c:v>
                </c:pt>
                <c:pt idx="8558">
                  <c:v>8.5570000000000004</c:v>
                </c:pt>
                <c:pt idx="8559">
                  <c:v>8.5579999999999998</c:v>
                </c:pt>
                <c:pt idx="8560">
                  <c:v>8.5589999999999993</c:v>
                </c:pt>
                <c:pt idx="8561">
                  <c:v>8.56</c:v>
                </c:pt>
                <c:pt idx="8562">
                  <c:v>8.5609999999999999</c:v>
                </c:pt>
                <c:pt idx="8563">
                  <c:v>8.5619999999999994</c:v>
                </c:pt>
                <c:pt idx="8564">
                  <c:v>8.5630000000000006</c:v>
                </c:pt>
                <c:pt idx="8565">
                  <c:v>8.5640000000000001</c:v>
                </c:pt>
                <c:pt idx="8566">
                  <c:v>8.5649999999999995</c:v>
                </c:pt>
                <c:pt idx="8567">
                  <c:v>8.5660000000000007</c:v>
                </c:pt>
                <c:pt idx="8568">
                  <c:v>8.5670000000000002</c:v>
                </c:pt>
                <c:pt idx="8569">
                  <c:v>8.5679999999999996</c:v>
                </c:pt>
                <c:pt idx="8570">
                  <c:v>8.5690000000000008</c:v>
                </c:pt>
                <c:pt idx="8571">
                  <c:v>8.57</c:v>
                </c:pt>
                <c:pt idx="8572">
                  <c:v>8.5709999999999997</c:v>
                </c:pt>
                <c:pt idx="8573">
                  <c:v>8.5719999999999992</c:v>
                </c:pt>
                <c:pt idx="8574">
                  <c:v>8.5730000000000004</c:v>
                </c:pt>
                <c:pt idx="8575">
                  <c:v>8.5739999999999998</c:v>
                </c:pt>
                <c:pt idx="8576">
                  <c:v>8.5749999999999993</c:v>
                </c:pt>
                <c:pt idx="8577">
                  <c:v>8.5760000000000005</c:v>
                </c:pt>
                <c:pt idx="8578">
                  <c:v>8.577</c:v>
                </c:pt>
                <c:pt idx="8579">
                  <c:v>8.5779999999999994</c:v>
                </c:pt>
                <c:pt idx="8580">
                  <c:v>8.5790000000000006</c:v>
                </c:pt>
                <c:pt idx="8581">
                  <c:v>8.58</c:v>
                </c:pt>
                <c:pt idx="8582">
                  <c:v>8.5809999999999995</c:v>
                </c:pt>
                <c:pt idx="8583">
                  <c:v>8.5820000000000007</c:v>
                </c:pt>
                <c:pt idx="8584">
                  <c:v>8.5830000000000002</c:v>
                </c:pt>
                <c:pt idx="8585">
                  <c:v>8.5839999999999996</c:v>
                </c:pt>
                <c:pt idx="8586">
                  <c:v>8.5850000000000009</c:v>
                </c:pt>
                <c:pt idx="8587">
                  <c:v>8.5860000000000003</c:v>
                </c:pt>
                <c:pt idx="8588">
                  <c:v>8.5869999999999997</c:v>
                </c:pt>
                <c:pt idx="8589">
                  <c:v>8.5879999999999992</c:v>
                </c:pt>
                <c:pt idx="8590">
                  <c:v>8.5890000000000004</c:v>
                </c:pt>
                <c:pt idx="8591">
                  <c:v>8.59</c:v>
                </c:pt>
                <c:pt idx="8592">
                  <c:v>8.5909999999999993</c:v>
                </c:pt>
                <c:pt idx="8593">
                  <c:v>8.5920000000000005</c:v>
                </c:pt>
                <c:pt idx="8594">
                  <c:v>8.593</c:v>
                </c:pt>
                <c:pt idx="8595">
                  <c:v>8.5939999999999994</c:v>
                </c:pt>
                <c:pt idx="8596">
                  <c:v>8.5950000000000006</c:v>
                </c:pt>
                <c:pt idx="8597">
                  <c:v>8.5960000000000001</c:v>
                </c:pt>
                <c:pt idx="8598">
                  <c:v>8.5969999999999995</c:v>
                </c:pt>
                <c:pt idx="8599">
                  <c:v>8.5980000000000008</c:v>
                </c:pt>
                <c:pt idx="8600">
                  <c:v>8.5990000000000002</c:v>
                </c:pt>
                <c:pt idx="8601">
                  <c:v>8.6</c:v>
                </c:pt>
                <c:pt idx="8602">
                  <c:v>8.6010000000000009</c:v>
                </c:pt>
                <c:pt idx="8603">
                  <c:v>8.6020000000000003</c:v>
                </c:pt>
                <c:pt idx="8604">
                  <c:v>8.6029999999999998</c:v>
                </c:pt>
                <c:pt idx="8605">
                  <c:v>8.6039999999999992</c:v>
                </c:pt>
                <c:pt idx="8606">
                  <c:v>8.6050000000000004</c:v>
                </c:pt>
                <c:pt idx="8607">
                  <c:v>8.6059999999999999</c:v>
                </c:pt>
                <c:pt idx="8608">
                  <c:v>8.6069999999999993</c:v>
                </c:pt>
                <c:pt idx="8609">
                  <c:v>8.6080000000000005</c:v>
                </c:pt>
                <c:pt idx="8610">
                  <c:v>8.609</c:v>
                </c:pt>
                <c:pt idx="8611">
                  <c:v>8.61</c:v>
                </c:pt>
                <c:pt idx="8612">
                  <c:v>8.6110000000000007</c:v>
                </c:pt>
                <c:pt idx="8613">
                  <c:v>8.6120000000000001</c:v>
                </c:pt>
                <c:pt idx="8614">
                  <c:v>8.6129999999999995</c:v>
                </c:pt>
                <c:pt idx="8615">
                  <c:v>8.6140000000000008</c:v>
                </c:pt>
                <c:pt idx="8616">
                  <c:v>8.6150000000000002</c:v>
                </c:pt>
                <c:pt idx="8617">
                  <c:v>8.6159999999999997</c:v>
                </c:pt>
                <c:pt idx="8618">
                  <c:v>8.6170000000000009</c:v>
                </c:pt>
                <c:pt idx="8619">
                  <c:v>8.6180000000000003</c:v>
                </c:pt>
                <c:pt idx="8620">
                  <c:v>8.6189999999999998</c:v>
                </c:pt>
                <c:pt idx="8621">
                  <c:v>8.6199999999999992</c:v>
                </c:pt>
                <c:pt idx="8622">
                  <c:v>8.6210000000000004</c:v>
                </c:pt>
                <c:pt idx="8623">
                  <c:v>8.6219999999999999</c:v>
                </c:pt>
                <c:pt idx="8624">
                  <c:v>8.6229999999999993</c:v>
                </c:pt>
                <c:pt idx="8625">
                  <c:v>8.6240000000000006</c:v>
                </c:pt>
                <c:pt idx="8626">
                  <c:v>8.625</c:v>
                </c:pt>
                <c:pt idx="8627">
                  <c:v>8.6259999999999994</c:v>
                </c:pt>
                <c:pt idx="8628">
                  <c:v>8.6270000000000007</c:v>
                </c:pt>
                <c:pt idx="8629">
                  <c:v>8.6280000000000001</c:v>
                </c:pt>
                <c:pt idx="8630">
                  <c:v>8.6289999999999996</c:v>
                </c:pt>
                <c:pt idx="8631">
                  <c:v>8.6300000000000008</c:v>
                </c:pt>
                <c:pt idx="8632">
                  <c:v>8.6310000000000002</c:v>
                </c:pt>
                <c:pt idx="8633">
                  <c:v>8.6319999999999997</c:v>
                </c:pt>
                <c:pt idx="8634">
                  <c:v>8.6329999999999991</c:v>
                </c:pt>
                <c:pt idx="8635">
                  <c:v>8.6340000000000003</c:v>
                </c:pt>
                <c:pt idx="8636">
                  <c:v>8.6349999999999998</c:v>
                </c:pt>
                <c:pt idx="8637">
                  <c:v>8.6359999999999992</c:v>
                </c:pt>
                <c:pt idx="8638">
                  <c:v>8.6370000000000005</c:v>
                </c:pt>
                <c:pt idx="8639">
                  <c:v>8.6379999999999999</c:v>
                </c:pt>
                <c:pt idx="8640">
                  <c:v>8.6389999999999993</c:v>
                </c:pt>
                <c:pt idx="8641">
                  <c:v>8.64</c:v>
                </c:pt>
                <c:pt idx="8642">
                  <c:v>8.641</c:v>
                </c:pt>
                <c:pt idx="8643">
                  <c:v>8.6419999999999995</c:v>
                </c:pt>
                <c:pt idx="8644">
                  <c:v>8.6430000000000007</c:v>
                </c:pt>
                <c:pt idx="8645">
                  <c:v>8.6440000000000001</c:v>
                </c:pt>
                <c:pt idx="8646">
                  <c:v>8.6449999999999996</c:v>
                </c:pt>
                <c:pt idx="8647">
                  <c:v>8.6460000000000008</c:v>
                </c:pt>
                <c:pt idx="8648">
                  <c:v>8.6470000000000002</c:v>
                </c:pt>
                <c:pt idx="8649">
                  <c:v>8.6479999999999997</c:v>
                </c:pt>
                <c:pt idx="8650">
                  <c:v>8.6489999999999991</c:v>
                </c:pt>
                <c:pt idx="8651">
                  <c:v>8.65</c:v>
                </c:pt>
                <c:pt idx="8652">
                  <c:v>8.6509999999999998</c:v>
                </c:pt>
                <c:pt idx="8653">
                  <c:v>8.6519999999999992</c:v>
                </c:pt>
                <c:pt idx="8654">
                  <c:v>8.6530000000000005</c:v>
                </c:pt>
                <c:pt idx="8655">
                  <c:v>8.6539999999999999</c:v>
                </c:pt>
                <c:pt idx="8656">
                  <c:v>8.6549999999999994</c:v>
                </c:pt>
                <c:pt idx="8657">
                  <c:v>8.6560000000000006</c:v>
                </c:pt>
                <c:pt idx="8658">
                  <c:v>8.657</c:v>
                </c:pt>
                <c:pt idx="8659">
                  <c:v>8.6579999999999995</c:v>
                </c:pt>
                <c:pt idx="8660">
                  <c:v>8.6590000000000007</c:v>
                </c:pt>
                <c:pt idx="8661">
                  <c:v>8.66</c:v>
                </c:pt>
                <c:pt idx="8662">
                  <c:v>8.6609999999999996</c:v>
                </c:pt>
                <c:pt idx="8663">
                  <c:v>8.6620000000000008</c:v>
                </c:pt>
                <c:pt idx="8664">
                  <c:v>8.6630000000000003</c:v>
                </c:pt>
                <c:pt idx="8665">
                  <c:v>8.6639999999999997</c:v>
                </c:pt>
                <c:pt idx="8666">
                  <c:v>8.6649999999999991</c:v>
                </c:pt>
                <c:pt idx="8667">
                  <c:v>8.6660000000000004</c:v>
                </c:pt>
                <c:pt idx="8668">
                  <c:v>8.6669999999999998</c:v>
                </c:pt>
                <c:pt idx="8669">
                  <c:v>8.6679999999999993</c:v>
                </c:pt>
                <c:pt idx="8670">
                  <c:v>8.6690000000000005</c:v>
                </c:pt>
                <c:pt idx="8671">
                  <c:v>8.67</c:v>
                </c:pt>
                <c:pt idx="8672">
                  <c:v>8.6709999999999994</c:v>
                </c:pt>
                <c:pt idx="8673">
                  <c:v>8.6720000000000006</c:v>
                </c:pt>
                <c:pt idx="8674">
                  <c:v>8.673</c:v>
                </c:pt>
                <c:pt idx="8675">
                  <c:v>8.6739999999999995</c:v>
                </c:pt>
                <c:pt idx="8676">
                  <c:v>8.6750000000000007</c:v>
                </c:pt>
                <c:pt idx="8677">
                  <c:v>8.6760000000000002</c:v>
                </c:pt>
                <c:pt idx="8678">
                  <c:v>8.6769999999999996</c:v>
                </c:pt>
                <c:pt idx="8679">
                  <c:v>8.6780000000000008</c:v>
                </c:pt>
                <c:pt idx="8680">
                  <c:v>8.6790000000000003</c:v>
                </c:pt>
                <c:pt idx="8681">
                  <c:v>8.68</c:v>
                </c:pt>
                <c:pt idx="8682">
                  <c:v>8.6809999999999992</c:v>
                </c:pt>
                <c:pt idx="8683">
                  <c:v>8.6820000000000004</c:v>
                </c:pt>
                <c:pt idx="8684">
                  <c:v>8.6829999999999998</c:v>
                </c:pt>
                <c:pt idx="8685">
                  <c:v>8.6839999999999993</c:v>
                </c:pt>
                <c:pt idx="8686">
                  <c:v>8.6850000000000005</c:v>
                </c:pt>
                <c:pt idx="8687">
                  <c:v>8.6859999999999999</c:v>
                </c:pt>
                <c:pt idx="8688">
                  <c:v>8.6869999999999994</c:v>
                </c:pt>
                <c:pt idx="8689">
                  <c:v>8.6880000000000006</c:v>
                </c:pt>
                <c:pt idx="8690">
                  <c:v>8.6890000000000001</c:v>
                </c:pt>
                <c:pt idx="8691">
                  <c:v>8.69</c:v>
                </c:pt>
                <c:pt idx="8692">
                  <c:v>8.6910000000000007</c:v>
                </c:pt>
                <c:pt idx="8693">
                  <c:v>8.6920000000000002</c:v>
                </c:pt>
                <c:pt idx="8694">
                  <c:v>8.6929999999999996</c:v>
                </c:pt>
                <c:pt idx="8695">
                  <c:v>8.6940000000000008</c:v>
                </c:pt>
                <c:pt idx="8696">
                  <c:v>8.6950000000000003</c:v>
                </c:pt>
                <c:pt idx="8697">
                  <c:v>8.6959999999999997</c:v>
                </c:pt>
                <c:pt idx="8698">
                  <c:v>8.6969999999999992</c:v>
                </c:pt>
                <c:pt idx="8699">
                  <c:v>8.6980000000000004</c:v>
                </c:pt>
                <c:pt idx="8700">
                  <c:v>8.6989999999999998</c:v>
                </c:pt>
                <c:pt idx="8701">
                  <c:v>8.6999999999999993</c:v>
                </c:pt>
                <c:pt idx="8702">
                  <c:v>8.7010000000000005</c:v>
                </c:pt>
                <c:pt idx="8703">
                  <c:v>8.702</c:v>
                </c:pt>
                <c:pt idx="8704">
                  <c:v>8.7029999999999994</c:v>
                </c:pt>
                <c:pt idx="8705">
                  <c:v>8.7040000000000006</c:v>
                </c:pt>
                <c:pt idx="8706">
                  <c:v>8.7050000000000001</c:v>
                </c:pt>
                <c:pt idx="8707">
                  <c:v>8.7059999999999995</c:v>
                </c:pt>
                <c:pt idx="8708">
                  <c:v>8.7070000000000007</c:v>
                </c:pt>
                <c:pt idx="8709">
                  <c:v>8.7080000000000002</c:v>
                </c:pt>
                <c:pt idx="8710">
                  <c:v>8.7089999999999996</c:v>
                </c:pt>
                <c:pt idx="8711">
                  <c:v>8.7100000000000009</c:v>
                </c:pt>
                <c:pt idx="8712">
                  <c:v>8.7110000000000003</c:v>
                </c:pt>
                <c:pt idx="8713">
                  <c:v>8.7119999999999997</c:v>
                </c:pt>
                <c:pt idx="8714">
                  <c:v>8.7129999999999992</c:v>
                </c:pt>
                <c:pt idx="8715">
                  <c:v>8.7140000000000004</c:v>
                </c:pt>
                <c:pt idx="8716">
                  <c:v>8.7149999999999999</c:v>
                </c:pt>
                <c:pt idx="8717">
                  <c:v>8.7159999999999993</c:v>
                </c:pt>
                <c:pt idx="8718">
                  <c:v>8.7170000000000005</c:v>
                </c:pt>
                <c:pt idx="8719">
                  <c:v>8.718</c:v>
                </c:pt>
                <c:pt idx="8720">
                  <c:v>8.7189999999999994</c:v>
                </c:pt>
                <c:pt idx="8721">
                  <c:v>8.7200000000000006</c:v>
                </c:pt>
                <c:pt idx="8722">
                  <c:v>8.7210000000000001</c:v>
                </c:pt>
                <c:pt idx="8723">
                  <c:v>8.7219999999999995</c:v>
                </c:pt>
                <c:pt idx="8724">
                  <c:v>8.7230000000000008</c:v>
                </c:pt>
                <c:pt idx="8725">
                  <c:v>8.7240000000000002</c:v>
                </c:pt>
                <c:pt idx="8726">
                  <c:v>8.7249999999999996</c:v>
                </c:pt>
                <c:pt idx="8727">
                  <c:v>8.7260000000000009</c:v>
                </c:pt>
                <c:pt idx="8728">
                  <c:v>8.7270000000000003</c:v>
                </c:pt>
                <c:pt idx="8729">
                  <c:v>8.7279999999999998</c:v>
                </c:pt>
                <c:pt idx="8730">
                  <c:v>8.7289999999999992</c:v>
                </c:pt>
                <c:pt idx="8731">
                  <c:v>8.73</c:v>
                </c:pt>
                <c:pt idx="8732">
                  <c:v>8.7309999999999999</c:v>
                </c:pt>
                <c:pt idx="8733">
                  <c:v>8.7319999999999993</c:v>
                </c:pt>
                <c:pt idx="8734">
                  <c:v>8.7330000000000005</c:v>
                </c:pt>
                <c:pt idx="8735">
                  <c:v>8.734</c:v>
                </c:pt>
                <c:pt idx="8736">
                  <c:v>8.7349999999999994</c:v>
                </c:pt>
                <c:pt idx="8737">
                  <c:v>8.7360000000000007</c:v>
                </c:pt>
                <c:pt idx="8738">
                  <c:v>8.7370000000000001</c:v>
                </c:pt>
                <c:pt idx="8739">
                  <c:v>8.7379999999999995</c:v>
                </c:pt>
                <c:pt idx="8740">
                  <c:v>8.7390000000000008</c:v>
                </c:pt>
                <c:pt idx="8741">
                  <c:v>8.74</c:v>
                </c:pt>
                <c:pt idx="8742">
                  <c:v>8.7409999999999997</c:v>
                </c:pt>
                <c:pt idx="8743">
                  <c:v>8.7420000000000009</c:v>
                </c:pt>
                <c:pt idx="8744">
                  <c:v>8.7430000000000003</c:v>
                </c:pt>
                <c:pt idx="8745">
                  <c:v>8.7439999999999998</c:v>
                </c:pt>
                <c:pt idx="8746">
                  <c:v>8.7449999999999992</c:v>
                </c:pt>
                <c:pt idx="8747">
                  <c:v>8.7460000000000004</c:v>
                </c:pt>
                <c:pt idx="8748">
                  <c:v>8.7469999999999999</c:v>
                </c:pt>
                <c:pt idx="8749">
                  <c:v>8.7479999999999993</c:v>
                </c:pt>
                <c:pt idx="8750">
                  <c:v>8.7490000000000006</c:v>
                </c:pt>
                <c:pt idx="8751">
                  <c:v>8.75</c:v>
                </c:pt>
                <c:pt idx="8752">
                  <c:v>8.7509999999999994</c:v>
                </c:pt>
                <c:pt idx="8753">
                  <c:v>8.7520000000000007</c:v>
                </c:pt>
                <c:pt idx="8754">
                  <c:v>8.7530000000000001</c:v>
                </c:pt>
                <c:pt idx="8755">
                  <c:v>8.7539999999999996</c:v>
                </c:pt>
                <c:pt idx="8756">
                  <c:v>8.7550000000000008</c:v>
                </c:pt>
                <c:pt idx="8757">
                  <c:v>8.7560000000000002</c:v>
                </c:pt>
                <c:pt idx="8758">
                  <c:v>8.7569999999999997</c:v>
                </c:pt>
                <c:pt idx="8759">
                  <c:v>8.7579999999999991</c:v>
                </c:pt>
                <c:pt idx="8760">
                  <c:v>8.7590000000000003</c:v>
                </c:pt>
                <c:pt idx="8761">
                  <c:v>8.76</c:v>
                </c:pt>
                <c:pt idx="8762">
                  <c:v>8.7609999999999992</c:v>
                </c:pt>
                <c:pt idx="8763">
                  <c:v>8.7620000000000005</c:v>
                </c:pt>
                <c:pt idx="8764">
                  <c:v>8.7629999999999999</c:v>
                </c:pt>
                <c:pt idx="8765">
                  <c:v>8.7639999999999993</c:v>
                </c:pt>
                <c:pt idx="8766">
                  <c:v>8.7650000000000006</c:v>
                </c:pt>
                <c:pt idx="8767">
                  <c:v>8.766</c:v>
                </c:pt>
                <c:pt idx="8768">
                  <c:v>8.7669999999999995</c:v>
                </c:pt>
                <c:pt idx="8769">
                  <c:v>8.7680000000000007</c:v>
                </c:pt>
                <c:pt idx="8770">
                  <c:v>8.7690000000000001</c:v>
                </c:pt>
                <c:pt idx="8771">
                  <c:v>8.77</c:v>
                </c:pt>
                <c:pt idx="8772">
                  <c:v>8.7710000000000008</c:v>
                </c:pt>
                <c:pt idx="8773">
                  <c:v>8.7720000000000002</c:v>
                </c:pt>
                <c:pt idx="8774">
                  <c:v>8.7729999999999997</c:v>
                </c:pt>
                <c:pt idx="8775">
                  <c:v>8.7739999999999991</c:v>
                </c:pt>
                <c:pt idx="8776">
                  <c:v>8.7750000000000004</c:v>
                </c:pt>
                <c:pt idx="8777">
                  <c:v>8.7759999999999998</c:v>
                </c:pt>
                <c:pt idx="8778">
                  <c:v>8.7769999999999992</c:v>
                </c:pt>
                <c:pt idx="8779">
                  <c:v>8.7780000000000005</c:v>
                </c:pt>
                <c:pt idx="8780">
                  <c:v>8.7789999999999999</c:v>
                </c:pt>
                <c:pt idx="8781">
                  <c:v>8.7799999999999994</c:v>
                </c:pt>
                <c:pt idx="8782">
                  <c:v>8.7810000000000006</c:v>
                </c:pt>
                <c:pt idx="8783">
                  <c:v>8.782</c:v>
                </c:pt>
                <c:pt idx="8784">
                  <c:v>8.7829999999999995</c:v>
                </c:pt>
                <c:pt idx="8785">
                  <c:v>8.7840000000000007</c:v>
                </c:pt>
                <c:pt idx="8786">
                  <c:v>8.7850000000000001</c:v>
                </c:pt>
                <c:pt idx="8787">
                  <c:v>8.7859999999999996</c:v>
                </c:pt>
                <c:pt idx="8788">
                  <c:v>8.7870000000000008</c:v>
                </c:pt>
                <c:pt idx="8789">
                  <c:v>8.7880000000000003</c:v>
                </c:pt>
                <c:pt idx="8790">
                  <c:v>8.7889999999999997</c:v>
                </c:pt>
                <c:pt idx="8791">
                  <c:v>8.7899999999999991</c:v>
                </c:pt>
                <c:pt idx="8792">
                  <c:v>8.7910000000000004</c:v>
                </c:pt>
                <c:pt idx="8793">
                  <c:v>8.7919999999999998</c:v>
                </c:pt>
                <c:pt idx="8794">
                  <c:v>8.7929999999999993</c:v>
                </c:pt>
                <c:pt idx="8795">
                  <c:v>8.7940000000000005</c:v>
                </c:pt>
                <c:pt idx="8796">
                  <c:v>8.7949999999999999</c:v>
                </c:pt>
                <c:pt idx="8797">
                  <c:v>8.7959999999999994</c:v>
                </c:pt>
                <c:pt idx="8798">
                  <c:v>8.7970000000000006</c:v>
                </c:pt>
                <c:pt idx="8799">
                  <c:v>8.798</c:v>
                </c:pt>
                <c:pt idx="8800">
                  <c:v>8.7989999999999995</c:v>
                </c:pt>
                <c:pt idx="8801">
                  <c:v>8.8000000000000007</c:v>
                </c:pt>
                <c:pt idx="8802">
                  <c:v>8.8010000000000002</c:v>
                </c:pt>
                <c:pt idx="8803">
                  <c:v>8.8019999999999996</c:v>
                </c:pt>
                <c:pt idx="8804">
                  <c:v>8.8030000000000008</c:v>
                </c:pt>
                <c:pt idx="8805">
                  <c:v>8.8040000000000003</c:v>
                </c:pt>
                <c:pt idx="8806">
                  <c:v>8.8049999999999997</c:v>
                </c:pt>
                <c:pt idx="8807">
                  <c:v>8.8059999999999992</c:v>
                </c:pt>
                <c:pt idx="8808">
                  <c:v>8.8070000000000004</c:v>
                </c:pt>
                <c:pt idx="8809">
                  <c:v>8.8079999999999998</c:v>
                </c:pt>
                <c:pt idx="8810">
                  <c:v>8.8089999999999993</c:v>
                </c:pt>
                <c:pt idx="8811">
                  <c:v>8.81</c:v>
                </c:pt>
                <c:pt idx="8812">
                  <c:v>8.8109999999999999</c:v>
                </c:pt>
                <c:pt idx="8813">
                  <c:v>8.8119999999999994</c:v>
                </c:pt>
                <c:pt idx="8814">
                  <c:v>8.8130000000000006</c:v>
                </c:pt>
                <c:pt idx="8815">
                  <c:v>8.8140000000000001</c:v>
                </c:pt>
                <c:pt idx="8816">
                  <c:v>8.8149999999999995</c:v>
                </c:pt>
                <c:pt idx="8817">
                  <c:v>8.8160000000000007</c:v>
                </c:pt>
                <c:pt idx="8818">
                  <c:v>8.8170000000000002</c:v>
                </c:pt>
                <c:pt idx="8819">
                  <c:v>8.8179999999999996</c:v>
                </c:pt>
                <c:pt idx="8820">
                  <c:v>8.8190000000000008</c:v>
                </c:pt>
                <c:pt idx="8821">
                  <c:v>8.82</c:v>
                </c:pt>
                <c:pt idx="8822">
                  <c:v>8.8209999999999997</c:v>
                </c:pt>
                <c:pt idx="8823">
                  <c:v>8.8219999999999992</c:v>
                </c:pt>
                <c:pt idx="8824">
                  <c:v>8.8230000000000004</c:v>
                </c:pt>
                <c:pt idx="8825">
                  <c:v>8.8239999999999998</c:v>
                </c:pt>
                <c:pt idx="8826">
                  <c:v>8.8249999999999993</c:v>
                </c:pt>
                <c:pt idx="8827">
                  <c:v>8.8260000000000005</c:v>
                </c:pt>
                <c:pt idx="8828">
                  <c:v>8.827</c:v>
                </c:pt>
                <c:pt idx="8829">
                  <c:v>8.8279999999999994</c:v>
                </c:pt>
                <c:pt idx="8830">
                  <c:v>8.8290000000000006</c:v>
                </c:pt>
                <c:pt idx="8831">
                  <c:v>8.83</c:v>
                </c:pt>
                <c:pt idx="8832">
                  <c:v>8.8309999999999995</c:v>
                </c:pt>
                <c:pt idx="8833">
                  <c:v>8.8320000000000007</c:v>
                </c:pt>
                <c:pt idx="8834">
                  <c:v>8.8330000000000002</c:v>
                </c:pt>
                <c:pt idx="8835">
                  <c:v>8.8339999999999996</c:v>
                </c:pt>
                <c:pt idx="8836">
                  <c:v>8.8350000000000009</c:v>
                </c:pt>
                <c:pt idx="8837">
                  <c:v>8.8360000000000003</c:v>
                </c:pt>
                <c:pt idx="8838">
                  <c:v>8.8369999999999997</c:v>
                </c:pt>
                <c:pt idx="8839">
                  <c:v>8.8379999999999992</c:v>
                </c:pt>
                <c:pt idx="8840">
                  <c:v>8.8390000000000004</c:v>
                </c:pt>
                <c:pt idx="8841">
                  <c:v>8.84</c:v>
                </c:pt>
                <c:pt idx="8842">
                  <c:v>8.8409999999999993</c:v>
                </c:pt>
                <c:pt idx="8843">
                  <c:v>8.8420000000000005</c:v>
                </c:pt>
                <c:pt idx="8844">
                  <c:v>8.843</c:v>
                </c:pt>
                <c:pt idx="8845">
                  <c:v>8.8439999999999994</c:v>
                </c:pt>
                <c:pt idx="8846">
                  <c:v>8.8450000000000006</c:v>
                </c:pt>
                <c:pt idx="8847">
                  <c:v>8.8460000000000001</c:v>
                </c:pt>
                <c:pt idx="8848">
                  <c:v>8.8469999999999995</c:v>
                </c:pt>
                <c:pt idx="8849">
                  <c:v>8.8480000000000008</c:v>
                </c:pt>
                <c:pt idx="8850">
                  <c:v>8.8490000000000002</c:v>
                </c:pt>
                <c:pt idx="8851">
                  <c:v>8.85</c:v>
                </c:pt>
                <c:pt idx="8852">
                  <c:v>8.8510000000000009</c:v>
                </c:pt>
                <c:pt idx="8853">
                  <c:v>8.8520000000000003</c:v>
                </c:pt>
                <c:pt idx="8854">
                  <c:v>8.8529999999999998</c:v>
                </c:pt>
                <c:pt idx="8855">
                  <c:v>8.8539999999999992</c:v>
                </c:pt>
                <c:pt idx="8856">
                  <c:v>8.8550000000000004</c:v>
                </c:pt>
                <c:pt idx="8857">
                  <c:v>8.8559999999999999</c:v>
                </c:pt>
                <c:pt idx="8858">
                  <c:v>8.8569999999999993</c:v>
                </c:pt>
                <c:pt idx="8859">
                  <c:v>8.8580000000000005</c:v>
                </c:pt>
                <c:pt idx="8860">
                  <c:v>8.859</c:v>
                </c:pt>
                <c:pt idx="8861">
                  <c:v>8.86</c:v>
                </c:pt>
                <c:pt idx="8862">
                  <c:v>8.8610000000000007</c:v>
                </c:pt>
                <c:pt idx="8863">
                  <c:v>8.8620000000000001</c:v>
                </c:pt>
                <c:pt idx="8864">
                  <c:v>8.8629999999999995</c:v>
                </c:pt>
                <c:pt idx="8865">
                  <c:v>8.8640000000000008</c:v>
                </c:pt>
                <c:pt idx="8866">
                  <c:v>8.8650000000000002</c:v>
                </c:pt>
                <c:pt idx="8867">
                  <c:v>8.8659999999999997</c:v>
                </c:pt>
                <c:pt idx="8868">
                  <c:v>8.8670000000000009</c:v>
                </c:pt>
                <c:pt idx="8869">
                  <c:v>8.8680000000000003</c:v>
                </c:pt>
                <c:pt idx="8870">
                  <c:v>8.8689999999999998</c:v>
                </c:pt>
                <c:pt idx="8871">
                  <c:v>8.8699999999999992</c:v>
                </c:pt>
                <c:pt idx="8872">
                  <c:v>8.8710000000000004</c:v>
                </c:pt>
                <c:pt idx="8873">
                  <c:v>8.8719999999999999</c:v>
                </c:pt>
                <c:pt idx="8874">
                  <c:v>8.8729999999999993</c:v>
                </c:pt>
                <c:pt idx="8875">
                  <c:v>8.8740000000000006</c:v>
                </c:pt>
                <c:pt idx="8876">
                  <c:v>8.875</c:v>
                </c:pt>
                <c:pt idx="8877">
                  <c:v>8.8759999999999994</c:v>
                </c:pt>
                <c:pt idx="8878">
                  <c:v>8.8770000000000007</c:v>
                </c:pt>
                <c:pt idx="8879">
                  <c:v>8.8780000000000001</c:v>
                </c:pt>
                <c:pt idx="8880">
                  <c:v>8.8789999999999996</c:v>
                </c:pt>
                <c:pt idx="8881">
                  <c:v>8.8800000000000008</c:v>
                </c:pt>
                <c:pt idx="8882">
                  <c:v>8.8810000000000002</c:v>
                </c:pt>
                <c:pt idx="8883">
                  <c:v>8.8819999999999997</c:v>
                </c:pt>
                <c:pt idx="8884">
                  <c:v>8.8829999999999991</c:v>
                </c:pt>
                <c:pt idx="8885">
                  <c:v>8.8840000000000003</c:v>
                </c:pt>
                <c:pt idx="8886">
                  <c:v>8.8849999999999998</c:v>
                </c:pt>
                <c:pt idx="8887">
                  <c:v>8.8859999999999992</c:v>
                </c:pt>
                <c:pt idx="8888">
                  <c:v>8.8870000000000005</c:v>
                </c:pt>
                <c:pt idx="8889">
                  <c:v>8.8879999999999999</c:v>
                </c:pt>
                <c:pt idx="8890">
                  <c:v>8.8889999999999993</c:v>
                </c:pt>
                <c:pt idx="8891">
                  <c:v>8.89</c:v>
                </c:pt>
                <c:pt idx="8892">
                  <c:v>8.891</c:v>
                </c:pt>
                <c:pt idx="8893">
                  <c:v>8.8919999999999995</c:v>
                </c:pt>
                <c:pt idx="8894">
                  <c:v>8.8930000000000007</c:v>
                </c:pt>
                <c:pt idx="8895">
                  <c:v>8.8940000000000001</c:v>
                </c:pt>
                <c:pt idx="8896">
                  <c:v>8.8949999999999996</c:v>
                </c:pt>
                <c:pt idx="8897">
                  <c:v>8.8960000000000008</c:v>
                </c:pt>
                <c:pt idx="8898">
                  <c:v>8.8970000000000002</c:v>
                </c:pt>
                <c:pt idx="8899">
                  <c:v>8.8979999999999997</c:v>
                </c:pt>
                <c:pt idx="8900">
                  <c:v>8.8989999999999991</c:v>
                </c:pt>
                <c:pt idx="8901">
                  <c:v>8.9</c:v>
                </c:pt>
                <c:pt idx="8902">
                  <c:v>8.9009999999999998</c:v>
                </c:pt>
                <c:pt idx="8903">
                  <c:v>8.9019999999999992</c:v>
                </c:pt>
                <c:pt idx="8904">
                  <c:v>8.9030000000000005</c:v>
                </c:pt>
                <c:pt idx="8905">
                  <c:v>8.9039999999999999</c:v>
                </c:pt>
                <c:pt idx="8906">
                  <c:v>8.9049999999999994</c:v>
                </c:pt>
                <c:pt idx="8907">
                  <c:v>8.9060000000000006</c:v>
                </c:pt>
                <c:pt idx="8908">
                  <c:v>8.907</c:v>
                </c:pt>
                <c:pt idx="8909">
                  <c:v>8.9079999999999995</c:v>
                </c:pt>
                <c:pt idx="8910">
                  <c:v>8.9090000000000007</c:v>
                </c:pt>
                <c:pt idx="8911">
                  <c:v>8.91</c:v>
                </c:pt>
                <c:pt idx="8912">
                  <c:v>8.9109999999999996</c:v>
                </c:pt>
                <c:pt idx="8913">
                  <c:v>8.9120000000000008</c:v>
                </c:pt>
                <c:pt idx="8914">
                  <c:v>8.9130000000000003</c:v>
                </c:pt>
                <c:pt idx="8915">
                  <c:v>8.9139999999999997</c:v>
                </c:pt>
                <c:pt idx="8916">
                  <c:v>8.9149999999999991</c:v>
                </c:pt>
                <c:pt idx="8917">
                  <c:v>8.9160000000000004</c:v>
                </c:pt>
                <c:pt idx="8918">
                  <c:v>8.9169999999999998</c:v>
                </c:pt>
                <c:pt idx="8919">
                  <c:v>8.9179999999999993</c:v>
                </c:pt>
                <c:pt idx="8920">
                  <c:v>8.9190000000000005</c:v>
                </c:pt>
                <c:pt idx="8921">
                  <c:v>8.92</c:v>
                </c:pt>
                <c:pt idx="8922">
                  <c:v>8.9209999999999994</c:v>
                </c:pt>
                <c:pt idx="8923">
                  <c:v>8.9220000000000006</c:v>
                </c:pt>
                <c:pt idx="8924">
                  <c:v>8.923</c:v>
                </c:pt>
                <c:pt idx="8925">
                  <c:v>8.9239999999999995</c:v>
                </c:pt>
                <c:pt idx="8926">
                  <c:v>8.9250000000000007</c:v>
                </c:pt>
                <c:pt idx="8927">
                  <c:v>8.9260000000000002</c:v>
                </c:pt>
                <c:pt idx="8928">
                  <c:v>8.9269999999999996</c:v>
                </c:pt>
                <c:pt idx="8929">
                  <c:v>8.9280000000000008</c:v>
                </c:pt>
                <c:pt idx="8930">
                  <c:v>8.9290000000000003</c:v>
                </c:pt>
                <c:pt idx="8931">
                  <c:v>8.93</c:v>
                </c:pt>
                <c:pt idx="8932">
                  <c:v>8.9309999999999992</c:v>
                </c:pt>
                <c:pt idx="8933">
                  <c:v>8.9320000000000004</c:v>
                </c:pt>
                <c:pt idx="8934">
                  <c:v>8.9329999999999998</c:v>
                </c:pt>
                <c:pt idx="8935">
                  <c:v>8.9339999999999993</c:v>
                </c:pt>
                <c:pt idx="8936">
                  <c:v>8.9350000000000005</c:v>
                </c:pt>
                <c:pt idx="8937">
                  <c:v>8.9359999999999999</c:v>
                </c:pt>
                <c:pt idx="8938">
                  <c:v>8.9369999999999994</c:v>
                </c:pt>
                <c:pt idx="8939">
                  <c:v>8.9380000000000006</c:v>
                </c:pt>
                <c:pt idx="8940">
                  <c:v>8.9390000000000001</c:v>
                </c:pt>
                <c:pt idx="8941">
                  <c:v>8.94</c:v>
                </c:pt>
                <c:pt idx="8942">
                  <c:v>8.9410000000000007</c:v>
                </c:pt>
                <c:pt idx="8943">
                  <c:v>8.9420000000000002</c:v>
                </c:pt>
                <c:pt idx="8944">
                  <c:v>8.9429999999999996</c:v>
                </c:pt>
                <c:pt idx="8945">
                  <c:v>8.9440000000000008</c:v>
                </c:pt>
                <c:pt idx="8946">
                  <c:v>8.9450000000000003</c:v>
                </c:pt>
                <c:pt idx="8947">
                  <c:v>8.9459999999999997</c:v>
                </c:pt>
                <c:pt idx="8948">
                  <c:v>8.9469999999999992</c:v>
                </c:pt>
                <c:pt idx="8949">
                  <c:v>8.9480000000000004</c:v>
                </c:pt>
                <c:pt idx="8950">
                  <c:v>8.9489999999999998</c:v>
                </c:pt>
                <c:pt idx="8951">
                  <c:v>8.9499999999999993</c:v>
                </c:pt>
                <c:pt idx="8952">
                  <c:v>8.9510000000000005</c:v>
                </c:pt>
                <c:pt idx="8953">
                  <c:v>8.952</c:v>
                </c:pt>
                <c:pt idx="8954">
                  <c:v>8.9529999999999994</c:v>
                </c:pt>
                <c:pt idx="8955">
                  <c:v>8.9540000000000006</c:v>
                </c:pt>
                <c:pt idx="8956">
                  <c:v>8.9550000000000001</c:v>
                </c:pt>
                <c:pt idx="8957">
                  <c:v>8.9559999999999995</c:v>
                </c:pt>
                <c:pt idx="8958">
                  <c:v>8.9570000000000007</c:v>
                </c:pt>
                <c:pt idx="8959">
                  <c:v>8.9580000000000002</c:v>
                </c:pt>
                <c:pt idx="8960">
                  <c:v>8.9589999999999996</c:v>
                </c:pt>
                <c:pt idx="8961">
                  <c:v>8.9600000000000009</c:v>
                </c:pt>
                <c:pt idx="8962">
                  <c:v>8.9610000000000003</c:v>
                </c:pt>
                <c:pt idx="8963">
                  <c:v>8.9619999999999997</c:v>
                </c:pt>
                <c:pt idx="8964">
                  <c:v>8.9629999999999992</c:v>
                </c:pt>
                <c:pt idx="8965">
                  <c:v>8.9640000000000004</c:v>
                </c:pt>
                <c:pt idx="8966">
                  <c:v>8.9649999999999999</c:v>
                </c:pt>
                <c:pt idx="8967">
                  <c:v>8.9659999999999993</c:v>
                </c:pt>
                <c:pt idx="8968">
                  <c:v>8.9670000000000005</c:v>
                </c:pt>
                <c:pt idx="8969">
                  <c:v>8.968</c:v>
                </c:pt>
                <c:pt idx="8970">
                  <c:v>8.9689999999999994</c:v>
                </c:pt>
                <c:pt idx="8971">
                  <c:v>8.9700000000000006</c:v>
                </c:pt>
                <c:pt idx="8972">
                  <c:v>8.9710000000000001</c:v>
                </c:pt>
                <c:pt idx="8973">
                  <c:v>8.9719999999999995</c:v>
                </c:pt>
                <c:pt idx="8974">
                  <c:v>8.9730000000000008</c:v>
                </c:pt>
                <c:pt idx="8975">
                  <c:v>8.9740000000000002</c:v>
                </c:pt>
                <c:pt idx="8976">
                  <c:v>8.9749999999999996</c:v>
                </c:pt>
                <c:pt idx="8977">
                  <c:v>8.9760000000000009</c:v>
                </c:pt>
                <c:pt idx="8978">
                  <c:v>8.9770000000000003</c:v>
                </c:pt>
                <c:pt idx="8979">
                  <c:v>8.9779999999999998</c:v>
                </c:pt>
                <c:pt idx="8980">
                  <c:v>8.9789999999999992</c:v>
                </c:pt>
                <c:pt idx="8981">
                  <c:v>8.98</c:v>
                </c:pt>
                <c:pt idx="8982">
                  <c:v>8.9809999999999999</c:v>
                </c:pt>
                <c:pt idx="8983">
                  <c:v>8.9819999999999993</c:v>
                </c:pt>
                <c:pt idx="8984">
                  <c:v>8.9830000000000005</c:v>
                </c:pt>
                <c:pt idx="8985">
                  <c:v>8.984</c:v>
                </c:pt>
                <c:pt idx="8986">
                  <c:v>8.9849999999999994</c:v>
                </c:pt>
                <c:pt idx="8987">
                  <c:v>8.9860000000000007</c:v>
                </c:pt>
                <c:pt idx="8988">
                  <c:v>8.9870000000000001</c:v>
                </c:pt>
                <c:pt idx="8989">
                  <c:v>8.9879999999999995</c:v>
                </c:pt>
                <c:pt idx="8990">
                  <c:v>8.9890000000000008</c:v>
                </c:pt>
                <c:pt idx="8991">
                  <c:v>8.99</c:v>
                </c:pt>
                <c:pt idx="8992">
                  <c:v>8.9909999999999997</c:v>
                </c:pt>
                <c:pt idx="8993">
                  <c:v>8.9920000000000009</c:v>
                </c:pt>
                <c:pt idx="8994">
                  <c:v>8.9930000000000003</c:v>
                </c:pt>
                <c:pt idx="8995">
                  <c:v>8.9939999999999998</c:v>
                </c:pt>
                <c:pt idx="8996">
                  <c:v>8.9949999999999992</c:v>
                </c:pt>
                <c:pt idx="8997">
                  <c:v>8.9960000000000004</c:v>
                </c:pt>
                <c:pt idx="8998">
                  <c:v>8.9969999999999999</c:v>
                </c:pt>
                <c:pt idx="8999">
                  <c:v>8.9979999999999993</c:v>
                </c:pt>
                <c:pt idx="9000">
                  <c:v>8.9990000000000006</c:v>
                </c:pt>
                <c:pt idx="9001">
                  <c:v>9</c:v>
                </c:pt>
                <c:pt idx="9002">
                  <c:v>9.0009999999999994</c:v>
                </c:pt>
                <c:pt idx="9003">
                  <c:v>9.0020000000000007</c:v>
                </c:pt>
                <c:pt idx="9004">
                  <c:v>9.0030000000000001</c:v>
                </c:pt>
                <c:pt idx="9005">
                  <c:v>9.0039999999999996</c:v>
                </c:pt>
                <c:pt idx="9006">
                  <c:v>9.0050000000000008</c:v>
                </c:pt>
                <c:pt idx="9007">
                  <c:v>9.0060000000000002</c:v>
                </c:pt>
                <c:pt idx="9008">
                  <c:v>9.0069999999999997</c:v>
                </c:pt>
                <c:pt idx="9009">
                  <c:v>9.0079999999999991</c:v>
                </c:pt>
                <c:pt idx="9010">
                  <c:v>9.0090000000000003</c:v>
                </c:pt>
                <c:pt idx="9011">
                  <c:v>9.01</c:v>
                </c:pt>
                <c:pt idx="9012">
                  <c:v>9.0109999999999992</c:v>
                </c:pt>
                <c:pt idx="9013">
                  <c:v>9.0120000000000005</c:v>
                </c:pt>
                <c:pt idx="9014">
                  <c:v>9.0129999999999999</c:v>
                </c:pt>
                <c:pt idx="9015">
                  <c:v>9.0139999999999993</c:v>
                </c:pt>
                <c:pt idx="9016">
                  <c:v>9.0150000000000006</c:v>
                </c:pt>
                <c:pt idx="9017">
                  <c:v>9.016</c:v>
                </c:pt>
                <c:pt idx="9018">
                  <c:v>9.0169999999999995</c:v>
                </c:pt>
                <c:pt idx="9019">
                  <c:v>9.0180000000000007</c:v>
                </c:pt>
                <c:pt idx="9020">
                  <c:v>9.0190000000000001</c:v>
                </c:pt>
                <c:pt idx="9021">
                  <c:v>9.02</c:v>
                </c:pt>
                <c:pt idx="9022">
                  <c:v>9.0210000000000008</c:v>
                </c:pt>
                <c:pt idx="9023">
                  <c:v>9.0220000000000002</c:v>
                </c:pt>
                <c:pt idx="9024">
                  <c:v>9.0229999999999997</c:v>
                </c:pt>
                <c:pt idx="9025">
                  <c:v>9.0239999999999991</c:v>
                </c:pt>
                <c:pt idx="9026">
                  <c:v>9.0250000000000004</c:v>
                </c:pt>
                <c:pt idx="9027">
                  <c:v>9.0259999999999998</c:v>
                </c:pt>
                <c:pt idx="9028">
                  <c:v>9.0269999999999992</c:v>
                </c:pt>
                <c:pt idx="9029">
                  <c:v>9.0280000000000005</c:v>
                </c:pt>
                <c:pt idx="9030">
                  <c:v>9.0289999999999999</c:v>
                </c:pt>
                <c:pt idx="9031">
                  <c:v>9.0299999999999994</c:v>
                </c:pt>
                <c:pt idx="9032">
                  <c:v>9.0310000000000006</c:v>
                </c:pt>
                <c:pt idx="9033">
                  <c:v>9.032</c:v>
                </c:pt>
                <c:pt idx="9034">
                  <c:v>9.0329999999999995</c:v>
                </c:pt>
                <c:pt idx="9035">
                  <c:v>9.0340000000000007</c:v>
                </c:pt>
                <c:pt idx="9036">
                  <c:v>9.0350000000000001</c:v>
                </c:pt>
                <c:pt idx="9037">
                  <c:v>9.0359999999999996</c:v>
                </c:pt>
                <c:pt idx="9038">
                  <c:v>9.0370000000000008</c:v>
                </c:pt>
                <c:pt idx="9039">
                  <c:v>9.0380000000000003</c:v>
                </c:pt>
                <c:pt idx="9040">
                  <c:v>9.0389999999999997</c:v>
                </c:pt>
                <c:pt idx="9041">
                  <c:v>9.0399999999999991</c:v>
                </c:pt>
                <c:pt idx="9042">
                  <c:v>9.0410000000000004</c:v>
                </c:pt>
                <c:pt idx="9043">
                  <c:v>9.0419999999999998</c:v>
                </c:pt>
                <c:pt idx="9044">
                  <c:v>9.0429999999999993</c:v>
                </c:pt>
                <c:pt idx="9045">
                  <c:v>9.0440000000000005</c:v>
                </c:pt>
                <c:pt idx="9046">
                  <c:v>9.0449999999999999</c:v>
                </c:pt>
                <c:pt idx="9047">
                  <c:v>9.0459999999999994</c:v>
                </c:pt>
                <c:pt idx="9048">
                  <c:v>9.0470000000000006</c:v>
                </c:pt>
                <c:pt idx="9049">
                  <c:v>9.048</c:v>
                </c:pt>
                <c:pt idx="9050">
                  <c:v>9.0489999999999995</c:v>
                </c:pt>
                <c:pt idx="9051">
                  <c:v>9.0500000000000007</c:v>
                </c:pt>
                <c:pt idx="9052">
                  <c:v>9.0510000000000002</c:v>
                </c:pt>
                <c:pt idx="9053">
                  <c:v>9.0519999999999996</c:v>
                </c:pt>
                <c:pt idx="9054">
                  <c:v>9.0530000000000008</c:v>
                </c:pt>
                <c:pt idx="9055">
                  <c:v>9.0540000000000003</c:v>
                </c:pt>
                <c:pt idx="9056">
                  <c:v>9.0549999999999997</c:v>
                </c:pt>
                <c:pt idx="9057">
                  <c:v>9.0559999999999992</c:v>
                </c:pt>
                <c:pt idx="9058">
                  <c:v>9.0570000000000004</c:v>
                </c:pt>
                <c:pt idx="9059">
                  <c:v>9.0579999999999998</c:v>
                </c:pt>
                <c:pt idx="9060">
                  <c:v>9.0589999999999993</c:v>
                </c:pt>
                <c:pt idx="9061">
                  <c:v>9.06</c:v>
                </c:pt>
                <c:pt idx="9062">
                  <c:v>9.0609999999999999</c:v>
                </c:pt>
                <c:pt idx="9063">
                  <c:v>9.0619999999999994</c:v>
                </c:pt>
                <c:pt idx="9064">
                  <c:v>9.0630000000000006</c:v>
                </c:pt>
                <c:pt idx="9065">
                  <c:v>9.0640000000000001</c:v>
                </c:pt>
                <c:pt idx="9066">
                  <c:v>9.0649999999999995</c:v>
                </c:pt>
                <c:pt idx="9067">
                  <c:v>9.0660000000000007</c:v>
                </c:pt>
                <c:pt idx="9068">
                  <c:v>9.0670000000000002</c:v>
                </c:pt>
                <c:pt idx="9069">
                  <c:v>9.0679999999999996</c:v>
                </c:pt>
                <c:pt idx="9070">
                  <c:v>9.0690000000000008</c:v>
                </c:pt>
                <c:pt idx="9071">
                  <c:v>9.07</c:v>
                </c:pt>
                <c:pt idx="9072">
                  <c:v>9.0709999999999997</c:v>
                </c:pt>
                <c:pt idx="9073">
                  <c:v>9.0719999999999992</c:v>
                </c:pt>
                <c:pt idx="9074">
                  <c:v>9.0730000000000004</c:v>
                </c:pt>
                <c:pt idx="9075">
                  <c:v>9.0739999999999998</c:v>
                </c:pt>
                <c:pt idx="9076">
                  <c:v>9.0749999999999993</c:v>
                </c:pt>
                <c:pt idx="9077">
                  <c:v>9.0760000000000005</c:v>
                </c:pt>
                <c:pt idx="9078">
                  <c:v>9.077</c:v>
                </c:pt>
                <c:pt idx="9079">
                  <c:v>9.0779999999999994</c:v>
                </c:pt>
                <c:pt idx="9080">
                  <c:v>9.0790000000000006</c:v>
                </c:pt>
                <c:pt idx="9081">
                  <c:v>9.08</c:v>
                </c:pt>
                <c:pt idx="9082">
                  <c:v>9.0809999999999995</c:v>
                </c:pt>
                <c:pt idx="9083">
                  <c:v>9.0820000000000007</c:v>
                </c:pt>
                <c:pt idx="9084">
                  <c:v>9.0830000000000002</c:v>
                </c:pt>
                <c:pt idx="9085">
                  <c:v>9.0839999999999996</c:v>
                </c:pt>
                <c:pt idx="9086">
                  <c:v>9.0850000000000009</c:v>
                </c:pt>
                <c:pt idx="9087">
                  <c:v>9.0860000000000003</c:v>
                </c:pt>
                <c:pt idx="9088">
                  <c:v>9.0869999999999997</c:v>
                </c:pt>
                <c:pt idx="9089">
                  <c:v>9.0879999999999992</c:v>
                </c:pt>
                <c:pt idx="9090">
                  <c:v>9.0890000000000004</c:v>
                </c:pt>
                <c:pt idx="9091">
                  <c:v>9.09</c:v>
                </c:pt>
                <c:pt idx="9092">
                  <c:v>9.0909999999999993</c:v>
                </c:pt>
                <c:pt idx="9093">
                  <c:v>9.0920000000000005</c:v>
                </c:pt>
                <c:pt idx="9094">
                  <c:v>9.093</c:v>
                </c:pt>
                <c:pt idx="9095">
                  <c:v>9.0939999999999994</c:v>
                </c:pt>
                <c:pt idx="9096">
                  <c:v>9.0950000000000006</c:v>
                </c:pt>
                <c:pt idx="9097">
                  <c:v>9.0960000000000001</c:v>
                </c:pt>
                <c:pt idx="9098">
                  <c:v>9.0969999999999995</c:v>
                </c:pt>
                <c:pt idx="9099">
                  <c:v>9.0980000000000008</c:v>
                </c:pt>
                <c:pt idx="9100">
                  <c:v>9.0990000000000002</c:v>
                </c:pt>
                <c:pt idx="9101">
                  <c:v>9.1</c:v>
                </c:pt>
                <c:pt idx="9102">
                  <c:v>9.1010000000000009</c:v>
                </c:pt>
                <c:pt idx="9103">
                  <c:v>9.1020000000000003</c:v>
                </c:pt>
                <c:pt idx="9104">
                  <c:v>9.1029999999999998</c:v>
                </c:pt>
                <c:pt idx="9105">
                  <c:v>9.1039999999999992</c:v>
                </c:pt>
                <c:pt idx="9106">
                  <c:v>9.1050000000000004</c:v>
                </c:pt>
                <c:pt idx="9107">
                  <c:v>9.1059999999999999</c:v>
                </c:pt>
                <c:pt idx="9108">
                  <c:v>9.1069999999999993</c:v>
                </c:pt>
                <c:pt idx="9109">
                  <c:v>9.1080000000000005</c:v>
                </c:pt>
                <c:pt idx="9110">
                  <c:v>9.109</c:v>
                </c:pt>
                <c:pt idx="9111">
                  <c:v>9.11</c:v>
                </c:pt>
                <c:pt idx="9112">
                  <c:v>9.1110000000000007</c:v>
                </c:pt>
                <c:pt idx="9113">
                  <c:v>9.1120000000000001</c:v>
                </c:pt>
                <c:pt idx="9114">
                  <c:v>9.1129999999999995</c:v>
                </c:pt>
                <c:pt idx="9115">
                  <c:v>9.1140000000000008</c:v>
                </c:pt>
                <c:pt idx="9116">
                  <c:v>9.1150000000000002</c:v>
                </c:pt>
                <c:pt idx="9117">
                  <c:v>9.1159999999999997</c:v>
                </c:pt>
                <c:pt idx="9118">
                  <c:v>9.1170000000000009</c:v>
                </c:pt>
                <c:pt idx="9119">
                  <c:v>9.1180000000000003</c:v>
                </c:pt>
                <c:pt idx="9120">
                  <c:v>9.1189999999999998</c:v>
                </c:pt>
                <c:pt idx="9121">
                  <c:v>9.1199999999999992</c:v>
                </c:pt>
                <c:pt idx="9122">
                  <c:v>9.1210000000000004</c:v>
                </c:pt>
                <c:pt idx="9123">
                  <c:v>9.1219999999999999</c:v>
                </c:pt>
                <c:pt idx="9124">
                  <c:v>9.1229999999999993</c:v>
                </c:pt>
                <c:pt idx="9125">
                  <c:v>9.1240000000000006</c:v>
                </c:pt>
                <c:pt idx="9126">
                  <c:v>9.125</c:v>
                </c:pt>
                <c:pt idx="9127">
                  <c:v>9.1259999999999994</c:v>
                </c:pt>
                <c:pt idx="9128">
                  <c:v>9.1270000000000007</c:v>
                </c:pt>
                <c:pt idx="9129">
                  <c:v>9.1280000000000001</c:v>
                </c:pt>
                <c:pt idx="9130">
                  <c:v>9.1289999999999996</c:v>
                </c:pt>
                <c:pt idx="9131">
                  <c:v>9.1300000000000008</c:v>
                </c:pt>
                <c:pt idx="9132">
                  <c:v>9.1310000000000002</c:v>
                </c:pt>
                <c:pt idx="9133">
                  <c:v>9.1319999999999997</c:v>
                </c:pt>
                <c:pt idx="9134">
                  <c:v>9.1329999999999991</c:v>
                </c:pt>
                <c:pt idx="9135">
                  <c:v>9.1340000000000003</c:v>
                </c:pt>
                <c:pt idx="9136">
                  <c:v>9.1349999999999998</c:v>
                </c:pt>
                <c:pt idx="9137">
                  <c:v>9.1359999999999992</c:v>
                </c:pt>
                <c:pt idx="9138">
                  <c:v>9.1370000000000005</c:v>
                </c:pt>
                <c:pt idx="9139">
                  <c:v>9.1379999999999999</c:v>
                </c:pt>
                <c:pt idx="9140">
                  <c:v>9.1389999999999993</c:v>
                </c:pt>
                <c:pt idx="9141">
                  <c:v>9.14</c:v>
                </c:pt>
                <c:pt idx="9142">
                  <c:v>9.141</c:v>
                </c:pt>
                <c:pt idx="9143">
                  <c:v>9.1419999999999995</c:v>
                </c:pt>
                <c:pt idx="9144">
                  <c:v>9.1430000000000007</c:v>
                </c:pt>
                <c:pt idx="9145">
                  <c:v>9.1440000000000001</c:v>
                </c:pt>
                <c:pt idx="9146">
                  <c:v>9.1449999999999996</c:v>
                </c:pt>
                <c:pt idx="9147">
                  <c:v>9.1460000000000008</c:v>
                </c:pt>
                <c:pt idx="9148">
                  <c:v>9.1470000000000002</c:v>
                </c:pt>
                <c:pt idx="9149">
                  <c:v>9.1479999999999997</c:v>
                </c:pt>
                <c:pt idx="9150">
                  <c:v>9.1489999999999991</c:v>
                </c:pt>
                <c:pt idx="9151">
                  <c:v>9.15</c:v>
                </c:pt>
                <c:pt idx="9152">
                  <c:v>9.1509999999999998</c:v>
                </c:pt>
                <c:pt idx="9153">
                  <c:v>9.1519999999999992</c:v>
                </c:pt>
                <c:pt idx="9154">
                  <c:v>9.1530000000000005</c:v>
                </c:pt>
                <c:pt idx="9155">
                  <c:v>9.1539999999999999</c:v>
                </c:pt>
                <c:pt idx="9156">
                  <c:v>9.1549999999999994</c:v>
                </c:pt>
                <c:pt idx="9157">
                  <c:v>9.1560000000000006</c:v>
                </c:pt>
                <c:pt idx="9158">
                  <c:v>9.157</c:v>
                </c:pt>
                <c:pt idx="9159">
                  <c:v>9.1579999999999995</c:v>
                </c:pt>
                <c:pt idx="9160">
                  <c:v>9.1590000000000007</c:v>
                </c:pt>
                <c:pt idx="9161">
                  <c:v>9.16</c:v>
                </c:pt>
                <c:pt idx="9162">
                  <c:v>9.1609999999999996</c:v>
                </c:pt>
                <c:pt idx="9163">
                  <c:v>9.1620000000000008</c:v>
                </c:pt>
                <c:pt idx="9164">
                  <c:v>9.1630000000000003</c:v>
                </c:pt>
                <c:pt idx="9165">
                  <c:v>9.1639999999999997</c:v>
                </c:pt>
                <c:pt idx="9166">
                  <c:v>9.1649999999999991</c:v>
                </c:pt>
                <c:pt idx="9167">
                  <c:v>9.1660000000000004</c:v>
                </c:pt>
                <c:pt idx="9168">
                  <c:v>9.1669999999999998</c:v>
                </c:pt>
                <c:pt idx="9169">
                  <c:v>9.1679999999999993</c:v>
                </c:pt>
                <c:pt idx="9170">
                  <c:v>9.1690000000000005</c:v>
                </c:pt>
                <c:pt idx="9171">
                  <c:v>9.17</c:v>
                </c:pt>
                <c:pt idx="9172">
                  <c:v>9.1709999999999994</c:v>
                </c:pt>
                <c:pt idx="9173">
                  <c:v>9.1720000000000006</c:v>
                </c:pt>
                <c:pt idx="9174">
                  <c:v>9.173</c:v>
                </c:pt>
                <c:pt idx="9175">
                  <c:v>9.1739999999999995</c:v>
                </c:pt>
                <c:pt idx="9176">
                  <c:v>9.1750000000000007</c:v>
                </c:pt>
                <c:pt idx="9177">
                  <c:v>9.1760000000000002</c:v>
                </c:pt>
                <c:pt idx="9178">
                  <c:v>9.1769999999999996</c:v>
                </c:pt>
                <c:pt idx="9179">
                  <c:v>9.1780000000000008</c:v>
                </c:pt>
                <c:pt idx="9180">
                  <c:v>9.1790000000000003</c:v>
                </c:pt>
                <c:pt idx="9181">
                  <c:v>9.18</c:v>
                </c:pt>
                <c:pt idx="9182">
                  <c:v>9.1809999999999992</c:v>
                </c:pt>
                <c:pt idx="9183">
                  <c:v>9.1820000000000004</c:v>
                </c:pt>
                <c:pt idx="9184">
                  <c:v>9.1829999999999998</c:v>
                </c:pt>
                <c:pt idx="9185">
                  <c:v>9.1839999999999993</c:v>
                </c:pt>
                <c:pt idx="9186">
                  <c:v>9.1850000000000005</c:v>
                </c:pt>
                <c:pt idx="9187">
                  <c:v>9.1859999999999999</c:v>
                </c:pt>
                <c:pt idx="9188">
                  <c:v>9.1869999999999994</c:v>
                </c:pt>
                <c:pt idx="9189">
                  <c:v>9.1880000000000006</c:v>
                </c:pt>
                <c:pt idx="9190">
                  <c:v>9.1890000000000001</c:v>
                </c:pt>
                <c:pt idx="9191">
                  <c:v>9.19</c:v>
                </c:pt>
                <c:pt idx="9192">
                  <c:v>9.1910000000000007</c:v>
                </c:pt>
                <c:pt idx="9193">
                  <c:v>9.1920000000000002</c:v>
                </c:pt>
                <c:pt idx="9194">
                  <c:v>9.1929999999999996</c:v>
                </c:pt>
                <c:pt idx="9195">
                  <c:v>9.1940000000000008</c:v>
                </c:pt>
                <c:pt idx="9196">
                  <c:v>9.1950000000000003</c:v>
                </c:pt>
                <c:pt idx="9197">
                  <c:v>9.1959999999999997</c:v>
                </c:pt>
                <c:pt idx="9198">
                  <c:v>9.1969999999999992</c:v>
                </c:pt>
                <c:pt idx="9199">
                  <c:v>9.1980000000000004</c:v>
                </c:pt>
                <c:pt idx="9200">
                  <c:v>9.1989999999999998</c:v>
                </c:pt>
                <c:pt idx="9201">
                  <c:v>9.1999999999999993</c:v>
                </c:pt>
                <c:pt idx="9202">
                  <c:v>9.2010000000000005</c:v>
                </c:pt>
                <c:pt idx="9203">
                  <c:v>9.202</c:v>
                </c:pt>
                <c:pt idx="9204">
                  <c:v>9.2029999999999994</c:v>
                </c:pt>
                <c:pt idx="9205">
                  <c:v>9.2040000000000006</c:v>
                </c:pt>
                <c:pt idx="9206">
                  <c:v>9.2050000000000001</c:v>
                </c:pt>
                <c:pt idx="9207">
                  <c:v>9.2059999999999995</c:v>
                </c:pt>
                <c:pt idx="9208">
                  <c:v>9.2070000000000007</c:v>
                </c:pt>
                <c:pt idx="9209">
                  <c:v>9.2080000000000002</c:v>
                </c:pt>
                <c:pt idx="9210">
                  <c:v>9.2089999999999996</c:v>
                </c:pt>
                <c:pt idx="9211">
                  <c:v>9.2100000000000009</c:v>
                </c:pt>
                <c:pt idx="9212">
                  <c:v>9.2110000000000003</c:v>
                </c:pt>
                <c:pt idx="9213">
                  <c:v>9.2119999999999997</c:v>
                </c:pt>
                <c:pt idx="9214">
                  <c:v>9.2129999999999992</c:v>
                </c:pt>
                <c:pt idx="9215">
                  <c:v>9.2140000000000004</c:v>
                </c:pt>
                <c:pt idx="9216">
                  <c:v>9.2149999999999999</c:v>
                </c:pt>
                <c:pt idx="9217">
                  <c:v>9.2159999999999993</c:v>
                </c:pt>
                <c:pt idx="9218">
                  <c:v>9.2170000000000005</c:v>
                </c:pt>
                <c:pt idx="9219">
                  <c:v>9.218</c:v>
                </c:pt>
                <c:pt idx="9220">
                  <c:v>9.2189999999999994</c:v>
                </c:pt>
                <c:pt idx="9221">
                  <c:v>9.2200000000000006</c:v>
                </c:pt>
                <c:pt idx="9222">
                  <c:v>9.2210000000000001</c:v>
                </c:pt>
                <c:pt idx="9223">
                  <c:v>9.2219999999999995</c:v>
                </c:pt>
                <c:pt idx="9224">
                  <c:v>9.2230000000000008</c:v>
                </c:pt>
                <c:pt idx="9225">
                  <c:v>9.2240000000000002</c:v>
                </c:pt>
                <c:pt idx="9226">
                  <c:v>9.2249999999999996</c:v>
                </c:pt>
                <c:pt idx="9227">
                  <c:v>9.2260000000000009</c:v>
                </c:pt>
                <c:pt idx="9228">
                  <c:v>9.2270000000000003</c:v>
                </c:pt>
                <c:pt idx="9229">
                  <c:v>9.2279999999999998</c:v>
                </c:pt>
                <c:pt idx="9230">
                  <c:v>9.2289999999999992</c:v>
                </c:pt>
                <c:pt idx="9231">
                  <c:v>9.23</c:v>
                </c:pt>
                <c:pt idx="9232">
                  <c:v>9.2309999999999999</c:v>
                </c:pt>
                <c:pt idx="9233">
                  <c:v>9.2319999999999993</c:v>
                </c:pt>
                <c:pt idx="9234">
                  <c:v>9.2330000000000005</c:v>
                </c:pt>
                <c:pt idx="9235">
                  <c:v>9.234</c:v>
                </c:pt>
                <c:pt idx="9236">
                  <c:v>9.2349999999999994</c:v>
                </c:pt>
                <c:pt idx="9237">
                  <c:v>9.2360000000000007</c:v>
                </c:pt>
                <c:pt idx="9238">
                  <c:v>9.2370000000000001</c:v>
                </c:pt>
                <c:pt idx="9239">
                  <c:v>9.2379999999999995</c:v>
                </c:pt>
                <c:pt idx="9240">
                  <c:v>9.2390000000000008</c:v>
                </c:pt>
                <c:pt idx="9241">
                  <c:v>9.24</c:v>
                </c:pt>
                <c:pt idx="9242">
                  <c:v>9.2409999999999997</c:v>
                </c:pt>
                <c:pt idx="9243">
                  <c:v>9.2420000000000009</c:v>
                </c:pt>
                <c:pt idx="9244">
                  <c:v>9.2430000000000003</c:v>
                </c:pt>
                <c:pt idx="9245">
                  <c:v>9.2439999999999998</c:v>
                </c:pt>
                <c:pt idx="9246">
                  <c:v>9.2449999999999992</c:v>
                </c:pt>
                <c:pt idx="9247">
                  <c:v>9.2460000000000004</c:v>
                </c:pt>
                <c:pt idx="9248">
                  <c:v>9.2469999999999999</c:v>
                </c:pt>
                <c:pt idx="9249">
                  <c:v>9.2479999999999993</c:v>
                </c:pt>
                <c:pt idx="9250">
                  <c:v>9.2490000000000006</c:v>
                </c:pt>
                <c:pt idx="9251">
                  <c:v>9.25</c:v>
                </c:pt>
                <c:pt idx="9252">
                  <c:v>9.2509999999999994</c:v>
                </c:pt>
                <c:pt idx="9253">
                  <c:v>9.2520000000000007</c:v>
                </c:pt>
                <c:pt idx="9254">
                  <c:v>9.2530000000000001</c:v>
                </c:pt>
                <c:pt idx="9255">
                  <c:v>9.2539999999999996</c:v>
                </c:pt>
                <c:pt idx="9256">
                  <c:v>9.2550000000000008</c:v>
                </c:pt>
                <c:pt idx="9257">
                  <c:v>9.2560000000000002</c:v>
                </c:pt>
                <c:pt idx="9258">
                  <c:v>9.2569999999999997</c:v>
                </c:pt>
                <c:pt idx="9259">
                  <c:v>9.2579999999999991</c:v>
                </c:pt>
                <c:pt idx="9260">
                  <c:v>9.2590000000000003</c:v>
                </c:pt>
                <c:pt idx="9261">
                  <c:v>9.26</c:v>
                </c:pt>
                <c:pt idx="9262">
                  <c:v>9.2609999999999992</c:v>
                </c:pt>
                <c:pt idx="9263">
                  <c:v>9.2620000000000005</c:v>
                </c:pt>
                <c:pt idx="9264">
                  <c:v>9.2629999999999999</c:v>
                </c:pt>
                <c:pt idx="9265">
                  <c:v>9.2639999999999993</c:v>
                </c:pt>
                <c:pt idx="9266">
                  <c:v>9.2650000000000006</c:v>
                </c:pt>
                <c:pt idx="9267">
                  <c:v>9.266</c:v>
                </c:pt>
                <c:pt idx="9268">
                  <c:v>9.2669999999999995</c:v>
                </c:pt>
                <c:pt idx="9269">
                  <c:v>9.2680000000000007</c:v>
                </c:pt>
                <c:pt idx="9270">
                  <c:v>9.2690000000000001</c:v>
                </c:pt>
                <c:pt idx="9271">
                  <c:v>9.27</c:v>
                </c:pt>
                <c:pt idx="9272">
                  <c:v>9.2710000000000008</c:v>
                </c:pt>
                <c:pt idx="9273">
                  <c:v>9.2720000000000002</c:v>
                </c:pt>
                <c:pt idx="9274">
                  <c:v>9.2729999999999997</c:v>
                </c:pt>
                <c:pt idx="9275">
                  <c:v>9.2739999999999991</c:v>
                </c:pt>
                <c:pt idx="9276">
                  <c:v>9.2750000000000004</c:v>
                </c:pt>
                <c:pt idx="9277">
                  <c:v>9.2759999999999998</c:v>
                </c:pt>
                <c:pt idx="9278">
                  <c:v>9.2769999999999992</c:v>
                </c:pt>
                <c:pt idx="9279">
                  <c:v>9.2780000000000005</c:v>
                </c:pt>
                <c:pt idx="9280">
                  <c:v>9.2789999999999999</c:v>
                </c:pt>
                <c:pt idx="9281">
                  <c:v>9.2799999999999994</c:v>
                </c:pt>
                <c:pt idx="9282">
                  <c:v>9.2810000000000006</c:v>
                </c:pt>
                <c:pt idx="9283">
                  <c:v>9.282</c:v>
                </c:pt>
                <c:pt idx="9284">
                  <c:v>9.2829999999999995</c:v>
                </c:pt>
                <c:pt idx="9285">
                  <c:v>9.2840000000000007</c:v>
                </c:pt>
                <c:pt idx="9286">
                  <c:v>9.2850000000000001</c:v>
                </c:pt>
                <c:pt idx="9287">
                  <c:v>9.2859999999999996</c:v>
                </c:pt>
                <c:pt idx="9288">
                  <c:v>9.2870000000000008</c:v>
                </c:pt>
                <c:pt idx="9289">
                  <c:v>9.2880000000000003</c:v>
                </c:pt>
                <c:pt idx="9290">
                  <c:v>9.2889999999999997</c:v>
                </c:pt>
                <c:pt idx="9291">
                  <c:v>9.2899999999999991</c:v>
                </c:pt>
                <c:pt idx="9292">
                  <c:v>9.2910000000000004</c:v>
                </c:pt>
                <c:pt idx="9293">
                  <c:v>9.2919999999999998</c:v>
                </c:pt>
                <c:pt idx="9294">
                  <c:v>9.2929999999999993</c:v>
                </c:pt>
                <c:pt idx="9295">
                  <c:v>9.2940000000000005</c:v>
                </c:pt>
                <c:pt idx="9296">
                  <c:v>9.2949999999999999</c:v>
                </c:pt>
                <c:pt idx="9297">
                  <c:v>9.2959999999999994</c:v>
                </c:pt>
                <c:pt idx="9298">
                  <c:v>9.2970000000000006</c:v>
                </c:pt>
                <c:pt idx="9299">
                  <c:v>9.298</c:v>
                </c:pt>
                <c:pt idx="9300">
                  <c:v>9.2989999999999995</c:v>
                </c:pt>
                <c:pt idx="9301">
                  <c:v>9.3000000000000007</c:v>
                </c:pt>
                <c:pt idx="9302">
                  <c:v>9.3010000000000002</c:v>
                </c:pt>
                <c:pt idx="9303">
                  <c:v>9.3019999999999996</c:v>
                </c:pt>
                <c:pt idx="9304">
                  <c:v>9.3030000000000008</c:v>
                </c:pt>
                <c:pt idx="9305">
                  <c:v>9.3040000000000003</c:v>
                </c:pt>
                <c:pt idx="9306">
                  <c:v>9.3049999999999997</c:v>
                </c:pt>
                <c:pt idx="9307">
                  <c:v>9.3059999999999992</c:v>
                </c:pt>
                <c:pt idx="9308">
                  <c:v>9.3070000000000004</c:v>
                </c:pt>
                <c:pt idx="9309">
                  <c:v>9.3079999999999998</c:v>
                </c:pt>
                <c:pt idx="9310">
                  <c:v>9.3089999999999993</c:v>
                </c:pt>
                <c:pt idx="9311">
                  <c:v>9.31</c:v>
                </c:pt>
                <c:pt idx="9312">
                  <c:v>9.3109999999999999</c:v>
                </c:pt>
                <c:pt idx="9313">
                  <c:v>9.3119999999999994</c:v>
                </c:pt>
                <c:pt idx="9314">
                  <c:v>9.3130000000000006</c:v>
                </c:pt>
                <c:pt idx="9315">
                  <c:v>9.3140000000000001</c:v>
                </c:pt>
                <c:pt idx="9316">
                  <c:v>9.3149999999999995</c:v>
                </c:pt>
                <c:pt idx="9317">
                  <c:v>9.3160000000000007</c:v>
                </c:pt>
                <c:pt idx="9318">
                  <c:v>9.3170000000000002</c:v>
                </c:pt>
                <c:pt idx="9319">
                  <c:v>9.3179999999999996</c:v>
                </c:pt>
                <c:pt idx="9320">
                  <c:v>9.3190000000000008</c:v>
                </c:pt>
                <c:pt idx="9321">
                  <c:v>9.32</c:v>
                </c:pt>
                <c:pt idx="9322">
                  <c:v>9.3209999999999997</c:v>
                </c:pt>
                <c:pt idx="9323">
                  <c:v>9.3219999999999992</c:v>
                </c:pt>
                <c:pt idx="9324">
                  <c:v>9.3230000000000004</c:v>
                </c:pt>
                <c:pt idx="9325">
                  <c:v>9.3239999999999998</c:v>
                </c:pt>
                <c:pt idx="9326">
                  <c:v>9.3249999999999993</c:v>
                </c:pt>
                <c:pt idx="9327">
                  <c:v>9.3260000000000005</c:v>
                </c:pt>
                <c:pt idx="9328">
                  <c:v>9.327</c:v>
                </c:pt>
                <c:pt idx="9329">
                  <c:v>9.3279999999999994</c:v>
                </c:pt>
                <c:pt idx="9330">
                  <c:v>9.3290000000000006</c:v>
                </c:pt>
                <c:pt idx="9331">
                  <c:v>9.33</c:v>
                </c:pt>
                <c:pt idx="9332">
                  <c:v>9.3309999999999995</c:v>
                </c:pt>
                <c:pt idx="9333">
                  <c:v>9.3320000000000007</c:v>
                </c:pt>
                <c:pt idx="9334">
                  <c:v>9.3330000000000002</c:v>
                </c:pt>
                <c:pt idx="9335">
                  <c:v>9.3339999999999996</c:v>
                </c:pt>
                <c:pt idx="9336">
                  <c:v>9.3350000000000009</c:v>
                </c:pt>
                <c:pt idx="9337">
                  <c:v>9.3360000000000003</c:v>
                </c:pt>
                <c:pt idx="9338">
                  <c:v>9.3369999999999997</c:v>
                </c:pt>
                <c:pt idx="9339">
                  <c:v>9.3379999999999992</c:v>
                </c:pt>
                <c:pt idx="9340">
                  <c:v>9.3390000000000004</c:v>
                </c:pt>
                <c:pt idx="9341">
                  <c:v>9.34</c:v>
                </c:pt>
                <c:pt idx="9342">
                  <c:v>9.3409999999999993</c:v>
                </c:pt>
                <c:pt idx="9343">
                  <c:v>9.3420000000000005</c:v>
                </c:pt>
                <c:pt idx="9344">
                  <c:v>9.343</c:v>
                </c:pt>
                <c:pt idx="9345">
                  <c:v>9.3439999999999994</c:v>
                </c:pt>
                <c:pt idx="9346">
                  <c:v>9.3450000000000006</c:v>
                </c:pt>
                <c:pt idx="9347">
                  <c:v>9.3460000000000001</c:v>
                </c:pt>
                <c:pt idx="9348">
                  <c:v>9.3469999999999995</c:v>
                </c:pt>
                <c:pt idx="9349">
                  <c:v>9.3480000000000008</c:v>
                </c:pt>
                <c:pt idx="9350">
                  <c:v>9.3490000000000002</c:v>
                </c:pt>
                <c:pt idx="9351">
                  <c:v>9.35</c:v>
                </c:pt>
                <c:pt idx="9352">
                  <c:v>9.3510000000000009</c:v>
                </c:pt>
                <c:pt idx="9353">
                  <c:v>9.3520000000000003</c:v>
                </c:pt>
                <c:pt idx="9354">
                  <c:v>9.3529999999999998</c:v>
                </c:pt>
                <c:pt idx="9355">
                  <c:v>9.3539999999999992</c:v>
                </c:pt>
                <c:pt idx="9356">
                  <c:v>9.3550000000000004</c:v>
                </c:pt>
                <c:pt idx="9357">
                  <c:v>9.3559999999999999</c:v>
                </c:pt>
                <c:pt idx="9358">
                  <c:v>9.3569999999999993</c:v>
                </c:pt>
                <c:pt idx="9359">
                  <c:v>9.3580000000000005</c:v>
                </c:pt>
                <c:pt idx="9360">
                  <c:v>9.359</c:v>
                </c:pt>
                <c:pt idx="9361">
                  <c:v>9.36</c:v>
                </c:pt>
                <c:pt idx="9362">
                  <c:v>9.3610000000000007</c:v>
                </c:pt>
                <c:pt idx="9363">
                  <c:v>9.3620000000000001</c:v>
                </c:pt>
                <c:pt idx="9364">
                  <c:v>9.3629999999999995</c:v>
                </c:pt>
                <c:pt idx="9365">
                  <c:v>9.3640000000000008</c:v>
                </c:pt>
                <c:pt idx="9366">
                  <c:v>9.3650000000000002</c:v>
                </c:pt>
                <c:pt idx="9367">
                  <c:v>9.3659999999999997</c:v>
                </c:pt>
                <c:pt idx="9368">
                  <c:v>9.3670000000000009</c:v>
                </c:pt>
                <c:pt idx="9369">
                  <c:v>9.3680000000000003</c:v>
                </c:pt>
                <c:pt idx="9370">
                  <c:v>9.3689999999999998</c:v>
                </c:pt>
                <c:pt idx="9371">
                  <c:v>9.3699999999999992</c:v>
                </c:pt>
                <c:pt idx="9372">
                  <c:v>9.3710000000000004</c:v>
                </c:pt>
                <c:pt idx="9373">
                  <c:v>9.3719999999999999</c:v>
                </c:pt>
                <c:pt idx="9374">
                  <c:v>9.3729999999999993</c:v>
                </c:pt>
                <c:pt idx="9375">
                  <c:v>9.3740000000000006</c:v>
                </c:pt>
                <c:pt idx="9376">
                  <c:v>9.375</c:v>
                </c:pt>
                <c:pt idx="9377">
                  <c:v>9.3759999999999994</c:v>
                </c:pt>
                <c:pt idx="9378">
                  <c:v>9.3770000000000007</c:v>
                </c:pt>
                <c:pt idx="9379">
                  <c:v>9.3780000000000001</c:v>
                </c:pt>
                <c:pt idx="9380">
                  <c:v>9.3789999999999996</c:v>
                </c:pt>
                <c:pt idx="9381">
                  <c:v>9.3800000000000008</c:v>
                </c:pt>
                <c:pt idx="9382">
                  <c:v>9.3810000000000002</c:v>
                </c:pt>
                <c:pt idx="9383">
                  <c:v>9.3819999999999997</c:v>
                </c:pt>
                <c:pt idx="9384">
                  <c:v>9.3829999999999991</c:v>
                </c:pt>
                <c:pt idx="9385">
                  <c:v>9.3840000000000003</c:v>
                </c:pt>
                <c:pt idx="9386">
                  <c:v>9.3849999999999998</c:v>
                </c:pt>
                <c:pt idx="9387">
                  <c:v>9.3859999999999992</c:v>
                </c:pt>
                <c:pt idx="9388">
                  <c:v>9.3870000000000005</c:v>
                </c:pt>
                <c:pt idx="9389">
                  <c:v>9.3879999999999999</c:v>
                </c:pt>
                <c:pt idx="9390">
                  <c:v>9.3889999999999993</c:v>
                </c:pt>
                <c:pt idx="9391">
                  <c:v>9.39</c:v>
                </c:pt>
                <c:pt idx="9392">
                  <c:v>9.391</c:v>
                </c:pt>
                <c:pt idx="9393">
                  <c:v>9.3919999999999995</c:v>
                </c:pt>
                <c:pt idx="9394">
                  <c:v>9.3930000000000007</c:v>
                </c:pt>
                <c:pt idx="9395">
                  <c:v>9.3940000000000001</c:v>
                </c:pt>
                <c:pt idx="9396">
                  <c:v>9.3949999999999996</c:v>
                </c:pt>
                <c:pt idx="9397">
                  <c:v>9.3960000000000008</c:v>
                </c:pt>
                <c:pt idx="9398">
                  <c:v>9.3970000000000002</c:v>
                </c:pt>
                <c:pt idx="9399">
                  <c:v>9.3979999999999997</c:v>
                </c:pt>
                <c:pt idx="9400">
                  <c:v>9.3989999999999991</c:v>
                </c:pt>
                <c:pt idx="9401">
                  <c:v>9.4</c:v>
                </c:pt>
                <c:pt idx="9402">
                  <c:v>9.4009999999999998</c:v>
                </c:pt>
                <c:pt idx="9403">
                  <c:v>9.4019999999999992</c:v>
                </c:pt>
                <c:pt idx="9404">
                  <c:v>9.4030000000000005</c:v>
                </c:pt>
                <c:pt idx="9405">
                  <c:v>9.4039999999999999</c:v>
                </c:pt>
                <c:pt idx="9406">
                  <c:v>9.4049999999999994</c:v>
                </c:pt>
                <c:pt idx="9407">
                  <c:v>9.4060000000000006</c:v>
                </c:pt>
                <c:pt idx="9408">
                  <c:v>9.407</c:v>
                </c:pt>
                <c:pt idx="9409">
                  <c:v>9.4079999999999995</c:v>
                </c:pt>
                <c:pt idx="9410">
                  <c:v>9.4090000000000007</c:v>
                </c:pt>
                <c:pt idx="9411">
                  <c:v>9.41</c:v>
                </c:pt>
                <c:pt idx="9412">
                  <c:v>9.4109999999999996</c:v>
                </c:pt>
                <c:pt idx="9413">
                  <c:v>9.4120000000000008</c:v>
                </c:pt>
                <c:pt idx="9414">
                  <c:v>9.4130000000000003</c:v>
                </c:pt>
                <c:pt idx="9415">
                  <c:v>9.4139999999999997</c:v>
                </c:pt>
                <c:pt idx="9416">
                  <c:v>9.4149999999999991</c:v>
                </c:pt>
                <c:pt idx="9417">
                  <c:v>9.4160000000000004</c:v>
                </c:pt>
                <c:pt idx="9418">
                  <c:v>9.4169999999999998</c:v>
                </c:pt>
                <c:pt idx="9419">
                  <c:v>9.4179999999999993</c:v>
                </c:pt>
                <c:pt idx="9420">
                  <c:v>9.4190000000000005</c:v>
                </c:pt>
                <c:pt idx="9421">
                  <c:v>9.42</c:v>
                </c:pt>
                <c:pt idx="9422">
                  <c:v>9.4209999999999994</c:v>
                </c:pt>
                <c:pt idx="9423">
                  <c:v>9.4220000000000006</c:v>
                </c:pt>
                <c:pt idx="9424">
                  <c:v>9.423</c:v>
                </c:pt>
                <c:pt idx="9425">
                  <c:v>9.4239999999999995</c:v>
                </c:pt>
                <c:pt idx="9426">
                  <c:v>9.4250000000000007</c:v>
                </c:pt>
                <c:pt idx="9427">
                  <c:v>9.4260000000000002</c:v>
                </c:pt>
                <c:pt idx="9428">
                  <c:v>9.4269999999999996</c:v>
                </c:pt>
                <c:pt idx="9429">
                  <c:v>9.4280000000000008</c:v>
                </c:pt>
                <c:pt idx="9430">
                  <c:v>9.4290000000000003</c:v>
                </c:pt>
                <c:pt idx="9431">
                  <c:v>9.43</c:v>
                </c:pt>
                <c:pt idx="9432">
                  <c:v>9.4309999999999992</c:v>
                </c:pt>
                <c:pt idx="9433">
                  <c:v>9.4320000000000004</c:v>
                </c:pt>
                <c:pt idx="9434">
                  <c:v>9.4329999999999998</c:v>
                </c:pt>
                <c:pt idx="9435">
                  <c:v>9.4339999999999993</c:v>
                </c:pt>
                <c:pt idx="9436">
                  <c:v>9.4350000000000005</c:v>
                </c:pt>
                <c:pt idx="9437">
                  <c:v>9.4359999999999999</c:v>
                </c:pt>
                <c:pt idx="9438">
                  <c:v>9.4369999999999994</c:v>
                </c:pt>
                <c:pt idx="9439">
                  <c:v>9.4380000000000006</c:v>
                </c:pt>
                <c:pt idx="9440">
                  <c:v>9.4390000000000001</c:v>
                </c:pt>
                <c:pt idx="9441">
                  <c:v>9.44</c:v>
                </c:pt>
                <c:pt idx="9442">
                  <c:v>9.4410000000000007</c:v>
                </c:pt>
                <c:pt idx="9443">
                  <c:v>9.4420000000000002</c:v>
                </c:pt>
                <c:pt idx="9444">
                  <c:v>9.4429999999999996</c:v>
                </c:pt>
                <c:pt idx="9445">
                  <c:v>9.4440000000000008</c:v>
                </c:pt>
                <c:pt idx="9446">
                  <c:v>9.4450000000000003</c:v>
                </c:pt>
                <c:pt idx="9447">
                  <c:v>9.4459999999999997</c:v>
                </c:pt>
                <c:pt idx="9448">
                  <c:v>9.4469999999999992</c:v>
                </c:pt>
                <c:pt idx="9449">
                  <c:v>9.4480000000000004</c:v>
                </c:pt>
                <c:pt idx="9450">
                  <c:v>9.4489999999999998</c:v>
                </c:pt>
                <c:pt idx="9451">
                  <c:v>9.4499999999999993</c:v>
                </c:pt>
                <c:pt idx="9452">
                  <c:v>9.4510000000000005</c:v>
                </c:pt>
                <c:pt idx="9453">
                  <c:v>9.452</c:v>
                </c:pt>
                <c:pt idx="9454">
                  <c:v>9.4529999999999994</c:v>
                </c:pt>
                <c:pt idx="9455">
                  <c:v>9.4540000000000006</c:v>
                </c:pt>
                <c:pt idx="9456">
                  <c:v>9.4550000000000001</c:v>
                </c:pt>
                <c:pt idx="9457">
                  <c:v>9.4559999999999995</c:v>
                </c:pt>
                <c:pt idx="9458">
                  <c:v>9.4570000000000007</c:v>
                </c:pt>
                <c:pt idx="9459">
                  <c:v>9.4580000000000002</c:v>
                </c:pt>
                <c:pt idx="9460">
                  <c:v>9.4589999999999996</c:v>
                </c:pt>
                <c:pt idx="9461">
                  <c:v>9.4600000000000009</c:v>
                </c:pt>
                <c:pt idx="9462">
                  <c:v>9.4610000000000003</c:v>
                </c:pt>
                <c:pt idx="9463">
                  <c:v>9.4619999999999997</c:v>
                </c:pt>
                <c:pt idx="9464">
                  <c:v>9.4629999999999992</c:v>
                </c:pt>
                <c:pt idx="9465">
                  <c:v>9.4640000000000004</c:v>
                </c:pt>
                <c:pt idx="9466">
                  <c:v>9.4649999999999999</c:v>
                </c:pt>
                <c:pt idx="9467">
                  <c:v>9.4659999999999993</c:v>
                </c:pt>
                <c:pt idx="9468">
                  <c:v>9.4670000000000005</c:v>
                </c:pt>
                <c:pt idx="9469">
                  <c:v>9.468</c:v>
                </c:pt>
                <c:pt idx="9470">
                  <c:v>9.4689999999999994</c:v>
                </c:pt>
                <c:pt idx="9471">
                  <c:v>9.4700000000000006</c:v>
                </c:pt>
                <c:pt idx="9472">
                  <c:v>9.4710000000000001</c:v>
                </c:pt>
                <c:pt idx="9473">
                  <c:v>9.4719999999999995</c:v>
                </c:pt>
                <c:pt idx="9474">
                  <c:v>9.4730000000000008</c:v>
                </c:pt>
                <c:pt idx="9475">
                  <c:v>9.4740000000000002</c:v>
                </c:pt>
                <c:pt idx="9476">
                  <c:v>9.4749999999999996</c:v>
                </c:pt>
                <c:pt idx="9477">
                  <c:v>9.4760000000000009</c:v>
                </c:pt>
                <c:pt idx="9478">
                  <c:v>9.4770000000000003</c:v>
                </c:pt>
                <c:pt idx="9479">
                  <c:v>9.4779999999999998</c:v>
                </c:pt>
                <c:pt idx="9480">
                  <c:v>9.4789999999999992</c:v>
                </c:pt>
                <c:pt idx="9481">
                  <c:v>9.48</c:v>
                </c:pt>
                <c:pt idx="9482">
                  <c:v>9.4809999999999999</c:v>
                </c:pt>
                <c:pt idx="9483">
                  <c:v>9.4819999999999993</c:v>
                </c:pt>
                <c:pt idx="9484">
                  <c:v>9.4830000000000005</c:v>
                </c:pt>
                <c:pt idx="9485">
                  <c:v>9.484</c:v>
                </c:pt>
                <c:pt idx="9486">
                  <c:v>9.4849999999999994</c:v>
                </c:pt>
                <c:pt idx="9487">
                  <c:v>9.4860000000000007</c:v>
                </c:pt>
                <c:pt idx="9488">
                  <c:v>9.4870000000000001</c:v>
                </c:pt>
                <c:pt idx="9489">
                  <c:v>9.4879999999999995</c:v>
                </c:pt>
                <c:pt idx="9490">
                  <c:v>9.4890000000000008</c:v>
                </c:pt>
                <c:pt idx="9491">
                  <c:v>9.49</c:v>
                </c:pt>
                <c:pt idx="9492">
                  <c:v>9.4909999999999997</c:v>
                </c:pt>
                <c:pt idx="9493">
                  <c:v>9.4920000000000009</c:v>
                </c:pt>
                <c:pt idx="9494">
                  <c:v>9.4930000000000003</c:v>
                </c:pt>
                <c:pt idx="9495">
                  <c:v>9.4939999999999998</c:v>
                </c:pt>
                <c:pt idx="9496">
                  <c:v>9.4949999999999992</c:v>
                </c:pt>
                <c:pt idx="9497">
                  <c:v>9.4960000000000004</c:v>
                </c:pt>
                <c:pt idx="9498">
                  <c:v>9.4969999999999999</c:v>
                </c:pt>
                <c:pt idx="9499">
                  <c:v>9.4979999999999993</c:v>
                </c:pt>
                <c:pt idx="9500">
                  <c:v>9.4990000000000006</c:v>
                </c:pt>
                <c:pt idx="9501">
                  <c:v>9.5</c:v>
                </c:pt>
                <c:pt idx="9502">
                  <c:v>9.5009999999999994</c:v>
                </c:pt>
                <c:pt idx="9503">
                  <c:v>9.5020000000000007</c:v>
                </c:pt>
                <c:pt idx="9504">
                  <c:v>9.5030000000000001</c:v>
                </c:pt>
                <c:pt idx="9505">
                  <c:v>9.5039999999999996</c:v>
                </c:pt>
                <c:pt idx="9506">
                  <c:v>9.5050000000000008</c:v>
                </c:pt>
                <c:pt idx="9507">
                  <c:v>9.5060000000000002</c:v>
                </c:pt>
                <c:pt idx="9508">
                  <c:v>9.5069999999999997</c:v>
                </c:pt>
                <c:pt idx="9509">
                  <c:v>9.5079999999999991</c:v>
                </c:pt>
                <c:pt idx="9510">
                  <c:v>9.5090000000000003</c:v>
                </c:pt>
                <c:pt idx="9511">
                  <c:v>9.51</c:v>
                </c:pt>
                <c:pt idx="9512">
                  <c:v>9.5109999999999992</c:v>
                </c:pt>
                <c:pt idx="9513">
                  <c:v>9.5120000000000005</c:v>
                </c:pt>
                <c:pt idx="9514">
                  <c:v>9.5129999999999999</c:v>
                </c:pt>
                <c:pt idx="9515">
                  <c:v>9.5139999999999993</c:v>
                </c:pt>
                <c:pt idx="9516">
                  <c:v>9.5150000000000006</c:v>
                </c:pt>
                <c:pt idx="9517">
                  <c:v>9.516</c:v>
                </c:pt>
                <c:pt idx="9518">
                  <c:v>9.5169999999999995</c:v>
                </c:pt>
                <c:pt idx="9519">
                  <c:v>9.5180000000000007</c:v>
                </c:pt>
                <c:pt idx="9520">
                  <c:v>9.5190000000000001</c:v>
                </c:pt>
                <c:pt idx="9521">
                  <c:v>9.52</c:v>
                </c:pt>
                <c:pt idx="9522">
                  <c:v>9.5210000000000008</c:v>
                </c:pt>
                <c:pt idx="9523">
                  <c:v>9.5220000000000002</c:v>
                </c:pt>
                <c:pt idx="9524">
                  <c:v>9.5229999999999997</c:v>
                </c:pt>
                <c:pt idx="9525">
                  <c:v>9.5239999999999991</c:v>
                </c:pt>
                <c:pt idx="9526">
                  <c:v>9.5250000000000004</c:v>
                </c:pt>
                <c:pt idx="9527">
                  <c:v>9.5259999999999998</c:v>
                </c:pt>
                <c:pt idx="9528">
                  <c:v>9.5269999999999992</c:v>
                </c:pt>
                <c:pt idx="9529">
                  <c:v>9.5280000000000005</c:v>
                </c:pt>
                <c:pt idx="9530">
                  <c:v>9.5289999999999999</c:v>
                </c:pt>
                <c:pt idx="9531">
                  <c:v>9.5299999999999994</c:v>
                </c:pt>
                <c:pt idx="9532">
                  <c:v>9.5310000000000006</c:v>
                </c:pt>
                <c:pt idx="9533">
                  <c:v>9.532</c:v>
                </c:pt>
                <c:pt idx="9534">
                  <c:v>9.5329999999999995</c:v>
                </c:pt>
                <c:pt idx="9535">
                  <c:v>9.5340000000000007</c:v>
                </c:pt>
                <c:pt idx="9536">
                  <c:v>9.5350000000000001</c:v>
                </c:pt>
                <c:pt idx="9537">
                  <c:v>9.5359999999999996</c:v>
                </c:pt>
                <c:pt idx="9538">
                  <c:v>9.5370000000000008</c:v>
                </c:pt>
                <c:pt idx="9539">
                  <c:v>9.5380000000000003</c:v>
                </c:pt>
                <c:pt idx="9540">
                  <c:v>9.5389999999999997</c:v>
                </c:pt>
                <c:pt idx="9541">
                  <c:v>9.5399999999999991</c:v>
                </c:pt>
                <c:pt idx="9542">
                  <c:v>9.5410000000000004</c:v>
                </c:pt>
                <c:pt idx="9543">
                  <c:v>9.5419999999999998</c:v>
                </c:pt>
                <c:pt idx="9544">
                  <c:v>9.5429999999999993</c:v>
                </c:pt>
                <c:pt idx="9545">
                  <c:v>9.5440000000000005</c:v>
                </c:pt>
                <c:pt idx="9546">
                  <c:v>9.5449999999999999</c:v>
                </c:pt>
                <c:pt idx="9547">
                  <c:v>9.5459999999999994</c:v>
                </c:pt>
                <c:pt idx="9548">
                  <c:v>9.5470000000000006</c:v>
                </c:pt>
                <c:pt idx="9549">
                  <c:v>9.548</c:v>
                </c:pt>
                <c:pt idx="9550">
                  <c:v>9.5489999999999995</c:v>
                </c:pt>
                <c:pt idx="9551">
                  <c:v>9.5500000000000007</c:v>
                </c:pt>
                <c:pt idx="9552">
                  <c:v>9.5510000000000002</c:v>
                </c:pt>
                <c:pt idx="9553">
                  <c:v>9.5519999999999996</c:v>
                </c:pt>
                <c:pt idx="9554">
                  <c:v>9.5530000000000008</c:v>
                </c:pt>
                <c:pt idx="9555">
                  <c:v>9.5540000000000003</c:v>
                </c:pt>
                <c:pt idx="9556">
                  <c:v>9.5549999999999997</c:v>
                </c:pt>
                <c:pt idx="9557">
                  <c:v>9.5559999999999992</c:v>
                </c:pt>
                <c:pt idx="9558">
                  <c:v>9.5570000000000004</c:v>
                </c:pt>
                <c:pt idx="9559">
                  <c:v>9.5579999999999998</c:v>
                </c:pt>
                <c:pt idx="9560">
                  <c:v>9.5589999999999993</c:v>
                </c:pt>
                <c:pt idx="9561">
                  <c:v>9.56</c:v>
                </c:pt>
                <c:pt idx="9562">
                  <c:v>9.5609999999999999</c:v>
                </c:pt>
                <c:pt idx="9563">
                  <c:v>9.5619999999999994</c:v>
                </c:pt>
                <c:pt idx="9564">
                  <c:v>9.5630000000000006</c:v>
                </c:pt>
                <c:pt idx="9565">
                  <c:v>9.5640000000000001</c:v>
                </c:pt>
                <c:pt idx="9566">
                  <c:v>9.5649999999999995</c:v>
                </c:pt>
                <c:pt idx="9567">
                  <c:v>9.5660000000000007</c:v>
                </c:pt>
                <c:pt idx="9568">
                  <c:v>9.5670000000000002</c:v>
                </c:pt>
                <c:pt idx="9569">
                  <c:v>9.5679999999999996</c:v>
                </c:pt>
                <c:pt idx="9570">
                  <c:v>9.5690000000000008</c:v>
                </c:pt>
                <c:pt idx="9571">
                  <c:v>9.57</c:v>
                </c:pt>
                <c:pt idx="9572">
                  <c:v>9.5709999999999997</c:v>
                </c:pt>
                <c:pt idx="9573">
                  <c:v>9.5719999999999992</c:v>
                </c:pt>
                <c:pt idx="9574">
                  <c:v>9.5730000000000004</c:v>
                </c:pt>
                <c:pt idx="9575">
                  <c:v>9.5739999999999998</c:v>
                </c:pt>
                <c:pt idx="9576">
                  <c:v>9.5749999999999993</c:v>
                </c:pt>
                <c:pt idx="9577">
                  <c:v>9.5760000000000005</c:v>
                </c:pt>
                <c:pt idx="9578">
                  <c:v>9.577</c:v>
                </c:pt>
                <c:pt idx="9579">
                  <c:v>9.5779999999999994</c:v>
                </c:pt>
                <c:pt idx="9580">
                  <c:v>9.5790000000000006</c:v>
                </c:pt>
                <c:pt idx="9581">
                  <c:v>9.58</c:v>
                </c:pt>
                <c:pt idx="9582">
                  <c:v>9.5809999999999995</c:v>
                </c:pt>
                <c:pt idx="9583">
                  <c:v>9.5820000000000007</c:v>
                </c:pt>
                <c:pt idx="9584">
                  <c:v>9.5830000000000002</c:v>
                </c:pt>
                <c:pt idx="9585">
                  <c:v>9.5839999999999996</c:v>
                </c:pt>
                <c:pt idx="9586">
                  <c:v>9.5850000000000009</c:v>
                </c:pt>
                <c:pt idx="9587">
                  <c:v>9.5860000000000003</c:v>
                </c:pt>
                <c:pt idx="9588">
                  <c:v>9.5869999999999997</c:v>
                </c:pt>
                <c:pt idx="9589">
                  <c:v>9.5879999999999992</c:v>
                </c:pt>
                <c:pt idx="9590">
                  <c:v>9.5890000000000004</c:v>
                </c:pt>
                <c:pt idx="9591">
                  <c:v>9.59</c:v>
                </c:pt>
                <c:pt idx="9592">
                  <c:v>9.5909999999999993</c:v>
                </c:pt>
                <c:pt idx="9593">
                  <c:v>9.5920000000000005</c:v>
                </c:pt>
                <c:pt idx="9594">
                  <c:v>9.593</c:v>
                </c:pt>
                <c:pt idx="9595">
                  <c:v>9.5939999999999994</c:v>
                </c:pt>
                <c:pt idx="9596">
                  <c:v>9.5950000000000006</c:v>
                </c:pt>
                <c:pt idx="9597">
                  <c:v>9.5960000000000001</c:v>
                </c:pt>
                <c:pt idx="9598">
                  <c:v>9.5969999999999995</c:v>
                </c:pt>
                <c:pt idx="9599">
                  <c:v>9.5980000000000008</c:v>
                </c:pt>
                <c:pt idx="9600">
                  <c:v>9.5990000000000002</c:v>
                </c:pt>
                <c:pt idx="9601">
                  <c:v>9.6</c:v>
                </c:pt>
                <c:pt idx="9602">
                  <c:v>9.6010000000000009</c:v>
                </c:pt>
                <c:pt idx="9603">
                  <c:v>9.6020000000000003</c:v>
                </c:pt>
                <c:pt idx="9604">
                  <c:v>9.6029999999999998</c:v>
                </c:pt>
                <c:pt idx="9605">
                  <c:v>9.6039999999999992</c:v>
                </c:pt>
                <c:pt idx="9606">
                  <c:v>9.6050000000000004</c:v>
                </c:pt>
                <c:pt idx="9607">
                  <c:v>9.6059999999999999</c:v>
                </c:pt>
                <c:pt idx="9608">
                  <c:v>9.6069999999999993</c:v>
                </c:pt>
                <c:pt idx="9609">
                  <c:v>9.6080000000000005</c:v>
                </c:pt>
                <c:pt idx="9610">
                  <c:v>9.609</c:v>
                </c:pt>
                <c:pt idx="9611">
                  <c:v>9.61</c:v>
                </c:pt>
                <c:pt idx="9612">
                  <c:v>9.6110000000000007</c:v>
                </c:pt>
                <c:pt idx="9613">
                  <c:v>9.6120000000000001</c:v>
                </c:pt>
                <c:pt idx="9614">
                  <c:v>9.6129999999999995</c:v>
                </c:pt>
                <c:pt idx="9615">
                  <c:v>9.6140000000000008</c:v>
                </c:pt>
                <c:pt idx="9616">
                  <c:v>9.6150000000000002</c:v>
                </c:pt>
                <c:pt idx="9617">
                  <c:v>9.6159999999999997</c:v>
                </c:pt>
                <c:pt idx="9618">
                  <c:v>9.6170000000000009</c:v>
                </c:pt>
                <c:pt idx="9619">
                  <c:v>9.6180000000000003</c:v>
                </c:pt>
                <c:pt idx="9620">
                  <c:v>9.6189999999999998</c:v>
                </c:pt>
                <c:pt idx="9621">
                  <c:v>9.6199999999999992</c:v>
                </c:pt>
                <c:pt idx="9622">
                  <c:v>9.6210000000000004</c:v>
                </c:pt>
                <c:pt idx="9623">
                  <c:v>9.6219999999999999</c:v>
                </c:pt>
                <c:pt idx="9624">
                  <c:v>9.6229999999999993</c:v>
                </c:pt>
                <c:pt idx="9625">
                  <c:v>9.6240000000000006</c:v>
                </c:pt>
                <c:pt idx="9626">
                  <c:v>9.625</c:v>
                </c:pt>
                <c:pt idx="9627">
                  <c:v>9.6259999999999994</c:v>
                </c:pt>
                <c:pt idx="9628">
                  <c:v>9.6270000000000007</c:v>
                </c:pt>
                <c:pt idx="9629">
                  <c:v>9.6280000000000001</c:v>
                </c:pt>
                <c:pt idx="9630">
                  <c:v>9.6289999999999996</c:v>
                </c:pt>
                <c:pt idx="9631">
                  <c:v>9.6300000000000008</c:v>
                </c:pt>
                <c:pt idx="9632">
                  <c:v>9.6310000000000002</c:v>
                </c:pt>
                <c:pt idx="9633">
                  <c:v>9.6319999999999997</c:v>
                </c:pt>
                <c:pt idx="9634">
                  <c:v>9.6329999999999991</c:v>
                </c:pt>
                <c:pt idx="9635">
                  <c:v>9.6340000000000003</c:v>
                </c:pt>
                <c:pt idx="9636">
                  <c:v>9.6349999999999998</c:v>
                </c:pt>
                <c:pt idx="9637">
                  <c:v>9.6359999999999992</c:v>
                </c:pt>
                <c:pt idx="9638">
                  <c:v>9.6370000000000005</c:v>
                </c:pt>
                <c:pt idx="9639">
                  <c:v>9.6379999999999999</c:v>
                </c:pt>
                <c:pt idx="9640">
                  <c:v>9.6389999999999993</c:v>
                </c:pt>
                <c:pt idx="9641">
                  <c:v>9.64</c:v>
                </c:pt>
                <c:pt idx="9642">
                  <c:v>9.641</c:v>
                </c:pt>
                <c:pt idx="9643">
                  <c:v>9.6419999999999995</c:v>
                </c:pt>
                <c:pt idx="9644">
                  <c:v>9.6430000000000007</c:v>
                </c:pt>
                <c:pt idx="9645">
                  <c:v>9.6440000000000001</c:v>
                </c:pt>
                <c:pt idx="9646">
                  <c:v>9.6449999999999996</c:v>
                </c:pt>
                <c:pt idx="9647">
                  <c:v>9.6460000000000008</c:v>
                </c:pt>
                <c:pt idx="9648">
                  <c:v>9.6470000000000002</c:v>
                </c:pt>
                <c:pt idx="9649">
                  <c:v>9.6479999999999997</c:v>
                </c:pt>
                <c:pt idx="9650">
                  <c:v>9.6489999999999991</c:v>
                </c:pt>
                <c:pt idx="9651">
                  <c:v>9.65</c:v>
                </c:pt>
                <c:pt idx="9652">
                  <c:v>9.6509999999999998</c:v>
                </c:pt>
                <c:pt idx="9653">
                  <c:v>9.6519999999999992</c:v>
                </c:pt>
                <c:pt idx="9654">
                  <c:v>9.6530000000000005</c:v>
                </c:pt>
                <c:pt idx="9655">
                  <c:v>9.6539999999999999</c:v>
                </c:pt>
                <c:pt idx="9656">
                  <c:v>9.6549999999999994</c:v>
                </c:pt>
                <c:pt idx="9657">
                  <c:v>9.6560000000000006</c:v>
                </c:pt>
                <c:pt idx="9658">
                  <c:v>9.657</c:v>
                </c:pt>
                <c:pt idx="9659">
                  <c:v>9.6579999999999995</c:v>
                </c:pt>
                <c:pt idx="9660">
                  <c:v>9.6590000000000007</c:v>
                </c:pt>
                <c:pt idx="9661">
                  <c:v>9.66</c:v>
                </c:pt>
                <c:pt idx="9662">
                  <c:v>9.6609999999999996</c:v>
                </c:pt>
                <c:pt idx="9663">
                  <c:v>9.6620000000000008</c:v>
                </c:pt>
                <c:pt idx="9664">
                  <c:v>9.6630000000000003</c:v>
                </c:pt>
                <c:pt idx="9665">
                  <c:v>9.6639999999999997</c:v>
                </c:pt>
                <c:pt idx="9666">
                  <c:v>9.6649999999999991</c:v>
                </c:pt>
                <c:pt idx="9667">
                  <c:v>9.6660000000000004</c:v>
                </c:pt>
                <c:pt idx="9668">
                  <c:v>9.6669999999999998</c:v>
                </c:pt>
                <c:pt idx="9669">
                  <c:v>9.6679999999999993</c:v>
                </c:pt>
                <c:pt idx="9670">
                  <c:v>9.6690000000000005</c:v>
                </c:pt>
                <c:pt idx="9671">
                  <c:v>9.67</c:v>
                </c:pt>
                <c:pt idx="9672">
                  <c:v>9.6709999999999994</c:v>
                </c:pt>
                <c:pt idx="9673">
                  <c:v>9.6720000000000006</c:v>
                </c:pt>
                <c:pt idx="9674">
                  <c:v>9.673</c:v>
                </c:pt>
                <c:pt idx="9675">
                  <c:v>9.6739999999999995</c:v>
                </c:pt>
                <c:pt idx="9676">
                  <c:v>9.6750000000000007</c:v>
                </c:pt>
                <c:pt idx="9677">
                  <c:v>9.6760000000000002</c:v>
                </c:pt>
                <c:pt idx="9678">
                  <c:v>9.6769999999999996</c:v>
                </c:pt>
                <c:pt idx="9679">
                  <c:v>9.6780000000000008</c:v>
                </c:pt>
                <c:pt idx="9680">
                  <c:v>9.6790000000000003</c:v>
                </c:pt>
                <c:pt idx="9681">
                  <c:v>9.68</c:v>
                </c:pt>
                <c:pt idx="9682">
                  <c:v>9.6809999999999992</c:v>
                </c:pt>
                <c:pt idx="9683">
                  <c:v>9.6820000000000004</c:v>
                </c:pt>
                <c:pt idx="9684">
                  <c:v>9.6829999999999998</c:v>
                </c:pt>
                <c:pt idx="9685">
                  <c:v>9.6839999999999993</c:v>
                </c:pt>
                <c:pt idx="9686">
                  <c:v>9.6850000000000005</c:v>
                </c:pt>
                <c:pt idx="9687">
                  <c:v>9.6859999999999999</c:v>
                </c:pt>
                <c:pt idx="9688">
                  <c:v>9.6869999999999994</c:v>
                </c:pt>
                <c:pt idx="9689">
                  <c:v>9.6880000000000006</c:v>
                </c:pt>
                <c:pt idx="9690">
                  <c:v>9.6890000000000001</c:v>
                </c:pt>
                <c:pt idx="9691">
                  <c:v>9.69</c:v>
                </c:pt>
                <c:pt idx="9692">
                  <c:v>9.6910000000000007</c:v>
                </c:pt>
                <c:pt idx="9693">
                  <c:v>9.6920000000000002</c:v>
                </c:pt>
                <c:pt idx="9694">
                  <c:v>9.6929999999999996</c:v>
                </c:pt>
                <c:pt idx="9695">
                  <c:v>9.6940000000000008</c:v>
                </c:pt>
                <c:pt idx="9696">
                  <c:v>9.6950000000000003</c:v>
                </c:pt>
                <c:pt idx="9697">
                  <c:v>9.6959999999999997</c:v>
                </c:pt>
                <c:pt idx="9698">
                  <c:v>9.6969999999999992</c:v>
                </c:pt>
                <c:pt idx="9699">
                  <c:v>9.6980000000000004</c:v>
                </c:pt>
                <c:pt idx="9700">
                  <c:v>9.6989999999999998</c:v>
                </c:pt>
                <c:pt idx="9701">
                  <c:v>9.6999999999999993</c:v>
                </c:pt>
                <c:pt idx="9702">
                  <c:v>9.7010000000000005</c:v>
                </c:pt>
                <c:pt idx="9703">
                  <c:v>9.702</c:v>
                </c:pt>
                <c:pt idx="9704">
                  <c:v>9.7029999999999994</c:v>
                </c:pt>
                <c:pt idx="9705">
                  <c:v>9.7040000000000006</c:v>
                </c:pt>
                <c:pt idx="9706">
                  <c:v>9.7050000000000001</c:v>
                </c:pt>
                <c:pt idx="9707">
                  <c:v>9.7059999999999995</c:v>
                </c:pt>
                <c:pt idx="9708">
                  <c:v>9.7070000000000007</c:v>
                </c:pt>
                <c:pt idx="9709">
                  <c:v>9.7080000000000002</c:v>
                </c:pt>
                <c:pt idx="9710">
                  <c:v>9.7089999999999996</c:v>
                </c:pt>
                <c:pt idx="9711">
                  <c:v>9.7100000000000009</c:v>
                </c:pt>
                <c:pt idx="9712">
                  <c:v>9.7110000000000003</c:v>
                </c:pt>
                <c:pt idx="9713">
                  <c:v>9.7119999999999997</c:v>
                </c:pt>
                <c:pt idx="9714">
                  <c:v>9.7129999999999992</c:v>
                </c:pt>
                <c:pt idx="9715">
                  <c:v>9.7140000000000004</c:v>
                </c:pt>
                <c:pt idx="9716">
                  <c:v>9.7149999999999999</c:v>
                </c:pt>
                <c:pt idx="9717">
                  <c:v>9.7159999999999993</c:v>
                </c:pt>
                <c:pt idx="9718">
                  <c:v>9.7170000000000005</c:v>
                </c:pt>
                <c:pt idx="9719">
                  <c:v>9.718</c:v>
                </c:pt>
                <c:pt idx="9720">
                  <c:v>9.7189999999999994</c:v>
                </c:pt>
                <c:pt idx="9721">
                  <c:v>9.7200000000000006</c:v>
                </c:pt>
                <c:pt idx="9722">
                  <c:v>9.7210000000000001</c:v>
                </c:pt>
                <c:pt idx="9723">
                  <c:v>9.7219999999999995</c:v>
                </c:pt>
                <c:pt idx="9724">
                  <c:v>9.7230000000000008</c:v>
                </c:pt>
                <c:pt idx="9725">
                  <c:v>9.7240000000000002</c:v>
                </c:pt>
                <c:pt idx="9726">
                  <c:v>9.7249999999999996</c:v>
                </c:pt>
                <c:pt idx="9727">
                  <c:v>9.7260000000000009</c:v>
                </c:pt>
                <c:pt idx="9728">
                  <c:v>9.7270000000000003</c:v>
                </c:pt>
                <c:pt idx="9729">
                  <c:v>9.7279999999999998</c:v>
                </c:pt>
                <c:pt idx="9730">
                  <c:v>9.7289999999999992</c:v>
                </c:pt>
                <c:pt idx="9731">
                  <c:v>9.73</c:v>
                </c:pt>
                <c:pt idx="9732">
                  <c:v>9.7309999999999999</c:v>
                </c:pt>
                <c:pt idx="9733">
                  <c:v>9.7319999999999993</c:v>
                </c:pt>
                <c:pt idx="9734">
                  <c:v>9.7330000000000005</c:v>
                </c:pt>
                <c:pt idx="9735">
                  <c:v>9.734</c:v>
                </c:pt>
                <c:pt idx="9736">
                  <c:v>9.7349999999999994</c:v>
                </c:pt>
                <c:pt idx="9737">
                  <c:v>9.7360000000000007</c:v>
                </c:pt>
                <c:pt idx="9738">
                  <c:v>9.7370000000000001</c:v>
                </c:pt>
                <c:pt idx="9739">
                  <c:v>9.7379999999999995</c:v>
                </c:pt>
                <c:pt idx="9740">
                  <c:v>9.7390000000000008</c:v>
                </c:pt>
                <c:pt idx="9741">
                  <c:v>9.74</c:v>
                </c:pt>
                <c:pt idx="9742">
                  <c:v>9.7409999999999997</c:v>
                </c:pt>
                <c:pt idx="9743">
                  <c:v>9.7420000000000009</c:v>
                </c:pt>
                <c:pt idx="9744">
                  <c:v>9.7430000000000003</c:v>
                </c:pt>
                <c:pt idx="9745">
                  <c:v>9.7439999999999998</c:v>
                </c:pt>
                <c:pt idx="9746">
                  <c:v>9.7449999999999992</c:v>
                </c:pt>
                <c:pt idx="9747">
                  <c:v>9.7460000000000004</c:v>
                </c:pt>
                <c:pt idx="9748">
                  <c:v>9.7469999999999999</c:v>
                </c:pt>
                <c:pt idx="9749">
                  <c:v>9.7479999999999993</c:v>
                </c:pt>
                <c:pt idx="9750">
                  <c:v>9.7490000000000006</c:v>
                </c:pt>
                <c:pt idx="9751">
                  <c:v>9.75</c:v>
                </c:pt>
                <c:pt idx="9752">
                  <c:v>9.7509999999999994</c:v>
                </c:pt>
                <c:pt idx="9753">
                  <c:v>9.7520000000000007</c:v>
                </c:pt>
                <c:pt idx="9754">
                  <c:v>9.7530000000000001</c:v>
                </c:pt>
                <c:pt idx="9755">
                  <c:v>9.7539999999999996</c:v>
                </c:pt>
                <c:pt idx="9756">
                  <c:v>9.7550000000000008</c:v>
                </c:pt>
                <c:pt idx="9757">
                  <c:v>9.7560000000000002</c:v>
                </c:pt>
                <c:pt idx="9758">
                  <c:v>9.7569999999999997</c:v>
                </c:pt>
                <c:pt idx="9759">
                  <c:v>9.7579999999999991</c:v>
                </c:pt>
                <c:pt idx="9760">
                  <c:v>9.7590000000000003</c:v>
                </c:pt>
                <c:pt idx="9761">
                  <c:v>9.76</c:v>
                </c:pt>
                <c:pt idx="9762">
                  <c:v>9.7609999999999992</c:v>
                </c:pt>
                <c:pt idx="9763">
                  <c:v>9.7620000000000005</c:v>
                </c:pt>
                <c:pt idx="9764">
                  <c:v>9.7629999999999999</c:v>
                </c:pt>
                <c:pt idx="9765">
                  <c:v>9.7639999999999993</c:v>
                </c:pt>
                <c:pt idx="9766">
                  <c:v>9.7650000000000006</c:v>
                </c:pt>
                <c:pt idx="9767">
                  <c:v>9.766</c:v>
                </c:pt>
                <c:pt idx="9768">
                  <c:v>9.7669999999999995</c:v>
                </c:pt>
                <c:pt idx="9769">
                  <c:v>9.7680000000000007</c:v>
                </c:pt>
                <c:pt idx="9770">
                  <c:v>9.7690000000000001</c:v>
                </c:pt>
                <c:pt idx="9771">
                  <c:v>9.77</c:v>
                </c:pt>
                <c:pt idx="9772">
                  <c:v>9.7710000000000008</c:v>
                </c:pt>
                <c:pt idx="9773">
                  <c:v>9.7720000000000002</c:v>
                </c:pt>
                <c:pt idx="9774">
                  <c:v>9.7729999999999997</c:v>
                </c:pt>
                <c:pt idx="9775">
                  <c:v>9.7739999999999991</c:v>
                </c:pt>
                <c:pt idx="9776">
                  <c:v>9.7750000000000004</c:v>
                </c:pt>
                <c:pt idx="9777">
                  <c:v>9.7759999999999998</c:v>
                </c:pt>
                <c:pt idx="9778">
                  <c:v>9.7769999999999992</c:v>
                </c:pt>
                <c:pt idx="9779">
                  <c:v>9.7780000000000005</c:v>
                </c:pt>
                <c:pt idx="9780">
                  <c:v>9.7789999999999999</c:v>
                </c:pt>
                <c:pt idx="9781">
                  <c:v>9.7799999999999994</c:v>
                </c:pt>
                <c:pt idx="9782">
                  <c:v>9.7810000000000006</c:v>
                </c:pt>
                <c:pt idx="9783">
                  <c:v>9.782</c:v>
                </c:pt>
                <c:pt idx="9784">
                  <c:v>9.7829999999999995</c:v>
                </c:pt>
                <c:pt idx="9785">
                  <c:v>9.7840000000000007</c:v>
                </c:pt>
                <c:pt idx="9786">
                  <c:v>9.7850000000000001</c:v>
                </c:pt>
                <c:pt idx="9787">
                  <c:v>9.7859999999999996</c:v>
                </c:pt>
                <c:pt idx="9788">
                  <c:v>9.7870000000000008</c:v>
                </c:pt>
                <c:pt idx="9789">
                  <c:v>9.7880000000000003</c:v>
                </c:pt>
                <c:pt idx="9790">
                  <c:v>9.7889999999999997</c:v>
                </c:pt>
                <c:pt idx="9791">
                  <c:v>9.7899999999999991</c:v>
                </c:pt>
                <c:pt idx="9792">
                  <c:v>9.7910000000000004</c:v>
                </c:pt>
                <c:pt idx="9793">
                  <c:v>9.7919999999999998</c:v>
                </c:pt>
                <c:pt idx="9794">
                  <c:v>9.7929999999999993</c:v>
                </c:pt>
                <c:pt idx="9795">
                  <c:v>9.7940000000000005</c:v>
                </c:pt>
                <c:pt idx="9796">
                  <c:v>9.7949999999999999</c:v>
                </c:pt>
                <c:pt idx="9797">
                  <c:v>9.7959999999999994</c:v>
                </c:pt>
                <c:pt idx="9798">
                  <c:v>9.7970000000000006</c:v>
                </c:pt>
                <c:pt idx="9799">
                  <c:v>9.798</c:v>
                </c:pt>
                <c:pt idx="9800">
                  <c:v>9.7989999999999995</c:v>
                </c:pt>
                <c:pt idx="9801">
                  <c:v>9.8000000000000007</c:v>
                </c:pt>
                <c:pt idx="9802">
                  <c:v>9.8010000000000002</c:v>
                </c:pt>
                <c:pt idx="9803">
                  <c:v>9.8019999999999996</c:v>
                </c:pt>
                <c:pt idx="9804">
                  <c:v>9.8030000000000008</c:v>
                </c:pt>
                <c:pt idx="9805">
                  <c:v>9.8040000000000003</c:v>
                </c:pt>
                <c:pt idx="9806">
                  <c:v>9.8049999999999997</c:v>
                </c:pt>
                <c:pt idx="9807">
                  <c:v>9.8059999999999992</c:v>
                </c:pt>
                <c:pt idx="9808">
                  <c:v>9.8070000000000004</c:v>
                </c:pt>
                <c:pt idx="9809">
                  <c:v>9.8079999999999998</c:v>
                </c:pt>
                <c:pt idx="9810">
                  <c:v>9.8089999999999993</c:v>
                </c:pt>
                <c:pt idx="9811">
                  <c:v>9.81</c:v>
                </c:pt>
                <c:pt idx="9812">
                  <c:v>9.8109999999999999</c:v>
                </c:pt>
                <c:pt idx="9813">
                  <c:v>9.8119999999999994</c:v>
                </c:pt>
                <c:pt idx="9814">
                  <c:v>9.8130000000000006</c:v>
                </c:pt>
                <c:pt idx="9815">
                  <c:v>9.8140000000000001</c:v>
                </c:pt>
                <c:pt idx="9816">
                  <c:v>9.8149999999999995</c:v>
                </c:pt>
                <c:pt idx="9817">
                  <c:v>9.8160000000000007</c:v>
                </c:pt>
                <c:pt idx="9818">
                  <c:v>9.8170000000000002</c:v>
                </c:pt>
                <c:pt idx="9819">
                  <c:v>9.8179999999999996</c:v>
                </c:pt>
                <c:pt idx="9820">
                  <c:v>9.8190000000000008</c:v>
                </c:pt>
                <c:pt idx="9821">
                  <c:v>9.82</c:v>
                </c:pt>
                <c:pt idx="9822">
                  <c:v>9.8209999999999997</c:v>
                </c:pt>
                <c:pt idx="9823">
                  <c:v>9.8219999999999992</c:v>
                </c:pt>
                <c:pt idx="9824">
                  <c:v>9.8230000000000004</c:v>
                </c:pt>
                <c:pt idx="9825">
                  <c:v>9.8239999999999998</c:v>
                </c:pt>
                <c:pt idx="9826">
                  <c:v>9.8249999999999993</c:v>
                </c:pt>
                <c:pt idx="9827">
                  <c:v>9.8260000000000005</c:v>
                </c:pt>
                <c:pt idx="9828">
                  <c:v>9.827</c:v>
                </c:pt>
                <c:pt idx="9829">
                  <c:v>9.8279999999999994</c:v>
                </c:pt>
                <c:pt idx="9830">
                  <c:v>9.8290000000000006</c:v>
                </c:pt>
                <c:pt idx="9831">
                  <c:v>9.83</c:v>
                </c:pt>
                <c:pt idx="9832">
                  <c:v>9.8309999999999995</c:v>
                </c:pt>
                <c:pt idx="9833">
                  <c:v>9.8320000000000007</c:v>
                </c:pt>
                <c:pt idx="9834">
                  <c:v>9.8330000000000002</c:v>
                </c:pt>
                <c:pt idx="9835">
                  <c:v>9.8339999999999996</c:v>
                </c:pt>
                <c:pt idx="9836">
                  <c:v>9.8350000000000009</c:v>
                </c:pt>
                <c:pt idx="9837">
                  <c:v>9.8360000000000003</c:v>
                </c:pt>
                <c:pt idx="9838">
                  <c:v>9.8369999999999997</c:v>
                </c:pt>
                <c:pt idx="9839">
                  <c:v>9.8379999999999992</c:v>
                </c:pt>
                <c:pt idx="9840">
                  <c:v>9.8390000000000004</c:v>
                </c:pt>
                <c:pt idx="9841">
                  <c:v>9.84</c:v>
                </c:pt>
                <c:pt idx="9842">
                  <c:v>9.8409999999999993</c:v>
                </c:pt>
                <c:pt idx="9843">
                  <c:v>9.8420000000000005</c:v>
                </c:pt>
                <c:pt idx="9844">
                  <c:v>9.843</c:v>
                </c:pt>
                <c:pt idx="9845">
                  <c:v>9.8439999999999994</c:v>
                </c:pt>
                <c:pt idx="9846">
                  <c:v>9.8450000000000006</c:v>
                </c:pt>
                <c:pt idx="9847">
                  <c:v>9.8460000000000001</c:v>
                </c:pt>
                <c:pt idx="9848">
                  <c:v>9.8469999999999995</c:v>
                </c:pt>
                <c:pt idx="9849">
                  <c:v>9.8480000000000008</c:v>
                </c:pt>
                <c:pt idx="9850">
                  <c:v>9.8490000000000002</c:v>
                </c:pt>
                <c:pt idx="9851">
                  <c:v>9.85</c:v>
                </c:pt>
                <c:pt idx="9852">
                  <c:v>9.8510000000000009</c:v>
                </c:pt>
                <c:pt idx="9853">
                  <c:v>9.8520000000000003</c:v>
                </c:pt>
                <c:pt idx="9854">
                  <c:v>9.8529999999999998</c:v>
                </c:pt>
                <c:pt idx="9855">
                  <c:v>9.8539999999999992</c:v>
                </c:pt>
                <c:pt idx="9856">
                  <c:v>9.8550000000000004</c:v>
                </c:pt>
                <c:pt idx="9857">
                  <c:v>9.8559999999999999</c:v>
                </c:pt>
                <c:pt idx="9858">
                  <c:v>9.8569999999999993</c:v>
                </c:pt>
                <c:pt idx="9859">
                  <c:v>9.8580000000000005</c:v>
                </c:pt>
                <c:pt idx="9860">
                  <c:v>9.859</c:v>
                </c:pt>
                <c:pt idx="9861">
                  <c:v>9.86</c:v>
                </c:pt>
                <c:pt idx="9862">
                  <c:v>9.8610000000000007</c:v>
                </c:pt>
                <c:pt idx="9863">
                  <c:v>9.8620000000000001</c:v>
                </c:pt>
                <c:pt idx="9864">
                  <c:v>9.8629999999999995</c:v>
                </c:pt>
                <c:pt idx="9865">
                  <c:v>9.8640000000000008</c:v>
                </c:pt>
                <c:pt idx="9866">
                  <c:v>9.8650000000000002</c:v>
                </c:pt>
                <c:pt idx="9867">
                  <c:v>9.8659999999999997</c:v>
                </c:pt>
                <c:pt idx="9868">
                  <c:v>9.8670000000000009</c:v>
                </c:pt>
                <c:pt idx="9869">
                  <c:v>9.8680000000000003</c:v>
                </c:pt>
                <c:pt idx="9870">
                  <c:v>9.8689999999999998</c:v>
                </c:pt>
                <c:pt idx="9871">
                  <c:v>9.8699999999999992</c:v>
                </c:pt>
                <c:pt idx="9872">
                  <c:v>9.8710000000000004</c:v>
                </c:pt>
                <c:pt idx="9873">
                  <c:v>9.8719999999999999</c:v>
                </c:pt>
                <c:pt idx="9874">
                  <c:v>9.8729999999999993</c:v>
                </c:pt>
                <c:pt idx="9875">
                  <c:v>9.8740000000000006</c:v>
                </c:pt>
                <c:pt idx="9876">
                  <c:v>9.875</c:v>
                </c:pt>
                <c:pt idx="9877">
                  <c:v>9.8759999999999994</c:v>
                </c:pt>
                <c:pt idx="9878">
                  <c:v>9.8770000000000007</c:v>
                </c:pt>
                <c:pt idx="9879">
                  <c:v>9.8780000000000001</c:v>
                </c:pt>
                <c:pt idx="9880">
                  <c:v>9.8789999999999996</c:v>
                </c:pt>
                <c:pt idx="9881">
                  <c:v>9.8800000000000008</c:v>
                </c:pt>
                <c:pt idx="9882">
                  <c:v>9.8810000000000002</c:v>
                </c:pt>
                <c:pt idx="9883">
                  <c:v>9.8819999999999997</c:v>
                </c:pt>
                <c:pt idx="9884">
                  <c:v>9.8829999999999991</c:v>
                </c:pt>
                <c:pt idx="9885">
                  <c:v>9.8840000000000003</c:v>
                </c:pt>
                <c:pt idx="9886">
                  <c:v>9.8849999999999998</c:v>
                </c:pt>
                <c:pt idx="9887">
                  <c:v>9.8859999999999992</c:v>
                </c:pt>
                <c:pt idx="9888">
                  <c:v>9.8870000000000005</c:v>
                </c:pt>
                <c:pt idx="9889">
                  <c:v>9.8879999999999999</c:v>
                </c:pt>
                <c:pt idx="9890">
                  <c:v>9.8889999999999993</c:v>
                </c:pt>
                <c:pt idx="9891">
                  <c:v>9.89</c:v>
                </c:pt>
                <c:pt idx="9892">
                  <c:v>9.891</c:v>
                </c:pt>
                <c:pt idx="9893">
                  <c:v>9.8919999999999995</c:v>
                </c:pt>
                <c:pt idx="9894">
                  <c:v>9.8930000000000007</c:v>
                </c:pt>
                <c:pt idx="9895">
                  <c:v>9.8940000000000001</c:v>
                </c:pt>
                <c:pt idx="9896">
                  <c:v>9.8949999999999996</c:v>
                </c:pt>
                <c:pt idx="9897">
                  <c:v>9.8960000000000008</c:v>
                </c:pt>
                <c:pt idx="9898">
                  <c:v>9.8970000000000002</c:v>
                </c:pt>
                <c:pt idx="9899">
                  <c:v>9.8979999999999997</c:v>
                </c:pt>
                <c:pt idx="9900">
                  <c:v>9.8989999999999991</c:v>
                </c:pt>
                <c:pt idx="9901">
                  <c:v>9.9</c:v>
                </c:pt>
                <c:pt idx="9902">
                  <c:v>9.9009999999999998</c:v>
                </c:pt>
                <c:pt idx="9903">
                  <c:v>9.9019999999999992</c:v>
                </c:pt>
                <c:pt idx="9904">
                  <c:v>9.9030000000000005</c:v>
                </c:pt>
                <c:pt idx="9905">
                  <c:v>9.9039999999999999</c:v>
                </c:pt>
                <c:pt idx="9906">
                  <c:v>9.9049999999999994</c:v>
                </c:pt>
                <c:pt idx="9907">
                  <c:v>9.9060000000000006</c:v>
                </c:pt>
                <c:pt idx="9908">
                  <c:v>9.907</c:v>
                </c:pt>
                <c:pt idx="9909">
                  <c:v>9.9079999999999995</c:v>
                </c:pt>
                <c:pt idx="9910">
                  <c:v>9.9090000000000007</c:v>
                </c:pt>
                <c:pt idx="9911">
                  <c:v>9.91</c:v>
                </c:pt>
                <c:pt idx="9912">
                  <c:v>9.9109999999999996</c:v>
                </c:pt>
                <c:pt idx="9913">
                  <c:v>9.9120000000000008</c:v>
                </c:pt>
                <c:pt idx="9914">
                  <c:v>9.9130000000000003</c:v>
                </c:pt>
                <c:pt idx="9915">
                  <c:v>9.9139999999999997</c:v>
                </c:pt>
                <c:pt idx="9916">
                  <c:v>9.9149999999999991</c:v>
                </c:pt>
                <c:pt idx="9917">
                  <c:v>9.9160000000000004</c:v>
                </c:pt>
                <c:pt idx="9918">
                  <c:v>9.9169999999999998</c:v>
                </c:pt>
                <c:pt idx="9919">
                  <c:v>9.9179999999999993</c:v>
                </c:pt>
                <c:pt idx="9920">
                  <c:v>9.9190000000000005</c:v>
                </c:pt>
                <c:pt idx="9921">
                  <c:v>9.92</c:v>
                </c:pt>
                <c:pt idx="9922">
                  <c:v>9.9209999999999994</c:v>
                </c:pt>
                <c:pt idx="9923">
                  <c:v>9.9220000000000006</c:v>
                </c:pt>
                <c:pt idx="9924">
                  <c:v>9.923</c:v>
                </c:pt>
                <c:pt idx="9925">
                  <c:v>9.9239999999999995</c:v>
                </c:pt>
                <c:pt idx="9926">
                  <c:v>9.9250000000000007</c:v>
                </c:pt>
                <c:pt idx="9927">
                  <c:v>9.9260000000000002</c:v>
                </c:pt>
                <c:pt idx="9928">
                  <c:v>9.9269999999999996</c:v>
                </c:pt>
                <c:pt idx="9929">
                  <c:v>9.9280000000000008</c:v>
                </c:pt>
                <c:pt idx="9930">
                  <c:v>9.9290000000000003</c:v>
                </c:pt>
                <c:pt idx="9931">
                  <c:v>9.93</c:v>
                </c:pt>
                <c:pt idx="9932">
                  <c:v>9.9309999999999992</c:v>
                </c:pt>
                <c:pt idx="9933">
                  <c:v>9.9320000000000004</c:v>
                </c:pt>
                <c:pt idx="9934">
                  <c:v>9.9329999999999998</c:v>
                </c:pt>
                <c:pt idx="9935">
                  <c:v>9.9339999999999993</c:v>
                </c:pt>
                <c:pt idx="9936">
                  <c:v>9.9350000000000005</c:v>
                </c:pt>
                <c:pt idx="9937">
                  <c:v>9.9359999999999999</c:v>
                </c:pt>
                <c:pt idx="9938">
                  <c:v>9.9369999999999994</c:v>
                </c:pt>
                <c:pt idx="9939">
                  <c:v>9.9380000000000006</c:v>
                </c:pt>
                <c:pt idx="9940">
                  <c:v>9.9390000000000001</c:v>
                </c:pt>
                <c:pt idx="9941">
                  <c:v>9.94</c:v>
                </c:pt>
                <c:pt idx="9942">
                  <c:v>9.9410000000000007</c:v>
                </c:pt>
                <c:pt idx="9943">
                  <c:v>9.9420000000000002</c:v>
                </c:pt>
                <c:pt idx="9944">
                  <c:v>9.9429999999999996</c:v>
                </c:pt>
                <c:pt idx="9945">
                  <c:v>9.9440000000000008</c:v>
                </c:pt>
                <c:pt idx="9946">
                  <c:v>9.9450000000000003</c:v>
                </c:pt>
                <c:pt idx="9947">
                  <c:v>9.9459999999999997</c:v>
                </c:pt>
                <c:pt idx="9948">
                  <c:v>9.9469999999999992</c:v>
                </c:pt>
                <c:pt idx="9949">
                  <c:v>9.9480000000000004</c:v>
                </c:pt>
                <c:pt idx="9950">
                  <c:v>9.9489999999999998</c:v>
                </c:pt>
                <c:pt idx="9951">
                  <c:v>9.9499999999999993</c:v>
                </c:pt>
                <c:pt idx="9952">
                  <c:v>9.9510000000000005</c:v>
                </c:pt>
                <c:pt idx="9953">
                  <c:v>9.952</c:v>
                </c:pt>
                <c:pt idx="9954">
                  <c:v>9.9529999999999994</c:v>
                </c:pt>
                <c:pt idx="9955">
                  <c:v>9.9540000000000006</c:v>
                </c:pt>
                <c:pt idx="9956">
                  <c:v>9.9550000000000001</c:v>
                </c:pt>
                <c:pt idx="9957">
                  <c:v>9.9559999999999995</c:v>
                </c:pt>
                <c:pt idx="9958">
                  <c:v>9.9570000000000007</c:v>
                </c:pt>
                <c:pt idx="9959">
                  <c:v>9.9580000000000002</c:v>
                </c:pt>
                <c:pt idx="9960">
                  <c:v>9.9589999999999996</c:v>
                </c:pt>
                <c:pt idx="9961">
                  <c:v>9.9600000000000009</c:v>
                </c:pt>
                <c:pt idx="9962">
                  <c:v>9.9610000000000003</c:v>
                </c:pt>
                <c:pt idx="9963">
                  <c:v>9.9619999999999997</c:v>
                </c:pt>
                <c:pt idx="9964">
                  <c:v>9.9629999999999992</c:v>
                </c:pt>
                <c:pt idx="9965">
                  <c:v>9.9640000000000004</c:v>
                </c:pt>
                <c:pt idx="9966">
                  <c:v>9.9649999999999999</c:v>
                </c:pt>
                <c:pt idx="9967">
                  <c:v>9.9659999999999993</c:v>
                </c:pt>
                <c:pt idx="9968">
                  <c:v>9.9670000000000005</c:v>
                </c:pt>
                <c:pt idx="9969">
                  <c:v>9.968</c:v>
                </c:pt>
                <c:pt idx="9970">
                  <c:v>9.9689999999999994</c:v>
                </c:pt>
                <c:pt idx="9971">
                  <c:v>9.9700000000000006</c:v>
                </c:pt>
                <c:pt idx="9972">
                  <c:v>9.9710000000000001</c:v>
                </c:pt>
                <c:pt idx="9973">
                  <c:v>9.9719999999999995</c:v>
                </c:pt>
                <c:pt idx="9974">
                  <c:v>9.9730000000000008</c:v>
                </c:pt>
                <c:pt idx="9975">
                  <c:v>9.9740000000000002</c:v>
                </c:pt>
                <c:pt idx="9976">
                  <c:v>9.9749999999999996</c:v>
                </c:pt>
                <c:pt idx="9977">
                  <c:v>9.9760000000000009</c:v>
                </c:pt>
                <c:pt idx="9978">
                  <c:v>9.9770000000000003</c:v>
                </c:pt>
                <c:pt idx="9979">
                  <c:v>9.9779999999999998</c:v>
                </c:pt>
                <c:pt idx="9980">
                  <c:v>9.9789999999999992</c:v>
                </c:pt>
                <c:pt idx="9981">
                  <c:v>9.98</c:v>
                </c:pt>
                <c:pt idx="9982">
                  <c:v>9.9809999999999999</c:v>
                </c:pt>
                <c:pt idx="9983">
                  <c:v>9.9819999999999993</c:v>
                </c:pt>
                <c:pt idx="9984">
                  <c:v>9.9830000000000005</c:v>
                </c:pt>
                <c:pt idx="9985">
                  <c:v>9.984</c:v>
                </c:pt>
                <c:pt idx="9986">
                  <c:v>9.9849999999999994</c:v>
                </c:pt>
                <c:pt idx="9987">
                  <c:v>9.9860000000000007</c:v>
                </c:pt>
                <c:pt idx="9988">
                  <c:v>9.9870000000000001</c:v>
                </c:pt>
                <c:pt idx="9989">
                  <c:v>9.9879999999999995</c:v>
                </c:pt>
                <c:pt idx="9990">
                  <c:v>9.9890000000000008</c:v>
                </c:pt>
                <c:pt idx="9991">
                  <c:v>9.99</c:v>
                </c:pt>
                <c:pt idx="9992">
                  <c:v>9.9909999999999997</c:v>
                </c:pt>
                <c:pt idx="9993">
                  <c:v>9.9920000000000009</c:v>
                </c:pt>
                <c:pt idx="9994">
                  <c:v>9.9930000000000003</c:v>
                </c:pt>
                <c:pt idx="9995">
                  <c:v>9.9939999999999998</c:v>
                </c:pt>
                <c:pt idx="9996">
                  <c:v>9.9949999999999992</c:v>
                </c:pt>
                <c:pt idx="9997">
                  <c:v>9.9960000000000004</c:v>
                </c:pt>
                <c:pt idx="9998">
                  <c:v>9.9969999999999999</c:v>
                </c:pt>
                <c:pt idx="9999">
                  <c:v>9.9979999999999993</c:v>
                </c:pt>
                <c:pt idx="10000">
                  <c:v>9.9990000000000006</c:v>
                </c:pt>
                <c:pt idx="10001">
                  <c:v>10</c:v>
                </c:pt>
                <c:pt idx="10002">
                  <c:v>10.000999999999999</c:v>
                </c:pt>
                <c:pt idx="10003">
                  <c:v>10.002000000000001</c:v>
                </c:pt>
                <c:pt idx="10004">
                  <c:v>10.003</c:v>
                </c:pt>
                <c:pt idx="10005">
                  <c:v>10.004</c:v>
                </c:pt>
                <c:pt idx="10006">
                  <c:v>10.005000000000001</c:v>
                </c:pt>
                <c:pt idx="10007">
                  <c:v>10.006</c:v>
                </c:pt>
                <c:pt idx="10008">
                  <c:v>10.007</c:v>
                </c:pt>
                <c:pt idx="10009">
                  <c:v>10.007999999999999</c:v>
                </c:pt>
                <c:pt idx="10010">
                  <c:v>10.009</c:v>
                </c:pt>
                <c:pt idx="10011">
                  <c:v>10.01</c:v>
                </c:pt>
                <c:pt idx="10012">
                  <c:v>10.010999999999999</c:v>
                </c:pt>
                <c:pt idx="10013">
                  <c:v>10.012</c:v>
                </c:pt>
                <c:pt idx="10014">
                  <c:v>10.013</c:v>
                </c:pt>
                <c:pt idx="10015">
                  <c:v>10.013999999999999</c:v>
                </c:pt>
                <c:pt idx="10016">
                  <c:v>10.015000000000001</c:v>
                </c:pt>
                <c:pt idx="10017">
                  <c:v>10.016</c:v>
                </c:pt>
                <c:pt idx="10018">
                  <c:v>10.016999999999999</c:v>
                </c:pt>
                <c:pt idx="10019">
                  <c:v>10.018000000000001</c:v>
                </c:pt>
                <c:pt idx="10020">
                  <c:v>10.019</c:v>
                </c:pt>
                <c:pt idx="10021">
                  <c:v>10.02</c:v>
                </c:pt>
                <c:pt idx="10022">
                  <c:v>10.021000000000001</c:v>
                </c:pt>
                <c:pt idx="10023">
                  <c:v>10.022</c:v>
                </c:pt>
                <c:pt idx="10024">
                  <c:v>10.023</c:v>
                </c:pt>
                <c:pt idx="10025">
                  <c:v>10.023999999999999</c:v>
                </c:pt>
                <c:pt idx="10026">
                  <c:v>10.025</c:v>
                </c:pt>
                <c:pt idx="10027">
                  <c:v>10.026</c:v>
                </c:pt>
                <c:pt idx="10028">
                  <c:v>10.026999999999999</c:v>
                </c:pt>
                <c:pt idx="10029">
                  <c:v>10.028</c:v>
                </c:pt>
                <c:pt idx="10030">
                  <c:v>10.029</c:v>
                </c:pt>
                <c:pt idx="10031">
                  <c:v>10.029999999999999</c:v>
                </c:pt>
                <c:pt idx="10032">
                  <c:v>10.031000000000001</c:v>
                </c:pt>
                <c:pt idx="10033">
                  <c:v>10.032</c:v>
                </c:pt>
                <c:pt idx="10034">
                  <c:v>10.032999999999999</c:v>
                </c:pt>
                <c:pt idx="10035">
                  <c:v>10.034000000000001</c:v>
                </c:pt>
                <c:pt idx="10036">
                  <c:v>10.035</c:v>
                </c:pt>
                <c:pt idx="10037">
                  <c:v>10.036</c:v>
                </c:pt>
                <c:pt idx="10038">
                  <c:v>10.037000000000001</c:v>
                </c:pt>
                <c:pt idx="10039">
                  <c:v>10.038</c:v>
                </c:pt>
                <c:pt idx="10040">
                  <c:v>10.039</c:v>
                </c:pt>
                <c:pt idx="10041">
                  <c:v>10.039999999999999</c:v>
                </c:pt>
                <c:pt idx="10042">
                  <c:v>10.041</c:v>
                </c:pt>
                <c:pt idx="10043">
                  <c:v>10.042</c:v>
                </c:pt>
                <c:pt idx="10044">
                  <c:v>10.042999999999999</c:v>
                </c:pt>
                <c:pt idx="10045">
                  <c:v>10.044</c:v>
                </c:pt>
                <c:pt idx="10046">
                  <c:v>10.045</c:v>
                </c:pt>
                <c:pt idx="10047">
                  <c:v>10.045999999999999</c:v>
                </c:pt>
                <c:pt idx="10048">
                  <c:v>10.047000000000001</c:v>
                </c:pt>
                <c:pt idx="10049">
                  <c:v>10.048</c:v>
                </c:pt>
                <c:pt idx="10050">
                  <c:v>10.048999999999999</c:v>
                </c:pt>
                <c:pt idx="10051">
                  <c:v>10.050000000000001</c:v>
                </c:pt>
                <c:pt idx="10052">
                  <c:v>10.051</c:v>
                </c:pt>
                <c:pt idx="10053">
                  <c:v>10.052</c:v>
                </c:pt>
                <c:pt idx="10054">
                  <c:v>10.053000000000001</c:v>
                </c:pt>
                <c:pt idx="10055">
                  <c:v>10.054</c:v>
                </c:pt>
                <c:pt idx="10056">
                  <c:v>10.055</c:v>
                </c:pt>
                <c:pt idx="10057">
                  <c:v>10.055999999999999</c:v>
                </c:pt>
                <c:pt idx="10058">
                  <c:v>10.057</c:v>
                </c:pt>
                <c:pt idx="10059">
                  <c:v>10.058</c:v>
                </c:pt>
                <c:pt idx="10060">
                  <c:v>10.058999999999999</c:v>
                </c:pt>
                <c:pt idx="10061">
                  <c:v>10.06</c:v>
                </c:pt>
                <c:pt idx="10062">
                  <c:v>10.061</c:v>
                </c:pt>
                <c:pt idx="10063">
                  <c:v>10.061999999999999</c:v>
                </c:pt>
                <c:pt idx="10064">
                  <c:v>10.063000000000001</c:v>
                </c:pt>
                <c:pt idx="10065">
                  <c:v>10.064</c:v>
                </c:pt>
                <c:pt idx="10066">
                  <c:v>10.065</c:v>
                </c:pt>
                <c:pt idx="10067">
                  <c:v>10.066000000000001</c:v>
                </c:pt>
                <c:pt idx="10068">
                  <c:v>10.067</c:v>
                </c:pt>
                <c:pt idx="10069">
                  <c:v>10.068</c:v>
                </c:pt>
                <c:pt idx="10070">
                  <c:v>10.069000000000001</c:v>
                </c:pt>
                <c:pt idx="10071">
                  <c:v>10.07</c:v>
                </c:pt>
                <c:pt idx="10072">
                  <c:v>10.071</c:v>
                </c:pt>
                <c:pt idx="10073">
                  <c:v>10.071999999999999</c:v>
                </c:pt>
                <c:pt idx="10074">
                  <c:v>10.073</c:v>
                </c:pt>
                <c:pt idx="10075">
                  <c:v>10.074</c:v>
                </c:pt>
                <c:pt idx="10076">
                  <c:v>10.074999999999999</c:v>
                </c:pt>
                <c:pt idx="10077">
                  <c:v>10.076000000000001</c:v>
                </c:pt>
                <c:pt idx="10078">
                  <c:v>10.077</c:v>
                </c:pt>
                <c:pt idx="10079">
                  <c:v>10.077999999999999</c:v>
                </c:pt>
                <c:pt idx="10080">
                  <c:v>10.079000000000001</c:v>
                </c:pt>
                <c:pt idx="10081">
                  <c:v>10.08</c:v>
                </c:pt>
                <c:pt idx="10082">
                  <c:v>10.081</c:v>
                </c:pt>
                <c:pt idx="10083">
                  <c:v>10.082000000000001</c:v>
                </c:pt>
                <c:pt idx="10084">
                  <c:v>10.083</c:v>
                </c:pt>
                <c:pt idx="10085">
                  <c:v>10.084</c:v>
                </c:pt>
                <c:pt idx="10086">
                  <c:v>10.085000000000001</c:v>
                </c:pt>
                <c:pt idx="10087">
                  <c:v>10.086</c:v>
                </c:pt>
                <c:pt idx="10088">
                  <c:v>10.087</c:v>
                </c:pt>
                <c:pt idx="10089">
                  <c:v>10.087999999999999</c:v>
                </c:pt>
                <c:pt idx="10090">
                  <c:v>10.089</c:v>
                </c:pt>
                <c:pt idx="10091">
                  <c:v>10.09</c:v>
                </c:pt>
                <c:pt idx="10092">
                  <c:v>10.090999999999999</c:v>
                </c:pt>
                <c:pt idx="10093">
                  <c:v>10.092000000000001</c:v>
                </c:pt>
                <c:pt idx="10094">
                  <c:v>10.093</c:v>
                </c:pt>
                <c:pt idx="10095">
                  <c:v>10.093999999999999</c:v>
                </c:pt>
                <c:pt idx="10096">
                  <c:v>10.095000000000001</c:v>
                </c:pt>
                <c:pt idx="10097">
                  <c:v>10.096</c:v>
                </c:pt>
                <c:pt idx="10098">
                  <c:v>10.097</c:v>
                </c:pt>
                <c:pt idx="10099">
                  <c:v>10.098000000000001</c:v>
                </c:pt>
                <c:pt idx="10100">
                  <c:v>10.099</c:v>
                </c:pt>
                <c:pt idx="10101">
                  <c:v>10.1</c:v>
                </c:pt>
                <c:pt idx="10102">
                  <c:v>10.101000000000001</c:v>
                </c:pt>
                <c:pt idx="10103">
                  <c:v>10.102</c:v>
                </c:pt>
                <c:pt idx="10104">
                  <c:v>10.103</c:v>
                </c:pt>
                <c:pt idx="10105">
                  <c:v>10.103999999999999</c:v>
                </c:pt>
                <c:pt idx="10106">
                  <c:v>10.105</c:v>
                </c:pt>
                <c:pt idx="10107">
                  <c:v>10.106</c:v>
                </c:pt>
                <c:pt idx="10108">
                  <c:v>10.106999999999999</c:v>
                </c:pt>
                <c:pt idx="10109">
                  <c:v>10.108000000000001</c:v>
                </c:pt>
                <c:pt idx="10110">
                  <c:v>10.109</c:v>
                </c:pt>
                <c:pt idx="10111">
                  <c:v>10.11</c:v>
                </c:pt>
                <c:pt idx="10112">
                  <c:v>10.111000000000001</c:v>
                </c:pt>
                <c:pt idx="10113">
                  <c:v>10.112</c:v>
                </c:pt>
                <c:pt idx="10114">
                  <c:v>10.113</c:v>
                </c:pt>
                <c:pt idx="10115">
                  <c:v>10.114000000000001</c:v>
                </c:pt>
                <c:pt idx="10116">
                  <c:v>10.115</c:v>
                </c:pt>
                <c:pt idx="10117">
                  <c:v>10.116</c:v>
                </c:pt>
                <c:pt idx="10118">
                  <c:v>10.117000000000001</c:v>
                </c:pt>
                <c:pt idx="10119">
                  <c:v>10.118</c:v>
                </c:pt>
                <c:pt idx="10120">
                  <c:v>10.119</c:v>
                </c:pt>
                <c:pt idx="10121">
                  <c:v>10.119999999999999</c:v>
                </c:pt>
                <c:pt idx="10122">
                  <c:v>10.121</c:v>
                </c:pt>
                <c:pt idx="10123">
                  <c:v>10.122</c:v>
                </c:pt>
                <c:pt idx="10124">
                  <c:v>10.122999999999999</c:v>
                </c:pt>
                <c:pt idx="10125">
                  <c:v>10.124000000000001</c:v>
                </c:pt>
                <c:pt idx="10126">
                  <c:v>10.125</c:v>
                </c:pt>
                <c:pt idx="10127">
                  <c:v>10.125999999999999</c:v>
                </c:pt>
                <c:pt idx="10128">
                  <c:v>10.127000000000001</c:v>
                </c:pt>
                <c:pt idx="10129">
                  <c:v>10.128</c:v>
                </c:pt>
                <c:pt idx="10130">
                  <c:v>10.129</c:v>
                </c:pt>
                <c:pt idx="10131">
                  <c:v>10.130000000000001</c:v>
                </c:pt>
                <c:pt idx="10132">
                  <c:v>10.131</c:v>
                </c:pt>
                <c:pt idx="10133">
                  <c:v>10.132</c:v>
                </c:pt>
                <c:pt idx="10134">
                  <c:v>10.132999999999999</c:v>
                </c:pt>
                <c:pt idx="10135">
                  <c:v>10.134</c:v>
                </c:pt>
                <c:pt idx="10136">
                  <c:v>10.135</c:v>
                </c:pt>
                <c:pt idx="10137">
                  <c:v>10.135999999999999</c:v>
                </c:pt>
                <c:pt idx="10138">
                  <c:v>10.137</c:v>
                </c:pt>
                <c:pt idx="10139">
                  <c:v>10.138</c:v>
                </c:pt>
                <c:pt idx="10140">
                  <c:v>10.138999999999999</c:v>
                </c:pt>
                <c:pt idx="10141">
                  <c:v>10.14</c:v>
                </c:pt>
                <c:pt idx="10142">
                  <c:v>10.141</c:v>
                </c:pt>
                <c:pt idx="10143">
                  <c:v>10.141999999999999</c:v>
                </c:pt>
                <c:pt idx="10144">
                  <c:v>10.143000000000001</c:v>
                </c:pt>
                <c:pt idx="10145">
                  <c:v>10.144</c:v>
                </c:pt>
                <c:pt idx="10146">
                  <c:v>10.145</c:v>
                </c:pt>
                <c:pt idx="10147">
                  <c:v>10.146000000000001</c:v>
                </c:pt>
                <c:pt idx="10148">
                  <c:v>10.147</c:v>
                </c:pt>
                <c:pt idx="10149">
                  <c:v>10.148</c:v>
                </c:pt>
                <c:pt idx="10150">
                  <c:v>10.148999999999999</c:v>
                </c:pt>
                <c:pt idx="10151">
                  <c:v>10.15</c:v>
                </c:pt>
                <c:pt idx="10152">
                  <c:v>10.151</c:v>
                </c:pt>
                <c:pt idx="10153">
                  <c:v>10.151999999999999</c:v>
                </c:pt>
                <c:pt idx="10154">
                  <c:v>10.153</c:v>
                </c:pt>
                <c:pt idx="10155">
                  <c:v>10.154</c:v>
                </c:pt>
                <c:pt idx="10156">
                  <c:v>10.154999999999999</c:v>
                </c:pt>
                <c:pt idx="10157">
                  <c:v>10.156000000000001</c:v>
                </c:pt>
                <c:pt idx="10158">
                  <c:v>10.157</c:v>
                </c:pt>
                <c:pt idx="10159">
                  <c:v>10.157999999999999</c:v>
                </c:pt>
                <c:pt idx="10160">
                  <c:v>10.159000000000001</c:v>
                </c:pt>
                <c:pt idx="10161">
                  <c:v>10.16</c:v>
                </c:pt>
                <c:pt idx="10162">
                  <c:v>10.161</c:v>
                </c:pt>
                <c:pt idx="10163">
                  <c:v>10.162000000000001</c:v>
                </c:pt>
                <c:pt idx="10164">
                  <c:v>10.163</c:v>
                </c:pt>
                <c:pt idx="10165">
                  <c:v>10.164</c:v>
                </c:pt>
                <c:pt idx="10166">
                  <c:v>10.164999999999999</c:v>
                </c:pt>
                <c:pt idx="10167">
                  <c:v>10.166</c:v>
                </c:pt>
                <c:pt idx="10168">
                  <c:v>10.167</c:v>
                </c:pt>
                <c:pt idx="10169">
                  <c:v>10.167999999999999</c:v>
                </c:pt>
                <c:pt idx="10170">
                  <c:v>10.169</c:v>
                </c:pt>
                <c:pt idx="10171">
                  <c:v>10.17</c:v>
                </c:pt>
                <c:pt idx="10172">
                  <c:v>10.170999999999999</c:v>
                </c:pt>
                <c:pt idx="10173">
                  <c:v>10.172000000000001</c:v>
                </c:pt>
                <c:pt idx="10174">
                  <c:v>10.173</c:v>
                </c:pt>
                <c:pt idx="10175">
                  <c:v>10.173999999999999</c:v>
                </c:pt>
                <c:pt idx="10176">
                  <c:v>10.175000000000001</c:v>
                </c:pt>
                <c:pt idx="10177">
                  <c:v>10.176</c:v>
                </c:pt>
                <c:pt idx="10178">
                  <c:v>10.177</c:v>
                </c:pt>
                <c:pt idx="10179">
                  <c:v>10.178000000000001</c:v>
                </c:pt>
                <c:pt idx="10180">
                  <c:v>10.179</c:v>
                </c:pt>
                <c:pt idx="10181">
                  <c:v>10.18</c:v>
                </c:pt>
                <c:pt idx="10182">
                  <c:v>10.180999999999999</c:v>
                </c:pt>
                <c:pt idx="10183">
                  <c:v>10.182</c:v>
                </c:pt>
                <c:pt idx="10184">
                  <c:v>10.183</c:v>
                </c:pt>
                <c:pt idx="10185">
                  <c:v>10.183999999999999</c:v>
                </c:pt>
                <c:pt idx="10186">
                  <c:v>10.185</c:v>
                </c:pt>
                <c:pt idx="10187">
                  <c:v>10.186</c:v>
                </c:pt>
                <c:pt idx="10188">
                  <c:v>10.186999999999999</c:v>
                </c:pt>
                <c:pt idx="10189">
                  <c:v>10.188000000000001</c:v>
                </c:pt>
                <c:pt idx="10190">
                  <c:v>10.189</c:v>
                </c:pt>
                <c:pt idx="10191">
                  <c:v>10.19</c:v>
                </c:pt>
                <c:pt idx="10192">
                  <c:v>10.191000000000001</c:v>
                </c:pt>
                <c:pt idx="10193">
                  <c:v>10.192</c:v>
                </c:pt>
                <c:pt idx="10194">
                  <c:v>10.193</c:v>
                </c:pt>
                <c:pt idx="10195">
                  <c:v>10.194000000000001</c:v>
                </c:pt>
                <c:pt idx="10196">
                  <c:v>10.195</c:v>
                </c:pt>
                <c:pt idx="10197">
                  <c:v>10.196</c:v>
                </c:pt>
                <c:pt idx="10198">
                  <c:v>10.196999999999999</c:v>
                </c:pt>
                <c:pt idx="10199">
                  <c:v>10.198</c:v>
                </c:pt>
                <c:pt idx="10200">
                  <c:v>10.199</c:v>
                </c:pt>
                <c:pt idx="10201">
                  <c:v>10.199999999999999</c:v>
                </c:pt>
                <c:pt idx="10202">
                  <c:v>10.201000000000001</c:v>
                </c:pt>
                <c:pt idx="10203">
                  <c:v>10.202</c:v>
                </c:pt>
                <c:pt idx="10204">
                  <c:v>10.202999999999999</c:v>
                </c:pt>
                <c:pt idx="10205">
                  <c:v>10.204000000000001</c:v>
                </c:pt>
                <c:pt idx="10206">
                  <c:v>10.205</c:v>
                </c:pt>
                <c:pt idx="10207">
                  <c:v>10.206</c:v>
                </c:pt>
                <c:pt idx="10208">
                  <c:v>10.207000000000001</c:v>
                </c:pt>
                <c:pt idx="10209">
                  <c:v>10.208</c:v>
                </c:pt>
                <c:pt idx="10210">
                  <c:v>10.209</c:v>
                </c:pt>
                <c:pt idx="10211">
                  <c:v>10.210000000000001</c:v>
                </c:pt>
                <c:pt idx="10212">
                  <c:v>10.211</c:v>
                </c:pt>
                <c:pt idx="10213">
                  <c:v>10.212</c:v>
                </c:pt>
                <c:pt idx="10214">
                  <c:v>10.212999999999999</c:v>
                </c:pt>
                <c:pt idx="10215">
                  <c:v>10.214</c:v>
                </c:pt>
                <c:pt idx="10216">
                  <c:v>10.215</c:v>
                </c:pt>
                <c:pt idx="10217">
                  <c:v>10.215999999999999</c:v>
                </c:pt>
                <c:pt idx="10218">
                  <c:v>10.217000000000001</c:v>
                </c:pt>
                <c:pt idx="10219">
                  <c:v>10.218</c:v>
                </c:pt>
                <c:pt idx="10220">
                  <c:v>10.218999999999999</c:v>
                </c:pt>
                <c:pt idx="10221">
                  <c:v>10.220000000000001</c:v>
                </c:pt>
                <c:pt idx="10222">
                  <c:v>10.221</c:v>
                </c:pt>
                <c:pt idx="10223">
                  <c:v>10.222</c:v>
                </c:pt>
                <c:pt idx="10224">
                  <c:v>10.223000000000001</c:v>
                </c:pt>
                <c:pt idx="10225">
                  <c:v>10.224</c:v>
                </c:pt>
                <c:pt idx="10226">
                  <c:v>10.225</c:v>
                </c:pt>
                <c:pt idx="10227">
                  <c:v>10.226000000000001</c:v>
                </c:pt>
                <c:pt idx="10228">
                  <c:v>10.227</c:v>
                </c:pt>
                <c:pt idx="10229">
                  <c:v>10.228</c:v>
                </c:pt>
                <c:pt idx="10230">
                  <c:v>10.228999999999999</c:v>
                </c:pt>
                <c:pt idx="10231">
                  <c:v>10.23</c:v>
                </c:pt>
                <c:pt idx="10232">
                  <c:v>10.231</c:v>
                </c:pt>
                <c:pt idx="10233">
                  <c:v>10.231999999999999</c:v>
                </c:pt>
                <c:pt idx="10234">
                  <c:v>10.233000000000001</c:v>
                </c:pt>
                <c:pt idx="10235">
                  <c:v>10.234</c:v>
                </c:pt>
                <c:pt idx="10236">
                  <c:v>10.234999999999999</c:v>
                </c:pt>
                <c:pt idx="10237">
                  <c:v>10.236000000000001</c:v>
                </c:pt>
                <c:pt idx="10238">
                  <c:v>10.237</c:v>
                </c:pt>
                <c:pt idx="10239">
                  <c:v>10.238</c:v>
                </c:pt>
                <c:pt idx="10240">
                  <c:v>10.239000000000001</c:v>
                </c:pt>
                <c:pt idx="10241">
                  <c:v>10.24</c:v>
                </c:pt>
                <c:pt idx="10242">
                  <c:v>10.241</c:v>
                </c:pt>
                <c:pt idx="10243">
                  <c:v>10.242000000000001</c:v>
                </c:pt>
                <c:pt idx="10244">
                  <c:v>10.243</c:v>
                </c:pt>
                <c:pt idx="10245">
                  <c:v>10.244</c:v>
                </c:pt>
                <c:pt idx="10246">
                  <c:v>10.244999999999999</c:v>
                </c:pt>
                <c:pt idx="10247">
                  <c:v>10.246</c:v>
                </c:pt>
                <c:pt idx="10248">
                  <c:v>10.247</c:v>
                </c:pt>
                <c:pt idx="10249">
                  <c:v>10.247999999999999</c:v>
                </c:pt>
                <c:pt idx="10250">
                  <c:v>10.249000000000001</c:v>
                </c:pt>
                <c:pt idx="10251">
                  <c:v>10.25</c:v>
                </c:pt>
                <c:pt idx="10252">
                  <c:v>10.250999999999999</c:v>
                </c:pt>
                <c:pt idx="10253">
                  <c:v>10.252000000000001</c:v>
                </c:pt>
                <c:pt idx="10254">
                  <c:v>10.253</c:v>
                </c:pt>
                <c:pt idx="10255">
                  <c:v>10.254</c:v>
                </c:pt>
                <c:pt idx="10256">
                  <c:v>10.255000000000001</c:v>
                </c:pt>
                <c:pt idx="10257">
                  <c:v>10.256</c:v>
                </c:pt>
                <c:pt idx="10258">
                  <c:v>10.257</c:v>
                </c:pt>
                <c:pt idx="10259">
                  <c:v>10.257999999999999</c:v>
                </c:pt>
                <c:pt idx="10260">
                  <c:v>10.259</c:v>
                </c:pt>
                <c:pt idx="10261">
                  <c:v>10.26</c:v>
                </c:pt>
                <c:pt idx="10262">
                  <c:v>10.260999999999999</c:v>
                </c:pt>
                <c:pt idx="10263">
                  <c:v>10.262</c:v>
                </c:pt>
                <c:pt idx="10264">
                  <c:v>10.263</c:v>
                </c:pt>
                <c:pt idx="10265">
                  <c:v>10.263999999999999</c:v>
                </c:pt>
                <c:pt idx="10266">
                  <c:v>10.265000000000001</c:v>
                </c:pt>
                <c:pt idx="10267">
                  <c:v>10.266</c:v>
                </c:pt>
                <c:pt idx="10268">
                  <c:v>10.266999999999999</c:v>
                </c:pt>
                <c:pt idx="10269">
                  <c:v>10.268000000000001</c:v>
                </c:pt>
                <c:pt idx="10270">
                  <c:v>10.269</c:v>
                </c:pt>
                <c:pt idx="10271">
                  <c:v>10.27</c:v>
                </c:pt>
                <c:pt idx="10272">
                  <c:v>10.271000000000001</c:v>
                </c:pt>
                <c:pt idx="10273">
                  <c:v>10.272</c:v>
                </c:pt>
                <c:pt idx="10274">
                  <c:v>10.273</c:v>
                </c:pt>
                <c:pt idx="10275">
                  <c:v>10.273999999999999</c:v>
                </c:pt>
                <c:pt idx="10276">
                  <c:v>10.275</c:v>
                </c:pt>
                <c:pt idx="10277">
                  <c:v>10.276</c:v>
                </c:pt>
                <c:pt idx="10278">
                  <c:v>10.276999999999999</c:v>
                </c:pt>
                <c:pt idx="10279">
                  <c:v>10.278</c:v>
                </c:pt>
                <c:pt idx="10280">
                  <c:v>10.279</c:v>
                </c:pt>
                <c:pt idx="10281">
                  <c:v>10.28</c:v>
                </c:pt>
                <c:pt idx="10282">
                  <c:v>10.281000000000001</c:v>
                </c:pt>
                <c:pt idx="10283">
                  <c:v>10.282</c:v>
                </c:pt>
                <c:pt idx="10284">
                  <c:v>10.282999999999999</c:v>
                </c:pt>
                <c:pt idx="10285">
                  <c:v>10.284000000000001</c:v>
                </c:pt>
                <c:pt idx="10286">
                  <c:v>10.285</c:v>
                </c:pt>
                <c:pt idx="10287">
                  <c:v>10.286</c:v>
                </c:pt>
                <c:pt idx="10288">
                  <c:v>10.287000000000001</c:v>
                </c:pt>
                <c:pt idx="10289">
                  <c:v>10.288</c:v>
                </c:pt>
                <c:pt idx="10290">
                  <c:v>10.289</c:v>
                </c:pt>
                <c:pt idx="10291">
                  <c:v>10.29</c:v>
                </c:pt>
                <c:pt idx="10292">
                  <c:v>10.291</c:v>
                </c:pt>
                <c:pt idx="10293">
                  <c:v>10.292</c:v>
                </c:pt>
                <c:pt idx="10294">
                  <c:v>10.292999999999999</c:v>
                </c:pt>
                <c:pt idx="10295">
                  <c:v>10.294</c:v>
                </c:pt>
                <c:pt idx="10296">
                  <c:v>10.295</c:v>
                </c:pt>
                <c:pt idx="10297">
                  <c:v>10.295999999999999</c:v>
                </c:pt>
                <c:pt idx="10298">
                  <c:v>10.297000000000001</c:v>
                </c:pt>
                <c:pt idx="10299">
                  <c:v>10.298</c:v>
                </c:pt>
                <c:pt idx="10300">
                  <c:v>10.298999999999999</c:v>
                </c:pt>
                <c:pt idx="10301">
                  <c:v>10.3</c:v>
                </c:pt>
                <c:pt idx="10302">
                  <c:v>10.301</c:v>
                </c:pt>
                <c:pt idx="10303">
                  <c:v>10.302</c:v>
                </c:pt>
                <c:pt idx="10304">
                  <c:v>10.303000000000001</c:v>
                </c:pt>
                <c:pt idx="10305">
                  <c:v>10.304</c:v>
                </c:pt>
                <c:pt idx="10306">
                  <c:v>10.305</c:v>
                </c:pt>
                <c:pt idx="10307">
                  <c:v>10.305999999999999</c:v>
                </c:pt>
                <c:pt idx="10308">
                  <c:v>10.307</c:v>
                </c:pt>
                <c:pt idx="10309">
                  <c:v>10.308</c:v>
                </c:pt>
                <c:pt idx="10310">
                  <c:v>10.308999999999999</c:v>
                </c:pt>
                <c:pt idx="10311">
                  <c:v>10.31</c:v>
                </c:pt>
                <c:pt idx="10312">
                  <c:v>10.311</c:v>
                </c:pt>
                <c:pt idx="10313">
                  <c:v>10.311999999999999</c:v>
                </c:pt>
                <c:pt idx="10314">
                  <c:v>10.313000000000001</c:v>
                </c:pt>
                <c:pt idx="10315">
                  <c:v>10.314</c:v>
                </c:pt>
                <c:pt idx="10316">
                  <c:v>10.315</c:v>
                </c:pt>
                <c:pt idx="10317">
                  <c:v>10.316000000000001</c:v>
                </c:pt>
                <c:pt idx="10318">
                  <c:v>10.317</c:v>
                </c:pt>
                <c:pt idx="10319">
                  <c:v>10.318</c:v>
                </c:pt>
                <c:pt idx="10320">
                  <c:v>10.319000000000001</c:v>
                </c:pt>
                <c:pt idx="10321">
                  <c:v>10.32</c:v>
                </c:pt>
                <c:pt idx="10322">
                  <c:v>10.321</c:v>
                </c:pt>
                <c:pt idx="10323">
                  <c:v>10.321999999999999</c:v>
                </c:pt>
                <c:pt idx="10324">
                  <c:v>10.323</c:v>
                </c:pt>
                <c:pt idx="10325">
                  <c:v>10.324</c:v>
                </c:pt>
                <c:pt idx="10326">
                  <c:v>10.324999999999999</c:v>
                </c:pt>
                <c:pt idx="10327">
                  <c:v>10.326000000000001</c:v>
                </c:pt>
                <c:pt idx="10328">
                  <c:v>10.327</c:v>
                </c:pt>
                <c:pt idx="10329">
                  <c:v>10.327999999999999</c:v>
                </c:pt>
                <c:pt idx="10330">
                  <c:v>10.329000000000001</c:v>
                </c:pt>
                <c:pt idx="10331">
                  <c:v>10.33</c:v>
                </c:pt>
                <c:pt idx="10332">
                  <c:v>10.331</c:v>
                </c:pt>
                <c:pt idx="10333">
                  <c:v>10.332000000000001</c:v>
                </c:pt>
                <c:pt idx="10334">
                  <c:v>10.333</c:v>
                </c:pt>
                <c:pt idx="10335">
                  <c:v>10.334</c:v>
                </c:pt>
                <c:pt idx="10336">
                  <c:v>10.335000000000001</c:v>
                </c:pt>
                <c:pt idx="10337">
                  <c:v>10.336</c:v>
                </c:pt>
                <c:pt idx="10338">
                  <c:v>10.337</c:v>
                </c:pt>
                <c:pt idx="10339">
                  <c:v>10.337999999999999</c:v>
                </c:pt>
                <c:pt idx="10340">
                  <c:v>10.339</c:v>
                </c:pt>
                <c:pt idx="10341">
                  <c:v>10.34</c:v>
                </c:pt>
                <c:pt idx="10342">
                  <c:v>10.340999999999999</c:v>
                </c:pt>
                <c:pt idx="10343">
                  <c:v>10.342000000000001</c:v>
                </c:pt>
                <c:pt idx="10344">
                  <c:v>10.343</c:v>
                </c:pt>
                <c:pt idx="10345">
                  <c:v>10.343999999999999</c:v>
                </c:pt>
                <c:pt idx="10346">
                  <c:v>10.345000000000001</c:v>
                </c:pt>
                <c:pt idx="10347">
                  <c:v>10.346</c:v>
                </c:pt>
                <c:pt idx="10348">
                  <c:v>10.347</c:v>
                </c:pt>
                <c:pt idx="10349">
                  <c:v>10.348000000000001</c:v>
                </c:pt>
                <c:pt idx="10350">
                  <c:v>10.349</c:v>
                </c:pt>
                <c:pt idx="10351">
                  <c:v>10.35</c:v>
                </c:pt>
                <c:pt idx="10352">
                  <c:v>10.351000000000001</c:v>
                </c:pt>
                <c:pt idx="10353">
                  <c:v>10.352</c:v>
                </c:pt>
                <c:pt idx="10354">
                  <c:v>10.353</c:v>
                </c:pt>
                <c:pt idx="10355">
                  <c:v>10.353999999999999</c:v>
                </c:pt>
                <c:pt idx="10356">
                  <c:v>10.355</c:v>
                </c:pt>
                <c:pt idx="10357">
                  <c:v>10.356</c:v>
                </c:pt>
                <c:pt idx="10358">
                  <c:v>10.356999999999999</c:v>
                </c:pt>
                <c:pt idx="10359">
                  <c:v>10.358000000000001</c:v>
                </c:pt>
                <c:pt idx="10360">
                  <c:v>10.359</c:v>
                </c:pt>
                <c:pt idx="10361">
                  <c:v>10.36</c:v>
                </c:pt>
                <c:pt idx="10362">
                  <c:v>10.361000000000001</c:v>
                </c:pt>
                <c:pt idx="10363">
                  <c:v>10.362</c:v>
                </c:pt>
                <c:pt idx="10364">
                  <c:v>10.363</c:v>
                </c:pt>
                <c:pt idx="10365">
                  <c:v>10.364000000000001</c:v>
                </c:pt>
                <c:pt idx="10366">
                  <c:v>10.365</c:v>
                </c:pt>
                <c:pt idx="10367">
                  <c:v>10.366</c:v>
                </c:pt>
                <c:pt idx="10368">
                  <c:v>10.367000000000001</c:v>
                </c:pt>
                <c:pt idx="10369">
                  <c:v>10.368</c:v>
                </c:pt>
                <c:pt idx="10370">
                  <c:v>10.369</c:v>
                </c:pt>
                <c:pt idx="10371">
                  <c:v>10.37</c:v>
                </c:pt>
                <c:pt idx="10372">
                  <c:v>10.371</c:v>
                </c:pt>
                <c:pt idx="10373">
                  <c:v>10.372</c:v>
                </c:pt>
                <c:pt idx="10374">
                  <c:v>10.372999999999999</c:v>
                </c:pt>
                <c:pt idx="10375">
                  <c:v>10.374000000000001</c:v>
                </c:pt>
                <c:pt idx="10376">
                  <c:v>10.375</c:v>
                </c:pt>
                <c:pt idx="10377">
                  <c:v>10.375999999999999</c:v>
                </c:pt>
                <c:pt idx="10378">
                  <c:v>10.377000000000001</c:v>
                </c:pt>
                <c:pt idx="10379">
                  <c:v>10.378</c:v>
                </c:pt>
                <c:pt idx="10380">
                  <c:v>10.379</c:v>
                </c:pt>
                <c:pt idx="10381">
                  <c:v>10.38</c:v>
                </c:pt>
                <c:pt idx="10382">
                  <c:v>10.381</c:v>
                </c:pt>
                <c:pt idx="10383">
                  <c:v>10.382</c:v>
                </c:pt>
                <c:pt idx="10384">
                  <c:v>10.382999999999999</c:v>
                </c:pt>
                <c:pt idx="10385">
                  <c:v>10.384</c:v>
                </c:pt>
                <c:pt idx="10386">
                  <c:v>10.385</c:v>
                </c:pt>
                <c:pt idx="10387">
                  <c:v>10.385999999999999</c:v>
                </c:pt>
                <c:pt idx="10388">
                  <c:v>10.387</c:v>
                </c:pt>
                <c:pt idx="10389">
                  <c:v>10.388</c:v>
                </c:pt>
                <c:pt idx="10390">
                  <c:v>10.388999999999999</c:v>
                </c:pt>
                <c:pt idx="10391">
                  <c:v>10.39</c:v>
                </c:pt>
                <c:pt idx="10392">
                  <c:v>10.391</c:v>
                </c:pt>
                <c:pt idx="10393">
                  <c:v>10.391999999999999</c:v>
                </c:pt>
                <c:pt idx="10394">
                  <c:v>10.393000000000001</c:v>
                </c:pt>
                <c:pt idx="10395">
                  <c:v>10.394</c:v>
                </c:pt>
                <c:pt idx="10396">
                  <c:v>10.395</c:v>
                </c:pt>
                <c:pt idx="10397">
                  <c:v>10.396000000000001</c:v>
                </c:pt>
                <c:pt idx="10398">
                  <c:v>10.397</c:v>
                </c:pt>
                <c:pt idx="10399">
                  <c:v>10.398</c:v>
                </c:pt>
                <c:pt idx="10400">
                  <c:v>10.398999999999999</c:v>
                </c:pt>
                <c:pt idx="10401">
                  <c:v>10.4</c:v>
                </c:pt>
                <c:pt idx="10402">
                  <c:v>10.401</c:v>
                </c:pt>
                <c:pt idx="10403">
                  <c:v>10.401999999999999</c:v>
                </c:pt>
                <c:pt idx="10404">
                  <c:v>10.403</c:v>
                </c:pt>
                <c:pt idx="10405">
                  <c:v>10.404</c:v>
                </c:pt>
                <c:pt idx="10406">
                  <c:v>10.404999999999999</c:v>
                </c:pt>
                <c:pt idx="10407">
                  <c:v>10.406000000000001</c:v>
                </c:pt>
                <c:pt idx="10408">
                  <c:v>10.407</c:v>
                </c:pt>
                <c:pt idx="10409">
                  <c:v>10.407999999999999</c:v>
                </c:pt>
                <c:pt idx="10410">
                  <c:v>10.409000000000001</c:v>
                </c:pt>
                <c:pt idx="10411">
                  <c:v>10.41</c:v>
                </c:pt>
                <c:pt idx="10412">
                  <c:v>10.411</c:v>
                </c:pt>
                <c:pt idx="10413">
                  <c:v>10.412000000000001</c:v>
                </c:pt>
                <c:pt idx="10414">
                  <c:v>10.413</c:v>
                </c:pt>
                <c:pt idx="10415">
                  <c:v>10.414</c:v>
                </c:pt>
                <c:pt idx="10416">
                  <c:v>10.414999999999999</c:v>
                </c:pt>
                <c:pt idx="10417">
                  <c:v>10.416</c:v>
                </c:pt>
                <c:pt idx="10418">
                  <c:v>10.417</c:v>
                </c:pt>
                <c:pt idx="10419">
                  <c:v>10.417999999999999</c:v>
                </c:pt>
                <c:pt idx="10420">
                  <c:v>10.419</c:v>
                </c:pt>
                <c:pt idx="10421">
                  <c:v>10.42</c:v>
                </c:pt>
                <c:pt idx="10422">
                  <c:v>10.420999999999999</c:v>
                </c:pt>
                <c:pt idx="10423">
                  <c:v>10.422000000000001</c:v>
                </c:pt>
                <c:pt idx="10424">
                  <c:v>10.423</c:v>
                </c:pt>
                <c:pt idx="10425">
                  <c:v>10.423999999999999</c:v>
                </c:pt>
                <c:pt idx="10426">
                  <c:v>10.425000000000001</c:v>
                </c:pt>
                <c:pt idx="10427">
                  <c:v>10.426</c:v>
                </c:pt>
                <c:pt idx="10428">
                  <c:v>10.427</c:v>
                </c:pt>
                <c:pt idx="10429">
                  <c:v>10.428000000000001</c:v>
                </c:pt>
                <c:pt idx="10430">
                  <c:v>10.429</c:v>
                </c:pt>
                <c:pt idx="10431">
                  <c:v>10.43</c:v>
                </c:pt>
                <c:pt idx="10432">
                  <c:v>10.430999999999999</c:v>
                </c:pt>
                <c:pt idx="10433">
                  <c:v>10.432</c:v>
                </c:pt>
                <c:pt idx="10434">
                  <c:v>10.433</c:v>
                </c:pt>
                <c:pt idx="10435">
                  <c:v>10.433999999999999</c:v>
                </c:pt>
                <c:pt idx="10436">
                  <c:v>10.435</c:v>
                </c:pt>
                <c:pt idx="10437">
                  <c:v>10.436</c:v>
                </c:pt>
                <c:pt idx="10438">
                  <c:v>10.436999999999999</c:v>
                </c:pt>
                <c:pt idx="10439">
                  <c:v>10.438000000000001</c:v>
                </c:pt>
                <c:pt idx="10440">
                  <c:v>10.439</c:v>
                </c:pt>
                <c:pt idx="10441">
                  <c:v>10.44</c:v>
                </c:pt>
                <c:pt idx="10442">
                  <c:v>10.441000000000001</c:v>
                </c:pt>
                <c:pt idx="10443">
                  <c:v>10.442</c:v>
                </c:pt>
                <c:pt idx="10444">
                  <c:v>10.443</c:v>
                </c:pt>
                <c:pt idx="10445">
                  <c:v>10.444000000000001</c:v>
                </c:pt>
                <c:pt idx="10446">
                  <c:v>10.445</c:v>
                </c:pt>
                <c:pt idx="10447">
                  <c:v>10.446</c:v>
                </c:pt>
                <c:pt idx="10448">
                  <c:v>10.446999999999999</c:v>
                </c:pt>
                <c:pt idx="10449">
                  <c:v>10.448</c:v>
                </c:pt>
                <c:pt idx="10450">
                  <c:v>10.449</c:v>
                </c:pt>
                <c:pt idx="10451">
                  <c:v>10.45</c:v>
                </c:pt>
                <c:pt idx="10452">
                  <c:v>10.451000000000001</c:v>
                </c:pt>
                <c:pt idx="10453">
                  <c:v>10.452</c:v>
                </c:pt>
                <c:pt idx="10454">
                  <c:v>10.452999999999999</c:v>
                </c:pt>
                <c:pt idx="10455">
                  <c:v>10.454000000000001</c:v>
                </c:pt>
                <c:pt idx="10456">
                  <c:v>10.455</c:v>
                </c:pt>
                <c:pt idx="10457">
                  <c:v>10.456</c:v>
                </c:pt>
                <c:pt idx="10458">
                  <c:v>10.457000000000001</c:v>
                </c:pt>
                <c:pt idx="10459">
                  <c:v>10.458</c:v>
                </c:pt>
                <c:pt idx="10460">
                  <c:v>10.459</c:v>
                </c:pt>
                <c:pt idx="10461">
                  <c:v>10.46</c:v>
                </c:pt>
                <c:pt idx="10462">
                  <c:v>10.461</c:v>
                </c:pt>
                <c:pt idx="10463">
                  <c:v>10.462</c:v>
                </c:pt>
                <c:pt idx="10464">
                  <c:v>10.462999999999999</c:v>
                </c:pt>
                <c:pt idx="10465">
                  <c:v>10.464</c:v>
                </c:pt>
                <c:pt idx="10466">
                  <c:v>10.465</c:v>
                </c:pt>
                <c:pt idx="10467">
                  <c:v>10.465999999999999</c:v>
                </c:pt>
                <c:pt idx="10468">
                  <c:v>10.467000000000001</c:v>
                </c:pt>
                <c:pt idx="10469">
                  <c:v>10.468</c:v>
                </c:pt>
                <c:pt idx="10470">
                  <c:v>10.468999999999999</c:v>
                </c:pt>
                <c:pt idx="10471">
                  <c:v>10.47</c:v>
                </c:pt>
                <c:pt idx="10472">
                  <c:v>10.471</c:v>
                </c:pt>
                <c:pt idx="10473">
                  <c:v>10.472</c:v>
                </c:pt>
                <c:pt idx="10474">
                  <c:v>10.473000000000001</c:v>
                </c:pt>
                <c:pt idx="10475">
                  <c:v>10.474</c:v>
                </c:pt>
                <c:pt idx="10476">
                  <c:v>10.475</c:v>
                </c:pt>
                <c:pt idx="10477">
                  <c:v>10.476000000000001</c:v>
                </c:pt>
                <c:pt idx="10478">
                  <c:v>10.477</c:v>
                </c:pt>
                <c:pt idx="10479">
                  <c:v>10.478</c:v>
                </c:pt>
                <c:pt idx="10480">
                  <c:v>10.478999999999999</c:v>
                </c:pt>
                <c:pt idx="10481">
                  <c:v>10.48</c:v>
                </c:pt>
                <c:pt idx="10482">
                  <c:v>10.481</c:v>
                </c:pt>
                <c:pt idx="10483">
                  <c:v>10.481999999999999</c:v>
                </c:pt>
                <c:pt idx="10484">
                  <c:v>10.483000000000001</c:v>
                </c:pt>
                <c:pt idx="10485">
                  <c:v>10.484</c:v>
                </c:pt>
                <c:pt idx="10486">
                  <c:v>10.484999999999999</c:v>
                </c:pt>
                <c:pt idx="10487">
                  <c:v>10.486000000000001</c:v>
                </c:pt>
                <c:pt idx="10488">
                  <c:v>10.487</c:v>
                </c:pt>
                <c:pt idx="10489">
                  <c:v>10.488</c:v>
                </c:pt>
                <c:pt idx="10490">
                  <c:v>10.489000000000001</c:v>
                </c:pt>
                <c:pt idx="10491">
                  <c:v>10.49</c:v>
                </c:pt>
                <c:pt idx="10492">
                  <c:v>10.491</c:v>
                </c:pt>
                <c:pt idx="10493">
                  <c:v>10.492000000000001</c:v>
                </c:pt>
                <c:pt idx="10494">
                  <c:v>10.493</c:v>
                </c:pt>
                <c:pt idx="10495">
                  <c:v>10.494</c:v>
                </c:pt>
                <c:pt idx="10496">
                  <c:v>10.494999999999999</c:v>
                </c:pt>
                <c:pt idx="10497">
                  <c:v>10.496</c:v>
                </c:pt>
                <c:pt idx="10498">
                  <c:v>10.497</c:v>
                </c:pt>
                <c:pt idx="10499">
                  <c:v>10.497999999999999</c:v>
                </c:pt>
                <c:pt idx="10500">
                  <c:v>10.499000000000001</c:v>
                </c:pt>
                <c:pt idx="10501">
                  <c:v>10.5</c:v>
                </c:pt>
                <c:pt idx="10502">
                  <c:v>10.500999999999999</c:v>
                </c:pt>
                <c:pt idx="10503">
                  <c:v>10.502000000000001</c:v>
                </c:pt>
                <c:pt idx="10504">
                  <c:v>10.503</c:v>
                </c:pt>
                <c:pt idx="10505">
                  <c:v>10.504</c:v>
                </c:pt>
                <c:pt idx="10506">
                  <c:v>10.505000000000001</c:v>
                </c:pt>
                <c:pt idx="10507">
                  <c:v>10.506</c:v>
                </c:pt>
                <c:pt idx="10508">
                  <c:v>10.507</c:v>
                </c:pt>
                <c:pt idx="10509">
                  <c:v>10.507999999999999</c:v>
                </c:pt>
                <c:pt idx="10510">
                  <c:v>10.509</c:v>
                </c:pt>
                <c:pt idx="10511">
                  <c:v>10.51</c:v>
                </c:pt>
                <c:pt idx="10512">
                  <c:v>10.510999999999999</c:v>
                </c:pt>
                <c:pt idx="10513">
                  <c:v>10.512</c:v>
                </c:pt>
                <c:pt idx="10514">
                  <c:v>10.513</c:v>
                </c:pt>
                <c:pt idx="10515">
                  <c:v>10.513999999999999</c:v>
                </c:pt>
                <c:pt idx="10516">
                  <c:v>10.515000000000001</c:v>
                </c:pt>
                <c:pt idx="10517">
                  <c:v>10.516</c:v>
                </c:pt>
                <c:pt idx="10518">
                  <c:v>10.516999999999999</c:v>
                </c:pt>
                <c:pt idx="10519">
                  <c:v>10.518000000000001</c:v>
                </c:pt>
                <c:pt idx="10520">
                  <c:v>10.519</c:v>
                </c:pt>
                <c:pt idx="10521">
                  <c:v>10.52</c:v>
                </c:pt>
                <c:pt idx="10522">
                  <c:v>10.521000000000001</c:v>
                </c:pt>
                <c:pt idx="10523">
                  <c:v>10.522</c:v>
                </c:pt>
                <c:pt idx="10524">
                  <c:v>10.523</c:v>
                </c:pt>
                <c:pt idx="10525">
                  <c:v>10.523999999999999</c:v>
                </c:pt>
                <c:pt idx="10526">
                  <c:v>10.525</c:v>
                </c:pt>
                <c:pt idx="10527">
                  <c:v>10.526</c:v>
                </c:pt>
                <c:pt idx="10528">
                  <c:v>10.526999999999999</c:v>
                </c:pt>
                <c:pt idx="10529">
                  <c:v>10.528</c:v>
                </c:pt>
                <c:pt idx="10530">
                  <c:v>10.529</c:v>
                </c:pt>
                <c:pt idx="10531">
                  <c:v>10.53</c:v>
                </c:pt>
                <c:pt idx="10532">
                  <c:v>10.531000000000001</c:v>
                </c:pt>
                <c:pt idx="10533">
                  <c:v>10.532</c:v>
                </c:pt>
                <c:pt idx="10534">
                  <c:v>10.532999999999999</c:v>
                </c:pt>
                <c:pt idx="10535">
                  <c:v>10.534000000000001</c:v>
                </c:pt>
                <c:pt idx="10536">
                  <c:v>10.535</c:v>
                </c:pt>
                <c:pt idx="10537">
                  <c:v>10.536</c:v>
                </c:pt>
                <c:pt idx="10538">
                  <c:v>10.537000000000001</c:v>
                </c:pt>
                <c:pt idx="10539">
                  <c:v>10.538</c:v>
                </c:pt>
                <c:pt idx="10540">
                  <c:v>10.539</c:v>
                </c:pt>
                <c:pt idx="10541">
                  <c:v>10.54</c:v>
                </c:pt>
                <c:pt idx="10542">
                  <c:v>10.541</c:v>
                </c:pt>
                <c:pt idx="10543">
                  <c:v>10.542</c:v>
                </c:pt>
                <c:pt idx="10544">
                  <c:v>10.542999999999999</c:v>
                </c:pt>
                <c:pt idx="10545">
                  <c:v>10.544</c:v>
                </c:pt>
                <c:pt idx="10546">
                  <c:v>10.545</c:v>
                </c:pt>
                <c:pt idx="10547">
                  <c:v>10.545999999999999</c:v>
                </c:pt>
                <c:pt idx="10548">
                  <c:v>10.547000000000001</c:v>
                </c:pt>
                <c:pt idx="10549">
                  <c:v>10.548</c:v>
                </c:pt>
                <c:pt idx="10550">
                  <c:v>10.548999999999999</c:v>
                </c:pt>
                <c:pt idx="10551">
                  <c:v>10.55</c:v>
                </c:pt>
                <c:pt idx="10552">
                  <c:v>10.551</c:v>
                </c:pt>
                <c:pt idx="10553">
                  <c:v>10.552</c:v>
                </c:pt>
                <c:pt idx="10554">
                  <c:v>10.553000000000001</c:v>
                </c:pt>
                <c:pt idx="10555">
                  <c:v>10.554</c:v>
                </c:pt>
                <c:pt idx="10556">
                  <c:v>10.555</c:v>
                </c:pt>
                <c:pt idx="10557">
                  <c:v>10.555999999999999</c:v>
                </c:pt>
                <c:pt idx="10558">
                  <c:v>10.557</c:v>
                </c:pt>
                <c:pt idx="10559">
                  <c:v>10.558</c:v>
                </c:pt>
                <c:pt idx="10560">
                  <c:v>10.558999999999999</c:v>
                </c:pt>
                <c:pt idx="10561">
                  <c:v>10.56</c:v>
                </c:pt>
                <c:pt idx="10562">
                  <c:v>10.561</c:v>
                </c:pt>
                <c:pt idx="10563">
                  <c:v>10.561999999999999</c:v>
                </c:pt>
                <c:pt idx="10564">
                  <c:v>10.563000000000001</c:v>
                </c:pt>
                <c:pt idx="10565">
                  <c:v>10.564</c:v>
                </c:pt>
                <c:pt idx="10566">
                  <c:v>10.565</c:v>
                </c:pt>
                <c:pt idx="10567">
                  <c:v>10.566000000000001</c:v>
                </c:pt>
                <c:pt idx="10568">
                  <c:v>10.567</c:v>
                </c:pt>
                <c:pt idx="10569">
                  <c:v>10.568</c:v>
                </c:pt>
                <c:pt idx="10570">
                  <c:v>10.569000000000001</c:v>
                </c:pt>
                <c:pt idx="10571">
                  <c:v>10.57</c:v>
                </c:pt>
                <c:pt idx="10572">
                  <c:v>10.571</c:v>
                </c:pt>
                <c:pt idx="10573">
                  <c:v>10.571999999999999</c:v>
                </c:pt>
                <c:pt idx="10574">
                  <c:v>10.573</c:v>
                </c:pt>
                <c:pt idx="10575">
                  <c:v>10.574</c:v>
                </c:pt>
                <c:pt idx="10576">
                  <c:v>10.574999999999999</c:v>
                </c:pt>
                <c:pt idx="10577">
                  <c:v>10.576000000000001</c:v>
                </c:pt>
                <c:pt idx="10578">
                  <c:v>10.577</c:v>
                </c:pt>
                <c:pt idx="10579">
                  <c:v>10.577999999999999</c:v>
                </c:pt>
                <c:pt idx="10580">
                  <c:v>10.579000000000001</c:v>
                </c:pt>
                <c:pt idx="10581">
                  <c:v>10.58</c:v>
                </c:pt>
                <c:pt idx="10582">
                  <c:v>10.581</c:v>
                </c:pt>
                <c:pt idx="10583">
                  <c:v>10.582000000000001</c:v>
                </c:pt>
                <c:pt idx="10584">
                  <c:v>10.583</c:v>
                </c:pt>
                <c:pt idx="10585">
                  <c:v>10.584</c:v>
                </c:pt>
                <c:pt idx="10586">
                  <c:v>10.585000000000001</c:v>
                </c:pt>
                <c:pt idx="10587">
                  <c:v>10.586</c:v>
                </c:pt>
                <c:pt idx="10588">
                  <c:v>10.587</c:v>
                </c:pt>
                <c:pt idx="10589">
                  <c:v>10.587999999999999</c:v>
                </c:pt>
                <c:pt idx="10590">
                  <c:v>10.589</c:v>
                </c:pt>
                <c:pt idx="10591">
                  <c:v>10.59</c:v>
                </c:pt>
                <c:pt idx="10592">
                  <c:v>10.590999999999999</c:v>
                </c:pt>
                <c:pt idx="10593">
                  <c:v>10.592000000000001</c:v>
                </c:pt>
                <c:pt idx="10594">
                  <c:v>10.593</c:v>
                </c:pt>
                <c:pt idx="10595">
                  <c:v>10.593999999999999</c:v>
                </c:pt>
                <c:pt idx="10596">
                  <c:v>10.595000000000001</c:v>
                </c:pt>
                <c:pt idx="10597">
                  <c:v>10.596</c:v>
                </c:pt>
                <c:pt idx="10598">
                  <c:v>10.597</c:v>
                </c:pt>
                <c:pt idx="10599">
                  <c:v>10.598000000000001</c:v>
                </c:pt>
                <c:pt idx="10600">
                  <c:v>10.599</c:v>
                </c:pt>
                <c:pt idx="10601">
                  <c:v>10.6</c:v>
                </c:pt>
                <c:pt idx="10602">
                  <c:v>10.601000000000001</c:v>
                </c:pt>
                <c:pt idx="10603">
                  <c:v>10.602</c:v>
                </c:pt>
                <c:pt idx="10604">
                  <c:v>10.603</c:v>
                </c:pt>
                <c:pt idx="10605">
                  <c:v>10.603999999999999</c:v>
                </c:pt>
                <c:pt idx="10606">
                  <c:v>10.605</c:v>
                </c:pt>
                <c:pt idx="10607">
                  <c:v>10.606</c:v>
                </c:pt>
                <c:pt idx="10608">
                  <c:v>10.606999999999999</c:v>
                </c:pt>
                <c:pt idx="10609">
                  <c:v>10.608000000000001</c:v>
                </c:pt>
                <c:pt idx="10610">
                  <c:v>10.609</c:v>
                </c:pt>
                <c:pt idx="10611">
                  <c:v>10.61</c:v>
                </c:pt>
                <c:pt idx="10612">
                  <c:v>10.611000000000001</c:v>
                </c:pt>
                <c:pt idx="10613">
                  <c:v>10.612</c:v>
                </c:pt>
                <c:pt idx="10614">
                  <c:v>10.613</c:v>
                </c:pt>
                <c:pt idx="10615">
                  <c:v>10.614000000000001</c:v>
                </c:pt>
                <c:pt idx="10616">
                  <c:v>10.615</c:v>
                </c:pt>
                <c:pt idx="10617">
                  <c:v>10.616</c:v>
                </c:pt>
                <c:pt idx="10618">
                  <c:v>10.617000000000001</c:v>
                </c:pt>
                <c:pt idx="10619">
                  <c:v>10.618</c:v>
                </c:pt>
                <c:pt idx="10620">
                  <c:v>10.619</c:v>
                </c:pt>
                <c:pt idx="10621">
                  <c:v>10.62</c:v>
                </c:pt>
                <c:pt idx="10622">
                  <c:v>10.621</c:v>
                </c:pt>
                <c:pt idx="10623">
                  <c:v>10.622</c:v>
                </c:pt>
                <c:pt idx="10624">
                  <c:v>10.622999999999999</c:v>
                </c:pt>
                <c:pt idx="10625">
                  <c:v>10.624000000000001</c:v>
                </c:pt>
                <c:pt idx="10626">
                  <c:v>10.625</c:v>
                </c:pt>
                <c:pt idx="10627">
                  <c:v>10.625999999999999</c:v>
                </c:pt>
                <c:pt idx="10628">
                  <c:v>10.627000000000001</c:v>
                </c:pt>
                <c:pt idx="10629">
                  <c:v>10.628</c:v>
                </c:pt>
                <c:pt idx="10630">
                  <c:v>10.629</c:v>
                </c:pt>
                <c:pt idx="10631">
                  <c:v>10.63</c:v>
                </c:pt>
                <c:pt idx="10632">
                  <c:v>10.631</c:v>
                </c:pt>
                <c:pt idx="10633">
                  <c:v>10.632</c:v>
                </c:pt>
                <c:pt idx="10634">
                  <c:v>10.632999999999999</c:v>
                </c:pt>
                <c:pt idx="10635">
                  <c:v>10.634</c:v>
                </c:pt>
                <c:pt idx="10636">
                  <c:v>10.635</c:v>
                </c:pt>
                <c:pt idx="10637">
                  <c:v>10.635999999999999</c:v>
                </c:pt>
                <c:pt idx="10638">
                  <c:v>10.637</c:v>
                </c:pt>
                <c:pt idx="10639">
                  <c:v>10.638</c:v>
                </c:pt>
                <c:pt idx="10640">
                  <c:v>10.638999999999999</c:v>
                </c:pt>
                <c:pt idx="10641">
                  <c:v>10.64</c:v>
                </c:pt>
                <c:pt idx="10642">
                  <c:v>10.641</c:v>
                </c:pt>
                <c:pt idx="10643">
                  <c:v>10.641999999999999</c:v>
                </c:pt>
                <c:pt idx="10644">
                  <c:v>10.643000000000001</c:v>
                </c:pt>
                <c:pt idx="10645">
                  <c:v>10.644</c:v>
                </c:pt>
                <c:pt idx="10646">
                  <c:v>10.645</c:v>
                </c:pt>
                <c:pt idx="10647">
                  <c:v>10.646000000000001</c:v>
                </c:pt>
                <c:pt idx="10648">
                  <c:v>10.647</c:v>
                </c:pt>
                <c:pt idx="10649">
                  <c:v>10.648</c:v>
                </c:pt>
                <c:pt idx="10650">
                  <c:v>10.648999999999999</c:v>
                </c:pt>
                <c:pt idx="10651">
                  <c:v>10.65</c:v>
                </c:pt>
                <c:pt idx="10652">
                  <c:v>10.651</c:v>
                </c:pt>
                <c:pt idx="10653">
                  <c:v>10.651999999999999</c:v>
                </c:pt>
                <c:pt idx="10654">
                  <c:v>10.653</c:v>
                </c:pt>
                <c:pt idx="10655">
                  <c:v>10.654</c:v>
                </c:pt>
                <c:pt idx="10656">
                  <c:v>10.654999999999999</c:v>
                </c:pt>
                <c:pt idx="10657">
                  <c:v>10.656000000000001</c:v>
                </c:pt>
                <c:pt idx="10658">
                  <c:v>10.657</c:v>
                </c:pt>
                <c:pt idx="10659">
                  <c:v>10.657999999999999</c:v>
                </c:pt>
                <c:pt idx="10660">
                  <c:v>10.659000000000001</c:v>
                </c:pt>
                <c:pt idx="10661">
                  <c:v>10.66</c:v>
                </c:pt>
                <c:pt idx="10662">
                  <c:v>10.661</c:v>
                </c:pt>
                <c:pt idx="10663">
                  <c:v>10.662000000000001</c:v>
                </c:pt>
                <c:pt idx="10664">
                  <c:v>10.663</c:v>
                </c:pt>
                <c:pt idx="10665">
                  <c:v>10.664</c:v>
                </c:pt>
                <c:pt idx="10666">
                  <c:v>10.664999999999999</c:v>
                </c:pt>
                <c:pt idx="10667">
                  <c:v>10.666</c:v>
                </c:pt>
                <c:pt idx="10668">
                  <c:v>10.667</c:v>
                </c:pt>
                <c:pt idx="10669">
                  <c:v>10.667999999999999</c:v>
                </c:pt>
                <c:pt idx="10670">
                  <c:v>10.669</c:v>
                </c:pt>
                <c:pt idx="10671">
                  <c:v>10.67</c:v>
                </c:pt>
                <c:pt idx="10672">
                  <c:v>10.670999999999999</c:v>
                </c:pt>
                <c:pt idx="10673">
                  <c:v>10.672000000000001</c:v>
                </c:pt>
                <c:pt idx="10674">
                  <c:v>10.673</c:v>
                </c:pt>
                <c:pt idx="10675">
                  <c:v>10.673999999999999</c:v>
                </c:pt>
                <c:pt idx="10676">
                  <c:v>10.675000000000001</c:v>
                </c:pt>
                <c:pt idx="10677">
                  <c:v>10.676</c:v>
                </c:pt>
                <c:pt idx="10678">
                  <c:v>10.677</c:v>
                </c:pt>
                <c:pt idx="10679">
                  <c:v>10.678000000000001</c:v>
                </c:pt>
                <c:pt idx="10680">
                  <c:v>10.679</c:v>
                </c:pt>
                <c:pt idx="10681">
                  <c:v>10.68</c:v>
                </c:pt>
                <c:pt idx="10682">
                  <c:v>10.680999999999999</c:v>
                </c:pt>
                <c:pt idx="10683">
                  <c:v>10.682</c:v>
                </c:pt>
                <c:pt idx="10684">
                  <c:v>10.683</c:v>
                </c:pt>
                <c:pt idx="10685">
                  <c:v>10.683999999999999</c:v>
                </c:pt>
                <c:pt idx="10686">
                  <c:v>10.685</c:v>
                </c:pt>
                <c:pt idx="10687">
                  <c:v>10.686</c:v>
                </c:pt>
                <c:pt idx="10688">
                  <c:v>10.686999999999999</c:v>
                </c:pt>
                <c:pt idx="10689">
                  <c:v>10.688000000000001</c:v>
                </c:pt>
                <c:pt idx="10690">
                  <c:v>10.689</c:v>
                </c:pt>
                <c:pt idx="10691">
                  <c:v>10.69</c:v>
                </c:pt>
                <c:pt idx="10692">
                  <c:v>10.691000000000001</c:v>
                </c:pt>
                <c:pt idx="10693">
                  <c:v>10.692</c:v>
                </c:pt>
                <c:pt idx="10694">
                  <c:v>10.693</c:v>
                </c:pt>
                <c:pt idx="10695">
                  <c:v>10.694000000000001</c:v>
                </c:pt>
                <c:pt idx="10696">
                  <c:v>10.695</c:v>
                </c:pt>
                <c:pt idx="10697">
                  <c:v>10.696</c:v>
                </c:pt>
                <c:pt idx="10698">
                  <c:v>10.696999999999999</c:v>
                </c:pt>
                <c:pt idx="10699">
                  <c:v>10.698</c:v>
                </c:pt>
                <c:pt idx="10700">
                  <c:v>10.699</c:v>
                </c:pt>
                <c:pt idx="10701">
                  <c:v>10.7</c:v>
                </c:pt>
                <c:pt idx="10702">
                  <c:v>10.701000000000001</c:v>
                </c:pt>
                <c:pt idx="10703">
                  <c:v>10.702</c:v>
                </c:pt>
                <c:pt idx="10704">
                  <c:v>10.702999999999999</c:v>
                </c:pt>
                <c:pt idx="10705">
                  <c:v>10.704000000000001</c:v>
                </c:pt>
                <c:pt idx="10706">
                  <c:v>10.705</c:v>
                </c:pt>
                <c:pt idx="10707">
                  <c:v>10.706</c:v>
                </c:pt>
                <c:pt idx="10708">
                  <c:v>10.707000000000001</c:v>
                </c:pt>
                <c:pt idx="10709">
                  <c:v>10.708</c:v>
                </c:pt>
                <c:pt idx="10710">
                  <c:v>10.709</c:v>
                </c:pt>
                <c:pt idx="10711">
                  <c:v>10.71</c:v>
                </c:pt>
                <c:pt idx="10712">
                  <c:v>10.711</c:v>
                </c:pt>
                <c:pt idx="10713">
                  <c:v>10.712</c:v>
                </c:pt>
                <c:pt idx="10714">
                  <c:v>10.712999999999999</c:v>
                </c:pt>
                <c:pt idx="10715">
                  <c:v>10.714</c:v>
                </c:pt>
                <c:pt idx="10716">
                  <c:v>10.715</c:v>
                </c:pt>
                <c:pt idx="10717">
                  <c:v>10.715999999999999</c:v>
                </c:pt>
                <c:pt idx="10718">
                  <c:v>10.717000000000001</c:v>
                </c:pt>
                <c:pt idx="10719">
                  <c:v>10.718</c:v>
                </c:pt>
                <c:pt idx="10720">
                  <c:v>10.718999999999999</c:v>
                </c:pt>
                <c:pt idx="10721">
                  <c:v>10.72</c:v>
                </c:pt>
                <c:pt idx="10722">
                  <c:v>10.721</c:v>
                </c:pt>
                <c:pt idx="10723">
                  <c:v>10.722</c:v>
                </c:pt>
                <c:pt idx="10724">
                  <c:v>10.723000000000001</c:v>
                </c:pt>
                <c:pt idx="10725">
                  <c:v>10.724</c:v>
                </c:pt>
                <c:pt idx="10726">
                  <c:v>10.725</c:v>
                </c:pt>
                <c:pt idx="10727">
                  <c:v>10.726000000000001</c:v>
                </c:pt>
                <c:pt idx="10728">
                  <c:v>10.727</c:v>
                </c:pt>
                <c:pt idx="10729">
                  <c:v>10.728</c:v>
                </c:pt>
                <c:pt idx="10730">
                  <c:v>10.728999999999999</c:v>
                </c:pt>
                <c:pt idx="10731">
                  <c:v>10.73</c:v>
                </c:pt>
                <c:pt idx="10732">
                  <c:v>10.731</c:v>
                </c:pt>
                <c:pt idx="10733">
                  <c:v>10.731999999999999</c:v>
                </c:pt>
                <c:pt idx="10734">
                  <c:v>10.733000000000001</c:v>
                </c:pt>
                <c:pt idx="10735">
                  <c:v>10.734</c:v>
                </c:pt>
                <c:pt idx="10736">
                  <c:v>10.734999999999999</c:v>
                </c:pt>
                <c:pt idx="10737">
                  <c:v>10.736000000000001</c:v>
                </c:pt>
                <c:pt idx="10738">
                  <c:v>10.737</c:v>
                </c:pt>
                <c:pt idx="10739">
                  <c:v>10.738</c:v>
                </c:pt>
                <c:pt idx="10740">
                  <c:v>10.739000000000001</c:v>
                </c:pt>
                <c:pt idx="10741">
                  <c:v>10.74</c:v>
                </c:pt>
                <c:pt idx="10742">
                  <c:v>10.741</c:v>
                </c:pt>
                <c:pt idx="10743">
                  <c:v>10.742000000000001</c:v>
                </c:pt>
                <c:pt idx="10744">
                  <c:v>10.743</c:v>
                </c:pt>
                <c:pt idx="10745">
                  <c:v>10.744</c:v>
                </c:pt>
                <c:pt idx="10746">
                  <c:v>10.744999999999999</c:v>
                </c:pt>
                <c:pt idx="10747">
                  <c:v>10.746</c:v>
                </c:pt>
                <c:pt idx="10748">
                  <c:v>10.747</c:v>
                </c:pt>
                <c:pt idx="10749">
                  <c:v>10.747999999999999</c:v>
                </c:pt>
                <c:pt idx="10750">
                  <c:v>10.749000000000001</c:v>
                </c:pt>
                <c:pt idx="10751">
                  <c:v>10.75</c:v>
                </c:pt>
                <c:pt idx="10752">
                  <c:v>10.750999999999999</c:v>
                </c:pt>
                <c:pt idx="10753">
                  <c:v>10.752000000000001</c:v>
                </c:pt>
                <c:pt idx="10754">
                  <c:v>10.753</c:v>
                </c:pt>
                <c:pt idx="10755">
                  <c:v>10.754</c:v>
                </c:pt>
                <c:pt idx="10756">
                  <c:v>10.755000000000001</c:v>
                </c:pt>
                <c:pt idx="10757">
                  <c:v>10.756</c:v>
                </c:pt>
                <c:pt idx="10758">
                  <c:v>10.757</c:v>
                </c:pt>
                <c:pt idx="10759">
                  <c:v>10.757999999999999</c:v>
                </c:pt>
                <c:pt idx="10760">
                  <c:v>10.759</c:v>
                </c:pt>
                <c:pt idx="10761">
                  <c:v>10.76</c:v>
                </c:pt>
                <c:pt idx="10762">
                  <c:v>10.760999999999999</c:v>
                </c:pt>
                <c:pt idx="10763">
                  <c:v>10.762</c:v>
                </c:pt>
                <c:pt idx="10764">
                  <c:v>10.763</c:v>
                </c:pt>
                <c:pt idx="10765">
                  <c:v>10.763999999999999</c:v>
                </c:pt>
                <c:pt idx="10766">
                  <c:v>10.765000000000001</c:v>
                </c:pt>
                <c:pt idx="10767">
                  <c:v>10.766</c:v>
                </c:pt>
                <c:pt idx="10768">
                  <c:v>10.766999999999999</c:v>
                </c:pt>
                <c:pt idx="10769">
                  <c:v>10.768000000000001</c:v>
                </c:pt>
                <c:pt idx="10770">
                  <c:v>10.769</c:v>
                </c:pt>
                <c:pt idx="10771">
                  <c:v>10.77</c:v>
                </c:pt>
                <c:pt idx="10772">
                  <c:v>10.771000000000001</c:v>
                </c:pt>
                <c:pt idx="10773">
                  <c:v>10.772</c:v>
                </c:pt>
                <c:pt idx="10774">
                  <c:v>10.773</c:v>
                </c:pt>
                <c:pt idx="10775">
                  <c:v>10.773999999999999</c:v>
                </c:pt>
                <c:pt idx="10776">
                  <c:v>10.775</c:v>
                </c:pt>
                <c:pt idx="10777">
                  <c:v>10.776</c:v>
                </c:pt>
                <c:pt idx="10778">
                  <c:v>10.776999999999999</c:v>
                </c:pt>
                <c:pt idx="10779">
                  <c:v>10.778</c:v>
                </c:pt>
                <c:pt idx="10780">
                  <c:v>10.779</c:v>
                </c:pt>
                <c:pt idx="10781">
                  <c:v>10.78</c:v>
                </c:pt>
                <c:pt idx="10782">
                  <c:v>10.781000000000001</c:v>
                </c:pt>
                <c:pt idx="10783">
                  <c:v>10.782</c:v>
                </c:pt>
                <c:pt idx="10784">
                  <c:v>10.782999999999999</c:v>
                </c:pt>
                <c:pt idx="10785">
                  <c:v>10.784000000000001</c:v>
                </c:pt>
                <c:pt idx="10786">
                  <c:v>10.785</c:v>
                </c:pt>
                <c:pt idx="10787">
                  <c:v>10.786</c:v>
                </c:pt>
                <c:pt idx="10788">
                  <c:v>10.787000000000001</c:v>
                </c:pt>
                <c:pt idx="10789">
                  <c:v>10.788</c:v>
                </c:pt>
                <c:pt idx="10790">
                  <c:v>10.789</c:v>
                </c:pt>
                <c:pt idx="10791">
                  <c:v>10.79</c:v>
                </c:pt>
                <c:pt idx="10792">
                  <c:v>10.791</c:v>
                </c:pt>
                <c:pt idx="10793">
                  <c:v>10.792</c:v>
                </c:pt>
                <c:pt idx="10794">
                  <c:v>10.792999999999999</c:v>
                </c:pt>
                <c:pt idx="10795">
                  <c:v>10.794</c:v>
                </c:pt>
                <c:pt idx="10796">
                  <c:v>10.795</c:v>
                </c:pt>
                <c:pt idx="10797">
                  <c:v>10.795999999999999</c:v>
                </c:pt>
                <c:pt idx="10798">
                  <c:v>10.797000000000001</c:v>
                </c:pt>
                <c:pt idx="10799">
                  <c:v>10.798</c:v>
                </c:pt>
                <c:pt idx="10800">
                  <c:v>10.798999999999999</c:v>
                </c:pt>
                <c:pt idx="10801">
                  <c:v>10.8</c:v>
                </c:pt>
                <c:pt idx="10802">
                  <c:v>10.801</c:v>
                </c:pt>
                <c:pt idx="10803">
                  <c:v>10.802</c:v>
                </c:pt>
                <c:pt idx="10804">
                  <c:v>10.803000000000001</c:v>
                </c:pt>
                <c:pt idx="10805">
                  <c:v>10.804</c:v>
                </c:pt>
                <c:pt idx="10806">
                  <c:v>10.805</c:v>
                </c:pt>
                <c:pt idx="10807">
                  <c:v>10.805999999999999</c:v>
                </c:pt>
                <c:pt idx="10808">
                  <c:v>10.807</c:v>
                </c:pt>
                <c:pt idx="10809">
                  <c:v>10.808</c:v>
                </c:pt>
                <c:pt idx="10810">
                  <c:v>10.808999999999999</c:v>
                </c:pt>
                <c:pt idx="10811">
                  <c:v>10.81</c:v>
                </c:pt>
                <c:pt idx="10812">
                  <c:v>10.811</c:v>
                </c:pt>
                <c:pt idx="10813">
                  <c:v>10.811999999999999</c:v>
                </c:pt>
                <c:pt idx="10814">
                  <c:v>10.813000000000001</c:v>
                </c:pt>
                <c:pt idx="10815">
                  <c:v>10.814</c:v>
                </c:pt>
                <c:pt idx="10816">
                  <c:v>10.815</c:v>
                </c:pt>
                <c:pt idx="10817">
                  <c:v>10.816000000000001</c:v>
                </c:pt>
                <c:pt idx="10818">
                  <c:v>10.817</c:v>
                </c:pt>
                <c:pt idx="10819">
                  <c:v>10.818</c:v>
                </c:pt>
                <c:pt idx="10820">
                  <c:v>10.819000000000001</c:v>
                </c:pt>
                <c:pt idx="10821">
                  <c:v>10.82</c:v>
                </c:pt>
                <c:pt idx="10822">
                  <c:v>10.821</c:v>
                </c:pt>
                <c:pt idx="10823">
                  <c:v>10.821999999999999</c:v>
                </c:pt>
                <c:pt idx="10824">
                  <c:v>10.823</c:v>
                </c:pt>
                <c:pt idx="10825">
                  <c:v>10.824</c:v>
                </c:pt>
                <c:pt idx="10826">
                  <c:v>10.824999999999999</c:v>
                </c:pt>
                <c:pt idx="10827">
                  <c:v>10.826000000000001</c:v>
                </c:pt>
                <c:pt idx="10828">
                  <c:v>10.827</c:v>
                </c:pt>
                <c:pt idx="10829">
                  <c:v>10.827999999999999</c:v>
                </c:pt>
                <c:pt idx="10830">
                  <c:v>10.829000000000001</c:v>
                </c:pt>
                <c:pt idx="10831">
                  <c:v>10.83</c:v>
                </c:pt>
                <c:pt idx="10832">
                  <c:v>10.831</c:v>
                </c:pt>
                <c:pt idx="10833">
                  <c:v>10.832000000000001</c:v>
                </c:pt>
                <c:pt idx="10834">
                  <c:v>10.833</c:v>
                </c:pt>
                <c:pt idx="10835">
                  <c:v>10.834</c:v>
                </c:pt>
                <c:pt idx="10836">
                  <c:v>10.835000000000001</c:v>
                </c:pt>
                <c:pt idx="10837">
                  <c:v>10.836</c:v>
                </c:pt>
                <c:pt idx="10838">
                  <c:v>10.837</c:v>
                </c:pt>
                <c:pt idx="10839">
                  <c:v>10.837999999999999</c:v>
                </c:pt>
                <c:pt idx="10840">
                  <c:v>10.839</c:v>
                </c:pt>
                <c:pt idx="10841">
                  <c:v>10.84</c:v>
                </c:pt>
                <c:pt idx="10842">
                  <c:v>10.840999999999999</c:v>
                </c:pt>
                <c:pt idx="10843">
                  <c:v>10.842000000000001</c:v>
                </c:pt>
                <c:pt idx="10844">
                  <c:v>10.843</c:v>
                </c:pt>
                <c:pt idx="10845">
                  <c:v>10.843999999999999</c:v>
                </c:pt>
                <c:pt idx="10846">
                  <c:v>10.845000000000001</c:v>
                </c:pt>
                <c:pt idx="10847">
                  <c:v>10.846</c:v>
                </c:pt>
                <c:pt idx="10848">
                  <c:v>10.847</c:v>
                </c:pt>
                <c:pt idx="10849">
                  <c:v>10.848000000000001</c:v>
                </c:pt>
                <c:pt idx="10850">
                  <c:v>10.849</c:v>
                </c:pt>
                <c:pt idx="10851">
                  <c:v>10.85</c:v>
                </c:pt>
                <c:pt idx="10852">
                  <c:v>10.851000000000001</c:v>
                </c:pt>
                <c:pt idx="10853">
                  <c:v>10.852</c:v>
                </c:pt>
                <c:pt idx="10854">
                  <c:v>10.853</c:v>
                </c:pt>
                <c:pt idx="10855">
                  <c:v>10.853999999999999</c:v>
                </c:pt>
                <c:pt idx="10856">
                  <c:v>10.855</c:v>
                </c:pt>
                <c:pt idx="10857">
                  <c:v>10.856</c:v>
                </c:pt>
                <c:pt idx="10858">
                  <c:v>10.856999999999999</c:v>
                </c:pt>
                <c:pt idx="10859">
                  <c:v>10.858000000000001</c:v>
                </c:pt>
                <c:pt idx="10860">
                  <c:v>10.859</c:v>
                </c:pt>
                <c:pt idx="10861">
                  <c:v>10.86</c:v>
                </c:pt>
                <c:pt idx="10862">
                  <c:v>10.861000000000001</c:v>
                </c:pt>
                <c:pt idx="10863">
                  <c:v>10.862</c:v>
                </c:pt>
                <c:pt idx="10864">
                  <c:v>10.863</c:v>
                </c:pt>
                <c:pt idx="10865">
                  <c:v>10.864000000000001</c:v>
                </c:pt>
                <c:pt idx="10866">
                  <c:v>10.865</c:v>
                </c:pt>
                <c:pt idx="10867">
                  <c:v>10.866</c:v>
                </c:pt>
                <c:pt idx="10868">
                  <c:v>10.867000000000001</c:v>
                </c:pt>
                <c:pt idx="10869">
                  <c:v>10.868</c:v>
                </c:pt>
                <c:pt idx="10870">
                  <c:v>10.869</c:v>
                </c:pt>
                <c:pt idx="10871">
                  <c:v>10.87</c:v>
                </c:pt>
                <c:pt idx="10872">
                  <c:v>10.871</c:v>
                </c:pt>
                <c:pt idx="10873">
                  <c:v>10.872</c:v>
                </c:pt>
                <c:pt idx="10874">
                  <c:v>10.872999999999999</c:v>
                </c:pt>
                <c:pt idx="10875">
                  <c:v>10.874000000000001</c:v>
                </c:pt>
                <c:pt idx="10876">
                  <c:v>10.875</c:v>
                </c:pt>
                <c:pt idx="10877">
                  <c:v>10.875999999999999</c:v>
                </c:pt>
                <c:pt idx="10878">
                  <c:v>10.877000000000001</c:v>
                </c:pt>
                <c:pt idx="10879">
                  <c:v>10.878</c:v>
                </c:pt>
                <c:pt idx="10880">
                  <c:v>10.879</c:v>
                </c:pt>
                <c:pt idx="10881">
                  <c:v>10.88</c:v>
                </c:pt>
                <c:pt idx="10882">
                  <c:v>10.881</c:v>
                </c:pt>
                <c:pt idx="10883">
                  <c:v>10.882</c:v>
                </c:pt>
                <c:pt idx="10884">
                  <c:v>10.882999999999999</c:v>
                </c:pt>
                <c:pt idx="10885">
                  <c:v>10.884</c:v>
                </c:pt>
                <c:pt idx="10886">
                  <c:v>10.885</c:v>
                </c:pt>
                <c:pt idx="10887">
                  <c:v>10.885999999999999</c:v>
                </c:pt>
                <c:pt idx="10888">
                  <c:v>10.887</c:v>
                </c:pt>
                <c:pt idx="10889">
                  <c:v>10.888</c:v>
                </c:pt>
                <c:pt idx="10890">
                  <c:v>10.888999999999999</c:v>
                </c:pt>
                <c:pt idx="10891">
                  <c:v>10.89</c:v>
                </c:pt>
                <c:pt idx="10892">
                  <c:v>10.891</c:v>
                </c:pt>
                <c:pt idx="10893">
                  <c:v>10.891999999999999</c:v>
                </c:pt>
                <c:pt idx="10894">
                  <c:v>10.893000000000001</c:v>
                </c:pt>
                <c:pt idx="10895">
                  <c:v>10.894</c:v>
                </c:pt>
                <c:pt idx="10896">
                  <c:v>10.895</c:v>
                </c:pt>
                <c:pt idx="10897">
                  <c:v>10.896000000000001</c:v>
                </c:pt>
                <c:pt idx="10898">
                  <c:v>10.897</c:v>
                </c:pt>
                <c:pt idx="10899">
                  <c:v>10.898</c:v>
                </c:pt>
                <c:pt idx="10900">
                  <c:v>10.898999999999999</c:v>
                </c:pt>
                <c:pt idx="10901">
                  <c:v>10.9</c:v>
                </c:pt>
                <c:pt idx="10902">
                  <c:v>10.901</c:v>
                </c:pt>
                <c:pt idx="10903">
                  <c:v>10.901999999999999</c:v>
                </c:pt>
                <c:pt idx="10904">
                  <c:v>10.903</c:v>
                </c:pt>
                <c:pt idx="10905">
                  <c:v>10.904</c:v>
                </c:pt>
                <c:pt idx="10906">
                  <c:v>10.904999999999999</c:v>
                </c:pt>
                <c:pt idx="10907">
                  <c:v>10.906000000000001</c:v>
                </c:pt>
                <c:pt idx="10908">
                  <c:v>10.907</c:v>
                </c:pt>
                <c:pt idx="10909">
                  <c:v>10.907999999999999</c:v>
                </c:pt>
                <c:pt idx="10910">
                  <c:v>10.909000000000001</c:v>
                </c:pt>
                <c:pt idx="10911">
                  <c:v>10.91</c:v>
                </c:pt>
                <c:pt idx="10912">
                  <c:v>10.911</c:v>
                </c:pt>
                <c:pt idx="10913">
                  <c:v>10.912000000000001</c:v>
                </c:pt>
                <c:pt idx="10914">
                  <c:v>10.913</c:v>
                </c:pt>
                <c:pt idx="10915">
                  <c:v>10.914</c:v>
                </c:pt>
                <c:pt idx="10916">
                  <c:v>10.914999999999999</c:v>
                </c:pt>
                <c:pt idx="10917">
                  <c:v>10.916</c:v>
                </c:pt>
                <c:pt idx="10918">
                  <c:v>10.917</c:v>
                </c:pt>
                <c:pt idx="10919">
                  <c:v>10.917999999999999</c:v>
                </c:pt>
                <c:pt idx="10920">
                  <c:v>10.919</c:v>
                </c:pt>
                <c:pt idx="10921">
                  <c:v>10.92</c:v>
                </c:pt>
                <c:pt idx="10922">
                  <c:v>10.920999999999999</c:v>
                </c:pt>
                <c:pt idx="10923">
                  <c:v>10.922000000000001</c:v>
                </c:pt>
                <c:pt idx="10924">
                  <c:v>10.923</c:v>
                </c:pt>
                <c:pt idx="10925">
                  <c:v>10.923999999999999</c:v>
                </c:pt>
                <c:pt idx="10926">
                  <c:v>10.925000000000001</c:v>
                </c:pt>
                <c:pt idx="10927">
                  <c:v>10.926</c:v>
                </c:pt>
                <c:pt idx="10928">
                  <c:v>10.927</c:v>
                </c:pt>
                <c:pt idx="10929">
                  <c:v>10.928000000000001</c:v>
                </c:pt>
                <c:pt idx="10930">
                  <c:v>10.929</c:v>
                </c:pt>
                <c:pt idx="10931">
                  <c:v>10.93</c:v>
                </c:pt>
                <c:pt idx="10932">
                  <c:v>10.930999999999999</c:v>
                </c:pt>
                <c:pt idx="10933">
                  <c:v>10.932</c:v>
                </c:pt>
                <c:pt idx="10934">
                  <c:v>10.933</c:v>
                </c:pt>
                <c:pt idx="10935">
                  <c:v>10.933999999999999</c:v>
                </c:pt>
                <c:pt idx="10936">
                  <c:v>10.935</c:v>
                </c:pt>
                <c:pt idx="10937">
                  <c:v>10.936</c:v>
                </c:pt>
                <c:pt idx="10938">
                  <c:v>10.936999999999999</c:v>
                </c:pt>
                <c:pt idx="10939">
                  <c:v>10.938000000000001</c:v>
                </c:pt>
                <c:pt idx="10940">
                  <c:v>10.939</c:v>
                </c:pt>
                <c:pt idx="10941">
                  <c:v>10.94</c:v>
                </c:pt>
                <c:pt idx="10942">
                  <c:v>10.941000000000001</c:v>
                </c:pt>
                <c:pt idx="10943">
                  <c:v>10.942</c:v>
                </c:pt>
                <c:pt idx="10944">
                  <c:v>10.943</c:v>
                </c:pt>
                <c:pt idx="10945">
                  <c:v>10.944000000000001</c:v>
                </c:pt>
                <c:pt idx="10946">
                  <c:v>10.945</c:v>
                </c:pt>
                <c:pt idx="10947">
                  <c:v>10.946</c:v>
                </c:pt>
                <c:pt idx="10948">
                  <c:v>10.946999999999999</c:v>
                </c:pt>
                <c:pt idx="10949">
                  <c:v>10.948</c:v>
                </c:pt>
                <c:pt idx="10950">
                  <c:v>10.949</c:v>
                </c:pt>
                <c:pt idx="10951">
                  <c:v>10.95</c:v>
                </c:pt>
                <c:pt idx="10952">
                  <c:v>10.951000000000001</c:v>
                </c:pt>
                <c:pt idx="10953">
                  <c:v>10.952</c:v>
                </c:pt>
                <c:pt idx="10954">
                  <c:v>10.952999999999999</c:v>
                </c:pt>
                <c:pt idx="10955">
                  <c:v>10.954000000000001</c:v>
                </c:pt>
                <c:pt idx="10956">
                  <c:v>10.955</c:v>
                </c:pt>
                <c:pt idx="10957">
                  <c:v>10.956</c:v>
                </c:pt>
                <c:pt idx="10958">
                  <c:v>10.957000000000001</c:v>
                </c:pt>
                <c:pt idx="10959">
                  <c:v>10.958</c:v>
                </c:pt>
                <c:pt idx="10960">
                  <c:v>10.959</c:v>
                </c:pt>
                <c:pt idx="10961">
                  <c:v>10.96</c:v>
                </c:pt>
                <c:pt idx="10962">
                  <c:v>10.961</c:v>
                </c:pt>
                <c:pt idx="10963">
                  <c:v>10.962</c:v>
                </c:pt>
                <c:pt idx="10964">
                  <c:v>10.962999999999999</c:v>
                </c:pt>
                <c:pt idx="10965">
                  <c:v>10.964</c:v>
                </c:pt>
                <c:pt idx="10966">
                  <c:v>10.965</c:v>
                </c:pt>
                <c:pt idx="10967">
                  <c:v>10.965999999999999</c:v>
                </c:pt>
                <c:pt idx="10968">
                  <c:v>10.967000000000001</c:v>
                </c:pt>
                <c:pt idx="10969">
                  <c:v>10.968</c:v>
                </c:pt>
                <c:pt idx="10970">
                  <c:v>10.968999999999999</c:v>
                </c:pt>
                <c:pt idx="10971">
                  <c:v>10.97</c:v>
                </c:pt>
                <c:pt idx="10972">
                  <c:v>10.971</c:v>
                </c:pt>
                <c:pt idx="10973">
                  <c:v>10.972</c:v>
                </c:pt>
                <c:pt idx="10974">
                  <c:v>10.973000000000001</c:v>
                </c:pt>
                <c:pt idx="10975">
                  <c:v>10.974</c:v>
                </c:pt>
                <c:pt idx="10976">
                  <c:v>10.975</c:v>
                </c:pt>
                <c:pt idx="10977">
                  <c:v>10.976000000000001</c:v>
                </c:pt>
                <c:pt idx="10978">
                  <c:v>10.977</c:v>
                </c:pt>
                <c:pt idx="10979">
                  <c:v>10.978</c:v>
                </c:pt>
                <c:pt idx="10980">
                  <c:v>10.978999999999999</c:v>
                </c:pt>
                <c:pt idx="10981">
                  <c:v>10.98</c:v>
                </c:pt>
                <c:pt idx="10982">
                  <c:v>10.981</c:v>
                </c:pt>
                <c:pt idx="10983">
                  <c:v>10.981999999999999</c:v>
                </c:pt>
                <c:pt idx="10984">
                  <c:v>10.983000000000001</c:v>
                </c:pt>
                <c:pt idx="10985">
                  <c:v>10.984</c:v>
                </c:pt>
                <c:pt idx="10986">
                  <c:v>10.984999999999999</c:v>
                </c:pt>
                <c:pt idx="10987">
                  <c:v>10.986000000000001</c:v>
                </c:pt>
                <c:pt idx="10988">
                  <c:v>10.987</c:v>
                </c:pt>
                <c:pt idx="10989">
                  <c:v>10.988</c:v>
                </c:pt>
                <c:pt idx="10990">
                  <c:v>10.989000000000001</c:v>
                </c:pt>
                <c:pt idx="10991">
                  <c:v>10.99</c:v>
                </c:pt>
                <c:pt idx="10992">
                  <c:v>10.991</c:v>
                </c:pt>
                <c:pt idx="10993">
                  <c:v>10.992000000000001</c:v>
                </c:pt>
                <c:pt idx="10994">
                  <c:v>10.993</c:v>
                </c:pt>
                <c:pt idx="10995">
                  <c:v>10.994</c:v>
                </c:pt>
                <c:pt idx="10996">
                  <c:v>10.994999999999999</c:v>
                </c:pt>
                <c:pt idx="10997">
                  <c:v>10.996</c:v>
                </c:pt>
                <c:pt idx="10998">
                  <c:v>10.997</c:v>
                </c:pt>
                <c:pt idx="10999">
                  <c:v>10.997999999999999</c:v>
                </c:pt>
                <c:pt idx="11000">
                  <c:v>10.999000000000001</c:v>
                </c:pt>
                <c:pt idx="11001">
                  <c:v>11</c:v>
                </c:pt>
                <c:pt idx="11002">
                  <c:v>11.000999999999999</c:v>
                </c:pt>
                <c:pt idx="11003">
                  <c:v>11.002000000000001</c:v>
                </c:pt>
                <c:pt idx="11004">
                  <c:v>11.003</c:v>
                </c:pt>
                <c:pt idx="11005">
                  <c:v>11.004</c:v>
                </c:pt>
                <c:pt idx="11006">
                  <c:v>11.005000000000001</c:v>
                </c:pt>
                <c:pt idx="11007">
                  <c:v>11.006</c:v>
                </c:pt>
                <c:pt idx="11008">
                  <c:v>11.007</c:v>
                </c:pt>
                <c:pt idx="11009">
                  <c:v>11.007999999999999</c:v>
                </c:pt>
                <c:pt idx="11010">
                  <c:v>11.009</c:v>
                </c:pt>
                <c:pt idx="11011">
                  <c:v>11.01</c:v>
                </c:pt>
                <c:pt idx="11012">
                  <c:v>11.010999999999999</c:v>
                </c:pt>
                <c:pt idx="11013">
                  <c:v>11.012</c:v>
                </c:pt>
                <c:pt idx="11014">
                  <c:v>11.013</c:v>
                </c:pt>
                <c:pt idx="11015">
                  <c:v>11.013999999999999</c:v>
                </c:pt>
                <c:pt idx="11016">
                  <c:v>11.015000000000001</c:v>
                </c:pt>
                <c:pt idx="11017">
                  <c:v>11.016</c:v>
                </c:pt>
                <c:pt idx="11018">
                  <c:v>11.016999999999999</c:v>
                </c:pt>
                <c:pt idx="11019">
                  <c:v>11.018000000000001</c:v>
                </c:pt>
                <c:pt idx="11020">
                  <c:v>11.019</c:v>
                </c:pt>
                <c:pt idx="11021">
                  <c:v>11.02</c:v>
                </c:pt>
                <c:pt idx="11022">
                  <c:v>11.021000000000001</c:v>
                </c:pt>
                <c:pt idx="11023">
                  <c:v>11.022</c:v>
                </c:pt>
                <c:pt idx="11024">
                  <c:v>11.023</c:v>
                </c:pt>
                <c:pt idx="11025">
                  <c:v>11.023999999999999</c:v>
                </c:pt>
                <c:pt idx="11026">
                  <c:v>11.025</c:v>
                </c:pt>
                <c:pt idx="11027">
                  <c:v>11.026</c:v>
                </c:pt>
                <c:pt idx="11028">
                  <c:v>11.026999999999999</c:v>
                </c:pt>
                <c:pt idx="11029">
                  <c:v>11.028</c:v>
                </c:pt>
                <c:pt idx="11030">
                  <c:v>11.029</c:v>
                </c:pt>
                <c:pt idx="11031">
                  <c:v>11.03</c:v>
                </c:pt>
                <c:pt idx="11032">
                  <c:v>11.031000000000001</c:v>
                </c:pt>
                <c:pt idx="11033">
                  <c:v>11.032</c:v>
                </c:pt>
                <c:pt idx="11034">
                  <c:v>11.032999999999999</c:v>
                </c:pt>
                <c:pt idx="11035">
                  <c:v>11.034000000000001</c:v>
                </c:pt>
                <c:pt idx="11036">
                  <c:v>11.035</c:v>
                </c:pt>
                <c:pt idx="11037">
                  <c:v>11.036</c:v>
                </c:pt>
                <c:pt idx="11038">
                  <c:v>11.037000000000001</c:v>
                </c:pt>
                <c:pt idx="11039">
                  <c:v>11.038</c:v>
                </c:pt>
                <c:pt idx="11040">
                  <c:v>11.039</c:v>
                </c:pt>
                <c:pt idx="11041">
                  <c:v>11.04</c:v>
                </c:pt>
                <c:pt idx="11042">
                  <c:v>11.041</c:v>
                </c:pt>
                <c:pt idx="11043">
                  <c:v>11.042</c:v>
                </c:pt>
                <c:pt idx="11044">
                  <c:v>11.042999999999999</c:v>
                </c:pt>
                <c:pt idx="11045">
                  <c:v>11.044</c:v>
                </c:pt>
                <c:pt idx="11046">
                  <c:v>11.045</c:v>
                </c:pt>
                <c:pt idx="11047">
                  <c:v>11.045999999999999</c:v>
                </c:pt>
                <c:pt idx="11048">
                  <c:v>11.047000000000001</c:v>
                </c:pt>
                <c:pt idx="11049">
                  <c:v>11.048</c:v>
                </c:pt>
                <c:pt idx="11050">
                  <c:v>11.048999999999999</c:v>
                </c:pt>
                <c:pt idx="11051">
                  <c:v>11.05</c:v>
                </c:pt>
                <c:pt idx="11052">
                  <c:v>11.051</c:v>
                </c:pt>
                <c:pt idx="11053">
                  <c:v>11.052</c:v>
                </c:pt>
                <c:pt idx="11054">
                  <c:v>11.053000000000001</c:v>
                </c:pt>
                <c:pt idx="11055">
                  <c:v>11.054</c:v>
                </c:pt>
                <c:pt idx="11056">
                  <c:v>11.055</c:v>
                </c:pt>
                <c:pt idx="11057">
                  <c:v>11.055999999999999</c:v>
                </c:pt>
                <c:pt idx="11058">
                  <c:v>11.057</c:v>
                </c:pt>
                <c:pt idx="11059">
                  <c:v>11.058</c:v>
                </c:pt>
                <c:pt idx="11060">
                  <c:v>11.058999999999999</c:v>
                </c:pt>
                <c:pt idx="11061">
                  <c:v>11.06</c:v>
                </c:pt>
                <c:pt idx="11062">
                  <c:v>11.061</c:v>
                </c:pt>
                <c:pt idx="11063">
                  <c:v>11.061999999999999</c:v>
                </c:pt>
                <c:pt idx="11064">
                  <c:v>11.063000000000001</c:v>
                </c:pt>
                <c:pt idx="11065">
                  <c:v>11.064</c:v>
                </c:pt>
                <c:pt idx="11066">
                  <c:v>11.065</c:v>
                </c:pt>
                <c:pt idx="11067">
                  <c:v>11.066000000000001</c:v>
                </c:pt>
                <c:pt idx="11068">
                  <c:v>11.067</c:v>
                </c:pt>
                <c:pt idx="11069">
                  <c:v>11.068</c:v>
                </c:pt>
                <c:pt idx="11070">
                  <c:v>11.069000000000001</c:v>
                </c:pt>
                <c:pt idx="11071">
                  <c:v>11.07</c:v>
                </c:pt>
                <c:pt idx="11072">
                  <c:v>11.071</c:v>
                </c:pt>
                <c:pt idx="11073">
                  <c:v>11.071999999999999</c:v>
                </c:pt>
                <c:pt idx="11074">
                  <c:v>11.073</c:v>
                </c:pt>
                <c:pt idx="11075">
                  <c:v>11.074</c:v>
                </c:pt>
                <c:pt idx="11076">
                  <c:v>11.074999999999999</c:v>
                </c:pt>
                <c:pt idx="11077">
                  <c:v>11.076000000000001</c:v>
                </c:pt>
                <c:pt idx="11078">
                  <c:v>11.077</c:v>
                </c:pt>
                <c:pt idx="11079">
                  <c:v>11.077999999999999</c:v>
                </c:pt>
                <c:pt idx="11080">
                  <c:v>11.079000000000001</c:v>
                </c:pt>
                <c:pt idx="11081">
                  <c:v>11.08</c:v>
                </c:pt>
                <c:pt idx="11082">
                  <c:v>11.081</c:v>
                </c:pt>
                <c:pt idx="11083">
                  <c:v>11.082000000000001</c:v>
                </c:pt>
                <c:pt idx="11084">
                  <c:v>11.083</c:v>
                </c:pt>
                <c:pt idx="11085">
                  <c:v>11.084</c:v>
                </c:pt>
                <c:pt idx="11086">
                  <c:v>11.085000000000001</c:v>
                </c:pt>
                <c:pt idx="11087">
                  <c:v>11.086</c:v>
                </c:pt>
                <c:pt idx="11088">
                  <c:v>11.087</c:v>
                </c:pt>
              </c:numCache>
            </c:numRef>
          </c:cat>
          <c:val>
            <c:numRef>
              <c:f>Right!$I$2:$I$10000</c:f>
              <c:numCache>
                <c:formatCode>General</c:formatCode>
                <c:ptCount val="9999"/>
                <c:pt idx="0">
                  <c:v>386.39897117614748</c:v>
                </c:pt>
                <c:pt idx="1">
                  <c:v>387.11772117614748</c:v>
                </c:pt>
                <c:pt idx="2">
                  <c:v>387.11772117614748</c:v>
                </c:pt>
                <c:pt idx="3">
                  <c:v>385.69584617614748</c:v>
                </c:pt>
                <c:pt idx="4">
                  <c:v>384.27397117614748</c:v>
                </c:pt>
                <c:pt idx="5">
                  <c:v>382.83647117614748</c:v>
                </c:pt>
                <c:pt idx="6">
                  <c:v>383.55522117614748</c:v>
                </c:pt>
                <c:pt idx="7">
                  <c:v>384.27397117614748</c:v>
                </c:pt>
                <c:pt idx="8">
                  <c:v>384.27397117614748</c:v>
                </c:pt>
                <c:pt idx="9">
                  <c:v>385.69584617614748</c:v>
                </c:pt>
                <c:pt idx="10">
                  <c:v>382.83647117614748</c:v>
                </c:pt>
                <c:pt idx="11">
                  <c:v>382.83647117614748</c:v>
                </c:pt>
                <c:pt idx="12">
                  <c:v>382.85209617614748</c:v>
                </c:pt>
                <c:pt idx="13">
                  <c:v>383.57084617614748</c:v>
                </c:pt>
                <c:pt idx="14">
                  <c:v>384.27397117614748</c:v>
                </c:pt>
                <c:pt idx="15">
                  <c:v>382.83647117614748</c:v>
                </c:pt>
                <c:pt idx="16">
                  <c:v>384.27397117614748</c:v>
                </c:pt>
                <c:pt idx="17">
                  <c:v>382.14897117614748</c:v>
                </c:pt>
                <c:pt idx="18">
                  <c:v>382.83647117614748</c:v>
                </c:pt>
                <c:pt idx="19">
                  <c:v>382.13334617614748</c:v>
                </c:pt>
                <c:pt idx="20">
                  <c:v>383.55522117614748</c:v>
                </c:pt>
                <c:pt idx="21">
                  <c:v>384.27397117614748</c:v>
                </c:pt>
                <c:pt idx="22">
                  <c:v>383.55522117614748</c:v>
                </c:pt>
                <c:pt idx="23">
                  <c:v>384.27397117614748</c:v>
                </c:pt>
                <c:pt idx="24">
                  <c:v>384.27397117614748</c:v>
                </c:pt>
                <c:pt idx="25">
                  <c:v>382.83647117614748</c:v>
                </c:pt>
                <c:pt idx="26">
                  <c:v>384.27397117614748</c:v>
                </c:pt>
                <c:pt idx="27">
                  <c:v>384.97709617614748</c:v>
                </c:pt>
                <c:pt idx="28">
                  <c:v>383.55522117614748</c:v>
                </c:pt>
                <c:pt idx="29">
                  <c:v>384.27397117614748</c:v>
                </c:pt>
                <c:pt idx="30">
                  <c:v>383.55522117614748</c:v>
                </c:pt>
                <c:pt idx="31">
                  <c:v>382.83647117614748</c:v>
                </c:pt>
                <c:pt idx="32">
                  <c:v>384.27397117614748</c:v>
                </c:pt>
                <c:pt idx="33">
                  <c:v>384.27397117614748</c:v>
                </c:pt>
                <c:pt idx="34">
                  <c:v>383.55522117614748</c:v>
                </c:pt>
                <c:pt idx="35">
                  <c:v>382.83647117614748</c:v>
                </c:pt>
                <c:pt idx="36">
                  <c:v>383.55522117614748</c:v>
                </c:pt>
                <c:pt idx="37">
                  <c:v>384.97709617614748</c:v>
                </c:pt>
                <c:pt idx="38">
                  <c:v>382.13334617614748</c:v>
                </c:pt>
                <c:pt idx="39">
                  <c:v>384.27397117614748</c:v>
                </c:pt>
                <c:pt idx="40">
                  <c:v>384.27397117614748</c:v>
                </c:pt>
                <c:pt idx="41">
                  <c:v>383.55522117614748</c:v>
                </c:pt>
                <c:pt idx="42">
                  <c:v>385.69584617614748</c:v>
                </c:pt>
                <c:pt idx="43">
                  <c:v>382.83647117614748</c:v>
                </c:pt>
                <c:pt idx="44">
                  <c:v>384.97709617614748</c:v>
                </c:pt>
                <c:pt idx="45">
                  <c:v>383.55522117614748</c:v>
                </c:pt>
                <c:pt idx="46">
                  <c:v>386.39897117614748</c:v>
                </c:pt>
                <c:pt idx="47">
                  <c:v>383.55522117614748</c:v>
                </c:pt>
                <c:pt idx="48">
                  <c:v>385.69584617614748</c:v>
                </c:pt>
                <c:pt idx="49">
                  <c:v>382.83647117614748</c:v>
                </c:pt>
                <c:pt idx="50">
                  <c:v>384.97709617614748</c:v>
                </c:pt>
                <c:pt idx="51">
                  <c:v>386.39897117614748</c:v>
                </c:pt>
                <c:pt idx="52">
                  <c:v>387.10209617614748</c:v>
                </c:pt>
                <c:pt idx="53">
                  <c:v>387.83647117614748</c:v>
                </c:pt>
                <c:pt idx="54">
                  <c:v>384.27397117614748</c:v>
                </c:pt>
                <c:pt idx="55">
                  <c:v>384.97709617614748</c:v>
                </c:pt>
                <c:pt idx="56">
                  <c:v>385.69584617614748</c:v>
                </c:pt>
                <c:pt idx="57">
                  <c:v>385.69584617614748</c:v>
                </c:pt>
                <c:pt idx="58">
                  <c:v>385.69584617614748</c:v>
                </c:pt>
                <c:pt idx="59">
                  <c:v>386.39897117614748</c:v>
                </c:pt>
                <c:pt idx="60">
                  <c:v>386.39897117614748</c:v>
                </c:pt>
                <c:pt idx="61">
                  <c:v>388.53959617614748</c:v>
                </c:pt>
                <c:pt idx="62">
                  <c:v>387.11772117614748</c:v>
                </c:pt>
                <c:pt idx="63">
                  <c:v>385.69584617614748</c:v>
                </c:pt>
                <c:pt idx="64">
                  <c:v>386.39897117614748</c:v>
                </c:pt>
                <c:pt idx="65">
                  <c:v>383.55522117614748</c:v>
                </c:pt>
                <c:pt idx="66">
                  <c:v>387.11772117614748</c:v>
                </c:pt>
                <c:pt idx="67">
                  <c:v>388.52397117614748</c:v>
                </c:pt>
                <c:pt idx="68">
                  <c:v>386.39897117614748</c:v>
                </c:pt>
                <c:pt idx="69">
                  <c:v>387.83647117614748</c:v>
                </c:pt>
                <c:pt idx="70">
                  <c:v>387.83647117614748</c:v>
                </c:pt>
                <c:pt idx="71">
                  <c:v>387.11772117614748</c:v>
                </c:pt>
                <c:pt idx="72">
                  <c:v>386.39897117614748</c:v>
                </c:pt>
                <c:pt idx="73">
                  <c:v>384.97709617614748</c:v>
                </c:pt>
                <c:pt idx="74">
                  <c:v>389.96147117614748</c:v>
                </c:pt>
                <c:pt idx="75">
                  <c:v>389.25834617614748</c:v>
                </c:pt>
                <c:pt idx="76">
                  <c:v>386.39897117614748</c:v>
                </c:pt>
                <c:pt idx="77">
                  <c:v>389.25834617614748</c:v>
                </c:pt>
                <c:pt idx="78">
                  <c:v>390.68022117614748</c:v>
                </c:pt>
                <c:pt idx="79">
                  <c:v>388.53959617614748</c:v>
                </c:pt>
                <c:pt idx="80">
                  <c:v>388.53959617614748</c:v>
                </c:pt>
                <c:pt idx="81">
                  <c:v>390.68022117614748</c:v>
                </c:pt>
                <c:pt idx="82">
                  <c:v>387.11772117614748</c:v>
                </c:pt>
                <c:pt idx="83">
                  <c:v>388.53959617614748</c:v>
                </c:pt>
                <c:pt idx="84">
                  <c:v>389.96147117614748</c:v>
                </c:pt>
                <c:pt idx="85">
                  <c:v>389.25834617614748</c:v>
                </c:pt>
                <c:pt idx="86">
                  <c:v>387.83647117614748</c:v>
                </c:pt>
                <c:pt idx="87">
                  <c:v>391.38334617614748</c:v>
                </c:pt>
                <c:pt idx="88">
                  <c:v>386.39897117614748</c:v>
                </c:pt>
                <c:pt idx="89">
                  <c:v>387.11772117614748</c:v>
                </c:pt>
                <c:pt idx="90">
                  <c:v>386.39897117614748</c:v>
                </c:pt>
                <c:pt idx="91">
                  <c:v>386.39897117614748</c:v>
                </c:pt>
                <c:pt idx="92">
                  <c:v>387.83647117614748</c:v>
                </c:pt>
                <c:pt idx="93">
                  <c:v>388.53959617614748</c:v>
                </c:pt>
                <c:pt idx="94">
                  <c:v>387.11772117614748</c:v>
                </c:pt>
                <c:pt idx="95">
                  <c:v>389.96147117614748</c:v>
                </c:pt>
                <c:pt idx="96">
                  <c:v>385.69584617614748</c:v>
                </c:pt>
                <c:pt idx="97">
                  <c:v>389.96147117614748</c:v>
                </c:pt>
                <c:pt idx="98">
                  <c:v>385.69584617614748</c:v>
                </c:pt>
                <c:pt idx="99">
                  <c:v>385.69584617614748</c:v>
                </c:pt>
                <c:pt idx="100">
                  <c:v>386.39897117614748</c:v>
                </c:pt>
                <c:pt idx="101">
                  <c:v>384.27397117614748</c:v>
                </c:pt>
                <c:pt idx="102">
                  <c:v>384.97709617614748</c:v>
                </c:pt>
                <c:pt idx="103">
                  <c:v>384.97709617614748</c:v>
                </c:pt>
                <c:pt idx="104">
                  <c:v>386.39897117614748</c:v>
                </c:pt>
                <c:pt idx="105">
                  <c:v>384.97709617614748</c:v>
                </c:pt>
                <c:pt idx="106">
                  <c:v>383.55522117614748</c:v>
                </c:pt>
                <c:pt idx="107">
                  <c:v>385.69584617614748</c:v>
                </c:pt>
                <c:pt idx="108">
                  <c:v>382.83647117614748</c:v>
                </c:pt>
                <c:pt idx="109">
                  <c:v>381.41459617614748</c:v>
                </c:pt>
                <c:pt idx="110">
                  <c:v>382.83647117614748</c:v>
                </c:pt>
                <c:pt idx="111">
                  <c:v>383.55522117614748</c:v>
                </c:pt>
                <c:pt idx="112">
                  <c:v>384.97709617614748</c:v>
                </c:pt>
                <c:pt idx="113">
                  <c:v>382.13334617614748</c:v>
                </c:pt>
                <c:pt idx="114">
                  <c:v>381.41459617614748</c:v>
                </c:pt>
                <c:pt idx="115">
                  <c:v>380.71147117614748</c:v>
                </c:pt>
                <c:pt idx="116">
                  <c:v>381.41459617614748</c:v>
                </c:pt>
                <c:pt idx="117">
                  <c:v>382.13334617614748</c:v>
                </c:pt>
                <c:pt idx="118">
                  <c:v>383.55522117614748</c:v>
                </c:pt>
                <c:pt idx="119">
                  <c:v>382.13334617614748</c:v>
                </c:pt>
                <c:pt idx="120">
                  <c:v>382.83647117614748</c:v>
                </c:pt>
                <c:pt idx="121">
                  <c:v>382.13334617614748</c:v>
                </c:pt>
                <c:pt idx="122">
                  <c:v>382.83647117614748</c:v>
                </c:pt>
                <c:pt idx="123">
                  <c:v>384.27397117614748</c:v>
                </c:pt>
                <c:pt idx="124">
                  <c:v>381.41459617614748</c:v>
                </c:pt>
                <c:pt idx="125">
                  <c:v>384.27397117614748</c:v>
                </c:pt>
                <c:pt idx="126">
                  <c:v>383.55522117614748</c:v>
                </c:pt>
                <c:pt idx="127">
                  <c:v>383.55522117614748</c:v>
                </c:pt>
                <c:pt idx="128">
                  <c:v>384.97709617614748</c:v>
                </c:pt>
                <c:pt idx="129">
                  <c:v>384.27397117614748</c:v>
                </c:pt>
                <c:pt idx="130">
                  <c:v>383.55522117614748</c:v>
                </c:pt>
                <c:pt idx="131">
                  <c:v>382.13334617614748</c:v>
                </c:pt>
                <c:pt idx="132">
                  <c:v>385.69584617614748</c:v>
                </c:pt>
                <c:pt idx="133">
                  <c:v>385.69584617614748</c:v>
                </c:pt>
                <c:pt idx="134">
                  <c:v>384.27397117614748</c:v>
                </c:pt>
                <c:pt idx="135">
                  <c:v>384.27397117614748</c:v>
                </c:pt>
                <c:pt idx="136">
                  <c:v>384.27397117614748</c:v>
                </c:pt>
                <c:pt idx="137">
                  <c:v>384.27397117614748</c:v>
                </c:pt>
                <c:pt idx="138">
                  <c:v>384.97709617614748</c:v>
                </c:pt>
                <c:pt idx="139">
                  <c:v>386.39897117614748</c:v>
                </c:pt>
                <c:pt idx="140">
                  <c:v>388.52397117614748</c:v>
                </c:pt>
                <c:pt idx="141">
                  <c:v>385.69584617614748</c:v>
                </c:pt>
                <c:pt idx="142">
                  <c:v>384.27397117614748</c:v>
                </c:pt>
                <c:pt idx="143">
                  <c:v>383.55522117614748</c:v>
                </c:pt>
                <c:pt idx="144">
                  <c:v>385.69584617614748</c:v>
                </c:pt>
                <c:pt idx="145">
                  <c:v>386.39897117614748</c:v>
                </c:pt>
                <c:pt idx="146">
                  <c:v>386.39897117614748</c:v>
                </c:pt>
                <c:pt idx="147">
                  <c:v>386.39897117614748</c:v>
                </c:pt>
                <c:pt idx="148">
                  <c:v>386.39897117614748</c:v>
                </c:pt>
                <c:pt idx="149">
                  <c:v>385.69584617614748</c:v>
                </c:pt>
                <c:pt idx="150">
                  <c:v>387.11772117614748</c:v>
                </c:pt>
                <c:pt idx="151">
                  <c:v>387.11772117614748</c:v>
                </c:pt>
                <c:pt idx="152">
                  <c:v>387.83647117614748</c:v>
                </c:pt>
                <c:pt idx="153">
                  <c:v>387.11772117614748</c:v>
                </c:pt>
                <c:pt idx="154">
                  <c:v>387.11772117614748</c:v>
                </c:pt>
                <c:pt idx="155">
                  <c:v>387.80522117614748</c:v>
                </c:pt>
                <c:pt idx="156">
                  <c:v>387.10209617614748</c:v>
                </c:pt>
                <c:pt idx="157">
                  <c:v>389.96147117614748</c:v>
                </c:pt>
                <c:pt idx="158">
                  <c:v>386.39897117614748</c:v>
                </c:pt>
                <c:pt idx="159">
                  <c:v>389.24272117614748</c:v>
                </c:pt>
                <c:pt idx="160">
                  <c:v>389.25834617614748</c:v>
                </c:pt>
                <c:pt idx="161">
                  <c:v>388.53959617614748</c:v>
                </c:pt>
                <c:pt idx="162">
                  <c:v>387.11772117614748</c:v>
                </c:pt>
                <c:pt idx="163">
                  <c:v>387.11772117614748</c:v>
                </c:pt>
                <c:pt idx="164">
                  <c:v>389.25834617614748</c:v>
                </c:pt>
                <c:pt idx="165">
                  <c:v>389.25834617614748</c:v>
                </c:pt>
                <c:pt idx="166">
                  <c:v>388.53959617614748</c:v>
                </c:pt>
                <c:pt idx="167">
                  <c:v>389.96147117614748</c:v>
                </c:pt>
                <c:pt idx="168">
                  <c:v>389.25834617614748</c:v>
                </c:pt>
                <c:pt idx="169">
                  <c:v>388.53959617614748</c:v>
                </c:pt>
                <c:pt idx="170">
                  <c:v>388.53959617614748</c:v>
                </c:pt>
                <c:pt idx="171">
                  <c:v>387.83647117614748</c:v>
                </c:pt>
                <c:pt idx="172">
                  <c:v>389.94584617614748</c:v>
                </c:pt>
                <c:pt idx="173">
                  <c:v>390.66459617614748</c:v>
                </c:pt>
                <c:pt idx="174">
                  <c:v>389.25834617614748</c:v>
                </c:pt>
                <c:pt idx="175">
                  <c:v>391.36772117614748</c:v>
                </c:pt>
                <c:pt idx="176">
                  <c:v>389.94584617614748</c:v>
                </c:pt>
                <c:pt idx="177">
                  <c:v>389.94584617614748</c:v>
                </c:pt>
                <c:pt idx="178">
                  <c:v>390.66459617614748</c:v>
                </c:pt>
                <c:pt idx="179">
                  <c:v>392.08647117614748</c:v>
                </c:pt>
                <c:pt idx="180">
                  <c:v>389.96147117614748</c:v>
                </c:pt>
                <c:pt idx="181">
                  <c:v>392.08647117614748</c:v>
                </c:pt>
                <c:pt idx="182">
                  <c:v>390.66459617614748</c:v>
                </c:pt>
                <c:pt idx="183">
                  <c:v>389.94584617614748</c:v>
                </c:pt>
                <c:pt idx="184">
                  <c:v>392.08647117614748</c:v>
                </c:pt>
                <c:pt idx="185">
                  <c:v>387.83647117614748</c:v>
                </c:pt>
                <c:pt idx="186">
                  <c:v>388.53959617614748</c:v>
                </c:pt>
                <c:pt idx="187">
                  <c:v>387.83647117614748</c:v>
                </c:pt>
                <c:pt idx="188">
                  <c:v>389.25834617614748</c:v>
                </c:pt>
                <c:pt idx="189">
                  <c:v>387.10209617614748</c:v>
                </c:pt>
                <c:pt idx="190">
                  <c:v>387.11772117614748</c:v>
                </c:pt>
                <c:pt idx="191">
                  <c:v>392.10209617614748</c:v>
                </c:pt>
                <c:pt idx="192">
                  <c:v>387.80522117614748</c:v>
                </c:pt>
                <c:pt idx="193">
                  <c:v>386.39897117614748</c:v>
                </c:pt>
                <c:pt idx="194">
                  <c:v>387.11772117614748</c:v>
                </c:pt>
                <c:pt idx="195">
                  <c:v>387.80522117614748</c:v>
                </c:pt>
                <c:pt idx="196">
                  <c:v>387.83647117614748</c:v>
                </c:pt>
                <c:pt idx="197">
                  <c:v>386.39897117614748</c:v>
                </c:pt>
                <c:pt idx="198">
                  <c:v>384.97709617614748</c:v>
                </c:pt>
                <c:pt idx="199">
                  <c:v>386.39897117614748</c:v>
                </c:pt>
                <c:pt idx="200">
                  <c:v>389.24272117614748</c:v>
                </c:pt>
                <c:pt idx="201">
                  <c:v>385.68022117614748</c:v>
                </c:pt>
                <c:pt idx="202">
                  <c:v>390.66459617614748</c:v>
                </c:pt>
                <c:pt idx="203">
                  <c:v>385.69584617614748</c:v>
                </c:pt>
                <c:pt idx="204">
                  <c:v>387.10209617614748</c:v>
                </c:pt>
                <c:pt idx="205">
                  <c:v>384.97709617614748</c:v>
                </c:pt>
                <c:pt idx="206">
                  <c:v>387.80522117614748</c:v>
                </c:pt>
                <c:pt idx="207">
                  <c:v>387.10209617614748</c:v>
                </c:pt>
                <c:pt idx="208">
                  <c:v>387.10209617614748</c:v>
                </c:pt>
                <c:pt idx="209">
                  <c:v>385.69584617614748</c:v>
                </c:pt>
                <c:pt idx="210">
                  <c:v>387.80522117614748</c:v>
                </c:pt>
                <c:pt idx="211">
                  <c:v>385.68022117614748</c:v>
                </c:pt>
                <c:pt idx="212">
                  <c:v>386.38334617614748</c:v>
                </c:pt>
                <c:pt idx="213">
                  <c:v>384.96147117614748</c:v>
                </c:pt>
                <c:pt idx="214">
                  <c:v>384.97709617614748</c:v>
                </c:pt>
                <c:pt idx="215">
                  <c:v>385.69584617614748</c:v>
                </c:pt>
                <c:pt idx="216">
                  <c:v>385.68022117614748</c:v>
                </c:pt>
                <c:pt idx="217">
                  <c:v>384.24272117614748</c:v>
                </c:pt>
                <c:pt idx="218">
                  <c:v>384.96147117614748</c:v>
                </c:pt>
                <c:pt idx="219">
                  <c:v>384.96147117614748</c:v>
                </c:pt>
                <c:pt idx="220">
                  <c:v>384.24272117614748</c:v>
                </c:pt>
                <c:pt idx="221">
                  <c:v>385.68022117614748</c:v>
                </c:pt>
                <c:pt idx="222">
                  <c:v>383.53959617614748</c:v>
                </c:pt>
                <c:pt idx="223">
                  <c:v>384.96147117614748</c:v>
                </c:pt>
                <c:pt idx="224">
                  <c:v>384.24272117614748</c:v>
                </c:pt>
                <c:pt idx="225">
                  <c:v>382.13334617614748</c:v>
                </c:pt>
                <c:pt idx="226">
                  <c:v>384.24272117614748</c:v>
                </c:pt>
                <c:pt idx="227">
                  <c:v>383.53959617614748</c:v>
                </c:pt>
                <c:pt idx="228">
                  <c:v>384.96147117614748</c:v>
                </c:pt>
                <c:pt idx="229">
                  <c:v>383.53959617614748</c:v>
                </c:pt>
                <c:pt idx="230">
                  <c:v>384.96147117614748</c:v>
                </c:pt>
                <c:pt idx="231">
                  <c:v>382.82084617614748</c:v>
                </c:pt>
                <c:pt idx="232">
                  <c:v>382.82084617614748</c:v>
                </c:pt>
                <c:pt idx="233">
                  <c:v>382.13334617614748</c:v>
                </c:pt>
                <c:pt idx="234">
                  <c:v>383.53959617614748</c:v>
                </c:pt>
                <c:pt idx="235">
                  <c:v>384.24272117614748</c:v>
                </c:pt>
                <c:pt idx="236">
                  <c:v>382.82084617614748</c:v>
                </c:pt>
                <c:pt idx="237">
                  <c:v>382.82084617614748</c:v>
                </c:pt>
                <c:pt idx="238">
                  <c:v>382.83647117614748</c:v>
                </c:pt>
                <c:pt idx="239">
                  <c:v>382.82084617614748</c:v>
                </c:pt>
                <c:pt idx="240">
                  <c:v>382.83647117614748</c:v>
                </c:pt>
                <c:pt idx="241">
                  <c:v>382.83647117614748</c:v>
                </c:pt>
                <c:pt idx="242">
                  <c:v>383.53959617614748</c:v>
                </c:pt>
                <c:pt idx="243">
                  <c:v>382.83647117614748</c:v>
                </c:pt>
                <c:pt idx="244">
                  <c:v>383.53959617614748</c:v>
                </c:pt>
                <c:pt idx="245">
                  <c:v>379.27397117614748</c:v>
                </c:pt>
                <c:pt idx="246">
                  <c:v>384.27397117614748</c:v>
                </c:pt>
                <c:pt idx="247">
                  <c:v>382.83647117614748</c:v>
                </c:pt>
                <c:pt idx="248">
                  <c:v>382.13334617614748</c:v>
                </c:pt>
                <c:pt idx="249">
                  <c:v>380.71147117614748</c:v>
                </c:pt>
                <c:pt idx="250">
                  <c:v>380.71147117614748</c:v>
                </c:pt>
                <c:pt idx="251">
                  <c:v>382.13334617614748</c:v>
                </c:pt>
                <c:pt idx="252">
                  <c:v>381.41459617614748</c:v>
                </c:pt>
                <c:pt idx="253">
                  <c:v>382.13334617614748</c:v>
                </c:pt>
                <c:pt idx="254">
                  <c:v>381.41459617614748</c:v>
                </c:pt>
                <c:pt idx="255">
                  <c:v>382.83647117614748</c:v>
                </c:pt>
                <c:pt idx="256">
                  <c:v>380.71147117614748</c:v>
                </c:pt>
                <c:pt idx="257">
                  <c:v>381.41459617614748</c:v>
                </c:pt>
                <c:pt idx="258">
                  <c:v>379.99272117614748</c:v>
                </c:pt>
                <c:pt idx="259">
                  <c:v>379.99272117614748</c:v>
                </c:pt>
                <c:pt idx="260">
                  <c:v>382.13334617614748</c:v>
                </c:pt>
                <c:pt idx="261">
                  <c:v>381.41459617614748</c:v>
                </c:pt>
                <c:pt idx="262">
                  <c:v>383.55522117614748</c:v>
                </c:pt>
                <c:pt idx="263">
                  <c:v>383.55522117614748</c:v>
                </c:pt>
                <c:pt idx="264">
                  <c:v>382.83647117614748</c:v>
                </c:pt>
                <c:pt idx="265">
                  <c:v>381.41459617614748</c:v>
                </c:pt>
                <c:pt idx="266">
                  <c:v>383.55522117614748</c:v>
                </c:pt>
                <c:pt idx="267">
                  <c:v>381.41459617614748</c:v>
                </c:pt>
                <c:pt idx="268">
                  <c:v>380.71147117614748</c:v>
                </c:pt>
                <c:pt idx="269">
                  <c:v>381.41459617614748</c:v>
                </c:pt>
                <c:pt idx="270">
                  <c:v>383.55522117614748</c:v>
                </c:pt>
                <c:pt idx="271">
                  <c:v>381.41459617614748</c:v>
                </c:pt>
                <c:pt idx="272">
                  <c:v>380.71147117614748</c:v>
                </c:pt>
                <c:pt idx="273">
                  <c:v>382.83647117614748</c:v>
                </c:pt>
                <c:pt idx="274">
                  <c:v>382.13334617614748</c:v>
                </c:pt>
                <c:pt idx="275">
                  <c:v>382.83647117614748</c:v>
                </c:pt>
                <c:pt idx="276">
                  <c:v>379.99272117614748</c:v>
                </c:pt>
                <c:pt idx="277">
                  <c:v>383.55522117614748</c:v>
                </c:pt>
                <c:pt idx="278">
                  <c:v>384.27397117614748</c:v>
                </c:pt>
                <c:pt idx="279">
                  <c:v>380.71147117614748</c:v>
                </c:pt>
                <c:pt idx="280">
                  <c:v>385.68022117614748</c:v>
                </c:pt>
                <c:pt idx="281">
                  <c:v>384.27397117614748</c:v>
                </c:pt>
                <c:pt idx="282">
                  <c:v>382.13334617614748</c:v>
                </c:pt>
                <c:pt idx="283">
                  <c:v>384.27397117614748</c:v>
                </c:pt>
                <c:pt idx="284">
                  <c:v>381.41459617614748</c:v>
                </c:pt>
                <c:pt idx="285">
                  <c:v>382.83647117614748</c:v>
                </c:pt>
                <c:pt idx="286">
                  <c:v>381.41459617614748</c:v>
                </c:pt>
                <c:pt idx="287">
                  <c:v>381.41459617614748</c:v>
                </c:pt>
                <c:pt idx="288">
                  <c:v>382.13334617614748</c:v>
                </c:pt>
                <c:pt idx="289">
                  <c:v>381.41459617614748</c:v>
                </c:pt>
                <c:pt idx="290">
                  <c:v>382.83647117614748</c:v>
                </c:pt>
                <c:pt idx="291">
                  <c:v>381.41459617614748</c:v>
                </c:pt>
                <c:pt idx="292">
                  <c:v>379.99272117614748</c:v>
                </c:pt>
                <c:pt idx="293">
                  <c:v>382.83647117614748</c:v>
                </c:pt>
                <c:pt idx="294">
                  <c:v>380.71147117614748</c:v>
                </c:pt>
                <c:pt idx="295">
                  <c:v>380.71147117614748</c:v>
                </c:pt>
                <c:pt idx="296">
                  <c:v>382.13334617614748</c:v>
                </c:pt>
                <c:pt idx="297">
                  <c:v>382.13334617614748</c:v>
                </c:pt>
                <c:pt idx="298">
                  <c:v>380.71147117614748</c:v>
                </c:pt>
                <c:pt idx="299">
                  <c:v>379.99272117614748</c:v>
                </c:pt>
                <c:pt idx="300">
                  <c:v>382.83647117614748</c:v>
                </c:pt>
                <c:pt idx="301">
                  <c:v>380.71147117614748</c:v>
                </c:pt>
                <c:pt idx="302">
                  <c:v>379.27397117614748</c:v>
                </c:pt>
                <c:pt idx="303">
                  <c:v>381.41459617614748</c:v>
                </c:pt>
                <c:pt idx="304">
                  <c:v>379.99272117614748</c:v>
                </c:pt>
                <c:pt idx="305">
                  <c:v>379.99272117614748</c:v>
                </c:pt>
                <c:pt idx="306">
                  <c:v>378.57084617614748</c:v>
                </c:pt>
                <c:pt idx="307">
                  <c:v>379.27397117614748</c:v>
                </c:pt>
                <c:pt idx="308">
                  <c:v>379.27397117614748</c:v>
                </c:pt>
                <c:pt idx="309">
                  <c:v>381.41459617614748</c:v>
                </c:pt>
                <c:pt idx="310">
                  <c:v>379.27397117614748</c:v>
                </c:pt>
                <c:pt idx="311">
                  <c:v>377.85209617614748</c:v>
                </c:pt>
                <c:pt idx="312">
                  <c:v>380.71147117614748</c:v>
                </c:pt>
                <c:pt idx="313">
                  <c:v>379.99272117614748</c:v>
                </c:pt>
                <c:pt idx="314">
                  <c:v>379.99272117614748</c:v>
                </c:pt>
                <c:pt idx="315">
                  <c:v>377.85209617614748</c:v>
                </c:pt>
                <c:pt idx="316">
                  <c:v>380.71147117614748</c:v>
                </c:pt>
                <c:pt idx="317">
                  <c:v>379.27397117614748</c:v>
                </c:pt>
                <c:pt idx="318">
                  <c:v>379.99272117614748</c:v>
                </c:pt>
                <c:pt idx="319">
                  <c:v>379.27397117614748</c:v>
                </c:pt>
                <c:pt idx="320">
                  <c:v>379.27397117614748</c:v>
                </c:pt>
                <c:pt idx="321">
                  <c:v>378.57084617614748</c:v>
                </c:pt>
                <c:pt idx="322">
                  <c:v>379.99272117614748</c:v>
                </c:pt>
                <c:pt idx="323">
                  <c:v>377.85209617614748</c:v>
                </c:pt>
                <c:pt idx="324">
                  <c:v>381.41459617614748</c:v>
                </c:pt>
                <c:pt idx="325">
                  <c:v>378.57084617614748</c:v>
                </c:pt>
                <c:pt idx="326">
                  <c:v>379.99272117614748</c:v>
                </c:pt>
                <c:pt idx="327">
                  <c:v>379.99272117614748</c:v>
                </c:pt>
                <c:pt idx="328">
                  <c:v>378.57084617614748</c:v>
                </c:pt>
                <c:pt idx="329">
                  <c:v>380.71147117614748</c:v>
                </c:pt>
                <c:pt idx="330">
                  <c:v>377.14897117614748</c:v>
                </c:pt>
                <c:pt idx="331">
                  <c:v>380.71147117614748</c:v>
                </c:pt>
                <c:pt idx="332">
                  <c:v>379.99272117614748</c:v>
                </c:pt>
                <c:pt idx="333">
                  <c:v>379.99272117614748</c:v>
                </c:pt>
                <c:pt idx="334">
                  <c:v>379.27397117614748</c:v>
                </c:pt>
                <c:pt idx="335">
                  <c:v>379.27397117614748</c:v>
                </c:pt>
                <c:pt idx="336">
                  <c:v>379.99272117614748</c:v>
                </c:pt>
                <c:pt idx="337">
                  <c:v>378.57084617614748</c:v>
                </c:pt>
                <c:pt idx="338">
                  <c:v>378.57084617614748</c:v>
                </c:pt>
                <c:pt idx="339">
                  <c:v>382.83647117614748</c:v>
                </c:pt>
                <c:pt idx="340">
                  <c:v>379.99272117614748</c:v>
                </c:pt>
                <c:pt idx="341">
                  <c:v>381.41459617614748</c:v>
                </c:pt>
                <c:pt idx="342">
                  <c:v>379.27397117614748</c:v>
                </c:pt>
                <c:pt idx="343">
                  <c:v>380.71147117614748</c:v>
                </c:pt>
                <c:pt idx="344">
                  <c:v>380.71147117614748</c:v>
                </c:pt>
                <c:pt idx="345">
                  <c:v>379.27397117614748</c:v>
                </c:pt>
                <c:pt idx="346">
                  <c:v>381.41459617614748</c:v>
                </c:pt>
                <c:pt idx="347">
                  <c:v>381.41459617614748</c:v>
                </c:pt>
                <c:pt idx="348">
                  <c:v>378.57084617614748</c:v>
                </c:pt>
                <c:pt idx="349">
                  <c:v>378.57084617614748</c:v>
                </c:pt>
                <c:pt idx="350">
                  <c:v>380.71147117614748</c:v>
                </c:pt>
                <c:pt idx="351">
                  <c:v>380.71147117614748</c:v>
                </c:pt>
                <c:pt idx="352">
                  <c:v>382.13334617614748</c:v>
                </c:pt>
                <c:pt idx="353">
                  <c:v>379.99272117614748</c:v>
                </c:pt>
                <c:pt idx="354">
                  <c:v>379.27397117614748</c:v>
                </c:pt>
                <c:pt idx="355">
                  <c:v>379.27397117614748</c:v>
                </c:pt>
                <c:pt idx="356">
                  <c:v>379.27397117614748</c:v>
                </c:pt>
                <c:pt idx="357">
                  <c:v>378.57084617614748</c:v>
                </c:pt>
                <c:pt idx="358">
                  <c:v>379.27397117614748</c:v>
                </c:pt>
                <c:pt idx="359">
                  <c:v>379.99272117614748</c:v>
                </c:pt>
                <c:pt idx="360">
                  <c:v>378.57084617614748</c:v>
                </c:pt>
                <c:pt idx="361">
                  <c:v>379.27397117614748</c:v>
                </c:pt>
                <c:pt idx="362">
                  <c:v>379.99272117614748</c:v>
                </c:pt>
                <c:pt idx="363">
                  <c:v>379.99272117614748</c:v>
                </c:pt>
                <c:pt idx="364">
                  <c:v>379.27397117614748</c:v>
                </c:pt>
                <c:pt idx="365">
                  <c:v>379.27397117614748</c:v>
                </c:pt>
                <c:pt idx="366">
                  <c:v>378.57084617614748</c:v>
                </c:pt>
                <c:pt idx="367">
                  <c:v>380.71147117614748</c:v>
                </c:pt>
                <c:pt idx="368">
                  <c:v>379.27397117614748</c:v>
                </c:pt>
                <c:pt idx="369">
                  <c:v>379.99272117614748</c:v>
                </c:pt>
                <c:pt idx="370">
                  <c:v>377.85209617614748</c:v>
                </c:pt>
                <c:pt idx="371">
                  <c:v>377.85209617614748</c:v>
                </c:pt>
                <c:pt idx="372">
                  <c:v>378.57084617614748</c:v>
                </c:pt>
                <c:pt idx="373">
                  <c:v>377.85209617614748</c:v>
                </c:pt>
                <c:pt idx="374">
                  <c:v>379.27397117614748</c:v>
                </c:pt>
                <c:pt idx="375">
                  <c:v>377.85209617614748</c:v>
                </c:pt>
                <c:pt idx="376">
                  <c:v>377.14897117614748</c:v>
                </c:pt>
                <c:pt idx="377">
                  <c:v>379.99272117614748</c:v>
                </c:pt>
                <c:pt idx="378">
                  <c:v>377.85209617614748</c:v>
                </c:pt>
                <c:pt idx="379">
                  <c:v>378.57084617614748</c:v>
                </c:pt>
                <c:pt idx="380">
                  <c:v>379.27397117614748</c:v>
                </c:pt>
                <c:pt idx="381">
                  <c:v>377.14897117614748</c:v>
                </c:pt>
                <c:pt idx="382">
                  <c:v>377.85209617614748</c:v>
                </c:pt>
                <c:pt idx="383">
                  <c:v>377.85209617614748</c:v>
                </c:pt>
                <c:pt idx="384">
                  <c:v>377.85209617614748</c:v>
                </c:pt>
                <c:pt idx="385">
                  <c:v>377.85209617614748</c:v>
                </c:pt>
                <c:pt idx="386">
                  <c:v>380.71147117614748</c:v>
                </c:pt>
                <c:pt idx="387">
                  <c:v>379.27397117614748</c:v>
                </c:pt>
                <c:pt idx="388">
                  <c:v>378.57084617614748</c:v>
                </c:pt>
                <c:pt idx="389">
                  <c:v>379.27397117614748</c:v>
                </c:pt>
                <c:pt idx="390">
                  <c:v>379.99272117614748</c:v>
                </c:pt>
                <c:pt idx="391">
                  <c:v>378.57084617614748</c:v>
                </c:pt>
                <c:pt idx="392">
                  <c:v>379.27397117614748</c:v>
                </c:pt>
                <c:pt idx="393">
                  <c:v>378.57084617614748</c:v>
                </c:pt>
                <c:pt idx="394">
                  <c:v>381.41459617614748</c:v>
                </c:pt>
                <c:pt idx="395">
                  <c:v>378.57084617614748</c:v>
                </c:pt>
                <c:pt idx="396">
                  <c:v>381.41459617614748</c:v>
                </c:pt>
                <c:pt idx="397">
                  <c:v>377.14897117614748</c:v>
                </c:pt>
                <c:pt idx="398">
                  <c:v>381.41459617614748</c:v>
                </c:pt>
                <c:pt idx="399">
                  <c:v>379.99272117614748</c:v>
                </c:pt>
                <c:pt idx="400">
                  <c:v>379.99272117614748</c:v>
                </c:pt>
                <c:pt idx="401">
                  <c:v>380.71147117614748</c:v>
                </c:pt>
                <c:pt idx="402">
                  <c:v>379.27397117614748</c:v>
                </c:pt>
                <c:pt idx="403">
                  <c:v>380.71147117614748</c:v>
                </c:pt>
                <c:pt idx="404">
                  <c:v>383.55522117614748</c:v>
                </c:pt>
                <c:pt idx="405">
                  <c:v>382.13334617614748</c:v>
                </c:pt>
                <c:pt idx="406">
                  <c:v>379.99272117614748</c:v>
                </c:pt>
                <c:pt idx="407">
                  <c:v>378.57084617614748</c:v>
                </c:pt>
                <c:pt idx="408">
                  <c:v>382.13334617614748</c:v>
                </c:pt>
                <c:pt idx="409">
                  <c:v>380.71147117614748</c:v>
                </c:pt>
                <c:pt idx="410">
                  <c:v>380.71147117614748</c:v>
                </c:pt>
                <c:pt idx="411">
                  <c:v>380.71147117614748</c:v>
                </c:pt>
                <c:pt idx="412">
                  <c:v>382.13334617614748</c:v>
                </c:pt>
                <c:pt idx="413">
                  <c:v>379.99272117614748</c:v>
                </c:pt>
                <c:pt idx="414">
                  <c:v>379.99272117614748</c:v>
                </c:pt>
                <c:pt idx="415">
                  <c:v>380.71147117614748</c:v>
                </c:pt>
                <c:pt idx="416">
                  <c:v>382.13334617614748</c:v>
                </c:pt>
                <c:pt idx="417">
                  <c:v>382.83647117614748</c:v>
                </c:pt>
                <c:pt idx="418">
                  <c:v>384.27397117614748</c:v>
                </c:pt>
                <c:pt idx="419">
                  <c:v>381.41459617614748</c:v>
                </c:pt>
                <c:pt idx="420">
                  <c:v>383.55522117614748</c:v>
                </c:pt>
                <c:pt idx="421">
                  <c:v>382.82084617614748</c:v>
                </c:pt>
                <c:pt idx="422">
                  <c:v>382.83647117614748</c:v>
                </c:pt>
                <c:pt idx="423">
                  <c:v>383.55522117614748</c:v>
                </c:pt>
                <c:pt idx="424">
                  <c:v>382.83647117614748</c:v>
                </c:pt>
                <c:pt idx="425">
                  <c:v>384.24272117614748</c:v>
                </c:pt>
                <c:pt idx="426">
                  <c:v>383.55522117614748</c:v>
                </c:pt>
                <c:pt idx="427">
                  <c:v>382.83647117614748</c:v>
                </c:pt>
                <c:pt idx="428">
                  <c:v>382.82084617614748</c:v>
                </c:pt>
                <c:pt idx="429">
                  <c:v>383.53959617614748</c:v>
                </c:pt>
                <c:pt idx="430">
                  <c:v>383.53959617614748</c:v>
                </c:pt>
                <c:pt idx="431">
                  <c:v>384.24272117614748</c:v>
                </c:pt>
                <c:pt idx="432">
                  <c:v>382.83647117614748</c:v>
                </c:pt>
                <c:pt idx="433">
                  <c:v>384.24272117614748</c:v>
                </c:pt>
                <c:pt idx="434">
                  <c:v>383.53959617614748</c:v>
                </c:pt>
                <c:pt idx="435">
                  <c:v>382.82084617614748</c:v>
                </c:pt>
                <c:pt idx="436">
                  <c:v>384.96147117614748</c:v>
                </c:pt>
                <c:pt idx="437">
                  <c:v>382.13334617614748</c:v>
                </c:pt>
                <c:pt idx="438">
                  <c:v>385.68022117614748</c:v>
                </c:pt>
                <c:pt idx="439">
                  <c:v>385.69584617614748</c:v>
                </c:pt>
                <c:pt idx="440">
                  <c:v>384.24272117614748</c:v>
                </c:pt>
                <c:pt idx="441">
                  <c:v>384.24272117614748</c:v>
                </c:pt>
                <c:pt idx="442">
                  <c:v>384.96147117614748</c:v>
                </c:pt>
                <c:pt idx="443">
                  <c:v>382.13334617614748</c:v>
                </c:pt>
                <c:pt idx="444">
                  <c:v>384.24272117614748</c:v>
                </c:pt>
                <c:pt idx="445">
                  <c:v>384.24272117614748</c:v>
                </c:pt>
                <c:pt idx="446">
                  <c:v>382.13334617614748</c:v>
                </c:pt>
                <c:pt idx="447">
                  <c:v>382.13334617614748</c:v>
                </c:pt>
                <c:pt idx="448">
                  <c:v>385.69584617614748</c:v>
                </c:pt>
                <c:pt idx="449">
                  <c:v>382.83647117614748</c:v>
                </c:pt>
                <c:pt idx="450">
                  <c:v>383.57084617614748</c:v>
                </c:pt>
                <c:pt idx="451">
                  <c:v>382.82084617614748</c:v>
                </c:pt>
                <c:pt idx="452">
                  <c:v>382.13334617614748</c:v>
                </c:pt>
                <c:pt idx="453">
                  <c:v>387.11772117614748</c:v>
                </c:pt>
                <c:pt idx="454">
                  <c:v>382.14897117614748</c:v>
                </c:pt>
                <c:pt idx="455">
                  <c:v>382.83647117614748</c:v>
                </c:pt>
                <c:pt idx="456">
                  <c:v>383.57084617614748</c:v>
                </c:pt>
                <c:pt idx="457">
                  <c:v>384.28959617614748</c:v>
                </c:pt>
                <c:pt idx="458">
                  <c:v>384.97709617614748</c:v>
                </c:pt>
                <c:pt idx="459">
                  <c:v>381.43022117614748</c:v>
                </c:pt>
                <c:pt idx="460">
                  <c:v>384.27397117614748</c:v>
                </c:pt>
                <c:pt idx="461">
                  <c:v>382.85209617614748</c:v>
                </c:pt>
                <c:pt idx="462">
                  <c:v>382.14897117614748</c:v>
                </c:pt>
                <c:pt idx="463">
                  <c:v>383.57084617614748</c:v>
                </c:pt>
                <c:pt idx="464">
                  <c:v>387.11772117614748</c:v>
                </c:pt>
                <c:pt idx="465">
                  <c:v>383.57084617614748</c:v>
                </c:pt>
                <c:pt idx="466">
                  <c:v>384.28959617614748</c:v>
                </c:pt>
                <c:pt idx="467">
                  <c:v>383.57084617614748</c:v>
                </c:pt>
                <c:pt idx="468">
                  <c:v>384.28959617614748</c:v>
                </c:pt>
                <c:pt idx="469">
                  <c:v>383.55522117614748</c:v>
                </c:pt>
                <c:pt idx="470">
                  <c:v>384.99272117614748</c:v>
                </c:pt>
                <c:pt idx="471">
                  <c:v>387.11772117614748</c:v>
                </c:pt>
                <c:pt idx="472">
                  <c:v>386.41459617614748</c:v>
                </c:pt>
                <c:pt idx="473">
                  <c:v>385.71147117614748</c:v>
                </c:pt>
                <c:pt idx="474">
                  <c:v>384.99272117614748</c:v>
                </c:pt>
                <c:pt idx="475">
                  <c:v>387.83647117614748</c:v>
                </c:pt>
                <c:pt idx="476">
                  <c:v>387.85209617614748</c:v>
                </c:pt>
                <c:pt idx="477">
                  <c:v>386.41459617614748</c:v>
                </c:pt>
                <c:pt idx="478">
                  <c:v>385.71147117614748</c:v>
                </c:pt>
                <c:pt idx="479">
                  <c:v>387.13334617614748</c:v>
                </c:pt>
                <c:pt idx="480">
                  <c:v>387.85209617614748</c:v>
                </c:pt>
                <c:pt idx="481">
                  <c:v>388.55522117614748</c:v>
                </c:pt>
                <c:pt idx="482">
                  <c:v>388.55522117614748</c:v>
                </c:pt>
                <c:pt idx="483">
                  <c:v>387.13334617614748</c:v>
                </c:pt>
                <c:pt idx="484">
                  <c:v>386.41459617614748</c:v>
                </c:pt>
                <c:pt idx="485">
                  <c:v>387.85209617614748</c:v>
                </c:pt>
                <c:pt idx="486">
                  <c:v>388.55522117614748</c:v>
                </c:pt>
                <c:pt idx="487">
                  <c:v>388.55522117614748</c:v>
                </c:pt>
                <c:pt idx="488">
                  <c:v>392.11772117614748</c:v>
                </c:pt>
                <c:pt idx="489">
                  <c:v>386.41459617614748</c:v>
                </c:pt>
                <c:pt idx="490">
                  <c:v>388.55522117614748</c:v>
                </c:pt>
                <c:pt idx="491">
                  <c:v>389.96147117614748</c:v>
                </c:pt>
                <c:pt idx="492">
                  <c:v>389.97709617614748</c:v>
                </c:pt>
                <c:pt idx="493">
                  <c:v>389.25834617614748</c:v>
                </c:pt>
                <c:pt idx="494">
                  <c:v>387.83647117614748</c:v>
                </c:pt>
                <c:pt idx="495">
                  <c:v>389.25834617614748</c:v>
                </c:pt>
                <c:pt idx="496">
                  <c:v>389.96147117614748</c:v>
                </c:pt>
                <c:pt idx="497">
                  <c:v>389.96147117614748</c:v>
                </c:pt>
                <c:pt idx="498">
                  <c:v>392.10209617614748</c:v>
                </c:pt>
                <c:pt idx="499">
                  <c:v>392.10209617614748</c:v>
                </c:pt>
                <c:pt idx="500">
                  <c:v>389.96147117614748</c:v>
                </c:pt>
                <c:pt idx="501">
                  <c:v>389.25834617614748</c:v>
                </c:pt>
                <c:pt idx="502">
                  <c:v>390.68022117614748</c:v>
                </c:pt>
                <c:pt idx="503">
                  <c:v>391.38334617614748</c:v>
                </c:pt>
                <c:pt idx="504">
                  <c:v>388.53959617614748</c:v>
                </c:pt>
                <c:pt idx="505">
                  <c:v>389.25834617614748</c:v>
                </c:pt>
                <c:pt idx="506">
                  <c:v>389.25834617614748</c:v>
                </c:pt>
                <c:pt idx="507">
                  <c:v>390.68022117614748</c:v>
                </c:pt>
                <c:pt idx="508">
                  <c:v>389.25834617614748</c:v>
                </c:pt>
                <c:pt idx="509">
                  <c:v>390.68022117614748</c:v>
                </c:pt>
                <c:pt idx="510">
                  <c:v>392.10209617614748</c:v>
                </c:pt>
                <c:pt idx="511">
                  <c:v>390.68022117614748</c:v>
                </c:pt>
                <c:pt idx="512">
                  <c:v>389.25834617614748</c:v>
                </c:pt>
                <c:pt idx="513">
                  <c:v>392.10209617614748</c:v>
                </c:pt>
                <c:pt idx="514">
                  <c:v>388.53959617614748</c:v>
                </c:pt>
                <c:pt idx="515">
                  <c:v>388.53959617614748</c:v>
                </c:pt>
                <c:pt idx="516">
                  <c:v>389.96147117614748</c:v>
                </c:pt>
                <c:pt idx="517">
                  <c:v>389.96147117614748</c:v>
                </c:pt>
                <c:pt idx="518">
                  <c:v>391.38334617614748</c:v>
                </c:pt>
                <c:pt idx="519">
                  <c:v>391.38334617614748</c:v>
                </c:pt>
                <c:pt idx="520">
                  <c:v>389.25834617614748</c:v>
                </c:pt>
                <c:pt idx="521">
                  <c:v>390.68022117614748</c:v>
                </c:pt>
                <c:pt idx="522">
                  <c:v>391.38334617614748</c:v>
                </c:pt>
                <c:pt idx="523">
                  <c:v>393.50834617614748</c:v>
                </c:pt>
                <c:pt idx="524">
                  <c:v>388.53959617614748</c:v>
                </c:pt>
                <c:pt idx="525">
                  <c:v>391.38334617614748</c:v>
                </c:pt>
                <c:pt idx="526">
                  <c:v>392.10209617614748</c:v>
                </c:pt>
                <c:pt idx="527">
                  <c:v>391.38334617614748</c:v>
                </c:pt>
                <c:pt idx="528">
                  <c:v>389.96147117614748</c:v>
                </c:pt>
                <c:pt idx="529">
                  <c:v>389.25834617614748</c:v>
                </c:pt>
                <c:pt idx="530">
                  <c:v>392.10209617614748</c:v>
                </c:pt>
                <c:pt idx="531">
                  <c:v>392.10209617614748</c:v>
                </c:pt>
                <c:pt idx="532">
                  <c:v>389.25834617614748</c:v>
                </c:pt>
                <c:pt idx="533">
                  <c:v>392.10209617614748</c:v>
                </c:pt>
                <c:pt idx="534">
                  <c:v>392.10209617614748</c:v>
                </c:pt>
                <c:pt idx="535">
                  <c:v>390.68022117614748</c:v>
                </c:pt>
                <c:pt idx="536">
                  <c:v>391.38334617614748</c:v>
                </c:pt>
                <c:pt idx="537">
                  <c:v>393.52397117614748</c:v>
                </c:pt>
                <c:pt idx="538">
                  <c:v>392.10209617614748</c:v>
                </c:pt>
                <c:pt idx="539">
                  <c:v>392.10209617614748</c:v>
                </c:pt>
                <c:pt idx="540">
                  <c:v>392.10209617614748</c:v>
                </c:pt>
                <c:pt idx="541">
                  <c:v>392.10209617614748</c:v>
                </c:pt>
                <c:pt idx="542">
                  <c:v>393.52397117614748</c:v>
                </c:pt>
                <c:pt idx="543">
                  <c:v>395.64897117614748</c:v>
                </c:pt>
                <c:pt idx="544">
                  <c:v>394.94584617614748</c:v>
                </c:pt>
                <c:pt idx="545">
                  <c:v>394.24272117614748</c:v>
                </c:pt>
                <c:pt idx="546">
                  <c:v>393.52397117614748</c:v>
                </c:pt>
                <c:pt idx="547">
                  <c:v>394.24272117614748</c:v>
                </c:pt>
                <c:pt idx="548">
                  <c:v>392.82084617614748</c:v>
                </c:pt>
                <c:pt idx="549">
                  <c:v>396.36772117614748</c:v>
                </c:pt>
                <c:pt idx="550">
                  <c:v>397.07084617614748</c:v>
                </c:pt>
                <c:pt idx="551">
                  <c:v>394.94584617614748</c:v>
                </c:pt>
                <c:pt idx="552">
                  <c:v>394.94584617614748</c:v>
                </c:pt>
                <c:pt idx="553">
                  <c:v>397.07084617614748</c:v>
                </c:pt>
                <c:pt idx="554">
                  <c:v>394.24272117614748</c:v>
                </c:pt>
                <c:pt idx="555">
                  <c:v>394.24272117614748</c:v>
                </c:pt>
                <c:pt idx="556">
                  <c:v>397.07084617614748</c:v>
                </c:pt>
                <c:pt idx="557">
                  <c:v>394.94584617614748</c:v>
                </c:pt>
                <c:pt idx="558">
                  <c:v>399.21147117614748</c:v>
                </c:pt>
                <c:pt idx="559">
                  <c:v>398.49272117614748</c:v>
                </c:pt>
                <c:pt idx="560">
                  <c:v>397.07084617614748</c:v>
                </c:pt>
                <c:pt idx="561">
                  <c:v>396.38334617614748</c:v>
                </c:pt>
                <c:pt idx="562">
                  <c:v>400.63334617614748</c:v>
                </c:pt>
                <c:pt idx="563">
                  <c:v>398.49272117614748</c:v>
                </c:pt>
                <c:pt idx="564">
                  <c:v>399.93022117614748</c:v>
                </c:pt>
                <c:pt idx="565">
                  <c:v>401.35209617614748</c:v>
                </c:pt>
                <c:pt idx="566">
                  <c:v>399.93022117614748</c:v>
                </c:pt>
                <c:pt idx="567">
                  <c:v>400.63334617614748</c:v>
                </c:pt>
                <c:pt idx="568">
                  <c:v>401.35209617614748</c:v>
                </c:pt>
                <c:pt idx="569">
                  <c:v>399.21147117614748</c:v>
                </c:pt>
                <c:pt idx="570">
                  <c:v>401.35209617614748</c:v>
                </c:pt>
                <c:pt idx="571">
                  <c:v>402.05522117614748</c:v>
                </c:pt>
                <c:pt idx="572">
                  <c:v>402.05522117614748</c:v>
                </c:pt>
                <c:pt idx="573">
                  <c:v>403.50834617614748</c:v>
                </c:pt>
                <c:pt idx="574">
                  <c:v>402.05522117614748</c:v>
                </c:pt>
                <c:pt idx="575">
                  <c:v>403.50834617614748</c:v>
                </c:pt>
                <c:pt idx="576">
                  <c:v>404.21147117614748</c:v>
                </c:pt>
                <c:pt idx="577">
                  <c:v>402.78959617614748</c:v>
                </c:pt>
                <c:pt idx="578">
                  <c:v>404.21147117614748</c:v>
                </c:pt>
                <c:pt idx="579">
                  <c:v>404.93022117614748</c:v>
                </c:pt>
                <c:pt idx="580">
                  <c:v>405.63334617614748</c:v>
                </c:pt>
                <c:pt idx="581">
                  <c:v>404.93022117614748</c:v>
                </c:pt>
                <c:pt idx="582">
                  <c:v>406.35209617614748</c:v>
                </c:pt>
                <c:pt idx="583">
                  <c:v>405.63334617614748</c:v>
                </c:pt>
                <c:pt idx="584">
                  <c:v>408.49272117614748</c:v>
                </c:pt>
                <c:pt idx="585">
                  <c:v>406.35209617614748</c:v>
                </c:pt>
                <c:pt idx="586">
                  <c:v>407.07084617614748</c:v>
                </c:pt>
                <c:pt idx="587">
                  <c:v>407.07084617614748</c:v>
                </c:pt>
                <c:pt idx="588">
                  <c:v>409.19584617614748</c:v>
                </c:pt>
                <c:pt idx="589">
                  <c:v>407.77397117614748</c:v>
                </c:pt>
                <c:pt idx="590">
                  <c:v>407.77397117614748</c:v>
                </c:pt>
                <c:pt idx="591">
                  <c:v>407.07084617614748</c:v>
                </c:pt>
                <c:pt idx="592">
                  <c:v>409.19584617614748</c:v>
                </c:pt>
                <c:pt idx="593">
                  <c:v>409.19584617614748</c:v>
                </c:pt>
                <c:pt idx="594">
                  <c:v>409.19584617614748</c:v>
                </c:pt>
                <c:pt idx="595">
                  <c:v>408.49272117614748</c:v>
                </c:pt>
                <c:pt idx="596">
                  <c:v>409.91459617614748</c:v>
                </c:pt>
                <c:pt idx="597">
                  <c:v>407.07084617614748</c:v>
                </c:pt>
                <c:pt idx="598">
                  <c:v>409.19584617614748</c:v>
                </c:pt>
                <c:pt idx="599">
                  <c:v>410.63334617614748</c:v>
                </c:pt>
                <c:pt idx="600">
                  <c:v>411.32084617614748</c:v>
                </c:pt>
                <c:pt idx="601">
                  <c:v>409.91459617614748</c:v>
                </c:pt>
                <c:pt idx="602">
                  <c:v>411.33647117614748</c:v>
                </c:pt>
                <c:pt idx="603">
                  <c:v>409.19584617614748</c:v>
                </c:pt>
                <c:pt idx="604">
                  <c:v>409.19584617614748</c:v>
                </c:pt>
                <c:pt idx="605">
                  <c:v>412.03959617614748</c:v>
                </c:pt>
                <c:pt idx="606">
                  <c:v>409.91459617614748</c:v>
                </c:pt>
                <c:pt idx="607">
                  <c:v>408.49272117614748</c:v>
                </c:pt>
                <c:pt idx="608">
                  <c:v>412.03959617614748</c:v>
                </c:pt>
                <c:pt idx="609">
                  <c:v>410.63334617614748</c:v>
                </c:pt>
                <c:pt idx="610">
                  <c:v>409.91459617614748</c:v>
                </c:pt>
                <c:pt idx="611">
                  <c:v>412.74272117614748</c:v>
                </c:pt>
                <c:pt idx="612">
                  <c:v>409.18022117614748</c:v>
                </c:pt>
                <c:pt idx="613">
                  <c:v>410.63334617614748</c:v>
                </c:pt>
                <c:pt idx="614">
                  <c:v>411.33647117614748</c:v>
                </c:pt>
                <c:pt idx="615">
                  <c:v>409.19584617614748</c:v>
                </c:pt>
                <c:pt idx="616">
                  <c:v>409.91459617614748</c:v>
                </c:pt>
                <c:pt idx="617">
                  <c:v>409.19584617614748</c:v>
                </c:pt>
                <c:pt idx="618">
                  <c:v>412.03959617614748</c:v>
                </c:pt>
                <c:pt idx="619">
                  <c:v>411.32084617614748</c:v>
                </c:pt>
                <c:pt idx="620">
                  <c:v>411.33647117614748</c:v>
                </c:pt>
                <c:pt idx="621">
                  <c:v>409.91459617614748</c:v>
                </c:pt>
                <c:pt idx="622">
                  <c:v>411.32084617614748</c:v>
                </c:pt>
                <c:pt idx="623">
                  <c:v>411.32084617614748</c:v>
                </c:pt>
                <c:pt idx="624">
                  <c:v>411.33647117614748</c:v>
                </c:pt>
                <c:pt idx="625">
                  <c:v>409.19584617614748</c:v>
                </c:pt>
                <c:pt idx="626">
                  <c:v>411.33647117614748</c:v>
                </c:pt>
                <c:pt idx="627">
                  <c:v>407.77397117614748</c:v>
                </c:pt>
                <c:pt idx="628">
                  <c:v>409.91459617614748</c:v>
                </c:pt>
                <c:pt idx="629">
                  <c:v>412.03959617614748</c:v>
                </c:pt>
                <c:pt idx="630">
                  <c:v>412.03959617614748</c:v>
                </c:pt>
                <c:pt idx="631">
                  <c:v>412.03959617614748</c:v>
                </c:pt>
                <c:pt idx="632">
                  <c:v>412.03959617614748</c:v>
                </c:pt>
                <c:pt idx="633">
                  <c:v>412.03959617614748</c:v>
                </c:pt>
                <c:pt idx="634">
                  <c:v>412.03959617614748</c:v>
                </c:pt>
                <c:pt idx="635">
                  <c:v>411.32084617614748</c:v>
                </c:pt>
                <c:pt idx="636">
                  <c:v>412.74272117614748</c:v>
                </c:pt>
                <c:pt idx="637">
                  <c:v>412.74272117614748</c:v>
                </c:pt>
                <c:pt idx="638">
                  <c:v>410.60209617614748</c:v>
                </c:pt>
                <c:pt idx="639">
                  <c:v>414.16459617614748</c:v>
                </c:pt>
                <c:pt idx="640">
                  <c:v>414.88334617614748</c:v>
                </c:pt>
                <c:pt idx="641">
                  <c:v>413.46147117614748</c:v>
                </c:pt>
                <c:pt idx="642">
                  <c:v>412.03959617614748</c:v>
                </c:pt>
                <c:pt idx="643">
                  <c:v>414.88334617614748</c:v>
                </c:pt>
                <c:pt idx="644">
                  <c:v>414.16459617614748</c:v>
                </c:pt>
                <c:pt idx="645">
                  <c:v>414.16459617614748</c:v>
                </c:pt>
                <c:pt idx="646">
                  <c:v>412.03959617614748</c:v>
                </c:pt>
                <c:pt idx="647">
                  <c:v>414.16459617614748</c:v>
                </c:pt>
                <c:pt idx="648">
                  <c:v>413.46147117614748</c:v>
                </c:pt>
                <c:pt idx="649">
                  <c:v>414.16459617614748</c:v>
                </c:pt>
                <c:pt idx="650">
                  <c:v>414.88334617614748</c:v>
                </c:pt>
                <c:pt idx="651">
                  <c:v>412.72709617614748</c:v>
                </c:pt>
                <c:pt idx="652">
                  <c:v>414.88334617614748</c:v>
                </c:pt>
                <c:pt idx="653">
                  <c:v>417.72709617614748</c:v>
                </c:pt>
                <c:pt idx="654">
                  <c:v>413.44584617614748</c:v>
                </c:pt>
                <c:pt idx="655">
                  <c:v>414.88334617614748</c:v>
                </c:pt>
                <c:pt idx="656">
                  <c:v>415.60209617614748</c:v>
                </c:pt>
                <c:pt idx="657">
                  <c:v>417.72709617614748</c:v>
                </c:pt>
                <c:pt idx="658">
                  <c:v>415.57084617614748</c:v>
                </c:pt>
                <c:pt idx="659">
                  <c:v>417.02397117614748</c:v>
                </c:pt>
                <c:pt idx="660">
                  <c:v>416.30522117614748</c:v>
                </c:pt>
                <c:pt idx="661">
                  <c:v>420.60209617614748</c:v>
                </c:pt>
                <c:pt idx="662">
                  <c:v>417.02397117614748</c:v>
                </c:pt>
                <c:pt idx="663">
                  <c:v>417.71147117614748</c:v>
                </c:pt>
                <c:pt idx="664">
                  <c:v>416.30522117614748</c:v>
                </c:pt>
                <c:pt idx="665">
                  <c:v>417.69584617614748</c:v>
                </c:pt>
                <c:pt idx="666">
                  <c:v>419.85209617614748</c:v>
                </c:pt>
                <c:pt idx="667">
                  <c:v>417.69584617614748</c:v>
                </c:pt>
                <c:pt idx="668">
                  <c:v>419.13334617614748</c:v>
                </c:pt>
                <c:pt idx="669">
                  <c:v>419.13334617614748</c:v>
                </c:pt>
                <c:pt idx="670">
                  <c:v>418.41459617614748</c:v>
                </c:pt>
                <c:pt idx="671">
                  <c:v>419.85209617614748</c:v>
                </c:pt>
                <c:pt idx="672">
                  <c:v>419.13334617614748</c:v>
                </c:pt>
                <c:pt idx="673">
                  <c:v>419.13334617614748</c:v>
                </c:pt>
                <c:pt idx="674">
                  <c:v>419.13334617614748</c:v>
                </c:pt>
                <c:pt idx="675">
                  <c:v>419.13334617614748</c:v>
                </c:pt>
                <c:pt idx="676">
                  <c:v>419.13334617614748</c:v>
                </c:pt>
                <c:pt idx="677">
                  <c:v>418.41459617614748</c:v>
                </c:pt>
                <c:pt idx="678">
                  <c:v>417.69584617614748</c:v>
                </c:pt>
                <c:pt idx="679">
                  <c:v>418.41459617614748</c:v>
                </c:pt>
                <c:pt idx="680">
                  <c:v>419.13334617614748</c:v>
                </c:pt>
                <c:pt idx="681">
                  <c:v>419.13334617614748</c:v>
                </c:pt>
                <c:pt idx="682">
                  <c:v>421.28959617614748</c:v>
                </c:pt>
                <c:pt idx="683">
                  <c:v>419.85209617614748</c:v>
                </c:pt>
                <c:pt idx="684">
                  <c:v>419.13334617614748</c:v>
                </c:pt>
                <c:pt idx="685">
                  <c:v>421.28959617614748</c:v>
                </c:pt>
                <c:pt idx="686">
                  <c:v>418.41459617614748</c:v>
                </c:pt>
                <c:pt idx="687">
                  <c:v>419.85209617614748</c:v>
                </c:pt>
                <c:pt idx="688">
                  <c:v>419.13334617614748</c:v>
                </c:pt>
                <c:pt idx="689">
                  <c:v>419.85209617614748</c:v>
                </c:pt>
                <c:pt idx="690">
                  <c:v>418.43022117614748</c:v>
                </c:pt>
                <c:pt idx="691">
                  <c:v>419.13334617614748</c:v>
                </c:pt>
                <c:pt idx="692">
                  <c:v>421.99272117614748</c:v>
                </c:pt>
                <c:pt idx="693">
                  <c:v>419.13334617614748</c:v>
                </c:pt>
                <c:pt idx="694">
                  <c:v>421.28959617614748</c:v>
                </c:pt>
                <c:pt idx="695">
                  <c:v>419.13334617614748</c:v>
                </c:pt>
                <c:pt idx="696">
                  <c:v>421.28959617614748</c:v>
                </c:pt>
                <c:pt idx="697">
                  <c:v>420.58647117614748</c:v>
                </c:pt>
                <c:pt idx="698">
                  <c:v>423.43022117614748</c:v>
                </c:pt>
                <c:pt idx="699">
                  <c:v>420.57084617614748</c:v>
                </c:pt>
                <c:pt idx="700">
                  <c:v>421.27397117614748</c:v>
                </c:pt>
                <c:pt idx="701">
                  <c:v>420.57084617614748</c:v>
                </c:pt>
                <c:pt idx="702">
                  <c:v>419.85209617614748</c:v>
                </c:pt>
                <c:pt idx="703">
                  <c:v>421.28959617614748</c:v>
                </c:pt>
                <c:pt idx="704">
                  <c:v>419.85209617614748</c:v>
                </c:pt>
                <c:pt idx="705">
                  <c:v>421.27397117614748</c:v>
                </c:pt>
                <c:pt idx="706">
                  <c:v>419.85209617614748</c:v>
                </c:pt>
                <c:pt idx="707">
                  <c:v>422.72709617614748</c:v>
                </c:pt>
                <c:pt idx="708">
                  <c:v>419.85209617614748</c:v>
                </c:pt>
                <c:pt idx="709">
                  <c:v>422.00834617614748</c:v>
                </c:pt>
                <c:pt idx="710">
                  <c:v>423.41459617614748</c:v>
                </c:pt>
                <c:pt idx="711">
                  <c:v>422.69584617614748</c:v>
                </c:pt>
                <c:pt idx="712">
                  <c:v>420.58647117614748</c:v>
                </c:pt>
                <c:pt idx="713">
                  <c:v>419.85209617614748</c:v>
                </c:pt>
                <c:pt idx="714">
                  <c:v>421.25834617614748</c:v>
                </c:pt>
                <c:pt idx="715">
                  <c:v>422.72709617614748</c:v>
                </c:pt>
                <c:pt idx="716">
                  <c:v>420.55522117614748</c:v>
                </c:pt>
                <c:pt idx="717">
                  <c:v>421.27397117614748</c:v>
                </c:pt>
                <c:pt idx="718">
                  <c:v>421.28959617614748</c:v>
                </c:pt>
                <c:pt idx="719">
                  <c:v>419.83647117614748</c:v>
                </c:pt>
                <c:pt idx="720">
                  <c:v>421.99272117614748</c:v>
                </c:pt>
                <c:pt idx="721">
                  <c:v>419.83647117614748</c:v>
                </c:pt>
                <c:pt idx="722">
                  <c:v>421.97709617614748</c:v>
                </c:pt>
                <c:pt idx="723">
                  <c:v>419.85209617614748</c:v>
                </c:pt>
                <c:pt idx="724">
                  <c:v>420.57084617614748</c:v>
                </c:pt>
                <c:pt idx="725">
                  <c:v>420.55522117614748</c:v>
                </c:pt>
                <c:pt idx="726">
                  <c:v>418.39897117614748</c:v>
                </c:pt>
                <c:pt idx="727">
                  <c:v>418.39897117614748</c:v>
                </c:pt>
                <c:pt idx="728">
                  <c:v>421.25834617614748</c:v>
                </c:pt>
                <c:pt idx="729">
                  <c:v>418.39897117614748</c:v>
                </c:pt>
                <c:pt idx="730">
                  <c:v>419.11772117614748</c:v>
                </c:pt>
                <c:pt idx="731">
                  <c:v>421.27397117614748</c:v>
                </c:pt>
                <c:pt idx="732">
                  <c:v>419.83647117614748</c:v>
                </c:pt>
                <c:pt idx="733">
                  <c:v>421.25834617614748</c:v>
                </c:pt>
                <c:pt idx="734">
                  <c:v>418.39897117614748</c:v>
                </c:pt>
                <c:pt idx="735">
                  <c:v>421.25834617614748</c:v>
                </c:pt>
                <c:pt idx="736">
                  <c:v>419.11772117614748</c:v>
                </c:pt>
                <c:pt idx="737">
                  <c:v>421.25834617614748</c:v>
                </c:pt>
                <c:pt idx="738">
                  <c:v>418.39897117614748</c:v>
                </c:pt>
                <c:pt idx="739">
                  <c:v>419.83647117614748</c:v>
                </c:pt>
                <c:pt idx="740">
                  <c:v>422.68022117614748</c:v>
                </c:pt>
                <c:pt idx="741">
                  <c:v>419.83647117614748</c:v>
                </c:pt>
                <c:pt idx="742">
                  <c:v>419.83647117614748</c:v>
                </c:pt>
                <c:pt idx="743">
                  <c:v>421.25834617614748</c:v>
                </c:pt>
                <c:pt idx="744">
                  <c:v>418.39897117614748</c:v>
                </c:pt>
                <c:pt idx="745">
                  <c:v>420.57084617614748</c:v>
                </c:pt>
                <c:pt idx="746">
                  <c:v>421.27397117614748</c:v>
                </c:pt>
                <c:pt idx="747">
                  <c:v>419.13334617614748</c:v>
                </c:pt>
                <c:pt idx="748">
                  <c:v>420.55522117614748</c:v>
                </c:pt>
                <c:pt idx="749">
                  <c:v>419.85209617614748</c:v>
                </c:pt>
                <c:pt idx="750">
                  <c:v>419.13334617614748</c:v>
                </c:pt>
                <c:pt idx="751">
                  <c:v>422.69584617614748</c:v>
                </c:pt>
                <c:pt idx="752">
                  <c:v>416.25834617614748</c:v>
                </c:pt>
                <c:pt idx="753">
                  <c:v>419.11772117614748</c:v>
                </c:pt>
                <c:pt idx="754">
                  <c:v>419.83647117614748</c:v>
                </c:pt>
                <c:pt idx="755">
                  <c:v>419.11772117614748</c:v>
                </c:pt>
                <c:pt idx="756">
                  <c:v>418.39897117614748</c:v>
                </c:pt>
                <c:pt idx="757">
                  <c:v>419.11772117614748</c:v>
                </c:pt>
                <c:pt idx="758">
                  <c:v>421.25834617614748</c:v>
                </c:pt>
                <c:pt idx="759">
                  <c:v>419.83647117614748</c:v>
                </c:pt>
                <c:pt idx="760">
                  <c:v>418.39897117614748</c:v>
                </c:pt>
                <c:pt idx="761">
                  <c:v>421.27397117614748</c:v>
                </c:pt>
                <c:pt idx="762">
                  <c:v>417.68022117614748</c:v>
                </c:pt>
                <c:pt idx="763">
                  <c:v>422.68022117614748</c:v>
                </c:pt>
                <c:pt idx="764">
                  <c:v>420.57084617614748</c:v>
                </c:pt>
                <c:pt idx="765">
                  <c:v>419.83647117614748</c:v>
                </c:pt>
                <c:pt idx="766">
                  <c:v>420.55522117614748</c:v>
                </c:pt>
                <c:pt idx="767">
                  <c:v>420.55522117614748</c:v>
                </c:pt>
                <c:pt idx="768">
                  <c:v>421.25834617614748</c:v>
                </c:pt>
                <c:pt idx="769">
                  <c:v>420.55522117614748</c:v>
                </c:pt>
                <c:pt idx="770">
                  <c:v>420.55522117614748</c:v>
                </c:pt>
                <c:pt idx="771">
                  <c:v>419.11772117614748</c:v>
                </c:pt>
                <c:pt idx="772">
                  <c:v>420.55522117614748</c:v>
                </c:pt>
                <c:pt idx="773">
                  <c:v>421.25834617614748</c:v>
                </c:pt>
                <c:pt idx="774">
                  <c:v>420.55522117614748</c:v>
                </c:pt>
                <c:pt idx="775">
                  <c:v>420.55522117614748</c:v>
                </c:pt>
                <c:pt idx="776">
                  <c:v>418.39897117614748</c:v>
                </c:pt>
                <c:pt idx="777">
                  <c:v>420.55522117614748</c:v>
                </c:pt>
                <c:pt idx="778">
                  <c:v>419.83647117614748</c:v>
                </c:pt>
                <c:pt idx="779">
                  <c:v>423.41459617614748</c:v>
                </c:pt>
                <c:pt idx="780">
                  <c:v>421.97709617614748</c:v>
                </c:pt>
                <c:pt idx="781">
                  <c:v>420.55522117614748</c:v>
                </c:pt>
                <c:pt idx="782">
                  <c:v>421.97709617614748</c:v>
                </c:pt>
                <c:pt idx="783">
                  <c:v>419.83647117614748</c:v>
                </c:pt>
                <c:pt idx="784">
                  <c:v>424.13334617614748</c:v>
                </c:pt>
                <c:pt idx="785">
                  <c:v>421.25834617614748</c:v>
                </c:pt>
                <c:pt idx="786">
                  <c:v>421.97709617614748</c:v>
                </c:pt>
                <c:pt idx="787">
                  <c:v>419.83647117614748</c:v>
                </c:pt>
                <c:pt idx="788">
                  <c:v>419.13334617614748</c:v>
                </c:pt>
                <c:pt idx="789">
                  <c:v>420.55522117614748</c:v>
                </c:pt>
                <c:pt idx="790">
                  <c:v>423.39897117614748</c:v>
                </c:pt>
                <c:pt idx="791">
                  <c:v>421.25834617614748</c:v>
                </c:pt>
                <c:pt idx="792">
                  <c:v>422.68022117614748</c:v>
                </c:pt>
                <c:pt idx="793">
                  <c:v>421.97709617614748</c:v>
                </c:pt>
                <c:pt idx="794">
                  <c:v>420.55522117614748</c:v>
                </c:pt>
                <c:pt idx="795">
                  <c:v>421.25834617614748</c:v>
                </c:pt>
                <c:pt idx="796">
                  <c:v>420.55522117614748</c:v>
                </c:pt>
                <c:pt idx="797">
                  <c:v>423.39897117614748</c:v>
                </c:pt>
                <c:pt idx="798">
                  <c:v>421.97709617614748</c:v>
                </c:pt>
                <c:pt idx="799">
                  <c:v>420.55522117614748</c:v>
                </c:pt>
                <c:pt idx="800">
                  <c:v>422.69584617614748</c:v>
                </c:pt>
                <c:pt idx="801">
                  <c:v>420.55522117614748</c:v>
                </c:pt>
                <c:pt idx="802">
                  <c:v>419.83647117614748</c:v>
                </c:pt>
                <c:pt idx="803">
                  <c:v>421.25834617614748</c:v>
                </c:pt>
                <c:pt idx="804">
                  <c:v>420.55522117614748</c:v>
                </c:pt>
                <c:pt idx="805">
                  <c:v>420.55522117614748</c:v>
                </c:pt>
                <c:pt idx="806">
                  <c:v>421.97709617614748</c:v>
                </c:pt>
                <c:pt idx="807">
                  <c:v>421.97709617614748</c:v>
                </c:pt>
                <c:pt idx="808">
                  <c:v>419.83647117614748</c:v>
                </c:pt>
                <c:pt idx="809">
                  <c:v>419.83647117614748</c:v>
                </c:pt>
                <c:pt idx="810">
                  <c:v>421.25834617614748</c:v>
                </c:pt>
                <c:pt idx="811">
                  <c:v>419.11772117614748</c:v>
                </c:pt>
                <c:pt idx="812">
                  <c:v>421.25834617614748</c:v>
                </c:pt>
                <c:pt idx="813">
                  <c:v>418.39897117614748</c:v>
                </c:pt>
                <c:pt idx="814">
                  <c:v>418.39897117614748</c:v>
                </c:pt>
                <c:pt idx="815">
                  <c:v>418.39897117614748</c:v>
                </c:pt>
                <c:pt idx="816">
                  <c:v>420.55522117614748</c:v>
                </c:pt>
                <c:pt idx="817">
                  <c:v>419.11772117614748</c:v>
                </c:pt>
                <c:pt idx="818">
                  <c:v>420.55522117614748</c:v>
                </c:pt>
                <c:pt idx="819">
                  <c:v>419.11772117614748</c:v>
                </c:pt>
                <c:pt idx="820">
                  <c:v>419.11772117614748</c:v>
                </c:pt>
                <c:pt idx="821">
                  <c:v>421.25834617614748</c:v>
                </c:pt>
                <c:pt idx="822">
                  <c:v>421.97709617614748</c:v>
                </c:pt>
                <c:pt idx="823">
                  <c:v>419.83647117614748</c:v>
                </c:pt>
                <c:pt idx="824">
                  <c:v>418.39897117614748</c:v>
                </c:pt>
                <c:pt idx="825">
                  <c:v>419.83647117614748</c:v>
                </c:pt>
                <c:pt idx="826">
                  <c:v>421.25834617614748</c:v>
                </c:pt>
                <c:pt idx="827">
                  <c:v>419.11772117614748</c:v>
                </c:pt>
                <c:pt idx="828">
                  <c:v>418.39897117614748</c:v>
                </c:pt>
                <c:pt idx="829">
                  <c:v>420.55522117614748</c:v>
                </c:pt>
                <c:pt idx="830">
                  <c:v>421.25834617614748</c:v>
                </c:pt>
                <c:pt idx="831">
                  <c:v>419.83647117614748</c:v>
                </c:pt>
                <c:pt idx="832">
                  <c:v>419.83647117614748</c:v>
                </c:pt>
                <c:pt idx="833">
                  <c:v>419.83647117614748</c:v>
                </c:pt>
                <c:pt idx="834">
                  <c:v>421.97709617614748</c:v>
                </c:pt>
                <c:pt idx="835">
                  <c:v>420.55522117614748</c:v>
                </c:pt>
                <c:pt idx="836">
                  <c:v>419.83647117614748</c:v>
                </c:pt>
                <c:pt idx="837">
                  <c:v>422.66459617614748</c:v>
                </c:pt>
                <c:pt idx="838">
                  <c:v>421.25834617614748</c:v>
                </c:pt>
                <c:pt idx="839">
                  <c:v>421.97709617614748</c:v>
                </c:pt>
                <c:pt idx="840">
                  <c:v>421.25834617614748</c:v>
                </c:pt>
                <c:pt idx="841">
                  <c:v>421.25834617614748</c:v>
                </c:pt>
                <c:pt idx="842">
                  <c:v>424.11772117614748</c:v>
                </c:pt>
                <c:pt idx="843">
                  <c:v>423.39897117614748</c:v>
                </c:pt>
                <c:pt idx="844">
                  <c:v>422.68022117614748</c:v>
                </c:pt>
                <c:pt idx="845">
                  <c:v>424.11772117614748</c:v>
                </c:pt>
                <c:pt idx="846">
                  <c:v>424.11772117614748</c:v>
                </c:pt>
                <c:pt idx="847">
                  <c:v>424.11772117614748</c:v>
                </c:pt>
                <c:pt idx="848">
                  <c:v>425.53959617614748</c:v>
                </c:pt>
                <c:pt idx="849">
                  <c:v>425.53959617614748</c:v>
                </c:pt>
                <c:pt idx="850">
                  <c:v>425.53959617614748</c:v>
                </c:pt>
                <c:pt idx="851">
                  <c:v>426.22709617614748</c:v>
                </c:pt>
                <c:pt idx="852">
                  <c:v>426.24272117614748</c:v>
                </c:pt>
                <c:pt idx="853">
                  <c:v>426.94584617614748</c:v>
                </c:pt>
                <c:pt idx="854">
                  <c:v>426.22709617614748</c:v>
                </c:pt>
                <c:pt idx="855">
                  <c:v>423.39897117614748</c:v>
                </c:pt>
                <c:pt idx="856">
                  <c:v>427.64897117614748</c:v>
                </c:pt>
                <c:pt idx="857">
                  <c:v>425.53959617614748</c:v>
                </c:pt>
                <c:pt idx="858">
                  <c:v>426.24272117614748</c:v>
                </c:pt>
                <c:pt idx="859">
                  <c:v>425.53959617614748</c:v>
                </c:pt>
                <c:pt idx="860">
                  <c:v>426.24272117614748</c:v>
                </c:pt>
                <c:pt idx="861">
                  <c:v>426.94584617614748</c:v>
                </c:pt>
                <c:pt idx="862">
                  <c:v>429.08647117614748</c:v>
                </c:pt>
                <c:pt idx="863">
                  <c:v>425.53959617614748</c:v>
                </c:pt>
                <c:pt idx="864">
                  <c:v>429.10209617614748</c:v>
                </c:pt>
                <c:pt idx="865">
                  <c:v>427.66459617614748</c:v>
                </c:pt>
                <c:pt idx="866">
                  <c:v>427.66459617614748</c:v>
                </c:pt>
                <c:pt idx="867">
                  <c:v>428.38334617614748</c:v>
                </c:pt>
                <c:pt idx="868">
                  <c:v>427.66459617614748</c:v>
                </c:pt>
                <c:pt idx="869">
                  <c:v>426.24272117614748</c:v>
                </c:pt>
                <c:pt idx="870">
                  <c:v>430.52397117614748</c:v>
                </c:pt>
                <c:pt idx="871">
                  <c:v>429.08647117614748</c:v>
                </c:pt>
                <c:pt idx="872">
                  <c:v>429.10209617614748</c:v>
                </c:pt>
                <c:pt idx="873">
                  <c:v>429.10209617614748</c:v>
                </c:pt>
                <c:pt idx="874">
                  <c:v>428.38334617614748</c:v>
                </c:pt>
                <c:pt idx="875">
                  <c:v>426.96147117614748</c:v>
                </c:pt>
                <c:pt idx="876">
                  <c:v>429.10209617614748</c:v>
                </c:pt>
                <c:pt idx="877">
                  <c:v>429.10209617614748</c:v>
                </c:pt>
                <c:pt idx="878">
                  <c:v>429.80522117614748</c:v>
                </c:pt>
                <c:pt idx="879">
                  <c:v>428.38334617614748</c:v>
                </c:pt>
                <c:pt idx="880">
                  <c:v>426.96147117614748</c:v>
                </c:pt>
                <c:pt idx="881">
                  <c:v>430.52397117614748</c:v>
                </c:pt>
                <c:pt idx="882">
                  <c:v>429.80522117614748</c:v>
                </c:pt>
                <c:pt idx="883">
                  <c:v>429.80522117614748</c:v>
                </c:pt>
                <c:pt idx="884">
                  <c:v>429.80522117614748</c:v>
                </c:pt>
                <c:pt idx="885">
                  <c:v>431.22709617614748</c:v>
                </c:pt>
                <c:pt idx="886">
                  <c:v>431.22709617614748</c:v>
                </c:pt>
                <c:pt idx="887">
                  <c:v>429.80522117614748</c:v>
                </c:pt>
                <c:pt idx="888">
                  <c:v>430.52397117614748</c:v>
                </c:pt>
                <c:pt idx="889">
                  <c:v>430.52397117614748</c:v>
                </c:pt>
                <c:pt idx="890">
                  <c:v>431.21147117614748</c:v>
                </c:pt>
                <c:pt idx="891">
                  <c:v>429.10209617614748</c:v>
                </c:pt>
                <c:pt idx="892">
                  <c:v>429.80522117614748</c:v>
                </c:pt>
                <c:pt idx="893">
                  <c:v>429.10209617614748</c:v>
                </c:pt>
                <c:pt idx="894">
                  <c:v>429.80522117614748</c:v>
                </c:pt>
                <c:pt idx="895">
                  <c:v>432.66459617614748</c:v>
                </c:pt>
                <c:pt idx="896">
                  <c:v>430.52397117614748</c:v>
                </c:pt>
                <c:pt idx="897">
                  <c:v>430.52397117614748</c:v>
                </c:pt>
                <c:pt idx="898">
                  <c:v>429.80522117614748</c:v>
                </c:pt>
                <c:pt idx="899">
                  <c:v>429.10209617614748</c:v>
                </c:pt>
                <c:pt idx="900">
                  <c:v>431.94584617614748</c:v>
                </c:pt>
                <c:pt idx="901">
                  <c:v>430.52397117614748</c:v>
                </c:pt>
                <c:pt idx="902">
                  <c:v>429.80522117614748</c:v>
                </c:pt>
                <c:pt idx="903">
                  <c:v>430.52397117614748</c:v>
                </c:pt>
                <c:pt idx="904">
                  <c:v>430.52397117614748</c:v>
                </c:pt>
                <c:pt idx="905">
                  <c:v>429.80522117614748</c:v>
                </c:pt>
                <c:pt idx="906">
                  <c:v>429.80522117614748</c:v>
                </c:pt>
                <c:pt idx="907">
                  <c:v>431.22709617614748</c:v>
                </c:pt>
                <c:pt idx="908">
                  <c:v>427.66459617614748</c:v>
                </c:pt>
                <c:pt idx="909">
                  <c:v>429.80522117614748</c:v>
                </c:pt>
                <c:pt idx="910">
                  <c:v>432.64897117614748</c:v>
                </c:pt>
                <c:pt idx="911">
                  <c:v>429.10209617614748</c:v>
                </c:pt>
                <c:pt idx="912">
                  <c:v>432.64897117614748</c:v>
                </c:pt>
                <c:pt idx="913">
                  <c:v>433.36772117614748</c:v>
                </c:pt>
                <c:pt idx="914">
                  <c:v>430.52397117614748</c:v>
                </c:pt>
                <c:pt idx="915">
                  <c:v>432.66459617614748</c:v>
                </c:pt>
                <c:pt idx="916">
                  <c:v>430.52397117614748</c:v>
                </c:pt>
                <c:pt idx="917">
                  <c:v>431.22709617614748</c:v>
                </c:pt>
                <c:pt idx="918">
                  <c:v>432.64897117614748</c:v>
                </c:pt>
                <c:pt idx="919">
                  <c:v>431.22709617614748</c:v>
                </c:pt>
                <c:pt idx="920">
                  <c:v>430.52397117614748</c:v>
                </c:pt>
                <c:pt idx="921">
                  <c:v>430.52397117614748</c:v>
                </c:pt>
                <c:pt idx="922">
                  <c:v>433.35209617614748</c:v>
                </c:pt>
                <c:pt idx="923">
                  <c:v>432.64897117614748</c:v>
                </c:pt>
                <c:pt idx="924">
                  <c:v>432.64897117614748</c:v>
                </c:pt>
                <c:pt idx="925">
                  <c:v>431.22709617614748</c:v>
                </c:pt>
                <c:pt idx="926">
                  <c:v>432.66459617614748</c:v>
                </c:pt>
                <c:pt idx="927">
                  <c:v>432.64897117614748</c:v>
                </c:pt>
                <c:pt idx="928">
                  <c:v>434.07084617614748</c:v>
                </c:pt>
                <c:pt idx="929">
                  <c:v>432.66459617614748</c:v>
                </c:pt>
                <c:pt idx="930">
                  <c:v>433.35209617614748</c:v>
                </c:pt>
                <c:pt idx="931">
                  <c:v>434.78959617614748</c:v>
                </c:pt>
                <c:pt idx="932">
                  <c:v>434.77397117614748</c:v>
                </c:pt>
                <c:pt idx="933">
                  <c:v>433.36772117614748</c:v>
                </c:pt>
                <c:pt idx="934">
                  <c:v>432.64897117614748</c:v>
                </c:pt>
                <c:pt idx="935">
                  <c:v>431.94584617614748</c:v>
                </c:pt>
                <c:pt idx="936">
                  <c:v>435.50834617614748</c:v>
                </c:pt>
                <c:pt idx="937">
                  <c:v>434.07084617614748</c:v>
                </c:pt>
                <c:pt idx="938">
                  <c:v>431.22709617614748</c:v>
                </c:pt>
                <c:pt idx="939">
                  <c:v>434.07084617614748</c:v>
                </c:pt>
                <c:pt idx="940">
                  <c:v>434.08647117614748</c:v>
                </c:pt>
                <c:pt idx="941">
                  <c:v>435.52397117614748</c:v>
                </c:pt>
                <c:pt idx="942">
                  <c:v>432.66459617614748</c:v>
                </c:pt>
                <c:pt idx="943">
                  <c:v>436.24272117614748</c:v>
                </c:pt>
                <c:pt idx="944">
                  <c:v>436.24272117614748</c:v>
                </c:pt>
                <c:pt idx="945">
                  <c:v>436.24272117614748</c:v>
                </c:pt>
                <c:pt idx="946">
                  <c:v>434.78959617614748</c:v>
                </c:pt>
                <c:pt idx="947">
                  <c:v>434.78959617614748</c:v>
                </c:pt>
                <c:pt idx="948">
                  <c:v>435.52397117614748</c:v>
                </c:pt>
                <c:pt idx="949">
                  <c:v>436.24272117614748</c:v>
                </c:pt>
                <c:pt idx="950">
                  <c:v>433.36772117614748</c:v>
                </c:pt>
                <c:pt idx="951">
                  <c:v>435.52397117614748</c:v>
                </c:pt>
                <c:pt idx="952">
                  <c:v>437.66459617614748</c:v>
                </c:pt>
                <c:pt idx="953">
                  <c:v>436.24272117614748</c:v>
                </c:pt>
                <c:pt idx="954">
                  <c:v>436.24272117614748</c:v>
                </c:pt>
                <c:pt idx="955">
                  <c:v>434.78959617614748</c:v>
                </c:pt>
                <c:pt idx="956">
                  <c:v>435.52397117614748</c:v>
                </c:pt>
                <c:pt idx="957">
                  <c:v>436.24272117614748</c:v>
                </c:pt>
                <c:pt idx="958">
                  <c:v>437.66459617614748</c:v>
                </c:pt>
                <c:pt idx="959">
                  <c:v>437.66459617614748</c:v>
                </c:pt>
                <c:pt idx="960">
                  <c:v>436.94584617614748</c:v>
                </c:pt>
                <c:pt idx="961">
                  <c:v>434.78959617614748</c:v>
                </c:pt>
                <c:pt idx="962">
                  <c:v>437.66459617614748</c:v>
                </c:pt>
                <c:pt idx="963">
                  <c:v>439.80522117614748</c:v>
                </c:pt>
                <c:pt idx="964">
                  <c:v>439.80522117614748</c:v>
                </c:pt>
                <c:pt idx="965">
                  <c:v>441.22709617614748</c:v>
                </c:pt>
                <c:pt idx="966">
                  <c:v>439.07084617614748</c:v>
                </c:pt>
                <c:pt idx="967">
                  <c:v>439.07084617614748</c:v>
                </c:pt>
                <c:pt idx="968">
                  <c:v>438.38334617614748</c:v>
                </c:pt>
                <c:pt idx="969">
                  <c:v>439.78959617614748</c:v>
                </c:pt>
                <c:pt idx="970">
                  <c:v>439.08647117614748</c:v>
                </c:pt>
                <c:pt idx="971">
                  <c:v>441.21147117614748</c:v>
                </c:pt>
                <c:pt idx="972">
                  <c:v>439.80522117614748</c:v>
                </c:pt>
                <c:pt idx="973">
                  <c:v>441.91459617614748</c:v>
                </c:pt>
                <c:pt idx="974">
                  <c:v>441.21147117614748</c:v>
                </c:pt>
                <c:pt idx="975">
                  <c:v>440.49272117614748</c:v>
                </c:pt>
                <c:pt idx="976">
                  <c:v>443.35209617614748</c:v>
                </c:pt>
                <c:pt idx="977">
                  <c:v>441.91459617614748</c:v>
                </c:pt>
                <c:pt idx="978">
                  <c:v>442.63334617614748</c:v>
                </c:pt>
                <c:pt idx="979">
                  <c:v>443.36772117614748</c:v>
                </c:pt>
                <c:pt idx="980">
                  <c:v>442.63334617614748</c:v>
                </c:pt>
                <c:pt idx="981">
                  <c:v>444.05522117614748</c:v>
                </c:pt>
                <c:pt idx="982">
                  <c:v>444.77397117614748</c:v>
                </c:pt>
                <c:pt idx="983">
                  <c:v>444.05522117614748</c:v>
                </c:pt>
                <c:pt idx="984">
                  <c:v>444.77397117614748</c:v>
                </c:pt>
                <c:pt idx="985">
                  <c:v>441.91459617614748</c:v>
                </c:pt>
                <c:pt idx="986">
                  <c:v>444.77397117614748</c:v>
                </c:pt>
                <c:pt idx="987">
                  <c:v>444.05522117614748</c:v>
                </c:pt>
                <c:pt idx="988">
                  <c:v>445.47709617614748</c:v>
                </c:pt>
                <c:pt idx="989">
                  <c:v>444.77397117614748</c:v>
                </c:pt>
                <c:pt idx="990">
                  <c:v>446.19584617614748</c:v>
                </c:pt>
                <c:pt idx="991">
                  <c:v>446.91459617614748</c:v>
                </c:pt>
                <c:pt idx="992">
                  <c:v>447.61772117614748</c:v>
                </c:pt>
                <c:pt idx="993">
                  <c:v>449.03959617614748</c:v>
                </c:pt>
                <c:pt idx="994">
                  <c:v>450.47709617614748</c:v>
                </c:pt>
                <c:pt idx="995">
                  <c:v>449.03959617614748</c:v>
                </c:pt>
                <c:pt idx="996">
                  <c:v>446.19584617614748</c:v>
                </c:pt>
                <c:pt idx="997">
                  <c:v>447.61772117614748</c:v>
                </c:pt>
                <c:pt idx="998">
                  <c:v>449.03959617614748</c:v>
                </c:pt>
                <c:pt idx="999">
                  <c:v>451.18022117614748</c:v>
                </c:pt>
                <c:pt idx="1000">
                  <c:v>450.47709617614748</c:v>
                </c:pt>
                <c:pt idx="1001">
                  <c:v>447.61772117614748</c:v>
                </c:pt>
                <c:pt idx="1002">
                  <c:v>449.75834617614748</c:v>
                </c:pt>
                <c:pt idx="1003">
                  <c:v>451.18022117614748</c:v>
                </c:pt>
                <c:pt idx="1004">
                  <c:v>450.47709617614748</c:v>
                </c:pt>
                <c:pt idx="1005">
                  <c:v>451.18022117614748</c:v>
                </c:pt>
                <c:pt idx="1006">
                  <c:v>451.88334617614748</c:v>
                </c:pt>
                <c:pt idx="1007">
                  <c:v>451.89897117614748</c:v>
                </c:pt>
                <c:pt idx="1008">
                  <c:v>451.89897117614748</c:v>
                </c:pt>
                <c:pt idx="1009">
                  <c:v>453.32084617614748</c:v>
                </c:pt>
                <c:pt idx="1010">
                  <c:v>453.30522117614748</c:v>
                </c:pt>
                <c:pt idx="1011">
                  <c:v>452.60209617614748</c:v>
                </c:pt>
                <c:pt idx="1012">
                  <c:v>454.72709617614748</c:v>
                </c:pt>
                <c:pt idx="1013">
                  <c:v>454.72709617614748</c:v>
                </c:pt>
                <c:pt idx="1014">
                  <c:v>454.74272117614748</c:v>
                </c:pt>
                <c:pt idx="1015">
                  <c:v>454.74272117614748</c:v>
                </c:pt>
                <c:pt idx="1016">
                  <c:v>455.44584617614748</c:v>
                </c:pt>
                <c:pt idx="1017">
                  <c:v>455.46147117614748</c:v>
                </c:pt>
                <c:pt idx="1018">
                  <c:v>455.44584617614748</c:v>
                </c:pt>
                <c:pt idx="1019">
                  <c:v>455.46147117614748</c:v>
                </c:pt>
                <c:pt idx="1020">
                  <c:v>456.86772117614748</c:v>
                </c:pt>
                <c:pt idx="1021">
                  <c:v>458.28959617614748</c:v>
                </c:pt>
                <c:pt idx="1022">
                  <c:v>457.57084617614748</c:v>
                </c:pt>
                <c:pt idx="1023">
                  <c:v>457.57084617614748</c:v>
                </c:pt>
                <c:pt idx="1024">
                  <c:v>456.88334617614748</c:v>
                </c:pt>
                <c:pt idx="1025">
                  <c:v>457.57084617614748</c:v>
                </c:pt>
                <c:pt idx="1026">
                  <c:v>459.00834617614748</c:v>
                </c:pt>
                <c:pt idx="1027">
                  <c:v>459.00834617614748</c:v>
                </c:pt>
                <c:pt idx="1028">
                  <c:v>459.00834617614748</c:v>
                </c:pt>
                <c:pt idx="1029">
                  <c:v>457.57084617614748</c:v>
                </c:pt>
                <c:pt idx="1030">
                  <c:v>461.85209617614748</c:v>
                </c:pt>
                <c:pt idx="1031">
                  <c:v>459.00834617614748</c:v>
                </c:pt>
                <c:pt idx="1032">
                  <c:v>460.43022117614748</c:v>
                </c:pt>
                <c:pt idx="1033">
                  <c:v>460.43022117614748</c:v>
                </c:pt>
                <c:pt idx="1034">
                  <c:v>463.99272117614748</c:v>
                </c:pt>
                <c:pt idx="1035">
                  <c:v>461.85209617614748</c:v>
                </c:pt>
                <c:pt idx="1036">
                  <c:v>461.85209617614748</c:v>
                </c:pt>
                <c:pt idx="1037">
                  <c:v>461.85209617614748</c:v>
                </c:pt>
                <c:pt idx="1038">
                  <c:v>461.86772117614748</c:v>
                </c:pt>
                <c:pt idx="1039">
                  <c:v>462.55522117614748</c:v>
                </c:pt>
                <c:pt idx="1040">
                  <c:v>464.69584617614748</c:v>
                </c:pt>
                <c:pt idx="1041">
                  <c:v>463.99272117614748</c:v>
                </c:pt>
                <c:pt idx="1042">
                  <c:v>463.99272117614748</c:v>
                </c:pt>
                <c:pt idx="1043">
                  <c:v>464.69584617614748</c:v>
                </c:pt>
                <c:pt idx="1044">
                  <c:v>466.83647117614748</c:v>
                </c:pt>
                <c:pt idx="1045">
                  <c:v>465.41459617614748</c:v>
                </c:pt>
                <c:pt idx="1046">
                  <c:v>464.69584617614748</c:v>
                </c:pt>
                <c:pt idx="1047">
                  <c:v>466.83647117614748</c:v>
                </c:pt>
                <c:pt idx="1048">
                  <c:v>468.25834617614748</c:v>
                </c:pt>
                <c:pt idx="1049">
                  <c:v>467.55522117614748</c:v>
                </c:pt>
                <c:pt idx="1050">
                  <c:v>466.83647117614748</c:v>
                </c:pt>
                <c:pt idx="1051">
                  <c:v>468.25834617614748</c:v>
                </c:pt>
                <c:pt idx="1052">
                  <c:v>471.11772117614748</c:v>
                </c:pt>
                <c:pt idx="1053">
                  <c:v>469.68022117614748</c:v>
                </c:pt>
                <c:pt idx="1054">
                  <c:v>471.82084617614748</c:v>
                </c:pt>
                <c:pt idx="1055">
                  <c:v>469.68022117614748</c:v>
                </c:pt>
                <c:pt idx="1056">
                  <c:v>468.97709617614748</c:v>
                </c:pt>
                <c:pt idx="1057">
                  <c:v>470.39897117614748</c:v>
                </c:pt>
                <c:pt idx="1058">
                  <c:v>471.11772117614748</c:v>
                </c:pt>
                <c:pt idx="1059">
                  <c:v>471.82084617614748</c:v>
                </c:pt>
                <c:pt idx="1060">
                  <c:v>468.97709617614748</c:v>
                </c:pt>
                <c:pt idx="1061">
                  <c:v>472.53959617614748</c:v>
                </c:pt>
                <c:pt idx="1062">
                  <c:v>469.68022117614748</c:v>
                </c:pt>
                <c:pt idx="1063">
                  <c:v>472.53959617614748</c:v>
                </c:pt>
                <c:pt idx="1064">
                  <c:v>473.24272117614748</c:v>
                </c:pt>
                <c:pt idx="1065">
                  <c:v>473.96147117614748</c:v>
                </c:pt>
                <c:pt idx="1066">
                  <c:v>473.96147117614748</c:v>
                </c:pt>
                <c:pt idx="1067">
                  <c:v>474.68022117614748</c:v>
                </c:pt>
                <c:pt idx="1068">
                  <c:v>474.68022117614748</c:v>
                </c:pt>
                <c:pt idx="1069">
                  <c:v>476.10209617614748</c:v>
                </c:pt>
                <c:pt idx="1070">
                  <c:v>474.68022117614748</c:v>
                </c:pt>
                <c:pt idx="1071">
                  <c:v>477.50834617614748</c:v>
                </c:pt>
                <c:pt idx="1072">
                  <c:v>475.38334617614748</c:v>
                </c:pt>
                <c:pt idx="1073">
                  <c:v>476.80522117614748</c:v>
                </c:pt>
                <c:pt idx="1074">
                  <c:v>478.24272117614748</c:v>
                </c:pt>
                <c:pt idx="1075">
                  <c:v>476.10209617614748</c:v>
                </c:pt>
                <c:pt idx="1076">
                  <c:v>479.66459617614748</c:v>
                </c:pt>
                <c:pt idx="1077">
                  <c:v>478.94584617614748</c:v>
                </c:pt>
                <c:pt idx="1078">
                  <c:v>478.94584617614748</c:v>
                </c:pt>
                <c:pt idx="1079">
                  <c:v>477.52397117614748</c:v>
                </c:pt>
                <c:pt idx="1080">
                  <c:v>479.66459617614748</c:v>
                </c:pt>
                <c:pt idx="1081">
                  <c:v>479.66459617614748</c:v>
                </c:pt>
                <c:pt idx="1082">
                  <c:v>481.80522117614748</c:v>
                </c:pt>
                <c:pt idx="1083">
                  <c:v>480.36772117614748</c:v>
                </c:pt>
                <c:pt idx="1084">
                  <c:v>483.21147117614748</c:v>
                </c:pt>
                <c:pt idx="1085">
                  <c:v>481.77397117614748</c:v>
                </c:pt>
                <c:pt idx="1086">
                  <c:v>482.49272117614748</c:v>
                </c:pt>
                <c:pt idx="1087">
                  <c:v>482.49272117614748</c:v>
                </c:pt>
                <c:pt idx="1088">
                  <c:v>483.91459617614748</c:v>
                </c:pt>
                <c:pt idx="1089">
                  <c:v>485.33647117614748</c:v>
                </c:pt>
                <c:pt idx="1090">
                  <c:v>485.33647117614748</c:v>
                </c:pt>
                <c:pt idx="1091">
                  <c:v>484.63334617614748</c:v>
                </c:pt>
                <c:pt idx="1092">
                  <c:v>485.33647117614748</c:v>
                </c:pt>
                <c:pt idx="1093">
                  <c:v>485.33647117614748</c:v>
                </c:pt>
                <c:pt idx="1094">
                  <c:v>485.33647117614748</c:v>
                </c:pt>
                <c:pt idx="1095">
                  <c:v>488.19584617614748</c:v>
                </c:pt>
                <c:pt idx="1096">
                  <c:v>487.47709617614748</c:v>
                </c:pt>
                <c:pt idx="1097">
                  <c:v>489.60209617614748</c:v>
                </c:pt>
                <c:pt idx="1098">
                  <c:v>488.19584617614748</c:v>
                </c:pt>
                <c:pt idx="1099">
                  <c:v>488.89897117614748</c:v>
                </c:pt>
                <c:pt idx="1100">
                  <c:v>488.89897117614748</c:v>
                </c:pt>
                <c:pt idx="1101">
                  <c:v>491.02397117614748</c:v>
                </c:pt>
                <c:pt idx="1102">
                  <c:v>491.74272117614748</c:v>
                </c:pt>
                <c:pt idx="1103">
                  <c:v>491.74272117614748</c:v>
                </c:pt>
                <c:pt idx="1104">
                  <c:v>491.74272117614748</c:v>
                </c:pt>
                <c:pt idx="1105">
                  <c:v>492.44584617614748</c:v>
                </c:pt>
                <c:pt idx="1106">
                  <c:v>493.16459617614748</c:v>
                </c:pt>
                <c:pt idx="1107">
                  <c:v>496.00834617614748</c:v>
                </c:pt>
                <c:pt idx="1108">
                  <c:v>495.30522117614748</c:v>
                </c:pt>
                <c:pt idx="1109">
                  <c:v>494.58647117614748</c:v>
                </c:pt>
                <c:pt idx="1110">
                  <c:v>494.58647117614748</c:v>
                </c:pt>
                <c:pt idx="1111">
                  <c:v>495.30522117614748</c:v>
                </c:pt>
                <c:pt idx="1112">
                  <c:v>496.72709617614748</c:v>
                </c:pt>
                <c:pt idx="1113">
                  <c:v>498.14897117614748</c:v>
                </c:pt>
                <c:pt idx="1114">
                  <c:v>498.14897117614748</c:v>
                </c:pt>
                <c:pt idx="1115">
                  <c:v>498.14897117614748</c:v>
                </c:pt>
                <c:pt idx="1116">
                  <c:v>500.99272117614748</c:v>
                </c:pt>
                <c:pt idx="1117">
                  <c:v>497.43022117614748</c:v>
                </c:pt>
                <c:pt idx="1118">
                  <c:v>500.27397117614748</c:v>
                </c:pt>
                <c:pt idx="1119">
                  <c:v>499.57084617614748</c:v>
                </c:pt>
                <c:pt idx="1120">
                  <c:v>502.39897117614748</c:v>
                </c:pt>
                <c:pt idx="1121">
                  <c:v>503.11772117614748</c:v>
                </c:pt>
                <c:pt idx="1122">
                  <c:v>502.39897117614748</c:v>
                </c:pt>
                <c:pt idx="1123">
                  <c:v>503.11772117614748</c:v>
                </c:pt>
                <c:pt idx="1124">
                  <c:v>503.11772117614748</c:v>
                </c:pt>
                <c:pt idx="1125">
                  <c:v>504.53959617614748</c:v>
                </c:pt>
                <c:pt idx="1126">
                  <c:v>506.68022117614748</c:v>
                </c:pt>
                <c:pt idx="1127">
                  <c:v>505.25834617614748</c:v>
                </c:pt>
                <c:pt idx="1128">
                  <c:v>507.39897117614748</c:v>
                </c:pt>
                <c:pt idx="1129">
                  <c:v>510.24272117614748</c:v>
                </c:pt>
                <c:pt idx="1130">
                  <c:v>509.52397117614748</c:v>
                </c:pt>
                <c:pt idx="1131">
                  <c:v>510.24272117614748</c:v>
                </c:pt>
                <c:pt idx="1132">
                  <c:v>510.24272117614748</c:v>
                </c:pt>
                <c:pt idx="1133">
                  <c:v>510.24272117614748</c:v>
                </c:pt>
                <c:pt idx="1134">
                  <c:v>512.36772117614748</c:v>
                </c:pt>
                <c:pt idx="1135">
                  <c:v>511.68022117614748</c:v>
                </c:pt>
                <c:pt idx="1136">
                  <c:v>513.80522117614748</c:v>
                </c:pt>
                <c:pt idx="1137">
                  <c:v>512.36772117614748</c:v>
                </c:pt>
                <c:pt idx="1138">
                  <c:v>513.08647117614748</c:v>
                </c:pt>
                <c:pt idx="1139">
                  <c:v>514.52397117614748</c:v>
                </c:pt>
                <c:pt idx="1140">
                  <c:v>515.24272117614748</c:v>
                </c:pt>
                <c:pt idx="1141">
                  <c:v>515.24272117614748</c:v>
                </c:pt>
                <c:pt idx="1142">
                  <c:v>518.80522117614748</c:v>
                </c:pt>
                <c:pt idx="1143">
                  <c:v>517.36772117614748</c:v>
                </c:pt>
                <c:pt idx="1144">
                  <c:v>519.49272117614748</c:v>
                </c:pt>
                <c:pt idx="1145">
                  <c:v>519.49272117614748</c:v>
                </c:pt>
                <c:pt idx="1146">
                  <c:v>521.64897117614748</c:v>
                </c:pt>
                <c:pt idx="1147">
                  <c:v>519.49272117614748</c:v>
                </c:pt>
                <c:pt idx="1148">
                  <c:v>522.33647117614748</c:v>
                </c:pt>
                <c:pt idx="1149">
                  <c:v>523.05522117614748</c:v>
                </c:pt>
                <c:pt idx="1150">
                  <c:v>525.18022117614748</c:v>
                </c:pt>
                <c:pt idx="1151">
                  <c:v>525.89897117614748</c:v>
                </c:pt>
                <c:pt idx="1152">
                  <c:v>525.18022117614748</c:v>
                </c:pt>
                <c:pt idx="1153">
                  <c:v>525.18022117614748</c:v>
                </c:pt>
                <c:pt idx="1154">
                  <c:v>528.74272117614748</c:v>
                </c:pt>
                <c:pt idx="1155">
                  <c:v>528.02397117614748</c:v>
                </c:pt>
                <c:pt idx="1156">
                  <c:v>529.46147117614748</c:v>
                </c:pt>
                <c:pt idx="1157">
                  <c:v>526.61772117614748</c:v>
                </c:pt>
                <c:pt idx="1158">
                  <c:v>529.46147117614748</c:v>
                </c:pt>
                <c:pt idx="1159">
                  <c:v>531.58647117614748</c:v>
                </c:pt>
                <c:pt idx="1160">
                  <c:v>533.02397117614748</c:v>
                </c:pt>
                <c:pt idx="1161">
                  <c:v>533.74272117614748</c:v>
                </c:pt>
                <c:pt idx="1162">
                  <c:v>533.02397117614748</c:v>
                </c:pt>
                <c:pt idx="1163">
                  <c:v>536.58647117614748</c:v>
                </c:pt>
                <c:pt idx="1164">
                  <c:v>536.55522117614748</c:v>
                </c:pt>
                <c:pt idx="1165">
                  <c:v>535.86772117614748</c:v>
                </c:pt>
                <c:pt idx="1166">
                  <c:v>537.30522117614748</c:v>
                </c:pt>
                <c:pt idx="1167">
                  <c:v>537.99272117614748</c:v>
                </c:pt>
                <c:pt idx="1168">
                  <c:v>538.71147117614748</c:v>
                </c:pt>
                <c:pt idx="1169">
                  <c:v>539.43022117614748</c:v>
                </c:pt>
                <c:pt idx="1170">
                  <c:v>540.83647117614748</c:v>
                </c:pt>
                <c:pt idx="1171">
                  <c:v>542.27397117614748</c:v>
                </c:pt>
                <c:pt idx="1172">
                  <c:v>542.27397117614748</c:v>
                </c:pt>
                <c:pt idx="1173">
                  <c:v>541.55522117614748</c:v>
                </c:pt>
                <c:pt idx="1174">
                  <c:v>542.27397117614748</c:v>
                </c:pt>
                <c:pt idx="1175">
                  <c:v>542.99272117614748</c:v>
                </c:pt>
                <c:pt idx="1176">
                  <c:v>546.55522117614748</c:v>
                </c:pt>
                <c:pt idx="1177">
                  <c:v>545.83647117614748</c:v>
                </c:pt>
                <c:pt idx="1178">
                  <c:v>548.68022117614748</c:v>
                </c:pt>
                <c:pt idx="1179">
                  <c:v>547.24272117614748</c:v>
                </c:pt>
                <c:pt idx="1180">
                  <c:v>549.39897117614748</c:v>
                </c:pt>
                <c:pt idx="1181">
                  <c:v>550.80522117614748</c:v>
                </c:pt>
                <c:pt idx="1182">
                  <c:v>548.68022117614748</c:v>
                </c:pt>
                <c:pt idx="1183">
                  <c:v>551.52397117614748</c:v>
                </c:pt>
                <c:pt idx="1184">
                  <c:v>551.52397117614748</c:v>
                </c:pt>
                <c:pt idx="1185">
                  <c:v>552.93022117614748</c:v>
                </c:pt>
                <c:pt idx="1186">
                  <c:v>553.64897117614748</c:v>
                </c:pt>
                <c:pt idx="1187">
                  <c:v>555.77397117614748</c:v>
                </c:pt>
                <c:pt idx="1188">
                  <c:v>556.49272117614748</c:v>
                </c:pt>
                <c:pt idx="1189">
                  <c:v>557.21147117614748</c:v>
                </c:pt>
                <c:pt idx="1190">
                  <c:v>558.64897117614748</c:v>
                </c:pt>
                <c:pt idx="1191">
                  <c:v>557.93022117614748</c:v>
                </c:pt>
                <c:pt idx="1192">
                  <c:v>561.49272117614748</c:v>
                </c:pt>
                <c:pt idx="1193">
                  <c:v>562.89897117614748</c:v>
                </c:pt>
                <c:pt idx="1194">
                  <c:v>560.77397117614748</c:v>
                </c:pt>
                <c:pt idx="1195">
                  <c:v>564.30522117614748</c:v>
                </c:pt>
                <c:pt idx="1196">
                  <c:v>567.89897117614748</c:v>
                </c:pt>
                <c:pt idx="1197">
                  <c:v>567.89897117614748</c:v>
                </c:pt>
                <c:pt idx="1198">
                  <c:v>567.18022117614748</c:v>
                </c:pt>
                <c:pt idx="1199">
                  <c:v>570.02397117614748</c:v>
                </c:pt>
                <c:pt idx="1200">
                  <c:v>569.27397117614748</c:v>
                </c:pt>
                <c:pt idx="1201">
                  <c:v>573.55522117614748</c:v>
                </c:pt>
                <c:pt idx="1202">
                  <c:v>574.99272117614748</c:v>
                </c:pt>
                <c:pt idx="1203">
                  <c:v>574.99272117614748</c:v>
                </c:pt>
                <c:pt idx="1204">
                  <c:v>578.52397117614748</c:v>
                </c:pt>
                <c:pt idx="1205">
                  <c:v>580.68022117614748</c:v>
                </c:pt>
                <c:pt idx="1206">
                  <c:v>579.27397117614748</c:v>
                </c:pt>
                <c:pt idx="1207">
                  <c:v>580.68022117614748</c:v>
                </c:pt>
                <c:pt idx="1208">
                  <c:v>582.80522117614748</c:v>
                </c:pt>
                <c:pt idx="1209">
                  <c:v>582.80522117614748</c:v>
                </c:pt>
                <c:pt idx="1210">
                  <c:v>585.64897117614748</c:v>
                </c:pt>
                <c:pt idx="1211">
                  <c:v>586.33647117614748</c:v>
                </c:pt>
                <c:pt idx="1212">
                  <c:v>587.08647117614748</c:v>
                </c:pt>
                <c:pt idx="1213">
                  <c:v>589.21147117614748</c:v>
                </c:pt>
                <c:pt idx="1214">
                  <c:v>588.49272117614748</c:v>
                </c:pt>
                <c:pt idx="1215">
                  <c:v>591.36772117614748</c:v>
                </c:pt>
                <c:pt idx="1216">
                  <c:v>591.30522117614748</c:v>
                </c:pt>
                <c:pt idx="1217">
                  <c:v>592.05522117614748</c:v>
                </c:pt>
                <c:pt idx="1218">
                  <c:v>596.33647117614748</c:v>
                </c:pt>
                <c:pt idx="1219">
                  <c:v>594.18022117614748</c:v>
                </c:pt>
                <c:pt idx="1220">
                  <c:v>598.43022117614748</c:v>
                </c:pt>
                <c:pt idx="1221">
                  <c:v>599.86772117614748</c:v>
                </c:pt>
                <c:pt idx="1222">
                  <c:v>599.18022117614748</c:v>
                </c:pt>
                <c:pt idx="1223">
                  <c:v>601.30522117614748</c:v>
                </c:pt>
                <c:pt idx="1224">
                  <c:v>603.39897117614748</c:v>
                </c:pt>
                <c:pt idx="1225">
                  <c:v>604.14897117614748</c:v>
                </c:pt>
                <c:pt idx="1226">
                  <c:v>603.39897117614748</c:v>
                </c:pt>
                <c:pt idx="1227">
                  <c:v>604.83647117614748</c:v>
                </c:pt>
                <c:pt idx="1228">
                  <c:v>608.43022117614748</c:v>
                </c:pt>
                <c:pt idx="1229">
                  <c:v>609.83647117614748</c:v>
                </c:pt>
                <c:pt idx="1230">
                  <c:v>611.27397117614748</c:v>
                </c:pt>
                <c:pt idx="1231">
                  <c:v>610.52397117614748</c:v>
                </c:pt>
                <c:pt idx="1232">
                  <c:v>610.52397117614748</c:v>
                </c:pt>
                <c:pt idx="1233">
                  <c:v>613.39897117614748</c:v>
                </c:pt>
                <c:pt idx="1234">
                  <c:v>614.80522117614748</c:v>
                </c:pt>
                <c:pt idx="1235">
                  <c:v>614.08647117614748</c:v>
                </c:pt>
                <c:pt idx="1236">
                  <c:v>616.24272117614748</c:v>
                </c:pt>
                <c:pt idx="1237">
                  <c:v>616.24272117614748</c:v>
                </c:pt>
                <c:pt idx="1238">
                  <c:v>619.77397117614748</c:v>
                </c:pt>
                <c:pt idx="1239">
                  <c:v>621.21147117614748</c:v>
                </c:pt>
                <c:pt idx="1240">
                  <c:v>623.33647117614748</c:v>
                </c:pt>
                <c:pt idx="1241">
                  <c:v>622.61772117614748</c:v>
                </c:pt>
                <c:pt idx="1242">
                  <c:v>622.61772117614748</c:v>
                </c:pt>
                <c:pt idx="1243">
                  <c:v>625.49272117614748</c:v>
                </c:pt>
                <c:pt idx="1244">
                  <c:v>626.18022117614748</c:v>
                </c:pt>
                <c:pt idx="1245">
                  <c:v>626.18022117614748</c:v>
                </c:pt>
                <c:pt idx="1246">
                  <c:v>627.58647117614748</c:v>
                </c:pt>
                <c:pt idx="1247">
                  <c:v>627.58647117614748</c:v>
                </c:pt>
                <c:pt idx="1248">
                  <c:v>630.46147117614748</c:v>
                </c:pt>
                <c:pt idx="1249">
                  <c:v>630.46147117614748</c:v>
                </c:pt>
                <c:pt idx="1250">
                  <c:v>631.14897117614748</c:v>
                </c:pt>
                <c:pt idx="1251">
                  <c:v>631.86772117614748</c:v>
                </c:pt>
                <c:pt idx="1252">
                  <c:v>633.99272117614748</c:v>
                </c:pt>
                <c:pt idx="1253">
                  <c:v>636.11772117614748</c:v>
                </c:pt>
                <c:pt idx="1254">
                  <c:v>633.30522117614748</c:v>
                </c:pt>
                <c:pt idx="1255">
                  <c:v>635.43022117614748</c:v>
                </c:pt>
                <c:pt idx="1256">
                  <c:v>637.58647117614748</c:v>
                </c:pt>
                <c:pt idx="1257">
                  <c:v>640.43022117614748</c:v>
                </c:pt>
                <c:pt idx="1258">
                  <c:v>641.11772117614748</c:v>
                </c:pt>
                <c:pt idx="1259">
                  <c:v>641.11772117614748</c:v>
                </c:pt>
                <c:pt idx="1260">
                  <c:v>641.80522117614748</c:v>
                </c:pt>
                <c:pt idx="1261">
                  <c:v>643.24272117614748</c:v>
                </c:pt>
                <c:pt idx="1262">
                  <c:v>643.96147117614748</c:v>
                </c:pt>
                <c:pt idx="1263">
                  <c:v>645.39897117614748</c:v>
                </c:pt>
                <c:pt idx="1264">
                  <c:v>647.52397117614748</c:v>
                </c:pt>
                <c:pt idx="1265">
                  <c:v>648.93022117614748</c:v>
                </c:pt>
                <c:pt idx="1266">
                  <c:v>649.61772117614748</c:v>
                </c:pt>
                <c:pt idx="1267">
                  <c:v>650.36772117614748</c:v>
                </c:pt>
                <c:pt idx="1268">
                  <c:v>649.61772117614748</c:v>
                </c:pt>
                <c:pt idx="1269">
                  <c:v>651.77397117614748</c:v>
                </c:pt>
                <c:pt idx="1270">
                  <c:v>653.21147117614748</c:v>
                </c:pt>
                <c:pt idx="1271">
                  <c:v>653.89897117614748</c:v>
                </c:pt>
                <c:pt idx="1272">
                  <c:v>655.33647117614748</c:v>
                </c:pt>
                <c:pt idx="1273">
                  <c:v>658.89897117614748</c:v>
                </c:pt>
                <c:pt idx="1274">
                  <c:v>656.74272117614748</c:v>
                </c:pt>
                <c:pt idx="1275">
                  <c:v>658.89897117614748</c:v>
                </c:pt>
                <c:pt idx="1276">
                  <c:v>659.61772117614748</c:v>
                </c:pt>
                <c:pt idx="1277">
                  <c:v>662.46147117614748</c:v>
                </c:pt>
                <c:pt idx="1278">
                  <c:v>663.86772117614748</c:v>
                </c:pt>
                <c:pt idx="1279">
                  <c:v>663.14897117614748</c:v>
                </c:pt>
                <c:pt idx="1280">
                  <c:v>665.27397117614748</c:v>
                </c:pt>
                <c:pt idx="1281">
                  <c:v>667.43022117614748</c:v>
                </c:pt>
                <c:pt idx="1282">
                  <c:v>666.68022117614748</c:v>
                </c:pt>
                <c:pt idx="1283">
                  <c:v>668.11772117614748</c:v>
                </c:pt>
                <c:pt idx="1284">
                  <c:v>670.27397117614748</c:v>
                </c:pt>
                <c:pt idx="1285">
                  <c:v>669.55522117614748</c:v>
                </c:pt>
                <c:pt idx="1286">
                  <c:v>669.55522117614748</c:v>
                </c:pt>
                <c:pt idx="1287">
                  <c:v>671.68022117614748</c:v>
                </c:pt>
                <c:pt idx="1288">
                  <c:v>674.52397117614748</c:v>
                </c:pt>
                <c:pt idx="1289">
                  <c:v>673.08647117614748</c:v>
                </c:pt>
                <c:pt idx="1290">
                  <c:v>673.80522117614748</c:v>
                </c:pt>
                <c:pt idx="1291">
                  <c:v>675.93022117614748</c:v>
                </c:pt>
                <c:pt idx="1292">
                  <c:v>675.93022117614748</c:v>
                </c:pt>
                <c:pt idx="1293">
                  <c:v>676.68022117614748</c:v>
                </c:pt>
                <c:pt idx="1294">
                  <c:v>678.77397117614748</c:v>
                </c:pt>
                <c:pt idx="1295">
                  <c:v>677.36772117614748</c:v>
                </c:pt>
                <c:pt idx="1296">
                  <c:v>680.21147117614748</c:v>
                </c:pt>
                <c:pt idx="1297">
                  <c:v>680.21147117614748</c:v>
                </c:pt>
                <c:pt idx="1298">
                  <c:v>681.64897117614748</c:v>
                </c:pt>
                <c:pt idx="1299">
                  <c:v>683.77397117614748</c:v>
                </c:pt>
                <c:pt idx="1300">
                  <c:v>684.49272117614748</c:v>
                </c:pt>
                <c:pt idx="1301">
                  <c:v>685.89897117614748</c:v>
                </c:pt>
                <c:pt idx="1302">
                  <c:v>686.61772117614748</c:v>
                </c:pt>
                <c:pt idx="1303">
                  <c:v>684.49272117614748</c:v>
                </c:pt>
                <c:pt idx="1304">
                  <c:v>688.02397117614748</c:v>
                </c:pt>
                <c:pt idx="1305">
                  <c:v>688.77397117614748</c:v>
                </c:pt>
                <c:pt idx="1306">
                  <c:v>688.77397117614748</c:v>
                </c:pt>
                <c:pt idx="1307">
                  <c:v>688.02397117614748</c:v>
                </c:pt>
                <c:pt idx="1308">
                  <c:v>688.77397117614748</c:v>
                </c:pt>
                <c:pt idx="1309">
                  <c:v>692.30522117614748</c:v>
                </c:pt>
                <c:pt idx="1310">
                  <c:v>690.86772117614748</c:v>
                </c:pt>
                <c:pt idx="1311">
                  <c:v>692.30522117614748</c:v>
                </c:pt>
                <c:pt idx="1312">
                  <c:v>693.02397117614748</c:v>
                </c:pt>
                <c:pt idx="1313">
                  <c:v>693.02397117614748</c:v>
                </c:pt>
                <c:pt idx="1314">
                  <c:v>693.02397117614748</c:v>
                </c:pt>
                <c:pt idx="1315">
                  <c:v>693.02397117614748</c:v>
                </c:pt>
                <c:pt idx="1316">
                  <c:v>694.43022117614748</c:v>
                </c:pt>
                <c:pt idx="1317">
                  <c:v>695.86772117614748</c:v>
                </c:pt>
                <c:pt idx="1318">
                  <c:v>697.27397117614748</c:v>
                </c:pt>
                <c:pt idx="1319">
                  <c:v>697.27397117614748</c:v>
                </c:pt>
                <c:pt idx="1320">
                  <c:v>696.58647117614748</c:v>
                </c:pt>
                <c:pt idx="1321">
                  <c:v>697.27397117614748</c:v>
                </c:pt>
                <c:pt idx="1322">
                  <c:v>697.99272117614748</c:v>
                </c:pt>
                <c:pt idx="1323">
                  <c:v>697.27397117614748</c:v>
                </c:pt>
                <c:pt idx="1324">
                  <c:v>699.43022117614748</c:v>
                </c:pt>
                <c:pt idx="1325">
                  <c:v>700.86772117614748</c:v>
                </c:pt>
                <c:pt idx="1326">
                  <c:v>700.11772117614748</c:v>
                </c:pt>
                <c:pt idx="1327">
                  <c:v>701.55522117614748</c:v>
                </c:pt>
                <c:pt idx="1328">
                  <c:v>702.96147117614748</c:v>
                </c:pt>
                <c:pt idx="1329">
                  <c:v>702.96147117614748</c:v>
                </c:pt>
                <c:pt idx="1330">
                  <c:v>702.24272117614748</c:v>
                </c:pt>
                <c:pt idx="1331">
                  <c:v>701.55522117614748</c:v>
                </c:pt>
                <c:pt idx="1332">
                  <c:v>705.08647117614748</c:v>
                </c:pt>
                <c:pt idx="1333">
                  <c:v>705.08647117614748</c:v>
                </c:pt>
                <c:pt idx="1334">
                  <c:v>705.83647117614748</c:v>
                </c:pt>
                <c:pt idx="1335">
                  <c:v>705.83647117614748</c:v>
                </c:pt>
                <c:pt idx="1336">
                  <c:v>705.83647117614748</c:v>
                </c:pt>
                <c:pt idx="1337">
                  <c:v>707.24272117614748</c:v>
                </c:pt>
                <c:pt idx="1338">
                  <c:v>707.24272117614748</c:v>
                </c:pt>
                <c:pt idx="1339">
                  <c:v>710.05522117614748</c:v>
                </c:pt>
                <c:pt idx="1340">
                  <c:v>706.52397117614748</c:v>
                </c:pt>
                <c:pt idx="1341">
                  <c:v>707.96147117614748</c:v>
                </c:pt>
                <c:pt idx="1342">
                  <c:v>707.96147117614748</c:v>
                </c:pt>
                <c:pt idx="1343">
                  <c:v>708.68022117614748</c:v>
                </c:pt>
                <c:pt idx="1344">
                  <c:v>709.36772117614748</c:v>
                </c:pt>
                <c:pt idx="1345">
                  <c:v>708.68022117614748</c:v>
                </c:pt>
                <c:pt idx="1346">
                  <c:v>709.36772117614748</c:v>
                </c:pt>
                <c:pt idx="1347">
                  <c:v>710.80522117614748</c:v>
                </c:pt>
                <c:pt idx="1348">
                  <c:v>712.21147117614748</c:v>
                </c:pt>
                <c:pt idx="1349">
                  <c:v>710.80522117614748</c:v>
                </c:pt>
                <c:pt idx="1350">
                  <c:v>710.80522117614748</c:v>
                </c:pt>
                <c:pt idx="1351">
                  <c:v>714.33647117614748</c:v>
                </c:pt>
                <c:pt idx="1352">
                  <c:v>713.64897117614748</c:v>
                </c:pt>
                <c:pt idx="1353">
                  <c:v>710.08647117614748</c:v>
                </c:pt>
                <c:pt idx="1354">
                  <c:v>712.21147117614748</c:v>
                </c:pt>
                <c:pt idx="1355">
                  <c:v>712.93022117614748</c:v>
                </c:pt>
                <c:pt idx="1356">
                  <c:v>715.05522117614748</c:v>
                </c:pt>
                <c:pt idx="1357">
                  <c:v>714.33647117614748</c:v>
                </c:pt>
                <c:pt idx="1358">
                  <c:v>715.05522117614748</c:v>
                </c:pt>
                <c:pt idx="1359">
                  <c:v>714.33647117614748</c:v>
                </c:pt>
                <c:pt idx="1360">
                  <c:v>713.64897117614748</c:v>
                </c:pt>
                <c:pt idx="1361">
                  <c:v>716.49272117614748</c:v>
                </c:pt>
                <c:pt idx="1362">
                  <c:v>717.18022117614748</c:v>
                </c:pt>
                <c:pt idx="1363">
                  <c:v>717.18022117614748</c:v>
                </c:pt>
                <c:pt idx="1364">
                  <c:v>717.18022117614748</c:v>
                </c:pt>
                <c:pt idx="1365">
                  <c:v>717.18022117614748</c:v>
                </c:pt>
                <c:pt idx="1366">
                  <c:v>717.18022117614748</c:v>
                </c:pt>
                <c:pt idx="1367">
                  <c:v>715.77397117614748</c:v>
                </c:pt>
                <c:pt idx="1368">
                  <c:v>718.61772117614748</c:v>
                </c:pt>
                <c:pt idx="1369">
                  <c:v>719.33647117614748</c:v>
                </c:pt>
                <c:pt idx="1370">
                  <c:v>717.93022117614748</c:v>
                </c:pt>
                <c:pt idx="1371">
                  <c:v>721.46147117614748</c:v>
                </c:pt>
                <c:pt idx="1372">
                  <c:v>720.77397117614748</c:v>
                </c:pt>
                <c:pt idx="1373">
                  <c:v>722.89897117614748</c:v>
                </c:pt>
                <c:pt idx="1374">
                  <c:v>722.18022117614748</c:v>
                </c:pt>
                <c:pt idx="1375">
                  <c:v>723.58647117614748</c:v>
                </c:pt>
                <c:pt idx="1376">
                  <c:v>724.30522117614748</c:v>
                </c:pt>
                <c:pt idx="1377">
                  <c:v>725.74272117614748</c:v>
                </c:pt>
                <c:pt idx="1378">
                  <c:v>724.30522117614748</c:v>
                </c:pt>
                <c:pt idx="1379">
                  <c:v>727.14897117614748</c:v>
                </c:pt>
                <c:pt idx="1380">
                  <c:v>727.14897117614748</c:v>
                </c:pt>
                <c:pt idx="1381">
                  <c:v>727.86772117614748</c:v>
                </c:pt>
                <c:pt idx="1382">
                  <c:v>730.71147117614748</c:v>
                </c:pt>
                <c:pt idx="1383">
                  <c:v>728.58647117614748</c:v>
                </c:pt>
                <c:pt idx="1384">
                  <c:v>730.71147117614748</c:v>
                </c:pt>
                <c:pt idx="1385">
                  <c:v>731.43022117614748</c:v>
                </c:pt>
                <c:pt idx="1386">
                  <c:v>732.89897117614748</c:v>
                </c:pt>
                <c:pt idx="1387">
                  <c:v>730.71147117614748</c:v>
                </c:pt>
                <c:pt idx="1388">
                  <c:v>730.71147117614748</c:v>
                </c:pt>
                <c:pt idx="1389">
                  <c:v>733.55522117614748</c:v>
                </c:pt>
                <c:pt idx="1390">
                  <c:v>732.83647117614748</c:v>
                </c:pt>
                <c:pt idx="1391">
                  <c:v>734.24272117614748</c:v>
                </c:pt>
                <c:pt idx="1392">
                  <c:v>733.55522117614748</c:v>
                </c:pt>
                <c:pt idx="1393">
                  <c:v>735.68022117614748</c:v>
                </c:pt>
                <c:pt idx="1394">
                  <c:v>737.11772117614748</c:v>
                </c:pt>
                <c:pt idx="1395">
                  <c:v>738.55522117614748</c:v>
                </c:pt>
                <c:pt idx="1396">
                  <c:v>737.83647117614748</c:v>
                </c:pt>
                <c:pt idx="1397">
                  <c:v>738.52397117614748</c:v>
                </c:pt>
                <c:pt idx="1398">
                  <c:v>740.68022117614748</c:v>
                </c:pt>
                <c:pt idx="1399">
                  <c:v>741.36772117614748</c:v>
                </c:pt>
                <c:pt idx="1400">
                  <c:v>740.68022117614748</c:v>
                </c:pt>
                <c:pt idx="1401">
                  <c:v>740.64897117614748</c:v>
                </c:pt>
                <c:pt idx="1402">
                  <c:v>743.52397117614748</c:v>
                </c:pt>
                <c:pt idx="1403">
                  <c:v>742.80522117614748</c:v>
                </c:pt>
                <c:pt idx="1404">
                  <c:v>744.24272117614748</c:v>
                </c:pt>
                <c:pt idx="1405">
                  <c:v>744.27397117614748</c:v>
                </c:pt>
                <c:pt idx="1406">
                  <c:v>746.36772117614748</c:v>
                </c:pt>
                <c:pt idx="1407">
                  <c:v>745.68022117614748</c:v>
                </c:pt>
                <c:pt idx="1408">
                  <c:v>747.11772117614748</c:v>
                </c:pt>
                <c:pt idx="1409">
                  <c:v>747.11772117614748</c:v>
                </c:pt>
                <c:pt idx="1410">
                  <c:v>747.11772117614748</c:v>
                </c:pt>
                <c:pt idx="1411">
                  <c:v>747.08647117614748</c:v>
                </c:pt>
                <c:pt idx="1412">
                  <c:v>746.33647117614748</c:v>
                </c:pt>
                <c:pt idx="1413">
                  <c:v>750.64897117614748</c:v>
                </c:pt>
                <c:pt idx="1414">
                  <c:v>751.39897117614748</c:v>
                </c:pt>
                <c:pt idx="1415">
                  <c:v>749.96147117614748</c:v>
                </c:pt>
                <c:pt idx="1416">
                  <c:v>750.64897117614748</c:v>
                </c:pt>
                <c:pt idx="1417">
                  <c:v>752.08647117614748</c:v>
                </c:pt>
                <c:pt idx="1418">
                  <c:v>754.24272117614748</c:v>
                </c:pt>
                <c:pt idx="1419">
                  <c:v>751.33647117614748</c:v>
                </c:pt>
                <c:pt idx="1420">
                  <c:v>752.05522117614748</c:v>
                </c:pt>
                <c:pt idx="1421">
                  <c:v>750.64897117614748</c:v>
                </c:pt>
                <c:pt idx="1422">
                  <c:v>754.93022117614748</c:v>
                </c:pt>
                <c:pt idx="1423">
                  <c:v>753.49272117614748</c:v>
                </c:pt>
                <c:pt idx="1424">
                  <c:v>754.93022117614748</c:v>
                </c:pt>
                <c:pt idx="1425">
                  <c:v>753.46147117614748</c:v>
                </c:pt>
                <c:pt idx="1426">
                  <c:v>755.61772117614748</c:v>
                </c:pt>
                <c:pt idx="1427">
                  <c:v>757.77397117614748</c:v>
                </c:pt>
                <c:pt idx="1428">
                  <c:v>757.77397117614748</c:v>
                </c:pt>
                <c:pt idx="1429">
                  <c:v>757.77397117614748</c:v>
                </c:pt>
                <c:pt idx="1430">
                  <c:v>758.46147117614748</c:v>
                </c:pt>
                <c:pt idx="1431">
                  <c:v>762.05522117614748</c:v>
                </c:pt>
                <c:pt idx="1432">
                  <c:v>761.33647117614748</c:v>
                </c:pt>
                <c:pt idx="1433">
                  <c:v>761.33647117614748</c:v>
                </c:pt>
                <c:pt idx="1434">
                  <c:v>760.61772117614748</c:v>
                </c:pt>
                <c:pt idx="1435">
                  <c:v>762.05522117614748</c:v>
                </c:pt>
                <c:pt idx="1436">
                  <c:v>763.43022117614748</c:v>
                </c:pt>
                <c:pt idx="1437">
                  <c:v>761.33647117614748</c:v>
                </c:pt>
                <c:pt idx="1438">
                  <c:v>763.43022117614748</c:v>
                </c:pt>
                <c:pt idx="1439">
                  <c:v>763.43022117614748</c:v>
                </c:pt>
                <c:pt idx="1440">
                  <c:v>763.43022117614748</c:v>
                </c:pt>
                <c:pt idx="1441">
                  <c:v>764.86772117614748</c:v>
                </c:pt>
                <c:pt idx="1442">
                  <c:v>765.58647117614748</c:v>
                </c:pt>
                <c:pt idx="1443">
                  <c:v>765.58647117614748</c:v>
                </c:pt>
                <c:pt idx="1444">
                  <c:v>768.46147117614748</c:v>
                </c:pt>
                <c:pt idx="1445">
                  <c:v>767.02397117614748</c:v>
                </c:pt>
                <c:pt idx="1446">
                  <c:v>767.02397117614748</c:v>
                </c:pt>
                <c:pt idx="1447">
                  <c:v>769.14897117614748</c:v>
                </c:pt>
                <c:pt idx="1448">
                  <c:v>768.46147117614748</c:v>
                </c:pt>
                <c:pt idx="1449">
                  <c:v>769.14897117614748</c:v>
                </c:pt>
                <c:pt idx="1450">
                  <c:v>771.99272117614748</c:v>
                </c:pt>
                <c:pt idx="1451">
                  <c:v>772.68022117614748</c:v>
                </c:pt>
                <c:pt idx="1452">
                  <c:v>772.68022117614748</c:v>
                </c:pt>
                <c:pt idx="1453">
                  <c:v>774.83647117614748</c:v>
                </c:pt>
                <c:pt idx="1454">
                  <c:v>774.11772117614748</c:v>
                </c:pt>
                <c:pt idx="1455">
                  <c:v>775.49272117614748</c:v>
                </c:pt>
                <c:pt idx="1456">
                  <c:v>776.24272117614748</c:v>
                </c:pt>
                <c:pt idx="1457">
                  <c:v>774.83647117614748</c:v>
                </c:pt>
                <c:pt idx="1458">
                  <c:v>776.93022117614748</c:v>
                </c:pt>
                <c:pt idx="1459">
                  <c:v>779.05522117614748</c:v>
                </c:pt>
                <c:pt idx="1460">
                  <c:v>779.05522117614748</c:v>
                </c:pt>
                <c:pt idx="1461">
                  <c:v>779.77397117614748</c:v>
                </c:pt>
                <c:pt idx="1462">
                  <c:v>780.46147117614748</c:v>
                </c:pt>
                <c:pt idx="1463">
                  <c:v>783.33647117614748</c:v>
                </c:pt>
                <c:pt idx="1464">
                  <c:v>784.05522117614748</c:v>
                </c:pt>
                <c:pt idx="1465">
                  <c:v>783.33647117614748</c:v>
                </c:pt>
                <c:pt idx="1466">
                  <c:v>784.05522117614748</c:v>
                </c:pt>
                <c:pt idx="1467">
                  <c:v>786.18022117614748</c:v>
                </c:pt>
                <c:pt idx="1468">
                  <c:v>787.58647117614748</c:v>
                </c:pt>
                <c:pt idx="1469">
                  <c:v>786.86772117614748</c:v>
                </c:pt>
                <c:pt idx="1470">
                  <c:v>787.58647117614748</c:v>
                </c:pt>
                <c:pt idx="1471">
                  <c:v>784.74272117614748</c:v>
                </c:pt>
                <c:pt idx="1472">
                  <c:v>789.71147117614748</c:v>
                </c:pt>
                <c:pt idx="1473">
                  <c:v>788.30522117614748</c:v>
                </c:pt>
                <c:pt idx="1474">
                  <c:v>789.71147117614748</c:v>
                </c:pt>
                <c:pt idx="1475">
                  <c:v>791.14897117614748</c:v>
                </c:pt>
                <c:pt idx="1476">
                  <c:v>792.55522117614748</c:v>
                </c:pt>
                <c:pt idx="1477">
                  <c:v>793.27397117614748</c:v>
                </c:pt>
                <c:pt idx="1478">
                  <c:v>793.99272117614748</c:v>
                </c:pt>
                <c:pt idx="1479">
                  <c:v>794.68022117614748</c:v>
                </c:pt>
                <c:pt idx="1480">
                  <c:v>794.68022117614748</c:v>
                </c:pt>
                <c:pt idx="1481">
                  <c:v>794.68022117614748</c:v>
                </c:pt>
                <c:pt idx="1482">
                  <c:v>795.43022117614748</c:v>
                </c:pt>
                <c:pt idx="1483">
                  <c:v>795.43022117614748</c:v>
                </c:pt>
                <c:pt idx="1484">
                  <c:v>797.52397117614748</c:v>
                </c:pt>
                <c:pt idx="1485">
                  <c:v>799.68022117614748</c:v>
                </c:pt>
                <c:pt idx="1486">
                  <c:v>798.27397117614748</c:v>
                </c:pt>
                <c:pt idx="1487">
                  <c:v>798.27397117614748</c:v>
                </c:pt>
                <c:pt idx="1488">
                  <c:v>801.08647117614748</c:v>
                </c:pt>
                <c:pt idx="1489">
                  <c:v>798.27397117614748</c:v>
                </c:pt>
                <c:pt idx="1490">
                  <c:v>799.68022117614748</c:v>
                </c:pt>
                <c:pt idx="1491">
                  <c:v>799.68022117614748</c:v>
                </c:pt>
                <c:pt idx="1492">
                  <c:v>802.49272117614748</c:v>
                </c:pt>
                <c:pt idx="1493">
                  <c:v>801.11772117614748</c:v>
                </c:pt>
                <c:pt idx="1494">
                  <c:v>803.24272117614748</c:v>
                </c:pt>
                <c:pt idx="1495">
                  <c:v>803.24272117614748</c:v>
                </c:pt>
                <c:pt idx="1496">
                  <c:v>803.93022117614748</c:v>
                </c:pt>
                <c:pt idx="1497">
                  <c:v>806.77397117614748</c:v>
                </c:pt>
                <c:pt idx="1498">
                  <c:v>806.08647117614748</c:v>
                </c:pt>
                <c:pt idx="1499">
                  <c:v>806.77397117614748</c:v>
                </c:pt>
                <c:pt idx="1500">
                  <c:v>803.93022117614748</c:v>
                </c:pt>
                <c:pt idx="1501">
                  <c:v>805.36772117614748</c:v>
                </c:pt>
                <c:pt idx="1502">
                  <c:v>806.77397117614748</c:v>
                </c:pt>
                <c:pt idx="1503">
                  <c:v>806.08647117614748</c:v>
                </c:pt>
                <c:pt idx="1504">
                  <c:v>808.21147117614748</c:v>
                </c:pt>
                <c:pt idx="1505">
                  <c:v>808.89897117614748</c:v>
                </c:pt>
                <c:pt idx="1506">
                  <c:v>809.61772117614748</c:v>
                </c:pt>
                <c:pt idx="1507">
                  <c:v>810.33647117614748</c:v>
                </c:pt>
                <c:pt idx="1508">
                  <c:v>810.33647117614748</c:v>
                </c:pt>
                <c:pt idx="1509">
                  <c:v>811.74272117614748</c:v>
                </c:pt>
                <c:pt idx="1510">
                  <c:v>811.74272117614748</c:v>
                </c:pt>
                <c:pt idx="1511">
                  <c:v>813.89897117614748</c:v>
                </c:pt>
                <c:pt idx="1512">
                  <c:v>812.49272117614748</c:v>
                </c:pt>
                <c:pt idx="1513">
                  <c:v>816.02397117614748</c:v>
                </c:pt>
                <c:pt idx="1514">
                  <c:v>813.18022117614748</c:v>
                </c:pt>
                <c:pt idx="1515">
                  <c:v>816.02397117614748</c:v>
                </c:pt>
                <c:pt idx="1516">
                  <c:v>815.33647117614748</c:v>
                </c:pt>
                <c:pt idx="1517">
                  <c:v>817.46147117614748</c:v>
                </c:pt>
                <c:pt idx="1518">
                  <c:v>819.55522117614748</c:v>
                </c:pt>
                <c:pt idx="1519">
                  <c:v>819.55522117614748</c:v>
                </c:pt>
                <c:pt idx="1520">
                  <c:v>821.71147117614748</c:v>
                </c:pt>
                <c:pt idx="1521">
                  <c:v>821.71147117614748</c:v>
                </c:pt>
                <c:pt idx="1522">
                  <c:v>825.27397117614748</c:v>
                </c:pt>
                <c:pt idx="1523">
                  <c:v>822.43022117614748</c:v>
                </c:pt>
                <c:pt idx="1524">
                  <c:v>825.27397117614748</c:v>
                </c:pt>
                <c:pt idx="1525">
                  <c:v>827.43022117614748</c:v>
                </c:pt>
                <c:pt idx="1526">
                  <c:v>829.55522117614748</c:v>
                </c:pt>
                <c:pt idx="1527">
                  <c:v>825.96147117614748</c:v>
                </c:pt>
                <c:pt idx="1528">
                  <c:v>830.24272117614748</c:v>
                </c:pt>
                <c:pt idx="1529">
                  <c:v>828.11772117614748</c:v>
                </c:pt>
                <c:pt idx="1530">
                  <c:v>830.96147117614748</c:v>
                </c:pt>
                <c:pt idx="1531">
                  <c:v>830.96147117614748</c:v>
                </c:pt>
                <c:pt idx="1532">
                  <c:v>832.39897117614748</c:v>
                </c:pt>
                <c:pt idx="1533">
                  <c:v>833.80522117614748</c:v>
                </c:pt>
                <c:pt idx="1534">
                  <c:v>833.08647117614748</c:v>
                </c:pt>
                <c:pt idx="1535">
                  <c:v>835.93022117614748</c:v>
                </c:pt>
                <c:pt idx="1536">
                  <c:v>836.61772117614748</c:v>
                </c:pt>
                <c:pt idx="1537">
                  <c:v>840.89897117614748</c:v>
                </c:pt>
                <c:pt idx="1538">
                  <c:v>840.21147117614748</c:v>
                </c:pt>
                <c:pt idx="1539">
                  <c:v>842.33647117614748</c:v>
                </c:pt>
                <c:pt idx="1540">
                  <c:v>841.64897117614748</c:v>
                </c:pt>
                <c:pt idx="1541">
                  <c:v>844.46147117614748</c:v>
                </c:pt>
                <c:pt idx="1542">
                  <c:v>845.18022117614748</c:v>
                </c:pt>
                <c:pt idx="1543">
                  <c:v>845.86772117614748</c:v>
                </c:pt>
                <c:pt idx="1544">
                  <c:v>848.02397117614748</c:v>
                </c:pt>
                <c:pt idx="1545">
                  <c:v>847.30522117614748</c:v>
                </c:pt>
                <c:pt idx="1546">
                  <c:v>848.71147117614748</c:v>
                </c:pt>
                <c:pt idx="1547">
                  <c:v>850.86772117614748</c:v>
                </c:pt>
                <c:pt idx="1548">
                  <c:v>850.86772117614748</c:v>
                </c:pt>
                <c:pt idx="1549">
                  <c:v>852.99272117614748</c:v>
                </c:pt>
                <c:pt idx="1550">
                  <c:v>853.68022117614748</c:v>
                </c:pt>
                <c:pt idx="1551">
                  <c:v>855.83647117614748</c:v>
                </c:pt>
                <c:pt idx="1552">
                  <c:v>855.83647117614748</c:v>
                </c:pt>
                <c:pt idx="1553">
                  <c:v>857.27397117614748</c:v>
                </c:pt>
                <c:pt idx="1554">
                  <c:v>857.27397117614748</c:v>
                </c:pt>
                <c:pt idx="1555">
                  <c:v>860.11772117614748</c:v>
                </c:pt>
                <c:pt idx="1556">
                  <c:v>860.11772117614748</c:v>
                </c:pt>
                <c:pt idx="1557">
                  <c:v>858.71147117614748</c:v>
                </c:pt>
                <c:pt idx="1558">
                  <c:v>860.77397117614748</c:v>
                </c:pt>
                <c:pt idx="1559">
                  <c:v>863.68022117614748</c:v>
                </c:pt>
                <c:pt idx="1560">
                  <c:v>863.68022117614748</c:v>
                </c:pt>
                <c:pt idx="1561">
                  <c:v>865.77397117614748</c:v>
                </c:pt>
                <c:pt idx="1562">
                  <c:v>865.08647117614748</c:v>
                </c:pt>
                <c:pt idx="1563">
                  <c:v>866.52397117614748</c:v>
                </c:pt>
                <c:pt idx="1564">
                  <c:v>867.18022117614748</c:v>
                </c:pt>
                <c:pt idx="1565">
                  <c:v>869.33647117614748</c:v>
                </c:pt>
                <c:pt idx="1566">
                  <c:v>868.61772117614748</c:v>
                </c:pt>
                <c:pt idx="1567">
                  <c:v>870.02397117614748</c:v>
                </c:pt>
                <c:pt idx="1568">
                  <c:v>870.71147117614748</c:v>
                </c:pt>
                <c:pt idx="1569">
                  <c:v>872.86772117614748</c:v>
                </c:pt>
                <c:pt idx="1570">
                  <c:v>875.68022117614748</c:v>
                </c:pt>
                <c:pt idx="1571">
                  <c:v>873.58647117614748</c:v>
                </c:pt>
                <c:pt idx="1572">
                  <c:v>875.68022117614748</c:v>
                </c:pt>
                <c:pt idx="1573">
                  <c:v>874.99272117614748</c:v>
                </c:pt>
                <c:pt idx="1574">
                  <c:v>877.83647117614748</c:v>
                </c:pt>
                <c:pt idx="1575">
                  <c:v>878.55522117614748</c:v>
                </c:pt>
                <c:pt idx="1576">
                  <c:v>877.83647117614748</c:v>
                </c:pt>
                <c:pt idx="1577">
                  <c:v>882.80522117614748</c:v>
                </c:pt>
                <c:pt idx="1578">
                  <c:v>883.52397117614748</c:v>
                </c:pt>
                <c:pt idx="1579">
                  <c:v>883.52397117614748</c:v>
                </c:pt>
                <c:pt idx="1580">
                  <c:v>884.24272117614748</c:v>
                </c:pt>
                <c:pt idx="1581">
                  <c:v>887.08647117614748</c:v>
                </c:pt>
                <c:pt idx="1582">
                  <c:v>886.36772117614748</c:v>
                </c:pt>
                <c:pt idx="1583">
                  <c:v>888.49272117614748</c:v>
                </c:pt>
                <c:pt idx="1584">
                  <c:v>889.89897117614748</c:v>
                </c:pt>
                <c:pt idx="1585">
                  <c:v>889.93022117614748</c:v>
                </c:pt>
                <c:pt idx="1586">
                  <c:v>892.05522117614748</c:v>
                </c:pt>
                <c:pt idx="1587">
                  <c:v>892.74272117614748</c:v>
                </c:pt>
                <c:pt idx="1588">
                  <c:v>893.49272117614748</c:v>
                </c:pt>
                <c:pt idx="1589">
                  <c:v>897.02397117614748</c:v>
                </c:pt>
                <c:pt idx="1590">
                  <c:v>895.61772117614748</c:v>
                </c:pt>
                <c:pt idx="1591">
                  <c:v>898.46147117614748</c:v>
                </c:pt>
                <c:pt idx="1592">
                  <c:v>898.46147117614748</c:v>
                </c:pt>
                <c:pt idx="1593">
                  <c:v>899.86772117614748</c:v>
                </c:pt>
                <c:pt idx="1594">
                  <c:v>901.99272117614748</c:v>
                </c:pt>
                <c:pt idx="1595">
                  <c:v>902.74272117614748</c:v>
                </c:pt>
                <c:pt idx="1596">
                  <c:v>901.99272117614748</c:v>
                </c:pt>
                <c:pt idx="1597">
                  <c:v>904.83647117614748</c:v>
                </c:pt>
                <c:pt idx="1598">
                  <c:v>907.71147117614748</c:v>
                </c:pt>
                <c:pt idx="1599">
                  <c:v>907.71147117614748</c:v>
                </c:pt>
                <c:pt idx="1600">
                  <c:v>909.11772117614748</c:v>
                </c:pt>
                <c:pt idx="1601">
                  <c:v>910.55522117614748</c:v>
                </c:pt>
                <c:pt idx="1602">
                  <c:v>911.96147117614748</c:v>
                </c:pt>
                <c:pt idx="1603">
                  <c:v>911.96147117614748</c:v>
                </c:pt>
                <c:pt idx="1604">
                  <c:v>914.08647117614748</c:v>
                </c:pt>
                <c:pt idx="1605">
                  <c:v>915.52397117614748</c:v>
                </c:pt>
                <c:pt idx="1606">
                  <c:v>915.52397117614748</c:v>
                </c:pt>
                <c:pt idx="1607">
                  <c:v>918.36772117614748</c:v>
                </c:pt>
                <c:pt idx="1608">
                  <c:v>917.64897117614748</c:v>
                </c:pt>
                <c:pt idx="1609">
                  <c:v>919.80522117614748</c:v>
                </c:pt>
                <c:pt idx="1610">
                  <c:v>921.21147117614748</c:v>
                </c:pt>
                <c:pt idx="1611">
                  <c:v>923.33647117614748</c:v>
                </c:pt>
                <c:pt idx="1612">
                  <c:v>924.77397117614748</c:v>
                </c:pt>
                <c:pt idx="1613">
                  <c:v>924.77397117614748</c:v>
                </c:pt>
                <c:pt idx="1614">
                  <c:v>926.86772117614748</c:v>
                </c:pt>
                <c:pt idx="1615">
                  <c:v>929.74272117614748</c:v>
                </c:pt>
                <c:pt idx="1616">
                  <c:v>929.02397117614748</c:v>
                </c:pt>
                <c:pt idx="1617">
                  <c:v>933.99272117614748</c:v>
                </c:pt>
                <c:pt idx="1618">
                  <c:v>933.27397117614748</c:v>
                </c:pt>
                <c:pt idx="1619">
                  <c:v>935.43022117614748</c:v>
                </c:pt>
                <c:pt idx="1620">
                  <c:v>937.55522117614748</c:v>
                </c:pt>
                <c:pt idx="1621">
                  <c:v>938.27397117614748</c:v>
                </c:pt>
                <c:pt idx="1622">
                  <c:v>941.11772117614748</c:v>
                </c:pt>
                <c:pt idx="1623">
                  <c:v>942.52397117614748</c:v>
                </c:pt>
                <c:pt idx="1624">
                  <c:v>941.08647117614748</c:v>
                </c:pt>
                <c:pt idx="1625">
                  <c:v>944.68022117614748</c:v>
                </c:pt>
                <c:pt idx="1626">
                  <c:v>943.96147117614748</c:v>
                </c:pt>
                <c:pt idx="1627">
                  <c:v>945.36772117614748</c:v>
                </c:pt>
                <c:pt idx="1628">
                  <c:v>948.96147117614748</c:v>
                </c:pt>
                <c:pt idx="1629">
                  <c:v>949.64897117614748</c:v>
                </c:pt>
                <c:pt idx="1630">
                  <c:v>950.33647117614748</c:v>
                </c:pt>
                <c:pt idx="1631">
                  <c:v>951.05522117614748</c:v>
                </c:pt>
                <c:pt idx="1632">
                  <c:v>951.05522117614748</c:v>
                </c:pt>
                <c:pt idx="1633">
                  <c:v>953.93022117614748</c:v>
                </c:pt>
                <c:pt idx="1634">
                  <c:v>952.49272117614748</c:v>
                </c:pt>
                <c:pt idx="1635">
                  <c:v>956.05522117614748</c:v>
                </c:pt>
                <c:pt idx="1636">
                  <c:v>955.33647117614748</c:v>
                </c:pt>
                <c:pt idx="1637">
                  <c:v>958.89897117614748</c:v>
                </c:pt>
                <c:pt idx="1638">
                  <c:v>958.18022117614748</c:v>
                </c:pt>
                <c:pt idx="1639">
                  <c:v>959.58647117614748</c:v>
                </c:pt>
                <c:pt idx="1640">
                  <c:v>958.89897117614748</c:v>
                </c:pt>
                <c:pt idx="1641">
                  <c:v>962.43022117614748</c:v>
                </c:pt>
                <c:pt idx="1642">
                  <c:v>963.14897117614748</c:v>
                </c:pt>
                <c:pt idx="1643">
                  <c:v>964.58647117614748</c:v>
                </c:pt>
                <c:pt idx="1644">
                  <c:v>963.14897117614748</c:v>
                </c:pt>
                <c:pt idx="1645">
                  <c:v>966.02397117614748</c:v>
                </c:pt>
                <c:pt idx="1646">
                  <c:v>966.71147117614748</c:v>
                </c:pt>
                <c:pt idx="1647">
                  <c:v>966.02397117614748</c:v>
                </c:pt>
                <c:pt idx="1648">
                  <c:v>968.14897117614748</c:v>
                </c:pt>
                <c:pt idx="1649">
                  <c:v>968.14897117614748</c:v>
                </c:pt>
                <c:pt idx="1650">
                  <c:v>968.14897117614748</c:v>
                </c:pt>
                <c:pt idx="1651">
                  <c:v>970.24272117614748</c:v>
                </c:pt>
                <c:pt idx="1652">
                  <c:v>971.68022117614748</c:v>
                </c:pt>
                <c:pt idx="1653">
                  <c:v>970.24272117614748</c:v>
                </c:pt>
                <c:pt idx="1654">
                  <c:v>970.24272117614748</c:v>
                </c:pt>
                <c:pt idx="1655">
                  <c:v>973.11772117614748</c:v>
                </c:pt>
                <c:pt idx="1656">
                  <c:v>973.83647117614748</c:v>
                </c:pt>
                <c:pt idx="1657">
                  <c:v>973.11772117614748</c:v>
                </c:pt>
                <c:pt idx="1658">
                  <c:v>975.21147117614748</c:v>
                </c:pt>
                <c:pt idx="1659">
                  <c:v>978.08647117614748</c:v>
                </c:pt>
                <c:pt idx="1660">
                  <c:v>977.36772117614748</c:v>
                </c:pt>
                <c:pt idx="1661">
                  <c:v>976.64897117614748</c:v>
                </c:pt>
                <c:pt idx="1662">
                  <c:v>979.49272117614748</c:v>
                </c:pt>
                <c:pt idx="1663">
                  <c:v>979.49272117614748</c:v>
                </c:pt>
                <c:pt idx="1664">
                  <c:v>978.80522117614748</c:v>
                </c:pt>
                <c:pt idx="1665">
                  <c:v>980.93022117614748</c:v>
                </c:pt>
                <c:pt idx="1666">
                  <c:v>979.49272117614748</c:v>
                </c:pt>
                <c:pt idx="1667">
                  <c:v>982.33647117614748</c:v>
                </c:pt>
                <c:pt idx="1668">
                  <c:v>983.77397117614748</c:v>
                </c:pt>
                <c:pt idx="1669">
                  <c:v>983.05522117614748</c:v>
                </c:pt>
                <c:pt idx="1670">
                  <c:v>984.46147117614748</c:v>
                </c:pt>
                <c:pt idx="1671">
                  <c:v>985.89897117614748</c:v>
                </c:pt>
                <c:pt idx="1672">
                  <c:v>984.49272117614748</c:v>
                </c:pt>
                <c:pt idx="1673">
                  <c:v>985.21147117614748</c:v>
                </c:pt>
                <c:pt idx="1674">
                  <c:v>985.89897117614748</c:v>
                </c:pt>
                <c:pt idx="1675">
                  <c:v>986.61772117614748</c:v>
                </c:pt>
                <c:pt idx="1676">
                  <c:v>987.30522117614748</c:v>
                </c:pt>
                <c:pt idx="1677">
                  <c:v>990.18022117614748</c:v>
                </c:pt>
                <c:pt idx="1678">
                  <c:v>988.05522117614748</c:v>
                </c:pt>
                <c:pt idx="1679">
                  <c:v>987.30522117614748</c:v>
                </c:pt>
                <c:pt idx="1680">
                  <c:v>990.18022117614748</c:v>
                </c:pt>
                <c:pt idx="1681">
                  <c:v>988.05522117614748</c:v>
                </c:pt>
                <c:pt idx="1682">
                  <c:v>988.05522117614748</c:v>
                </c:pt>
                <c:pt idx="1683">
                  <c:v>989.46147117614748</c:v>
                </c:pt>
                <c:pt idx="1684">
                  <c:v>988.74272117614748</c:v>
                </c:pt>
                <c:pt idx="1685">
                  <c:v>989.46147117614748</c:v>
                </c:pt>
                <c:pt idx="1686">
                  <c:v>991.58647117614748</c:v>
                </c:pt>
                <c:pt idx="1687">
                  <c:v>993.02397117614748</c:v>
                </c:pt>
                <c:pt idx="1688">
                  <c:v>991.58647117614748</c:v>
                </c:pt>
                <c:pt idx="1689">
                  <c:v>993.74272117614748</c:v>
                </c:pt>
                <c:pt idx="1690">
                  <c:v>991.58647117614748</c:v>
                </c:pt>
                <c:pt idx="1691">
                  <c:v>991.58647117614748</c:v>
                </c:pt>
                <c:pt idx="1692">
                  <c:v>995.86772117614748</c:v>
                </c:pt>
                <c:pt idx="1693">
                  <c:v>995.86772117614748</c:v>
                </c:pt>
                <c:pt idx="1694">
                  <c:v>995.14897117614748</c:v>
                </c:pt>
                <c:pt idx="1695">
                  <c:v>996.55522117614748</c:v>
                </c:pt>
                <c:pt idx="1696">
                  <c:v>995.86772117614748</c:v>
                </c:pt>
                <c:pt idx="1697">
                  <c:v>993.71147117614748</c:v>
                </c:pt>
                <c:pt idx="1698">
                  <c:v>995.14897117614748</c:v>
                </c:pt>
                <c:pt idx="1699">
                  <c:v>997.24272117614748</c:v>
                </c:pt>
                <c:pt idx="1700">
                  <c:v>997.30522117614748</c:v>
                </c:pt>
                <c:pt idx="1701">
                  <c:v>997.99272117614748</c:v>
                </c:pt>
                <c:pt idx="1702">
                  <c:v>997.30522117614748</c:v>
                </c:pt>
                <c:pt idx="1703">
                  <c:v>997.99272117614748</c:v>
                </c:pt>
                <c:pt idx="1704">
                  <c:v>999.39897117614748</c:v>
                </c:pt>
                <c:pt idx="1705">
                  <c:v>999.39897117614748</c:v>
                </c:pt>
                <c:pt idx="1706">
                  <c:v>1000.8364711761475</c:v>
                </c:pt>
                <c:pt idx="1707">
                  <c:v>1002.9614711761475</c:v>
                </c:pt>
                <c:pt idx="1708">
                  <c:v>1000.8364711761475</c:v>
                </c:pt>
                <c:pt idx="1709">
                  <c:v>1002.2739711761475</c:v>
                </c:pt>
                <c:pt idx="1710">
                  <c:v>1003.6802211761475</c:v>
                </c:pt>
                <c:pt idx="1711">
                  <c:v>1005.1177211761475</c:v>
                </c:pt>
                <c:pt idx="1712">
                  <c:v>1006.5239711761475</c:v>
                </c:pt>
                <c:pt idx="1713">
                  <c:v>1005.8052211761475</c:v>
                </c:pt>
                <c:pt idx="1714">
                  <c:v>1008.6489711761475</c:v>
                </c:pt>
                <c:pt idx="1715">
                  <c:v>1006.5239711761475</c:v>
                </c:pt>
                <c:pt idx="1716">
                  <c:v>1006.5239711761475</c:v>
                </c:pt>
                <c:pt idx="1717">
                  <c:v>1007.9614711761475</c:v>
                </c:pt>
                <c:pt idx="1718">
                  <c:v>1007.9614711761475</c:v>
                </c:pt>
                <c:pt idx="1719">
                  <c:v>1009.3364711761475</c:v>
                </c:pt>
                <c:pt idx="1720">
                  <c:v>1009.3989711761475</c:v>
                </c:pt>
                <c:pt idx="1721">
                  <c:v>1011.4927211761475</c:v>
                </c:pt>
                <c:pt idx="1722">
                  <c:v>1010.7739711761475</c:v>
                </c:pt>
                <c:pt idx="1723">
                  <c:v>1011.4927211761475</c:v>
                </c:pt>
                <c:pt idx="1724">
                  <c:v>1012.9302211761475</c:v>
                </c:pt>
                <c:pt idx="1725">
                  <c:v>1015.7739711761475</c:v>
                </c:pt>
                <c:pt idx="1726">
                  <c:v>1016.4614711761475</c:v>
                </c:pt>
                <c:pt idx="1727">
                  <c:v>1015.0552211761475</c:v>
                </c:pt>
                <c:pt idx="1728">
                  <c:v>1017.8989711761475</c:v>
                </c:pt>
                <c:pt idx="1729">
                  <c:v>1020.7427211761475</c:v>
                </c:pt>
                <c:pt idx="1730">
                  <c:v>1019.3364711761475</c:v>
                </c:pt>
                <c:pt idx="1731">
                  <c:v>1022.8677211761475</c:v>
                </c:pt>
                <c:pt idx="1732">
                  <c:v>1022.8677211761475</c:v>
                </c:pt>
                <c:pt idx="1733">
                  <c:v>1022.8677211761475</c:v>
                </c:pt>
                <c:pt idx="1734">
                  <c:v>1024.9927211761474</c:v>
                </c:pt>
                <c:pt idx="1735">
                  <c:v>1025.7427211761474</c:v>
                </c:pt>
                <c:pt idx="1736">
                  <c:v>1024.3052211761474</c:v>
                </c:pt>
                <c:pt idx="1737">
                  <c:v>1027.8677211761474</c:v>
                </c:pt>
                <c:pt idx="1738">
                  <c:v>1025.7427211761474</c:v>
                </c:pt>
                <c:pt idx="1739">
                  <c:v>1029.2427211761474</c:v>
                </c:pt>
                <c:pt idx="1740">
                  <c:v>1029.2427211761474</c:v>
                </c:pt>
                <c:pt idx="1741">
                  <c:v>1031.4302211761474</c:v>
                </c:pt>
                <c:pt idx="1742">
                  <c:v>1032.1177211761474</c:v>
                </c:pt>
                <c:pt idx="1743">
                  <c:v>1030.6802211761474</c:v>
                </c:pt>
                <c:pt idx="1744">
                  <c:v>1035.6802211761474</c:v>
                </c:pt>
                <c:pt idx="1745">
                  <c:v>1034.2427211761474</c:v>
                </c:pt>
                <c:pt idx="1746">
                  <c:v>1035.6802211761474</c:v>
                </c:pt>
                <c:pt idx="1747">
                  <c:v>1036.3677211761474</c:v>
                </c:pt>
                <c:pt idx="1748">
                  <c:v>1038.4927211761474</c:v>
                </c:pt>
                <c:pt idx="1749">
                  <c:v>1038.4927211761474</c:v>
                </c:pt>
                <c:pt idx="1750">
                  <c:v>1040.6802211761474</c:v>
                </c:pt>
                <c:pt idx="1751">
                  <c:v>1041.3677211761474</c:v>
                </c:pt>
                <c:pt idx="1752">
                  <c:v>1041.3677211761474</c:v>
                </c:pt>
                <c:pt idx="1753">
                  <c:v>1041.3677211761474</c:v>
                </c:pt>
                <c:pt idx="1754">
                  <c:v>1041.3677211761474</c:v>
                </c:pt>
                <c:pt idx="1755">
                  <c:v>1042.8052211761474</c:v>
                </c:pt>
                <c:pt idx="1756">
                  <c:v>1043.4927211761474</c:v>
                </c:pt>
                <c:pt idx="1757">
                  <c:v>1043.4927211761474</c:v>
                </c:pt>
                <c:pt idx="1758">
                  <c:v>1047.0552211761474</c:v>
                </c:pt>
                <c:pt idx="1759">
                  <c:v>1045.6177211761474</c:v>
                </c:pt>
                <c:pt idx="1760">
                  <c:v>1047.0552211761474</c:v>
                </c:pt>
                <c:pt idx="1761">
                  <c:v>1047.7427211761474</c:v>
                </c:pt>
                <c:pt idx="1762">
                  <c:v>1049.1802211761474</c:v>
                </c:pt>
                <c:pt idx="1763">
                  <c:v>1049.8677211761474</c:v>
                </c:pt>
                <c:pt idx="1764">
                  <c:v>1049.8677211761474</c:v>
                </c:pt>
                <c:pt idx="1765">
                  <c:v>1052.0552211761474</c:v>
                </c:pt>
                <c:pt idx="1766">
                  <c:v>1052.0552211761474</c:v>
                </c:pt>
                <c:pt idx="1767">
                  <c:v>1054.1177211761474</c:v>
                </c:pt>
                <c:pt idx="1768">
                  <c:v>1054.8677211761474</c:v>
                </c:pt>
                <c:pt idx="1769">
                  <c:v>1054.8677211761474</c:v>
                </c:pt>
                <c:pt idx="1770">
                  <c:v>1056.3052211761474</c:v>
                </c:pt>
                <c:pt idx="1771">
                  <c:v>1055.5552211761474</c:v>
                </c:pt>
                <c:pt idx="1772">
                  <c:v>1056.2427211761474</c:v>
                </c:pt>
                <c:pt idx="1773">
                  <c:v>1056.9927211761474</c:v>
                </c:pt>
                <c:pt idx="1774">
                  <c:v>1057.6802211761474</c:v>
                </c:pt>
                <c:pt idx="1775">
                  <c:v>1056.9927211761474</c:v>
                </c:pt>
                <c:pt idx="1776">
                  <c:v>1057.6802211761474</c:v>
                </c:pt>
                <c:pt idx="1777">
                  <c:v>1058.4302211761474</c:v>
                </c:pt>
                <c:pt idx="1778">
                  <c:v>1057.6802211761474</c:v>
                </c:pt>
                <c:pt idx="1779">
                  <c:v>1057.6802211761474</c:v>
                </c:pt>
                <c:pt idx="1780">
                  <c:v>1058.4302211761474</c:v>
                </c:pt>
                <c:pt idx="1781">
                  <c:v>1058.4302211761474</c:v>
                </c:pt>
                <c:pt idx="1782">
                  <c:v>1060.5552211761474</c:v>
                </c:pt>
                <c:pt idx="1783">
                  <c:v>1060.5552211761474</c:v>
                </c:pt>
                <c:pt idx="1784">
                  <c:v>1059.8677211761474</c:v>
                </c:pt>
                <c:pt idx="1785">
                  <c:v>1059.8677211761474</c:v>
                </c:pt>
                <c:pt idx="1786">
                  <c:v>1061.9927211761474</c:v>
                </c:pt>
                <c:pt idx="1787">
                  <c:v>1064.0552211761474</c:v>
                </c:pt>
                <c:pt idx="1788">
                  <c:v>1064.0552211761474</c:v>
                </c:pt>
                <c:pt idx="1789">
                  <c:v>1060.5552211761474</c:v>
                </c:pt>
                <c:pt idx="1790">
                  <c:v>1063.3677211761474</c:v>
                </c:pt>
                <c:pt idx="1791">
                  <c:v>1063.3677211761474</c:v>
                </c:pt>
                <c:pt idx="1792">
                  <c:v>1065.4927211761474</c:v>
                </c:pt>
                <c:pt idx="1793">
                  <c:v>1068.3677211761474</c:v>
                </c:pt>
                <c:pt idx="1794">
                  <c:v>1065.4927211761474</c:v>
                </c:pt>
                <c:pt idx="1795">
                  <c:v>1065.4927211761474</c:v>
                </c:pt>
                <c:pt idx="1796">
                  <c:v>1066.9302211761474</c:v>
                </c:pt>
                <c:pt idx="1797">
                  <c:v>1068.3677211761474</c:v>
                </c:pt>
                <c:pt idx="1798">
                  <c:v>1069.0552211761474</c:v>
                </c:pt>
                <c:pt idx="1799">
                  <c:v>1069.8052211761474</c:v>
                </c:pt>
                <c:pt idx="1800">
                  <c:v>1072.6177211761474</c:v>
                </c:pt>
                <c:pt idx="1801">
                  <c:v>1069.8052211761474</c:v>
                </c:pt>
                <c:pt idx="1802">
                  <c:v>1073.3052211761474</c:v>
                </c:pt>
                <c:pt idx="1803">
                  <c:v>1073.3052211761474</c:v>
                </c:pt>
                <c:pt idx="1804">
                  <c:v>1073.9927211761474</c:v>
                </c:pt>
                <c:pt idx="1805">
                  <c:v>1072.6177211761474</c:v>
                </c:pt>
                <c:pt idx="1806">
                  <c:v>1073.3052211761474</c:v>
                </c:pt>
                <c:pt idx="1807">
                  <c:v>1075.4302211761474</c:v>
                </c:pt>
                <c:pt idx="1808">
                  <c:v>1073.9927211761474</c:v>
                </c:pt>
                <c:pt idx="1809">
                  <c:v>1074.7427211761474</c:v>
                </c:pt>
                <c:pt idx="1810">
                  <c:v>1077.6177211761474</c:v>
                </c:pt>
                <c:pt idx="1811">
                  <c:v>1078.3052211761474</c:v>
                </c:pt>
                <c:pt idx="1812">
                  <c:v>1078.3052211761474</c:v>
                </c:pt>
                <c:pt idx="1813">
                  <c:v>1079.0552211761474</c:v>
                </c:pt>
                <c:pt idx="1814">
                  <c:v>1079.0552211761474</c:v>
                </c:pt>
                <c:pt idx="1815">
                  <c:v>1080.4302211761474</c:v>
                </c:pt>
                <c:pt idx="1816">
                  <c:v>1081.1177211761474</c:v>
                </c:pt>
                <c:pt idx="1817">
                  <c:v>1078.9927211761474</c:v>
                </c:pt>
                <c:pt idx="1818">
                  <c:v>1081.1177211761474</c:v>
                </c:pt>
                <c:pt idx="1819">
                  <c:v>1082.5552211761474</c:v>
                </c:pt>
                <c:pt idx="1820">
                  <c:v>1081.8677211761474</c:v>
                </c:pt>
                <c:pt idx="1821">
                  <c:v>1084.6802211761474</c:v>
                </c:pt>
                <c:pt idx="1822">
                  <c:v>1085.4302211761474</c:v>
                </c:pt>
                <c:pt idx="1823">
                  <c:v>1081.8677211761474</c:v>
                </c:pt>
                <c:pt idx="1824">
                  <c:v>1085.4302211761474</c:v>
                </c:pt>
                <c:pt idx="1825">
                  <c:v>1084.6802211761474</c:v>
                </c:pt>
                <c:pt idx="1826">
                  <c:v>1086.1177211761474</c:v>
                </c:pt>
                <c:pt idx="1827">
                  <c:v>1087.5552211761474</c:v>
                </c:pt>
                <c:pt idx="1828">
                  <c:v>1087.5552211761474</c:v>
                </c:pt>
                <c:pt idx="1829">
                  <c:v>1089.6802211761474</c:v>
                </c:pt>
                <c:pt idx="1830">
                  <c:v>1087.5552211761474</c:v>
                </c:pt>
                <c:pt idx="1831">
                  <c:v>1088.2427211761474</c:v>
                </c:pt>
                <c:pt idx="1832">
                  <c:v>1090.3677211761474</c:v>
                </c:pt>
                <c:pt idx="1833">
                  <c:v>1089.6802211761474</c:v>
                </c:pt>
                <c:pt idx="1834">
                  <c:v>1089.6802211761474</c:v>
                </c:pt>
                <c:pt idx="1835">
                  <c:v>1090.3677211761474</c:v>
                </c:pt>
                <c:pt idx="1836">
                  <c:v>1090.3677211761474</c:v>
                </c:pt>
                <c:pt idx="1837">
                  <c:v>1091.8052211761474</c:v>
                </c:pt>
                <c:pt idx="1838">
                  <c:v>1091.8052211761474</c:v>
                </c:pt>
                <c:pt idx="1839">
                  <c:v>1089.6802211761474</c:v>
                </c:pt>
                <c:pt idx="1840">
                  <c:v>1093.2427211761474</c:v>
                </c:pt>
                <c:pt idx="1841">
                  <c:v>1091.8052211761474</c:v>
                </c:pt>
                <c:pt idx="1842">
                  <c:v>1092.4927211761474</c:v>
                </c:pt>
                <c:pt idx="1843">
                  <c:v>1091.0552211761474</c:v>
                </c:pt>
                <c:pt idx="1844">
                  <c:v>1091.8052211761474</c:v>
                </c:pt>
                <c:pt idx="1845">
                  <c:v>1093.9302211761474</c:v>
                </c:pt>
                <c:pt idx="1846">
                  <c:v>1093.2427211761474</c:v>
                </c:pt>
                <c:pt idx="1847">
                  <c:v>1093.9302211761474</c:v>
                </c:pt>
                <c:pt idx="1848">
                  <c:v>1094.6802211761474</c:v>
                </c:pt>
                <c:pt idx="1849">
                  <c:v>1093.9302211761474</c:v>
                </c:pt>
                <c:pt idx="1850">
                  <c:v>1098.1802211761474</c:v>
                </c:pt>
                <c:pt idx="1851">
                  <c:v>1095.3677211761474</c:v>
                </c:pt>
                <c:pt idx="1852">
                  <c:v>1098.1802211761474</c:v>
                </c:pt>
                <c:pt idx="1853">
                  <c:v>1096.8052211761474</c:v>
                </c:pt>
                <c:pt idx="1854">
                  <c:v>1098.1802211761474</c:v>
                </c:pt>
                <c:pt idx="1855">
                  <c:v>1097.4927211761474</c:v>
                </c:pt>
                <c:pt idx="1856">
                  <c:v>1096.8052211761474</c:v>
                </c:pt>
                <c:pt idx="1857">
                  <c:v>1096.8052211761474</c:v>
                </c:pt>
                <c:pt idx="1858">
                  <c:v>1098.1802211761474</c:v>
                </c:pt>
                <c:pt idx="1859">
                  <c:v>1099.6177211761474</c:v>
                </c:pt>
                <c:pt idx="1860">
                  <c:v>1098.9302211761474</c:v>
                </c:pt>
                <c:pt idx="1861">
                  <c:v>1101.7427211761474</c:v>
                </c:pt>
                <c:pt idx="1862">
                  <c:v>1099.6177211761474</c:v>
                </c:pt>
                <c:pt idx="1863">
                  <c:v>1100.3052211761474</c:v>
                </c:pt>
                <c:pt idx="1864">
                  <c:v>1101.7427211761474</c:v>
                </c:pt>
                <c:pt idx="1865">
                  <c:v>1101.7427211761474</c:v>
                </c:pt>
                <c:pt idx="1866">
                  <c:v>1101.0552211761474</c:v>
                </c:pt>
                <c:pt idx="1867">
                  <c:v>1101.7427211761474</c:v>
                </c:pt>
                <c:pt idx="1868">
                  <c:v>1102.4927211761474</c:v>
                </c:pt>
                <c:pt idx="1869">
                  <c:v>1102.4927211761474</c:v>
                </c:pt>
                <c:pt idx="1870">
                  <c:v>1101.7427211761474</c:v>
                </c:pt>
                <c:pt idx="1871">
                  <c:v>1103.9302211761474</c:v>
                </c:pt>
                <c:pt idx="1872">
                  <c:v>1104.6177211761474</c:v>
                </c:pt>
                <c:pt idx="1873">
                  <c:v>1104.6177211761474</c:v>
                </c:pt>
                <c:pt idx="1874">
                  <c:v>1104.6177211761474</c:v>
                </c:pt>
                <c:pt idx="1875">
                  <c:v>1107.4302211761474</c:v>
                </c:pt>
                <c:pt idx="1876">
                  <c:v>1108.1802211761474</c:v>
                </c:pt>
                <c:pt idx="1877">
                  <c:v>1107.4302211761474</c:v>
                </c:pt>
                <c:pt idx="1878">
                  <c:v>1107.4302211761474</c:v>
                </c:pt>
                <c:pt idx="1879">
                  <c:v>1109.5552211761474</c:v>
                </c:pt>
                <c:pt idx="1880">
                  <c:v>1112.4302211761474</c:v>
                </c:pt>
                <c:pt idx="1881">
                  <c:v>1112.4302211761474</c:v>
                </c:pt>
                <c:pt idx="1882">
                  <c:v>1113.8677211761474</c:v>
                </c:pt>
                <c:pt idx="1883">
                  <c:v>1110.9927211761474</c:v>
                </c:pt>
                <c:pt idx="1884">
                  <c:v>1113.1802211761474</c:v>
                </c:pt>
                <c:pt idx="1885">
                  <c:v>1114.5552211761474</c:v>
                </c:pt>
                <c:pt idx="1886">
                  <c:v>1112.4302211761474</c:v>
                </c:pt>
                <c:pt idx="1887">
                  <c:v>1113.8677211761474</c:v>
                </c:pt>
                <c:pt idx="1888">
                  <c:v>1113.8677211761474</c:v>
                </c:pt>
                <c:pt idx="1889">
                  <c:v>1116.7427211761474</c:v>
                </c:pt>
                <c:pt idx="1890">
                  <c:v>1115.2427211761474</c:v>
                </c:pt>
                <c:pt idx="1891">
                  <c:v>1115.9927211761474</c:v>
                </c:pt>
                <c:pt idx="1892">
                  <c:v>1116.7427211761474</c:v>
                </c:pt>
                <c:pt idx="1893">
                  <c:v>1116.7427211761474</c:v>
                </c:pt>
                <c:pt idx="1894">
                  <c:v>1114.5552211761474</c:v>
                </c:pt>
                <c:pt idx="1895">
                  <c:v>1115.9927211761474</c:v>
                </c:pt>
                <c:pt idx="1896">
                  <c:v>1118.9302211761474</c:v>
                </c:pt>
                <c:pt idx="1897">
                  <c:v>1115.9927211761474</c:v>
                </c:pt>
                <c:pt idx="1898">
                  <c:v>1117.4927211761474</c:v>
                </c:pt>
                <c:pt idx="1899">
                  <c:v>1118.1802211761474</c:v>
                </c:pt>
                <c:pt idx="1900">
                  <c:v>1118.9302211761474</c:v>
                </c:pt>
                <c:pt idx="1901">
                  <c:v>1121.0552211761474</c:v>
                </c:pt>
                <c:pt idx="1902">
                  <c:v>1118.9302211761474</c:v>
                </c:pt>
                <c:pt idx="1903">
                  <c:v>1120.3677211761474</c:v>
                </c:pt>
                <c:pt idx="1904">
                  <c:v>1119.6802211761474</c:v>
                </c:pt>
                <c:pt idx="1905">
                  <c:v>1118.9302211761474</c:v>
                </c:pt>
                <c:pt idx="1906">
                  <c:v>1121.0552211761474</c:v>
                </c:pt>
                <c:pt idx="1907">
                  <c:v>1119.6802211761474</c:v>
                </c:pt>
                <c:pt idx="1908">
                  <c:v>1121.0552211761474</c:v>
                </c:pt>
                <c:pt idx="1909">
                  <c:v>1121.8052211761474</c:v>
                </c:pt>
                <c:pt idx="1910">
                  <c:v>1118.9302211761474</c:v>
                </c:pt>
                <c:pt idx="1911">
                  <c:v>1121.0552211761474</c:v>
                </c:pt>
                <c:pt idx="1912">
                  <c:v>1122.4927211761474</c:v>
                </c:pt>
                <c:pt idx="1913">
                  <c:v>1120.3677211761474</c:v>
                </c:pt>
                <c:pt idx="1914">
                  <c:v>1122.4927211761474</c:v>
                </c:pt>
                <c:pt idx="1915">
                  <c:v>1122.4927211761474</c:v>
                </c:pt>
                <c:pt idx="1916">
                  <c:v>1122.4927211761474</c:v>
                </c:pt>
                <c:pt idx="1917">
                  <c:v>1123.2427211761474</c:v>
                </c:pt>
                <c:pt idx="1918">
                  <c:v>1122.4927211761474</c:v>
                </c:pt>
                <c:pt idx="1919">
                  <c:v>1123.9302211761474</c:v>
                </c:pt>
                <c:pt idx="1920">
                  <c:v>1121.8052211761474</c:v>
                </c:pt>
                <c:pt idx="1921">
                  <c:v>1123.2427211761474</c:v>
                </c:pt>
                <c:pt idx="1922">
                  <c:v>1126.8052211761474</c:v>
                </c:pt>
                <c:pt idx="1923">
                  <c:v>1123.2427211761474</c:v>
                </c:pt>
                <c:pt idx="1924">
                  <c:v>1126.0552211761474</c:v>
                </c:pt>
                <c:pt idx="1925">
                  <c:v>1125.3677211761474</c:v>
                </c:pt>
                <c:pt idx="1926">
                  <c:v>1126.8052211761474</c:v>
                </c:pt>
                <c:pt idx="1927">
                  <c:v>1126.8052211761474</c:v>
                </c:pt>
                <c:pt idx="1928">
                  <c:v>1127.4927211761474</c:v>
                </c:pt>
                <c:pt idx="1929">
                  <c:v>1130.3052211761474</c:v>
                </c:pt>
                <c:pt idx="1930">
                  <c:v>1129.6177211761474</c:v>
                </c:pt>
                <c:pt idx="1931">
                  <c:v>1131.0552211761474</c:v>
                </c:pt>
                <c:pt idx="1932">
                  <c:v>1130.3052211761474</c:v>
                </c:pt>
                <c:pt idx="1933">
                  <c:v>1131.0552211761474</c:v>
                </c:pt>
                <c:pt idx="1934">
                  <c:v>1133.1802211761474</c:v>
                </c:pt>
                <c:pt idx="1935">
                  <c:v>1131.0552211761474</c:v>
                </c:pt>
                <c:pt idx="1936">
                  <c:v>1133.1802211761474</c:v>
                </c:pt>
                <c:pt idx="1937">
                  <c:v>1133.1802211761474</c:v>
                </c:pt>
                <c:pt idx="1938">
                  <c:v>1133.9302211761474</c:v>
                </c:pt>
                <c:pt idx="1939">
                  <c:v>1133.8677211761474</c:v>
                </c:pt>
                <c:pt idx="1940">
                  <c:v>1133.9302211761474</c:v>
                </c:pt>
                <c:pt idx="1941">
                  <c:v>1134.6177211761474</c:v>
                </c:pt>
                <c:pt idx="1942">
                  <c:v>1135.3677211761474</c:v>
                </c:pt>
                <c:pt idx="1943">
                  <c:v>1136.0552211761474</c:v>
                </c:pt>
                <c:pt idx="1944">
                  <c:v>1136.0552211761474</c:v>
                </c:pt>
                <c:pt idx="1945">
                  <c:v>1137.4927211761474</c:v>
                </c:pt>
                <c:pt idx="1946">
                  <c:v>1137.4927211761474</c:v>
                </c:pt>
                <c:pt idx="1947">
                  <c:v>1136.7427211761474</c:v>
                </c:pt>
                <c:pt idx="1948">
                  <c:v>1139.6177211761474</c:v>
                </c:pt>
                <c:pt idx="1949">
                  <c:v>1138.9302211761474</c:v>
                </c:pt>
                <c:pt idx="1950">
                  <c:v>1140.3677211761474</c:v>
                </c:pt>
                <c:pt idx="1951">
                  <c:v>1138.9302211761474</c:v>
                </c:pt>
                <c:pt idx="1952">
                  <c:v>1142.4302211761474</c:v>
                </c:pt>
                <c:pt idx="1953">
                  <c:v>1141.7427211761474</c:v>
                </c:pt>
                <c:pt idx="1954">
                  <c:v>1141.0552211761474</c:v>
                </c:pt>
                <c:pt idx="1955">
                  <c:v>1143.2427211761474</c:v>
                </c:pt>
                <c:pt idx="1956">
                  <c:v>1144.6177211761474</c:v>
                </c:pt>
                <c:pt idx="1957">
                  <c:v>1145.3052211761474</c:v>
                </c:pt>
                <c:pt idx="1958">
                  <c:v>1143.9302211761474</c:v>
                </c:pt>
                <c:pt idx="1959">
                  <c:v>1145.9927211761474</c:v>
                </c:pt>
                <c:pt idx="1960">
                  <c:v>1148.1177211761474</c:v>
                </c:pt>
                <c:pt idx="1961">
                  <c:v>1145.9927211761474</c:v>
                </c:pt>
                <c:pt idx="1962">
                  <c:v>1145.3052211761474</c:v>
                </c:pt>
                <c:pt idx="1963">
                  <c:v>1148.1177211761474</c:v>
                </c:pt>
                <c:pt idx="1964">
                  <c:v>1145.3052211761474</c:v>
                </c:pt>
                <c:pt idx="1965">
                  <c:v>1148.1177211761474</c:v>
                </c:pt>
                <c:pt idx="1966">
                  <c:v>1147.4302211761474</c:v>
                </c:pt>
                <c:pt idx="1967">
                  <c:v>1147.4302211761474</c:v>
                </c:pt>
                <c:pt idx="1968">
                  <c:v>1148.8677211761474</c:v>
                </c:pt>
                <c:pt idx="1969">
                  <c:v>1147.4302211761474</c:v>
                </c:pt>
                <c:pt idx="1970">
                  <c:v>1150.9927211761474</c:v>
                </c:pt>
                <c:pt idx="1971">
                  <c:v>1147.4302211761474</c:v>
                </c:pt>
                <c:pt idx="1972">
                  <c:v>1148.1177211761474</c:v>
                </c:pt>
                <c:pt idx="1973">
                  <c:v>1148.8677211761474</c:v>
                </c:pt>
                <c:pt idx="1974">
                  <c:v>1148.8677211761474</c:v>
                </c:pt>
                <c:pt idx="1975">
                  <c:v>1149.6177211761474</c:v>
                </c:pt>
                <c:pt idx="1976">
                  <c:v>1150.3052211761474</c:v>
                </c:pt>
                <c:pt idx="1977">
                  <c:v>1150.3052211761474</c:v>
                </c:pt>
                <c:pt idx="1978">
                  <c:v>1150.3052211761474</c:v>
                </c:pt>
                <c:pt idx="1979">
                  <c:v>1149.6177211761474</c:v>
                </c:pt>
                <c:pt idx="1980">
                  <c:v>1150.3052211761474</c:v>
                </c:pt>
                <c:pt idx="1981">
                  <c:v>1152.4302211761474</c:v>
                </c:pt>
                <c:pt idx="1982">
                  <c:v>1151.7427211761474</c:v>
                </c:pt>
                <c:pt idx="1983">
                  <c:v>1151.7427211761474</c:v>
                </c:pt>
                <c:pt idx="1984">
                  <c:v>1152.4302211761474</c:v>
                </c:pt>
                <c:pt idx="1985">
                  <c:v>1152.5552211761474</c:v>
                </c:pt>
                <c:pt idx="1986">
                  <c:v>1153.2427211761474</c:v>
                </c:pt>
                <c:pt idx="1987">
                  <c:v>1151.7427211761474</c:v>
                </c:pt>
                <c:pt idx="1988">
                  <c:v>1152.4302211761474</c:v>
                </c:pt>
                <c:pt idx="1989">
                  <c:v>1152.4302211761474</c:v>
                </c:pt>
                <c:pt idx="1990">
                  <c:v>1154.6177211761474</c:v>
                </c:pt>
                <c:pt idx="1991">
                  <c:v>1156.7427211761474</c:v>
                </c:pt>
                <c:pt idx="1992">
                  <c:v>1156.7427211761474</c:v>
                </c:pt>
                <c:pt idx="1993">
                  <c:v>1157.4927211761474</c:v>
                </c:pt>
                <c:pt idx="1994">
                  <c:v>1156.7427211761474</c:v>
                </c:pt>
                <c:pt idx="1995">
                  <c:v>1158.1802211761474</c:v>
                </c:pt>
                <c:pt idx="1996">
                  <c:v>1155.3052211761474</c:v>
                </c:pt>
                <c:pt idx="1997">
                  <c:v>1157.4927211761474</c:v>
                </c:pt>
                <c:pt idx="1998">
                  <c:v>1159.6177211761474</c:v>
                </c:pt>
                <c:pt idx="1999">
                  <c:v>1158.1802211761474</c:v>
                </c:pt>
                <c:pt idx="2000">
                  <c:v>1158.9302211761474</c:v>
                </c:pt>
                <c:pt idx="2001">
                  <c:v>1162.4927211761474</c:v>
                </c:pt>
                <c:pt idx="2002">
                  <c:v>1160.9927211761474</c:v>
                </c:pt>
                <c:pt idx="2003">
                  <c:v>1162.4927211761474</c:v>
                </c:pt>
                <c:pt idx="2004">
                  <c:v>1163.8677211761474</c:v>
                </c:pt>
                <c:pt idx="2005">
                  <c:v>1164.6177211761474</c:v>
                </c:pt>
                <c:pt idx="2006">
                  <c:v>1163.1802211761474</c:v>
                </c:pt>
                <c:pt idx="2007">
                  <c:v>1165.3052211761474</c:v>
                </c:pt>
                <c:pt idx="2008">
                  <c:v>1168.1802211761474</c:v>
                </c:pt>
                <c:pt idx="2009">
                  <c:v>1168.1802211761474</c:v>
                </c:pt>
                <c:pt idx="2010">
                  <c:v>1171.8052211761474</c:v>
                </c:pt>
                <c:pt idx="2011">
                  <c:v>1171.0552211761474</c:v>
                </c:pt>
                <c:pt idx="2012">
                  <c:v>1173.1802211761474</c:v>
                </c:pt>
                <c:pt idx="2013">
                  <c:v>1172.4927211761474</c:v>
                </c:pt>
                <c:pt idx="2014">
                  <c:v>1174.6177211761474</c:v>
                </c:pt>
                <c:pt idx="2015">
                  <c:v>1174.6177211761474</c:v>
                </c:pt>
                <c:pt idx="2016">
                  <c:v>1176.7427211761474</c:v>
                </c:pt>
                <c:pt idx="2017">
                  <c:v>1178.8677211761474</c:v>
                </c:pt>
                <c:pt idx="2018">
                  <c:v>1178.1802211761474</c:v>
                </c:pt>
                <c:pt idx="2019">
                  <c:v>1180.9927211761474</c:v>
                </c:pt>
                <c:pt idx="2020">
                  <c:v>1181.7427211761474</c:v>
                </c:pt>
                <c:pt idx="2021">
                  <c:v>1181.7427211761474</c:v>
                </c:pt>
                <c:pt idx="2022">
                  <c:v>1183.1802211761474</c:v>
                </c:pt>
                <c:pt idx="2023">
                  <c:v>1184.5552211761474</c:v>
                </c:pt>
                <c:pt idx="2024">
                  <c:v>1185.2427211761474</c:v>
                </c:pt>
                <c:pt idx="2025">
                  <c:v>1186.0552211761474</c:v>
                </c:pt>
                <c:pt idx="2026">
                  <c:v>1186.8052211761474</c:v>
                </c:pt>
                <c:pt idx="2027">
                  <c:v>1187.4927211761474</c:v>
                </c:pt>
                <c:pt idx="2028">
                  <c:v>1188.8677211761474</c:v>
                </c:pt>
                <c:pt idx="2029">
                  <c:v>1186.8052211761474</c:v>
                </c:pt>
                <c:pt idx="2030">
                  <c:v>1191.0552211761474</c:v>
                </c:pt>
                <c:pt idx="2031">
                  <c:v>1191.0552211761474</c:v>
                </c:pt>
                <c:pt idx="2032">
                  <c:v>1193.1802211761474</c:v>
                </c:pt>
                <c:pt idx="2033">
                  <c:v>1193.1802211761474</c:v>
                </c:pt>
                <c:pt idx="2034">
                  <c:v>1191.7427211761474</c:v>
                </c:pt>
                <c:pt idx="2035">
                  <c:v>1193.1802211761474</c:v>
                </c:pt>
                <c:pt idx="2036">
                  <c:v>1193.1802211761474</c:v>
                </c:pt>
                <c:pt idx="2037">
                  <c:v>1193.8677211761474</c:v>
                </c:pt>
                <c:pt idx="2038">
                  <c:v>1195.2427211761474</c:v>
                </c:pt>
                <c:pt idx="2039">
                  <c:v>1196.7427211761474</c:v>
                </c:pt>
                <c:pt idx="2040">
                  <c:v>1196.0552211761474</c:v>
                </c:pt>
                <c:pt idx="2041">
                  <c:v>1197.4302211761474</c:v>
                </c:pt>
                <c:pt idx="2042">
                  <c:v>1198.8677211761474</c:v>
                </c:pt>
                <c:pt idx="2043">
                  <c:v>1197.4302211761474</c:v>
                </c:pt>
                <c:pt idx="2044">
                  <c:v>1199.5552211761474</c:v>
                </c:pt>
                <c:pt idx="2045">
                  <c:v>1196.0552211761474</c:v>
                </c:pt>
                <c:pt idx="2046">
                  <c:v>1200.3052211761474</c:v>
                </c:pt>
                <c:pt idx="2047">
                  <c:v>1200.9927211761474</c:v>
                </c:pt>
                <c:pt idx="2048">
                  <c:v>1202.4302211761474</c:v>
                </c:pt>
                <c:pt idx="2049">
                  <c:v>1199.5552211761474</c:v>
                </c:pt>
                <c:pt idx="2050">
                  <c:v>1201.7427211761474</c:v>
                </c:pt>
                <c:pt idx="2051">
                  <c:v>1200.3052211761474</c:v>
                </c:pt>
                <c:pt idx="2052">
                  <c:v>1200.9927211761474</c:v>
                </c:pt>
                <c:pt idx="2053">
                  <c:v>1200.3052211761474</c:v>
                </c:pt>
                <c:pt idx="2054">
                  <c:v>1199.5552211761474</c:v>
                </c:pt>
                <c:pt idx="2055">
                  <c:v>1200.3052211761474</c:v>
                </c:pt>
                <c:pt idx="2056">
                  <c:v>1200.3052211761474</c:v>
                </c:pt>
                <c:pt idx="2057">
                  <c:v>1200.3052211761474</c:v>
                </c:pt>
                <c:pt idx="2058">
                  <c:v>1197.4302211761474</c:v>
                </c:pt>
                <c:pt idx="2059">
                  <c:v>1196.7427211761474</c:v>
                </c:pt>
                <c:pt idx="2060">
                  <c:v>1197.4302211761474</c:v>
                </c:pt>
                <c:pt idx="2061">
                  <c:v>1199.5552211761474</c:v>
                </c:pt>
                <c:pt idx="2062">
                  <c:v>1194.5552211761474</c:v>
                </c:pt>
                <c:pt idx="2063">
                  <c:v>1197.4302211761474</c:v>
                </c:pt>
                <c:pt idx="2064">
                  <c:v>1194.5552211761474</c:v>
                </c:pt>
                <c:pt idx="2065">
                  <c:v>1193.8677211761474</c:v>
                </c:pt>
                <c:pt idx="2066">
                  <c:v>1193.1802211761474</c:v>
                </c:pt>
                <c:pt idx="2067">
                  <c:v>1195.3677211761474</c:v>
                </c:pt>
                <c:pt idx="2068">
                  <c:v>1196.7427211761474</c:v>
                </c:pt>
                <c:pt idx="2069">
                  <c:v>1194.5552211761474</c:v>
                </c:pt>
                <c:pt idx="2070">
                  <c:v>1196.7427211761474</c:v>
                </c:pt>
                <c:pt idx="2071">
                  <c:v>1193.8677211761474</c:v>
                </c:pt>
                <c:pt idx="2072">
                  <c:v>1193.1802211761474</c:v>
                </c:pt>
                <c:pt idx="2073">
                  <c:v>1193.8677211761474</c:v>
                </c:pt>
                <c:pt idx="2074">
                  <c:v>1193.8677211761474</c:v>
                </c:pt>
                <c:pt idx="2075">
                  <c:v>1193.1802211761474</c:v>
                </c:pt>
                <c:pt idx="2076">
                  <c:v>1192.4927211761474</c:v>
                </c:pt>
                <c:pt idx="2077">
                  <c:v>1195.3677211761474</c:v>
                </c:pt>
                <c:pt idx="2078">
                  <c:v>1192.4927211761474</c:v>
                </c:pt>
                <c:pt idx="2079">
                  <c:v>1191.8052211761474</c:v>
                </c:pt>
                <c:pt idx="2080">
                  <c:v>1193.8677211761474</c:v>
                </c:pt>
                <c:pt idx="2081">
                  <c:v>1190.3677211761474</c:v>
                </c:pt>
                <c:pt idx="2082">
                  <c:v>1192.4927211761474</c:v>
                </c:pt>
                <c:pt idx="2083">
                  <c:v>1192.4927211761474</c:v>
                </c:pt>
                <c:pt idx="2084">
                  <c:v>1191.0552211761474</c:v>
                </c:pt>
                <c:pt idx="2085">
                  <c:v>1191.8052211761474</c:v>
                </c:pt>
                <c:pt idx="2086">
                  <c:v>1191.0552211761474</c:v>
                </c:pt>
                <c:pt idx="2087">
                  <c:v>1192.4927211761474</c:v>
                </c:pt>
                <c:pt idx="2088">
                  <c:v>1191.0552211761474</c:v>
                </c:pt>
                <c:pt idx="2089">
                  <c:v>1193.1802211761474</c:v>
                </c:pt>
                <c:pt idx="2090">
                  <c:v>1191.0552211761474</c:v>
                </c:pt>
                <c:pt idx="2091">
                  <c:v>1190.3677211761474</c:v>
                </c:pt>
                <c:pt idx="2092">
                  <c:v>1190.3677211761474</c:v>
                </c:pt>
                <c:pt idx="2093">
                  <c:v>1191.0552211761474</c:v>
                </c:pt>
                <c:pt idx="2094">
                  <c:v>1190.3677211761474</c:v>
                </c:pt>
                <c:pt idx="2095">
                  <c:v>1191.0552211761474</c:v>
                </c:pt>
                <c:pt idx="2096">
                  <c:v>1193.1802211761474</c:v>
                </c:pt>
                <c:pt idx="2097">
                  <c:v>1191.0552211761474</c:v>
                </c:pt>
                <c:pt idx="2098">
                  <c:v>1190.3677211761474</c:v>
                </c:pt>
                <c:pt idx="2099">
                  <c:v>1192.4927211761474</c:v>
                </c:pt>
                <c:pt idx="2100">
                  <c:v>1193.1802211761474</c:v>
                </c:pt>
                <c:pt idx="2101">
                  <c:v>1193.1802211761474</c:v>
                </c:pt>
                <c:pt idx="2102">
                  <c:v>1195.3677211761474</c:v>
                </c:pt>
                <c:pt idx="2103">
                  <c:v>1194.6177211761474</c:v>
                </c:pt>
                <c:pt idx="2104">
                  <c:v>1197.4302211761474</c:v>
                </c:pt>
                <c:pt idx="2105">
                  <c:v>1192.4927211761474</c:v>
                </c:pt>
                <c:pt idx="2106">
                  <c:v>1194.5552211761474</c:v>
                </c:pt>
                <c:pt idx="2107">
                  <c:v>1196.0552211761474</c:v>
                </c:pt>
                <c:pt idx="2108">
                  <c:v>1197.4302211761474</c:v>
                </c:pt>
                <c:pt idx="2109">
                  <c:v>1197.4302211761474</c:v>
                </c:pt>
                <c:pt idx="2110">
                  <c:v>1200.3052211761474</c:v>
                </c:pt>
                <c:pt idx="2111">
                  <c:v>1196.7427211761474</c:v>
                </c:pt>
                <c:pt idx="2112">
                  <c:v>1201.0552211761474</c:v>
                </c:pt>
                <c:pt idx="2113">
                  <c:v>1201.0552211761474</c:v>
                </c:pt>
                <c:pt idx="2114">
                  <c:v>1201.0552211761474</c:v>
                </c:pt>
                <c:pt idx="2115">
                  <c:v>1203.1802211761474</c:v>
                </c:pt>
                <c:pt idx="2116">
                  <c:v>1204.6802211761474</c:v>
                </c:pt>
                <c:pt idx="2117">
                  <c:v>1203.8677211761474</c:v>
                </c:pt>
                <c:pt idx="2118">
                  <c:v>1206.7427211761474</c:v>
                </c:pt>
                <c:pt idx="2119">
                  <c:v>1204.6802211761474</c:v>
                </c:pt>
                <c:pt idx="2120">
                  <c:v>1206.7427211761474</c:v>
                </c:pt>
                <c:pt idx="2121">
                  <c:v>1206.7427211761474</c:v>
                </c:pt>
                <c:pt idx="2122">
                  <c:v>1207.4927211761474</c:v>
                </c:pt>
                <c:pt idx="2123">
                  <c:v>1208.8677211761474</c:v>
                </c:pt>
                <c:pt idx="2124">
                  <c:v>1208.1802211761474</c:v>
                </c:pt>
                <c:pt idx="2125">
                  <c:v>1208.8677211761474</c:v>
                </c:pt>
                <c:pt idx="2126">
                  <c:v>1209.6177211761474</c:v>
                </c:pt>
                <c:pt idx="2127">
                  <c:v>1209.6177211761474</c:v>
                </c:pt>
                <c:pt idx="2128">
                  <c:v>1214.6802211761474</c:v>
                </c:pt>
                <c:pt idx="2129">
                  <c:v>1212.4927211761474</c:v>
                </c:pt>
                <c:pt idx="2130">
                  <c:v>1213.8677211761474</c:v>
                </c:pt>
                <c:pt idx="2131">
                  <c:v>1213.1802211761474</c:v>
                </c:pt>
                <c:pt idx="2132">
                  <c:v>1216.7427211761474</c:v>
                </c:pt>
                <c:pt idx="2133">
                  <c:v>1216.0552211761474</c:v>
                </c:pt>
                <c:pt idx="2134">
                  <c:v>1216.7427211761474</c:v>
                </c:pt>
                <c:pt idx="2135">
                  <c:v>1216.0552211761474</c:v>
                </c:pt>
                <c:pt idx="2136">
                  <c:v>1216.0552211761474</c:v>
                </c:pt>
                <c:pt idx="2137">
                  <c:v>1217.4927211761474</c:v>
                </c:pt>
                <c:pt idx="2138">
                  <c:v>1218.9302211761474</c:v>
                </c:pt>
                <c:pt idx="2139">
                  <c:v>1216.7427211761474</c:v>
                </c:pt>
                <c:pt idx="2140">
                  <c:v>1217.4927211761474</c:v>
                </c:pt>
                <c:pt idx="2141">
                  <c:v>1218.9302211761474</c:v>
                </c:pt>
                <c:pt idx="2142">
                  <c:v>1221.1177211761474</c:v>
                </c:pt>
                <c:pt idx="2143">
                  <c:v>1218.1802211761474</c:v>
                </c:pt>
                <c:pt idx="2144">
                  <c:v>1221.8052211761474</c:v>
                </c:pt>
                <c:pt idx="2145">
                  <c:v>1221.8052211761474</c:v>
                </c:pt>
                <c:pt idx="2146">
                  <c:v>1222.4302211761474</c:v>
                </c:pt>
                <c:pt idx="2147">
                  <c:v>1221.1177211761474</c:v>
                </c:pt>
                <c:pt idx="2148">
                  <c:v>1221.7427211761474</c:v>
                </c:pt>
                <c:pt idx="2149">
                  <c:v>1224.6802211761474</c:v>
                </c:pt>
                <c:pt idx="2150">
                  <c:v>1223.2427211761474</c:v>
                </c:pt>
                <c:pt idx="2151">
                  <c:v>1222.4302211761474</c:v>
                </c:pt>
                <c:pt idx="2152">
                  <c:v>1225.3677211761474</c:v>
                </c:pt>
                <c:pt idx="2153">
                  <c:v>1224.6177211761474</c:v>
                </c:pt>
                <c:pt idx="2154">
                  <c:v>1224.6177211761474</c:v>
                </c:pt>
                <c:pt idx="2155">
                  <c:v>1226.0552211761474</c:v>
                </c:pt>
                <c:pt idx="2156">
                  <c:v>1226.7427211761474</c:v>
                </c:pt>
                <c:pt idx="2157">
                  <c:v>1227.4927211761474</c:v>
                </c:pt>
                <c:pt idx="2158">
                  <c:v>1226.7427211761474</c:v>
                </c:pt>
                <c:pt idx="2159">
                  <c:v>1228.2427211761474</c:v>
                </c:pt>
                <c:pt idx="2160">
                  <c:v>1227.4927211761474</c:v>
                </c:pt>
                <c:pt idx="2161">
                  <c:v>1228.2427211761474</c:v>
                </c:pt>
                <c:pt idx="2162">
                  <c:v>1228.9302211761474</c:v>
                </c:pt>
                <c:pt idx="2163">
                  <c:v>1231.0552211761474</c:v>
                </c:pt>
                <c:pt idx="2164">
                  <c:v>1230.3677211761474</c:v>
                </c:pt>
                <c:pt idx="2165">
                  <c:v>1228.2427211761474</c:v>
                </c:pt>
                <c:pt idx="2166">
                  <c:v>1229.6177211761474</c:v>
                </c:pt>
                <c:pt idx="2167">
                  <c:v>1230.3677211761474</c:v>
                </c:pt>
                <c:pt idx="2168">
                  <c:v>1228.2427211761474</c:v>
                </c:pt>
                <c:pt idx="2169">
                  <c:v>1229.6177211761474</c:v>
                </c:pt>
                <c:pt idx="2170">
                  <c:v>1230.3677211761474</c:v>
                </c:pt>
                <c:pt idx="2171">
                  <c:v>1229.6177211761474</c:v>
                </c:pt>
                <c:pt idx="2172">
                  <c:v>1230.3677211761474</c:v>
                </c:pt>
                <c:pt idx="2173">
                  <c:v>1228.2427211761474</c:v>
                </c:pt>
                <c:pt idx="2174">
                  <c:v>1229.6177211761474</c:v>
                </c:pt>
                <c:pt idx="2175">
                  <c:v>1228.9302211761474</c:v>
                </c:pt>
                <c:pt idx="2176">
                  <c:v>1231.7427211761474</c:v>
                </c:pt>
                <c:pt idx="2177">
                  <c:v>1231.7427211761474</c:v>
                </c:pt>
                <c:pt idx="2178">
                  <c:v>1229.6177211761474</c:v>
                </c:pt>
                <c:pt idx="2179">
                  <c:v>1231.0552211761474</c:v>
                </c:pt>
                <c:pt idx="2180">
                  <c:v>1231.0552211761474</c:v>
                </c:pt>
                <c:pt idx="2181">
                  <c:v>1231.7427211761474</c:v>
                </c:pt>
                <c:pt idx="2182">
                  <c:v>1231.0552211761474</c:v>
                </c:pt>
                <c:pt idx="2183">
                  <c:v>1230.3677211761474</c:v>
                </c:pt>
                <c:pt idx="2184">
                  <c:v>1230.3677211761474</c:v>
                </c:pt>
                <c:pt idx="2185">
                  <c:v>1232.4302211761474</c:v>
                </c:pt>
                <c:pt idx="2186">
                  <c:v>1233.2427211761474</c:v>
                </c:pt>
                <c:pt idx="2187">
                  <c:v>1231.7427211761474</c:v>
                </c:pt>
                <c:pt idx="2188">
                  <c:v>1232.5552211761474</c:v>
                </c:pt>
                <c:pt idx="2189">
                  <c:v>1231.0552211761474</c:v>
                </c:pt>
                <c:pt idx="2190">
                  <c:v>1231.7427211761474</c:v>
                </c:pt>
                <c:pt idx="2191">
                  <c:v>1230.3677211761474</c:v>
                </c:pt>
                <c:pt idx="2192">
                  <c:v>1233.2427211761474</c:v>
                </c:pt>
                <c:pt idx="2193">
                  <c:v>1231.7427211761474</c:v>
                </c:pt>
                <c:pt idx="2194">
                  <c:v>1233.2427211761474</c:v>
                </c:pt>
                <c:pt idx="2195">
                  <c:v>1230.3677211761474</c:v>
                </c:pt>
                <c:pt idx="2196">
                  <c:v>1232.5552211761474</c:v>
                </c:pt>
                <c:pt idx="2197">
                  <c:v>1233.2427211761474</c:v>
                </c:pt>
                <c:pt idx="2198">
                  <c:v>1234.6177211761474</c:v>
                </c:pt>
                <c:pt idx="2199">
                  <c:v>1233.2427211761474</c:v>
                </c:pt>
                <c:pt idx="2200">
                  <c:v>1236.0552211761474</c:v>
                </c:pt>
                <c:pt idx="2201">
                  <c:v>1236.0552211761474</c:v>
                </c:pt>
                <c:pt idx="2202">
                  <c:v>1236.0552211761474</c:v>
                </c:pt>
                <c:pt idx="2203">
                  <c:v>1235.3677211761474</c:v>
                </c:pt>
                <c:pt idx="2204">
                  <c:v>1237.5552211761474</c:v>
                </c:pt>
                <c:pt idx="2205">
                  <c:v>1235.3677211761474</c:v>
                </c:pt>
                <c:pt idx="2206">
                  <c:v>1235.3677211761474</c:v>
                </c:pt>
                <c:pt idx="2207">
                  <c:v>1237.5552211761474</c:v>
                </c:pt>
                <c:pt idx="2208">
                  <c:v>1237.5552211761474</c:v>
                </c:pt>
                <c:pt idx="2209">
                  <c:v>1236.7427211761474</c:v>
                </c:pt>
                <c:pt idx="2210">
                  <c:v>1237.5552211761474</c:v>
                </c:pt>
                <c:pt idx="2211">
                  <c:v>1238.9927211761474</c:v>
                </c:pt>
                <c:pt idx="2212">
                  <c:v>1238.9927211761474</c:v>
                </c:pt>
                <c:pt idx="2213">
                  <c:v>1240.3677211761474</c:v>
                </c:pt>
                <c:pt idx="2214">
                  <c:v>1240.3677211761474</c:v>
                </c:pt>
                <c:pt idx="2215">
                  <c:v>1238.9927211761474</c:v>
                </c:pt>
                <c:pt idx="2216">
                  <c:v>1239.6802211761474</c:v>
                </c:pt>
                <c:pt idx="2217">
                  <c:v>1239.6802211761474</c:v>
                </c:pt>
                <c:pt idx="2218">
                  <c:v>1236.7427211761474</c:v>
                </c:pt>
                <c:pt idx="2219">
                  <c:v>1237.5552211761474</c:v>
                </c:pt>
                <c:pt idx="2220">
                  <c:v>1240.3677211761474</c:v>
                </c:pt>
                <c:pt idx="2221">
                  <c:v>1242.5552211761474</c:v>
                </c:pt>
                <c:pt idx="2222">
                  <c:v>1238.2427211761474</c:v>
                </c:pt>
                <c:pt idx="2223">
                  <c:v>1240.3677211761474</c:v>
                </c:pt>
                <c:pt idx="2224">
                  <c:v>1239.6802211761474</c:v>
                </c:pt>
                <c:pt idx="2225">
                  <c:v>1238.2427211761474</c:v>
                </c:pt>
                <c:pt idx="2226">
                  <c:v>1238.9927211761474</c:v>
                </c:pt>
                <c:pt idx="2227">
                  <c:v>1239.6802211761474</c:v>
                </c:pt>
                <c:pt idx="2228">
                  <c:v>1240.3677211761474</c:v>
                </c:pt>
                <c:pt idx="2229">
                  <c:v>1238.9302211761474</c:v>
                </c:pt>
                <c:pt idx="2230">
                  <c:v>1240.3677211761474</c:v>
                </c:pt>
                <c:pt idx="2231">
                  <c:v>1239.6802211761474</c:v>
                </c:pt>
                <c:pt idx="2232">
                  <c:v>1239.6802211761474</c:v>
                </c:pt>
                <c:pt idx="2233">
                  <c:v>1241.8677211761474</c:v>
                </c:pt>
                <c:pt idx="2234">
                  <c:v>1239.6802211761474</c:v>
                </c:pt>
                <c:pt idx="2235">
                  <c:v>1239.6802211761474</c:v>
                </c:pt>
                <c:pt idx="2236">
                  <c:v>1236.7427211761474</c:v>
                </c:pt>
                <c:pt idx="2237">
                  <c:v>1238.9927211761474</c:v>
                </c:pt>
                <c:pt idx="2238">
                  <c:v>1241.0552211761474</c:v>
                </c:pt>
                <c:pt idx="2239">
                  <c:v>1238.9927211761474</c:v>
                </c:pt>
                <c:pt idx="2240">
                  <c:v>1241.0552211761474</c:v>
                </c:pt>
                <c:pt idx="2241">
                  <c:v>1237.5552211761474</c:v>
                </c:pt>
                <c:pt idx="2242">
                  <c:v>1236.7427211761474</c:v>
                </c:pt>
                <c:pt idx="2243">
                  <c:v>1239.6802211761474</c:v>
                </c:pt>
                <c:pt idx="2244">
                  <c:v>1238.2427211761474</c:v>
                </c:pt>
                <c:pt idx="2245">
                  <c:v>1238.2427211761474</c:v>
                </c:pt>
                <c:pt idx="2246">
                  <c:v>1241.8677211761474</c:v>
                </c:pt>
                <c:pt idx="2247">
                  <c:v>1237.5552211761474</c:v>
                </c:pt>
                <c:pt idx="2248">
                  <c:v>1237.5552211761474</c:v>
                </c:pt>
                <c:pt idx="2249">
                  <c:v>1236.7427211761474</c:v>
                </c:pt>
                <c:pt idx="2250">
                  <c:v>1238.9927211761474</c:v>
                </c:pt>
                <c:pt idx="2251">
                  <c:v>1237.5552211761474</c:v>
                </c:pt>
                <c:pt idx="2252">
                  <c:v>1236.0552211761474</c:v>
                </c:pt>
                <c:pt idx="2253">
                  <c:v>1236.7427211761474</c:v>
                </c:pt>
                <c:pt idx="2254">
                  <c:v>1236.0552211761474</c:v>
                </c:pt>
                <c:pt idx="2255">
                  <c:v>1237.5552211761474</c:v>
                </c:pt>
                <c:pt idx="2256">
                  <c:v>1236.7427211761474</c:v>
                </c:pt>
                <c:pt idx="2257">
                  <c:v>1236.0552211761474</c:v>
                </c:pt>
                <c:pt idx="2258">
                  <c:v>1237.5552211761474</c:v>
                </c:pt>
                <c:pt idx="2259">
                  <c:v>1236.0552211761474</c:v>
                </c:pt>
                <c:pt idx="2260">
                  <c:v>1234.6802211761474</c:v>
                </c:pt>
                <c:pt idx="2261">
                  <c:v>1236.0552211761474</c:v>
                </c:pt>
                <c:pt idx="2262">
                  <c:v>1237.5552211761474</c:v>
                </c:pt>
                <c:pt idx="2263">
                  <c:v>1235.3677211761474</c:v>
                </c:pt>
                <c:pt idx="2264">
                  <c:v>1233.9302211761474</c:v>
                </c:pt>
                <c:pt idx="2265">
                  <c:v>1238.3052211761474</c:v>
                </c:pt>
                <c:pt idx="2266">
                  <c:v>1235.3677211761474</c:v>
                </c:pt>
                <c:pt idx="2267">
                  <c:v>1237.5552211761474</c:v>
                </c:pt>
                <c:pt idx="2268">
                  <c:v>1235.3677211761474</c:v>
                </c:pt>
                <c:pt idx="2269">
                  <c:v>1236.0552211761474</c:v>
                </c:pt>
                <c:pt idx="2270">
                  <c:v>1234.6802211761474</c:v>
                </c:pt>
                <c:pt idx="2271">
                  <c:v>1236.0552211761474</c:v>
                </c:pt>
                <c:pt idx="2272">
                  <c:v>1235.4302211761474</c:v>
                </c:pt>
                <c:pt idx="2273">
                  <c:v>1235.3677211761474</c:v>
                </c:pt>
                <c:pt idx="2274">
                  <c:v>1236.0552211761474</c:v>
                </c:pt>
                <c:pt idx="2275">
                  <c:v>1236.1177211761474</c:v>
                </c:pt>
                <c:pt idx="2276">
                  <c:v>1236.8052211761474</c:v>
                </c:pt>
                <c:pt idx="2277">
                  <c:v>1236.1177211761474</c:v>
                </c:pt>
                <c:pt idx="2278">
                  <c:v>1236.1177211761474</c:v>
                </c:pt>
                <c:pt idx="2279">
                  <c:v>1234.7427211761474</c:v>
                </c:pt>
                <c:pt idx="2280">
                  <c:v>1236.1177211761474</c:v>
                </c:pt>
                <c:pt idx="2281">
                  <c:v>1234.7427211761474</c:v>
                </c:pt>
                <c:pt idx="2282">
                  <c:v>1235.4302211761474</c:v>
                </c:pt>
                <c:pt idx="2283">
                  <c:v>1236.1177211761474</c:v>
                </c:pt>
                <c:pt idx="2284">
                  <c:v>1233.9927211761474</c:v>
                </c:pt>
                <c:pt idx="2285">
                  <c:v>1235.4302211761474</c:v>
                </c:pt>
                <c:pt idx="2286">
                  <c:v>1233.9927211761474</c:v>
                </c:pt>
                <c:pt idx="2287">
                  <c:v>1233.9927211761474</c:v>
                </c:pt>
                <c:pt idx="2288">
                  <c:v>1233.9927211761474</c:v>
                </c:pt>
                <c:pt idx="2289">
                  <c:v>1235.4302211761474</c:v>
                </c:pt>
                <c:pt idx="2290">
                  <c:v>1234.7427211761474</c:v>
                </c:pt>
                <c:pt idx="2291">
                  <c:v>1234.7427211761474</c:v>
                </c:pt>
                <c:pt idx="2292">
                  <c:v>1234.7427211761474</c:v>
                </c:pt>
                <c:pt idx="2293">
                  <c:v>1235.4302211761474</c:v>
                </c:pt>
                <c:pt idx="2294">
                  <c:v>1233.9927211761474</c:v>
                </c:pt>
                <c:pt idx="2295">
                  <c:v>1233.9927211761474</c:v>
                </c:pt>
                <c:pt idx="2296">
                  <c:v>1233.3052211761474</c:v>
                </c:pt>
                <c:pt idx="2297">
                  <c:v>1232.6177211761474</c:v>
                </c:pt>
                <c:pt idx="2298">
                  <c:v>1229.7427211761474</c:v>
                </c:pt>
                <c:pt idx="2299">
                  <c:v>1230.4302211761474</c:v>
                </c:pt>
                <c:pt idx="2300">
                  <c:v>1231.9302211761474</c:v>
                </c:pt>
                <c:pt idx="2301">
                  <c:v>1231.1802211761474</c:v>
                </c:pt>
                <c:pt idx="2302">
                  <c:v>1229.7427211761474</c:v>
                </c:pt>
                <c:pt idx="2303">
                  <c:v>1229.0552211761474</c:v>
                </c:pt>
                <c:pt idx="2304">
                  <c:v>1230.4302211761474</c:v>
                </c:pt>
                <c:pt idx="2305">
                  <c:v>1229.0552211761474</c:v>
                </c:pt>
                <c:pt idx="2306">
                  <c:v>1229.0552211761474</c:v>
                </c:pt>
                <c:pt idx="2307">
                  <c:v>1227.6177211761474</c:v>
                </c:pt>
                <c:pt idx="2308">
                  <c:v>1229.0552211761474</c:v>
                </c:pt>
                <c:pt idx="2309">
                  <c:v>1229.7427211761474</c:v>
                </c:pt>
                <c:pt idx="2310">
                  <c:v>1227.6177211761474</c:v>
                </c:pt>
                <c:pt idx="2311">
                  <c:v>1228.3677211761474</c:v>
                </c:pt>
                <c:pt idx="2312">
                  <c:v>1227.6177211761474</c:v>
                </c:pt>
                <c:pt idx="2313">
                  <c:v>1226.8052211761474</c:v>
                </c:pt>
                <c:pt idx="2314">
                  <c:v>1227.6177211761474</c:v>
                </c:pt>
                <c:pt idx="2315">
                  <c:v>1229.0552211761474</c:v>
                </c:pt>
                <c:pt idx="2316">
                  <c:v>1227.6177211761474</c:v>
                </c:pt>
                <c:pt idx="2317">
                  <c:v>1228.3677211761474</c:v>
                </c:pt>
                <c:pt idx="2318">
                  <c:v>1230.4302211761474</c:v>
                </c:pt>
                <c:pt idx="2319">
                  <c:v>1229.7427211761474</c:v>
                </c:pt>
                <c:pt idx="2320">
                  <c:v>1228.3677211761474</c:v>
                </c:pt>
                <c:pt idx="2321">
                  <c:v>1228.3677211761474</c:v>
                </c:pt>
                <c:pt idx="2322">
                  <c:v>1231.9302211761474</c:v>
                </c:pt>
                <c:pt idx="2323">
                  <c:v>1229.7427211761474</c:v>
                </c:pt>
                <c:pt idx="2324">
                  <c:v>1230.4302211761474</c:v>
                </c:pt>
                <c:pt idx="2325">
                  <c:v>1232.6177211761474</c:v>
                </c:pt>
                <c:pt idx="2326">
                  <c:v>1233.9927211761474</c:v>
                </c:pt>
                <c:pt idx="2327">
                  <c:v>1230.4302211761474</c:v>
                </c:pt>
                <c:pt idx="2328">
                  <c:v>1233.3052211761474</c:v>
                </c:pt>
                <c:pt idx="2329">
                  <c:v>1231.1802211761474</c:v>
                </c:pt>
                <c:pt idx="2330">
                  <c:v>1233.3052211761474</c:v>
                </c:pt>
                <c:pt idx="2331">
                  <c:v>1235.4302211761474</c:v>
                </c:pt>
                <c:pt idx="2332">
                  <c:v>1236.1177211761474</c:v>
                </c:pt>
                <c:pt idx="2333">
                  <c:v>1234.7427211761474</c:v>
                </c:pt>
                <c:pt idx="2334">
                  <c:v>1234.7427211761474</c:v>
                </c:pt>
                <c:pt idx="2335">
                  <c:v>1235.4302211761474</c:v>
                </c:pt>
                <c:pt idx="2336">
                  <c:v>1235.4302211761474</c:v>
                </c:pt>
                <c:pt idx="2337">
                  <c:v>1234.7427211761474</c:v>
                </c:pt>
                <c:pt idx="2338">
                  <c:v>1236.8052211761474</c:v>
                </c:pt>
                <c:pt idx="2339">
                  <c:v>1239.0552211761474</c:v>
                </c:pt>
                <c:pt idx="2340">
                  <c:v>1237.6177211761474</c:v>
                </c:pt>
                <c:pt idx="2341">
                  <c:v>1236.1177211761474</c:v>
                </c:pt>
                <c:pt idx="2342">
                  <c:v>1238.3677211761474</c:v>
                </c:pt>
                <c:pt idx="2343">
                  <c:v>1238.3052211761474</c:v>
                </c:pt>
                <c:pt idx="2344">
                  <c:v>1238.3677211761474</c:v>
                </c:pt>
                <c:pt idx="2345">
                  <c:v>1239.0552211761474</c:v>
                </c:pt>
                <c:pt idx="2346">
                  <c:v>1238.3677211761474</c:v>
                </c:pt>
                <c:pt idx="2347">
                  <c:v>1238.3677211761474</c:v>
                </c:pt>
                <c:pt idx="2348">
                  <c:v>1236.8052211761474</c:v>
                </c:pt>
                <c:pt idx="2349">
                  <c:v>1236.8052211761474</c:v>
                </c:pt>
                <c:pt idx="2350">
                  <c:v>1237.6177211761474</c:v>
                </c:pt>
                <c:pt idx="2351">
                  <c:v>1239.0552211761474</c:v>
                </c:pt>
                <c:pt idx="2352">
                  <c:v>1240.4302211761474</c:v>
                </c:pt>
                <c:pt idx="2353">
                  <c:v>1239.0552211761474</c:v>
                </c:pt>
                <c:pt idx="2354">
                  <c:v>1239.0552211761474</c:v>
                </c:pt>
                <c:pt idx="2355">
                  <c:v>1237.6177211761474</c:v>
                </c:pt>
                <c:pt idx="2356">
                  <c:v>1243.3052211761474</c:v>
                </c:pt>
                <c:pt idx="2357">
                  <c:v>1239.7427211761474</c:v>
                </c:pt>
                <c:pt idx="2358">
                  <c:v>1238.3677211761474</c:v>
                </c:pt>
                <c:pt idx="2359">
                  <c:v>1240.4302211761474</c:v>
                </c:pt>
                <c:pt idx="2360">
                  <c:v>1240.4302211761474</c:v>
                </c:pt>
                <c:pt idx="2361">
                  <c:v>1238.3677211761474</c:v>
                </c:pt>
                <c:pt idx="2362">
                  <c:v>1237.6177211761474</c:v>
                </c:pt>
                <c:pt idx="2363">
                  <c:v>1236.8052211761474</c:v>
                </c:pt>
                <c:pt idx="2364">
                  <c:v>1236.8052211761474</c:v>
                </c:pt>
                <c:pt idx="2365">
                  <c:v>1236.8052211761474</c:v>
                </c:pt>
                <c:pt idx="2366">
                  <c:v>1234.7427211761474</c:v>
                </c:pt>
                <c:pt idx="2367">
                  <c:v>1235.4302211761474</c:v>
                </c:pt>
                <c:pt idx="2368">
                  <c:v>1235.4302211761474</c:v>
                </c:pt>
                <c:pt idx="2369">
                  <c:v>1235.4302211761474</c:v>
                </c:pt>
                <c:pt idx="2370">
                  <c:v>1233.3052211761474</c:v>
                </c:pt>
                <c:pt idx="2371">
                  <c:v>1233.9927211761474</c:v>
                </c:pt>
                <c:pt idx="2372">
                  <c:v>1233.3052211761474</c:v>
                </c:pt>
                <c:pt idx="2373">
                  <c:v>1231.1177211761474</c:v>
                </c:pt>
                <c:pt idx="2374">
                  <c:v>1233.9927211761474</c:v>
                </c:pt>
                <c:pt idx="2375">
                  <c:v>1233.9927211761474</c:v>
                </c:pt>
                <c:pt idx="2376">
                  <c:v>1233.3052211761474</c:v>
                </c:pt>
                <c:pt idx="2377">
                  <c:v>1231.9302211761474</c:v>
                </c:pt>
                <c:pt idx="2378">
                  <c:v>1232.6177211761474</c:v>
                </c:pt>
                <c:pt idx="2379">
                  <c:v>1233.3052211761474</c:v>
                </c:pt>
                <c:pt idx="2380">
                  <c:v>1231.9302211761474</c:v>
                </c:pt>
                <c:pt idx="2381">
                  <c:v>1231.1177211761474</c:v>
                </c:pt>
                <c:pt idx="2382">
                  <c:v>1232.6177211761474</c:v>
                </c:pt>
                <c:pt idx="2383">
                  <c:v>1231.1177211761474</c:v>
                </c:pt>
                <c:pt idx="2384">
                  <c:v>1232.6177211761474</c:v>
                </c:pt>
                <c:pt idx="2385">
                  <c:v>1231.9302211761474</c:v>
                </c:pt>
                <c:pt idx="2386">
                  <c:v>1231.1177211761474</c:v>
                </c:pt>
                <c:pt idx="2387">
                  <c:v>1231.9302211761474</c:v>
                </c:pt>
                <c:pt idx="2388">
                  <c:v>1232.6177211761474</c:v>
                </c:pt>
                <c:pt idx="2389">
                  <c:v>1230.4302211761474</c:v>
                </c:pt>
                <c:pt idx="2390">
                  <c:v>1231.1177211761474</c:v>
                </c:pt>
                <c:pt idx="2391">
                  <c:v>1229.7427211761474</c:v>
                </c:pt>
                <c:pt idx="2392">
                  <c:v>1231.1802211761474</c:v>
                </c:pt>
                <c:pt idx="2393">
                  <c:v>1231.9302211761474</c:v>
                </c:pt>
                <c:pt idx="2394">
                  <c:v>1231.1177211761474</c:v>
                </c:pt>
                <c:pt idx="2395">
                  <c:v>1231.9302211761474</c:v>
                </c:pt>
                <c:pt idx="2396">
                  <c:v>1232.6177211761474</c:v>
                </c:pt>
                <c:pt idx="2397">
                  <c:v>1232.6177211761474</c:v>
                </c:pt>
                <c:pt idx="2398">
                  <c:v>1230.4302211761474</c:v>
                </c:pt>
                <c:pt idx="2399">
                  <c:v>1232.6177211761474</c:v>
                </c:pt>
                <c:pt idx="2400">
                  <c:v>1229.7427211761474</c:v>
                </c:pt>
                <c:pt idx="2401">
                  <c:v>1231.1177211761474</c:v>
                </c:pt>
                <c:pt idx="2402">
                  <c:v>1231.9302211761474</c:v>
                </c:pt>
                <c:pt idx="2403">
                  <c:v>1230.4302211761474</c:v>
                </c:pt>
                <c:pt idx="2404">
                  <c:v>1230.4302211761474</c:v>
                </c:pt>
                <c:pt idx="2405">
                  <c:v>1232.6177211761474</c:v>
                </c:pt>
                <c:pt idx="2406">
                  <c:v>1232.6177211761474</c:v>
                </c:pt>
                <c:pt idx="2407">
                  <c:v>1231.1177211761474</c:v>
                </c:pt>
                <c:pt idx="2408">
                  <c:v>1232.6177211761474</c:v>
                </c:pt>
                <c:pt idx="2409">
                  <c:v>1231.1177211761474</c:v>
                </c:pt>
                <c:pt idx="2410">
                  <c:v>1231.1802211761474</c:v>
                </c:pt>
                <c:pt idx="2411">
                  <c:v>1231.9302211761474</c:v>
                </c:pt>
                <c:pt idx="2412">
                  <c:v>1231.9302211761474</c:v>
                </c:pt>
                <c:pt idx="2413">
                  <c:v>1234.7427211761474</c:v>
                </c:pt>
                <c:pt idx="2414">
                  <c:v>1233.3052211761474</c:v>
                </c:pt>
                <c:pt idx="2415">
                  <c:v>1232.6177211761474</c:v>
                </c:pt>
                <c:pt idx="2416">
                  <c:v>1232.6177211761474</c:v>
                </c:pt>
                <c:pt idx="2417">
                  <c:v>1232.6177211761474</c:v>
                </c:pt>
                <c:pt idx="2418">
                  <c:v>1234.0552211761474</c:v>
                </c:pt>
                <c:pt idx="2419">
                  <c:v>1234.0552211761474</c:v>
                </c:pt>
                <c:pt idx="2420">
                  <c:v>1233.3052211761474</c:v>
                </c:pt>
                <c:pt idx="2421">
                  <c:v>1233.3052211761474</c:v>
                </c:pt>
                <c:pt idx="2422">
                  <c:v>1234.0552211761474</c:v>
                </c:pt>
                <c:pt idx="2423">
                  <c:v>1233.3052211761474</c:v>
                </c:pt>
                <c:pt idx="2424">
                  <c:v>1232.6177211761474</c:v>
                </c:pt>
                <c:pt idx="2425">
                  <c:v>1235.4302211761474</c:v>
                </c:pt>
                <c:pt idx="2426">
                  <c:v>1232.6177211761474</c:v>
                </c:pt>
                <c:pt idx="2427">
                  <c:v>1233.3052211761474</c:v>
                </c:pt>
                <c:pt idx="2428">
                  <c:v>1238.3677211761474</c:v>
                </c:pt>
                <c:pt idx="2429">
                  <c:v>1234.0552211761474</c:v>
                </c:pt>
                <c:pt idx="2430">
                  <c:v>1235.4302211761474</c:v>
                </c:pt>
                <c:pt idx="2431">
                  <c:v>1237.6802211761474</c:v>
                </c:pt>
                <c:pt idx="2432">
                  <c:v>1238.3677211761474</c:v>
                </c:pt>
                <c:pt idx="2433">
                  <c:v>1238.3677211761474</c:v>
                </c:pt>
                <c:pt idx="2434">
                  <c:v>1239.7427211761474</c:v>
                </c:pt>
                <c:pt idx="2435">
                  <c:v>1238.3677211761474</c:v>
                </c:pt>
                <c:pt idx="2436">
                  <c:v>1240.4927211761474</c:v>
                </c:pt>
                <c:pt idx="2437">
                  <c:v>1239.0552211761474</c:v>
                </c:pt>
                <c:pt idx="2438">
                  <c:v>1240.4927211761474</c:v>
                </c:pt>
                <c:pt idx="2439">
                  <c:v>1241.2427211761474</c:v>
                </c:pt>
                <c:pt idx="2440">
                  <c:v>1239.7427211761474</c:v>
                </c:pt>
                <c:pt idx="2441">
                  <c:v>1242.6177211761474</c:v>
                </c:pt>
                <c:pt idx="2442">
                  <c:v>1241.2427211761474</c:v>
                </c:pt>
                <c:pt idx="2443">
                  <c:v>1240.4927211761474</c:v>
                </c:pt>
                <c:pt idx="2444">
                  <c:v>1244.0552211761474</c:v>
                </c:pt>
                <c:pt idx="2445">
                  <c:v>1245.4302211761474</c:v>
                </c:pt>
                <c:pt idx="2446">
                  <c:v>1241.9302211761474</c:v>
                </c:pt>
                <c:pt idx="2447">
                  <c:v>1245.4927211761474</c:v>
                </c:pt>
                <c:pt idx="2448">
                  <c:v>1243.3677211761474</c:v>
                </c:pt>
                <c:pt idx="2449">
                  <c:v>1243.3677211761474</c:v>
                </c:pt>
                <c:pt idx="2450">
                  <c:v>1242.6802211761474</c:v>
                </c:pt>
                <c:pt idx="2451">
                  <c:v>1243.3677211761474</c:v>
                </c:pt>
                <c:pt idx="2452">
                  <c:v>1243.3677211761474</c:v>
                </c:pt>
                <c:pt idx="2453">
                  <c:v>1246.9302211761474</c:v>
                </c:pt>
                <c:pt idx="2454">
                  <c:v>1246.2427211761474</c:v>
                </c:pt>
                <c:pt idx="2455">
                  <c:v>1244.0552211761474</c:v>
                </c:pt>
                <c:pt idx="2456">
                  <c:v>1246.9302211761474</c:v>
                </c:pt>
                <c:pt idx="2457">
                  <c:v>1242.6802211761474</c:v>
                </c:pt>
                <c:pt idx="2458">
                  <c:v>1248.3677211761474</c:v>
                </c:pt>
                <c:pt idx="2459">
                  <c:v>1246.9302211761474</c:v>
                </c:pt>
                <c:pt idx="2460">
                  <c:v>1247.6177211761474</c:v>
                </c:pt>
                <c:pt idx="2461">
                  <c:v>1246.9302211761474</c:v>
                </c:pt>
                <c:pt idx="2462">
                  <c:v>1247.6177211761474</c:v>
                </c:pt>
                <c:pt idx="2463">
                  <c:v>1246.9302211761474</c:v>
                </c:pt>
                <c:pt idx="2464">
                  <c:v>1244.7427211761474</c:v>
                </c:pt>
                <c:pt idx="2465">
                  <c:v>1244.0552211761474</c:v>
                </c:pt>
                <c:pt idx="2466">
                  <c:v>1246.9302211761474</c:v>
                </c:pt>
                <c:pt idx="2467">
                  <c:v>1247.6177211761474</c:v>
                </c:pt>
                <c:pt idx="2468">
                  <c:v>1247.6177211761474</c:v>
                </c:pt>
                <c:pt idx="2469">
                  <c:v>1247.6177211761474</c:v>
                </c:pt>
                <c:pt idx="2470">
                  <c:v>1246.2427211761474</c:v>
                </c:pt>
                <c:pt idx="2471">
                  <c:v>1246.2427211761474</c:v>
                </c:pt>
                <c:pt idx="2472">
                  <c:v>1246.2427211761474</c:v>
                </c:pt>
                <c:pt idx="2473">
                  <c:v>1244.7427211761474</c:v>
                </c:pt>
                <c:pt idx="2474">
                  <c:v>1245.4927211761474</c:v>
                </c:pt>
                <c:pt idx="2475">
                  <c:v>1246.2427211761474</c:v>
                </c:pt>
                <c:pt idx="2476">
                  <c:v>1246.2427211761474</c:v>
                </c:pt>
                <c:pt idx="2477">
                  <c:v>1246.9302211761474</c:v>
                </c:pt>
                <c:pt idx="2478">
                  <c:v>1246.9302211761474</c:v>
                </c:pt>
                <c:pt idx="2479">
                  <c:v>1246.2427211761474</c:v>
                </c:pt>
                <c:pt idx="2480">
                  <c:v>1244.7427211761474</c:v>
                </c:pt>
                <c:pt idx="2481">
                  <c:v>1244.7427211761474</c:v>
                </c:pt>
                <c:pt idx="2482">
                  <c:v>1245.4927211761474</c:v>
                </c:pt>
                <c:pt idx="2483">
                  <c:v>1247.6177211761474</c:v>
                </c:pt>
                <c:pt idx="2484">
                  <c:v>1245.4927211761474</c:v>
                </c:pt>
                <c:pt idx="2485">
                  <c:v>1246.2427211761474</c:v>
                </c:pt>
                <c:pt idx="2486">
                  <c:v>1246.9302211761474</c:v>
                </c:pt>
                <c:pt idx="2487">
                  <c:v>1244.0552211761474</c:v>
                </c:pt>
                <c:pt idx="2488">
                  <c:v>1248.3677211761474</c:v>
                </c:pt>
                <c:pt idx="2489">
                  <c:v>1244.0552211761474</c:v>
                </c:pt>
                <c:pt idx="2490">
                  <c:v>1245.4927211761474</c:v>
                </c:pt>
                <c:pt idx="2491">
                  <c:v>1246.9302211761474</c:v>
                </c:pt>
                <c:pt idx="2492">
                  <c:v>1247.6177211761474</c:v>
                </c:pt>
                <c:pt idx="2493">
                  <c:v>1246.9302211761474</c:v>
                </c:pt>
                <c:pt idx="2494">
                  <c:v>1246.9302211761474</c:v>
                </c:pt>
                <c:pt idx="2495">
                  <c:v>1246.9302211761474</c:v>
                </c:pt>
                <c:pt idx="2496">
                  <c:v>1246.9302211761474</c:v>
                </c:pt>
                <c:pt idx="2497">
                  <c:v>1248.3677211761474</c:v>
                </c:pt>
                <c:pt idx="2498">
                  <c:v>1246.9302211761474</c:v>
                </c:pt>
                <c:pt idx="2499">
                  <c:v>1247.6177211761474</c:v>
                </c:pt>
                <c:pt idx="2500">
                  <c:v>1248.3677211761474</c:v>
                </c:pt>
                <c:pt idx="2501">
                  <c:v>1249.0552211761474</c:v>
                </c:pt>
                <c:pt idx="2502">
                  <c:v>1248.3677211761474</c:v>
                </c:pt>
                <c:pt idx="2503">
                  <c:v>1247.6177211761474</c:v>
                </c:pt>
                <c:pt idx="2504">
                  <c:v>1246.2427211761474</c:v>
                </c:pt>
                <c:pt idx="2505">
                  <c:v>1246.9302211761474</c:v>
                </c:pt>
                <c:pt idx="2506">
                  <c:v>1248.3677211761474</c:v>
                </c:pt>
                <c:pt idx="2507">
                  <c:v>1247.6802211761474</c:v>
                </c:pt>
                <c:pt idx="2508">
                  <c:v>1245.4927211761474</c:v>
                </c:pt>
                <c:pt idx="2509">
                  <c:v>1246.9302211761474</c:v>
                </c:pt>
                <c:pt idx="2510">
                  <c:v>1248.3677211761474</c:v>
                </c:pt>
                <c:pt idx="2511">
                  <c:v>1247.6802211761474</c:v>
                </c:pt>
                <c:pt idx="2512">
                  <c:v>1248.3677211761474</c:v>
                </c:pt>
                <c:pt idx="2513">
                  <c:v>1247.6802211761474</c:v>
                </c:pt>
                <c:pt idx="2514">
                  <c:v>1247.6802211761474</c:v>
                </c:pt>
                <c:pt idx="2515">
                  <c:v>1247.6802211761474</c:v>
                </c:pt>
                <c:pt idx="2516">
                  <c:v>1249.0552211761474</c:v>
                </c:pt>
                <c:pt idx="2517">
                  <c:v>1246.9302211761474</c:v>
                </c:pt>
                <c:pt idx="2518">
                  <c:v>1249.0552211761474</c:v>
                </c:pt>
                <c:pt idx="2519">
                  <c:v>1246.9302211761474</c:v>
                </c:pt>
                <c:pt idx="2520">
                  <c:v>1249.0552211761474</c:v>
                </c:pt>
                <c:pt idx="2521">
                  <c:v>1246.2427211761474</c:v>
                </c:pt>
                <c:pt idx="2522">
                  <c:v>1248.3677211761474</c:v>
                </c:pt>
                <c:pt idx="2523">
                  <c:v>1249.7427211761474</c:v>
                </c:pt>
                <c:pt idx="2524">
                  <c:v>1249.0552211761474</c:v>
                </c:pt>
                <c:pt idx="2525">
                  <c:v>1249.7427211761474</c:v>
                </c:pt>
                <c:pt idx="2526">
                  <c:v>1251.2427211761474</c:v>
                </c:pt>
                <c:pt idx="2527">
                  <c:v>1248.3677211761474</c:v>
                </c:pt>
                <c:pt idx="2528">
                  <c:v>1251.2427211761474</c:v>
                </c:pt>
                <c:pt idx="2529">
                  <c:v>1251.9302211761474</c:v>
                </c:pt>
                <c:pt idx="2530">
                  <c:v>1251.2427211761474</c:v>
                </c:pt>
                <c:pt idx="2531">
                  <c:v>1252.6177211761474</c:v>
                </c:pt>
                <c:pt idx="2532">
                  <c:v>1254.1177211761474</c:v>
                </c:pt>
                <c:pt idx="2533">
                  <c:v>1253.3677211761474</c:v>
                </c:pt>
                <c:pt idx="2534">
                  <c:v>1254.1177211761474</c:v>
                </c:pt>
                <c:pt idx="2535">
                  <c:v>1254.1177211761474</c:v>
                </c:pt>
                <c:pt idx="2536">
                  <c:v>1253.3677211761474</c:v>
                </c:pt>
                <c:pt idx="2537">
                  <c:v>1255.5552211761474</c:v>
                </c:pt>
                <c:pt idx="2538">
                  <c:v>1253.3677211761474</c:v>
                </c:pt>
                <c:pt idx="2539">
                  <c:v>1255.5552211761474</c:v>
                </c:pt>
                <c:pt idx="2540">
                  <c:v>1254.1177211761474</c:v>
                </c:pt>
                <c:pt idx="2541">
                  <c:v>1255.5552211761474</c:v>
                </c:pt>
                <c:pt idx="2542">
                  <c:v>1256.2427211761474</c:v>
                </c:pt>
                <c:pt idx="2543">
                  <c:v>1255.5552211761474</c:v>
                </c:pt>
                <c:pt idx="2544">
                  <c:v>1256.9927211761474</c:v>
                </c:pt>
                <c:pt idx="2545">
                  <c:v>1256.2427211761474</c:v>
                </c:pt>
                <c:pt idx="2546">
                  <c:v>1254.8677211761474</c:v>
                </c:pt>
                <c:pt idx="2547">
                  <c:v>1255.5552211761474</c:v>
                </c:pt>
                <c:pt idx="2548">
                  <c:v>1254.1177211761474</c:v>
                </c:pt>
                <c:pt idx="2549">
                  <c:v>1254.8677211761474</c:v>
                </c:pt>
                <c:pt idx="2550">
                  <c:v>1256.2427211761474</c:v>
                </c:pt>
                <c:pt idx="2551">
                  <c:v>1257.6802211761474</c:v>
                </c:pt>
                <c:pt idx="2552">
                  <c:v>1255.5552211761474</c:v>
                </c:pt>
                <c:pt idx="2553">
                  <c:v>1256.9927211761474</c:v>
                </c:pt>
                <c:pt idx="2554">
                  <c:v>1254.8677211761474</c:v>
                </c:pt>
                <c:pt idx="2555">
                  <c:v>1255.5552211761474</c:v>
                </c:pt>
                <c:pt idx="2556">
                  <c:v>1259.1177211761474</c:v>
                </c:pt>
                <c:pt idx="2557">
                  <c:v>1255.5552211761474</c:v>
                </c:pt>
                <c:pt idx="2558">
                  <c:v>1254.8677211761474</c:v>
                </c:pt>
                <c:pt idx="2559">
                  <c:v>1254.8677211761474</c:v>
                </c:pt>
                <c:pt idx="2560">
                  <c:v>1256.9927211761474</c:v>
                </c:pt>
                <c:pt idx="2561">
                  <c:v>1257.0552211761474</c:v>
                </c:pt>
                <c:pt idx="2562">
                  <c:v>1257.0552211761474</c:v>
                </c:pt>
                <c:pt idx="2563">
                  <c:v>1257.0552211761474</c:v>
                </c:pt>
                <c:pt idx="2564">
                  <c:v>1254.8677211761474</c:v>
                </c:pt>
                <c:pt idx="2565">
                  <c:v>1256.9927211761474</c:v>
                </c:pt>
                <c:pt idx="2566">
                  <c:v>1254.9302211761474</c:v>
                </c:pt>
                <c:pt idx="2567">
                  <c:v>1256.3052211761474</c:v>
                </c:pt>
                <c:pt idx="2568">
                  <c:v>1254.9302211761474</c:v>
                </c:pt>
                <c:pt idx="2569">
                  <c:v>1257.0552211761474</c:v>
                </c:pt>
                <c:pt idx="2570">
                  <c:v>1253.4302211761474</c:v>
                </c:pt>
                <c:pt idx="2571">
                  <c:v>1255.6177211761474</c:v>
                </c:pt>
                <c:pt idx="2572">
                  <c:v>1253.3677211761474</c:v>
                </c:pt>
                <c:pt idx="2573">
                  <c:v>1254.9302211761474</c:v>
                </c:pt>
                <c:pt idx="2574">
                  <c:v>1254.9302211761474</c:v>
                </c:pt>
                <c:pt idx="2575">
                  <c:v>1254.1177211761474</c:v>
                </c:pt>
                <c:pt idx="2576">
                  <c:v>1254.9302211761474</c:v>
                </c:pt>
                <c:pt idx="2577">
                  <c:v>1252.6802211761474</c:v>
                </c:pt>
                <c:pt idx="2578">
                  <c:v>1254.1177211761474</c:v>
                </c:pt>
                <c:pt idx="2579">
                  <c:v>1251.9927211761474</c:v>
                </c:pt>
                <c:pt idx="2580">
                  <c:v>1251.9927211761474</c:v>
                </c:pt>
                <c:pt idx="2581">
                  <c:v>1251.3052211761474</c:v>
                </c:pt>
                <c:pt idx="2582">
                  <c:v>1251.9927211761474</c:v>
                </c:pt>
                <c:pt idx="2583">
                  <c:v>1253.4302211761474</c:v>
                </c:pt>
                <c:pt idx="2584">
                  <c:v>1254.1177211761474</c:v>
                </c:pt>
                <c:pt idx="2585">
                  <c:v>1251.9927211761474</c:v>
                </c:pt>
                <c:pt idx="2586">
                  <c:v>1254.9302211761474</c:v>
                </c:pt>
                <c:pt idx="2587">
                  <c:v>1254.1177211761474</c:v>
                </c:pt>
                <c:pt idx="2588">
                  <c:v>1252.6802211761474</c:v>
                </c:pt>
                <c:pt idx="2589">
                  <c:v>1254.1177211761474</c:v>
                </c:pt>
                <c:pt idx="2590">
                  <c:v>1251.9927211761474</c:v>
                </c:pt>
                <c:pt idx="2591">
                  <c:v>1254.1177211761474</c:v>
                </c:pt>
                <c:pt idx="2592">
                  <c:v>1251.3052211761474</c:v>
                </c:pt>
                <c:pt idx="2593">
                  <c:v>1253.4302211761474</c:v>
                </c:pt>
                <c:pt idx="2594">
                  <c:v>1253.4302211761474</c:v>
                </c:pt>
                <c:pt idx="2595">
                  <c:v>1252.7427211761474</c:v>
                </c:pt>
                <c:pt idx="2596">
                  <c:v>1254.1177211761474</c:v>
                </c:pt>
                <c:pt idx="2597">
                  <c:v>1251.9927211761474</c:v>
                </c:pt>
                <c:pt idx="2598">
                  <c:v>1254.1177211761474</c:v>
                </c:pt>
                <c:pt idx="2599">
                  <c:v>1257.0552211761474</c:v>
                </c:pt>
                <c:pt idx="2600">
                  <c:v>1255.6177211761474</c:v>
                </c:pt>
                <c:pt idx="2601">
                  <c:v>1256.3677211761474</c:v>
                </c:pt>
                <c:pt idx="2602">
                  <c:v>1257.7427211761474</c:v>
                </c:pt>
                <c:pt idx="2603">
                  <c:v>1256.3677211761474</c:v>
                </c:pt>
                <c:pt idx="2604">
                  <c:v>1256.3677211761474</c:v>
                </c:pt>
                <c:pt idx="2605">
                  <c:v>1257.0552211761474</c:v>
                </c:pt>
                <c:pt idx="2606">
                  <c:v>1259.2427211761474</c:v>
                </c:pt>
                <c:pt idx="2607">
                  <c:v>1260.6177211761474</c:v>
                </c:pt>
                <c:pt idx="2608">
                  <c:v>1258.4302211761474</c:v>
                </c:pt>
                <c:pt idx="2609">
                  <c:v>1261.9927211761474</c:v>
                </c:pt>
                <c:pt idx="2610">
                  <c:v>1261.3052211761474</c:v>
                </c:pt>
                <c:pt idx="2611">
                  <c:v>1259.9302211761474</c:v>
                </c:pt>
                <c:pt idx="2612">
                  <c:v>1261.3052211761474</c:v>
                </c:pt>
                <c:pt idx="2613">
                  <c:v>1264.1802211761474</c:v>
                </c:pt>
                <c:pt idx="2614">
                  <c:v>1263.4302211761474</c:v>
                </c:pt>
                <c:pt idx="2615">
                  <c:v>1260.6177211761474</c:v>
                </c:pt>
                <c:pt idx="2616">
                  <c:v>1265.6177211761474</c:v>
                </c:pt>
                <c:pt idx="2617">
                  <c:v>1266.9927211761474</c:v>
                </c:pt>
                <c:pt idx="2618">
                  <c:v>1269.1802211761474</c:v>
                </c:pt>
                <c:pt idx="2619">
                  <c:v>1267.6802211761474</c:v>
                </c:pt>
                <c:pt idx="2620">
                  <c:v>1268.4302211761474</c:v>
                </c:pt>
                <c:pt idx="2621">
                  <c:v>1271.3052211761474</c:v>
                </c:pt>
                <c:pt idx="2622">
                  <c:v>1269.8677211761474</c:v>
                </c:pt>
                <c:pt idx="2623">
                  <c:v>1269.1802211761474</c:v>
                </c:pt>
                <c:pt idx="2624">
                  <c:v>1270.5552211761474</c:v>
                </c:pt>
                <c:pt idx="2625">
                  <c:v>1271.9927211761474</c:v>
                </c:pt>
                <c:pt idx="2626">
                  <c:v>1271.3052211761474</c:v>
                </c:pt>
                <c:pt idx="2627">
                  <c:v>1271.9927211761474</c:v>
                </c:pt>
                <c:pt idx="2628">
                  <c:v>1271.3052211761474</c:v>
                </c:pt>
                <c:pt idx="2629">
                  <c:v>1272.7427211761474</c:v>
                </c:pt>
                <c:pt idx="2630">
                  <c:v>1274.2427211761474</c:v>
                </c:pt>
                <c:pt idx="2631">
                  <c:v>1274.2427211761474</c:v>
                </c:pt>
                <c:pt idx="2632">
                  <c:v>1274.2427211761474</c:v>
                </c:pt>
                <c:pt idx="2633">
                  <c:v>1275.6177211761474</c:v>
                </c:pt>
                <c:pt idx="2634">
                  <c:v>1274.2427211761474</c:v>
                </c:pt>
                <c:pt idx="2635">
                  <c:v>1274.2427211761474</c:v>
                </c:pt>
                <c:pt idx="2636">
                  <c:v>1274.2427211761474</c:v>
                </c:pt>
                <c:pt idx="2637">
                  <c:v>1274.2427211761474</c:v>
                </c:pt>
                <c:pt idx="2638">
                  <c:v>1276.3052211761474</c:v>
                </c:pt>
                <c:pt idx="2639">
                  <c:v>1276.3052211761474</c:v>
                </c:pt>
                <c:pt idx="2640">
                  <c:v>1274.9302211761474</c:v>
                </c:pt>
                <c:pt idx="2641">
                  <c:v>1274.2427211761474</c:v>
                </c:pt>
                <c:pt idx="2642">
                  <c:v>1274.2427211761474</c:v>
                </c:pt>
                <c:pt idx="2643">
                  <c:v>1275.6177211761474</c:v>
                </c:pt>
                <c:pt idx="2644">
                  <c:v>1277.7427211761474</c:v>
                </c:pt>
                <c:pt idx="2645">
                  <c:v>1274.2427211761474</c:v>
                </c:pt>
                <c:pt idx="2646">
                  <c:v>1274.2427211761474</c:v>
                </c:pt>
                <c:pt idx="2647">
                  <c:v>1277.0552211761474</c:v>
                </c:pt>
                <c:pt idx="2648">
                  <c:v>1273.4927211761474</c:v>
                </c:pt>
                <c:pt idx="2649">
                  <c:v>1274.9302211761474</c:v>
                </c:pt>
                <c:pt idx="2650">
                  <c:v>1273.5552211761474</c:v>
                </c:pt>
                <c:pt idx="2651">
                  <c:v>1274.2427211761474</c:v>
                </c:pt>
                <c:pt idx="2652">
                  <c:v>1275.6177211761474</c:v>
                </c:pt>
                <c:pt idx="2653">
                  <c:v>1274.2427211761474</c:v>
                </c:pt>
                <c:pt idx="2654">
                  <c:v>1274.9302211761474</c:v>
                </c:pt>
                <c:pt idx="2655">
                  <c:v>1274.2427211761474</c:v>
                </c:pt>
                <c:pt idx="2656">
                  <c:v>1273.5552211761474</c:v>
                </c:pt>
                <c:pt idx="2657">
                  <c:v>1273.5552211761474</c:v>
                </c:pt>
                <c:pt idx="2658">
                  <c:v>1274.2427211761474</c:v>
                </c:pt>
                <c:pt idx="2659">
                  <c:v>1272.7427211761474</c:v>
                </c:pt>
                <c:pt idx="2660">
                  <c:v>1273.5552211761474</c:v>
                </c:pt>
                <c:pt idx="2661">
                  <c:v>1272.7427211761474</c:v>
                </c:pt>
                <c:pt idx="2662">
                  <c:v>1272.7427211761474</c:v>
                </c:pt>
                <c:pt idx="2663">
                  <c:v>1272.7427211761474</c:v>
                </c:pt>
                <c:pt idx="2664">
                  <c:v>1273.5552211761474</c:v>
                </c:pt>
                <c:pt idx="2665">
                  <c:v>1274.2427211761474</c:v>
                </c:pt>
                <c:pt idx="2666">
                  <c:v>1274.9302211761474</c:v>
                </c:pt>
                <c:pt idx="2667">
                  <c:v>1274.2427211761474</c:v>
                </c:pt>
                <c:pt idx="2668">
                  <c:v>1274.2427211761474</c:v>
                </c:pt>
                <c:pt idx="2669">
                  <c:v>1274.2427211761474</c:v>
                </c:pt>
                <c:pt idx="2670">
                  <c:v>1276.3677211761474</c:v>
                </c:pt>
                <c:pt idx="2671">
                  <c:v>1275.6177211761474</c:v>
                </c:pt>
                <c:pt idx="2672">
                  <c:v>1274.9302211761474</c:v>
                </c:pt>
                <c:pt idx="2673">
                  <c:v>1274.9302211761474</c:v>
                </c:pt>
                <c:pt idx="2674">
                  <c:v>1275.6177211761474</c:v>
                </c:pt>
                <c:pt idx="2675">
                  <c:v>1274.9302211761474</c:v>
                </c:pt>
                <c:pt idx="2676">
                  <c:v>1274.9302211761474</c:v>
                </c:pt>
                <c:pt idx="2677">
                  <c:v>1275.6177211761474</c:v>
                </c:pt>
                <c:pt idx="2678">
                  <c:v>1277.0552211761474</c:v>
                </c:pt>
                <c:pt idx="2679">
                  <c:v>1275.6177211761474</c:v>
                </c:pt>
                <c:pt idx="2680">
                  <c:v>1277.7427211761474</c:v>
                </c:pt>
                <c:pt idx="2681">
                  <c:v>1277.0552211761474</c:v>
                </c:pt>
                <c:pt idx="2682">
                  <c:v>1279.2427211761474</c:v>
                </c:pt>
                <c:pt idx="2683">
                  <c:v>1278.4927211761474</c:v>
                </c:pt>
                <c:pt idx="2684">
                  <c:v>1280.6177211761474</c:v>
                </c:pt>
                <c:pt idx="2685">
                  <c:v>1280.6177211761474</c:v>
                </c:pt>
                <c:pt idx="2686">
                  <c:v>1277.0552211761474</c:v>
                </c:pt>
                <c:pt idx="2687">
                  <c:v>1282.8052211761474</c:v>
                </c:pt>
                <c:pt idx="2688">
                  <c:v>1282.8052211761474</c:v>
                </c:pt>
                <c:pt idx="2689">
                  <c:v>1280.6177211761474</c:v>
                </c:pt>
                <c:pt idx="2690">
                  <c:v>1282.0552211761474</c:v>
                </c:pt>
                <c:pt idx="2691">
                  <c:v>1284.1802211761474</c:v>
                </c:pt>
                <c:pt idx="2692">
                  <c:v>1284.1802211761474</c:v>
                </c:pt>
                <c:pt idx="2693">
                  <c:v>1285.6177211761474</c:v>
                </c:pt>
                <c:pt idx="2694">
                  <c:v>1283.4927211761474</c:v>
                </c:pt>
                <c:pt idx="2695">
                  <c:v>1285.6177211761474</c:v>
                </c:pt>
                <c:pt idx="2696">
                  <c:v>1287.8052211761474</c:v>
                </c:pt>
                <c:pt idx="2697">
                  <c:v>1286.3052211761474</c:v>
                </c:pt>
                <c:pt idx="2698">
                  <c:v>1288.4927211761474</c:v>
                </c:pt>
                <c:pt idx="2699">
                  <c:v>1290.6802211761474</c:v>
                </c:pt>
                <c:pt idx="2700">
                  <c:v>1287.8052211761474</c:v>
                </c:pt>
                <c:pt idx="2701">
                  <c:v>1289.2427211761474</c:v>
                </c:pt>
                <c:pt idx="2702">
                  <c:v>1289.9302211761474</c:v>
                </c:pt>
                <c:pt idx="2703">
                  <c:v>1289.9302211761474</c:v>
                </c:pt>
                <c:pt idx="2704">
                  <c:v>1294.2427211761474</c:v>
                </c:pt>
                <c:pt idx="2705">
                  <c:v>1290.6802211761474</c:v>
                </c:pt>
                <c:pt idx="2706">
                  <c:v>1291.3677211761474</c:v>
                </c:pt>
                <c:pt idx="2707">
                  <c:v>1291.3677211761474</c:v>
                </c:pt>
                <c:pt idx="2708">
                  <c:v>1290.6802211761474</c:v>
                </c:pt>
                <c:pt idx="2709">
                  <c:v>1290.6802211761474</c:v>
                </c:pt>
                <c:pt idx="2710">
                  <c:v>1293.5552211761474</c:v>
                </c:pt>
                <c:pt idx="2711">
                  <c:v>1295.6177211761474</c:v>
                </c:pt>
                <c:pt idx="2712">
                  <c:v>1292.8052211761474</c:v>
                </c:pt>
                <c:pt idx="2713">
                  <c:v>1293.5552211761474</c:v>
                </c:pt>
                <c:pt idx="2714">
                  <c:v>1293.5552211761474</c:v>
                </c:pt>
                <c:pt idx="2715">
                  <c:v>1292.1177211761474</c:v>
                </c:pt>
                <c:pt idx="2716">
                  <c:v>1295.6177211761474</c:v>
                </c:pt>
                <c:pt idx="2717">
                  <c:v>1294.2427211761474</c:v>
                </c:pt>
                <c:pt idx="2718">
                  <c:v>1294.9302211761474</c:v>
                </c:pt>
                <c:pt idx="2719">
                  <c:v>1295.6177211761474</c:v>
                </c:pt>
                <c:pt idx="2720">
                  <c:v>1293.5552211761474</c:v>
                </c:pt>
                <c:pt idx="2721">
                  <c:v>1294.9302211761474</c:v>
                </c:pt>
                <c:pt idx="2722">
                  <c:v>1293.5552211761474</c:v>
                </c:pt>
                <c:pt idx="2723">
                  <c:v>1292.1177211761474</c:v>
                </c:pt>
                <c:pt idx="2724">
                  <c:v>1295.6177211761474</c:v>
                </c:pt>
                <c:pt idx="2725">
                  <c:v>1294.2427211761474</c:v>
                </c:pt>
                <c:pt idx="2726">
                  <c:v>1293.5552211761474</c:v>
                </c:pt>
                <c:pt idx="2727">
                  <c:v>1293.5552211761474</c:v>
                </c:pt>
                <c:pt idx="2728">
                  <c:v>1295.6177211761474</c:v>
                </c:pt>
                <c:pt idx="2729">
                  <c:v>1297.1177211761474</c:v>
                </c:pt>
                <c:pt idx="2730">
                  <c:v>1296.4302211761474</c:v>
                </c:pt>
                <c:pt idx="2731">
                  <c:v>1295.6177211761474</c:v>
                </c:pt>
                <c:pt idx="2732">
                  <c:v>1296.4302211761474</c:v>
                </c:pt>
                <c:pt idx="2733">
                  <c:v>1296.4302211761474</c:v>
                </c:pt>
                <c:pt idx="2734">
                  <c:v>1295.6177211761474</c:v>
                </c:pt>
                <c:pt idx="2735">
                  <c:v>1297.1177211761474</c:v>
                </c:pt>
                <c:pt idx="2736">
                  <c:v>1294.2427211761474</c:v>
                </c:pt>
                <c:pt idx="2737">
                  <c:v>1295.6177211761474</c:v>
                </c:pt>
                <c:pt idx="2738">
                  <c:v>1295.6177211761474</c:v>
                </c:pt>
                <c:pt idx="2739">
                  <c:v>1294.2427211761474</c:v>
                </c:pt>
                <c:pt idx="2740">
                  <c:v>1297.8052211761474</c:v>
                </c:pt>
                <c:pt idx="2741">
                  <c:v>1295.6802211761474</c:v>
                </c:pt>
                <c:pt idx="2742">
                  <c:v>1297.1177211761474</c:v>
                </c:pt>
                <c:pt idx="2743">
                  <c:v>1295.6177211761474</c:v>
                </c:pt>
                <c:pt idx="2744">
                  <c:v>1297.1177211761474</c:v>
                </c:pt>
                <c:pt idx="2745">
                  <c:v>1294.2427211761474</c:v>
                </c:pt>
                <c:pt idx="2746">
                  <c:v>1294.2427211761474</c:v>
                </c:pt>
                <c:pt idx="2747">
                  <c:v>1292.8677211761474</c:v>
                </c:pt>
                <c:pt idx="2748">
                  <c:v>1294.2427211761474</c:v>
                </c:pt>
                <c:pt idx="2749">
                  <c:v>1294.9302211761474</c:v>
                </c:pt>
                <c:pt idx="2750">
                  <c:v>1292.8677211761474</c:v>
                </c:pt>
                <c:pt idx="2751">
                  <c:v>1294.2427211761474</c:v>
                </c:pt>
                <c:pt idx="2752">
                  <c:v>1293.5552211761474</c:v>
                </c:pt>
                <c:pt idx="2753">
                  <c:v>1293.5552211761474</c:v>
                </c:pt>
                <c:pt idx="2754">
                  <c:v>1295.6802211761474</c:v>
                </c:pt>
                <c:pt idx="2755">
                  <c:v>1296.4302211761474</c:v>
                </c:pt>
                <c:pt idx="2756">
                  <c:v>1297.8052211761474</c:v>
                </c:pt>
                <c:pt idx="2757">
                  <c:v>1292.8677211761474</c:v>
                </c:pt>
                <c:pt idx="2758">
                  <c:v>1293.5552211761474</c:v>
                </c:pt>
                <c:pt idx="2759">
                  <c:v>1297.8052211761474</c:v>
                </c:pt>
                <c:pt idx="2760">
                  <c:v>1296.4302211761474</c:v>
                </c:pt>
                <c:pt idx="2761">
                  <c:v>1297.1177211761474</c:v>
                </c:pt>
                <c:pt idx="2762">
                  <c:v>1296.4302211761474</c:v>
                </c:pt>
                <c:pt idx="2763">
                  <c:v>1297.8052211761474</c:v>
                </c:pt>
                <c:pt idx="2764">
                  <c:v>1295.6802211761474</c:v>
                </c:pt>
                <c:pt idx="2765">
                  <c:v>1296.4302211761474</c:v>
                </c:pt>
                <c:pt idx="2766">
                  <c:v>1297.1177211761474</c:v>
                </c:pt>
                <c:pt idx="2767">
                  <c:v>1298.5552211761474</c:v>
                </c:pt>
                <c:pt idx="2768">
                  <c:v>1297.8052211761474</c:v>
                </c:pt>
                <c:pt idx="2769">
                  <c:v>1299.9302211761474</c:v>
                </c:pt>
                <c:pt idx="2770">
                  <c:v>1300.6177211761474</c:v>
                </c:pt>
                <c:pt idx="2771">
                  <c:v>1299.9302211761474</c:v>
                </c:pt>
                <c:pt idx="2772">
                  <c:v>1299.9302211761474</c:v>
                </c:pt>
                <c:pt idx="2773">
                  <c:v>1299.2427211761474</c:v>
                </c:pt>
                <c:pt idx="2774">
                  <c:v>1301.4302211761474</c:v>
                </c:pt>
                <c:pt idx="2775">
                  <c:v>1299.9302211761474</c:v>
                </c:pt>
                <c:pt idx="2776">
                  <c:v>1303.5552211761474</c:v>
                </c:pt>
                <c:pt idx="2777">
                  <c:v>1301.4302211761474</c:v>
                </c:pt>
                <c:pt idx="2778">
                  <c:v>1303.5552211761474</c:v>
                </c:pt>
                <c:pt idx="2779">
                  <c:v>1302.8052211761474</c:v>
                </c:pt>
                <c:pt idx="2780">
                  <c:v>1302.8052211761474</c:v>
                </c:pt>
                <c:pt idx="2781">
                  <c:v>1304.9302211761474</c:v>
                </c:pt>
                <c:pt idx="2782">
                  <c:v>1302.1177211761474</c:v>
                </c:pt>
                <c:pt idx="2783">
                  <c:v>1304.2427211761474</c:v>
                </c:pt>
                <c:pt idx="2784">
                  <c:v>1305.6177211761474</c:v>
                </c:pt>
                <c:pt idx="2785">
                  <c:v>1306.3677211761474</c:v>
                </c:pt>
                <c:pt idx="2786">
                  <c:v>1306.4302211761474</c:v>
                </c:pt>
                <c:pt idx="2787">
                  <c:v>1305.6177211761474</c:v>
                </c:pt>
                <c:pt idx="2788">
                  <c:v>1304.9302211761474</c:v>
                </c:pt>
                <c:pt idx="2789">
                  <c:v>1304.9302211761474</c:v>
                </c:pt>
                <c:pt idx="2790">
                  <c:v>1306.4302211761474</c:v>
                </c:pt>
                <c:pt idx="2791">
                  <c:v>1302.8052211761474</c:v>
                </c:pt>
                <c:pt idx="2792">
                  <c:v>1304.9302211761474</c:v>
                </c:pt>
                <c:pt idx="2793">
                  <c:v>1306.4302211761474</c:v>
                </c:pt>
                <c:pt idx="2794">
                  <c:v>1307.1802211761474</c:v>
                </c:pt>
                <c:pt idx="2795">
                  <c:v>1302.8052211761474</c:v>
                </c:pt>
                <c:pt idx="2796">
                  <c:v>1305.6177211761474</c:v>
                </c:pt>
                <c:pt idx="2797">
                  <c:v>1307.8677211761474</c:v>
                </c:pt>
                <c:pt idx="2798">
                  <c:v>1307.8677211761474</c:v>
                </c:pt>
                <c:pt idx="2799">
                  <c:v>1307.8677211761474</c:v>
                </c:pt>
                <c:pt idx="2800">
                  <c:v>1306.3677211761474</c:v>
                </c:pt>
                <c:pt idx="2801">
                  <c:v>1309.2427211761474</c:v>
                </c:pt>
                <c:pt idx="2802">
                  <c:v>1307.1802211761474</c:v>
                </c:pt>
                <c:pt idx="2803">
                  <c:v>1308.5552211761474</c:v>
                </c:pt>
                <c:pt idx="2804">
                  <c:v>1307.1802211761474</c:v>
                </c:pt>
                <c:pt idx="2805">
                  <c:v>1307.8677211761474</c:v>
                </c:pt>
                <c:pt idx="2806">
                  <c:v>1310.7427211761474</c:v>
                </c:pt>
                <c:pt idx="2807">
                  <c:v>1307.8677211761474</c:v>
                </c:pt>
                <c:pt idx="2808">
                  <c:v>1306.3677211761474</c:v>
                </c:pt>
                <c:pt idx="2809">
                  <c:v>1308.5552211761474</c:v>
                </c:pt>
                <c:pt idx="2810">
                  <c:v>1309.9302211761474</c:v>
                </c:pt>
                <c:pt idx="2811">
                  <c:v>1309.9302211761474</c:v>
                </c:pt>
                <c:pt idx="2812">
                  <c:v>1310.7427211761474</c:v>
                </c:pt>
                <c:pt idx="2813">
                  <c:v>1310.7427211761474</c:v>
                </c:pt>
                <c:pt idx="2814">
                  <c:v>1313.5552211761474</c:v>
                </c:pt>
                <c:pt idx="2815">
                  <c:v>1312.8052211761474</c:v>
                </c:pt>
                <c:pt idx="2816">
                  <c:v>1312.8052211761474</c:v>
                </c:pt>
                <c:pt idx="2817">
                  <c:v>1313.5552211761474</c:v>
                </c:pt>
                <c:pt idx="2818">
                  <c:v>1314.9302211761474</c:v>
                </c:pt>
                <c:pt idx="2819">
                  <c:v>1314.2427211761474</c:v>
                </c:pt>
                <c:pt idx="2820">
                  <c:v>1312.1177211761474</c:v>
                </c:pt>
                <c:pt idx="2821">
                  <c:v>1314.2427211761474</c:v>
                </c:pt>
                <c:pt idx="2822">
                  <c:v>1313.4927211761474</c:v>
                </c:pt>
                <c:pt idx="2823">
                  <c:v>1314.9302211761474</c:v>
                </c:pt>
                <c:pt idx="2824">
                  <c:v>1315.6802211761474</c:v>
                </c:pt>
                <c:pt idx="2825">
                  <c:v>1317.1177211761474</c:v>
                </c:pt>
                <c:pt idx="2826">
                  <c:v>1316.3677211761474</c:v>
                </c:pt>
                <c:pt idx="2827">
                  <c:v>1317.1177211761474</c:v>
                </c:pt>
                <c:pt idx="2828">
                  <c:v>1316.3677211761474</c:v>
                </c:pt>
                <c:pt idx="2829">
                  <c:v>1317.8052211761474</c:v>
                </c:pt>
                <c:pt idx="2830">
                  <c:v>1319.1802211761474</c:v>
                </c:pt>
                <c:pt idx="2831">
                  <c:v>1319.9927211761474</c:v>
                </c:pt>
                <c:pt idx="2832">
                  <c:v>1318.4927211761474</c:v>
                </c:pt>
                <c:pt idx="2833">
                  <c:v>1319.9927211761474</c:v>
                </c:pt>
                <c:pt idx="2834">
                  <c:v>1320.6802211761474</c:v>
                </c:pt>
                <c:pt idx="2835">
                  <c:v>1321.3677211761474</c:v>
                </c:pt>
                <c:pt idx="2836">
                  <c:v>1320.6802211761474</c:v>
                </c:pt>
                <c:pt idx="2837">
                  <c:v>1319.8677211761474</c:v>
                </c:pt>
                <c:pt idx="2838">
                  <c:v>1321.3677211761474</c:v>
                </c:pt>
                <c:pt idx="2839">
                  <c:v>1320.6802211761474</c:v>
                </c:pt>
                <c:pt idx="2840">
                  <c:v>1321.3677211761474</c:v>
                </c:pt>
                <c:pt idx="2841">
                  <c:v>1322.0552211761474</c:v>
                </c:pt>
                <c:pt idx="2842">
                  <c:v>1323.5552211761474</c:v>
                </c:pt>
                <c:pt idx="2843">
                  <c:v>1320.6802211761474</c:v>
                </c:pt>
                <c:pt idx="2844">
                  <c:v>1323.5552211761474</c:v>
                </c:pt>
                <c:pt idx="2845">
                  <c:v>1324.2427211761474</c:v>
                </c:pt>
                <c:pt idx="2846">
                  <c:v>1322.7427211761474</c:v>
                </c:pt>
                <c:pt idx="2847">
                  <c:v>1324.9927211761474</c:v>
                </c:pt>
                <c:pt idx="2848">
                  <c:v>1323.5552211761474</c:v>
                </c:pt>
                <c:pt idx="2849">
                  <c:v>1322.0552211761474</c:v>
                </c:pt>
                <c:pt idx="2850">
                  <c:v>1322.7427211761474</c:v>
                </c:pt>
                <c:pt idx="2851">
                  <c:v>1326.4302211761474</c:v>
                </c:pt>
                <c:pt idx="2852">
                  <c:v>1324.9927211761474</c:v>
                </c:pt>
                <c:pt idx="2853">
                  <c:v>1325.6802211761474</c:v>
                </c:pt>
                <c:pt idx="2854">
                  <c:v>1325.6802211761474</c:v>
                </c:pt>
                <c:pt idx="2855">
                  <c:v>1321.3677211761474</c:v>
                </c:pt>
                <c:pt idx="2856">
                  <c:v>1321.3677211761474</c:v>
                </c:pt>
                <c:pt idx="2857">
                  <c:v>1322.7427211761474</c:v>
                </c:pt>
                <c:pt idx="2858">
                  <c:v>1321.3677211761474</c:v>
                </c:pt>
                <c:pt idx="2859">
                  <c:v>1322.7427211761474</c:v>
                </c:pt>
                <c:pt idx="2860">
                  <c:v>1322.0552211761474</c:v>
                </c:pt>
                <c:pt idx="2861">
                  <c:v>1322.0552211761474</c:v>
                </c:pt>
                <c:pt idx="2862">
                  <c:v>1323.5552211761474</c:v>
                </c:pt>
                <c:pt idx="2863">
                  <c:v>1322.0552211761474</c:v>
                </c:pt>
                <c:pt idx="2864">
                  <c:v>1322.8052211761474</c:v>
                </c:pt>
                <c:pt idx="2865">
                  <c:v>1322.0552211761474</c:v>
                </c:pt>
                <c:pt idx="2866">
                  <c:v>1320.6802211761474</c:v>
                </c:pt>
                <c:pt idx="2867">
                  <c:v>1324.9927211761474</c:v>
                </c:pt>
                <c:pt idx="2868">
                  <c:v>1322.8052211761474</c:v>
                </c:pt>
                <c:pt idx="2869">
                  <c:v>1323.5552211761474</c:v>
                </c:pt>
                <c:pt idx="2870">
                  <c:v>1324.9927211761474</c:v>
                </c:pt>
                <c:pt idx="2871">
                  <c:v>1322.8052211761474</c:v>
                </c:pt>
                <c:pt idx="2872">
                  <c:v>1327.8052211761474</c:v>
                </c:pt>
                <c:pt idx="2873">
                  <c:v>1323.5552211761474</c:v>
                </c:pt>
                <c:pt idx="2874">
                  <c:v>1322.8052211761474</c:v>
                </c:pt>
                <c:pt idx="2875">
                  <c:v>1322.8052211761474</c:v>
                </c:pt>
                <c:pt idx="2876">
                  <c:v>1324.9927211761474</c:v>
                </c:pt>
                <c:pt idx="2877">
                  <c:v>1326.4302211761474</c:v>
                </c:pt>
                <c:pt idx="2878">
                  <c:v>1327.1177211761474</c:v>
                </c:pt>
                <c:pt idx="2879">
                  <c:v>1325.6802211761474</c:v>
                </c:pt>
                <c:pt idx="2880">
                  <c:v>1325.6802211761474</c:v>
                </c:pt>
                <c:pt idx="2881">
                  <c:v>1327.8052211761474</c:v>
                </c:pt>
                <c:pt idx="2882">
                  <c:v>1328.4927211761474</c:v>
                </c:pt>
                <c:pt idx="2883">
                  <c:v>1327.1177211761474</c:v>
                </c:pt>
                <c:pt idx="2884">
                  <c:v>1329.9927211761474</c:v>
                </c:pt>
                <c:pt idx="2885">
                  <c:v>1332.1177211761474</c:v>
                </c:pt>
                <c:pt idx="2886">
                  <c:v>1331.3677211761474</c:v>
                </c:pt>
                <c:pt idx="2887">
                  <c:v>1334.1802211761474</c:v>
                </c:pt>
                <c:pt idx="2888">
                  <c:v>1332.8052211761474</c:v>
                </c:pt>
                <c:pt idx="2889">
                  <c:v>1334.9927211761474</c:v>
                </c:pt>
                <c:pt idx="2890">
                  <c:v>1335.6802211761474</c:v>
                </c:pt>
                <c:pt idx="2891">
                  <c:v>1334.1802211761474</c:v>
                </c:pt>
                <c:pt idx="2892">
                  <c:v>1338.4927211761474</c:v>
                </c:pt>
                <c:pt idx="2893">
                  <c:v>1335.6802211761474</c:v>
                </c:pt>
                <c:pt idx="2894">
                  <c:v>1337.0552211761474</c:v>
                </c:pt>
                <c:pt idx="2895">
                  <c:v>1339.2427211761474</c:v>
                </c:pt>
                <c:pt idx="2896">
                  <c:v>1337.7427211761474</c:v>
                </c:pt>
                <c:pt idx="2897">
                  <c:v>1339.2427211761474</c:v>
                </c:pt>
                <c:pt idx="2898">
                  <c:v>1340.6177211761474</c:v>
                </c:pt>
                <c:pt idx="2899">
                  <c:v>1341.4302211761474</c:v>
                </c:pt>
                <c:pt idx="2900">
                  <c:v>1338.4927211761474</c:v>
                </c:pt>
                <c:pt idx="2901">
                  <c:v>1343.4927211761474</c:v>
                </c:pt>
                <c:pt idx="2902">
                  <c:v>1344.2427211761474</c:v>
                </c:pt>
                <c:pt idx="2903">
                  <c:v>1344.2427211761474</c:v>
                </c:pt>
                <c:pt idx="2904">
                  <c:v>1347.0552211761474</c:v>
                </c:pt>
                <c:pt idx="2905">
                  <c:v>1346.3677211761474</c:v>
                </c:pt>
                <c:pt idx="2906">
                  <c:v>1348.5552211761474</c:v>
                </c:pt>
                <c:pt idx="2907">
                  <c:v>1348.5552211761474</c:v>
                </c:pt>
                <c:pt idx="2908">
                  <c:v>1350.6802211761474</c:v>
                </c:pt>
                <c:pt idx="2909">
                  <c:v>1352.0552211761474</c:v>
                </c:pt>
                <c:pt idx="2910">
                  <c:v>1349.9302211761474</c:v>
                </c:pt>
                <c:pt idx="2911">
                  <c:v>1353.5552211761474</c:v>
                </c:pt>
                <c:pt idx="2912">
                  <c:v>1352.0552211761474</c:v>
                </c:pt>
                <c:pt idx="2913">
                  <c:v>1353.4927211761474</c:v>
                </c:pt>
                <c:pt idx="2914">
                  <c:v>1353.5552211761474</c:v>
                </c:pt>
                <c:pt idx="2915">
                  <c:v>1354.2427211761474</c:v>
                </c:pt>
                <c:pt idx="2916">
                  <c:v>1355.6177211761474</c:v>
                </c:pt>
                <c:pt idx="2917">
                  <c:v>1354.2427211761474</c:v>
                </c:pt>
                <c:pt idx="2918">
                  <c:v>1353.4927211761474</c:v>
                </c:pt>
                <c:pt idx="2919">
                  <c:v>1356.3052211761474</c:v>
                </c:pt>
                <c:pt idx="2920">
                  <c:v>1357.7427211761474</c:v>
                </c:pt>
                <c:pt idx="2921">
                  <c:v>1358.4927211761474</c:v>
                </c:pt>
                <c:pt idx="2922">
                  <c:v>1358.4927211761474</c:v>
                </c:pt>
                <c:pt idx="2923">
                  <c:v>1358.4927211761474</c:v>
                </c:pt>
                <c:pt idx="2924">
                  <c:v>1361.3677211761474</c:v>
                </c:pt>
                <c:pt idx="2925">
                  <c:v>1358.4927211761474</c:v>
                </c:pt>
                <c:pt idx="2926">
                  <c:v>1359.9302211761474</c:v>
                </c:pt>
                <c:pt idx="2927">
                  <c:v>1359.9302211761474</c:v>
                </c:pt>
                <c:pt idx="2928">
                  <c:v>1360.6802211761474</c:v>
                </c:pt>
                <c:pt idx="2929">
                  <c:v>1359.9302211761474</c:v>
                </c:pt>
                <c:pt idx="2930">
                  <c:v>1359.9302211761474</c:v>
                </c:pt>
                <c:pt idx="2931">
                  <c:v>1361.3677211761474</c:v>
                </c:pt>
                <c:pt idx="2932">
                  <c:v>1361.3677211761474</c:v>
                </c:pt>
                <c:pt idx="2933">
                  <c:v>1360.6802211761474</c:v>
                </c:pt>
                <c:pt idx="2934">
                  <c:v>1361.3677211761474</c:v>
                </c:pt>
                <c:pt idx="2935">
                  <c:v>1359.8677211761474</c:v>
                </c:pt>
                <c:pt idx="2936">
                  <c:v>1360.6802211761474</c:v>
                </c:pt>
                <c:pt idx="2937">
                  <c:v>1358.4927211761474</c:v>
                </c:pt>
                <c:pt idx="2938">
                  <c:v>1361.3677211761474</c:v>
                </c:pt>
                <c:pt idx="2939">
                  <c:v>1357.7427211761474</c:v>
                </c:pt>
                <c:pt idx="2940">
                  <c:v>1360.6802211761474</c:v>
                </c:pt>
                <c:pt idx="2941">
                  <c:v>1359.8677211761474</c:v>
                </c:pt>
                <c:pt idx="2942">
                  <c:v>1358.4927211761474</c:v>
                </c:pt>
                <c:pt idx="2943">
                  <c:v>1359.1802211761474</c:v>
                </c:pt>
                <c:pt idx="2944">
                  <c:v>1358.4927211761474</c:v>
                </c:pt>
                <c:pt idx="2945">
                  <c:v>1358.4927211761474</c:v>
                </c:pt>
                <c:pt idx="2946">
                  <c:v>1358.4927211761474</c:v>
                </c:pt>
                <c:pt idx="2947">
                  <c:v>1359.8677211761474</c:v>
                </c:pt>
                <c:pt idx="2948">
                  <c:v>1359.8677211761474</c:v>
                </c:pt>
                <c:pt idx="2949">
                  <c:v>1358.4927211761474</c:v>
                </c:pt>
                <c:pt idx="2950">
                  <c:v>1356.3052211761474</c:v>
                </c:pt>
                <c:pt idx="2951">
                  <c:v>1359.8677211761474</c:v>
                </c:pt>
                <c:pt idx="2952">
                  <c:v>1360.6802211761474</c:v>
                </c:pt>
                <c:pt idx="2953">
                  <c:v>1359.8677211761474</c:v>
                </c:pt>
                <c:pt idx="2954">
                  <c:v>1359.8677211761474</c:v>
                </c:pt>
                <c:pt idx="2955">
                  <c:v>1359.8677211761474</c:v>
                </c:pt>
                <c:pt idx="2956">
                  <c:v>1359.8677211761474</c:v>
                </c:pt>
                <c:pt idx="2957">
                  <c:v>1360.6802211761474</c:v>
                </c:pt>
                <c:pt idx="2958">
                  <c:v>1361.3677211761474</c:v>
                </c:pt>
                <c:pt idx="2959">
                  <c:v>1362.0552211761474</c:v>
                </c:pt>
                <c:pt idx="2960">
                  <c:v>1362.0552211761474</c:v>
                </c:pt>
                <c:pt idx="2961">
                  <c:v>1361.3677211761474</c:v>
                </c:pt>
                <c:pt idx="2962">
                  <c:v>1360.6802211761474</c:v>
                </c:pt>
                <c:pt idx="2963">
                  <c:v>1362.0552211761474</c:v>
                </c:pt>
                <c:pt idx="2964">
                  <c:v>1362.8052211761474</c:v>
                </c:pt>
                <c:pt idx="2965">
                  <c:v>1362.8052211761474</c:v>
                </c:pt>
                <c:pt idx="2966">
                  <c:v>1365.6177211761474</c:v>
                </c:pt>
                <c:pt idx="2967">
                  <c:v>1362.0552211761474</c:v>
                </c:pt>
                <c:pt idx="2968">
                  <c:v>1363.4927211761474</c:v>
                </c:pt>
                <c:pt idx="2969">
                  <c:v>1363.4927211761474</c:v>
                </c:pt>
                <c:pt idx="2970">
                  <c:v>1360.6802211761474</c:v>
                </c:pt>
                <c:pt idx="2971">
                  <c:v>1362.0552211761474</c:v>
                </c:pt>
                <c:pt idx="2972">
                  <c:v>1359.8677211761474</c:v>
                </c:pt>
                <c:pt idx="2973">
                  <c:v>1360.6802211761474</c:v>
                </c:pt>
                <c:pt idx="2974">
                  <c:v>1362.0552211761474</c:v>
                </c:pt>
                <c:pt idx="2975">
                  <c:v>1359.1802211761474</c:v>
                </c:pt>
                <c:pt idx="2976">
                  <c:v>1358.4927211761474</c:v>
                </c:pt>
                <c:pt idx="2977">
                  <c:v>1359.1802211761474</c:v>
                </c:pt>
                <c:pt idx="2978">
                  <c:v>1358.4927211761474</c:v>
                </c:pt>
                <c:pt idx="2979">
                  <c:v>1359.9302211761474</c:v>
                </c:pt>
                <c:pt idx="2980">
                  <c:v>1357.0552211761474</c:v>
                </c:pt>
                <c:pt idx="2981">
                  <c:v>1359.1802211761474</c:v>
                </c:pt>
                <c:pt idx="2982">
                  <c:v>1355.6177211761474</c:v>
                </c:pt>
                <c:pt idx="2983">
                  <c:v>1357.0552211761474</c:v>
                </c:pt>
                <c:pt idx="2984">
                  <c:v>1356.3052211761474</c:v>
                </c:pt>
                <c:pt idx="2985">
                  <c:v>1357.0552211761474</c:v>
                </c:pt>
                <c:pt idx="2986">
                  <c:v>1357.0552211761474</c:v>
                </c:pt>
                <c:pt idx="2987">
                  <c:v>1357.0552211761474</c:v>
                </c:pt>
                <c:pt idx="2988">
                  <c:v>1358.4927211761474</c:v>
                </c:pt>
                <c:pt idx="2989">
                  <c:v>1358.4927211761474</c:v>
                </c:pt>
                <c:pt idx="2990">
                  <c:v>1359.1802211761474</c:v>
                </c:pt>
                <c:pt idx="2991">
                  <c:v>1358.4927211761474</c:v>
                </c:pt>
                <c:pt idx="2992">
                  <c:v>1358.4927211761474</c:v>
                </c:pt>
                <c:pt idx="2993">
                  <c:v>1359.1802211761474</c:v>
                </c:pt>
                <c:pt idx="2994">
                  <c:v>1357.7427211761474</c:v>
                </c:pt>
                <c:pt idx="2995">
                  <c:v>1359.1802211761474</c:v>
                </c:pt>
                <c:pt idx="2996">
                  <c:v>1359.9302211761474</c:v>
                </c:pt>
                <c:pt idx="2997">
                  <c:v>1359.1802211761474</c:v>
                </c:pt>
                <c:pt idx="2998">
                  <c:v>1360.6802211761474</c:v>
                </c:pt>
                <c:pt idx="2999">
                  <c:v>1357.7427211761474</c:v>
                </c:pt>
                <c:pt idx="3000">
                  <c:v>1358.4927211761474</c:v>
                </c:pt>
                <c:pt idx="3001">
                  <c:v>1359.9302211761474</c:v>
                </c:pt>
                <c:pt idx="3002">
                  <c:v>1357.0552211761474</c:v>
                </c:pt>
                <c:pt idx="3003">
                  <c:v>1360.6802211761474</c:v>
                </c:pt>
                <c:pt idx="3004">
                  <c:v>1360.6802211761474</c:v>
                </c:pt>
                <c:pt idx="3005">
                  <c:v>1360.6802211761474</c:v>
                </c:pt>
                <c:pt idx="3006">
                  <c:v>1363.5552211761474</c:v>
                </c:pt>
                <c:pt idx="3007">
                  <c:v>1364.2427211761474</c:v>
                </c:pt>
                <c:pt idx="3008">
                  <c:v>1364.9302211761474</c:v>
                </c:pt>
                <c:pt idx="3009">
                  <c:v>1366.3677211761474</c:v>
                </c:pt>
                <c:pt idx="3010">
                  <c:v>1365.6177211761474</c:v>
                </c:pt>
                <c:pt idx="3011">
                  <c:v>1367.0552211761474</c:v>
                </c:pt>
                <c:pt idx="3012">
                  <c:v>1367.8052211761474</c:v>
                </c:pt>
                <c:pt idx="3013">
                  <c:v>1368.4927211761474</c:v>
                </c:pt>
                <c:pt idx="3014">
                  <c:v>1367.0552211761474</c:v>
                </c:pt>
                <c:pt idx="3015">
                  <c:v>1369.2427211761474</c:v>
                </c:pt>
                <c:pt idx="3016">
                  <c:v>1370.6177211761474</c:v>
                </c:pt>
                <c:pt idx="3017">
                  <c:v>1369.9302211761474</c:v>
                </c:pt>
                <c:pt idx="3018">
                  <c:v>1372.8052211761474</c:v>
                </c:pt>
                <c:pt idx="3019">
                  <c:v>1375.6177211761474</c:v>
                </c:pt>
                <c:pt idx="3020">
                  <c:v>1372.8052211761474</c:v>
                </c:pt>
                <c:pt idx="3021">
                  <c:v>1376.3052211761474</c:v>
                </c:pt>
                <c:pt idx="3022">
                  <c:v>1377.0552211761474</c:v>
                </c:pt>
                <c:pt idx="3023">
                  <c:v>1379.2427211761474</c:v>
                </c:pt>
                <c:pt idx="3024">
                  <c:v>1377.8052211761474</c:v>
                </c:pt>
                <c:pt idx="3025">
                  <c:v>1379.2427211761474</c:v>
                </c:pt>
                <c:pt idx="3026">
                  <c:v>1384.9302211761474</c:v>
                </c:pt>
                <c:pt idx="3027">
                  <c:v>1382.8052211761474</c:v>
                </c:pt>
                <c:pt idx="3028">
                  <c:v>1384.9302211761474</c:v>
                </c:pt>
                <c:pt idx="3029">
                  <c:v>1383.5552211761474</c:v>
                </c:pt>
                <c:pt idx="3030">
                  <c:v>1386.4302211761474</c:v>
                </c:pt>
                <c:pt idx="3031">
                  <c:v>1387.1177211761474</c:v>
                </c:pt>
                <c:pt idx="3032">
                  <c:v>1387.8052211761474</c:v>
                </c:pt>
                <c:pt idx="3033">
                  <c:v>1389.2427211761474</c:v>
                </c:pt>
                <c:pt idx="3034">
                  <c:v>1392.0552211761474</c:v>
                </c:pt>
                <c:pt idx="3035">
                  <c:v>1391.3677211761474</c:v>
                </c:pt>
                <c:pt idx="3036">
                  <c:v>1393.4927211761474</c:v>
                </c:pt>
                <c:pt idx="3037">
                  <c:v>1394.1802211761474</c:v>
                </c:pt>
                <c:pt idx="3038">
                  <c:v>1397.0552211761474</c:v>
                </c:pt>
                <c:pt idx="3039">
                  <c:v>1396.3677211761474</c:v>
                </c:pt>
                <c:pt idx="3040">
                  <c:v>1396.3677211761474</c:v>
                </c:pt>
                <c:pt idx="3041">
                  <c:v>1398.4927211761474</c:v>
                </c:pt>
                <c:pt idx="3042">
                  <c:v>1398.4927211761474</c:v>
                </c:pt>
                <c:pt idx="3043">
                  <c:v>1396.3677211761474</c:v>
                </c:pt>
                <c:pt idx="3044">
                  <c:v>1400.6802211761474</c:v>
                </c:pt>
                <c:pt idx="3045">
                  <c:v>1399.9302211761474</c:v>
                </c:pt>
                <c:pt idx="3046">
                  <c:v>1401.3677211761474</c:v>
                </c:pt>
                <c:pt idx="3047">
                  <c:v>1402.1177211761474</c:v>
                </c:pt>
                <c:pt idx="3048">
                  <c:v>1402.1177211761474</c:v>
                </c:pt>
                <c:pt idx="3049">
                  <c:v>1402.1177211761474</c:v>
                </c:pt>
                <c:pt idx="3050">
                  <c:v>1405.6802211761474</c:v>
                </c:pt>
                <c:pt idx="3051">
                  <c:v>1402.1177211761474</c:v>
                </c:pt>
                <c:pt idx="3052">
                  <c:v>1404.8677211761474</c:v>
                </c:pt>
                <c:pt idx="3053">
                  <c:v>1405.6802211761474</c:v>
                </c:pt>
                <c:pt idx="3054">
                  <c:v>1400.6802211761474</c:v>
                </c:pt>
                <c:pt idx="3055">
                  <c:v>1402.8052211761474</c:v>
                </c:pt>
                <c:pt idx="3056">
                  <c:v>1404.8677211761474</c:v>
                </c:pt>
                <c:pt idx="3057">
                  <c:v>1404.8677211761474</c:v>
                </c:pt>
                <c:pt idx="3058">
                  <c:v>1402.8052211761474</c:v>
                </c:pt>
                <c:pt idx="3059">
                  <c:v>1403.4927211761474</c:v>
                </c:pt>
                <c:pt idx="3060">
                  <c:v>1402.8052211761474</c:v>
                </c:pt>
                <c:pt idx="3061">
                  <c:v>1402.8052211761474</c:v>
                </c:pt>
                <c:pt idx="3062">
                  <c:v>1405.6802211761474</c:v>
                </c:pt>
                <c:pt idx="3063">
                  <c:v>1402.0552211761474</c:v>
                </c:pt>
                <c:pt idx="3064">
                  <c:v>1402.0552211761474</c:v>
                </c:pt>
                <c:pt idx="3065">
                  <c:v>1399.1802211761474</c:v>
                </c:pt>
                <c:pt idx="3066">
                  <c:v>1402.0552211761474</c:v>
                </c:pt>
                <c:pt idx="3067">
                  <c:v>1402.8052211761474</c:v>
                </c:pt>
                <c:pt idx="3068">
                  <c:v>1402.0552211761474</c:v>
                </c:pt>
                <c:pt idx="3069">
                  <c:v>1401.3677211761474</c:v>
                </c:pt>
                <c:pt idx="3070">
                  <c:v>1402.0552211761474</c:v>
                </c:pt>
                <c:pt idx="3071">
                  <c:v>1402.0552211761474</c:v>
                </c:pt>
                <c:pt idx="3072">
                  <c:v>1401.3677211761474</c:v>
                </c:pt>
                <c:pt idx="3073">
                  <c:v>1399.1802211761474</c:v>
                </c:pt>
                <c:pt idx="3074">
                  <c:v>1402.7427211761474</c:v>
                </c:pt>
                <c:pt idx="3075">
                  <c:v>1402.7427211761474</c:v>
                </c:pt>
                <c:pt idx="3076">
                  <c:v>1402.0552211761474</c:v>
                </c:pt>
                <c:pt idx="3077">
                  <c:v>1403.4927211761474</c:v>
                </c:pt>
                <c:pt idx="3078">
                  <c:v>1404.8677211761474</c:v>
                </c:pt>
                <c:pt idx="3079">
                  <c:v>1405.6177211761474</c:v>
                </c:pt>
                <c:pt idx="3080">
                  <c:v>1403.4927211761474</c:v>
                </c:pt>
                <c:pt idx="3081">
                  <c:v>1407.0552211761474</c:v>
                </c:pt>
                <c:pt idx="3082">
                  <c:v>1406.3677211761474</c:v>
                </c:pt>
                <c:pt idx="3083">
                  <c:v>1409.1802211761474</c:v>
                </c:pt>
                <c:pt idx="3084">
                  <c:v>1408.4302211761474</c:v>
                </c:pt>
                <c:pt idx="3085">
                  <c:v>1409.9302211761474</c:v>
                </c:pt>
                <c:pt idx="3086">
                  <c:v>1410.6177211761474</c:v>
                </c:pt>
                <c:pt idx="3087">
                  <c:v>1411.3052211761474</c:v>
                </c:pt>
                <c:pt idx="3088">
                  <c:v>1412.7427211761474</c:v>
                </c:pt>
                <c:pt idx="3089">
                  <c:v>1414.1177211761474</c:v>
                </c:pt>
                <c:pt idx="3090">
                  <c:v>1414.1177211761474</c:v>
                </c:pt>
                <c:pt idx="3091">
                  <c:v>1416.3677211761474</c:v>
                </c:pt>
                <c:pt idx="3092">
                  <c:v>1414.1177211761474</c:v>
                </c:pt>
                <c:pt idx="3093">
                  <c:v>1417.0552211761474</c:v>
                </c:pt>
                <c:pt idx="3094">
                  <c:v>1415.6802211761474</c:v>
                </c:pt>
                <c:pt idx="3095">
                  <c:v>1419.2427211761474</c:v>
                </c:pt>
                <c:pt idx="3096">
                  <c:v>1419.2427211761474</c:v>
                </c:pt>
                <c:pt idx="3097">
                  <c:v>1417.8052211761474</c:v>
                </c:pt>
                <c:pt idx="3098">
                  <c:v>1419.2427211761474</c:v>
                </c:pt>
                <c:pt idx="3099">
                  <c:v>1419.9302211761474</c:v>
                </c:pt>
                <c:pt idx="3100">
                  <c:v>1419.9302211761474</c:v>
                </c:pt>
                <c:pt idx="3101">
                  <c:v>1421.3677211761474</c:v>
                </c:pt>
                <c:pt idx="3102">
                  <c:v>1422.0552211761474</c:v>
                </c:pt>
                <c:pt idx="3103">
                  <c:v>1422.7427211761474</c:v>
                </c:pt>
                <c:pt idx="3104">
                  <c:v>1424.2427211761474</c:v>
                </c:pt>
                <c:pt idx="3105">
                  <c:v>1424.9302211761474</c:v>
                </c:pt>
                <c:pt idx="3106">
                  <c:v>1425.6177211761474</c:v>
                </c:pt>
                <c:pt idx="3107">
                  <c:v>1424.9302211761474</c:v>
                </c:pt>
                <c:pt idx="3108">
                  <c:v>1427.0552211761474</c:v>
                </c:pt>
                <c:pt idx="3109">
                  <c:v>1426.3677211761474</c:v>
                </c:pt>
                <c:pt idx="3110">
                  <c:v>1427.0552211761474</c:v>
                </c:pt>
                <c:pt idx="3111">
                  <c:v>1431.3052211761474</c:v>
                </c:pt>
                <c:pt idx="3112">
                  <c:v>1429.9302211761474</c:v>
                </c:pt>
                <c:pt idx="3113">
                  <c:v>1429.9302211761474</c:v>
                </c:pt>
                <c:pt idx="3114">
                  <c:v>1431.3052211761474</c:v>
                </c:pt>
                <c:pt idx="3115">
                  <c:v>1433.4302211761474</c:v>
                </c:pt>
                <c:pt idx="3116">
                  <c:v>1432.7427211761474</c:v>
                </c:pt>
                <c:pt idx="3117">
                  <c:v>1434.2427211761474</c:v>
                </c:pt>
                <c:pt idx="3118">
                  <c:v>1437.0552211761474</c:v>
                </c:pt>
                <c:pt idx="3119">
                  <c:v>1437.8677211761474</c:v>
                </c:pt>
                <c:pt idx="3120">
                  <c:v>1435.6802211761474</c:v>
                </c:pt>
                <c:pt idx="3121">
                  <c:v>1435.6802211761474</c:v>
                </c:pt>
                <c:pt idx="3122">
                  <c:v>1436.3677211761474</c:v>
                </c:pt>
                <c:pt idx="3123">
                  <c:v>1439.2427211761474</c:v>
                </c:pt>
                <c:pt idx="3124">
                  <c:v>1439.2427211761474</c:v>
                </c:pt>
                <c:pt idx="3125">
                  <c:v>1441.3677211761474</c:v>
                </c:pt>
                <c:pt idx="3126">
                  <c:v>1440.6802211761474</c:v>
                </c:pt>
                <c:pt idx="3127">
                  <c:v>1439.9927211761474</c:v>
                </c:pt>
                <c:pt idx="3128">
                  <c:v>1439.2427211761474</c:v>
                </c:pt>
                <c:pt idx="3129">
                  <c:v>1443.5552211761474</c:v>
                </c:pt>
                <c:pt idx="3130">
                  <c:v>1443.5552211761474</c:v>
                </c:pt>
                <c:pt idx="3131">
                  <c:v>1444.2427211761474</c:v>
                </c:pt>
                <c:pt idx="3132">
                  <c:v>1444.2427211761474</c:v>
                </c:pt>
                <c:pt idx="3133">
                  <c:v>1443.5552211761474</c:v>
                </c:pt>
                <c:pt idx="3134">
                  <c:v>1444.9302211761474</c:v>
                </c:pt>
                <c:pt idx="3135">
                  <c:v>1442.8677211761474</c:v>
                </c:pt>
                <c:pt idx="3136">
                  <c:v>1444.2427211761474</c:v>
                </c:pt>
                <c:pt idx="3137">
                  <c:v>1446.3677211761474</c:v>
                </c:pt>
                <c:pt idx="3138">
                  <c:v>1445.6177211761474</c:v>
                </c:pt>
                <c:pt idx="3139">
                  <c:v>1443.5552211761474</c:v>
                </c:pt>
                <c:pt idx="3140">
                  <c:v>1444.2427211761474</c:v>
                </c:pt>
                <c:pt idx="3141">
                  <c:v>1444.9302211761474</c:v>
                </c:pt>
                <c:pt idx="3142">
                  <c:v>1447.8052211761474</c:v>
                </c:pt>
                <c:pt idx="3143">
                  <c:v>1447.8052211761474</c:v>
                </c:pt>
                <c:pt idx="3144">
                  <c:v>1446.3677211761474</c:v>
                </c:pt>
                <c:pt idx="3145">
                  <c:v>1447.0552211761474</c:v>
                </c:pt>
                <c:pt idx="3146">
                  <c:v>1445.6802211761474</c:v>
                </c:pt>
                <c:pt idx="3147">
                  <c:v>1445.6802211761474</c:v>
                </c:pt>
                <c:pt idx="3148">
                  <c:v>1447.8052211761474</c:v>
                </c:pt>
                <c:pt idx="3149">
                  <c:v>1447.0552211761474</c:v>
                </c:pt>
                <c:pt idx="3150">
                  <c:v>1447.8052211761474</c:v>
                </c:pt>
                <c:pt idx="3151">
                  <c:v>1448.4927211761474</c:v>
                </c:pt>
                <c:pt idx="3152">
                  <c:v>1449.2427211761474</c:v>
                </c:pt>
                <c:pt idx="3153">
                  <c:v>1447.8052211761474</c:v>
                </c:pt>
                <c:pt idx="3154">
                  <c:v>1448.4927211761474</c:v>
                </c:pt>
                <c:pt idx="3155">
                  <c:v>1449.2427211761474</c:v>
                </c:pt>
                <c:pt idx="3156">
                  <c:v>1449.2427211761474</c:v>
                </c:pt>
                <c:pt idx="3157">
                  <c:v>1449.9302211761474</c:v>
                </c:pt>
                <c:pt idx="3158">
                  <c:v>1447.8052211761474</c:v>
                </c:pt>
                <c:pt idx="3159">
                  <c:v>1447.0552211761474</c:v>
                </c:pt>
                <c:pt idx="3160">
                  <c:v>1447.0552211761474</c:v>
                </c:pt>
                <c:pt idx="3161">
                  <c:v>1447.0552211761474</c:v>
                </c:pt>
                <c:pt idx="3162">
                  <c:v>1445.6177211761474</c:v>
                </c:pt>
                <c:pt idx="3163">
                  <c:v>1444.9302211761474</c:v>
                </c:pt>
                <c:pt idx="3164">
                  <c:v>1444.2427211761474</c:v>
                </c:pt>
                <c:pt idx="3165">
                  <c:v>1444.9302211761474</c:v>
                </c:pt>
                <c:pt idx="3166">
                  <c:v>1443.4927211761474</c:v>
                </c:pt>
                <c:pt idx="3167">
                  <c:v>1444.9302211761474</c:v>
                </c:pt>
                <c:pt idx="3168">
                  <c:v>1444.2427211761474</c:v>
                </c:pt>
                <c:pt idx="3169">
                  <c:v>1444.2427211761474</c:v>
                </c:pt>
                <c:pt idx="3170">
                  <c:v>1445.6177211761474</c:v>
                </c:pt>
                <c:pt idx="3171">
                  <c:v>1444.2427211761474</c:v>
                </c:pt>
                <c:pt idx="3172">
                  <c:v>1446.3677211761474</c:v>
                </c:pt>
                <c:pt idx="3173">
                  <c:v>1443.5552211761474</c:v>
                </c:pt>
                <c:pt idx="3174">
                  <c:v>1443.5552211761474</c:v>
                </c:pt>
                <c:pt idx="3175">
                  <c:v>1444.9302211761474</c:v>
                </c:pt>
                <c:pt idx="3176">
                  <c:v>1442.0552211761474</c:v>
                </c:pt>
                <c:pt idx="3177">
                  <c:v>1443.5552211761474</c:v>
                </c:pt>
                <c:pt idx="3178">
                  <c:v>1444.2427211761474</c:v>
                </c:pt>
                <c:pt idx="3179">
                  <c:v>1444.9302211761474</c:v>
                </c:pt>
                <c:pt idx="3180">
                  <c:v>1444.9302211761474</c:v>
                </c:pt>
                <c:pt idx="3181">
                  <c:v>1444.9302211761474</c:v>
                </c:pt>
                <c:pt idx="3182">
                  <c:v>1445.6177211761474</c:v>
                </c:pt>
                <c:pt idx="3183">
                  <c:v>1446.3677211761474</c:v>
                </c:pt>
                <c:pt idx="3184">
                  <c:v>1445.6177211761474</c:v>
                </c:pt>
                <c:pt idx="3185">
                  <c:v>1446.3677211761474</c:v>
                </c:pt>
                <c:pt idx="3186">
                  <c:v>1447.0552211761474</c:v>
                </c:pt>
                <c:pt idx="3187">
                  <c:v>1446.3677211761474</c:v>
                </c:pt>
                <c:pt idx="3188">
                  <c:v>1447.0552211761474</c:v>
                </c:pt>
                <c:pt idx="3189">
                  <c:v>1444.9302211761474</c:v>
                </c:pt>
                <c:pt idx="3190">
                  <c:v>1447.8052211761474</c:v>
                </c:pt>
                <c:pt idx="3191">
                  <c:v>1447.8052211761474</c:v>
                </c:pt>
                <c:pt idx="3192">
                  <c:v>1446.3677211761474</c:v>
                </c:pt>
                <c:pt idx="3193">
                  <c:v>1446.3677211761474</c:v>
                </c:pt>
                <c:pt idx="3194">
                  <c:v>1448.4927211761474</c:v>
                </c:pt>
                <c:pt idx="3195">
                  <c:v>1446.3677211761474</c:v>
                </c:pt>
                <c:pt idx="3196">
                  <c:v>1448.5552211761474</c:v>
                </c:pt>
                <c:pt idx="3197">
                  <c:v>1446.3677211761474</c:v>
                </c:pt>
                <c:pt idx="3198">
                  <c:v>1447.8052211761474</c:v>
                </c:pt>
                <c:pt idx="3199">
                  <c:v>1445.6802211761474</c:v>
                </c:pt>
                <c:pt idx="3200">
                  <c:v>1449.2427211761474</c:v>
                </c:pt>
                <c:pt idx="3201">
                  <c:v>1447.8052211761474</c:v>
                </c:pt>
                <c:pt idx="3202">
                  <c:v>1449.9302211761474</c:v>
                </c:pt>
                <c:pt idx="3203">
                  <c:v>1447.0552211761474</c:v>
                </c:pt>
                <c:pt idx="3204">
                  <c:v>1449.2427211761474</c:v>
                </c:pt>
                <c:pt idx="3205">
                  <c:v>1449.9302211761474</c:v>
                </c:pt>
                <c:pt idx="3206">
                  <c:v>1451.3677211761474</c:v>
                </c:pt>
                <c:pt idx="3207">
                  <c:v>1451.3677211761474</c:v>
                </c:pt>
                <c:pt idx="3208">
                  <c:v>1452.1177211761474</c:v>
                </c:pt>
                <c:pt idx="3209">
                  <c:v>1452.1177211761474</c:v>
                </c:pt>
                <c:pt idx="3210">
                  <c:v>1451.3677211761474</c:v>
                </c:pt>
                <c:pt idx="3211">
                  <c:v>1452.1177211761474</c:v>
                </c:pt>
                <c:pt idx="3212">
                  <c:v>1452.1177211761474</c:v>
                </c:pt>
                <c:pt idx="3213">
                  <c:v>1452.1177211761474</c:v>
                </c:pt>
                <c:pt idx="3214">
                  <c:v>1452.8052211761474</c:v>
                </c:pt>
                <c:pt idx="3215">
                  <c:v>1453.5552211761474</c:v>
                </c:pt>
                <c:pt idx="3216">
                  <c:v>1453.5552211761474</c:v>
                </c:pt>
                <c:pt idx="3217">
                  <c:v>1453.5552211761474</c:v>
                </c:pt>
                <c:pt idx="3218">
                  <c:v>1454.3052211761474</c:v>
                </c:pt>
                <c:pt idx="3219">
                  <c:v>1454.3052211761474</c:v>
                </c:pt>
                <c:pt idx="3220">
                  <c:v>1453.5552211761474</c:v>
                </c:pt>
                <c:pt idx="3221">
                  <c:v>1454.9927211761474</c:v>
                </c:pt>
                <c:pt idx="3222">
                  <c:v>1456.3677211761474</c:v>
                </c:pt>
                <c:pt idx="3223">
                  <c:v>1456.3677211761474</c:v>
                </c:pt>
                <c:pt idx="3224">
                  <c:v>1459.2427211761474</c:v>
                </c:pt>
                <c:pt idx="3225">
                  <c:v>1459.2427211761474</c:v>
                </c:pt>
                <c:pt idx="3226">
                  <c:v>1458.5552211761474</c:v>
                </c:pt>
                <c:pt idx="3227">
                  <c:v>1458.5552211761474</c:v>
                </c:pt>
                <c:pt idx="3228">
                  <c:v>1458.5552211761474</c:v>
                </c:pt>
                <c:pt idx="3229">
                  <c:v>1459.9927211761474</c:v>
                </c:pt>
                <c:pt idx="3230">
                  <c:v>1461.4302211761474</c:v>
                </c:pt>
                <c:pt idx="3231">
                  <c:v>1459.2427211761474</c:v>
                </c:pt>
                <c:pt idx="3232">
                  <c:v>1458.5552211761474</c:v>
                </c:pt>
                <c:pt idx="3233">
                  <c:v>1459.2427211761474</c:v>
                </c:pt>
                <c:pt idx="3234">
                  <c:v>1462.1177211761474</c:v>
                </c:pt>
                <c:pt idx="3235">
                  <c:v>1462.1177211761474</c:v>
                </c:pt>
                <c:pt idx="3236">
                  <c:v>1463.5552211761474</c:v>
                </c:pt>
                <c:pt idx="3237">
                  <c:v>1462.1177211761474</c:v>
                </c:pt>
                <c:pt idx="3238">
                  <c:v>1460.6802211761474</c:v>
                </c:pt>
                <c:pt idx="3239">
                  <c:v>1462.8677211761474</c:v>
                </c:pt>
                <c:pt idx="3240">
                  <c:v>1464.2427211761474</c:v>
                </c:pt>
                <c:pt idx="3241">
                  <c:v>1460.6802211761474</c:v>
                </c:pt>
                <c:pt idx="3242">
                  <c:v>1463.5552211761474</c:v>
                </c:pt>
                <c:pt idx="3243">
                  <c:v>1465.6802211761474</c:v>
                </c:pt>
                <c:pt idx="3244">
                  <c:v>1462.8677211761474</c:v>
                </c:pt>
                <c:pt idx="3245">
                  <c:v>1462.8677211761474</c:v>
                </c:pt>
                <c:pt idx="3246">
                  <c:v>1464.9927211761474</c:v>
                </c:pt>
                <c:pt idx="3247">
                  <c:v>1464.9927211761474</c:v>
                </c:pt>
                <c:pt idx="3248">
                  <c:v>1463.5552211761474</c:v>
                </c:pt>
                <c:pt idx="3249">
                  <c:v>1464.9927211761474</c:v>
                </c:pt>
                <c:pt idx="3250">
                  <c:v>1464.9927211761474</c:v>
                </c:pt>
                <c:pt idx="3251">
                  <c:v>1462.8677211761474</c:v>
                </c:pt>
                <c:pt idx="3252">
                  <c:v>1464.9927211761474</c:v>
                </c:pt>
                <c:pt idx="3253">
                  <c:v>1463.5552211761474</c:v>
                </c:pt>
                <c:pt idx="3254">
                  <c:v>1464.2427211761474</c:v>
                </c:pt>
                <c:pt idx="3255">
                  <c:v>1466.4302211761474</c:v>
                </c:pt>
                <c:pt idx="3256">
                  <c:v>1464.2427211761474</c:v>
                </c:pt>
                <c:pt idx="3257">
                  <c:v>1464.9927211761474</c:v>
                </c:pt>
                <c:pt idx="3258">
                  <c:v>1464.2427211761474</c:v>
                </c:pt>
                <c:pt idx="3259">
                  <c:v>1464.2427211761474</c:v>
                </c:pt>
                <c:pt idx="3260">
                  <c:v>1463.5552211761474</c:v>
                </c:pt>
                <c:pt idx="3261">
                  <c:v>1463.5552211761474</c:v>
                </c:pt>
                <c:pt idx="3262">
                  <c:v>1463.5552211761474</c:v>
                </c:pt>
                <c:pt idx="3263">
                  <c:v>1463.5552211761474</c:v>
                </c:pt>
                <c:pt idx="3264">
                  <c:v>1463.5552211761474</c:v>
                </c:pt>
                <c:pt idx="3265">
                  <c:v>1463.5552211761474</c:v>
                </c:pt>
                <c:pt idx="3266">
                  <c:v>1464.9927211761474</c:v>
                </c:pt>
                <c:pt idx="3267">
                  <c:v>1463.5552211761474</c:v>
                </c:pt>
                <c:pt idx="3268">
                  <c:v>1462.8677211761474</c:v>
                </c:pt>
                <c:pt idx="3269">
                  <c:v>1463.5552211761474</c:v>
                </c:pt>
                <c:pt idx="3270">
                  <c:v>1463.5552211761474</c:v>
                </c:pt>
                <c:pt idx="3271">
                  <c:v>1464.9927211761474</c:v>
                </c:pt>
                <c:pt idx="3272">
                  <c:v>1462.1802211761474</c:v>
                </c:pt>
                <c:pt idx="3273">
                  <c:v>1461.4927211761474</c:v>
                </c:pt>
                <c:pt idx="3274">
                  <c:v>1463.5552211761474</c:v>
                </c:pt>
                <c:pt idx="3275">
                  <c:v>1461.4927211761474</c:v>
                </c:pt>
                <c:pt idx="3276">
                  <c:v>1464.3052211761474</c:v>
                </c:pt>
                <c:pt idx="3277">
                  <c:v>1462.8677211761474</c:v>
                </c:pt>
                <c:pt idx="3278">
                  <c:v>1463.5552211761474</c:v>
                </c:pt>
                <c:pt idx="3279">
                  <c:v>1464.9927211761474</c:v>
                </c:pt>
                <c:pt idx="3280">
                  <c:v>1463.5552211761474</c:v>
                </c:pt>
                <c:pt idx="3281">
                  <c:v>1467.1802211761474</c:v>
                </c:pt>
                <c:pt idx="3282">
                  <c:v>1464.9927211761474</c:v>
                </c:pt>
                <c:pt idx="3283">
                  <c:v>1465.6802211761474</c:v>
                </c:pt>
                <c:pt idx="3284">
                  <c:v>1464.9927211761474</c:v>
                </c:pt>
                <c:pt idx="3285">
                  <c:v>1467.8677211761474</c:v>
                </c:pt>
                <c:pt idx="3286">
                  <c:v>1464.9927211761474</c:v>
                </c:pt>
                <c:pt idx="3287">
                  <c:v>1464.9927211761474</c:v>
                </c:pt>
                <c:pt idx="3288">
                  <c:v>1464.9927211761474</c:v>
                </c:pt>
                <c:pt idx="3289">
                  <c:v>1467.1177211761474</c:v>
                </c:pt>
                <c:pt idx="3290">
                  <c:v>1467.8677211761474</c:v>
                </c:pt>
                <c:pt idx="3291">
                  <c:v>1466.4302211761474</c:v>
                </c:pt>
                <c:pt idx="3292">
                  <c:v>1467.1177211761474</c:v>
                </c:pt>
                <c:pt idx="3293">
                  <c:v>1469.2427211761474</c:v>
                </c:pt>
                <c:pt idx="3294">
                  <c:v>1466.4302211761474</c:v>
                </c:pt>
                <c:pt idx="3295">
                  <c:v>1469.9302211761474</c:v>
                </c:pt>
                <c:pt idx="3296">
                  <c:v>1465.6802211761474</c:v>
                </c:pt>
                <c:pt idx="3297">
                  <c:v>1467.8677211761474</c:v>
                </c:pt>
                <c:pt idx="3298">
                  <c:v>1467.1177211761474</c:v>
                </c:pt>
                <c:pt idx="3299">
                  <c:v>1467.1177211761474</c:v>
                </c:pt>
                <c:pt idx="3300">
                  <c:v>1467.8677211761474</c:v>
                </c:pt>
                <c:pt idx="3301">
                  <c:v>1469.9302211761474</c:v>
                </c:pt>
                <c:pt idx="3302">
                  <c:v>1469.2427211761474</c:v>
                </c:pt>
                <c:pt idx="3303">
                  <c:v>1469.2427211761474</c:v>
                </c:pt>
                <c:pt idx="3304">
                  <c:v>1471.4927211761474</c:v>
                </c:pt>
                <c:pt idx="3305">
                  <c:v>1471.4927211761474</c:v>
                </c:pt>
                <c:pt idx="3306">
                  <c:v>1469.9302211761474</c:v>
                </c:pt>
                <c:pt idx="3307">
                  <c:v>1472.8677211761474</c:v>
                </c:pt>
                <c:pt idx="3308">
                  <c:v>1469.9302211761474</c:v>
                </c:pt>
                <c:pt idx="3309">
                  <c:v>1472.1802211761474</c:v>
                </c:pt>
                <c:pt idx="3310">
                  <c:v>1472.8677211761474</c:v>
                </c:pt>
                <c:pt idx="3311">
                  <c:v>1473.6177211761474</c:v>
                </c:pt>
                <c:pt idx="3312">
                  <c:v>1475.0552211761474</c:v>
                </c:pt>
                <c:pt idx="3313">
                  <c:v>1476.4927211761474</c:v>
                </c:pt>
                <c:pt idx="3314">
                  <c:v>1476.4302211761474</c:v>
                </c:pt>
                <c:pt idx="3315">
                  <c:v>1476.4927211761474</c:v>
                </c:pt>
                <c:pt idx="3316">
                  <c:v>1476.4302211761474</c:v>
                </c:pt>
                <c:pt idx="3317">
                  <c:v>1475.0552211761474</c:v>
                </c:pt>
                <c:pt idx="3318">
                  <c:v>1477.1802211761474</c:v>
                </c:pt>
                <c:pt idx="3319">
                  <c:v>1477.1802211761474</c:v>
                </c:pt>
                <c:pt idx="3320">
                  <c:v>1476.4302211761474</c:v>
                </c:pt>
                <c:pt idx="3321">
                  <c:v>1477.1802211761474</c:v>
                </c:pt>
                <c:pt idx="3322">
                  <c:v>1476.4302211761474</c:v>
                </c:pt>
                <c:pt idx="3323">
                  <c:v>1480.0552211761474</c:v>
                </c:pt>
                <c:pt idx="3324">
                  <c:v>1479.2427211761474</c:v>
                </c:pt>
                <c:pt idx="3325">
                  <c:v>1477.8677211761474</c:v>
                </c:pt>
                <c:pt idx="3326">
                  <c:v>1478.5552211761474</c:v>
                </c:pt>
                <c:pt idx="3327">
                  <c:v>1480.0552211761474</c:v>
                </c:pt>
                <c:pt idx="3328">
                  <c:v>1477.1802211761474</c:v>
                </c:pt>
                <c:pt idx="3329">
                  <c:v>1478.5552211761474</c:v>
                </c:pt>
                <c:pt idx="3330">
                  <c:v>1478.5552211761474</c:v>
                </c:pt>
                <c:pt idx="3331">
                  <c:v>1480.0552211761474</c:v>
                </c:pt>
                <c:pt idx="3332">
                  <c:v>1479.2427211761474</c:v>
                </c:pt>
                <c:pt idx="3333">
                  <c:v>1480.7427211761474</c:v>
                </c:pt>
                <c:pt idx="3334">
                  <c:v>1480.0552211761474</c:v>
                </c:pt>
                <c:pt idx="3335">
                  <c:v>1480.0552211761474</c:v>
                </c:pt>
                <c:pt idx="3336">
                  <c:v>1480.0552211761474</c:v>
                </c:pt>
                <c:pt idx="3337">
                  <c:v>1480.7427211761474</c:v>
                </c:pt>
                <c:pt idx="3338">
                  <c:v>1478.5552211761474</c:v>
                </c:pt>
                <c:pt idx="3339">
                  <c:v>1480.0552211761474</c:v>
                </c:pt>
                <c:pt idx="3340">
                  <c:v>1480.0552211761474</c:v>
                </c:pt>
                <c:pt idx="3341">
                  <c:v>1481.4302211761474</c:v>
                </c:pt>
                <c:pt idx="3342">
                  <c:v>1480.0552211761474</c:v>
                </c:pt>
                <c:pt idx="3343">
                  <c:v>1483.5552211761474</c:v>
                </c:pt>
                <c:pt idx="3344">
                  <c:v>1480.7427211761474</c:v>
                </c:pt>
                <c:pt idx="3345">
                  <c:v>1481.4302211761474</c:v>
                </c:pt>
                <c:pt idx="3346">
                  <c:v>1480.7427211761474</c:v>
                </c:pt>
                <c:pt idx="3347">
                  <c:v>1482.8677211761474</c:v>
                </c:pt>
                <c:pt idx="3348">
                  <c:v>1479.3052211761474</c:v>
                </c:pt>
                <c:pt idx="3349">
                  <c:v>1482.1802211761474</c:v>
                </c:pt>
                <c:pt idx="3350">
                  <c:v>1481.4302211761474</c:v>
                </c:pt>
                <c:pt idx="3351">
                  <c:v>1481.4302211761474</c:v>
                </c:pt>
                <c:pt idx="3352">
                  <c:v>1481.4302211761474</c:v>
                </c:pt>
                <c:pt idx="3353">
                  <c:v>1481.4302211761474</c:v>
                </c:pt>
                <c:pt idx="3354">
                  <c:v>1483.5552211761474</c:v>
                </c:pt>
                <c:pt idx="3355">
                  <c:v>1482.8677211761474</c:v>
                </c:pt>
                <c:pt idx="3356">
                  <c:v>1484.2427211761474</c:v>
                </c:pt>
                <c:pt idx="3357">
                  <c:v>1483.5552211761474</c:v>
                </c:pt>
                <c:pt idx="3358">
                  <c:v>1484.2427211761474</c:v>
                </c:pt>
                <c:pt idx="3359">
                  <c:v>1484.2427211761474</c:v>
                </c:pt>
                <c:pt idx="3360">
                  <c:v>1483.5552211761474</c:v>
                </c:pt>
                <c:pt idx="3361">
                  <c:v>1482.1802211761474</c:v>
                </c:pt>
                <c:pt idx="3362">
                  <c:v>1487.8677211761474</c:v>
                </c:pt>
                <c:pt idx="3363">
                  <c:v>1487.1177211761474</c:v>
                </c:pt>
                <c:pt idx="3364">
                  <c:v>1484.2427211761474</c:v>
                </c:pt>
                <c:pt idx="3365">
                  <c:v>1485.0552211761474</c:v>
                </c:pt>
                <c:pt idx="3366">
                  <c:v>1486.4302211761474</c:v>
                </c:pt>
                <c:pt idx="3367">
                  <c:v>1487.1802211761474</c:v>
                </c:pt>
                <c:pt idx="3368">
                  <c:v>1485.7427211761474</c:v>
                </c:pt>
                <c:pt idx="3369">
                  <c:v>1484.3677211761474</c:v>
                </c:pt>
                <c:pt idx="3370">
                  <c:v>1485.7427211761474</c:v>
                </c:pt>
                <c:pt idx="3371">
                  <c:v>1483.5552211761474</c:v>
                </c:pt>
                <c:pt idx="3372">
                  <c:v>1485.0552211761474</c:v>
                </c:pt>
                <c:pt idx="3373">
                  <c:v>1484.3677211761474</c:v>
                </c:pt>
                <c:pt idx="3374">
                  <c:v>1485.0552211761474</c:v>
                </c:pt>
                <c:pt idx="3375">
                  <c:v>1485.0552211761474</c:v>
                </c:pt>
                <c:pt idx="3376">
                  <c:v>1482.1802211761474</c:v>
                </c:pt>
                <c:pt idx="3377">
                  <c:v>1483.5552211761474</c:v>
                </c:pt>
                <c:pt idx="3378">
                  <c:v>1483.5552211761474</c:v>
                </c:pt>
                <c:pt idx="3379">
                  <c:v>1482.8677211761474</c:v>
                </c:pt>
                <c:pt idx="3380">
                  <c:v>1483.6177211761474</c:v>
                </c:pt>
                <c:pt idx="3381">
                  <c:v>1480.0552211761474</c:v>
                </c:pt>
                <c:pt idx="3382">
                  <c:v>1481.4927211761474</c:v>
                </c:pt>
                <c:pt idx="3383">
                  <c:v>1482.8677211761474</c:v>
                </c:pt>
                <c:pt idx="3384">
                  <c:v>1483.6177211761474</c:v>
                </c:pt>
                <c:pt idx="3385">
                  <c:v>1484.3677211761474</c:v>
                </c:pt>
                <c:pt idx="3386">
                  <c:v>1486.4927211761474</c:v>
                </c:pt>
                <c:pt idx="3387">
                  <c:v>1486.4927211761474</c:v>
                </c:pt>
                <c:pt idx="3388">
                  <c:v>1485.7427211761474</c:v>
                </c:pt>
                <c:pt idx="3389">
                  <c:v>1487.1802211761474</c:v>
                </c:pt>
                <c:pt idx="3390">
                  <c:v>1490.0552211761474</c:v>
                </c:pt>
                <c:pt idx="3391">
                  <c:v>1489.2427211761474</c:v>
                </c:pt>
                <c:pt idx="3392">
                  <c:v>1488.5552211761474</c:v>
                </c:pt>
                <c:pt idx="3393">
                  <c:v>1490.8052211761474</c:v>
                </c:pt>
                <c:pt idx="3394">
                  <c:v>1491.4927211761474</c:v>
                </c:pt>
                <c:pt idx="3395">
                  <c:v>1490.8052211761474</c:v>
                </c:pt>
                <c:pt idx="3396">
                  <c:v>1491.4927211761474</c:v>
                </c:pt>
                <c:pt idx="3397">
                  <c:v>1490.0552211761474</c:v>
                </c:pt>
                <c:pt idx="3398">
                  <c:v>1491.4927211761474</c:v>
                </c:pt>
                <c:pt idx="3399">
                  <c:v>1490.8052211761474</c:v>
                </c:pt>
                <c:pt idx="3400">
                  <c:v>1492.1802211761474</c:v>
                </c:pt>
                <c:pt idx="3401">
                  <c:v>1490.8052211761474</c:v>
                </c:pt>
                <c:pt idx="3402">
                  <c:v>1489.2427211761474</c:v>
                </c:pt>
                <c:pt idx="3403">
                  <c:v>1492.1802211761474</c:v>
                </c:pt>
                <c:pt idx="3404">
                  <c:v>1492.9302211761474</c:v>
                </c:pt>
                <c:pt idx="3405">
                  <c:v>1490.0552211761474</c:v>
                </c:pt>
                <c:pt idx="3406">
                  <c:v>1490.0552211761474</c:v>
                </c:pt>
                <c:pt idx="3407">
                  <c:v>1490.0552211761474</c:v>
                </c:pt>
                <c:pt idx="3408">
                  <c:v>1488.5552211761474</c:v>
                </c:pt>
                <c:pt idx="3409">
                  <c:v>1490.0552211761474</c:v>
                </c:pt>
                <c:pt idx="3410">
                  <c:v>1489.2427211761474</c:v>
                </c:pt>
                <c:pt idx="3411">
                  <c:v>1490.8052211761474</c:v>
                </c:pt>
                <c:pt idx="3412">
                  <c:v>1487.1802211761474</c:v>
                </c:pt>
                <c:pt idx="3413">
                  <c:v>1487.8677211761474</c:v>
                </c:pt>
                <c:pt idx="3414">
                  <c:v>1487.8677211761474</c:v>
                </c:pt>
                <c:pt idx="3415">
                  <c:v>1487.8677211761474</c:v>
                </c:pt>
                <c:pt idx="3416">
                  <c:v>1490.0552211761474</c:v>
                </c:pt>
                <c:pt idx="3417">
                  <c:v>1487.8677211761474</c:v>
                </c:pt>
                <c:pt idx="3418">
                  <c:v>1486.4302211761474</c:v>
                </c:pt>
                <c:pt idx="3419">
                  <c:v>1490.0552211761474</c:v>
                </c:pt>
                <c:pt idx="3420">
                  <c:v>1488.5552211761474</c:v>
                </c:pt>
                <c:pt idx="3421">
                  <c:v>1487.8677211761474</c:v>
                </c:pt>
                <c:pt idx="3422">
                  <c:v>1485.0552211761474</c:v>
                </c:pt>
                <c:pt idx="3423">
                  <c:v>1487.1802211761474</c:v>
                </c:pt>
                <c:pt idx="3424">
                  <c:v>1486.4302211761474</c:v>
                </c:pt>
                <c:pt idx="3425">
                  <c:v>1484.3677211761474</c:v>
                </c:pt>
                <c:pt idx="3426">
                  <c:v>1487.1802211761474</c:v>
                </c:pt>
                <c:pt idx="3427">
                  <c:v>1485.0552211761474</c:v>
                </c:pt>
                <c:pt idx="3428">
                  <c:v>1486.4302211761474</c:v>
                </c:pt>
                <c:pt idx="3429">
                  <c:v>1486.4302211761474</c:v>
                </c:pt>
                <c:pt idx="3430">
                  <c:v>1485.0552211761474</c:v>
                </c:pt>
                <c:pt idx="3431">
                  <c:v>1485.0552211761474</c:v>
                </c:pt>
                <c:pt idx="3432">
                  <c:v>1485.0552211761474</c:v>
                </c:pt>
                <c:pt idx="3433">
                  <c:v>1485.0552211761474</c:v>
                </c:pt>
                <c:pt idx="3434">
                  <c:v>1482.1802211761474</c:v>
                </c:pt>
                <c:pt idx="3435">
                  <c:v>1482.8677211761474</c:v>
                </c:pt>
                <c:pt idx="3436">
                  <c:v>1484.3677211761474</c:v>
                </c:pt>
                <c:pt idx="3437">
                  <c:v>1482.8677211761474</c:v>
                </c:pt>
                <c:pt idx="3438">
                  <c:v>1482.8677211761474</c:v>
                </c:pt>
                <c:pt idx="3439">
                  <c:v>1480.7427211761474</c:v>
                </c:pt>
                <c:pt idx="3440">
                  <c:v>1484.2427211761474</c:v>
                </c:pt>
                <c:pt idx="3441">
                  <c:v>1480.0552211761474</c:v>
                </c:pt>
                <c:pt idx="3442">
                  <c:v>1481.4302211761474</c:v>
                </c:pt>
                <c:pt idx="3443">
                  <c:v>1481.4302211761474</c:v>
                </c:pt>
                <c:pt idx="3444">
                  <c:v>1481.4302211761474</c:v>
                </c:pt>
                <c:pt idx="3445">
                  <c:v>1479.3052211761474</c:v>
                </c:pt>
                <c:pt idx="3446">
                  <c:v>1480.7427211761474</c:v>
                </c:pt>
                <c:pt idx="3447">
                  <c:v>1477.8677211761474</c:v>
                </c:pt>
                <c:pt idx="3448">
                  <c:v>1481.4302211761474</c:v>
                </c:pt>
                <c:pt idx="3449">
                  <c:v>1480.0552211761474</c:v>
                </c:pt>
                <c:pt idx="3450">
                  <c:v>1480.7427211761474</c:v>
                </c:pt>
                <c:pt idx="3451">
                  <c:v>1480.7427211761474</c:v>
                </c:pt>
                <c:pt idx="3452">
                  <c:v>1479.3052211761474</c:v>
                </c:pt>
                <c:pt idx="3453">
                  <c:v>1480.0552211761474</c:v>
                </c:pt>
                <c:pt idx="3454">
                  <c:v>1479.3052211761474</c:v>
                </c:pt>
                <c:pt idx="3455">
                  <c:v>1477.1802211761474</c:v>
                </c:pt>
                <c:pt idx="3456">
                  <c:v>1480.7427211761474</c:v>
                </c:pt>
                <c:pt idx="3457">
                  <c:v>1479.3052211761474</c:v>
                </c:pt>
                <c:pt idx="3458">
                  <c:v>1478.6177211761474</c:v>
                </c:pt>
                <c:pt idx="3459">
                  <c:v>1482.8677211761474</c:v>
                </c:pt>
                <c:pt idx="3460">
                  <c:v>1482.1802211761474</c:v>
                </c:pt>
                <c:pt idx="3461">
                  <c:v>1480.7427211761474</c:v>
                </c:pt>
                <c:pt idx="3462">
                  <c:v>1481.4927211761474</c:v>
                </c:pt>
                <c:pt idx="3463">
                  <c:v>1481.4927211761474</c:v>
                </c:pt>
                <c:pt idx="3464">
                  <c:v>1482.1802211761474</c:v>
                </c:pt>
                <c:pt idx="3465">
                  <c:v>1482.1802211761474</c:v>
                </c:pt>
                <c:pt idx="3466">
                  <c:v>1483.5552211761474</c:v>
                </c:pt>
                <c:pt idx="3467">
                  <c:v>1484.3677211761474</c:v>
                </c:pt>
                <c:pt idx="3468">
                  <c:v>1482.8677211761474</c:v>
                </c:pt>
                <c:pt idx="3469">
                  <c:v>1486.4302211761474</c:v>
                </c:pt>
                <c:pt idx="3470">
                  <c:v>1484.3677211761474</c:v>
                </c:pt>
                <c:pt idx="3471">
                  <c:v>1485.7427211761474</c:v>
                </c:pt>
                <c:pt idx="3472">
                  <c:v>1489.2427211761474</c:v>
                </c:pt>
                <c:pt idx="3473">
                  <c:v>1488.5552211761474</c:v>
                </c:pt>
                <c:pt idx="3474">
                  <c:v>1487.8677211761474</c:v>
                </c:pt>
                <c:pt idx="3475">
                  <c:v>1488.5552211761474</c:v>
                </c:pt>
                <c:pt idx="3476">
                  <c:v>1488.5552211761474</c:v>
                </c:pt>
                <c:pt idx="3477">
                  <c:v>1490.0552211761474</c:v>
                </c:pt>
                <c:pt idx="3478">
                  <c:v>1490.8052211761474</c:v>
                </c:pt>
                <c:pt idx="3479">
                  <c:v>1491.4927211761474</c:v>
                </c:pt>
                <c:pt idx="3480">
                  <c:v>1490.0552211761474</c:v>
                </c:pt>
                <c:pt idx="3481">
                  <c:v>1491.4927211761474</c:v>
                </c:pt>
                <c:pt idx="3482">
                  <c:v>1493.6802211761474</c:v>
                </c:pt>
                <c:pt idx="3483">
                  <c:v>1492.1802211761474</c:v>
                </c:pt>
                <c:pt idx="3484">
                  <c:v>1491.4927211761474</c:v>
                </c:pt>
                <c:pt idx="3485">
                  <c:v>1493.6802211761474</c:v>
                </c:pt>
                <c:pt idx="3486">
                  <c:v>1495.0552211761474</c:v>
                </c:pt>
                <c:pt idx="3487">
                  <c:v>1494.3677211761474</c:v>
                </c:pt>
                <c:pt idx="3488">
                  <c:v>1497.8677211761474</c:v>
                </c:pt>
                <c:pt idx="3489">
                  <c:v>1495.8052211761474</c:v>
                </c:pt>
                <c:pt idx="3490">
                  <c:v>1497.8677211761474</c:v>
                </c:pt>
                <c:pt idx="3491">
                  <c:v>1496.4927211761474</c:v>
                </c:pt>
                <c:pt idx="3492">
                  <c:v>1500.7427211761474</c:v>
                </c:pt>
                <c:pt idx="3493">
                  <c:v>1500.7427211761474</c:v>
                </c:pt>
                <c:pt idx="3494">
                  <c:v>1504.3052211761474</c:v>
                </c:pt>
                <c:pt idx="3495">
                  <c:v>1502.1802211761474</c:v>
                </c:pt>
                <c:pt idx="3496">
                  <c:v>1503.6177211761474</c:v>
                </c:pt>
                <c:pt idx="3497">
                  <c:v>1505.7427211761474</c:v>
                </c:pt>
                <c:pt idx="3498">
                  <c:v>1504.3052211761474</c:v>
                </c:pt>
                <c:pt idx="3499">
                  <c:v>1507.1177211761474</c:v>
                </c:pt>
                <c:pt idx="3500">
                  <c:v>1507.1177211761474</c:v>
                </c:pt>
                <c:pt idx="3501">
                  <c:v>1507.1177211761474</c:v>
                </c:pt>
                <c:pt idx="3502">
                  <c:v>1507.1177211761474</c:v>
                </c:pt>
                <c:pt idx="3503">
                  <c:v>1510.0552211761474</c:v>
                </c:pt>
                <c:pt idx="3504">
                  <c:v>1510.0552211761474</c:v>
                </c:pt>
                <c:pt idx="3505">
                  <c:v>1512.9302211761474</c:v>
                </c:pt>
                <c:pt idx="3506">
                  <c:v>1512.1802211761474</c:v>
                </c:pt>
                <c:pt idx="3507">
                  <c:v>1514.3677211761474</c:v>
                </c:pt>
                <c:pt idx="3508">
                  <c:v>1515.0552211761474</c:v>
                </c:pt>
                <c:pt idx="3509">
                  <c:v>1515.7427211761474</c:v>
                </c:pt>
                <c:pt idx="3510">
                  <c:v>1516.4302211761474</c:v>
                </c:pt>
                <c:pt idx="3511">
                  <c:v>1518.6177211761474</c:v>
                </c:pt>
                <c:pt idx="3512">
                  <c:v>1519.3052211761474</c:v>
                </c:pt>
                <c:pt idx="3513">
                  <c:v>1520.7427211761474</c:v>
                </c:pt>
                <c:pt idx="3514">
                  <c:v>1521.4302211761474</c:v>
                </c:pt>
                <c:pt idx="3515">
                  <c:v>1522.9302211761474</c:v>
                </c:pt>
                <c:pt idx="3516">
                  <c:v>1523.6177211761474</c:v>
                </c:pt>
                <c:pt idx="3517">
                  <c:v>1521.4302211761474</c:v>
                </c:pt>
                <c:pt idx="3518">
                  <c:v>1523.6177211761474</c:v>
                </c:pt>
                <c:pt idx="3519">
                  <c:v>1524.9927211761474</c:v>
                </c:pt>
                <c:pt idx="3520">
                  <c:v>1523.6177211761474</c:v>
                </c:pt>
                <c:pt idx="3521">
                  <c:v>1525.7427211761474</c:v>
                </c:pt>
                <c:pt idx="3522">
                  <c:v>1525.6802211761474</c:v>
                </c:pt>
                <c:pt idx="3523">
                  <c:v>1528.6177211761474</c:v>
                </c:pt>
                <c:pt idx="3524">
                  <c:v>1526.4302211761474</c:v>
                </c:pt>
                <c:pt idx="3525">
                  <c:v>1526.4302211761474</c:v>
                </c:pt>
                <c:pt idx="3526">
                  <c:v>1530.0552211761474</c:v>
                </c:pt>
                <c:pt idx="3527">
                  <c:v>1528.6177211761474</c:v>
                </c:pt>
                <c:pt idx="3528">
                  <c:v>1528.6177211761474</c:v>
                </c:pt>
                <c:pt idx="3529">
                  <c:v>1529.3677211761474</c:v>
                </c:pt>
                <c:pt idx="3530">
                  <c:v>1530.0552211761474</c:v>
                </c:pt>
                <c:pt idx="3531">
                  <c:v>1527.9302211761474</c:v>
                </c:pt>
                <c:pt idx="3532">
                  <c:v>1526.4302211761474</c:v>
                </c:pt>
                <c:pt idx="3533">
                  <c:v>1527.9302211761474</c:v>
                </c:pt>
                <c:pt idx="3534">
                  <c:v>1529.3677211761474</c:v>
                </c:pt>
                <c:pt idx="3535">
                  <c:v>1530.0552211761474</c:v>
                </c:pt>
                <c:pt idx="3536">
                  <c:v>1526.4302211761474</c:v>
                </c:pt>
                <c:pt idx="3537">
                  <c:v>1524.9927211761474</c:v>
                </c:pt>
                <c:pt idx="3538">
                  <c:v>1526.4302211761474</c:v>
                </c:pt>
                <c:pt idx="3539">
                  <c:v>1524.3052211761474</c:v>
                </c:pt>
                <c:pt idx="3540">
                  <c:v>1524.9927211761474</c:v>
                </c:pt>
                <c:pt idx="3541">
                  <c:v>1524.9927211761474</c:v>
                </c:pt>
                <c:pt idx="3542">
                  <c:v>1524.3052211761474</c:v>
                </c:pt>
                <c:pt idx="3543">
                  <c:v>1521.4302211761474</c:v>
                </c:pt>
                <c:pt idx="3544">
                  <c:v>1522.1177211761474</c:v>
                </c:pt>
                <c:pt idx="3545">
                  <c:v>1521.4302211761474</c:v>
                </c:pt>
                <c:pt idx="3546">
                  <c:v>1520.7427211761474</c:v>
                </c:pt>
                <c:pt idx="3547">
                  <c:v>1519.3052211761474</c:v>
                </c:pt>
                <c:pt idx="3548">
                  <c:v>1517.1177211761474</c:v>
                </c:pt>
                <c:pt idx="3549">
                  <c:v>1517.1177211761474</c:v>
                </c:pt>
                <c:pt idx="3550">
                  <c:v>1515.0552211761474</c:v>
                </c:pt>
                <c:pt idx="3551">
                  <c:v>1515.7427211761474</c:v>
                </c:pt>
                <c:pt idx="3552">
                  <c:v>1515.7427211761474</c:v>
                </c:pt>
                <c:pt idx="3553">
                  <c:v>1514.3052211761474</c:v>
                </c:pt>
                <c:pt idx="3554">
                  <c:v>1514.3052211761474</c:v>
                </c:pt>
                <c:pt idx="3555">
                  <c:v>1512.1802211761474</c:v>
                </c:pt>
                <c:pt idx="3556">
                  <c:v>1511.4302211761474</c:v>
                </c:pt>
                <c:pt idx="3557">
                  <c:v>1509.3677211761474</c:v>
                </c:pt>
                <c:pt idx="3558">
                  <c:v>1511.4302211761474</c:v>
                </c:pt>
                <c:pt idx="3559">
                  <c:v>1512.1802211761474</c:v>
                </c:pt>
                <c:pt idx="3560">
                  <c:v>1510.7427211761474</c:v>
                </c:pt>
                <c:pt idx="3561">
                  <c:v>1510.0552211761474</c:v>
                </c:pt>
                <c:pt idx="3562">
                  <c:v>1508.6177211761474</c:v>
                </c:pt>
                <c:pt idx="3563">
                  <c:v>1509.3677211761474</c:v>
                </c:pt>
                <c:pt idx="3564">
                  <c:v>1509.3677211761474</c:v>
                </c:pt>
                <c:pt idx="3565">
                  <c:v>1508.6177211761474</c:v>
                </c:pt>
                <c:pt idx="3566">
                  <c:v>1507.1177211761474</c:v>
                </c:pt>
                <c:pt idx="3567">
                  <c:v>1508.6177211761474</c:v>
                </c:pt>
                <c:pt idx="3568">
                  <c:v>1509.3677211761474</c:v>
                </c:pt>
                <c:pt idx="3569">
                  <c:v>1509.3677211761474</c:v>
                </c:pt>
                <c:pt idx="3570">
                  <c:v>1510.0552211761474</c:v>
                </c:pt>
                <c:pt idx="3571">
                  <c:v>1510.7427211761474</c:v>
                </c:pt>
                <c:pt idx="3572">
                  <c:v>1510.7427211761474</c:v>
                </c:pt>
                <c:pt idx="3573">
                  <c:v>1509.3677211761474</c:v>
                </c:pt>
                <c:pt idx="3574">
                  <c:v>1507.8052211761474</c:v>
                </c:pt>
                <c:pt idx="3575">
                  <c:v>1510.0552211761474</c:v>
                </c:pt>
                <c:pt idx="3576">
                  <c:v>1512.1802211761474</c:v>
                </c:pt>
                <c:pt idx="3577">
                  <c:v>1512.1802211761474</c:v>
                </c:pt>
                <c:pt idx="3578">
                  <c:v>1510.7427211761474</c:v>
                </c:pt>
                <c:pt idx="3579">
                  <c:v>1512.1802211761474</c:v>
                </c:pt>
                <c:pt idx="3580">
                  <c:v>1512.1802211761474</c:v>
                </c:pt>
                <c:pt idx="3581">
                  <c:v>1515.0552211761474</c:v>
                </c:pt>
                <c:pt idx="3582">
                  <c:v>1512.1802211761474</c:v>
                </c:pt>
                <c:pt idx="3583">
                  <c:v>1514.3677211761474</c:v>
                </c:pt>
                <c:pt idx="3584">
                  <c:v>1513.6177211761474</c:v>
                </c:pt>
                <c:pt idx="3585">
                  <c:v>1514.3677211761474</c:v>
                </c:pt>
                <c:pt idx="3586">
                  <c:v>1515.7427211761474</c:v>
                </c:pt>
                <c:pt idx="3587">
                  <c:v>1515.7427211761474</c:v>
                </c:pt>
                <c:pt idx="3588">
                  <c:v>1516.4302211761474</c:v>
                </c:pt>
                <c:pt idx="3589">
                  <c:v>1518.6177211761474</c:v>
                </c:pt>
                <c:pt idx="3590">
                  <c:v>1520.0552211761474</c:v>
                </c:pt>
                <c:pt idx="3591">
                  <c:v>1520.0552211761474</c:v>
                </c:pt>
                <c:pt idx="3592">
                  <c:v>1520.0552211761474</c:v>
                </c:pt>
                <c:pt idx="3593">
                  <c:v>1518.6177211761474</c:v>
                </c:pt>
                <c:pt idx="3594">
                  <c:v>1521.4302211761474</c:v>
                </c:pt>
                <c:pt idx="3595">
                  <c:v>1520.0552211761474</c:v>
                </c:pt>
                <c:pt idx="3596">
                  <c:v>1522.9302211761474</c:v>
                </c:pt>
                <c:pt idx="3597">
                  <c:v>1524.3052211761474</c:v>
                </c:pt>
                <c:pt idx="3598">
                  <c:v>1525.6802211761474</c:v>
                </c:pt>
                <c:pt idx="3599">
                  <c:v>1525.6802211761474</c:v>
                </c:pt>
                <c:pt idx="3600">
                  <c:v>1525.6802211761474</c:v>
                </c:pt>
                <c:pt idx="3601">
                  <c:v>1524.3052211761474</c:v>
                </c:pt>
                <c:pt idx="3602">
                  <c:v>1524.3052211761474</c:v>
                </c:pt>
                <c:pt idx="3603">
                  <c:v>1524.9927211761474</c:v>
                </c:pt>
                <c:pt idx="3604">
                  <c:v>1527.9302211761474</c:v>
                </c:pt>
                <c:pt idx="3605">
                  <c:v>1527.1802211761474</c:v>
                </c:pt>
                <c:pt idx="3606">
                  <c:v>1530.0552211761474</c:v>
                </c:pt>
                <c:pt idx="3607">
                  <c:v>1530.0552211761474</c:v>
                </c:pt>
                <c:pt idx="3608">
                  <c:v>1527.1802211761474</c:v>
                </c:pt>
                <c:pt idx="3609">
                  <c:v>1530.7427211761474</c:v>
                </c:pt>
                <c:pt idx="3610">
                  <c:v>1532.9302211761474</c:v>
                </c:pt>
                <c:pt idx="3611">
                  <c:v>1533.6177211761474</c:v>
                </c:pt>
                <c:pt idx="3612">
                  <c:v>1531.4927211761474</c:v>
                </c:pt>
                <c:pt idx="3613">
                  <c:v>1531.4927211761474</c:v>
                </c:pt>
                <c:pt idx="3614">
                  <c:v>1532.9302211761474</c:v>
                </c:pt>
                <c:pt idx="3615">
                  <c:v>1535.0552211761474</c:v>
                </c:pt>
                <c:pt idx="3616">
                  <c:v>1534.3052211761474</c:v>
                </c:pt>
                <c:pt idx="3617">
                  <c:v>1535.7427211761474</c:v>
                </c:pt>
                <c:pt idx="3618">
                  <c:v>1536.4927211761474</c:v>
                </c:pt>
                <c:pt idx="3619">
                  <c:v>1534.9927211761474</c:v>
                </c:pt>
                <c:pt idx="3620">
                  <c:v>1535.7427211761474</c:v>
                </c:pt>
                <c:pt idx="3621">
                  <c:v>1534.9927211761474</c:v>
                </c:pt>
                <c:pt idx="3622">
                  <c:v>1535.7427211761474</c:v>
                </c:pt>
                <c:pt idx="3623">
                  <c:v>1539.3052211761474</c:v>
                </c:pt>
                <c:pt idx="3624">
                  <c:v>1537.8677211761474</c:v>
                </c:pt>
                <c:pt idx="3625">
                  <c:v>1537.8677211761474</c:v>
                </c:pt>
                <c:pt idx="3626">
                  <c:v>1538.6177211761474</c:v>
                </c:pt>
                <c:pt idx="3627">
                  <c:v>1537.1802211761474</c:v>
                </c:pt>
                <c:pt idx="3628">
                  <c:v>1537.8677211761474</c:v>
                </c:pt>
                <c:pt idx="3629">
                  <c:v>1539.9927211761474</c:v>
                </c:pt>
                <c:pt idx="3630">
                  <c:v>1537.8677211761474</c:v>
                </c:pt>
                <c:pt idx="3631">
                  <c:v>1537.8677211761474</c:v>
                </c:pt>
                <c:pt idx="3632">
                  <c:v>1539.3052211761474</c:v>
                </c:pt>
                <c:pt idx="3633">
                  <c:v>1537.1802211761474</c:v>
                </c:pt>
                <c:pt idx="3634">
                  <c:v>1539.9927211761474</c:v>
                </c:pt>
                <c:pt idx="3635">
                  <c:v>1539.3052211761474</c:v>
                </c:pt>
                <c:pt idx="3636">
                  <c:v>1537.1802211761474</c:v>
                </c:pt>
                <c:pt idx="3637">
                  <c:v>1539.3052211761474</c:v>
                </c:pt>
                <c:pt idx="3638">
                  <c:v>1540.6802211761474</c:v>
                </c:pt>
                <c:pt idx="3639">
                  <c:v>1539.3052211761474</c:v>
                </c:pt>
                <c:pt idx="3640">
                  <c:v>1537.8677211761474</c:v>
                </c:pt>
                <c:pt idx="3641">
                  <c:v>1537.1802211761474</c:v>
                </c:pt>
                <c:pt idx="3642">
                  <c:v>1537.8677211761474</c:v>
                </c:pt>
                <c:pt idx="3643">
                  <c:v>1538.5552211761474</c:v>
                </c:pt>
                <c:pt idx="3644">
                  <c:v>1537.1802211761474</c:v>
                </c:pt>
                <c:pt idx="3645">
                  <c:v>1536.4927211761474</c:v>
                </c:pt>
                <c:pt idx="3646">
                  <c:v>1535.6802211761474</c:v>
                </c:pt>
                <c:pt idx="3647">
                  <c:v>1533.6177211761474</c:v>
                </c:pt>
                <c:pt idx="3648">
                  <c:v>1532.8677211761474</c:v>
                </c:pt>
                <c:pt idx="3649">
                  <c:v>1534.9927211761474</c:v>
                </c:pt>
                <c:pt idx="3650">
                  <c:v>1534.3052211761474</c:v>
                </c:pt>
                <c:pt idx="3651">
                  <c:v>1533.6177211761474</c:v>
                </c:pt>
                <c:pt idx="3652">
                  <c:v>1534.3052211761474</c:v>
                </c:pt>
                <c:pt idx="3653">
                  <c:v>1534.9927211761474</c:v>
                </c:pt>
                <c:pt idx="3654">
                  <c:v>1532.8677211761474</c:v>
                </c:pt>
                <c:pt idx="3655">
                  <c:v>1534.3052211761474</c:v>
                </c:pt>
                <c:pt idx="3656">
                  <c:v>1534.9927211761474</c:v>
                </c:pt>
                <c:pt idx="3657">
                  <c:v>1533.6177211761474</c:v>
                </c:pt>
                <c:pt idx="3658">
                  <c:v>1533.6177211761474</c:v>
                </c:pt>
                <c:pt idx="3659">
                  <c:v>1532.1802211761474</c:v>
                </c:pt>
                <c:pt idx="3660">
                  <c:v>1532.8677211761474</c:v>
                </c:pt>
                <c:pt idx="3661">
                  <c:v>1533.6177211761474</c:v>
                </c:pt>
                <c:pt idx="3662">
                  <c:v>1532.1802211761474</c:v>
                </c:pt>
                <c:pt idx="3663">
                  <c:v>1532.1802211761474</c:v>
                </c:pt>
                <c:pt idx="3664">
                  <c:v>1531.4927211761474</c:v>
                </c:pt>
                <c:pt idx="3665">
                  <c:v>1530.7427211761474</c:v>
                </c:pt>
                <c:pt idx="3666">
                  <c:v>1531.4927211761474</c:v>
                </c:pt>
                <c:pt idx="3667">
                  <c:v>1531.4927211761474</c:v>
                </c:pt>
                <c:pt idx="3668">
                  <c:v>1530.7427211761474</c:v>
                </c:pt>
                <c:pt idx="3669">
                  <c:v>1532.1802211761474</c:v>
                </c:pt>
                <c:pt idx="3670">
                  <c:v>1531.4927211761474</c:v>
                </c:pt>
                <c:pt idx="3671">
                  <c:v>1531.4927211761474</c:v>
                </c:pt>
                <c:pt idx="3672">
                  <c:v>1529.9927211761474</c:v>
                </c:pt>
                <c:pt idx="3673">
                  <c:v>1532.1802211761474</c:v>
                </c:pt>
                <c:pt idx="3674">
                  <c:v>1533.6177211761474</c:v>
                </c:pt>
                <c:pt idx="3675">
                  <c:v>1534.3052211761474</c:v>
                </c:pt>
                <c:pt idx="3676">
                  <c:v>1532.8677211761474</c:v>
                </c:pt>
                <c:pt idx="3677">
                  <c:v>1534.9927211761474</c:v>
                </c:pt>
                <c:pt idx="3678">
                  <c:v>1535.6802211761474</c:v>
                </c:pt>
                <c:pt idx="3679">
                  <c:v>1537.8677211761474</c:v>
                </c:pt>
                <c:pt idx="3680">
                  <c:v>1537.8677211761474</c:v>
                </c:pt>
                <c:pt idx="3681">
                  <c:v>1539.3052211761474</c:v>
                </c:pt>
                <c:pt idx="3682">
                  <c:v>1537.1802211761474</c:v>
                </c:pt>
                <c:pt idx="3683">
                  <c:v>1540.6802211761474</c:v>
                </c:pt>
                <c:pt idx="3684">
                  <c:v>1540.6802211761474</c:v>
                </c:pt>
                <c:pt idx="3685">
                  <c:v>1542.8677211761474</c:v>
                </c:pt>
                <c:pt idx="3686">
                  <c:v>1544.9927211761474</c:v>
                </c:pt>
                <c:pt idx="3687">
                  <c:v>1543.5552211761474</c:v>
                </c:pt>
                <c:pt idx="3688">
                  <c:v>1544.2427211761474</c:v>
                </c:pt>
                <c:pt idx="3689">
                  <c:v>1545.6802211761474</c:v>
                </c:pt>
                <c:pt idx="3690">
                  <c:v>1544.9927211761474</c:v>
                </c:pt>
                <c:pt idx="3691">
                  <c:v>1547.1802211761474</c:v>
                </c:pt>
                <c:pt idx="3692">
                  <c:v>1546.4927211761474</c:v>
                </c:pt>
                <c:pt idx="3693">
                  <c:v>1547.1802211761474</c:v>
                </c:pt>
                <c:pt idx="3694">
                  <c:v>1548.6177211761474</c:v>
                </c:pt>
                <c:pt idx="3695">
                  <c:v>1547.9302211761474</c:v>
                </c:pt>
                <c:pt idx="3696">
                  <c:v>1549.3052211761474</c:v>
                </c:pt>
                <c:pt idx="3697">
                  <c:v>1549.3052211761474</c:v>
                </c:pt>
                <c:pt idx="3698">
                  <c:v>1548.6177211761474</c:v>
                </c:pt>
                <c:pt idx="3699">
                  <c:v>1549.3052211761474</c:v>
                </c:pt>
                <c:pt idx="3700">
                  <c:v>1549.3052211761474</c:v>
                </c:pt>
                <c:pt idx="3701">
                  <c:v>1549.9927211761474</c:v>
                </c:pt>
                <c:pt idx="3702">
                  <c:v>1548.6177211761474</c:v>
                </c:pt>
                <c:pt idx="3703">
                  <c:v>1551.4927211761474</c:v>
                </c:pt>
                <c:pt idx="3704">
                  <c:v>1549.3052211761474</c:v>
                </c:pt>
                <c:pt idx="3705">
                  <c:v>1548.6177211761474</c:v>
                </c:pt>
                <c:pt idx="3706">
                  <c:v>1547.9302211761474</c:v>
                </c:pt>
                <c:pt idx="3707">
                  <c:v>1547.9302211761474</c:v>
                </c:pt>
                <c:pt idx="3708">
                  <c:v>1547.9302211761474</c:v>
                </c:pt>
                <c:pt idx="3709">
                  <c:v>1547.2427211761474</c:v>
                </c:pt>
                <c:pt idx="3710">
                  <c:v>1547.2427211761474</c:v>
                </c:pt>
                <c:pt idx="3711">
                  <c:v>1547.2427211761474</c:v>
                </c:pt>
                <c:pt idx="3712">
                  <c:v>1546.4927211761474</c:v>
                </c:pt>
                <c:pt idx="3713">
                  <c:v>1547.9302211761474</c:v>
                </c:pt>
                <c:pt idx="3714">
                  <c:v>1548.6177211761474</c:v>
                </c:pt>
                <c:pt idx="3715">
                  <c:v>1547.2427211761474</c:v>
                </c:pt>
                <c:pt idx="3716">
                  <c:v>1547.9302211761474</c:v>
                </c:pt>
                <c:pt idx="3717">
                  <c:v>1547.9302211761474</c:v>
                </c:pt>
                <c:pt idx="3718">
                  <c:v>1549.3052211761474</c:v>
                </c:pt>
                <c:pt idx="3719">
                  <c:v>1547.9302211761474</c:v>
                </c:pt>
                <c:pt idx="3720">
                  <c:v>1547.1802211761474</c:v>
                </c:pt>
                <c:pt idx="3721">
                  <c:v>1545.6802211761474</c:v>
                </c:pt>
                <c:pt idx="3722">
                  <c:v>1544.2427211761474</c:v>
                </c:pt>
                <c:pt idx="3723">
                  <c:v>1544.9927211761474</c:v>
                </c:pt>
                <c:pt idx="3724">
                  <c:v>1545.6802211761474</c:v>
                </c:pt>
                <c:pt idx="3725">
                  <c:v>1543.5552211761474</c:v>
                </c:pt>
                <c:pt idx="3726">
                  <c:v>1544.2427211761474</c:v>
                </c:pt>
                <c:pt idx="3727">
                  <c:v>1542.8677211761474</c:v>
                </c:pt>
                <c:pt idx="3728">
                  <c:v>1542.8677211761474</c:v>
                </c:pt>
                <c:pt idx="3729">
                  <c:v>1543.5552211761474</c:v>
                </c:pt>
                <c:pt idx="3730">
                  <c:v>1540.6802211761474</c:v>
                </c:pt>
                <c:pt idx="3731">
                  <c:v>1539.3052211761474</c:v>
                </c:pt>
                <c:pt idx="3732">
                  <c:v>1542.1802211761474</c:v>
                </c:pt>
                <c:pt idx="3733">
                  <c:v>1539.9927211761474</c:v>
                </c:pt>
                <c:pt idx="3734">
                  <c:v>1538.5552211761474</c:v>
                </c:pt>
                <c:pt idx="3735">
                  <c:v>1540.6802211761474</c:v>
                </c:pt>
                <c:pt idx="3736">
                  <c:v>1539.9927211761474</c:v>
                </c:pt>
                <c:pt idx="3737">
                  <c:v>1540.6802211761474</c:v>
                </c:pt>
                <c:pt idx="3738">
                  <c:v>1539.9927211761474</c:v>
                </c:pt>
                <c:pt idx="3739">
                  <c:v>1540.6802211761474</c:v>
                </c:pt>
                <c:pt idx="3740">
                  <c:v>1540.6802211761474</c:v>
                </c:pt>
                <c:pt idx="3741">
                  <c:v>1539.2427211761474</c:v>
                </c:pt>
                <c:pt idx="3742">
                  <c:v>1542.8677211761474</c:v>
                </c:pt>
                <c:pt idx="3743">
                  <c:v>1542.1177211761474</c:v>
                </c:pt>
                <c:pt idx="3744">
                  <c:v>1542.1177211761474</c:v>
                </c:pt>
                <c:pt idx="3745">
                  <c:v>1541.4302211761474</c:v>
                </c:pt>
                <c:pt idx="3746">
                  <c:v>1544.2427211761474</c:v>
                </c:pt>
                <c:pt idx="3747">
                  <c:v>1544.9302211761474</c:v>
                </c:pt>
                <c:pt idx="3748">
                  <c:v>1544.2427211761474</c:v>
                </c:pt>
                <c:pt idx="3749">
                  <c:v>1544.1802211761474</c:v>
                </c:pt>
                <c:pt idx="3750">
                  <c:v>1544.8677211761474</c:v>
                </c:pt>
                <c:pt idx="3751">
                  <c:v>1544.8677211761474</c:v>
                </c:pt>
                <c:pt idx="3752">
                  <c:v>1543.4927211761474</c:v>
                </c:pt>
                <c:pt idx="3753">
                  <c:v>1543.4927211761474</c:v>
                </c:pt>
                <c:pt idx="3754">
                  <c:v>1544.8677211761474</c:v>
                </c:pt>
                <c:pt idx="3755">
                  <c:v>1548.4927211761474</c:v>
                </c:pt>
                <c:pt idx="3756">
                  <c:v>1544.1802211761474</c:v>
                </c:pt>
                <c:pt idx="3757">
                  <c:v>1547.8052211761474</c:v>
                </c:pt>
                <c:pt idx="3758">
                  <c:v>1547.1177211761474</c:v>
                </c:pt>
                <c:pt idx="3759">
                  <c:v>1548.4927211761474</c:v>
                </c:pt>
                <c:pt idx="3760">
                  <c:v>1547.8052211761474</c:v>
                </c:pt>
                <c:pt idx="3761">
                  <c:v>1545.5552211761474</c:v>
                </c:pt>
                <c:pt idx="3762">
                  <c:v>1547.8052211761474</c:v>
                </c:pt>
                <c:pt idx="3763">
                  <c:v>1549.9302211761474</c:v>
                </c:pt>
                <c:pt idx="3764">
                  <c:v>1548.4927211761474</c:v>
                </c:pt>
                <c:pt idx="3765">
                  <c:v>1548.4927211761474</c:v>
                </c:pt>
                <c:pt idx="3766">
                  <c:v>1550.6177211761474</c:v>
                </c:pt>
                <c:pt idx="3767">
                  <c:v>1552.8052211761474</c:v>
                </c:pt>
                <c:pt idx="3768">
                  <c:v>1552.0552211761474</c:v>
                </c:pt>
                <c:pt idx="3769">
                  <c:v>1552.0552211761474</c:v>
                </c:pt>
                <c:pt idx="3770">
                  <c:v>1550.6177211761474</c:v>
                </c:pt>
                <c:pt idx="3771">
                  <c:v>1552.8052211761474</c:v>
                </c:pt>
                <c:pt idx="3772">
                  <c:v>1553.4927211761474</c:v>
                </c:pt>
                <c:pt idx="3773">
                  <c:v>1550.6177211761474</c:v>
                </c:pt>
                <c:pt idx="3774">
                  <c:v>1550.6177211761474</c:v>
                </c:pt>
                <c:pt idx="3775">
                  <c:v>1551.3677211761474</c:v>
                </c:pt>
                <c:pt idx="3776">
                  <c:v>1551.3677211761474</c:v>
                </c:pt>
                <c:pt idx="3777">
                  <c:v>1550.6177211761474</c:v>
                </c:pt>
                <c:pt idx="3778">
                  <c:v>1553.4927211761474</c:v>
                </c:pt>
                <c:pt idx="3779">
                  <c:v>1552.8052211761474</c:v>
                </c:pt>
                <c:pt idx="3780">
                  <c:v>1549.9302211761474</c:v>
                </c:pt>
                <c:pt idx="3781">
                  <c:v>1552.0552211761474</c:v>
                </c:pt>
                <c:pt idx="3782">
                  <c:v>1550.6177211761474</c:v>
                </c:pt>
                <c:pt idx="3783">
                  <c:v>1549.9302211761474</c:v>
                </c:pt>
                <c:pt idx="3784">
                  <c:v>1548.4927211761474</c:v>
                </c:pt>
                <c:pt idx="3785">
                  <c:v>1550.6177211761474</c:v>
                </c:pt>
                <c:pt idx="3786">
                  <c:v>1549.9302211761474</c:v>
                </c:pt>
                <c:pt idx="3787">
                  <c:v>1549.9302211761474</c:v>
                </c:pt>
                <c:pt idx="3788">
                  <c:v>1553.4927211761474</c:v>
                </c:pt>
                <c:pt idx="3789">
                  <c:v>1549.9302211761474</c:v>
                </c:pt>
                <c:pt idx="3790">
                  <c:v>1552.8052211761474</c:v>
                </c:pt>
                <c:pt idx="3791">
                  <c:v>1552.0552211761474</c:v>
                </c:pt>
                <c:pt idx="3792">
                  <c:v>1551.3677211761474</c:v>
                </c:pt>
                <c:pt idx="3793">
                  <c:v>1549.9302211761474</c:v>
                </c:pt>
                <c:pt idx="3794">
                  <c:v>1552.0552211761474</c:v>
                </c:pt>
                <c:pt idx="3795">
                  <c:v>1552.0552211761474</c:v>
                </c:pt>
                <c:pt idx="3796">
                  <c:v>1551.3677211761474</c:v>
                </c:pt>
                <c:pt idx="3797">
                  <c:v>1552.0552211761474</c:v>
                </c:pt>
                <c:pt idx="3798">
                  <c:v>1552.7427211761474</c:v>
                </c:pt>
                <c:pt idx="3799">
                  <c:v>1553.4927211761474</c:v>
                </c:pt>
                <c:pt idx="3800">
                  <c:v>1553.4927211761474</c:v>
                </c:pt>
                <c:pt idx="3801">
                  <c:v>1553.4927211761474</c:v>
                </c:pt>
                <c:pt idx="3802">
                  <c:v>1553.4927211761474</c:v>
                </c:pt>
                <c:pt idx="3803">
                  <c:v>1552.0552211761474</c:v>
                </c:pt>
                <c:pt idx="3804">
                  <c:v>1552.7427211761474</c:v>
                </c:pt>
                <c:pt idx="3805">
                  <c:v>1552.7427211761474</c:v>
                </c:pt>
                <c:pt idx="3806">
                  <c:v>1558.4302211761474</c:v>
                </c:pt>
                <c:pt idx="3807">
                  <c:v>1555.5552211761474</c:v>
                </c:pt>
                <c:pt idx="3808">
                  <c:v>1555.5552211761474</c:v>
                </c:pt>
                <c:pt idx="3809">
                  <c:v>1556.3677211761474</c:v>
                </c:pt>
                <c:pt idx="3810">
                  <c:v>1556.3677211761474</c:v>
                </c:pt>
                <c:pt idx="3811">
                  <c:v>1557.7427211761474</c:v>
                </c:pt>
                <c:pt idx="3812">
                  <c:v>1559.8677211761474</c:v>
                </c:pt>
                <c:pt idx="3813">
                  <c:v>1558.4302211761474</c:v>
                </c:pt>
                <c:pt idx="3814">
                  <c:v>1557.0552211761474</c:v>
                </c:pt>
                <c:pt idx="3815">
                  <c:v>1561.3052211761474</c:v>
                </c:pt>
                <c:pt idx="3816">
                  <c:v>1560.5552211761474</c:v>
                </c:pt>
                <c:pt idx="3817">
                  <c:v>1560.5552211761474</c:v>
                </c:pt>
                <c:pt idx="3818">
                  <c:v>1564.8052211761474</c:v>
                </c:pt>
                <c:pt idx="3819">
                  <c:v>1562.7427211761474</c:v>
                </c:pt>
                <c:pt idx="3820">
                  <c:v>1565.6177211761474</c:v>
                </c:pt>
                <c:pt idx="3821">
                  <c:v>1563.4302211761474</c:v>
                </c:pt>
                <c:pt idx="3822">
                  <c:v>1566.3052211761474</c:v>
                </c:pt>
                <c:pt idx="3823">
                  <c:v>1562.7427211761474</c:v>
                </c:pt>
                <c:pt idx="3824">
                  <c:v>1565.6177211761474</c:v>
                </c:pt>
                <c:pt idx="3825">
                  <c:v>1564.8677211761474</c:v>
                </c:pt>
                <c:pt idx="3826">
                  <c:v>1565.6177211761474</c:v>
                </c:pt>
                <c:pt idx="3827">
                  <c:v>1561.3052211761474</c:v>
                </c:pt>
                <c:pt idx="3828">
                  <c:v>1562.0552211761474</c:v>
                </c:pt>
                <c:pt idx="3829">
                  <c:v>1562.7427211761474</c:v>
                </c:pt>
                <c:pt idx="3830">
                  <c:v>1562.7427211761474</c:v>
                </c:pt>
                <c:pt idx="3831">
                  <c:v>1561.3052211761474</c:v>
                </c:pt>
                <c:pt idx="3832">
                  <c:v>1562.7427211761474</c:v>
                </c:pt>
                <c:pt idx="3833">
                  <c:v>1560.5552211761474</c:v>
                </c:pt>
                <c:pt idx="3834">
                  <c:v>1561.3052211761474</c:v>
                </c:pt>
                <c:pt idx="3835">
                  <c:v>1559.8677211761474</c:v>
                </c:pt>
                <c:pt idx="3836">
                  <c:v>1560.5552211761474</c:v>
                </c:pt>
                <c:pt idx="3837">
                  <c:v>1558.4302211761474</c:v>
                </c:pt>
                <c:pt idx="3838">
                  <c:v>1561.3052211761474</c:v>
                </c:pt>
                <c:pt idx="3839">
                  <c:v>1559.1802211761474</c:v>
                </c:pt>
                <c:pt idx="3840">
                  <c:v>1556.3677211761474</c:v>
                </c:pt>
                <c:pt idx="3841">
                  <c:v>1561.3677211761474</c:v>
                </c:pt>
                <c:pt idx="3842">
                  <c:v>1557.7427211761474</c:v>
                </c:pt>
                <c:pt idx="3843">
                  <c:v>1556.3677211761474</c:v>
                </c:pt>
                <c:pt idx="3844">
                  <c:v>1558.4927211761474</c:v>
                </c:pt>
                <c:pt idx="3845">
                  <c:v>1554.1802211761474</c:v>
                </c:pt>
                <c:pt idx="3846">
                  <c:v>1556.3677211761474</c:v>
                </c:pt>
                <c:pt idx="3847">
                  <c:v>1556.3677211761474</c:v>
                </c:pt>
                <c:pt idx="3848">
                  <c:v>1552.8052211761474</c:v>
                </c:pt>
                <c:pt idx="3849">
                  <c:v>1554.8677211761474</c:v>
                </c:pt>
                <c:pt idx="3850">
                  <c:v>1552.0552211761474</c:v>
                </c:pt>
                <c:pt idx="3851">
                  <c:v>1550.6177211761474</c:v>
                </c:pt>
                <c:pt idx="3852">
                  <c:v>1549.9302211761474</c:v>
                </c:pt>
                <c:pt idx="3853">
                  <c:v>1549.9302211761474</c:v>
                </c:pt>
                <c:pt idx="3854">
                  <c:v>1549.1802211761474</c:v>
                </c:pt>
                <c:pt idx="3855">
                  <c:v>1552.0552211761474</c:v>
                </c:pt>
                <c:pt idx="3856">
                  <c:v>1552.0552211761474</c:v>
                </c:pt>
                <c:pt idx="3857">
                  <c:v>1549.9302211761474</c:v>
                </c:pt>
                <c:pt idx="3858">
                  <c:v>1550.6177211761474</c:v>
                </c:pt>
                <c:pt idx="3859">
                  <c:v>1549.9302211761474</c:v>
                </c:pt>
                <c:pt idx="3860">
                  <c:v>1549.1802211761474</c:v>
                </c:pt>
                <c:pt idx="3861">
                  <c:v>1552.0552211761474</c:v>
                </c:pt>
                <c:pt idx="3862">
                  <c:v>1547.8052211761474</c:v>
                </c:pt>
                <c:pt idx="3863">
                  <c:v>1549.1802211761474</c:v>
                </c:pt>
                <c:pt idx="3864">
                  <c:v>1548.4927211761474</c:v>
                </c:pt>
                <c:pt idx="3865">
                  <c:v>1548.4927211761474</c:v>
                </c:pt>
                <c:pt idx="3866">
                  <c:v>1549.1802211761474</c:v>
                </c:pt>
                <c:pt idx="3867">
                  <c:v>1552.0552211761474</c:v>
                </c:pt>
                <c:pt idx="3868">
                  <c:v>1550.6177211761474</c:v>
                </c:pt>
                <c:pt idx="3869">
                  <c:v>1553.4927211761474</c:v>
                </c:pt>
                <c:pt idx="3870">
                  <c:v>1553.4927211761474</c:v>
                </c:pt>
                <c:pt idx="3871">
                  <c:v>1553.4927211761474</c:v>
                </c:pt>
                <c:pt idx="3872">
                  <c:v>1553.4927211761474</c:v>
                </c:pt>
                <c:pt idx="3873">
                  <c:v>1553.4927211761474</c:v>
                </c:pt>
                <c:pt idx="3874">
                  <c:v>1554.8677211761474</c:v>
                </c:pt>
                <c:pt idx="3875">
                  <c:v>1553.4927211761474</c:v>
                </c:pt>
                <c:pt idx="3876">
                  <c:v>1553.4927211761474</c:v>
                </c:pt>
                <c:pt idx="3877">
                  <c:v>1554.1802211761474</c:v>
                </c:pt>
                <c:pt idx="3878">
                  <c:v>1556.3677211761474</c:v>
                </c:pt>
                <c:pt idx="3879">
                  <c:v>1556.3677211761474</c:v>
                </c:pt>
                <c:pt idx="3880">
                  <c:v>1556.3677211761474</c:v>
                </c:pt>
                <c:pt idx="3881">
                  <c:v>1557.7427211761474</c:v>
                </c:pt>
                <c:pt idx="3882">
                  <c:v>1559.1802211761474</c:v>
                </c:pt>
                <c:pt idx="3883">
                  <c:v>1559.1802211761474</c:v>
                </c:pt>
                <c:pt idx="3884">
                  <c:v>1559.8677211761474</c:v>
                </c:pt>
                <c:pt idx="3885">
                  <c:v>1560.5552211761474</c:v>
                </c:pt>
                <c:pt idx="3886">
                  <c:v>1561.3052211761474</c:v>
                </c:pt>
                <c:pt idx="3887">
                  <c:v>1564.8052211761474</c:v>
                </c:pt>
                <c:pt idx="3888">
                  <c:v>1562.7427211761474</c:v>
                </c:pt>
                <c:pt idx="3889">
                  <c:v>1561.9927211761474</c:v>
                </c:pt>
                <c:pt idx="3890">
                  <c:v>1561.3052211761474</c:v>
                </c:pt>
                <c:pt idx="3891">
                  <c:v>1565.6177211761474</c:v>
                </c:pt>
                <c:pt idx="3892">
                  <c:v>1563.4302211761474</c:v>
                </c:pt>
                <c:pt idx="3893">
                  <c:v>1566.9927211761474</c:v>
                </c:pt>
                <c:pt idx="3894">
                  <c:v>1568.3677211761474</c:v>
                </c:pt>
                <c:pt idx="3895">
                  <c:v>1566.9927211761474</c:v>
                </c:pt>
                <c:pt idx="3896">
                  <c:v>1566.9927211761474</c:v>
                </c:pt>
                <c:pt idx="3897">
                  <c:v>1567.6802211761474</c:v>
                </c:pt>
                <c:pt idx="3898">
                  <c:v>1565.4927211761474</c:v>
                </c:pt>
                <c:pt idx="3899">
                  <c:v>1564.8052211761474</c:v>
                </c:pt>
                <c:pt idx="3900">
                  <c:v>1566.9927211761474</c:v>
                </c:pt>
                <c:pt idx="3901">
                  <c:v>1566.3052211761474</c:v>
                </c:pt>
                <c:pt idx="3902">
                  <c:v>1566.9927211761474</c:v>
                </c:pt>
                <c:pt idx="3903">
                  <c:v>1569.8052211761474</c:v>
                </c:pt>
                <c:pt idx="3904">
                  <c:v>1569.8052211761474</c:v>
                </c:pt>
                <c:pt idx="3905">
                  <c:v>1566.9927211761474</c:v>
                </c:pt>
                <c:pt idx="3906">
                  <c:v>1566.2427211761474</c:v>
                </c:pt>
                <c:pt idx="3907">
                  <c:v>1569.0552211761474</c:v>
                </c:pt>
                <c:pt idx="3908">
                  <c:v>1570.4927211761474</c:v>
                </c:pt>
                <c:pt idx="3909">
                  <c:v>1566.9927211761474</c:v>
                </c:pt>
                <c:pt idx="3910">
                  <c:v>1570.4927211761474</c:v>
                </c:pt>
                <c:pt idx="3911">
                  <c:v>1569.8052211761474</c:v>
                </c:pt>
                <c:pt idx="3912">
                  <c:v>1569.7427211761474</c:v>
                </c:pt>
                <c:pt idx="3913">
                  <c:v>1569.7427211761474</c:v>
                </c:pt>
                <c:pt idx="3914">
                  <c:v>1569.7427211761474</c:v>
                </c:pt>
                <c:pt idx="3915">
                  <c:v>1571.9302211761474</c:v>
                </c:pt>
                <c:pt idx="3916">
                  <c:v>1571.2427211761474</c:v>
                </c:pt>
                <c:pt idx="3917">
                  <c:v>1571.9302211761474</c:v>
                </c:pt>
                <c:pt idx="3918">
                  <c:v>1574.0552211761474</c:v>
                </c:pt>
                <c:pt idx="3919">
                  <c:v>1570.4927211761474</c:v>
                </c:pt>
                <c:pt idx="3920">
                  <c:v>1572.6177211761474</c:v>
                </c:pt>
                <c:pt idx="3921">
                  <c:v>1571.2427211761474</c:v>
                </c:pt>
                <c:pt idx="3922">
                  <c:v>1574.7427211761474</c:v>
                </c:pt>
                <c:pt idx="3923">
                  <c:v>1574.0552211761474</c:v>
                </c:pt>
                <c:pt idx="3924">
                  <c:v>1571.9302211761474</c:v>
                </c:pt>
                <c:pt idx="3925">
                  <c:v>1571.9302211761474</c:v>
                </c:pt>
                <c:pt idx="3926">
                  <c:v>1573.3677211761474</c:v>
                </c:pt>
                <c:pt idx="3927">
                  <c:v>1572.6177211761474</c:v>
                </c:pt>
                <c:pt idx="3928">
                  <c:v>1574.0552211761474</c:v>
                </c:pt>
                <c:pt idx="3929">
                  <c:v>1571.9302211761474</c:v>
                </c:pt>
                <c:pt idx="3930">
                  <c:v>1573.3677211761474</c:v>
                </c:pt>
                <c:pt idx="3931">
                  <c:v>1574.7427211761474</c:v>
                </c:pt>
                <c:pt idx="3932">
                  <c:v>1574.7427211761474</c:v>
                </c:pt>
                <c:pt idx="3933">
                  <c:v>1574.7427211761474</c:v>
                </c:pt>
                <c:pt idx="3934">
                  <c:v>1574.0552211761474</c:v>
                </c:pt>
                <c:pt idx="3935">
                  <c:v>1576.1802211761474</c:v>
                </c:pt>
                <c:pt idx="3936">
                  <c:v>1576.9302211761474</c:v>
                </c:pt>
                <c:pt idx="3937">
                  <c:v>1578.3052211761474</c:v>
                </c:pt>
                <c:pt idx="3938">
                  <c:v>1576.1802211761474</c:v>
                </c:pt>
                <c:pt idx="3939">
                  <c:v>1573.9927211761474</c:v>
                </c:pt>
                <c:pt idx="3940">
                  <c:v>1574.6802211761474</c:v>
                </c:pt>
                <c:pt idx="3941">
                  <c:v>1575.3677211761474</c:v>
                </c:pt>
                <c:pt idx="3942">
                  <c:v>1574.6802211761474</c:v>
                </c:pt>
                <c:pt idx="3943">
                  <c:v>1576.8677211761474</c:v>
                </c:pt>
                <c:pt idx="3944">
                  <c:v>1574.6802211761474</c:v>
                </c:pt>
                <c:pt idx="3945">
                  <c:v>1574.6802211761474</c:v>
                </c:pt>
                <c:pt idx="3946">
                  <c:v>1572.5552211761474</c:v>
                </c:pt>
                <c:pt idx="3947">
                  <c:v>1573.2427211761474</c:v>
                </c:pt>
                <c:pt idx="3948">
                  <c:v>1574.6802211761474</c:v>
                </c:pt>
                <c:pt idx="3949">
                  <c:v>1570.3677211761474</c:v>
                </c:pt>
                <c:pt idx="3950">
                  <c:v>1571.8677211761474</c:v>
                </c:pt>
                <c:pt idx="3951">
                  <c:v>1570.3677211761474</c:v>
                </c:pt>
                <c:pt idx="3952">
                  <c:v>1571.1177211761474</c:v>
                </c:pt>
                <c:pt idx="3953">
                  <c:v>1570.3677211761474</c:v>
                </c:pt>
                <c:pt idx="3954">
                  <c:v>1569.6802211761474</c:v>
                </c:pt>
                <c:pt idx="3955">
                  <c:v>1569.6802211761474</c:v>
                </c:pt>
                <c:pt idx="3956">
                  <c:v>1568.3052211761474</c:v>
                </c:pt>
                <c:pt idx="3957">
                  <c:v>1566.1177211761474</c:v>
                </c:pt>
                <c:pt idx="3958">
                  <c:v>1566.8677211761474</c:v>
                </c:pt>
                <c:pt idx="3959">
                  <c:v>1564.6802211761474</c:v>
                </c:pt>
                <c:pt idx="3960">
                  <c:v>1566.1177211761474</c:v>
                </c:pt>
                <c:pt idx="3961">
                  <c:v>1565.4302211761474</c:v>
                </c:pt>
                <c:pt idx="3962">
                  <c:v>1563.3052211761474</c:v>
                </c:pt>
                <c:pt idx="3963">
                  <c:v>1561.8052211761474</c:v>
                </c:pt>
                <c:pt idx="3964">
                  <c:v>1562.6177211761474</c:v>
                </c:pt>
                <c:pt idx="3965">
                  <c:v>1561.1177211761474</c:v>
                </c:pt>
                <c:pt idx="3966">
                  <c:v>1560.4302211761474</c:v>
                </c:pt>
                <c:pt idx="3967">
                  <c:v>1557.6177211761474</c:v>
                </c:pt>
                <c:pt idx="3968">
                  <c:v>1560.4302211761474</c:v>
                </c:pt>
                <c:pt idx="3969">
                  <c:v>1560.4302211761474</c:v>
                </c:pt>
                <c:pt idx="3970">
                  <c:v>1556.9302211761474</c:v>
                </c:pt>
                <c:pt idx="3971">
                  <c:v>1558.9927211761474</c:v>
                </c:pt>
                <c:pt idx="3972">
                  <c:v>1558.3052211761474</c:v>
                </c:pt>
                <c:pt idx="3973">
                  <c:v>1556.9302211761474</c:v>
                </c:pt>
                <c:pt idx="3974">
                  <c:v>1556.9302211761474</c:v>
                </c:pt>
                <c:pt idx="3975">
                  <c:v>1554.7427211761474</c:v>
                </c:pt>
                <c:pt idx="3976">
                  <c:v>1556.1177211761474</c:v>
                </c:pt>
                <c:pt idx="3977">
                  <c:v>1555.4302211761474</c:v>
                </c:pt>
                <c:pt idx="3978">
                  <c:v>1553.3052211761474</c:v>
                </c:pt>
                <c:pt idx="3979">
                  <c:v>1554.7427211761474</c:v>
                </c:pt>
                <c:pt idx="3980">
                  <c:v>1554.7427211761474</c:v>
                </c:pt>
                <c:pt idx="3981">
                  <c:v>1553.3052211761474</c:v>
                </c:pt>
                <c:pt idx="3982">
                  <c:v>1554.7427211761474</c:v>
                </c:pt>
                <c:pt idx="3983">
                  <c:v>1553.3052211761474</c:v>
                </c:pt>
                <c:pt idx="3984">
                  <c:v>1554.0552211761474</c:v>
                </c:pt>
                <c:pt idx="3985">
                  <c:v>1554.7427211761474</c:v>
                </c:pt>
                <c:pt idx="3986">
                  <c:v>1558.9927211761474</c:v>
                </c:pt>
                <c:pt idx="3987">
                  <c:v>1554.7427211761474</c:v>
                </c:pt>
                <c:pt idx="3988">
                  <c:v>1556.1177211761474</c:v>
                </c:pt>
                <c:pt idx="3989">
                  <c:v>1558.3052211761474</c:v>
                </c:pt>
                <c:pt idx="3990">
                  <c:v>1558.3052211761474</c:v>
                </c:pt>
                <c:pt idx="3991">
                  <c:v>1560.4302211761474</c:v>
                </c:pt>
                <c:pt idx="3992">
                  <c:v>1559.7427211761474</c:v>
                </c:pt>
                <c:pt idx="3993">
                  <c:v>1559.7427211761474</c:v>
                </c:pt>
                <c:pt idx="3994">
                  <c:v>1561.1177211761474</c:v>
                </c:pt>
                <c:pt idx="3995">
                  <c:v>1560.4302211761474</c:v>
                </c:pt>
                <c:pt idx="3996">
                  <c:v>1562.6177211761474</c:v>
                </c:pt>
                <c:pt idx="3997">
                  <c:v>1563.9927211761474</c:v>
                </c:pt>
                <c:pt idx="3998">
                  <c:v>1564.6802211761474</c:v>
                </c:pt>
                <c:pt idx="3999">
                  <c:v>1566.1177211761474</c:v>
                </c:pt>
                <c:pt idx="4000">
                  <c:v>1568.9927211761474</c:v>
                </c:pt>
                <c:pt idx="4001">
                  <c:v>1568.2427211761474</c:v>
                </c:pt>
                <c:pt idx="4002">
                  <c:v>1566.1177211761474</c:v>
                </c:pt>
                <c:pt idx="4003">
                  <c:v>1568.2427211761474</c:v>
                </c:pt>
                <c:pt idx="4004">
                  <c:v>1570.3677211761474</c:v>
                </c:pt>
                <c:pt idx="4005">
                  <c:v>1571.0552211761474</c:v>
                </c:pt>
                <c:pt idx="4006">
                  <c:v>1571.7427211761474</c:v>
                </c:pt>
                <c:pt idx="4007">
                  <c:v>1574.6177211761474</c:v>
                </c:pt>
                <c:pt idx="4008">
                  <c:v>1571.7427211761474</c:v>
                </c:pt>
                <c:pt idx="4009">
                  <c:v>1573.2427211761474</c:v>
                </c:pt>
                <c:pt idx="4010">
                  <c:v>1571.7427211761474</c:v>
                </c:pt>
                <c:pt idx="4011">
                  <c:v>1576.8052211761474</c:v>
                </c:pt>
                <c:pt idx="4012">
                  <c:v>1576.0552211761474</c:v>
                </c:pt>
                <c:pt idx="4013">
                  <c:v>1576.8052211761474</c:v>
                </c:pt>
                <c:pt idx="4014">
                  <c:v>1576.0552211761474</c:v>
                </c:pt>
                <c:pt idx="4015">
                  <c:v>1577.4927211761474</c:v>
                </c:pt>
                <c:pt idx="4016">
                  <c:v>1580.3052211761474</c:v>
                </c:pt>
                <c:pt idx="4017">
                  <c:v>1578.9302211761474</c:v>
                </c:pt>
                <c:pt idx="4018">
                  <c:v>1580.3052211761474</c:v>
                </c:pt>
                <c:pt idx="4019">
                  <c:v>1581.8052211761474</c:v>
                </c:pt>
                <c:pt idx="4020">
                  <c:v>1580.3052211761474</c:v>
                </c:pt>
                <c:pt idx="4021">
                  <c:v>1578.9302211761474</c:v>
                </c:pt>
                <c:pt idx="4022">
                  <c:v>1579.6177211761474</c:v>
                </c:pt>
                <c:pt idx="4023">
                  <c:v>1579.6177211761474</c:v>
                </c:pt>
                <c:pt idx="4024">
                  <c:v>1579.6177211761474</c:v>
                </c:pt>
                <c:pt idx="4025">
                  <c:v>1580.3052211761474</c:v>
                </c:pt>
                <c:pt idx="4026">
                  <c:v>1579.6177211761474</c:v>
                </c:pt>
                <c:pt idx="4027">
                  <c:v>1581.8052211761474</c:v>
                </c:pt>
                <c:pt idx="4028">
                  <c:v>1580.3052211761474</c:v>
                </c:pt>
                <c:pt idx="4029">
                  <c:v>1580.9927211761474</c:v>
                </c:pt>
                <c:pt idx="4030">
                  <c:v>1578.1802211761474</c:v>
                </c:pt>
                <c:pt idx="4031">
                  <c:v>1576.8052211761474</c:v>
                </c:pt>
                <c:pt idx="4032">
                  <c:v>1578.9302211761474</c:v>
                </c:pt>
                <c:pt idx="4033">
                  <c:v>1576.8052211761474</c:v>
                </c:pt>
                <c:pt idx="4034">
                  <c:v>1575.3052211761474</c:v>
                </c:pt>
                <c:pt idx="4035">
                  <c:v>1574.6177211761474</c:v>
                </c:pt>
                <c:pt idx="4036">
                  <c:v>1572.4927211761474</c:v>
                </c:pt>
                <c:pt idx="4037">
                  <c:v>1570.3677211761474</c:v>
                </c:pt>
                <c:pt idx="4038">
                  <c:v>1570.3677211761474</c:v>
                </c:pt>
                <c:pt idx="4039">
                  <c:v>1566.7427211761474</c:v>
                </c:pt>
                <c:pt idx="4040">
                  <c:v>1566.0552211761474</c:v>
                </c:pt>
                <c:pt idx="4041">
                  <c:v>1567.5552211761474</c:v>
                </c:pt>
                <c:pt idx="4042">
                  <c:v>1563.9302211761474</c:v>
                </c:pt>
                <c:pt idx="4043">
                  <c:v>1560.3677211761474</c:v>
                </c:pt>
                <c:pt idx="4044">
                  <c:v>1561.8052211761474</c:v>
                </c:pt>
                <c:pt idx="4045">
                  <c:v>1559.6802211761474</c:v>
                </c:pt>
                <c:pt idx="4046">
                  <c:v>1558.3052211761474</c:v>
                </c:pt>
                <c:pt idx="4047">
                  <c:v>1556.1177211761474</c:v>
                </c:pt>
                <c:pt idx="4048">
                  <c:v>1559.6802211761474</c:v>
                </c:pt>
                <c:pt idx="4049">
                  <c:v>1556.1177211761474</c:v>
                </c:pt>
                <c:pt idx="4050">
                  <c:v>1553.3052211761474</c:v>
                </c:pt>
                <c:pt idx="4051">
                  <c:v>1553.3052211761474</c:v>
                </c:pt>
                <c:pt idx="4052">
                  <c:v>1553.9927211761474</c:v>
                </c:pt>
                <c:pt idx="4053">
                  <c:v>1552.6177211761474</c:v>
                </c:pt>
                <c:pt idx="4054">
                  <c:v>1551.8052211761474</c:v>
                </c:pt>
                <c:pt idx="4055">
                  <c:v>1552.6177211761474</c:v>
                </c:pt>
                <c:pt idx="4056">
                  <c:v>1548.9927211761474</c:v>
                </c:pt>
                <c:pt idx="4057">
                  <c:v>1547.6177211761474</c:v>
                </c:pt>
                <c:pt idx="4058">
                  <c:v>1548.9927211761474</c:v>
                </c:pt>
                <c:pt idx="4059">
                  <c:v>1548.3052211761474</c:v>
                </c:pt>
                <c:pt idx="4060">
                  <c:v>1548.9927211761474</c:v>
                </c:pt>
                <c:pt idx="4061">
                  <c:v>1550.4302211761474</c:v>
                </c:pt>
                <c:pt idx="4062">
                  <c:v>1549.7427211761474</c:v>
                </c:pt>
                <c:pt idx="4063">
                  <c:v>1548.3052211761474</c:v>
                </c:pt>
                <c:pt idx="4064">
                  <c:v>1546.8677211761474</c:v>
                </c:pt>
                <c:pt idx="4065">
                  <c:v>1546.8677211761474</c:v>
                </c:pt>
                <c:pt idx="4066">
                  <c:v>1548.9927211761474</c:v>
                </c:pt>
                <c:pt idx="4067">
                  <c:v>1548.9927211761474</c:v>
                </c:pt>
                <c:pt idx="4068">
                  <c:v>1550.4302211761474</c:v>
                </c:pt>
                <c:pt idx="4069">
                  <c:v>1550.4302211761474</c:v>
                </c:pt>
                <c:pt idx="4070">
                  <c:v>1551.1177211761474</c:v>
                </c:pt>
                <c:pt idx="4071">
                  <c:v>1548.9927211761474</c:v>
                </c:pt>
                <c:pt idx="4072">
                  <c:v>1551.1177211761474</c:v>
                </c:pt>
                <c:pt idx="4073">
                  <c:v>1548.9927211761474</c:v>
                </c:pt>
                <c:pt idx="4074">
                  <c:v>1550.4302211761474</c:v>
                </c:pt>
                <c:pt idx="4075">
                  <c:v>1548.9927211761474</c:v>
                </c:pt>
                <c:pt idx="4076">
                  <c:v>1550.4302211761474</c:v>
                </c:pt>
                <c:pt idx="4077">
                  <c:v>1551.8052211761474</c:v>
                </c:pt>
                <c:pt idx="4078">
                  <c:v>1548.9927211761474</c:v>
                </c:pt>
                <c:pt idx="4079">
                  <c:v>1550.4302211761474</c:v>
                </c:pt>
                <c:pt idx="4080">
                  <c:v>1549.7427211761474</c:v>
                </c:pt>
                <c:pt idx="4081">
                  <c:v>1549.7427211761474</c:v>
                </c:pt>
                <c:pt idx="4082">
                  <c:v>1550.4302211761474</c:v>
                </c:pt>
                <c:pt idx="4083">
                  <c:v>1551.1177211761474</c:v>
                </c:pt>
                <c:pt idx="4084">
                  <c:v>1551.8052211761474</c:v>
                </c:pt>
                <c:pt idx="4085">
                  <c:v>1553.3052211761474</c:v>
                </c:pt>
                <c:pt idx="4086">
                  <c:v>1550.4302211761474</c:v>
                </c:pt>
                <c:pt idx="4087">
                  <c:v>1549.7427211761474</c:v>
                </c:pt>
                <c:pt idx="4088">
                  <c:v>1552.6177211761474</c:v>
                </c:pt>
                <c:pt idx="4089">
                  <c:v>1551.1177211761474</c:v>
                </c:pt>
                <c:pt idx="4090">
                  <c:v>1552.6177211761474</c:v>
                </c:pt>
                <c:pt idx="4091">
                  <c:v>1553.3052211761474</c:v>
                </c:pt>
                <c:pt idx="4092">
                  <c:v>1553.3052211761474</c:v>
                </c:pt>
                <c:pt idx="4093">
                  <c:v>1553.3052211761474</c:v>
                </c:pt>
                <c:pt idx="4094">
                  <c:v>1553.9927211761474</c:v>
                </c:pt>
                <c:pt idx="4095">
                  <c:v>1556.1177211761474</c:v>
                </c:pt>
                <c:pt idx="4096">
                  <c:v>1558.2427211761474</c:v>
                </c:pt>
                <c:pt idx="4097">
                  <c:v>1557.5552211761474</c:v>
                </c:pt>
                <c:pt idx="4098">
                  <c:v>1556.8052211761474</c:v>
                </c:pt>
                <c:pt idx="4099">
                  <c:v>1558.9927211761474</c:v>
                </c:pt>
                <c:pt idx="4100">
                  <c:v>1558.9927211761474</c:v>
                </c:pt>
                <c:pt idx="4101">
                  <c:v>1561.0552211761474</c:v>
                </c:pt>
                <c:pt idx="4102">
                  <c:v>1559.6802211761474</c:v>
                </c:pt>
                <c:pt idx="4103">
                  <c:v>1562.5552211761474</c:v>
                </c:pt>
                <c:pt idx="4104">
                  <c:v>1561.0552211761474</c:v>
                </c:pt>
                <c:pt idx="4105">
                  <c:v>1561.8052211761474</c:v>
                </c:pt>
                <c:pt idx="4106">
                  <c:v>1561.0552211761474</c:v>
                </c:pt>
                <c:pt idx="4107">
                  <c:v>1565.3677211761474</c:v>
                </c:pt>
                <c:pt idx="4108">
                  <c:v>1563.9302211761474</c:v>
                </c:pt>
                <c:pt idx="4109">
                  <c:v>1563.9302211761474</c:v>
                </c:pt>
                <c:pt idx="4110">
                  <c:v>1565.3677211761474</c:v>
                </c:pt>
                <c:pt idx="4111">
                  <c:v>1563.9302211761474</c:v>
                </c:pt>
                <c:pt idx="4112">
                  <c:v>1563.9302211761474</c:v>
                </c:pt>
                <c:pt idx="4113">
                  <c:v>1565.3677211761474</c:v>
                </c:pt>
                <c:pt idx="4114">
                  <c:v>1565.3677211761474</c:v>
                </c:pt>
                <c:pt idx="4115">
                  <c:v>1565.3677211761474</c:v>
                </c:pt>
                <c:pt idx="4116">
                  <c:v>1566.0552211761474</c:v>
                </c:pt>
                <c:pt idx="4117">
                  <c:v>1561.8052211761474</c:v>
                </c:pt>
                <c:pt idx="4118">
                  <c:v>1562.5552211761474</c:v>
                </c:pt>
                <c:pt idx="4119">
                  <c:v>1563.9302211761474</c:v>
                </c:pt>
                <c:pt idx="4120">
                  <c:v>1561.0552211761474</c:v>
                </c:pt>
                <c:pt idx="4121">
                  <c:v>1562.5552211761474</c:v>
                </c:pt>
                <c:pt idx="4122">
                  <c:v>1561.0552211761474</c:v>
                </c:pt>
                <c:pt idx="4123">
                  <c:v>1561.0552211761474</c:v>
                </c:pt>
                <c:pt idx="4124">
                  <c:v>1560.3677211761474</c:v>
                </c:pt>
                <c:pt idx="4125">
                  <c:v>1556.8052211761474</c:v>
                </c:pt>
                <c:pt idx="4126">
                  <c:v>1556.8052211761474</c:v>
                </c:pt>
                <c:pt idx="4127">
                  <c:v>1556.1177211761474</c:v>
                </c:pt>
                <c:pt idx="4128">
                  <c:v>1553.9927211761474</c:v>
                </c:pt>
                <c:pt idx="4129">
                  <c:v>1553.9927211761474</c:v>
                </c:pt>
                <c:pt idx="4130">
                  <c:v>1555.3677211761474</c:v>
                </c:pt>
                <c:pt idx="4131">
                  <c:v>1553.9927211761474</c:v>
                </c:pt>
                <c:pt idx="4132">
                  <c:v>1553.2427211761474</c:v>
                </c:pt>
                <c:pt idx="4133">
                  <c:v>1553.2427211761474</c:v>
                </c:pt>
                <c:pt idx="4134">
                  <c:v>1553.2427211761474</c:v>
                </c:pt>
                <c:pt idx="4135">
                  <c:v>1553.2427211761474</c:v>
                </c:pt>
                <c:pt idx="4136">
                  <c:v>1548.3052211761474</c:v>
                </c:pt>
                <c:pt idx="4137">
                  <c:v>1549.6802211761474</c:v>
                </c:pt>
                <c:pt idx="4138">
                  <c:v>1548.3052211761474</c:v>
                </c:pt>
                <c:pt idx="4139">
                  <c:v>1547.4927211761474</c:v>
                </c:pt>
                <c:pt idx="4140">
                  <c:v>1548.3052211761474</c:v>
                </c:pt>
                <c:pt idx="4141">
                  <c:v>1546.1177211761474</c:v>
                </c:pt>
                <c:pt idx="4142">
                  <c:v>1544.6177211761474</c:v>
                </c:pt>
                <c:pt idx="4143">
                  <c:v>1543.9302211761474</c:v>
                </c:pt>
                <c:pt idx="4144">
                  <c:v>1540.3677211761474</c:v>
                </c:pt>
                <c:pt idx="4145">
                  <c:v>1541.7427211761474</c:v>
                </c:pt>
                <c:pt idx="4146">
                  <c:v>1540.3677211761474</c:v>
                </c:pt>
                <c:pt idx="4147">
                  <c:v>1538.8677211761474</c:v>
                </c:pt>
                <c:pt idx="4148">
                  <c:v>1538.1802211761474</c:v>
                </c:pt>
                <c:pt idx="4149">
                  <c:v>1538.8677211761474</c:v>
                </c:pt>
                <c:pt idx="4150">
                  <c:v>1537.4927211761474</c:v>
                </c:pt>
                <c:pt idx="4151">
                  <c:v>1536.8052211761474</c:v>
                </c:pt>
                <c:pt idx="4152">
                  <c:v>1538.8677211761474</c:v>
                </c:pt>
                <c:pt idx="4153">
                  <c:v>1534.6802211761474</c:v>
                </c:pt>
                <c:pt idx="4154">
                  <c:v>1534.6802211761474</c:v>
                </c:pt>
                <c:pt idx="4155">
                  <c:v>1536.8052211761474</c:v>
                </c:pt>
                <c:pt idx="4156">
                  <c:v>1535.3677211761474</c:v>
                </c:pt>
                <c:pt idx="4157">
                  <c:v>1533.9927211761474</c:v>
                </c:pt>
                <c:pt idx="4158">
                  <c:v>1537.4927211761474</c:v>
                </c:pt>
                <c:pt idx="4159">
                  <c:v>1531.8052211761474</c:v>
                </c:pt>
                <c:pt idx="4160">
                  <c:v>1535.3677211761474</c:v>
                </c:pt>
                <c:pt idx="4161">
                  <c:v>1533.9927211761474</c:v>
                </c:pt>
                <c:pt idx="4162">
                  <c:v>1535.3677211761474</c:v>
                </c:pt>
                <c:pt idx="4163">
                  <c:v>1535.3677211761474</c:v>
                </c:pt>
                <c:pt idx="4164">
                  <c:v>1536.8052211761474</c:v>
                </c:pt>
                <c:pt idx="4165">
                  <c:v>1535.3677211761474</c:v>
                </c:pt>
                <c:pt idx="4166">
                  <c:v>1537.4927211761474</c:v>
                </c:pt>
                <c:pt idx="4167">
                  <c:v>1535.3677211761474</c:v>
                </c:pt>
                <c:pt idx="4168">
                  <c:v>1536.1177211761474</c:v>
                </c:pt>
                <c:pt idx="4169">
                  <c:v>1537.4927211761474</c:v>
                </c:pt>
                <c:pt idx="4170">
                  <c:v>1536.1177211761474</c:v>
                </c:pt>
                <c:pt idx="4171">
                  <c:v>1536.8052211761474</c:v>
                </c:pt>
                <c:pt idx="4172">
                  <c:v>1540.3677211761474</c:v>
                </c:pt>
                <c:pt idx="4173">
                  <c:v>1537.4927211761474</c:v>
                </c:pt>
                <c:pt idx="4174">
                  <c:v>1538.9927211761474</c:v>
                </c:pt>
                <c:pt idx="4175">
                  <c:v>1537.4927211761474</c:v>
                </c:pt>
                <c:pt idx="4176">
                  <c:v>1541.0552211761474</c:v>
                </c:pt>
                <c:pt idx="4177">
                  <c:v>1539.6802211761474</c:v>
                </c:pt>
                <c:pt idx="4178">
                  <c:v>1541.8052211761474</c:v>
                </c:pt>
                <c:pt idx="4179">
                  <c:v>1542.4927211761474</c:v>
                </c:pt>
                <c:pt idx="4180">
                  <c:v>1543.1802211761474</c:v>
                </c:pt>
                <c:pt idx="4181">
                  <c:v>1543.1802211761474</c:v>
                </c:pt>
                <c:pt idx="4182">
                  <c:v>1543.9302211761474</c:v>
                </c:pt>
                <c:pt idx="4183">
                  <c:v>1543.9302211761474</c:v>
                </c:pt>
                <c:pt idx="4184">
                  <c:v>1544.6802211761474</c:v>
                </c:pt>
                <c:pt idx="4185">
                  <c:v>1545.3677211761474</c:v>
                </c:pt>
                <c:pt idx="4186">
                  <c:v>1546.8052211761474</c:v>
                </c:pt>
                <c:pt idx="4187">
                  <c:v>1548.3052211761474</c:v>
                </c:pt>
                <c:pt idx="4188">
                  <c:v>1548.9927211761474</c:v>
                </c:pt>
                <c:pt idx="4189">
                  <c:v>1549.6802211761474</c:v>
                </c:pt>
                <c:pt idx="4190">
                  <c:v>1550.4302211761474</c:v>
                </c:pt>
                <c:pt idx="4191">
                  <c:v>1551.1177211761474</c:v>
                </c:pt>
                <c:pt idx="4192">
                  <c:v>1550.3677211761474</c:v>
                </c:pt>
                <c:pt idx="4193">
                  <c:v>1550.3677211761474</c:v>
                </c:pt>
                <c:pt idx="4194">
                  <c:v>1551.1177211761474</c:v>
                </c:pt>
                <c:pt idx="4195">
                  <c:v>1553.2427211761474</c:v>
                </c:pt>
                <c:pt idx="4196">
                  <c:v>1551.1177211761474</c:v>
                </c:pt>
                <c:pt idx="4197">
                  <c:v>1553.2427211761474</c:v>
                </c:pt>
                <c:pt idx="4198">
                  <c:v>1552.4927211761474</c:v>
                </c:pt>
                <c:pt idx="4199">
                  <c:v>1553.9927211761474</c:v>
                </c:pt>
                <c:pt idx="4200">
                  <c:v>1552.4927211761474</c:v>
                </c:pt>
                <c:pt idx="4201">
                  <c:v>1553.2427211761474</c:v>
                </c:pt>
                <c:pt idx="4202">
                  <c:v>1553.2427211761474</c:v>
                </c:pt>
                <c:pt idx="4203">
                  <c:v>1555.3677211761474</c:v>
                </c:pt>
                <c:pt idx="4204">
                  <c:v>1556.8052211761474</c:v>
                </c:pt>
                <c:pt idx="4205">
                  <c:v>1554.6802211761474</c:v>
                </c:pt>
                <c:pt idx="4206">
                  <c:v>1556.8052211761474</c:v>
                </c:pt>
                <c:pt idx="4207">
                  <c:v>1556.8052211761474</c:v>
                </c:pt>
                <c:pt idx="4208">
                  <c:v>1555.3677211761474</c:v>
                </c:pt>
                <c:pt idx="4209">
                  <c:v>1556.0552211761474</c:v>
                </c:pt>
                <c:pt idx="4210">
                  <c:v>1559.6802211761474</c:v>
                </c:pt>
                <c:pt idx="4211">
                  <c:v>1556.0552211761474</c:v>
                </c:pt>
                <c:pt idx="4212">
                  <c:v>1555.3677211761474</c:v>
                </c:pt>
                <c:pt idx="4213">
                  <c:v>1555.3677211761474</c:v>
                </c:pt>
                <c:pt idx="4214">
                  <c:v>1555.3677211761474</c:v>
                </c:pt>
                <c:pt idx="4215">
                  <c:v>1555.3677211761474</c:v>
                </c:pt>
                <c:pt idx="4216">
                  <c:v>1553.3052211761474</c:v>
                </c:pt>
                <c:pt idx="4217">
                  <c:v>1556.1177211761474</c:v>
                </c:pt>
                <c:pt idx="4218">
                  <c:v>1554.6802211761474</c:v>
                </c:pt>
                <c:pt idx="4219">
                  <c:v>1552.4927211761474</c:v>
                </c:pt>
                <c:pt idx="4220">
                  <c:v>1552.4927211761474</c:v>
                </c:pt>
                <c:pt idx="4221">
                  <c:v>1552.4927211761474</c:v>
                </c:pt>
                <c:pt idx="4222">
                  <c:v>1549.6802211761474</c:v>
                </c:pt>
                <c:pt idx="4223">
                  <c:v>1551.1177211761474</c:v>
                </c:pt>
                <c:pt idx="4224">
                  <c:v>1548.9927211761474</c:v>
                </c:pt>
                <c:pt idx="4225">
                  <c:v>1548.9927211761474</c:v>
                </c:pt>
                <c:pt idx="4226">
                  <c:v>1548.9927211761474</c:v>
                </c:pt>
                <c:pt idx="4227">
                  <c:v>1546.8052211761474</c:v>
                </c:pt>
                <c:pt idx="4228">
                  <c:v>1545.3677211761474</c:v>
                </c:pt>
                <c:pt idx="4229">
                  <c:v>1543.1802211761474</c:v>
                </c:pt>
                <c:pt idx="4230">
                  <c:v>1541.8052211761474</c:v>
                </c:pt>
                <c:pt idx="4231">
                  <c:v>1541.8052211761474</c:v>
                </c:pt>
                <c:pt idx="4232">
                  <c:v>1537.4927211761474</c:v>
                </c:pt>
                <c:pt idx="4233">
                  <c:v>1538.9927211761474</c:v>
                </c:pt>
                <c:pt idx="4234">
                  <c:v>1533.9927211761474</c:v>
                </c:pt>
                <c:pt idx="4235">
                  <c:v>1531.8052211761474</c:v>
                </c:pt>
                <c:pt idx="4236">
                  <c:v>1534.6802211761474</c:v>
                </c:pt>
                <c:pt idx="4237">
                  <c:v>1532.5552211761474</c:v>
                </c:pt>
                <c:pt idx="4238">
                  <c:v>1529.7427211761474</c:v>
                </c:pt>
                <c:pt idx="4239">
                  <c:v>1528.2427211761474</c:v>
                </c:pt>
                <c:pt idx="4240">
                  <c:v>1530.4302211761474</c:v>
                </c:pt>
                <c:pt idx="4241">
                  <c:v>1526.8052211761474</c:v>
                </c:pt>
                <c:pt idx="4242">
                  <c:v>1529.7427211761474</c:v>
                </c:pt>
                <c:pt idx="4243">
                  <c:v>1526.1177211761474</c:v>
                </c:pt>
                <c:pt idx="4244">
                  <c:v>1524.6802211761474</c:v>
                </c:pt>
                <c:pt idx="4245">
                  <c:v>1526.1177211761474</c:v>
                </c:pt>
                <c:pt idx="4246">
                  <c:v>1524.6802211761474</c:v>
                </c:pt>
                <c:pt idx="4247">
                  <c:v>1523.2427211761474</c:v>
                </c:pt>
                <c:pt idx="4248">
                  <c:v>1524.6802211761474</c:v>
                </c:pt>
                <c:pt idx="4249">
                  <c:v>1523.2427211761474</c:v>
                </c:pt>
                <c:pt idx="4250">
                  <c:v>1520.4302211761474</c:v>
                </c:pt>
                <c:pt idx="4251">
                  <c:v>1521.1177211761474</c:v>
                </c:pt>
                <c:pt idx="4252">
                  <c:v>1521.8052211761474</c:v>
                </c:pt>
                <c:pt idx="4253">
                  <c:v>1522.5552211761474</c:v>
                </c:pt>
                <c:pt idx="4254">
                  <c:v>1523.2427211761474</c:v>
                </c:pt>
                <c:pt idx="4255">
                  <c:v>1522.5552211761474</c:v>
                </c:pt>
                <c:pt idx="4256">
                  <c:v>1521.1177211761474</c:v>
                </c:pt>
                <c:pt idx="4257">
                  <c:v>1522.5552211761474</c:v>
                </c:pt>
                <c:pt idx="4258">
                  <c:v>1523.2427211761474</c:v>
                </c:pt>
                <c:pt idx="4259">
                  <c:v>1523.2427211761474</c:v>
                </c:pt>
                <c:pt idx="4260">
                  <c:v>1523.2427211761474</c:v>
                </c:pt>
                <c:pt idx="4261">
                  <c:v>1524.7427211761474</c:v>
                </c:pt>
                <c:pt idx="4262">
                  <c:v>1521.8677211761474</c:v>
                </c:pt>
                <c:pt idx="4263">
                  <c:v>1521.1802211761474</c:v>
                </c:pt>
                <c:pt idx="4264">
                  <c:v>1524.0552211761474</c:v>
                </c:pt>
                <c:pt idx="4265">
                  <c:v>1523.2427211761474</c:v>
                </c:pt>
                <c:pt idx="4266">
                  <c:v>1522.5552211761474</c:v>
                </c:pt>
                <c:pt idx="4267">
                  <c:v>1524.7427211761474</c:v>
                </c:pt>
                <c:pt idx="4268">
                  <c:v>1524.7427211761474</c:v>
                </c:pt>
                <c:pt idx="4269">
                  <c:v>1525.4302211761474</c:v>
                </c:pt>
                <c:pt idx="4270">
                  <c:v>1525.4302211761474</c:v>
                </c:pt>
                <c:pt idx="4271">
                  <c:v>1526.8677211761474</c:v>
                </c:pt>
                <c:pt idx="4272">
                  <c:v>1523.2427211761474</c:v>
                </c:pt>
                <c:pt idx="4273">
                  <c:v>1526.1177211761474</c:v>
                </c:pt>
                <c:pt idx="4274">
                  <c:v>1522.5552211761474</c:v>
                </c:pt>
                <c:pt idx="4275">
                  <c:v>1526.1177211761474</c:v>
                </c:pt>
                <c:pt idx="4276">
                  <c:v>1526.1177211761474</c:v>
                </c:pt>
                <c:pt idx="4277">
                  <c:v>1525.4302211761474</c:v>
                </c:pt>
                <c:pt idx="4278">
                  <c:v>1526.1177211761474</c:v>
                </c:pt>
                <c:pt idx="4279">
                  <c:v>1526.8677211761474</c:v>
                </c:pt>
                <c:pt idx="4280">
                  <c:v>1526.1177211761474</c:v>
                </c:pt>
                <c:pt idx="4281">
                  <c:v>1528.3052211761474</c:v>
                </c:pt>
                <c:pt idx="4282">
                  <c:v>1524.7427211761474</c:v>
                </c:pt>
                <c:pt idx="4283">
                  <c:v>1524.7427211761474</c:v>
                </c:pt>
                <c:pt idx="4284">
                  <c:v>1524.7427211761474</c:v>
                </c:pt>
                <c:pt idx="4285">
                  <c:v>1526.1177211761474</c:v>
                </c:pt>
                <c:pt idx="4286">
                  <c:v>1522.5552211761474</c:v>
                </c:pt>
                <c:pt idx="4287">
                  <c:v>1524.7427211761474</c:v>
                </c:pt>
                <c:pt idx="4288">
                  <c:v>1524.0552211761474</c:v>
                </c:pt>
                <c:pt idx="4289">
                  <c:v>1522.5552211761474</c:v>
                </c:pt>
                <c:pt idx="4290">
                  <c:v>1523.2427211761474</c:v>
                </c:pt>
                <c:pt idx="4291">
                  <c:v>1521.1802211761474</c:v>
                </c:pt>
                <c:pt idx="4292">
                  <c:v>1518.9927211761474</c:v>
                </c:pt>
                <c:pt idx="4293">
                  <c:v>1518.9927211761474</c:v>
                </c:pt>
                <c:pt idx="4294">
                  <c:v>1516.1802211761474</c:v>
                </c:pt>
                <c:pt idx="4295">
                  <c:v>1516.1802211761474</c:v>
                </c:pt>
                <c:pt idx="4296">
                  <c:v>1513.9927211761474</c:v>
                </c:pt>
                <c:pt idx="4297">
                  <c:v>1516.1802211761474</c:v>
                </c:pt>
                <c:pt idx="4298">
                  <c:v>1514.6802211761474</c:v>
                </c:pt>
                <c:pt idx="4299">
                  <c:v>1512.6177211761474</c:v>
                </c:pt>
                <c:pt idx="4300">
                  <c:v>1511.8677211761474</c:v>
                </c:pt>
                <c:pt idx="4301">
                  <c:v>1512.6177211761474</c:v>
                </c:pt>
                <c:pt idx="4302">
                  <c:v>1513.3052211761474</c:v>
                </c:pt>
                <c:pt idx="4303">
                  <c:v>1511.1802211761474</c:v>
                </c:pt>
                <c:pt idx="4304">
                  <c:v>1507.5552211761474</c:v>
                </c:pt>
                <c:pt idx="4305">
                  <c:v>1508.9927211761474</c:v>
                </c:pt>
                <c:pt idx="4306">
                  <c:v>1508.9927211761474</c:v>
                </c:pt>
                <c:pt idx="4307">
                  <c:v>1508.3052211761474</c:v>
                </c:pt>
                <c:pt idx="4308">
                  <c:v>1508.9927211761474</c:v>
                </c:pt>
                <c:pt idx="4309">
                  <c:v>1508.3052211761474</c:v>
                </c:pt>
                <c:pt idx="4310">
                  <c:v>1510.4927211761474</c:v>
                </c:pt>
                <c:pt idx="4311">
                  <c:v>1508.9927211761474</c:v>
                </c:pt>
                <c:pt idx="4312">
                  <c:v>1508.9927211761474</c:v>
                </c:pt>
                <c:pt idx="4313">
                  <c:v>1511.1802211761474</c:v>
                </c:pt>
                <c:pt idx="4314">
                  <c:v>1510.4927211761474</c:v>
                </c:pt>
                <c:pt idx="4315">
                  <c:v>1509.8052211761474</c:v>
                </c:pt>
                <c:pt idx="4316">
                  <c:v>1508.9927211761474</c:v>
                </c:pt>
                <c:pt idx="4317">
                  <c:v>1507.5552211761474</c:v>
                </c:pt>
                <c:pt idx="4318">
                  <c:v>1511.8677211761474</c:v>
                </c:pt>
                <c:pt idx="4319">
                  <c:v>1510.4927211761474</c:v>
                </c:pt>
                <c:pt idx="4320">
                  <c:v>1509.8052211761474</c:v>
                </c:pt>
                <c:pt idx="4321">
                  <c:v>1510.4927211761474</c:v>
                </c:pt>
                <c:pt idx="4322">
                  <c:v>1512.6177211761474</c:v>
                </c:pt>
                <c:pt idx="4323">
                  <c:v>1511.8677211761474</c:v>
                </c:pt>
                <c:pt idx="4324">
                  <c:v>1512.6177211761474</c:v>
                </c:pt>
                <c:pt idx="4325">
                  <c:v>1513.3052211761474</c:v>
                </c:pt>
                <c:pt idx="4326">
                  <c:v>1513.9927211761474</c:v>
                </c:pt>
                <c:pt idx="4327">
                  <c:v>1513.9927211761474</c:v>
                </c:pt>
                <c:pt idx="4328">
                  <c:v>1513.3052211761474</c:v>
                </c:pt>
                <c:pt idx="4329">
                  <c:v>1512.6177211761474</c:v>
                </c:pt>
                <c:pt idx="4330">
                  <c:v>1513.9927211761474</c:v>
                </c:pt>
                <c:pt idx="4331">
                  <c:v>1513.9927211761474</c:v>
                </c:pt>
                <c:pt idx="4332">
                  <c:v>1513.3052211761474</c:v>
                </c:pt>
                <c:pt idx="4333">
                  <c:v>1515.4927211761474</c:v>
                </c:pt>
                <c:pt idx="4334">
                  <c:v>1515.4927211761474</c:v>
                </c:pt>
                <c:pt idx="4335">
                  <c:v>1513.3052211761474</c:v>
                </c:pt>
                <c:pt idx="4336">
                  <c:v>1513.3052211761474</c:v>
                </c:pt>
                <c:pt idx="4337">
                  <c:v>1514.8052211761474</c:v>
                </c:pt>
                <c:pt idx="4338">
                  <c:v>1517.6177211761474</c:v>
                </c:pt>
                <c:pt idx="4339">
                  <c:v>1515.4927211761474</c:v>
                </c:pt>
                <c:pt idx="4340">
                  <c:v>1518.9927211761474</c:v>
                </c:pt>
                <c:pt idx="4341">
                  <c:v>1516.1802211761474</c:v>
                </c:pt>
                <c:pt idx="4342">
                  <c:v>1517.6177211761474</c:v>
                </c:pt>
                <c:pt idx="4343">
                  <c:v>1517.6177211761474</c:v>
                </c:pt>
                <c:pt idx="4344">
                  <c:v>1517.6177211761474</c:v>
                </c:pt>
                <c:pt idx="4345">
                  <c:v>1519.7427211761474</c:v>
                </c:pt>
                <c:pt idx="4346">
                  <c:v>1519.7427211761474</c:v>
                </c:pt>
                <c:pt idx="4347">
                  <c:v>1521.2427211761474</c:v>
                </c:pt>
                <c:pt idx="4348">
                  <c:v>1518.9927211761474</c:v>
                </c:pt>
                <c:pt idx="4349">
                  <c:v>1521.2427211761474</c:v>
                </c:pt>
                <c:pt idx="4350">
                  <c:v>1522.6177211761474</c:v>
                </c:pt>
                <c:pt idx="4351">
                  <c:v>1521.9302211761474</c:v>
                </c:pt>
                <c:pt idx="4352">
                  <c:v>1521.8677211761474</c:v>
                </c:pt>
                <c:pt idx="4353">
                  <c:v>1522.6177211761474</c:v>
                </c:pt>
                <c:pt idx="4354">
                  <c:v>1521.8677211761474</c:v>
                </c:pt>
                <c:pt idx="4355">
                  <c:v>1524.8052211761474</c:v>
                </c:pt>
                <c:pt idx="4356">
                  <c:v>1523.4302211761474</c:v>
                </c:pt>
                <c:pt idx="4357">
                  <c:v>1524.0552211761474</c:v>
                </c:pt>
                <c:pt idx="4358">
                  <c:v>1524.8052211761474</c:v>
                </c:pt>
                <c:pt idx="4359">
                  <c:v>1525.4927211761474</c:v>
                </c:pt>
                <c:pt idx="4360">
                  <c:v>1526.9302211761474</c:v>
                </c:pt>
                <c:pt idx="4361">
                  <c:v>1527.6177211761474</c:v>
                </c:pt>
                <c:pt idx="4362">
                  <c:v>1528.3052211761474</c:v>
                </c:pt>
                <c:pt idx="4363">
                  <c:v>1528.3052211761474</c:v>
                </c:pt>
                <c:pt idx="4364">
                  <c:v>1526.9302211761474</c:v>
                </c:pt>
                <c:pt idx="4365">
                  <c:v>1527.6177211761474</c:v>
                </c:pt>
                <c:pt idx="4366">
                  <c:v>1529.1177211761474</c:v>
                </c:pt>
                <c:pt idx="4367">
                  <c:v>1528.3052211761474</c:v>
                </c:pt>
                <c:pt idx="4368">
                  <c:v>1528.3052211761474</c:v>
                </c:pt>
                <c:pt idx="4369">
                  <c:v>1528.3052211761474</c:v>
                </c:pt>
                <c:pt idx="4370">
                  <c:v>1528.3052211761474</c:v>
                </c:pt>
                <c:pt idx="4371">
                  <c:v>1530.5552211761474</c:v>
                </c:pt>
                <c:pt idx="4372">
                  <c:v>1527.6177211761474</c:v>
                </c:pt>
                <c:pt idx="4373">
                  <c:v>1526.9302211761474</c:v>
                </c:pt>
                <c:pt idx="4374">
                  <c:v>1528.4302211761474</c:v>
                </c:pt>
                <c:pt idx="4375">
                  <c:v>1527.6177211761474</c:v>
                </c:pt>
                <c:pt idx="4376">
                  <c:v>1525.5552211761474</c:v>
                </c:pt>
                <c:pt idx="4377">
                  <c:v>1526.2427211761474</c:v>
                </c:pt>
                <c:pt idx="4378">
                  <c:v>1525.5552211761474</c:v>
                </c:pt>
                <c:pt idx="4379">
                  <c:v>1526.2427211761474</c:v>
                </c:pt>
                <c:pt idx="4380">
                  <c:v>1524.1177211761474</c:v>
                </c:pt>
                <c:pt idx="4381">
                  <c:v>1522.6802211761474</c:v>
                </c:pt>
                <c:pt idx="4382">
                  <c:v>1524.8677211761474</c:v>
                </c:pt>
                <c:pt idx="4383">
                  <c:v>1522.6802211761474</c:v>
                </c:pt>
                <c:pt idx="4384">
                  <c:v>1521.9927211761474</c:v>
                </c:pt>
                <c:pt idx="4385">
                  <c:v>1522.6802211761474</c:v>
                </c:pt>
                <c:pt idx="4386">
                  <c:v>1519.8677211761474</c:v>
                </c:pt>
                <c:pt idx="4387">
                  <c:v>1519.8677211761474</c:v>
                </c:pt>
                <c:pt idx="4388">
                  <c:v>1520.5552211761474</c:v>
                </c:pt>
                <c:pt idx="4389">
                  <c:v>1519.1802211761474</c:v>
                </c:pt>
                <c:pt idx="4390">
                  <c:v>1517.6802211761474</c:v>
                </c:pt>
                <c:pt idx="4391">
                  <c:v>1516.9927211761474</c:v>
                </c:pt>
                <c:pt idx="4392">
                  <c:v>1514.1802211761474</c:v>
                </c:pt>
                <c:pt idx="4393">
                  <c:v>1516.9927211761474</c:v>
                </c:pt>
                <c:pt idx="4394">
                  <c:v>1515.5552211761474</c:v>
                </c:pt>
                <c:pt idx="4395">
                  <c:v>1514.1802211761474</c:v>
                </c:pt>
                <c:pt idx="4396">
                  <c:v>1511.3052211761474</c:v>
                </c:pt>
                <c:pt idx="4397">
                  <c:v>1511.9927211761474</c:v>
                </c:pt>
                <c:pt idx="4398">
                  <c:v>1509.9302211761474</c:v>
                </c:pt>
                <c:pt idx="4399">
                  <c:v>1509.1802211761474</c:v>
                </c:pt>
                <c:pt idx="4400">
                  <c:v>1508.4302211761474</c:v>
                </c:pt>
                <c:pt idx="4401">
                  <c:v>1509.1802211761474</c:v>
                </c:pt>
                <c:pt idx="4402">
                  <c:v>1505.5552211761474</c:v>
                </c:pt>
                <c:pt idx="4403">
                  <c:v>1502.6802211761474</c:v>
                </c:pt>
                <c:pt idx="4404">
                  <c:v>1502.6802211761474</c:v>
                </c:pt>
                <c:pt idx="4405">
                  <c:v>1501.9927211761474</c:v>
                </c:pt>
                <c:pt idx="4406">
                  <c:v>1501.3052211761474</c:v>
                </c:pt>
                <c:pt idx="4407">
                  <c:v>1499.8677211761474</c:v>
                </c:pt>
                <c:pt idx="4408">
                  <c:v>1501.3052211761474</c:v>
                </c:pt>
                <c:pt idx="4409">
                  <c:v>1498.4302211761474</c:v>
                </c:pt>
                <c:pt idx="4410">
                  <c:v>1499.8677211761474</c:v>
                </c:pt>
                <c:pt idx="4411">
                  <c:v>1498.4302211761474</c:v>
                </c:pt>
                <c:pt idx="4412">
                  <c:v>1496.9927211761474</c:v>
                </c:pt>
                <c:pt idx="4413">
                  <c:v>1494.9302211761474</c:v>
                </c:pt>
                <c:pt idx="4414">
                  <c:v>1497.7427211761474</c:v>
                </c:pt>
                <c:pt idx="4415">
                  <c:v>1497.7427211761474</c:v>
                </c:pt>
                <c:pt idx="4416">
                  <c:v>1496.3052211761474</c:v>
                </c:pt>
                <c:pt idx="4417">
                  <c:v>1497.7427211761474</c:v>
                </c:pt>
                <c:pt idx="4418">
                  <c:v>1496.3052211761474</c:v>
                </c:pt>
                <c:pt idx="4419">
                  <c:v>1498.4302211761474</c:v>
                </c:pt>
                <c:pt idx="4420">
                  <c:v>1496.3052211761474</c:v>
                </c:pt>
                <c:pt idx="4421">
                  <c:v>1497.7427211761474</c:v>
                </c:pt>
                <c:pt idx="4422">
                  <c:v>1496.9927211761474</c:v>
                </c:pt>
                <c:pt idx="4423">
                  <c:v>1496.9927211761474</c:v>
                </c:pt>
                <c:pt idx="4424">
                  <c:v>1497.0552211761474</c:v>
                </c:pt>
                <c:pt idx="4425">
                  <c:v>1499.1177211761474</c:v>
                </c:pt>
                <c:pt idx="4426">
                  <c:v>1499.1177211761474</c:v>
                </c:pt>
                <c:pt idx="4427">
                  <c:v>1501.3052211761474</c:v>
                </c:pt>
                <c:pt idx="4428">
                  <c:v>1499.1177211761474</c:v>
                </c:pt>
                <c:pt idx="4429">
                  <c:v>1499.9302211761474</c:v>
                </c:pt>
                <c:pt idx="4430">
                  <c:v>1499.9302211761474</c:v>
                </c:pt>
                <c:pt idx="4431">
                  <c:v>1499.9302211761474</c:v>
                </c:pt>
                <c:pt idx="4432">
                  <c:v>1499.9302211761474</c:v>
                </c:pt>
                <c:pt idx="4433">
                  <c:v>1501.9927211761474</c:v>
                </c:pt>
                <c:pt idx="4434">
                  <c:v>1501.3052211761474</c:v>
                </c:pt>
                <c:pt idx="4435">
                  <c:v>1501.9927211761474</c:v>
                </c:pt>
                <c:pt idx="4436">
                  <c:v>1500.6177211761474</c:v>
                </c:pt>
                <c:pt idx="4437">
                  <c:v>1502.7427211761474</c:v>
                </c:pt>
                <c:pt idx="4438">
                  <c:v>1503.4302211761474</c:v>
                </c:pt>
                <c:pt idx="4439">
                  <c:v>1503.4302211761474</c:v>
                </c:pt>
                <c:pt idx="4440">
                  <c:v>1506.3052211761474</c:v>
                </c:pt>
                <c:pt idx="4441">
                  <c:v>1506.3052211761474</c:v>
                </c:pt>
                <c:pt idx="4442">
                  <c:v>1506.3052211761474</c:v>
                </c:pt>
                <c:pt idx="4443">
                  <c:v>1506.3052211761474</c:v>
                </c:pt>
                <c:pt idx="4444">
                  <c:v>1506.9927211761474</c:v>
                </c:pt>
                <c:pt idx="4445">
                  <c:v>1506.9927211761474</c:v>
                </c:pt>
                <c:pt idx="4446">
                  <c:v>1507.6802211761474</c:v>
                </c:pt>
                <c:pt idx="4447">
                  <c:v>1506.3052211761474</c:v>
                </c:pt>
                <c:pt idx="4448">
                  <c:v>1505.6177211761474</c:v>
                </c:pt>
                <c:pt idx="4449">
                  <c:v>1508.5552211761474</c:v>
                </c:pt>
                <c:pt idx="4450">
                  <c:v>1506.9927211761474</c:v>
                </c:pt>
                <c:pt idx="4451">
                  <c:v>1506.9927211761474</c:v>
                </c:pt>
                <c:pt idx="4452">
                  <c:v>1509.2427211761474</c:v>
                </c:pt>
                <c:pt idx="4453">
                  <c:v>1508.5552211761474</c:v>
                </c:pt>
                <c:pt idx="4454">
                  <c:v>1508.5552211761474</c:v>
                </c:pt>
                <c:pt idx="4455">
                  <c:v>1509.2427211761474</c:v>
                </c:pt>
                <c:pt idx="4456">
                  <c:v>1506.3052211761474</c:v>
                </c:pt>
                <c:pt idx="4457">
                  <c:v>1507.6802211761474</c:v>
                </c:pt>
                <c:pt idx="4458">
                  <c:v>1508.5552211761474</c:v>
                </c:pt>
                <c:pt idx="4459">
                  <c:v>1508.5552211761474</c:v>
                </c:pt>
                <c:pt idx="4460">
                  <c:v>1507.6802211761474</c:v>
                </c:pt>
                <c:pt idx="4461">
                  <c:v>1508.5552211761474</c:v>
                </c:pt>
                <c:pt idx="4462">
                  <c:v>1506.9927211761474</c:v>
                </c:pt>
                <c:pt idx="4463">
                  <c:v>1509.2427211761474</c:v>
                </c:pt>
                <c:pt idx="4464">
                  <c:v>1506.9927211761474</c:v>
                </c:pt>
                <c:pt idx="4465">
                  <c:v>1508.5552211761474</c:v>
                </c:pt>
                <c:pt idx="4466">
                  <c:v>1509.9302211761474</c:v>
                </c:pt>
                <c:pt idx="4467">
                  <c:v>1508.4302211761474</c:v>
                </c:pt>
                <c:pt idx="4468">
                  <c:v>1509.2427211761474</c:v>
                </c:pt>
                <c:pt idx="4469">
                  <c:v>1506.9927211761474</c:v>
                </c:pt>
                <c:pt idx="4470">
                  <c:v>1509.2427211761474</c:v>
                </c:pt>
                <c:pt idx="4471">
                  <c:v>1511.3677211761474</c:v>
                </c:pt>
                <c:pt idx="4472">
                  <c:v>1509.2427211761474</c:v>
                </c:pt>
                <c:pt idx="4473">
                  <c:v>1509.2427211761474</c:v>
                </c:pt>
                <c:pt idx="4474">
                  <c:v>1507.6802211761474</c:v>
                </c:pt>
                <c:pt idx="4475">
                  <c:v>1509.9302211761474</c:v>
                </c:pt>
                <c:pt idx="4476">
                  <c:v>1507.6802211761474</c:v>
                </c:pt>
                <c:pt idx="4477">
                  <c:v>1506.9927211761474</c:v>
                </c:pt>
                <c:pt idx="4478">
                  <c:v>1506.9927211761474</c:v>
                </c:pt>
                <c:pt idx="4479">
                  <c:v>1506.9927211761474</c:v>
                </c:pt>
                <c:pt idx="4480">
                  <c:v>1509.2427211761474</c:v>
                </c:pt>
                <c:pt idx="4481">
                  <c:v>1506.9927211761474</c:v>
                </c:pt>
                <c:pt idx="4482">
                  <c:v>1506.9927211761474</c:v>
                </c:pt>
                <c:pt idx="4483">
                  <c:v>1506.9927211761474</c:v>
                </c:pt>
                <c:pt idx="4484">
                  <c:v>1506.9927211761474</c:v>
                </c:pt>
                <c:pt idx="4485">
                  <c:v>1508.5552211761474</c:v>
                </c:pt>
                <c:pt idx="4486">
                  <c:v>1506.9927211761474</c:v>
                </c:pt>
                <c:pt idx="4487">
                  <c:v>1508.5552211761474</c:v>
                </c:pt>
                <c:pt idx="4488">
                  <c:v>1509.9302211761474</c:v>
                </c:pt>
                <c:pt idx="4489">
                  <c:v>1509.2427211761474</c:v>
                </c:pt>
                <c:pt idx="4490">
                  <c:v>1510.6177211761474</c:v>
                </c:pt>
                <c:pt idx="4491">
                  <c:v>1508.5552211761474</c:v>
                </c:pt>
                <c:pt idx="4492">
                  <c:v>1508.5552211761474</c:v>
                </c:pt>
                <c:pt idx="4493">
                  <c:v>1509.2427211761474</c:v>
                </c:pt>
                <c:pt idx="4494">
                  <c:v>1511.3677211761474</c:v>
                </c:pt>
                <c:pt idx="4495">
                  <c:v>1509.2427211761474</c:v>
                </c:pt>
                <c:pt idx="4496">
                  <c:v>1510.6177211761474</c:v>
                </c:pt>
                <c:pt idx="4497">
                  <c:v>1512.7427211761474</c:v>
                </c:pt>
                <c:pt idx="4498">
                  <c:v>1509.9302211761474</c:v>
                </c:pt>
                <c:pt idx="4499">
                  <c:v>1512.0552211761474</c:v>
                </c:pt>
                <c:pt idx="4500">
                  <c:v>1513.4302211761474</c:v>
                </c:pt>
                <c:pt idx="4501">
                  <c:v>1510.6177211761474</c:v>
                </c:pt>
                <c:pt idx="4502">
                  <c:v>1512.7427211761474</c:v>
                </c:pt>
                <c:pt idx="4503">
                  <c:v>1511.3677211761474</c:v>
                </c:pt>
                <c:pt idx="4504">
                  <c:v>1513.5552211761474</c:v>
                </c:pt>
                <c:pt idx="4505">
                  <c:v>1511.3677211761474</c:v>
                </c:pt>
                <c:pt idx="4506">
                  <c:v>1509.2427211761474</c:v>
                </c:pt>
                <c:pt idx="4507">
                  <c:v>1512.7427211761474</c:v>
                </c:pt>
                <c:pt idx="4508">
                  <c:v>1512.7427211761474</c:v>
                </c:pt>
                <c:pt idx="4509">
                  <c:v>1513.5552211761474</c:v>
                </c:pt>
                <c:pt idx="4510">
                  <c:v>1512.0552211761474</c:v>
                </c:pt>
                <c:pt idx="4511">
                  <c:v>1513.5552211761474</c:v>
                </c:pt>
                <c:pt idx="4512">
                  <c:v>1513.5552211761474</c:v>
                </c:pt>
                <c:pt idx="4513">
                  <c:v>1513.5552211761474</c:v>
                </c:pt>
                <c:pt idx="4514">
                  <c:v>1514.2427211761474</c:v>
                </c:pt>
                <c:pt idx="4515">
                  <c:v>1514.3052211761474</c:v>
                </c:pt>
                <c:pt idx="4516">
                  <c:v>1514.2427211761474</c:v>
                </c:pt>
                <c:pt idx="4517">
                  <c:v>1513.6177211761474</c:v>
                </c:pt>
                <c:pt idx="4518">
                  <c:v>1512.9302211761474</c:v>
                </c:pt>
                <c:pt idx="4519">
                  <c:v>1514.3052211761474</c:v>
                </c:pt>
                <c:pt idx="4520">
                  <c:v>1516.4302211761474</c:v>
                </c:pt>
                <c:pt idx="4521">
                  <c:v>1516.4302211761474</c:v>
                </c:pt>
                <c:pt idx="4522">
                  <c:v>1514.9927211761474</c:v>
                </c:pt>
                <c:pt idx="4523">
                  <c:v>1514.3052211761474</c:v>
                </c:pt>
                <c:pt idx="4524">
                  <c:v>1515.7427211761474</c:v>
                </c:pt>
                <c:pt idx="4525">
                  <c:v>1515.0552211761474</c:v>
                </c:pt>
                <c:pt idx="4526">
                  <c:v>1513.6177211761474</c:v>
                </c:pt>
                <c:pt idx="4527">
                  <c:v>1514.3052211761474</c:v>
                </c:pt>
                <c:pt idx="4528">
                  <c:v>1512.9302211761474</c:v>
                </c:pt>
                <c:pt idx="4529">
                  <c:v>1512.9302211761474</c:v>
                </c:pt>
                <c:pt idx="4530">
                  <c:v>1512.9302211761474</c:v>
                </c:pt>
                <c:pt idx="4531">
                  <c:v>1512.1802211761474</c:v>
                </c:pt>
                <c:pt idx="4532">
                  <c:v>1512.1802211761474</c:v>
                </c:pt>
                <c:pt idx="4533">
                  <c:v>1513.6177211761474</c:v>
                </c:pt>
                <c:pt idx="4534">
                  <c:v>1511.3677211761474</c:v>
                </c:pt>
                <c:pt idx="4535">
                  <c:v>1512.1802211761474</c:v>
                </c:pt>
                <c:pt idx="4536">
                  <c:v>1512.1802211761474</c:v>
                </c:pt>
                <c:pt idx="4537">
                  <c:v>1509.9927211761474</c:v>
                </c:pt>
                <c:pt idx="4538">
                  <c:v>1509.3052211761474</c:v>
                </c:pt>
                <c:pt idx="4539">
                  <c:v>1509.3052211761474</c:v>
                </c:pt>
                <c:pt idx="4540">
                  <c:v>1509.3052211761474</c:v>
                </c:pt>
                <c:pt idx="4541">
                  <c:v>1510.6802211761474</c:v>
                </c:pt>
                <c:pt idx="4542">
                  <c:v>1510.6802211761474</c:v>
                </c:pt>
                <c:pt idx="4543">
                  <c:v>1509.9927211761474</c:v>
                </c:pt>
                <c:pt idx="4544">
                  <c:v>1509.9927211761474</c:v>
                </c:pt>
                <c:pt idx="4545">
                  <c:v>1509.3052211761474</c:v>
                </c:pt>
                <c:pt idx="4546">
                  <c:v>1509.3052211761474</c:v>
                </c:pt>
                <c:pt idx="4547">
                  <c:v>1507.1177211761474</c:v>
                </c:pt>
                <c:pt idx="4548">
                  <c:v>1507.8052211761474</c:v>
                </c:pt>
                <c:pt idx="4549">
                  <c:v>1505.6802211761474</c:v>
                </c:pt>
                <c:pt idx="4550">
                  <c:v>1508.5552211761474</c:v>
                </c:pt>
                <c:pt idx="4551">
                  <c:v>1507.1177211761474</c:v>
                </c:pt>
                <c:pt idx="4552">
                  <c:v>1505.6802211761474</c:v>
                </c:pt>
                <c:pt idx="4553">
                  <c:v>1507.1177211761474</c:v>
                </c:pt>
                <c:pt idx="4554">
                  <c:v>1505.6802211761474</c:v>
                </c:pt>
                <c:pt idx="4555">
                  <c:v>1507.1177211761474</c:v>
                </c:pt>
                <c:pt idx="4556">
                  <c:v>1507.1177211761474</c:v>
                </c:pt>
                <c:pt idx="4557">
                  <c:v>1505.6802211761474</c:v>
                </c:pt>
                <c:pt idx="4558">
                  <c:v>1506.4302211761474</c:v>
                </c:pt>
                <c:pt idx="4559">
                  <c:v>1505.6802211761474</c:v>
                </c:pt>
                <c:pt idx="4560">
                  <c:v>1504.9927211761474</c:v>
                </c:pt>
                <c:pt idx="4561">
                  <c:v>1504.9927211761474</c:v>
                </c:pt>
                <c:pt idx="4562">
                  <c:v>1504.9927211761474</c:v>
                </c:pt>
                <c:pt idx="4563">
                  <c:v>1507.1177211761474</c:v>
                </c:pt>
                <c:pt idx="4564">
                  <c:v>1504.9927211761474</c:v>
                </c:pt>
                <c:pt idx="4565">
                  <c:v>1504.9927211761474</c:v>
                </c:pt>
                <c:pt idx="4566">
                  <c:v>1502.8677211761474</c:v>
                </c:pt>
                <c:pt idx="4567">
                  <c:v>1507.1177211761474</c:v>
                </c:pt>
                <c:pt idx="4568">
                  <c:v>1504.9927211761474</c:v>
                </c:pt>
                <c:pt idx="4569">
                  <c:v>1507.1177211761474</c:v>
                </c:pt>
                <c:pt idx="4570">
                  <c:v>1507.1177211761474</c:v>
                </c:pt>
                <c:pt idx="4571">
                  <c:v>1506.4302211761474</c:v>
                </c:pt>
                <c:pt idx="4572">
                  <c:v>1507.8052211761474</c:v>
                </c:pt>
                <c:pt idx="4573">
                  <c:v>1507.8052211761474</c:v>
                </c:pt>
                <c:pt idx="4574">
                  <c:v>1508.6802211761474</c:v>
                </c:pt>
                <c:pt idx="4575">
                  <c:v>1510.0552211761474</c:v>
                </c:pt>
                <c:pt idx="4576">
                  <c:v>1509.3677211761474</c:v>
                </c:pt>
                <c:pt idx="4577">
                  <c:v>1510.0552211761474</c:v>
                </c:pt>
                <c:pt idx="4578">
                  <c:v>1510.7427211761474</c:v>
                </c:pt>
                <c:pt idx="4579">
                  <c:v>1510.7427211761474</c:v>
                </c:pt>
                <c:pt idx="4580">
                  <c:v>1510.7427211761474</c:v>
                </c:pt>
                <c:pt idx="4581">
                  <c:v>1510.8052211761474</c:v>
                </c:pt>
                <c:pt idx="4582">
                  <c:v>1512.1802211761474</c:v>
                </c:pt>
                <c:pt idx="4583">
                  <c:v>1510.8052211761474</c:v>
                </c:pt>
                <c:pt idx="4584">
                  <c:v>1512.9302211761474</c:v>
                </c:pt>
                <c:pt idx="4585">
                  <c:v>1513.6177211761474</c:v>
                </c:pt>
                <c:pt idx="4586">
                  <c:v>1515.0552211761474</c:v>
                </c:pt>
                <c:pt idx="4587">
                  <c:v>1512.1802211761474</c:v>
                </c:pt>
                <c:pt idx="4588">
                  <c:v>1513.6802211761474</c:v>
                </c:pt>
                <c:pt idx="4589">
                  <c:v>1513.6802211761474</c:v>
                </c:pt>
                <c:pt idx="4590">
                  <c:v>1514.3677211761474</c:v>
                </c:pt>
                <c:pt idx="4591">
                  <c:v>1514.3677211761474</c:v>
                </c:pt>
                <c:pt idx="4592">
                  <c:v>1515.7427211761474</c:v>
                </c:pt>
                <c:pt idx="4593">
                  <c:v>1515.7427211761474</c:v>
                </c:pt>
                <c:pt idx="4594">
                  <c:v>1515.7427211761474</c:v>
                </c:pt>
                <c:pt idx="4595">
                  <c:v>1517.9302211761474</c:v>
                </c:pt>
                <c:pt idx="4596">
                  <c:v>1518.6177211761474</c:v>
                </c:pt>
                <c:pt idx="4597">
                  <c:v>1516.4927211761474</c:v>
                </c:pt>
                <c:pt idx="4598">
                  <c:v>1517.2427211761474</c:v>
                </c:pt>
                <c:pt idx="4599">
                  <c:v>1520.0552211761474</c:v>
                </c:pt>
                <c:pt idx="4600">
                  <c:v>1518.6177211761474</c:v>
                </c:pt>
                <c:pt idx="4601">
                  <c:v>1519.3677211761474</c:v>
                </c:pt>
                <c:pt idx="4602">
                  <c:v>1519.3677211761474</c:v>
                </c:pt>
                <c:pt idx="4603">
                  <c:v>1520.7427211761474</c:v>
                </c:pt>
                <c:pt idx="4604">
                  <c:v>1520.7427211761474</c:v>
                </c:pt>
                <c:pt idx="4605">
                  <c:v>1521.4302211761474</c:v>
                </c:pt>
                <c:pt idx="4606">
                  <c:v>1520.0552211761474</c:v>
                </c:pt>
                <c:pt idx="4607">
                  <c:v>1521.4302211761474</c:v>
                </c:pt>
                <c:pt idx="4608">
                  <c:v>1520.0552211761474</c:v>
                </c:pt>
                <c:pt idx="4609">
                  <c:v>1520.7427211761474</c:v>
                </c:pt>
                <c:pt idx="4610">
                  <c:v>1521.4302211761474</c:v>
                </c:pt>
                <c:pt idx="4611">
                  <c:v>1520.7427211761474</c:v>
                </c:pt>
                <c:pt idx="4612">
                  <c:v>1520.7427211761474</c:v>
                </c:pt>
                <c:pt idx="4613">
                  <c:v>1520.7427211761474</c:v>
                </c:pt>
                <c:pt idx="4614">
                  <c:v>1520.0552211761474</c:v>
                </c:pt>
                <c:pt idx="4615">
                  <c:v>1519.3677211761474</c:v>
                </c:pt>
                <c:pt idx="4616">
                  <c:v>1517.2427211761474</c:v>
                </c:pt>
                <c:pt idx="4617">
                  <c:v>1520.0552211761474</c:v>
                </c:pt>
                <c:pt idx="4618">
                  <c:v>1519.3677211761474</c:v>
                </c:pt>
                <c:pt idx="4619">
                  <c:v>1516.4927211761474</c:v>
                </c:pt>
                <c:pt idx="4620">
                  <c:v>1520.0552211761474</c:v>
                </c:pt>
                <c:pt idx="4621">
                  <c:v>1519.3677211761474</c:v>
                </c:pt>
                <c:pt idx="4622">
                  <c:v>1516.4927211761474</c:v>
                </c:pt>
                <c:pt idx="4623">
                  <c:v>1517.2427211761474</c:v>
                </c:pt>
                <c:pt idx="4624">
                  <c:v>1517.9302211761474</c:v>
                </c:pt>
                <c:pt idx="4625">
                  <c:v>1518.6802211761474</c:v>
                </c:pt>
                <c:pt idx="4626">
                  <c:v>1517.2427211761474</c:v>
                </c:pt>
                <c:pt idx="4627">
                  <c:v>1517.2427211761474</c:v>
                </c:pt>
                <c:pt idx="4628">
                  <c:v>1520.8052211761474</c:v>
                </c:pt>
                <c:pt idx="4629">
                  <c:v>1519.3677211761474</c:v>
                </c:pt>
                <c:pt idx="4630">
                  <c:v>1517.9927211761474</c:v>
                </c:pt>
                <c:pt idx="4631">
                  <c:v>1519.3677211761474</c:v>
                </c:pt>
                <c:pt idx="4632">
                  <c:v>1519.3677211761474</c:v>
                </c:pt>
                <c:pt idx="4633">
                  <c:v>1519.3677211761474</c:v>
                </c:pt>
                <c:pt idx="4634">
                  <c:v>1519.3677211761474</c:v>
                </c:pt>
                <c:pt idx="4635">
                  <c:v>1520.0552211761474</c:v>
                </c:pt>
                <c:pt idx="4636">
                  <c:v>1519.3677211761474</c:v>
                </c:pt>
                <c:pt idx="4637">
                  <c:v>1520.0552211761474</c:v>
                </c:pt>
                <c:pt idx="4638">
                  <c:v>1522.2427211761474</c:v>
                </c:pt>
                <c:pt idx="4639">
                  <c:v>1521.4927211761474</c:v>
                </c:pt>
                <c:pt idx="4640">
                  <c:v>1519.3677211761474</c:v>
                </c:pt>
                <c:pt idx="4641">
                  <c:v>1521.4927211761474</c:v>
                </c:pt>
                <c:pt idx="4642">
                  <c:v>1522.9927211761474</c:v>
                </c:pt>
                <c:pt idx="4643">
                  <c:v>1524.3677211761474</c:v>
                </c:pt>
                <c:pt idx="4644">
                  <c:v>1521.4927211761474</c:v>
                </c:pt>
                <c:pt idx="4645">
                  <c:v>1521.4927211761474</c:v>
                </c:pt>
                <c:pt idx="4646">
                  <c:v>1522.9927211761474</c:v>
                </c:pt>
                <c:pt idx="4647">
                  <c:v>1520.1177211761474</c:v>
                </c:pt>
                <c:pt idx="4648">
                  <c:v>1522.2427211761474</c:v>
                </c:pt>
                <c:pt idx="4649">
                  <c:v>1521.4927211761474</c:v>
                </c:pt>
                <c:pt idx="4650">
                  <c:v>1522.2427211761474</c:v>
                </c:pt>
                <c:pt idx="4651">
                  <c:v>1520.8052211761474</c:v>
                </c:pt>
                <c:pt idx="4652">
                  <c:v>1522.2427211761474</c:v>
                </c:pt>
                <c:pt idx="4653">
                  <c:v>1522.2427211761474</c:v>
                </c:pt>
                <c:pt idx="4654">
                  <c:v>1525.0552211761474</c:v>
                </c:pt>
                <c:pt idx="4655">
                  <c:v>1524.3677211761474</c:v>
                </c:pt>
                <c:pt idx="4656">
                  <c:v>1525.8052211761474</c:v>
                </c:pt>
                <c:pt idx="4657">
                  <c:v>1524.3677211761474</c:v>
                </c:pt>
                <c:pt idx="4658">
                  <c:v>1528.7427211761474</c:v>
                </c:pt>
                <c:pt idx="4659">
                  <c:v>1525.8052211761474</c:v>
                </c:pt>
                <c:pt idx="4660">
                  <c:v>1527.2427211761474</c:v>
                </c:pt>
                <c:pt idx="4661">
                  <c:v>1528.7427211761474</c:v>
                </c:pt>
                <c:pt idx="4662">
                  <c:v>1528.7427211761474</c:v>
                </c:pt>
                <c:pt idx="4663">
                  <c:v>1525.8052211761474</c:v>
                </c:pt>
                <c:pt idx="4664">
                  <c:v>1528.0552211761474</c:v>
                </c:pt>
                <c:pt idx="4665">
                  <c:v>1528.7427211761474</c:v>
                </c:pt>
                <c:pt idx="4666">
                  <c:v>1527.2427211761474</c:v>
                </c:pt>
                <c:pt idx="4667">
                  <c:v>1529.4302211761474</c:v>
                </c:pt>
                <c:pt idx="4668">
                  <c:v>1528.7427211761474</c:v>
                </c:pt>
                <c:pt idx="4669">
                  <c:v>1529.4302211761474</c:v>
                </c:pt>
                <c:pt idx="4670">
                  <c:v>1528.7427211761474</c:v>
                </c:pt>
                <c:pt idx="4671">
                  <c:v>1528.0552211761474</c:v>
                </c:pt>
                <c:pt idx="4672">
                  <c:v>1530.1802211761474</c:v>
                </c:pt>
                <c:pt idx="4673">
                  <c:v>1528.0552211761474</c:v>
                </c:pt>
                <c:pt idx="4674">
                  <c:v>1528.0552211761474</c:v>
                </c:pt>
                <c:pt idx="4675">
                  <c:v>1530.9302211761474</c:v>
                </c:pt>
                <c:pt idx="4676">
                  <c:v>1530.1802211761474</c:v>
                </c:pt>
                <c:pt idx="4677">
                  <c:v>1533.0552211761474</c:v>
                </c:pt>
                <c:pt idx="4678">
                  <c:v>1531.6177211761474</c:v>
                </c:pt>
                <c:pt idx="4679">
                  <c:v>1530.9302211761474</c:v>
                </c:pt>
                <c:pt idx="4680">
                  <c:v>1534.4302211761474</c:v>
                </c:pt>
                <c:pt idx="4681">
                  <c:v>1534.4302211761474</c:v>
                </c:pt>
                <c:pt idx="4682">
                  <c:v>1537.3052211761474</c:v>
                </c:pt>
                <c:pt idx="4683">
                  <c:v>1536.6177211761474</c:v>
                </c:pt>
                <c:pt idx="4684">
                  <c:v>1538.8052211761474</c:v>
                </c:pt>
                <c:pt idx="4685">
                  <c:v>1541.6802211761474</c:v>
                </c:pt>
                <c:pt idx="4686">
                  <c:v>1540.8677211761474</c:v>
                </c:pt>
                <c:pt idx="4687">
                  <c:v>1540.9927211761474</c:v>
                </c:pt>
                <c:pt idx="4688">
                  <c:v>1540.9927211761474</c:v>
                </c:pt>
                <c:pt idx="4689">
                  <c:v>1541.6802211761474</c:v>
                </c:pt>
                <c:pt idx="4690">
                  <c:v>1543.0552211761474</c:v>
                </c:pt>
                <c:pt idx="4691">
                  <c:v>1543.8052211761474</c:v>
                </c:pt>
                <c:pt idx="4692">
                  <c:v>1543.8052211761474</c:v>
                </c:pt>
                <c:pt idx="4693">
                  <c:v>1545.2427211761474</c:v>
                </c:pt>
                <c:pt idx="4694">
                  <c:v>1543.0552211761474</c:v>
                </c:pt>
                <c:pt idx="4695">
                  <c:v>1543.0552211761474</c:v>
                </c:pt>
                <c:pt idx="4696">
                  <c:v>1543.8052211761474</c:v>
                </c:pt>
                <c:pt idx="4697">
                  <c:v>1545.2427211761474</c:v>
                </c:pt>
                <c:pt idx="4698">
                  <c:v>1545.2427211761474</c:v>
                </c:pt>
                <c:pt idx="4699">
                  <c:v>1543.8052211761474</c:v>
                </c:pt>
                <c:pt idx="4700">
                  <c:v>1545.9302211761474</c:v>
                </c:pt>
                <c:pt idx="4701">
                  <c:v>1545.2427211761474</c:v>
                </c:pt>
                <c:pt idx="4702">
                  <c:v>1547.4302211761474</c:v>
                </c:pt>
                <c:pt idx="4703">
                  <c:v>1548.1177211761474</c:v>
                </c:pt>
                <c:pt idx="4704">
                  <c:v>1548.1177211761474</c:v>
                </c:pt>
                <c:pt idx="4705">
                  <c:v>1547.4302211761474</c:v>
                </c:pt>
                <c:pt idx="4706">
                  <c:v>1548.1177211761474</c:v>
                </c:pt>
                <c:pt idx="4707">
                  <c:v>1546.7427211761474</c:v>
                </c:pt>
                <c:pt idx="4708">
                  <c:v>1547.4302211761474</c:v>
                </c:pt>
                <c:pt idx="4709">
                  <c:v>1548.9302211761474</c:v>
                </c:pt>
                <c:pt idx="4710">
                  <c:v>1551.7427211761474</c:v>
                </c:pt>
                <c:pt idx="4711">
                  <c:v>1551.7427211761474</c:v>
                </c:pt>
                <c:pt idx="4712">
                  <c:v>1550.9927211761474</c:v>
                </c:pt>
                <c:pt idx="4713">
                  <c:v>1552.4302211761474</c:v>
                </c:pt>
                <c:pt idx="4714">
                  <c:v>1552.4302211761474</c:v>
                </c:pt>
                <c:pt idx="4715">
                  <c:v>1551.7427211761474</c:v>
                </c:pt>
                <c:pt idx="4716">
                  <c:v>1551.7427211761474</c:v>
                </c:pt>
                <c:pt idx="4717">
                  <c:v>1550.9927211761474</c:v>
                </c:pt>
                <c:pt idx="4718">
                  <c:v>1553.1177211761474</c:v>
                </c:pt>
                <c:pt idx="4719">
                  <c:v>1553.8677211761474</c:v>
                </c:pt>
                <c:pt idx="4720">
                  <c:v>1551.7427211761474</c:v>
                </c:pt>
                <c:pt idx="4721">
                  <c:v>1551.7427211761474</c:v>
                </c:pt>
                <c:pt idx="4722">
                  <c:v>1551.7427211761474</c:v>
                </c:pt>
                <c:pt idx="4723">
                  <c:v>1550.3052211761474</c:v>
                </c:pt>
                <c:pt idx="4724">
                  <c:v>1548.1177211761474</c:v>
                </c:pt>
                <c:pt idx="4725">
                  <c:v>1548.9302211761474</c:v>
                </c:pt>
                <c:pt idx="4726">
                  <c:v>1548.2427211761474</c:v>
                </c:pt>
                <c:pt idx="4727">
                  <c:v>1546.7427211761474</c:v>
                </c:pt>
                <c:pt idx="4728">
                  <c:v>1549.6177211761474</c:v>
                </c:pt>
                <c:pt idx="4729">
                  <c:v>1545.9927211761474</c:v>
                </c:pt>
                <c:pt idx="4730">
                  <c:v>1544.5552211761474</c:v>
                </c:pt>
                <c:pt idx="4731">
                  <c:v>1545.9927211761474</c:v>
                </c:pt>
                <c:pt idx="4732">
                  <c:v>1543.1177211761474</c:v>
                </c:pt>
                <c:pt idx="4733">
                  <c:v>1542.4302211761474</c:v>
                </c:pt>
                <c:pt idx="4734">
                  <c:v>1543.8052211761474</c:v>
                </c:pt>
                <c:pt idx="4735">
                  <c:v>1543.8052211761474</c:v>
                </c:pt>
                <c:pt idx="4736">
                  <c:v>1541.6802211761474</c:v>
                </c:pt>
                <c:pt idx="4737">
                  <c:v>1541.6802211761474</c:v>
                </c:pt>
                <c:pt idx="4738">
                  <c:v>1540.3052211761474</c:v>
                </c:pt>
                <c:pt idx="4739">
                  <c:v>1540.3052211761474</c:v>
                </c:pt>
                <c:pt idx="4740">
                  <c:v>1540.3052211761474</c:v>
                </c:pt>
                <c:pt idx="4741">
                  <c:v>1538.8052211761474</c:v>
                </c:pt>
                <c:pt idx="4742">
                  <c:v>1537.4302211761474</c:v>
                </c:pt>
                <c:pt idx="4743">
                  <c:v>1537.4302211761474</c:v>
                </c:pt>
                <c:pt idx="4744">
                  <c:v>1536.7427211761474</c:v>
                </c:pt>
                <c:pt idx="4745">
                  <c:v>1538.1177211761474</c:v>
                </c:pt>
                <c:pt idx="4746">
                  <c:v>1536.7427211761474</c:v>
                </c:pt>
                <c:pt idx="4747">
                  <c:v>1535.9927211761474</c:v>
                </c:pt>
                <c:pt idx="4748">
                  <c:v>1535.3052211761474</c:v>
                </c:pt>
                <c:pt idx="4749">
                  <c:v>1534.6177211761474</c:v>
                </c:pt>
                <c:pt idx="4750">
                  <c:v>1533.1177211761474</c:v>
                </c:pt>
                <c:pt idx="4751">
                  <c:v>1536.7427211761474</c:v>
                </c:pt>
                <c:pt idx="4752">
                  <c:v>1533.8677211761474</c:v>
                </c:pt>
                <c:pt idx="4753">
                  <c:v>1535.3052211761474</c:v>
                </c:pt>
                <c:pt idx="4754">
                  <c:v>1534.6177211761474</c:v>
                </c:pt>
                <c:pt idx="4755">
                  <c:v>1536.0552211761474</c:v>
                </c:pt>
                <c:pt idx="4756">
                  <c:v>1536.0552211761474</c:v>
                </c:pt>
                <c:pt idx="4757">
                  <c:v>1538.1177211761474</c:v>
                </c:pt>
                <c:pt idx="4758">
                  <c:v>1540.3052211761474</c:v>
                </c:pt>
                <c:pt idx="4759">
                  <c:v>1540.9927211761474</c:v>
                </c:pt>
                <c:pt idx="4760">
                  <c:v>1545.3052211761474</c:v>
                </c:pt>
                <c:pt idx="4761">
                  <c:v>1543.1177211761474</c:v>
                </c:pt>
                <c:pt idx="4762">
                  <c:v>1543.8052211761474</c:v>
                </c:pt>
                <c:pt idx="4763">
                  <c:v>1543.8052211761474</c:v>
                </c:pt>
                <c:pt idx="4764">
                  <c:v>1548.2427211761474</c:v>
                </c:pt>
                <c:pt idx="4765">
                  <c:v>1547.4927211761474</c:v>
                </c:pt>
                <c:pt idx="4766">
                  <c:v>1550.3677211761474</c:v>
                </c:pt>
                <c:pt idx="4767">
                  <c:v>1553.9302211761474</c:v>
                </c:pt>
                <c:pt idx="4768">
                  <c:v>1553.1177211761474</c:v>
                </c:pt>
                <c:pt idx="4769">
                  <c:v>1555.3052211761474</c:v>
                </c:pt>
                <c:pt idx="4770">
                  <c:v>1553.9302211761474</c:v>
                </c:pt>
                <c:pt idx="4771">
                  <c:v>1553.9302211761474</c:v>
                </c:pt>
                <c:pt idx="4772">
                  <c:v>1556.0552211761474</c:v>
                </c:pt>
                <c:pt idx="4773">
                  <c:v>1558.1802211761474</c:v>
                </c:pt>
                <c:pt idx="4774">
                  <c:v>1560.9927211761474</c:v>
                </c:pt>
                <c:pt idx="4775">
                  <c:v>1558.9302211761474</c:v>
                </c:pt>
                <c:pt idx="4776">
                  <c:v>1563.1802211761474</c:v>
                </c:pt>
                <c:pt idx="4777">
                  <c:v>1562.4302211761474</c:v>
                </c:pt>
                <c:pt idx="4778">
                  <c:v>1564.6177211761474</c:v>
                </c:pt>
                <c:pt idx="4779">
                  <c:v>1565.3052211761474</c:v>
                </c:pt>
                <c:pt idx="4780">
                  <c:v>1565.3052211761474</c:v>
                </c:pt>
                <c:pt idx="4781">
                  <c:v>1569.6177211761474</c:v>
                </c:pt>
                <c:pt idx="4782">
                  <c:v>1568.8677211761474</c:v>
                </c:pt>
                <c:pt idx="4783">
                  <c:v>1570.3052211761474</c:v>
                </c:pt>
                <c:pt idx="4784">
                  <c:v>1570.9927211761474</c:v>
                </c:pt>
                <c:pt idx="4785">
                  <c:v>1573.8677211761474</c:v>
                </c:pt>
                <c:pt idx="4786">
                  <c:v>1572.4927211761474</c:v>
                </c:pt>
                <c:pt idx="4787">
                  <c:v>1575.9927211761474</c:v>
                </c:pt>
                <c:pt idx="4788">
                  <c:v>1576.6802211761474</c:v>
                </c:pt>
                <c:pt idx="4789">
                  <c:v>1578.8677211761474</c:v>
                </c:pt>
                <c:pt idx="4790">
                  <c:v>1579.5552211761474</c:v>
                </c:pt>
                <c:pt idx="4791">
                  <c:v>1580.9927211761474</c:v>
                </c:pt>
                <c:pt idx="4792">
                  <c:v>1583.1802211761474</c:v>
                </c:pt>
                <c:pt idx="4793">
                  <c:v>1580.9927211761474</c:v>
                </c:pt>
                <c:pt idx="4794">
                  <c:v>1582.4302211761474</c:v>
                </c:pt>
                <c:pt idx="4795">
                  <c:v>1582.4302211761474</c:v>
                </c:pt>
                <c:pt idx="4796">
                  <c:v>1585.2427211761474</c:v>
                </c:pt>
                <c:pt idx="4797">
                  <c:v>1583.8677211761474</c:v>
                </c:pt>
                <c:pt idx="4798">
                  <c:v>1585.2427211761474</c:v>
                </c:pt>
                <c:pt idx="4799">
                  <c:v>1585.2427211761474</c:v>
                </c:pt>
                <c:pt idx="4800">
                  <c:v>1585.2427211761474</c:v>
                </c:pt>
                <c:pt idx="4801">
                  <c:v>1586.7427211761474</c:v>
                </c:pt>
                <c:pt idx="4802">
                  <c:v>1588.1802211761474</c:v>
                </c:pt>
                <c:pt idx="4803">
                  <c:v>1585.2427211761474</c:v>
                </c:pt>
                <c:pt idx="4804">
                  <c:v>1588.8677211761474</c:v>
                </c:pt>
                <c:pt idx="4805">
                  <c:v>1589.5552211761474</c:v>
                </c:pt>
                <c:pt idx="4806">
                  <c:v>1589.5552211761474</c:v>
                </c:pt>
                <c:pt idx="4807">
                  <c:v>1587.4302211761474</c:v>
                </c:pt>
                <c:pt idx="4808">
                  <c:v>1588.1802211761474</c:v>
                </c:pt>
                <c:pt idx="4809">
                  <c:v>1588.1802211761474</c:v>
                </c:pt>
                <c:pt idx="4810">
                  <c:v>1588.8677211761474</c:v>
                </c:pt>
                <c:pt idx="4811">
                  <c:v>1591.0552211761474</c:v>
                </c:pt>
                <c:pt idx="4812">
                  <c:v>1592.4302211761474</c:v>
                </c:pt>
                <c:pt idx="4813">
                  <c:v>1593.1802211761474</c:v>
                </c:pt>
                <c:pt idx="4814">
                  <c:v>1593.9302211761474</c:v>
                </c:pt>
                <c:pt idx="4815">
                  <c:v>1595.3052211761474</c:v>
                </c:pt>
                <c:pt idx="4816">
                  <c:v>1595.3052211761474</c:v>
                </c:pt>
                <c:pt idx="4817">
                  <c:v>1598.8677211761474</c:v>
                </c:pt>
                <c:pt idx="4818">
                  <c:v>1598.1802211761474</c:v>
                </c:pt>
                <c:pt idx="4819">
                  <c:v>1599.6177211761474</c:v>
                </c:pt>
                <c:pt idx="4820">
                  <c:v>1601.7427211761474</c:v>
                </c:pt>
                <c:pt idx="4821">
                  <c:v>1600.3677211761474</c:v>
                </c:pt>
                <c:pt idx="4822">
                  <c:v>1601.8052211761474</c:v>
                </c:pt>
                <c:pt idx="4823">
                  <c:v>1600.3677211761474</c:v>
                </c:pt>
                <c:pt idx="4824">
                  <c:v>1603.8677211761474</c:v>
                </c:pt>
                <c:pt idx="4825">
                  <c:v>1603.8677211761474</c:v>
                </c:pt>
                <c:pt idx="4826">
                  <c:v>1603.8677211761474</c:v>
                </c:pt>
                <c:pt idx="4827">
                  <c:v>1606.0552211761474</c:v>
                </c:pt>
                <c:pt idx="4828">
                  <c:v>1605.3677211761474</c:v>
                </c:pt>
                <c:pt idx="4829">
                  <c:v>1604.6802211761474</c:v>
                </c:pt>
                <c:pt idx="4830">
                  <c:v>1603.8677211761474</c:v>
                </c:pt>
                <c:pt idx="4831">
                  <c:v>1605.3677211761474</c:v>
                </c:pt>
                <c:pt idx="4832">
                  <c:v>1604.6802211761474</c:v>
                </c:pt>
                <c:pt idx="4833">
                  <c:v>1606.0552211761474</c:v>
                </c:pt>
                <c:pt idx="4834">
                  <c:v>1606.7427211761474</c:v>
                </c:pt>
                <c:pt idx="4835">
                  <c:v>1607.4927211761474</c:v>
                </c:pt>
                <c:pt idx="4836">
                  <c:v>1608.8677211761474</c:v>
                </c:pt>
                <c:pt idx="4837">
                  <c:v>1609.5552211761474</c:v>
                </c:pt>
                <c:pt idx="4838">
                  <c:v>1608.1802211761474</c:v>
                </c:pt>
                <c:pt idx="4839">
                  <c:v>1611.0552211761474</c:v>
                </c:pt>
                <c:pt idx="4840">
                  <c:v>1612.5552211761474</c:v>
                </c:pt>
                <c:pt idx="4841">
                  <c:v>1613.9927211761474</c:v>
                </c:pt>
                <c:pt idx="4842">
                  <c:v>1615.4302211761474</c:v>
                </c:pt>
                <c:pt idx="4843">
                  <c:v>1614.6802211761474</c:v>
                </c:pt>
                <c:pt idx="4844">
                  <c:v>1616.8052211761474</c:v>
                </c:pt>
                <c:pt idx="4845">
                  <c:v>1618.2427211761474</c:v>
                </c:pt>
                <c:pt idx="4846">
                  <c:v>1618.9927211761474</c:v>
                </c:pt>
                <c:pt idx="4847">
                  <c:v>1620.3677211761474</c:v>
                </c:pt>
                <c:pt idx="4848">
                  <c:v>1619.6802211761474</c:v>
                </c:pt>
                <c:pt idx="4849">
                  <c:v>1617.4927211761474</c:v>
                </c:pt>
                <c:pt idx="4850">
                  <c:v>1621.8052211761474</c:v>
                </c:pt>
                <c:pt idx="4851">
                  <c:v>1622.4927211761474</c:v>
                </c:pt>
                <c:pt idx="4852">
                  <c:v>1619.6802211761474</c:v>
                </c:pt>
                <c:pt idx="4853">
                  <c:v>1622.4927211761474</c:v>
                </c:pt>
                <c:pt idx="4854">
                  <c:v>1619.6802211761474</c:v>
                </c:pt>
                <c:pt idx="4855">
                  <c:v>1620.4302211761474</c:v>
                </c:pt>
                <c:pt idx="4856">
                  <c:v>1620.4302211761474</c:v>
                </c:pt>
                <c:pt idx="4857">
                  <c:v>1620.4302211761474</c:v>
                </c:pt>
                <c:pt idx="4858">
                  <c:v>1620.4302211761474</c:v>
                </c:pt>
                <c:pt idx="4859">
                  <c:v>1620.4302211761474</c:v>
                </c:pt>
                <c:pt idx="4860">
                  <c:v>1619.6802211761474</c:v>
                </c:pt>
                <c:pt idx="4861">
                  <c:v>1617.5552211761474</c:v>
                </c:pt>
                <c:pt idx="4862">
                  <c:v>1618.9927211761474</c:v>
                </c:pt>
                <c:pt idx="4863">
                  <c:v>1618.9927211761474</c:v>
                </c:pt>
                <c:pt idx="4864">
                  <c:v>1619.6802211761474</c:v>
                </c:pt>
                <c:pt idx="4865">
                  <c:v>1616.8052211761474</c:v>
                </c:pt>
                <c:pt idx="4866">
                  <c:v>1616.8052211761474</c:v>
                </c:pt>
                <c:pt idx="4867">
                  <c:v>1619.6802211761474</c:v>
                </c:pt>
                <c:pt idx="4868">
                  <c:v>1618.2427211761474</c:v>
                </c:pt>
                <c:pt idx="4869">
                  <c:v>1620.4302211761474</c:v>
                </c:pt>
                <c:pt idx="4870">
                  <c:v>1618.9927211761474</c:v>
                </c:pt>
                <c:pt idx="4871">
                  <c:v>1618.2427211761474</c:v>
                </c:pt>
                <c:pt idx="4872">
                  <c:v>1619.6802211761474</c:v>
                </c:pt>
                <c:pt idx="4873">
                  <c:v>1620.4302211761474</c:v>
                </c:pt>
                <c:pt idx="4874">
                  <c:v>1621.1177211761474</c:v>
                </c:pt>
                <c:pt idx="4875">
                  <c:v>1621.1177211761474</c:v>
                </c:pt>
                <c:pt idx="4876">
                  <c:v>1621.1177211761474</c:v>
                </c:pt>
                <c:pt idx="4877">
                  <c:v>1622.5552211761474</c:v>
                </c:pt>
                <c:pt idx="4878">
                  <c:v>1621.8052211761474</c:v>
                </c:pt>
                <c:pt idx="4879">
                  <c:v>1619.7427211761474</c:v>
                </c:pt>
                <c:pt idx="4880">
                  <c:v>1621.1177211761474</c:v>
                </c:pt>
                <c:pt idx="4881">
                  <c:v>1621.1177211761474</c:v>
                </c:pt>
                <c:pt idx="4882">
                  <c:v>1619.7427211761474</c:v>
                </c:pt>
                <c:pt idx="4883">
                  <c:v>1620.4302211761474</c:v>
                </c:pt>
                <c:pt idx="4884">
                  <c:v>1621.1177211761474</c:v>
                </c:pt>
                <c:pt idx="4885">
                  <c:v>1621.1177211761474</c:v>
                </c:pt>
                <c:pt idx="4886">
                  <c:v>1620.4302211761474</c:v>
                </c:pt>
                <c:pt idx="4887">
                  <c:v>1622.5552211761474</c:v>
                </c:pt>
                <c:pt idx="4888">
                  <c:v>1620.4302211761474</c:v>
                </c:pt>
                <c:pt idx="4889">
                  <c:v>1621.1177211761474</c:v>
                </c:pt>
                <c:pt idx="4890">
                  <c:v>1619.7427211761474</c:v>
                </c:pt>
                <c:pt idx="4891">
                  <c:v>1620.4302211761474</c:v>
                </c:pt>
                <c:pt idx="4892">
                  <c:v>1621.1177211761474</c:v>
                </c:pt>
                <c:pt idx="4893">
                  <c:v>1622.5552211761474</c:v>
                </c:pt>
                <c:pt idx="4894">
                  <c:v>1621.1177211761474</c:v>
                </c:pt>
                <c:pt idx="4895">
                  <c:v>1621.8052211761474</c:v>
                </c:pt>
                <c:pt idx="4896">
                  <c:v>1626.1177211761474</c:v>
                </c:pt>
                <c:pt idx="4897">
                  <c:v>1621.8052211761474</c:v>
                </c:pt>
                <c:pt idx="4898">
                  <c:v>1624.6802211761474</c:v>
                </c:pt>
                <c:pt idx="4899">
                  <c:v>1623.9927211761474</c:v>
                </c:pt>
                <c:pt idx="4900">
                  <c:v>1628.3052211761474</c:v>
                </c:pt>
                <c:pt idx="4901">
                  <c:v>1628.9927211761474</c:v>
                </c:pt>
                <c:pt idx="4902">
                  <c:v>1627.4927211761474</c:v>
                </c:pt>
                <c:pt idx="4903">
                  <c:v>1626.1177211761474</c:v>
                </c:pt>
                <c:pt idx="4904">
                  <c:v>1630.3677211761474</c:v>
                </c:pt>
                <c:pt idx="4905">
                  <c:v>1628.3052211761474</c:v>
                </c:pt>
                <c:pt idx="4906">
                  <c:v>1629.6802211761474</c:v>
                </c:pt>
                <c:pt idx="4907">
                  <c:v>1627.4927211761474</c:v>
                </c:pt>
                <c:pt idx="4908">
                  <c:v>1628.9927211761474</c:v>
                </c:pt>
                <c:pt idx="4909">
                  <c:v>1629.6802211761474</c:v>
                </c:pt>
                <c:pt idx="4910">
                  <c:v>1628.9927211761474</c:v>
                </c:pt>
                <c:pt idx="4911">
                  <c:v>1628.9927211761474</c:v>
                </c:pt>
                <c:pt idx="4912">
                  <c:v>1626.8052211761474</c:v>
                </c:pt>
                <c:pt idx="4913">
                  <c:v>1628.3052211761474</c:v>
                </c:pt>
                <c:pt idx="4914">
                  <c:v>1626.8052211761474</c:v>
                </c:pt>
                <c:pt idx="4915">
                  <c:v>1627.4927211761474</c:v>
                </c:pt>
                <c:pt idx="4916">
                  <c:v>1627.4927211761474</c:v>
                </c:pt>
                <c:pt idx="4917">
                  <c:v>1626.8052211761474</c:v>
                </c:pt>
                <c:pt idx="4918">
                  <c:v>1626.8052211761474</c:v>
                </c:pt>
                <c:pt idx="4919">
                  <c:v>1626.1177211761474</c:v>
                </c:pt>
                <c:pt idx="4920">
                  <c:v>1626.1177211761474</c:v>
                </c:pt>
                <c:pt idx="4921">
                  <c:v>1626.8052211761474</c:v>
                </c:pt>
                <c:pt idx="4922">
                  <c:v>1625.4302211761474</c:v>
                </c:pt>
                <c:pt idx="4923">
                  <c:v>1623.9927211761474</c:v>
                </c:pt>
                <c:pt idx="4924">
                  <c:v>1625.4302211761474</c:v>
                </c:pt>
                <c:pt idx="4925">
                  <c:v>1625.4302211761474</c:v>
                </c:pt>
                <c:pt idx="4926">
                  <c:v>1625.4302211761474</c:v>
                </c:pt>
                <c:pt idx="4927">
                  <c:v>1625.4302211761474</c:v>
                </c:pt>
                <c:pt idx="4928">
                  <c:v>1623.3052211761474</c:v>
                </c:pt>
                <c:pt idx="4929">
                  <c:v>1623.3052211761474</c:v>
                </c:pt>
                <c:pt idx="4930">
                  <c:v>1625.4302211761474</c:v>
                </c:pt>
                <c:pt idx="4931">
                  <c:v>1623.9927211761474</c:v>
                </c:pt>
                <c:pt idx="4932">
                  <c:v>1625.4302211761474</c:v>
                </c:pt>
                <c:pt idx="4933">
                  <c:v>1622.5552211761474</c:v>
                </c:pt>
                <c:pt idx="4934">
                  <c:v>1621.8677211761474</c:v>
                </c:pt>
                <c:pt idx="4935">
                  <c:v>1622.5552211761474</c:v>
                </c:pt>
                <c:pt idx="4936">
                  <c:v>1621.1177211761474</c:v>
                </c:pt>
                <c:pt idx="4937">
                  <c:v>1620.4302211761474</c:v>
                </c:pt>
                <c:pt idx="4938">
                  <c:v>1623.9927211761474</c:v>
                </c:pt>
                <c:pt idx="4939">
                  <c:v>1621.1177211761474</c:v>
                </c:pt>
                <c:pt idx="4940">
                  <c:v>1621.1177211761474</c:v>
                </c:pt>
                <c:pt idx="4941">
                  <c:v>1618.2427211761474</c:v>
                </c:pt>
                <c:pt idx="4942">
                  <c:v>1622.5552211761474</c:v>
                </c:pt>
                <c:pt idx="4943">
                  <c:v>1619.7427211761474</c:v>
                </c:pt>
                <c:pt idx="4944">
                  <c:v>1623.3052211761474</c:v>
                </c:pt>
                <c:pt idx="4945">
                  <c:v>1623.9927211761474</c:v>
                </c:pt>
                <c:pt idx="4946">
                  <c:v>1622.5552211761474</c:v>
                </c:pt>
                <c:pt idx="4947">
                  <c:v>1626.1177211761474</c:v>
                </c:pt>
                <c:pt idx="4948">
                  <c:v>1627.5552211761474</c:v>
                </c:pt>
                <c:pt idx="4949">
                  <c:v>1625.4302211761474</c:v>
                </c:pt>
                <c:pt idx="4950">
                  <c:v>1627.5552211761474</c:v>
                </c:pt>
                <c:pt idx="4951">
                  <c:v>1629.7427211761474</c:v>
                </c:pt>
                <c:pt idx="4952">
                  <c:v>1630.4302211761474</c:v>
                </c:pt>
                <c:pt idx="4953">
                  <c:v>1631.8052211761474</c:v>
                </c:pt>
                <c:pt idx="4954">
                  <c:v>1633.3052211761474</c:v>
                </c:pt>
                <c:pt idx="4955">
                  <c:v>1632.4927211761474</c:v>
                </c:pt>
                <c:pt idx="4956">
                  <c:v>1633.3052211761474</c:v>
                </c:pt>
                <c:pt idx="4957">
                  <c:v>1633.9927211761474</c:v>
                </c:pt>
                <c:pt idx="4958">
                  <c:v>1634.6802211761474</c:v>
                </c:pt>
                <c:pt idx="4959">
                  <c:v>1637.5552211761474</c:v>
                </c:pt>
                <c:pt idx="4960">
                  <c:v>1639.6802211761474</c:v>
                </c:pt>
                <c:pt idx="4961">
                  <c:v>1638.9927211761474</c:v>
                </c:pt>
                <c:pt idx="4962">
                  <c:v>1637.5552211761474</c:v>
                </c:pt>
                <c:pt idx="4963">
                  <c:v>1638.3052211761474</c:v>
                </c:pt>
                <c:pt idx="4964">
                  <c:v>1640.3677211761474</c:v>
                </c:pt>
                <c:pt idx="4965">
                  <c:v>1640.3677211761474</c:v>
                </c:pt>
                <c:pt idx="4966">
                  <c:v>1639.6802211761474</c:v>
                </c:pt>
                <c:pt idx="4967">
                  <c:v>1640.3677211761474</c:v>
                </c:pt>
                <c:pt idx="4968">
                  <c:v>1641.1177211761474</c:v>
                </c:pt>
                <c:pt idx="4969">
                  <c:v>1643.2427211761474</c:v>
                </c:pt>
                <c:pt idx="4970">
                  <c:v>1642.5552211761474</c:v>
                </c:pt>
                <c:pt idx="4971">
                  <c:v>1640.3677211761474</c:v>
                </c:pt>
                <c:pt idx="4972">
                  <c:v>1643.9927211761474</c:v>
                </c:pt>
                <c:pt idx="4973">
                  <c:v>1641.8052211761474</c:v>
                </c:pt>
                <c:pt idx="4974">
                  <c:v>1643.2427211761474</c:v>
                </c:pt>
                <c:pt idx="4975">
                  <c:v>1643.2427211761474</c:v>
                </c:pt>
                <c:pt idx="4976">
                  <c:v>1642.5552211761474</c:v>
                </c:pt>
                <c:pt idx="4977">
                  <c:v>1643.9927211761474</c:v>
                </c:pt>
                <c:pt idx="4978">
                  <c:v>1643.9927211761474</c:v>
                </c:pt>
                <c:pt idx="4979">
                  <c:v>1645.3677211761474</c:v>
                </c:pt>
                <c:pt idx="4980">
                  <c:v>1642.5552211761474</c:v>
                </c:pt>
                <c:pt idx="4981">
                  <c:v>1641.8052211761474</c:v>
                </c:pt>
                <c:pt idx="4982">
                  <c:v>1643.2427211761474</c:v>
                </c:pt>
                <c:pt idx="4983">
                  <c:v>1642.5552211761474</c:v>
                </c:pt>
                <c:pt idx="4984">
                  <c:v>1641.8052211761474</c:v>
                </c:pt>
                <c:pt idx="4985">
                  <c:v>1642.5552211761474</c:v>
                </c:pt>
                <c:pt idx="4986">
                  <c:v>1641.1177211761474</c:v>
                </c:pt>
                <c:pt idx="4987">
                  <c:v>1640.3677211761474</c:v>
                </c:pt>
                <c:pt idx="4988">
                  <c:v>1638.9927211761474</c:v>
                </c:pt>
                <c:pt idx="4989">
                  <c:v>1639.6802211761474</c:v>
                </c:pt>
                <c:pt idx="4990">
                  <c:v>1641.8052211761474</c:v>
                </c:pt>
                <c:pt idx="4991">
                  <c:v>1637.5552211761474</c:v>
                </c:pt>
                <c:pt idx="4992">
                  <c:v>1636.1177211761474</c:v>
                </c:pt>
                <c:pt idx="4993">
                  <c:v>1633.3052211761474</c:v>
                </c:pt>
                <c:pt idx="4994">
                  <c:v>1633.9927211761474</c:v>
                </c:pt>
                <c:pt idx="4995">
                  <c:v>1633.9927211761474</c:v>
                </c:pt>
                <c:pt idx="4996">
                  <c:v>1631.8052211761474</c:v>
                </c:pt>
                <c:pt idx="4997">
                  <c:v>1631.8052211761474</c:v>
                </c:pt>
                <c:pt idx="4998">
                  <c:v>1635.4302211761474</c:v>
                </c:pt>
                <c:pt idx="4999">
                  <c:v>1631.8052211761474</c:v>
                </c:pt>
                <c:pt idx="5000">
                  <c:v>1635.4302211761474</c:v>
                </c:pt>
                <c:pt idx="5001">
                  <c:v>1635.4302211761474</c:v>
                </c:pt>
                <c:pt idx="5002">
                  <c:v>1636.1177211761474</c:v>
                </c:pt>
                <c:pt idx="5003">
                  <c:v>1636.1177211761474</c:v>
                </c:pt>
                <c:pt idx="5004">
                  <c:v>1636.8052211761474</c:v>
                </c:pt>
                <c:pt idx="5005">
                  <c:v>1633.3052211761474</c:v>
                </c:pt>
                <c:pt idx="5006">
                  <c:v>1635.4302211761474</c:v>
                </c:pt>
                <c:pt idx="5007">
                  <c:v>1636.1177211761474</c:v>
                </c:pt>
                <c:pt idx="5008">
                  <c:v>1637.5552211761474</c:v>
                </c:pt>
                <c:pt idx="5009">
                  <c:v>1638.3052211761474</c:v>
                </c:pt>
                <c:pt idx="5010">
                  <c:v>1641.1177211761474</c:v>
                </c:pt>
                <c:pt idx="5011">
                  <c:v>1637.6177211761474</c:v>
                </c:pt>
                <c:pt idx="5012">
                  <c:v>1638.9927211761474</c:v>
                </c:pt>
                <c:pt idx="5013">
                  <c:v>1638.3052211761474</c:v>
                </c:pt>
                <c:pt idx="5014">
                  <c:v>1641.1177211761474</c:v>
                </c:pt>
                <c:pt idx="5015">
                  <c:v>1638.9927211761474</c:v>
                </c:pt>
                <c:pt idx="5016">
                  <c:v>1640.4302211761474</c:v>
                </c:pt>
                <c:pt idx="5017">
                  <c:v>1641.8052211761474</c:v>
                </c:pt>
                <c:pt idx="5018">
                  <c:v>1643.3052211761474</c:v>
                </c:pt>
                <c:pt idx="5019">
                  <c:v>1643.3052211761474</c:v>
                </c:pt>
                <c:pt idx="5020">
                  <c:v>1642.5552211761474</c:v>
                </c:pt>
                <c:pt idx="5021">
                  <c:v>1643.9927211761474</c:v>
                </c:pt>
                <c:pt idx="5022">
                  <c:v>1643.9927211761474</c:v>
                </c:pt>
                <c:pt idx="5023">
                  <c:v>1644.6802211761474</c:v>
                </c:pt>
                <c:pt idx="5024">
                  <c:v>1646.1177211761474</c:v>
                </c:pt>
                <c:pt idx="5025">
                  <c:v>1648.9927211761474</c:v>
                </c:pt>
                <c:pt idx="5026">
                  <c:v>1649.6802211761474</c:v>
                </c:pt>
                <c:pt idx="5027">
                  <c:v>1652.5552211761474</c:v>
                </c:pt>
                <c:pt idx="5028">
                  <c:v>1649.6802211761474</c:v>
                </c:pt>
                <c:pt idx="5029">
                  <c:v>1652.5552211761474</c:v>
                </c:pt>
                <c:pt idx="5030">
                  <c:v>1652.5552211761474</c:v>
                </c:pt>
                <c:pt idx="5031">
                  <c:v>1656.8677211761474</c:v>
                </c:pt>
                <c:pt idx="5032">
                  <c:v>1653.2427211761474</c:v>
                </c:pt>
                <c:pt idx="5033">
                  <c:v>1656.8677211761474</c:v>
                </c:pt>
                <c:pt idx="5034">
                  <c:v>1654.6802211761474</c:v>
                </c:pt>
                <c:pt idx="5035">
                  <c:v>1655.3677211761474</c:v>
                </c:pt>
                <c:pt idx="5036">
                  <c:v>1656.0552211761474</c:v>
                </c:pt>
                <c:pt idx="5037">
                  <c:v>1656.8677211761474</c:v>
                </c:pt>
                <c:pt idx="5038">
                  <c:v>1655.3677211761474</c:v>
                </c:pt>
                <c:pt idx="5039">
                  <c:v>1658.2427211761474</c:v>
                </c:pt>
                <c:pt idx="5040">
                  <c:v>1655.3677211761474</c:v>
                </c:pt>
                <c:pt idx="5041">
                  <c:v>1653.3052211761474</c:v>
                </c:pt>
                <c:pt idx="5042">
                  <c:v>1656.1802211761474</c:v>
                </c:pt>
                <c:pt idx="5043">
                  <c:v>1656.8677211761474</c:v>
                </c:pt>
                <c:pt idx="5044">
                  <c:v>1659.6802211761474</c:v>
                </c:pt>
                <c:pt idx="5045">
                  <c:v>1658.9927211761474</c:v>
                </c:pt>
                <c:pt idx="5046">
                  <c:v>1659.6802211761474</c:v>
                </c:pt>
                <c:pt idx="5047">
                  <c:v>1660.3677211761474</c:v>
                </c:pt>
                <c:pt idx="5048">
                  <c:v>1660.3677211761474</c:v>
                </c:pt>
                <c:pt idx="5049">
                  <c:v>1661.0552211761474</c:v>
                </c:pt>
                <c:pt idx="5050">
                  <c:v>1659.6802211761474</c:v>
                </c:pt>
                <c:pt idx="5051">
                  <c:v>1659.6802211761474</c:v>
                </c:pt>
                <c:pt idx="5052">
                  <c:v>1660.3677211761474</c:v>
                </c:pt>
                <c:pt idx="5053">
                  <c:v>1661.0552211761474</c:v>
                </c:pt>
                <c:pt idx="5054">
                  <c:v>1661.0552211761474</c:v>
                </c:pt>
                <c:pt idx="5055">
                  <c:v>1660.3677211761474</c:v>
                </c:pt>
                <c:pt idx="5056">
                  <c:v>1661.0552211761474</c:v>
                </c:pt>
                <c:pt idx="5057">
                  <c:v>1657.5552211761474</c:v>
                </c:pt>
                <c:pt idx="5058">
                  <c:v>1659.6802211761474</c:v>
                </c:pt>
                <c:pt idx="5059">
                  <c:v>1658.9302211761474</c:v>
                </c:pt>
                <c:pt idx="5060">
                  <c:v>1656.8677211761474</c:v>
                </c:pt>
                <c:pt idx="5061">
                  <c:v>1656.8677211761474</c:v>
                </c:pt>
                <c:pt idx="5062">
                  <c:v>1656.8677211761474</c:v>
                </c:pt>
                <c:pt idx="5063">
                  <c:v>1658.2427211761474</c:v>
                </c:pt>
                <c:pt idx="5064">
                  <c:v>1654.6802211761474</c:v>
                </c:pt>
                <c:pt idx="5065">
                  <c:v>1651.8677211761474</c:v>
                </c:pt>
                <c:pt idx="5066">
                  <c:v>1651.8677211761474</c:v>
                </c:pt>
                <c:pt idx="5067">
                  <c:v>1651.1177211761474</c:v>
                </c:pt>
                <c:pt idx="5068">
                  <c:v>1650.4302211761474</c:v>
                </c:pt>
                <c:pt idx="5069">
                  <c:v>1648.9927211761474</c:v>
                </c:pt>
                <c:pt idx="5070">
                  <c:v>1648.3052211761474</c:v>
                </c:pt>
                <c:pt idx="5071">
                  <c:v>1648.9927211761474</c:v>
                </c:pt>
                <c:pt idx="5072">
                  <c:v>1648.3052211761474</c:v>
                </c:pt>
                <c:pt idx="5073">
                  <c:v>1649.6802211761474</c:v>
                </c:pt>
                <c:pt idx="5074">
                  <c:v>1647.5552211761474</c:v>
                </c:pt>
                <c:pt idx="5075">
                  <c:v>1648.3052211761474</c:v>
                </c:pt>
                <c:pt idx="5076">
                  <c:v>1647.5552211761474</c:v>
                </c:pt>
                <c:pt idx="5077">
                  <c:v>1644.6802211761474</c:v>
                </c:pt>
                <c:pt idx="5078">
                  <c:v>1647.5552211761474</c:v>
                </c:pt>
                <c:pt idx="5079">
                  <c:v>1644.6802211761474</c:v>
                </c:pt>
                <c:pt idx="5080">
                  <c:v>1643.3052211761474</c:v>
                </c:pt>
                <c:pt idx="5081">
                  <c:v>1646.1177211761474</c:v>
                </c:pt>
                <c:pt idx="5082">
                  <c:v>1646.1177211761474</c:v>
                </c:pt>
                <c:pt idx="5083">
                  <c:v>1642.6177211761474</c:v>
                </c:pt>
                <c:pt idx="5084">
                  <c:v>1644.6802211761474</c:v>
                </c:pt>
                <c:pt idx="5085">
                  <c:v>1641.8052211761474</c:v>
                </c:pt>
                <c:pt idx="5086">
                  <c:v>1643.9927211761474</c:v>
                </c:pt>
                <c:pt idx="5087">
                  <c:v>1641.8052211761474</c:v>
                </c:pt>
                <c:pt idx="5088">
                  <c:v>1640.4302211761474</c:v>
                </c:pt>
                <c:pt idx="5089">
                  <c:v>1638.3052211761474</c:v>
                </c:pt>
                <c:pt idx="5090">
                  <c:v>1637.6177211761474</c:v>
                </c:pt>
                <c:pt idx="5091">
                  <c:v>1637.6177211761474</c:v>
                </c:pt>
                <c:pt idx="5092">
                  <c:v>1635.4302211761474</c:v>
                </c:pt>
                <c:pt idx="5093">
                  <c:v>1635.4302211761474</c:v>
                </c:pt>
                <c:pt idx="5094">
                  <c:v>1634.7427211761474</c:v>
                </c:pt>
                <c:pt idx="5095">
                  <c:v>1635.4302211761474</c:v>
                </c:pt>
                <c:pt idx="5096">
                  <c:v>1631.1802211761474</c:v>
                </c:pt>
                <c:pt idx="5097">
                  <c:v>1634.0552211761474</c:v>
                </c:pt>
                <c:pt idx="5098">
                  <c:v>1630.4927211761474</c:v>
                </c:pt>
                <c:pt idx="5099">
                  <c:v>1629.7427211761474</c:v>
                </c:pt>
                <c:pt idx="5100">
                  <c:v>1629.7427211761474</c:v>
                </c:pt>
                <c:pt idx="5101">
                  <c:v>1630.4927211761474</c:v>
                </c:pt>
                <c:pt idx="5102">
                  <c:v>1626.1802211761474</c:v>
                </c:pt>
                <c:pt idx="5103">
                  <c:v>1629.7427211761474</c:v>
                </c:pt>
                <c:pt idx="5104">
                  <c:v>1627.6802211761474</c:v>
                </c:pt>
                <c:pt idx="5105">
                  <c:v>1626.8677211761474</c:v>
                </c:pt>
                <c:pt idx="5106">
                  <c:v>1629.0552211761474</c:v>
                </c:pt>
                <c:pt idx="5107">
                  <c:v>1631.8677211761474</c:v>
                </c:pt>
                <c:pt idx="5108">
                  <c:v>1629.7427211761474</c:v>
                </c:pt>
                <c:pt idx="5109">
                  <c:v>1631.1802211761474</c:v>
                </c:pt>
                <c:pt idx="5110">
                  <c:v>1630.4927211761474</c:v>
                </c:pt>
                <c:pt idx="5111">
                  <c:v>1631.1802211761474</c:v>
                </c:pt>
                <c:pt idx="5112">
                  <c:v>1631.8677211761474</c:v>
                </c:pt>
                <c:pt idx="5113">
                  <c:v>1631.1802211761474</c:v>
                </c:pt>
                <c:pt idx="5114">
                  <c:v>1630.4927211761474</c:v>
                </c:pt>
                <c:pt idx="5115">
                  <c:v>1632.6177211761474</c:v>
                </c:pt>
                <c:pt idx="5116">
                  <c:v>1632.6177211761474</c:v>
                </c:pt>
                <c:pt idx="5117">
                  <c:v>1631.8677211761474</c:v>
                </c:pt>
                <c:pt idx="5118">
                  <c:v>1631.8677211761474</c:v>
                </c:pt>
                <c:pt idx="5119">
                  <c:v>1635.4302211761474</c:v>
                </c:pt>
                <c:pt idx="5120">
                  <c:v>1634.0552211761474</c:v>
                </c:pt>
                <c:pt idx="5121">
                  <c:v>1635.4927211761474</c:v>
                </c:pt>
                <c:pt idx="5122">
                  <c:v>1636.8677211761474</c:v>
                </c:pt>
                <c:pt idx="5123">
                  <c:v>1637.6177211761474</c:v>
                </c:pt>
                <c:pt idx="5124">
                  <c:v>1636.8677211761474</c:v>
                </c:pt>
                <c:pt idx="5125">
                  <c:v>1637.6177211761474</c:v>
                </c:pt>
                <c:pt idx="5126">
                  <c:v>1639.7427211761474</c:v>
                </c:pt>
                <c:pt idx="5127">
                  <c:v>1640.4302211761474</c:v>
                </c:pt>
                <c:pt idx="5128">
                  <c:v>1641.9302211761474</c:v>
                </c:pt>
                <c:pt idx="5129">
                  <c:v>1641.9302211761474</c:v>
                </c:pt>
                <c:pt idx="5130">
                  <c:v>1641.1802211761474</c:v>
                </c:pt>
                <c:pt idx="5131">
                  <c:v>1643.3052211761474</c:v>
                </c:pt>
                <c:pt idx="5132">
                  <c:v>1645.4302211761474</c:v>
                </c:pt>
                <c:pt idx="5133">
                  <c:v>1643.3052211761474</c:v>
                </c:pt>
                <c:pt idx="5134">
                  <c:v>1646.9302211761474</c:v>
                </c:pt>
                <c:pt idx="5135">
                  <c:v>1646.9302211761474</c:v>
                </c:pt>
                <c:pt idx="5136">
                  <c:v>1651.8677211761474</c:v>
                </c:pt>
                <c:pt idx="5137">
                  <c:v>1647.6177211761474</c:v>
                </c:pt>
                <c:pt idx="5138">
                  <c:v>1648.9927211761474</c:v>
                </c:pt>
                <c:pt idx="5139">
                  <c:v>1649.0552211761474</c:v>
                </c:pt>
                <c:pt idx="5140">
                  <c:v>1651.9302211761474</c:v>
                </c:pt>
                <c:pt idx="5141">
                  <c:v>1650.4302211761474</c:v>
                </c:pt>
                <c:pt idx="5142">
                  <c:v>1651.1177211761474</c:v>
                </c:pt>
                <c:pt idx="5143">
                  <c:v>1651.9302211761474</c:v>
                </c:pt>
                <c:pt idx="5144">
                  <c:v>1650.4302211761474</c:v>
                </c:pt>
                <c:pt idx="5145">
                  <c:v>1651.9302211761474</c:v>
                </c:pt>
                <c:pt idx="5146">
                  <c:v>1650.4302211761474</c:v>
                </c:pt>
                <c:pt idx="5147">
                  <c:v>1651.9302211761474</c:v>
                </c:pt>
                <c:pt idx="5148">
                  <c:v>1649.7427211761474</c:v>
                </c:pt>
                <c:pt idx="5149">
                  <c:v>1650.4302211761474</c:v>
                </c:pt>
                <c:pt idx="5150">
                  <c:v>1650.4302211761474</c:v>
                </c:pt>
                <c:pt idx="5151">
                  <c:v>1651.1177211761474</c:v>
                </c:pt>
                <c:pt idx="5152">
                  <c:v>1651.9302211761474</c:v>
                </c:pt>
                <c:pt idx="5153">
                  <c:v>1650.4302211761474</c:v>
                </c:pt>
                <c:pt idx="5154">
                  <c:v>1651.8677211761474</c:v>
                </c:pt>
                <c:pt idx="5155">
                  <c:v>1653.3052211761474</c:v>
                </c:pt>
                <c:pt idx="5156">
                  <c:v>1649.7427211761474</c:v>
                </c:pt>
                <c:pt idx="5157">
                  <c:v>1653.3052211761474</c:v>
                </c:pt>
                <c:pt idx="5158">
                  <c:v>1655.4302211761474</c:v>
                </c:pt>
                <c:pt idx="5159">
                  <c:v>1653.9927211761474</c:v>
                </c:pt>
                <c:pt idx="5160">
                  <c:v>1653.9927211761474</c:v>
                </c:pt>
                <c:pt idx="5161">
                  <c:v>1656.8677211761474</c:v>
                </c:pt>
                <c:pt idx="5162">
                  <c:v>1653.9927211761474</c:v>
                </c:pt>
                <c:pt idx="5163">
                  <c:v>1656.8677211761474</c:v>
                </c:pt>
                <c:pt idx="5164">
                  <c:v>1654.6802211761474</c:v>
                </c:pt>
                <c:pt idx="5165">
                  <c:v>1658.3052211761474</c:v>
                </c:pt>
                <c:pt idx="5166">
                  <c:v>1657.5552211761474</c:v>
                </c:pt>
                <c:pt idx="5167">
                  <c:v>1656.1802211761474</c:v>
                </c:pt>
                <c:pt idx="5168">
                  <c:v>1656.1802211761474</c:v>
                </c:pt>
                <c:pt idx="5169">
                  <c:v>1658.2427211761474</c:v>
                </c:pt>
                <c:pt idx="5170">
                  <c:v>1658.2427211761474</c:v>
                </c:pt>
                <c:pt idx="5171">
                  <c:v>1659.6802211761474</c:v>
                </c:pt>
                <c:pt idx="5172">
                  <c:v>1656.8677211761474</c:v>
                </c:pt>
                <c:pt idx="5173">
                  <c:v>1656.1802211761474</c:v>
                </c:pt>
                <c:pt idx="5174">
                  <c:v>1655.3677211761474</c:v>
                </c:pt>
                <c:pt idx="5175">
                  <c:v>1657.5552211761474</c:v>
                </c:pt>
                <c:pt idx="5176">
                  <c:v>1656.8677211761474</c:v>
                </c:pt>
                <c:pt idx="5177">
                  <c:v>1656.1802211761474</c:v>
                </c:pt>
                <c:pt idx="5178">
                  <c:v>1656.1802211761474</c:v>
                </c:pt>
                <c:pt idx="5179">
                  <c:v>1653.9927211761474</c:v>
                </c:pt>
                <c:pt idx="5180">
                  <c:v>1655.3677211761474</c:v>
                </c:pt>
                <c:pt idx="5181">
                  <c:v>1654.6802211761474</c:v>
                </c:pt>
                <c:pt idx="5182">
                  <c:v>1651.1177211761474</c:v>
                </c:pt>
                <c:pt idx="5183">
                  <c:v>1653.9927211761474</c:v>
                </c:pt>
                <c:pt idx="5184">
                  <c:v>1650.4302211761474</c:v>
                </c:pt>
                <c:pt idx="5185">
                  <c:v>1649.6802211761474</c:v>
                </c:pt>
                <c:pt idx="5186">
                  <c:v>1650.4302211761474</c:v>
                </c:pt>
                <c:pt idx="5187">
                  <c:v>1647.5552211761474</c:v>
                </c:pt>
                <c:pt idx="5188">
                  <c:v>1645.4302211761474</c:v>
                </c:pt>
                <c:pt idx="5189">
                  <c:v>1646.1177211761474</c:v>
                </c:pt>
                <c:pt idx="5190">
                  <c:v>1647.5552211761474</c:v>
                </c:pt>
                <c:pt idx="5191">
                  <c:v>1645.4302211761474</c:v>
                </c:pt>
                <c:pt idx="5192">
                  <c:v>1644.6802211761474</c:v>
                </c:pt>
                <c:pt idx="5193">
                  <c:v>1643.9927211761474</c:v>
                </c:pt>
                <c:pt idx="5194">
                  <c:v>1642.6177211761474</c:v>
                </c:pt>
                <c:pt idx="5195">
                  <c:v>1640.4302211761474</c:v>
                </c:pt>
                <c:pt idx="5196">
                  <c:v>1641.8052211761474</c:v>
                </c:pt>
                <c:pt idx="5197">
                  <c:v>1641.1177211761474</c:v>
                </c:pt>
                <c:pt idx="5198">
                  <c:v>1639.7427211761474</c:v>
                </c:pt>
                <c:pt idx="5199">
                  <c:v>1637.6177211761474</c:v>
                </c:pt>
                <c:pt idx="5200">
                  <c:v>1636.1177211761474</c:v>
                </c:pt>
                <c:pt idx="5201">
                  <c:v>1635.4302211761474</c:v>
                </c:pt>
                <c:pt idx="5202">
                  <c:v>1634.0552211761474</c:v>
                </c:pt>
                <c:pt idx="5203">
                  <c:v>1632.6177211761474</c:v>
                </c:pt>
                <c:pt idx="5204">
                  <c:v>1631.8677211761474</c:v>
                </c:pt>
                <c:pt idx="5205">
                  <c:v>1632.6177211761474</c:v>
                </c:pt>
                <c:pt idx="5206">
                  <c:v>1629.7427211761474</c:v>
                </c:pt>
                <c:pt idx="5207">
                  <c:v>1629.0552211761474</c:v>
                </c:pt>
                <c:pt idx="5208">
                  <c:v>1629.7427211761474</c:v>
                </c:pt>
                <c:pt idx="5209">
                  <c:v>1629.7427211761474</c:v>
                </c:pt>
                <c:pt idx="5210">
                  <c:v>1626.8677211761474</c:v>
                </c:pt>
                <c:pt idx="5211">
                  <c:v>1628.3677211761474</c:v>
                </c:pt>
                <c:pt idx="5212">
                  <c:v>1627.5552211761474</c:v>
                </c:pt>
                <c:pt idx="5213">
                  <c:v>1627.5552211761474</c:v>
                </c:pt>
                <c:pt idx="5214">
                  <c:v>1629.0552211761474</c:v>
                </c:pt>
                <c:pt idx="5215">
                  <c:v>1626.8677211761474</c:v>
                </c:pt>
                <c:pt idx="5216">
                  <c:v>1624.7427211761474</c:v>
                </c:pt>
                <c:pt idx="5217">
                  <c:v>1629.7427211761474</c:v>
                </c:pt>
                <c:pt idx="5218">
                  <c:v>1626.8677211761474</c:v>
                </c:pt>
                <c:pt idx="5219">
                  <c:v>1626.8677211761474</c:v>
                </c:pt>
                <c:pt idx="5220">
                  <c:v>1626.1802211761474</c:v>
                </c:pt>
                <c:pt idx="5221">
                  <c:v>1624.0552211761474</c:v>
                </c:pt>
                <c:pt idx="5222">
                  <c:v>1626.8677211761474</c:v>
                </c:pt>
                <c:pt idx="5223">
                  <c:v>1624.7427211761474</c:v>
                </c:pt>
                <c:pt idx="5224">
                  <c:v>1624.0552211761474</c:v>
                </c:pt>
                <c:pt idx="5225">
                  <c:v>1626.1802211761474</c:v>
                </c:pt>
                <c:pt idx="5226">
                  <c:v>1626.1802211761474</c:v>
                </c:pt>
                <c:pt idx="5227">
                  <c:v>1626.8677211761474</c:v>
                </c:pt>
                <c:pt idx="5228">
                  <c:v>1626.1802211761474</c:v>
                </c:pt>
                <c:pt idx="5229">
                  <c:v>1629.0552211761474</c:v>
                </c:pt>
                <c:pt idx="5230">
                  <c:v>1627.5552211761474</c:v>
                </c:pt>
                <c:pt idx="5231">
                  <c:v>1627.5552211761474</c:v>
                </c:pt>
                <c:pt idx="5232">
                  <c:v>1626.8677211761474</c:v>
                </c:pt>
                <c:pt idx="5233">
                  <c:v>1629.7427211761474</c:v>
                </c:pt>
                <c:pt idx="5234">
                  <c:v>1631.8677211761474</c:v>
                </c:pt>
                <c:pt idx="5235">
                  <c:v>1631.1177211761474</c:v>
                </c:pt>
                <c:pt idx="5236">
                  <c:v>1629.7427211761474</c:v>
                </c:pt>
                <c:pt idx="5237">
                  <c:v>1629.7427211761474</c:v>
                </c:pt>
                <c:pt idx="5238">
                  <c:v>1630.4302211761474</c:v>
                </c:pt>
                <c:pt idx="5239">
                  <c:v>1629.7427211761474</c:v>
                </c:pt>
                <c:pt idx="5240">
                  <c:v>1629.7427211761474</c:v>
                </c:pt>
                <c:pt idx="5241">
                  <c:v>1630.4302211761474</c:v>
                </c:pt>
                <c:pt idx="5242">
                  <c:v>1630.4302211761474</c:v>
                </c:pt>
                <c:pt idx="5243">
                  <c:v>1627.5552211761474</c:v>
                </c:pt>
                <c:pt idx="5244">
                  <c:v>1627.5552211761474</c:v>
                </c:pt>
                <c:pt idx="5245">
                  <c:v>1628.3677211761474</c:v>
                </c:pt>
                <c:pt idx="5246">
                  <c:v>1628.3677211761474</c:v>
                </c:pt>
                <c:pt idx="5247">
                  <c:v>1630.4302211761474</c:v>
                </c:pt>
                <c:pt idx="5248">
                  <c:v>1630.4302211761474</c:v>
                </c:pt>
                <c:pt idx="5249">
                  <c:v>1629.0552211761474</c:v>
                </c:pt>
                <c:pt idx="5250">
                  <c:v>1629.0552211761474</c:v>
                </c:pt>
                <c:pt idx="5251">
                  <c:v>1627.5552211761474</c:v>
                </c:pt>
                <c:pt idx="5252">
                  <c:v>1631.1802211761474</c:v>
                </c:pt>
                <c:pt idx="5253">
                  <c:v>1629.0552211761474</c:v>
                </c:pt>
                <c:pt idx="5254">
                  <c:v>1630.4302211761474</c:v>
                </c:pt>
                <c:pt idx="5255">
                  <c:v>1628.3677211761474</c:v>
                </c:pt>
                <c:pt idx="5256">
                  <c:v>1630.4302211761474</c:v>
                </c:pt>
                <c:pt idx="5257">
                  <c:v>1630.4302211761474</c:v>
                </c:pt>
                <c:pt idx="5258">
                  <c:v>1630.4302211761474</c:v>
                </c:pt>
                <c:pt idx="5259">
                  <c:v>1628.3677211761474</c:v>
                </c:pt>
                <c:pt idx="5260">
                  <c:v>1627.5552211761474</c:v>
                </c:pt>
                <c:pt idx="5261">
                  <c:v>1629.0552211761474</c:v>
                </c:pt>
                <c:pt idx="5262">
                  <c:v>1631.1802211761474</c:v>
                </c:pt>
                <c:pt idx="5263">
                  <c:v>1629.0552211761474</c:v>
                </c:pt>
                <c:pt idx="5264">
                  <c:v>1630.4302211761474</c:v>
                </c:pt>
                <c:pt idx="5265">
                  <c:v>1627.5552211761474</c:v>
                </c:pt>
                <c:pt idx="5266">
                  <c:v>1629.0552211761474</c:v>
                </c:pt>
                <c:pt idx="5267">
                  <c:v>1629.7427211761474</c:v>
                </c:pt>
                <c:pt idx="5268">
                  <c:v>1627.5552211761474</c:v>
                </c:pt>
                <c:pt idx="5269">
                  <c:v>1627.5552211761474</c:v>
                </c:pt>
                <c:pt idx="5270">
                  <c:v>1631.1802211761474</c:v>
                </c:pt>
                <c:pt idx="5271">
                  <c:v>1628.3677211761474</c:v>
                </c:pt>
                <c:pt idx="5272">
                  <c:v>1626.8677211761474</c:v>
                </c:pt>
                <c:pt idx="5273">
                  <c:v>1626.8677211761474</c:v>
                </c:pt>
                <c:pt idx="5274">
                  <c:v>1629.0552211761474</c:v>
                </c:pt>
                <c:pt idx="5275">
                  <c:v>1624.7427211761474</c:v>
                </c:pt>
                <c:pt idx="5276">
                  <c:v>1624.0552211761474</c:v>
                </c:pt>
                <c:pt idx="5277">
                  <c:v>1624.7427211761474</c:v>
                </c:pt>
                <c:pt idx="5278">
                  <c:v>1622.6802211761474</c:v>
                </c:pt>
                <c:pt idx="5279">
                  <c:v>1622.6802211761474</c:v>
                </c:pt>
                <c:pt idx="5280">
                  <c:v>1621.8677211761474</c:v>
                </c:pt>
                <c:pt idx="5281">
                  <c:v>1621.8677211761474</c:v>
                </c:pt>
                <c:pt idx="5282">
                  <c:v>1620.4927211761474</c:v>
                </c:pt>
                <c:pt idx="5283">
                  <c:v>1619.8052211761474</c:v>
                </c:pt>
                <c:pt idx="5284">
                  <c:v>1619.8052211761474</c:v>
                </c:pt>
                <c:pt idx="5285">
                  <c:v>1618.3677211761474</c:v>
                </c:pt>
                <c:pt idx="5286">
                  <c:v>1619.8052211761474</c:v>
                </c:pt>
                <c:pt idx="5287">
                  <c:v>1618.3677211761474</c:v>
                </c:pt>
                <c:pt idx="5288">
                  <c:v>1616.9302211761474</c:v>
                </c:pt>
                <c:pt idx="5289">
                  <c:v>1616.1802211761474</c:v>
                </c:pt>
                <c:pt idx="5290">
                  <c:v>1615.4927211761474</c:v>
                </c:pt>
                <c:pt idx="5291">
                  <c:v>1616.1802211761474</c:v>
                </c:pt>
                <c:pt idx="5292">
                  <c:v>1614.1177211761474</c:v>
                </c:pt>
                <c:pt idx="5293">
                  <c:v>1612.6177211761474</c:v>
                </c:pt>
                <c:pt idx="5294">
                  <c:v>1616.1802211761474</c:v>
                </c:pt>
                <c:pt idx="5295">
                  <c:v>1614.1177211761474</c:v>
                </c:pt>
                <c:pt idx="5296">
                  <c:v>1615.4927211761474</c:v>
                </c:pt>
                <c:pt idx="5297">
                  <c:v>1616.1802211761474</c:v>
                </c:pt>
                <c:pt idx="5298">
                  <c:v>1613.3677211761474</c:v>
                </c:pt>
                <c:pt idx="5299">
                  <c:v>1611.2427211761474</c:v>
                </c:pt>
                <c:pt idx="5300">
                  <c:v>1614.1177211761474</c:v>
                </c:pt>
                <c:pt idx="5301">
                  <c:v>1613.3677211761474</c:v>
                </c:pt>
                <c:pt idx="5302">
                  <c:v>1612.6177211761474</c:v>
                </c:pt>
                <c:pt idx="5303">
                  <c:v>1614.8052211761474</c:v>
                </c:pt>
                <c:pt idx="5304">
                  <c:v>1614.1177211761474</c:v>
                </c:pt>
                <c:pt idx="5305">
                  <c:v>1614.1177211761474</c:v>
                </c:pt>
                <c:pt idx="5306">
                  <c:v>1613.3677211761474</c:v>
                </c:pt>
                <c:pt idx="5307">
                  <c:v>1614.8052211761474</c:v>
                </c:pt>
                <c:pt idx="5308">
                  <c:v>1611.9302211761474</c:v>
                </c:pt>
                <c:pt idx="5309">
                  <c:v>1614.8052211761474</c:v>
                </c:pt>
                <c:pt idx="5310">
                  <c:v>1615.4927211761474</c:v>
                </c:pt>
                <c:pt idx="5311">
                  <c:v>1616.1802211761474</c:v>
                </c:pt>
                <c:pt idx="5312">
                  <c:v>1614.8052211761474</c:v>
                </c:pt>
                <c:pt idx="5313">
                  <c:v>1613.3677211761474</c:v>
                </c:pt>
                <c:pt idx="5314">
                  <c:v>1613.3677211761474</c:v>
                </c:pt>
                <c:pt idx="5315">
                  <c:v>1615.4927211761474</c:v>
                </c:pt>
                <c:pt idx="5316">
                  <c:v>1615.4927211761474</c:v>
                </c:pt>
                <c:pt idx="5317">
                  <c:v>1618.3677211761474</c:v>
                </c:pt>
                <c:pt idx="5318">
                  <c:v>1618.3677211761474</c:v>
                </c:pt>
                <c:pt idx="5319">
                  <c:v>1616.1802211761474</c:v>
                </c:pt>
                <c:pt idx="5320">
                  <c:v>1617.6177211761474</c:v>
                </c:pt>
                <c:pt idx="5321">
                  <c:v>1618.3677211761474</c:v>
                </c:pt>
                <c:pt idx="5322">
                  <c:v>1619.0552211761474</c:v>
                </c:pt>
                <c:pt idx="5323">
                  <c:v>1619.0552211761474</c:v>
                </c:pt>
                <c:pt idx="5324">
                  <c:v>1621.8677211761474</c:v>
                </c:pt>
                <c:pt idx="5325">
                  <c:v>1620.4927211761474</c:v>
                </c:pt>
                <c:pt idx="5326">
                  <c:v>1622.5552211761474</c:v>
                </c:pt>
                <c:pt idx="5327">
                  <c:v>1626.8677211761474</c:v>
                </c:pt>
                <c:pt idx="5328">
                  <c:v>1626.1802211761474</c:v>
                </c:pt>
                <c:pt idx="5329">
                  <c:v>1630.4302211761474</c:v>
                </c:pt>
                <c:pt idx="5330">
                  <c:v>1631.1177211761474</c:v>
                </c:pt>
                <c:pt idx="5331">
                  <c:v>1631.8052211761474</c:v>
                </c:pt>
                <c:pt idx="5332">
                  <c:v>1631.1177211761474</c:v>
                </c:pt>
                <c:pt idx="5333">
                  <c:v>1632.6177211761474</c:v>
                </c:pt>
                <c:pt idx="5334">
                  <c:v>1634.6802211761474</c:v>
                </c:pt>
                <c:pt idx="5335">
                  <c:v>1635.4302211761474</c:v>
                </c:pt>
                <c:pt idx="5336">
                  <c:v>1634.6802211761474</c:v>
                </c:pt>
                <c:pt idx="5337">
                  <c:v>1637.5552211761474</c:v>
                </c:pt>
                <c:pt idx="5338">
                  <c:v>1639.6802211761474</c:v>
                </c:pt>
                <c:pt idx="5339">
                  <c:v>1641.1177211761474</c:v>
                </c:pt>
                <c:pt idx="5340">
                  <c:v>1638.9927211761474</c:v>
                </c:pt>
                <c:pt idx="5341">
                  <c:v>1642.5552211761474</c:v>
                </c:pt>
                <c:pt idx="5342">
                  <c:v>1643.2427211761474</c:v>
                </c:pt>
                <c:pt idx="5343">
                  <c:v>1643.2427211761474</c:v>
                </c:pt>
                <c:pt idx="5344">
                  <c:v>1643.9302211761474</c:v>
                </c:pt>
                <c:pt idx="5345">
                  <c:v>1646.0552211761474</c:v>
                </c:pt>
                <c:pt idx="5346">
                  <c:v>1645.3677211761474</c:v>
                </c:pt>
                <c:pt idx="5347">
                  <c:v>1647.5552211761474</c:v>
                </c:pt>
                <c:pt idx="5348">
                  <c:v>1641.8052211761474</c:v>
                </c:pt>
                <c:pt idx="5349">
                  <c:v>1646.0552211761474</c:v>
                </c:pt>
                <c:pt idx="5350">
                  <c:v>1649.6177211761474</c:v>
                </c:pt>
                <c:pt idx="5351">
                  <c:v>1647.5552211761474</c:v>
                </c:pt>
                <c:pt idx="5352">
                  <c:v>1651.0552211761474</c:v>
                </c:pt>
                <c:pt idx="5353">
                  <c:v>1651.7427211761474</c:v>
                </c:pt>
                <c:pt idx="5354">
                  <c:v>1648.9302211761474</c:v>
                </c:pt>
                <c:pt idx="5355">
                  <c:v>1648.2427211761474</c:v>
                </c:pt>
                <c:pt idx="5356">
                  <c:v>1653.2427211761474</c:v>
                </c:pt>
                <c:pt idx="5357">
                  <c:v>1652.4927211761474</c:v>
                </c:pt>
                <c:pt idx="5358">
                  <c:v>1653.9302211761474</c:v>
                </c:pt>
                <c:pt idx="5359">
                  <c:v>1654.6177211761474</c:v>
                </c:pt>
                <c:pt idx="5360">
                  <c:v>1654.6177211761474</c:v>
                </c:pt>
                <c:pt idx="5361">
                  <c:v>1653.9302211761474</c:v>
                </c:pt>
                <c:pt idx="5362">
                  <c:v>1655.9927211761474</c:v>
                </c:pt>
                <c:pt idx="5363">
                  <c:v>1658.1802211761474</c:v>
                </c:pt>
                <c:pt idx="5364">
                  <c:v>1656.8052211761474</c:v>
                </c:pt>
                <c:pt idx="5365">
                  <c:v>1655.3052211761474</c:v>
                </c:pt>
                <c:pt idx="5366">
                  <c:v>1653.9302211761474</c:v>
                </c:pt>
                <c:pt idx="5367">
                  <c:v>1656.8052211761474</c:v>
                </c:pt>
                <c:pt idx="5368">
                  <c:v>1655.9927211761474</c:v>
                </c:pt>
                <c:pt idx="5369">
                  <c:v>1655.9927211761474</c:v>
                </c:pt>
                <c:pt idx="5370">
                  <c:v>1653.1802211761474</c:v>
                </c:pt>
                <c:pt idx="5371">
                  <c:v>1653.1802211761474</c:v>
                </c:pt>
                <c:pt idx="5372">
                  <c:v>1653.1802211761474</c:v>
                </c:pt>
                <c:pt idx="5373">
                  <c:v>1651.0552211761474</c:v>
                </c:pt>
                <c:pt idx="5374">
                  <c:v>1650.3052211761474</c:v>
                </c:pt>
                <c:pt idx="5375">
                  <c:v>1650.3052211761474</c:v>
                </c:pt>
                <c:pt idx="5376">
                  <c:v>1647.4927211761474</c:v>
                </c:pt>
                <c:pt idx="5377">
                  <c:v>1647.4927211761474</c:v>
                </c:pt>
                <c:pt idx="5378">
                  <c:v>1647.4927211761474</c:v>
                </c:pt>
                <c:pt idx="5379">
                  <c:v>1646.7427211761474</c:v>
                </c:pt>
                <c:pt idx="5380">
                  <c:v>1643.2427211761474</c:v>
                </c:pt>
                <c:pt idx="5381">
                  <c:v>1643.9302211761474</c:v>
                </c:pt>
                <c:pt idx="5382">
                  <c:v>1644.6177211761474</c:v>
                </c:pt>
                <c:pt idx="5383">
                  <c:v>1643.9302211761474</c:v>
                </c:pt>
                <c:pt idx="5384">
                  <c:v>1642.5552211761474</c:v>
                </c:pt>
                <c:pt idx="5385">
                  <c:v>1640.3677211761474</c:v>
                </c:pt>
                <c:pt idx="5386">
                  <c:v>1641.0552211761474</c:v>
                </c:pt>
                <c:pt idx="5387">
                  <c:v>1638.9302211761474</c:v>
                </c:pt>
                <c:pt idx="5388">
                  <c:v>1636.8052211761474</c:v>
                </c:pt>
                <c:pt idx="5389">
                  <c:v>1636.0552211761474</c:v>
                </c:pt>
                <c:pt idx="5390">
                  <c:v>1638.2427211761474</c:v>
                </c:pt>
                <c:pt idx="5391">
                  <c:v>1636.0552211761474</c:v>
                </c:pt>
                <c:pt idx="5392">
                  <c:v>1634.6802211761474</c:v>
                </c:pt>
                <c:pt idx="5393">
                  <c:v>1634.6802211761474</c:v>
                </c:pt>
                <c:pt idx="5394">
                  <c:v>1632.4927211761474</c:v>
                </c:pt>
                <c:pt idx="5395">
                  <c:v>1631.8052211761474</c:v>
                </c:pt>
                <c:pt idx="5396">
                  <c:v>1631.8052211761474</c:v>
                </c:pt>
                <c:pt idx="5397">
                  <c:v>1631.8052211761474</c:v>
                </c:pt>
                <c:pt idx="5398">
                  <c:v>1628.9927211761474</c:v>
                </c:pt>
                <c:pt idx="5399">
                  <c:v>1630.3677211761474</c:v>
                </c:pt>
                <c:pt idx="5400">
                  <c:v>1628.9927211761474</c:v>
                </c:pt>
                <c:pt idx="5401">
                  <c:v>1628.3052211761474</c:v>
                </c:pt>
                <c:pt idx="5402">
                  <c:v>1628.3052211761474</c:v>
                </c:pt>
                <c:pt idx="5403">
                  <c:v>1627.5552211761474</c:v>
                </c:pt>
                <c:pt idx="5404">
                  <c:v>1627.5552211761474</c:v>
                </c:pt>
                <c:pt idx="5405">
                  <c:v>1623.3052211761474</c:v>
                </c:pt>
                <c:pt idx="5406">
                  <c:v>1624.7427211761474</c:v>
                </c:pt>
                <c:pt idx="5407">
                  <c:v>1621.1177211761474</c:v>
                </c:pt>
                <c:pt idx="5408">
                  <c:v>1622.5552211761474</c:v>
                </c:pt>
                <c:pt idx="5409">
                  <c:v>1620.4302211761474</c:v>
                </c:pt>
                <c:pt idx="5410">
                  <c:v>1622.5552211761474</c:v>
                </c:pt>
                <c:pt idx="5411">
                  <c:v>1621.1177211761474</c:v>
                </c:pt>
                <c:pt idx="5412">
                  <c:v>1620.4302211761474</c:v>
                </c:pt>
                <c:pt idx="5413">
                  <c:v>1620.4302211761474</c:v>
                </c:pt>
                <c:pt idx="5414">
                  <c:v>1618.2427211761474</c:v>
                </c:pt>
                <c:pt idx="5415">
                  <c:v>1617.5552211761474</c:v>
                </c:pt>
                <c:pt idx="5416">
                  <c:v>1617.5552211761474</c:v>
                </c:pt>
                <c:pt idx="5417">
                  <c:v>1616.8677211761474</c:v>
                </c:pt>
                <c:pt idx="5418">
                  <c:v>1619.7427211761474</c:v>
                </c:pt>
                <c:pt idx="5419">
                  <c:v>1618.2427211761474</c:v>
                </c:pt>
                <c:pt idx="5420">
                  <c:v>1618.2427211761474</c:v>
                </c:pt>
                <c:pt idx="5421">
                  <c:v>1614.7427211761474</c:v>
                </c:pt>
                <c:pt idx="5422">
                  <c:v>1616.1802211761474</c:v>
                </c:pt>
                <c:pt idx="5423">
                  <c:v>1617.5552211761474</c:v>
                </c:pt>
                <c:pt idx="5424">
                  <c:v>1615.4302211761474</c:v>
                </c:pt>
                <c:pt idx="5425">
                  <c:v>1613.3677211761474</c:v>
                </c:pt>
                <c:pt idx="5426">
                  <c:v>1611.8677211761474</c:v>
                </c:pt>
                <c:pt idx="5427">
                  <c:v>1614.7427211761474</c:v>
                </c:pt>
                <c:pt idx="5428">
                  <c:v>1614.0552211761474</c:v>
                </c:pt>
                <c:pt idx="5429">
                  <c:v>1613.3677211761474</c:v>
                </c:pt>
                <c:pt idx="5430">
                  <c:v>1611.8677211761474</c:v>
                </c:pt>
                <c:pt idx="5431">
                  <c:v>1611.8677211761474</c:v>
                </c:pt>
                <c:pt idx="5432">
                  <c:v>1610.4927211761474</c:v>
                </c:pt>
                <c:pt idx="5433">
                  <c:v>1610.4927211761474</c:v>
                </c:pt>
                <c:pt idx="5434">
                  <c:v>1609.7427211761474</c:v>
                </c:pt>
                <c:pt idx="5435">
                  <c:v>1611.1802211761474</c:v>
                </c:pt>
                <c:pt idx="5436">
                  <c:v>1611.1802211761474</c:v>
                </c:pt>
                <c:pt idx="5437">
                  <c:v>1610.4927211761474</c:v>
                </c:pt>
                <c:pt idx="5438">
                  <c:v>1610.4927211761474</c:v>
                </c:pt>
                <c:pt idx="5439">
                  <c:v>1608.3052211761474</c:v>
                </c:pt>
                <c:pt idx="5440">
                  <c:v>1607.6177211761474</c:v>
                </c:pt>
                <c:pt idx="5441">
                  <c:v>1609.7427211761474</c:v>
                </c:pt>
                <c:pt idx="5442">
                  <c:v>1610.4927211761474</c:v>
                </c:pt>
                <c:pt idx="5443">
                  <c:v>1610.4927211761474</c:v>
                </c:pt>
                <c:pt idx="5444">
                  <c:v>1606.8677211761474</c:v>
                </c:pt>
                <c:pt idx="5445">
                  <c:v>1609.0552211761474</c:v>
                </c:pt>
                <c:pt idx="5446">
                  <c:v>1608.3052211761474</c:v>
                </c:pt>
                <c:pt idx="5447">
                  <c:v>1606.8677211761474</c:v>
                </c:pt>
                <c:pt idx="5448">
                  <c:v>1606.8677211761474</c:v>
                </c:pt>
                <c:pt idx="5449">
                  <c:v>1608.3052211761474</c:v>
                </c:pt>
                <c:pt idx="5450">
                  <c:v>1606.8677211761474</c:v>
                </c:pt>
                <c:pt idx="5451">
                  <c:v>1607.6177211761474</c:v>
                </c:pt>
                <c:pt idx="5452">
                  <c:v>1606.8677211761474</c:v>
                </c:pt>
                <c:pt idx="5453">
                  <c:v>1606.1802211761474</c:v>
                </c:pt>
                <c:pt idx="5454">
                  <c:v>1607.5552211761474</c:v>
                </c:pt>
                <c:pt idx="5455">
                  <c:v>1609.7427211761474</c:v>
                </c:pt>
                <c:pt idx="5456">
                  <c:v>1609.7427211761474</c:v>
                </c:pt>
                <c:pt idx="5457">
                  <c:v>1609.7427211761474</c:v>
                </c:pt>
                <c:pt idx="5458">
                  <c:v>1610.4302211761474</c:v>
                </c:pt>
                <c:pt idx="5459">
                  <c:v>1607.5552211761474</c:v>
                </c:pt>
                <c:pt idx="5460">
                  <c:v>1609.0552211761474</c:v>
                </c:pt>
                <c:pt idx="5461">
                  <c:v>1609.7427211761474</c:v>
                </c:pt>
                <c:pt idx="5462">
                  <c:v>1611.8677211761474</c:v>
                </c:pt>
                <c:pt idx="5463">
                  <c:v>1611.8677211761474</c:v>
                </c:pt>
                <c:pt idx="5464">
                  <c:v>1615.4302211761474</c:v>
                </c:pt>
                <c:pt idx="5465">
                  <c:v>1612.5552211761474</c:v>
                </c:pt>
                <c:pt idx="5466">
                  <c:v>1614.7427211761474</c:v>
                </c:pt>
                <c:pt idx="5467">
                  <c:v>1614.7427211761474</c:v>
                </c:pt>
                <c:pt idx="5468">
                  <c:v>1617.5552211761474</c:v>
                </c:pt>
                <c:pt idx="5469">
                  <c:v>1618.9927211761474</c:v>
                </c:pt>
                <c:pt idx="5470">
                  <c:v>1618.9927211761474</c:v>
                </c:pt>
                <c:pt idx="5471">
                  <c:v>1621.1177211761474</c:v>
                </c:pt>
                <c:pt idx="5472">
                  <c:v>1619.7427211761474</c:v>
                </c:pt>
                <c:pt idx="5473">
                  <c:v>1620.4302211761474</c:v>
                </c:pt>
                <c:pt idx="5474">
                  <c:v>1621.8052211761474</c:v>
                </c:pt>
                <c:pt idx="5475">
                  <c:v>1621.1177211761474</c:v>
                </c:pt>
                <c:pt idx="5476">
                  <c:v>1623.3052211761474</c:v>
                </c:pt>
                <c:pt idx="5477">
                  <c:v>1623.9927211761474</c:v>
                </c:pt>
                <c:pt idx="5478">
                  <c:v>1625.4302211761474</c:v>
                </c:pt>
                <c:pt idx="5479">
                  <c:v>1626.1177211761474</c:v>
                </c:pt>
                <c:pt idx="5480">
                  <c:v>1627.4927211761474</c:v>
                </c:pt>
                <c:pt idx="5481">
                  <c:v>1626.8052211761474</c:v>
                </c:pt>
                <c:pt idx="5482">
                  <c:v>1628.3052211761474</c:v>
                </c:pt>
                <c:pt idx="5483">
                  <c:v>1629.6802211761474</c:v>
                </c:pt>
                <c:pt idx="5484">
                  <c:v>1628.9927211761474</c:v>
                </c:pt>
                <c:pt idx="5485">
                  <c:v>1632.4927211761474</c:v>
                </c:pt>
                <c:pt idx="5486">
                  <c:v>1631.1177211761474</c:v>
                </c:pt>
                <c:pt idx="5487">
                  <c:v>1632.4927211761474</c:v>
                </c:pt>
                <c:pt idx="5488">
                  <c:v>1631.8052211761474</c:v>
                </c:pt>
                <c:pt idx="5489">
                  <c:v>1634.6802211761474</c:v>
                </c:pt>
                <c:pt idx="5490">
                  <c:v>1633.9302211761474</c:v>
                </c:pt>
                <c:pt idx="5491">
                  <c:v>1635.3677211761474</c:v>
                </c:pt>
                <c:pt idx="5492">
                  <c:v>1635.3677211761474</c:v>
                </c:pt>
                <c:pt idx="5493">
                  <c:v>1636.7427211761474</c:v>
                </c:pt>
                <c:pt idx="5494">
                  <c:v>1638.2427211761474</c:v>
                </c:pt>
                <c:pt idx="5495">
                  <c:v>1638.9302211761474</c:v>
                </c:pt>
                <c:pt idx="5496">
                  <c:v>1639.6177211761474</c:v>
                </c:pt>
                <c:pt idx="5497">
                  <c:v>1640.3677211761474</c:v>
                </c:pt>
                <c:pt idx="5498">
                  <c:v>1643.2427211761474</c:v>
                </c:pt>
                <c:pt idx="5499">
                  <c:v>1645.3052211761474</c:v>
                </c:pt>
                <c:pt idx="5500">
                  <c:v>1641.7427211761474</c:v>
                </c:pt>
                <c:pt idx="5501">
                  <c:v>1643.9302211761474</c:v>
                </c:pt>
                <c:pt idx="5502">
                  <c:v>1644.6177211761474</c:v>
                </c:pt>
                <c:pt idx="5503">
                  <c:v>1648.8677211761474</c:v>
                </c:pt>
                <c:pt idx="5504">
                  <c:v>1645.3052211761474</c:v>
                </c:pt>
                <c:pt idx="5505">
                  <c:v>1646.7427211761474</c:v>
                </c:pt>
                <c:pt idx="5506">
                  <c:v>1644.6177211761474</c:v>
                </c:pt>
                <c:pt idx="5507">
                  <c:v>1645.3052211761474</c:v>
                </c:pt>
                <c:pt idx="5508">
                  <c:v>1646.7427211761474</c:v>
                </c:pt>
                <c:pt idx="5509">
                  <c:v>1644.6177211761474</c:v>
                </c:pt>
                <c:pt idx="5510">
                  <c:v>1647.4927211761474</c:v>
                </c:pt>
                <c:pt idx="5511">
                  <c:v>1647.4927211761474</c:v>
                </c:pt>
                <c:pt idx="5512">
                  <c:v>1649.6177211761474</c:v>
                </c:pt>
                <c:pt idx="5513">
                  <c:v>1648.8677211761474</c:v>
                </c:pt>
                <c:pt idx="5514">
                  <c:v>1648.8677211761474</c:v>
                </c:pt>
                <c:pt idx="5515">
                  <c:v>1651.6802211761474</c:v>
                </c:pt>
                <c:pt idx="5516">
                  <c:v>1649.6177211761474</c:v>
                </c:pt>
                <c:pt idx="5517">
                  <c:v>1652.4927211761474</c:v>
                </c:pt>
                <c:pt idx="5518">
                  <c:v>1653.1802211761474</c:v>
                </c:pt>
                <c:pt idx="5519">
                  <c:v>1655.9927211761474</c:v>
                </c:pt>
                <c:pt idx="5520">
                  <c:v>1657.4302211761474</c:v>
                </c:pt>
                <c:pt idx="5521">
                  <c:v>1655.9927211761474</c:v>
                </c:pt>
                <c:pt idx="5522">
                  <c:v>1655.2427211761474</c:v>
                </c:pt>
                <c:pt idx="5523">
                  <c:v>1658.8677211761474</c:v>
                </c:pt>
                <c:pt idx="5524">
                  <c:v>1657.4302211761474</c:v>
                </c:pt>
                <c:pt idx="5525">
                  <c:v>1659.5552211761474</c:v>
                </c:pt>
                <c:pt idx="5526">
                  <c:v>1658.8677211761474</c:v>
                </c:pt>
                <c:pt idx="5527">
                  <c:v>1660.2427211761474</c:v>
                </c:pt>
                <c:pt idx="5528">
                  <c:v>1658.1177211761474</c:v>
                </c:pt>
                <c:pt idx="5529">
                  <c:v>1660.2427211761474</c:v>
                </c:pt>
                <c:pt idx="5530">
                  <c:v>1658.1177211761474</c:v>
                </c:pt>
                <c:pt idx="5531">
                  <c:v>1660.2427211761474</c:v>
                </c:pt>
                <c:pt idx="5532">
                  <c:v>1660.9302211761474</c:v>
                </c:pt>
                <c:pt idx="5533">
                  <c:v>1660.2427211761474</c:v>
                </c:pt>
                <c:pt idx="5534">
                  <c:v>1658.8677211761474</c:v>
                </c:pt>
                <c:pt idx="5535">
                  <c:v>1656.6802211761474</c:v>
                </c:pt>
                <c:pt idx="5536">
                  <c:v>1660.9302211761474</c:v>
                </c:pt>
                <c:pt idx="5537">
                  <c:v>1658.1177211761474</c:v>
                </c:pt>
                <c:pt idx="5538">
                  <c:v>1659.5552211761474</c:v>
                </c:pt>
                <c:pt idx="5539">
                  <c:v>1656.6802211761474</c:v>
                </c:pt>
                <c:pt idx="5540">
                  <c:v>1658.1177211761474</c:v>
                </c:pt>
                <c:pt idx="5541">
                  <c:v>1657.4302211761474</c:v>
                </c:pt>
                <c:pt idx="5542">
                  <c:v>1658.8677211761474</c:v>
                </c:pt>
                <c:pt idx="5543">
                  <c:v>1658.1177211761474</c:v>
                </c:pt>
                <c:pt idx="5544">
                  <c:v>1657.4302211761474</c:v>
                </c:pt>
                <c:pt idx="5545">
                  <c:v>1657.4302211761474</c:v>
                </c:pt>
                <c:pt idx="5546">
                  <c:v>1657.4302211761474</c:v>
                </c:pt>
                <c:pt idx="5547">
                  <c:v>1653.8677211761474</c:v>
                </c:pt>
                <c:pt idx="5548">
                  <c:v>1653.1802211761474</c:v>
                </c:pt>
                <c:pt idx="5549">
                  <c:v>1654.5552211761474</c:v>
                </c:pt>
                <c:pt idx="5550">
                  <c:v>1653.1802211761474</c:v>
                </c:pt>
                <c:pt idx="5551">
                  <c:v>1652.4927211761474</c:v>
                </c:pt>
                <c:pt idx="5552">
                  <c:v>1647.4927211761474</c:v>
                </c:pt>
                <c:pt idx="5553">
                  <c:v>1647.4927211761474</c:v>
                </c:pt>
                <c:pt idx="5554">
                  <c:v>1646.7427211761474</c:v>
                </c:pt>
                <c:pt idx="5555">
                  <c:v>1644.6177211761474</c:v>
                </c:pt>
                <c:pt idx="5556">
                  <c:v>1646.7427211761474</c:v>
                </c:pt>
                <c:pt idx="5557">
                  <c:v>1643.1802211761474</c:v>
                </c:pt>
                <c:pt idx="5558">
                  <c:v>1641.7427211761474</c:v>
                </c:pt>
                <c:pt idx="5559">
                  <c:v>1640.3677211761474</c:v>
                </c:pt>
                <c:pt idx="5560">
                  <c:v>1636.7427211761474</c:v>
                </c:pt>
                <c:pt idx="5561">
                  <c:v>1636.7427211761474</c:v>
                </c:pt>
                <c:pt idx="5562">
                  <c:v>1636.7427211761474</c:v>
                </c:pt>
                <c:pt idx="5563">
                  <c:v>1632.4927211761474</c:v>
                </c:pt>
                <c:pt idx="5564">
                  <c:v>1632.4927211761474</c:v>
                </c:pt>
                <c:pt idx="5565">
                  <c:v>1629.6802211761474</c:v>
                </c:pt>
                <c:pt idx="5566">
                  <c:v>1627.4927211761474</c:v>
                </c:pt>
                <c:pt idx="5567">
                  <c:v>1626.8052211761474</c:v>
                </c:pt>
                <c:pt idx="5568">
                  <c:v>1629.6802211761474</c:v>
                </c:pt>
                <c:pt idx="5569">
                  <c:v>1625.4302211761474</c:v>
                </c:pt>
                <c:pt idx="5570">
                  <c:v>1622.5552211761474</c:v>
                </c:pt>
                <c:pt idx="5571">
                  <c:v>1621.1177211761474</c:v>
                </c:pt>
                <c:pt idx="5572">
                  <c:v>1621.8052211761474</c:v>
                </c:pt>
                <c:pt idx="5573">
                  <c:v>1620.4302211761474</c:v>
                </c:pt>
                <c:pt idx="5574">
                  <c:v>1618.2427211761474</c:v>
                </c:pt>
                <c:pt idx="5575">
                  <c:v>1618.2427211761474</c:v>
                </c:pt>
                <c:pt idx="5576">
                  <c:v>1618.2427211761474</c:v>
                </c:pt>
                <c:pt idx="5577">
                  <c:v>1618.9927211761474</c:v>
                </c:pt>
                <c:pt idx="5578">
                  <c:v>1617.5552211761474</c:v>
                </c:pt>
                <c:pt idx="5579">
                  <c:v>1614.7427211761474</c:v>
                </c:pt>
                <c:pt idx="5580">
                  <c:v>1613.2427211761474</c:v>
                </c:pt>
                <c:pt idx="5581">
                  <c:v>1613.2427211761474</c:v>
                </c:pt>
                <c:pt idx="5582">
                  <c:v>1614.7427211761474</c:v>
                </c:pt>
                <c:pt idx="5583">
                  <c:v>1613.3677211761474</c:v>
                </c:pt>
                <c:pt idx="5584">
                  <c:v>1613.2427211761474</c:v>
                </c:pt>
                <c:pt idx="5585">
                  <c:v>1611.1802211761474</c:v>
                </c:pt>
                <c:pt idx="5586">
                  <c:v>1610.4302211761474</c:v>
                </c:pt>
                <c:pt idx="5587">
                  <c:v>1608.3052211761474</c:v>
                </c:pt>
                <c:pt idx="5588">
                  <c:v>1610.4302211761474</c:v>
                </c:pt>
                <c:pt idx="5589">
                  <c:v>1608.3052211761474</c:v>
                </c:pt>
                <c:pt idx="5590">
                  <c:v>1609.0552211761474</c:v>
                </c:pt>
                <c:pt idx="5591">
                  <c:v>1606.8677211761474</c:v>
                </c:pt>
                <c:pt idx="5592">
                  <c:v>1609.7427211761474</c:v>
                </c:pt>
                <c:pt idx="5593">
                  <c:v>1608.3052211761474</c:v>
                </c:pt>
                <c:pt idx="5594">
                  <c:v>1609.7427211761474</c:v>
                </c:pt>
                <c:pt idx="5595">
                  <c:v>1609.7427211761474</c:v>
                </c:pt>
                <c:pt idx="5596">
                  <c:v>1611.8677211761474</c:v>
                </c:pt>
                <c:pt idx="5597">
                  <c:v>1609.7427211761474</c:v>
                </c:pt>
                <c:pt idx="5598">
                  <c:v>1611.1802211761474</c:v>
                </c:pt>
                <c:pt idx="5599">
                  <c:v>1613.3677211761474</c:v>
                </c:pt>
                <c:pt idx="5600">
                  <c:v>1614.0552211761474</c:v>
                </c:pt>
                <c:pt idx="5601">
                  <c:v>1613.3677211761474</c:v>
                </c:pt>
                <c:pt idx="5602">
                  <c:v>1614.7427211761474</c:v>
                </c:pt>
                <c:pt idx="5603">
                  <c:v>1614.0552211761474</c:v>
                </c:pt>
                <c:pt idx="5604">
                  <c:v>1613.3677211761474</c:v>
                </c:pt>
                <c:pt idx="5605">
                  <c:v>1616.1802211761474</c:v>
                </c:pt>
                <c:pt idx="5606">
                  <c:v>1616.8677211761474</c:v>
                </c:pt>
                <c:pt idx="5607">
                  <c:v>1618.3677211761474</c:v>
                </c:pt>
                <c:pt idx="5608">
                  <c:v>1619.0552211761474</c:v>
                </c:pt>
                <c:pt idx="5609">
                  <c:v>1618.3677211761474</c:v>
                </c:pt>
                <c:pt idx="5610">
                  <c:v>1619.7427211761474</c:v>
                </c:pt>
                <c:pt idx="5611">
                  <c:v>1617.5552211761474</c:v>
                </c:pt>
                <c:pt idx="5612">
                  <c:v>1617.5552211761474</c:v>
                </c:pt>
                <c:pt idx="5613">
                  <c:v>1619.7427211761474</c:v>
                </c:pt>
                <c:pt idx="5614">
                  <c:v>1621.1802211761474</c:v>
                </c:pt>
                <c:pt idx="5615">
                  <c:v>1621.1177211761474</c:v>
                </c:pt>
                <c:pt idx="5616">
                  <c:v>1621.1802211761474</c:v>
                </c:pt>
                <c:pt idx="5617">
                  <c:v>1621.8677211761474</c:v>
                </c:pt>
                <c:pt idx="5618">
                  <c:v>1620.4302211761474</c:v>
                </c:pt>
                <c:pt idx="5619">
                  <c:v>1622.5552211761474</c:v>
                </c:pt>
                <c:pt idx="5620">
                  <c:v>1623.3052211761474</c:v>
                </c:pt>
                <c:pt idx="5621">
                  <c:v>1624.0552211761474</c:v>
                </c:pt>
                <c:pt idx="5622">
                  <c:v>1623.9927211761474</c:v>
                </c:pt>
                <c:pt idx="5623">
                  <c:v>1624.7427211761474</c:v>
                </c:pt>
                <c:pt idx="5624">
                  <c:v>1624.7427211761474</c:v>
                </c:pt>
                <c:pt idx="5625">
                  <c:v>1623.3052211761474</c:v>
                </c:pt>
                <c:pt idx="5626">
                  <c:v>1621.1177211761474</c:v>
                </c:pt>
                <c:pt idx="5627">
                  <c:v>1623.3052211761474</c:v>
                </c:pt>
                <c:pt idx="5628">
                  <c:v>1623.3052211761474</c:v>
                </c:pt>
                <c:pt idx="5629">
                  <c:v>1625.4302211761474</c:v>
                </c:pt>
                <c:pt idx="5630">
                  <c:v>1624.0552211761474</c:v>
                </c:pt>
                <c:pt idx="5631">
                  <c:v>1621.8677211761474</c:v>
                </c:pt>
                <c:pt idx="5632">
                  <c:v>1620.4302211761474</c:v>
                </c:pt>
                <c:pt idx="5633">
                  <c:v>1619.7427211761474</c:v>
                </c:pt>
                <c:pt idx="5634">
                  <c:v>1621.1802211761474</c:v>
                </c:pt>
                <c:pt idx="5635">
                  <c:v>1619.7427211761474</c:v>
                </c:pt>
                <c:pt idx="5636">
                  <c:v>1619.7427211761474</c:v>
                </c:pt>
                <c:pt idx="5637">
                  <c:v>1620.4302211761474</c:v>
                </c:pt>
                <c:pt idx="5638">
                  <c:v>1618.2427211761474</c:v>
                </c:pt>
                <c:pt idx="5639">
                  <c:v>1620.4302211761474</c:v>
                </c:pt>
                <c:pt idx="5640">
                  <c:v>1619.0552211761474</c:v>
                </c:pt>
                <c:pt idx="5641">
                  <c:v>1619.7427211761474</c:v>
                </c:pt>
                <c:pt idx="5642">
                  <c:v>1617.5552211761474</c:v>
                </c:pt>
                <c:pt idx="5643">
                  <c:v>1615.4302211761474</c:v>
                </c:pt>
                <c:pt idx="5644">
                  <c:v>1614.7427211761474</c:v>
                </c:pt>
                <c:pt idx="5645">
                  <c:v>1613.3677211761474</c:v>
                </c:pt>
                <c:pt idx="5646">
                  <c:v>1611.8677211761474</c:v>
                </c:pt>
                <c:pt idx="5647">
                  <c:v>1612.5552211761474</c:v>
                </c:pt>
                <c:pt idx="5648">
                  <c:v>1611.1802211761474</c:v>
                </c:pt>
                <c:pt idx="5649">
                  <c:v>1609.7427211761474</c:v>
                </c:pt>
                <c:pt idx="5650">
                  <c:v>1610.4302211761474</c:v>
                </c:pt>
                <c:pt idx="5651">
                  <c:v>1611.1802211761474</c:v>
                </c:pt>
                <c:pt idx="5652">
                  <c:v>1608.3052211761474</c:v>
                </c:pt>
                <c:pt idx="5653">
                  <c:v>1606.8677211761474</c:v>
                </c:pt>
                <c:pt idx="5654">
                  <c:v>1606.8677211761474</c:v>
                </c:pt>
                <c:pt idx="5655">
                  <c:v>1610.4302211761474</c:v>
                </c:pt>
                <c:pt idx="5656">
                  <c:v>1606.8677211761474</c:v>
                </c:pt>
                <c:pt idx="5657">
                  <c:v>1609.0552211761474</c:v>
                </c:pt>
                <c:pt idx="5658">
                  <c:v>1607.5552211761474</c:v>
                </c:pt>
                <c:pt idx="5659">
                  <c:v>1609.0552211761474</c:v>
                </c:pt>
                <c:pt idx="5660">
                  <c:v>1609.0552211761474</c:v>
                </c:pt>
                <c:pt idx="5661">
                  <c:v>1609.7427211761474</c:v>
                </c:pt>
                <c:pt idx="5662">
                  <c:v>1610.4302211761474</c:v>
                </c:pt>
                <c:pt idx="5663">
                  <c:v>1614.0552211761474</c:v>
                </c:pt>
                <c:pt idx="5664">
                  <c:v>1611.8677211761474</c:v>
                </c:pt>
                <c:pt idx="5665">
                  <c:v>1614.0552211761474</c:v>
                </c:pt>
                <c:pt idx="5666">
                  <c:v>1615.4302211761474</c:v>
                </c:pt>
                <c:pt idx="5667">
                  <c:v>1615.4302211761474</c:v>
                </c:pt>
                <c:pt idx="5668">
                  <c:v>1615.4302211761474</c:v>
                </c:pt>
                <c:pt idx="5669">
                  <c:v>1614.0552211761474</c:v>
                </c:pt>
                <c:pt idx="5670">
                  <c:v>1616.1177211761474</c:v>
                </c:pt>
                <c:pt idx="5671">
                  <c:v>1616.8677211761474</c:v>
                </c:pt>
                <c:pt idx="5672">
                  <c:v>1618.2427211761474</c:v>
                </c:pt>
                <c:pt idx="5673">
                  <c:v>1621.1177211761474</c:v>
                </c:pt>
                <c:pt idx="5674">
                  <c:v>1621.8052211761474</c:v>
                </c:pt>
                <c:pt idx="5675">
                  <c:v>1623.9927211761474</c:v>
                </c:pt>
                <c:pt idx="5676">
                  <c:v>1621.8052211761474</c:v>
                </c:pt>
                <c:pt idx="5677">
                  <c:v>1621.8052211761474</c:v>
                </c:pt>
                <c:pt idx="5678">
                  <c:v>1620.4302211761474</c:v>
                </c:pt>
                <c:pt idx="5679">
                  <c:v>1620.4302211761474</c:v>
                </c:pt>
                <c:pt idx="5680">
                  <c:v>1623.3052211761474</c:v>
                </c:pt>
                <c:pt idx="5681">
                  <c:v>1623.3052211761474</c:v>
                </c:pt>
                <c:pt idx="5682">
                  <c:v>1623.9927211761474</c:v>
                </c:pt>
                <c:pt idx="5683">
                  <c:v>1625.4302211761474</c:v>
                </c:pt>
                <c:pt idx="5684">
                  <c:v>1624.6802211761474</c:v>
                </c:pt>
                <c:pt idx="5685">
                  <c:v>1624.6802211761474</c:v>
                </c:pt>
                <c:pt idx="5686">
                  <c:v>1622.4927211761474</c:v>
                </c:pt>
                <c:pt idx="5687">
                  <c:v>1628.3052211761474</c:v>
                </c:pt>
                <c:pt idx="5688">
                  <c:v>1629.6802211761474</c:v>
                </c:pt>
                <c:pt idx="5689">
                  <c:v>1630.3677211761474</c:v>
                </c:pt>
                <c:pt idx="5690">
                  <c:v>1632.4927211761474</c:v>
                </c:pt>
                <c:pt idx="5691">
                  <c:v>1633.9927211761474</c:v>
                </c:pt>
                <c:pt idx="5692">
                  <c:v>1633.9927211761474</c:v>
                </c:pt>
                <c:pt idx="5693">
                  <c:v>1635.3677211761474</c:v>
                </c:pt>
                <c:pt idx="5694">
                  <c:v>1635.3677211761474</c:v>
                </c:pt>
                <c:pt idx="5695">
                  <c:v>1636.0552211761474</c:v>
                </c:pt>
                <c:pt idx="5696">
                  <c:v>1636.0552211761474</c:v>
                </c:pt>
                <c:pt idx="5697">
                  <c:v>1636.0552211761474</c:v>
                </c:pt>
                <c:pt idx="5698">
                  <c:v>1636.0552211761474</c:v>
                </c:pt>
                <c:pt idx="5699">
                  <c:v>1636.7427211761474</c:v>
                </c:pt>
                <c:pt idx="5700">
                  <c:v>1634.6802211761474</c:v>
                </c:pt>
                <c:pt idx="5701">
                  <c:v>1633.2427211761474</c:v>
                </c:pt>
                <c:pt idx="5702">
                  <c:v>1634.6802211761474</c:v>
                </c:pt>
                <c:pt idx="5703">
                  <c:v>1635.3677211761474</c:v>
                </c:pt>
                <c:pt idx="5704">
                  <c:v>1635.3677211761474</c:v>
                </c:pt>
                <c:pt idx="5705">
                  <c:v>1636.7427211761474</c:v>
                </c:pt>
                <c:pt idx="5706">
                  <c:v>1636.0552211761474</c:v>
                </c:pt>
                <c:pt idx="5707">
                  <c:v>1633.9302211761474</c:v>
                </c:pt>
                <c:pt idx="5708">
                  <c:v>1635.3677211761474</c:v>
                </c:pt>
                <c:pt idx="5709">
                  <c:v>1631.1177211761474</c:v>
                </c:pt>
                <c:pt idx="5710">
                  <c:v>1635.3677211761474</c:v>
                </c:pt>
                <c:pt idx="5711">
                  <c:v>1635.3677211761474</c:v>
                </c:pt>
                <c:pt idx="5712">
                  <c:v>1637.5552211761474</c:v>
                </c:pt>
                <c:pt idx="5713">
                  <c:v>1634.6802211761474</c:v>
                </c:pt>
                <c:pt idx="5714">
                  <c:v>1632.4927211761474</c:v>
                </c:pt>
                <c:pt idx="5715">
                  <c:v>1633.2427211761474</c:v>
                </c:pt>
                <c:pt idx="5716">
                  <c:v>1631.0552211761474</c:v>
                </c:pt>
                <c:pt idx="5717">
                  <c:v>1631.0552211761474</c:v>
                </c:pt>
                <c:pt idx="5718">
                  <c:v>1630.3677211761474</c:v>
                </c:pt>
                <c:pt idx="5719">
                  <c:v>1628.1802211761474</c:v>
                </c:pt>
                <c:pt idx="5720">
                  <c:v>1628.1802211761474</c:v>
                </c:pt>
                <c:pt idx="5721">
                  <c:v>1628.1802211761474</c:v>
                </c:pt>
                <c:pt idx="5722">
                  <c:v>1626.8052211761474</c:v>
                </c:pt>
                <c:pt idx="5723">
                  <c:v>1624.6802211761474</c:v>
                </c:pt>
                <c:pt idx="5724">
                  <c:v>1624.6802211761474</c:v>
                </c:pt>
                <c:pt idx="5725">
                  <c:v>1625.3677211761474</c:v>
                </c:pt>
                <c:pt idx="5726">
                  <c:v>1623.9927211761474</c:v>
                </c:pt>
                <c:pt idx="5727">
                  <c:v>1622.4927211761474</c:v>
                </c:pt>
                <c:pt idx="5728">
                  <c:v>1621.1177211761474</c:v>
                </c:pt>
                <c:pt idx="5729">
                  <c:v>1620.4302211761474</c:v>
                </c:pt>
                <c:pt idx="5730">
                  <c:v>1618.9927211761474</c:v>
                </c:pt>
                <c:pt idx="5731">
                  <c:v>1616.8677211761474</c:v>
                </c:pt>
                <c:pt idx="5732">
                  <c:v>1616.1177211761474</c:v>
                </c:pt>
                <c:pt idx="5733">
                  <c:v>1616.1177211761474</c:v>
                </c:pt>
                <c:pt idx="5734">
                  <c:v>1614.7427211761474</c:v>
                </c:pt>
                <c:pt idx="5735">
                  <c:v>1613.9927211761474</c:v>
                </c:pt>
                <c:pt idx="5736">
                  <c:v>1611.1177211761474</c:v>
                </c:pt>
                <c:pt idx="5737">
                  <c:v>1611.8677211761474</c:v>
                </c:pt>
                <c:pt idx="5738">
                  <c:v>1609.7427211761474</c:v>
                </c:pt>
                <c:pt idx="5739">
                  <c:v>1609.0552211761474</c:v>
                </c:pt>
                <c:pt idx="5740">
                  <c:v>1609.7427211761474</c:v>
                </c:pt>
                <c:pt idx="5741">
                  <c:v>1610.4302211761474</c:v>
                </c:pt>
                <c:pt idx="5742">
                  <c:v>1611.1177211761474</c:v>
                </c:pt>
                <c:pt idx="5743">
                  <c:v>1609.0552211761474</c:v>
                </c:pt>
                <c:pt idx="5744">
                  <c:v>1611.8677211761474</c:v>
                </c:pt>
                <c:pt idx="5745">
                  <c:v>1611.8677211761474</c:v>
                </c:pt>
                <c:pt idx="5746">
                  <c:v>1610.4302211761474</c:v>
                </c:pt>
                <c:pt idx="5747">
                  <c:v>1611.1177211761474</c:v>
                </c:pt>
                <c:pt idx="5748">
                  <c:v>1609.7427211761474</c:v>
                </c:pt>
                <c:pt idx="5749">
                  <c:v>1609.7427211761474</c:v>
                </c:pt>
                <c:pt idx="5750">
                  <c:v>1610.4302211761474</c:v>
                </c:pt>
                <c:pt idx="5751">
                  <c:v>1610.4302211761474</c:v>
                </c:pt>
                <c:pt idx="5752">
                  <c:v>1608.2427211761474</c:v>
                </c:pt>
                <c:pt idx="5753">
                  <c:v>1609.7427211761474</c:v>
                </c:pt>
                <c:pt idx="5754">
                  <c:v>1610.4302211761474</c:v>
                </c:pt>
                <c:pt idx="5755">
                  <c:v>1608.2427211761474</c:v>
                </c:pt>
                <c:pt idx="5756">
                  <c:v>1609.7427211761474</c:v>
                </c:pt>
                <c:pt idx="5757">
                  <c:v>1606.1802211761474</c:v>
                </c:pt>
                <c:pt idx="5758">
                  <c:v>1606.8677211761474</c:v>
                </c:pt>
                <c:pt idx="5759">
                  <c:v>1610.4302211761474</c:v>
                </c:pt>
                <c:pt idx="5760">
                  <c:v>1609.7427211761474</c:v>
                </c:pt>
                <c:pt idx="5761">
                  <c:v>1610.4302211761474</c:v>
                </c:pt>
                <c:pt idx="5762">
                  <c:v>1611.1177211761474</c:v>
                </c:pt>
                <c:pt idx="5763">
                  <c:v>1611.8677211761474</c:v>
                </c:pt>
                <c:pt idx="5764">
                  <c:v>1611.8677211761474</c:v>
                </c:pt>
                <c:pt idx="5765">
                  <c:v>1612.5552211761474</c:v>
                </c:pt>
                <c:pt idx="5766">
                  <c:v>1612.5552211761474</c:v>
                </c:pt>
                <c:pt idx="5767">
                  <c:v>1609.7427211761474</c:v>
                </c:pt>
                <c:pt idx="5768">
                  <c:v>1613.2427211761474</c:v>
                </c:pt>
                <c:pt idx="5769">
                  <c:v>1614.0552211761474</c:v>
                </c:pt>
                <c:pt idx="5770">
                  <c:v>1613.2427211761474</c:v>
                </c:pt>
                <c:pt idx="5771">
                  <c:v>1612.5552211761474</c:v>
                </c:pt>
                <c:pt idx="5772">
                  <c:v>1612.5552211761474</c:v>
                </c:pt>
                <c:pt idx="5773">
                  <c:v>1614.0552211761474</c:v>
                </c:pt>
                <c:pt idx="5774">
                  <c:v>1613.2427211761474</c:v>
                </c:pt>
                <c:pt idx="5775">
                  <c:v>1612.5552211761474</c:v>
                </c:pt>
                <c:pt idx="5776">
                  <c:v>1612.5552211761474</c:v>
                </c:pt>
                <c:pt idx="5777">
                  <c:v>1616.1177211761474</c:v>
                </c:pt>
                <c:pt idx="5778">
                  <c:v>1613.2427211761474</c:v>
                </c:pt>
                <c:pt idx="5779">
                  <c:v>1613.2427211761474</c:v>
                </c:pt>
                <c:pt idx="5780">
                  <c:v>1614.7427211761474</c:v>
                </c:pt>
                <c:pt idx="5781">
                  <c:v>1614.0552211761474</c:v>
                </c:pt>
                <c:pt idx="5782">
                  <c:v>1613.2427211761474</c:v>
                </c:pt>
                <c:pt idx="5783">
                  <c:v>1612.5552211761474</c:v>
                </c:pt>
                <c:pt idx="5784">
                  <c:v>1612.5552211761474</c:v>
                </c:pt>
                <c:pt idx="5785">
                  <c:v>1612.5552211761474</c:v>
                </c:pt>
                <c:pt idx="5786">
                  <c:v>1613.2427211761474</c:v>
                </c:pt>
                <c:pt idx="5787">
                  <c:v>1610.4927211761474</c:v>
                </c:pt>
                <c:pt idx="5788">
                  <c:v>1611.1802211761474</c:v>
                </c:pt>
                <c:pt idx="5789">
                  <c:v>1610.4302211761474</c:v>
                </c:pt>
                <c:pt idx="5790">
                  <c:v>1611.1802211761474</c:v>
                </c:pt>
                <c:pt idx="5791">
                  <c:v>1611.8677211761474</c:v>
                </c:pt>
                <c:pt idx="5792">
                  <c:v>1613.2427211761474</c:v>
                </c:pt>
                <c:pt idx="5793">
                  <c:v>1611.8677211761474</c:v>
                </c:pt>
                <c:pt idx="5794">
                  <c:v>1611.8677211761474</c:v>
                </c:pt>
                <c:pt idx="5795">
                  <c:v>1614.7427211761474</c:v>
                </c:pt>
                <c:pt idx="5796">
                  <c:v>1609.0552211761474</c:v>
                </c:pt>
                <c:pt idx="5797">
                  <c:v>1613.3677211761474</c:v>
                </c:pt>
                <c:pt idx="5798">
                  <c:v>1612.5552211761474</c:v>
                </c:pt>
                <c:pt idx="5799">
                  <c:v>1611.1802211761474</c:v>
                </c:pt>
                <c:pt idx="5800">
                  <c:v>1611.1802211761474</c:v>
                </c:pt>
                <c:pt idx="5801">
                  <c:v>1611.1802211761474</c:v>
                </c:pt>
                <c:pt idx="5802">
                  <c:v>1610.4302211761474</c:v>
                </c:pt>
                <c:pt idx="5803">
                  <c:v>1609.7427211761474</c:v>
                </c:pt>
                <c:pt idx="5804">
                  <c:v>1611.1802211761474</c:v>
                </c:pt>
                <c:pt idx="5805">
                  <c:v>1609.7427211761474</c:v>
                </c:pt>
                <c:pt idx="5806">
                  <c:v>1611.8677211761474</c:v>
                </c:pt>
                <c:pt idx="5807">
                  <c:v>1609.7427211761474</c:v>
                </c:pt>
                <c:pt idx="5808">
                  <c:v>1610.4302211761474</c:v>
                </c:pt>
                <c:pt idx="5809">
                  <c:v>1609.0552211761474</c:v>
                </c:pt>
                <c:pt idx="5810">
                  <c:v>1611.1802211761474</c:v>
                </c:pt>
                <c:pt idx="5811">
                  <c:v>1613.2427211761474</c:v>
                </c:pt>
                <c:pt idx="5812">
                  <c:v>1613.2427211761474</c:v>
                </c:pt>
                <c:pt idx="5813">
                  <c:v>1613.9927211761474</c:v>
                </c:pt>
                <c:pt idx="5814">
                  <c:v>1613.9927211761474</c:v>
                </c:pt>
                <c:pt idx="5815">
                  <c:v>1611.8677211761474</c:v>
                </c:pt>
                <c:pt idx="5816">
                  <c:v>1615.4302211761474</c:v>
                </c:pt>
                <c:pt idx="5817">
                  <c:v>1612.5552211761474</c:v>
                </c:pt>
                <c:pt idx="5818">
                  <c:v>1613.9927211761474</c:v>
                </c:pt>
                <c:pt idx="5819">
                  <c:v>1613.2427211761474</c:v>
                </c:pt>
                <c:pt idx="5820">
                  <c:v>1614.7427211761474</c:v>
                </c:pt>
                <c:pt idx="5821">
                  <c:v>1613.2427211761474</c:v>
                </c:pt>
                <c:pt idx="5822">
                  <c:v>1612.5552211761474</c:v>
                </c:pt>
                <c:pt idx="5823">
                  <c:v>1614.7427211761474</c:v>
                </c:pt>
                <c:pt idx="5824">
                  <c:v>1613.9927211761474</c:v>
                </c:pt>
                <c:pt idx="5825">
                  <c:v>1614.7427211761474</c:v>
                </c:pt>
                <c:pt idx="5826">
                  <c:v>1614.7427211761474</c:v>
                </c:pt>
                <c:pt idx="5827">
                  <c:v>1614.7427211761474</c:v>
                </c:pt>
                <c:pt idx="5828">
                  <c:v>1612.5552211761474</c:v>
                </c:pt>
                <c:pt idx="5829">
                  <c:v>1612.5552211761474</c:v>
                </c:pt>
                <c:pt idx="5830">
                  <c:v>1611.8677211761474</c:v>
                </c:pt>
                <c:pt idx="5831">
                  <c:v>1611.1177211761474</c:v>
                </c:pt>
                <c:pt idx="5832">
                  <c:v>1612.5552211761474</c:v>
                </c:pt>
                <c:pt idx="5833">
                  <c:v>1612.5552211761474</c:v>
                </c:pt>
                <c:pt idx="5834">
                  <c:v>1610.4302211761474</c:v>
                </c:pt>
                <c:pt idx="5835">
                  <c:v>1608.3052211761474</c:v>
                </c:pt>
                <c:pt idx="5836">
                  <c:v>1611.1802211761474</c:v>
                </c:pt>
                <c:pt idx="5837">
                  <c:v>1609.7427211761474</c:v>
                </c:pt>
                <c:pt idx="5838">
                  <c:v>1610.4302211761474</c:v>
                </c:pt>
                <c:pt idx="5839">
                  <c:v>1611.1802211761474</c:v>
                </c:pt>
                <c:pt idx="5840">
                  <c:v>1609.0552211761474</c:v>
                </c:pt>
                <c:pt idx="5841">
                  <c:v>1608.2427211761474</c:v>
                </c:pt>
                <c:pt idx="5842">
                  <c:v>1609.7427211761474</c:v>
                </c:pt>
                <c:pt idx="5843">
                  <c:v>1610.4302211761474</c:v>
                </c:pt>
                <c:pt idx="5844">
                  <c:v>1609.7427211761474</c:v>
                </c:pt>
                <c:pt idx="5845">
                  <c:v>1609.7427211761474</c:v>
                </c:pt>
                <c:pt idx="5846">
                  <c:v>1611.1177211761474</c:v>
                </c:pt>
                <c:pt idx="5847">
                  <c:v>1611.8677211761474</c:v>
                </c:pt>
                <c:pt idx="5848">
                  <c:v>1609.0552211761474</c:v>
                </c:pt>
                <c:pt idx="5849">
                  <c:v>1611.1177211761474</c:v>
                </c:pt>
                <c:pt idx="5850">
                  <c:v>1612.5552211761474</c:v>
                </c:pt>
                <c:pt idx="5851">
                  <c:v>1611.1177211761474</c:v>
                </c:pt>
                <c:pt idx="5852">
                  <c:v>1610.4302211761474</c:v>
                </c:pt>
                <c:pt idx="5853">
                  <c:v>1609.7427211761474</c:v>
                </c:pt>
                <c:pt idx="5854">
                  <c:v>1610.4302211761474</c:v>
                </c:pt>
                <c:pt idx="5855">
                  <c:v>1607.5552211761474</c:v>
                </c:pt>
                <c:pt idx="5856">
                  <c:v>1611.1177211761474</c:v>
                </c:pt>
                <c:pt idx="5857">
                  <c:v>1606.8677211761474</c:v>
                </c:pt>
                <c:pt idx="5858">
                  <c:v>1606.8677211761474</c:v>
                </c:pt>
                <c:pt idx="5859">
                  <c:v>1608.2427211761474</c:v>
                </c:pt>
                <c:pt idx="5860">
                  <c:v>1606.8677211761474</c:v>
                </c:pt>
                <c:pt idx="5861">
                  <c:v>1608.2427211761474</c:v>
                </c:pt>
                <c:pt idx="5862">
                  <c:v>1605.4302211761474</c:v>
                </c:pt>
                <c:pt idx="5863">
                  <c:v>1605.4302211761474</c:v>
                </c:pt>
                <c:pt idx="5864">
                  <c:v>1609.0552211761474</c:v>
                </c:pt>
                <c:pt idx="5865">
                  <c:v>1607.5552211761474</c:v>
                </c:pt>
                <c:pt idx="5866">
                  <c:v>1609.7427211761474</c:v>
                </c:pt>
                <c:pt idx="5867">
                  <c:v>1608.2427211761474</c:v>
                </c:pt>
                <c:pt idx="5868">
                  <c:v>1609.0552211761474</c:v>
                </c:pt>
                <c:pt idx="5869">
                  <c:v>1609.7427211761474</c:v>
                </c:pt>
                <c:pt idx="5870">
                  <c:v>1611.1802211761474</c:v>
                </c:pt>
                <c:pt idx="5871">
                  <c:v>1609.7427211761474</c:v>
                </c:pt>
                <c:pt idx="5872">
                  <c:v>1609.7427211761474</c:v>
                </c:pt>
                <c:pt idx="5873">
                  <c:v>1608.3052211761474</c:v>
                </c:pt>
                <c:pt idx="5874">
                  <c:v>1604.7427211761474</c:v>
                </c:pt>
                <c:pt idx="5875">
                  <c:v>1609.0552211761474</c:v>
                </c:pt>
                <c:pt idx="5876">
                  <c:v>1606.1802211761474</c:v>
                </c:pt>
                <c:pt idx="5877">
                  <c:v>1604.7427211761474</c:v>
                </c:pt>
                <c:pt idx="5878">
                  <c:v>1604.7427211761474</c:v>
                </c:pt>
                <c:pt idx="5879">
                  <c:v>1603.3052211761474</c:v>
                </c:pt>
                <c:pt idx="5880">
                  <c:v>1606.8677211761474</c:v>
                </c:pt>
                <c:pt idx="5881">
                  <c:v>1603.3052211761474</c:v>
                </c:pt>
                <c:pt idx="5882">
                  <c:v>1602.6177211761474</c:v>
                </c:pt>
                <c:pt idx="5883">
                  <c:v>1604.7427211761474</c:v>
                </c:pt>
                <c:pt idx="5884">
                  <c:v>1603.3052211761474</c:v>
                </c:pt>
                <c:pt idx="5885">
                  <c:v>1601.8677211761474</c:v>
                </c:pt>
                <c:pt idx="5886">
                  <c:v>1604.7427211761474</c:v>
                </c:pt>
                <c:pt idx="5887">
                  <c:v>1605.4927211761474</c:v>
                </c:pt>
                <c:pt idx="5888">
                  <c:v>1606.1802211761474</c:v>
                </c:pt>
                <c:pt idx="5889">
                  <c:v>1603.3052211761474</c:v>
                </c:pt>
                <c:pt idx="5890">
                  <c:v>1603.3052211761474</c:v>
                </c:pt>
                <c:pt idx="5891">
                  <c:v>1603.3052211761474</c:v>
                </c:pt>
                <c:pt idx="5892">
                  <c:v>1601.8677211761474</c:v>
                </c:pt>
                <c:pt idx="5893">
                  <c:v>1603.3052211761474</c:v>
                </c:pt>
                <c:pt idx="5894">
                  <c:v>1603.3052211761474</c:v>
                </c:pt>
                <c:pt idx="5895">
                  <c:v>1602.5552211761474</c:v>
                </c:pt>
                <c:pt idx="5896">
                  <c:v>1603.9927211761474</c:v>
                </c:pt>
                <c:pt idx="5897">
                  <c:v>1603.9927211761474</c:v>
                </c:pt>
                <c:pt idx="5898">
                  <c:v>1603.9927211761474</c:v>
                </c:pt>
                <c:pt idx="5899">
                  <c:v>1601.8677211761474</c:v>
                </c:pt>
                <c:pt idx="5900">
                  <c:v>1603.9927211761474</c:v>
                </c:pt>
                <c:pt idx="5901">
                  <c:v>1603.9927211761474</c:v>
                </c:pt>
                <c:pt idx="5902">
                  <c:v>1601.8677211761474</c:v>
                </c:pt>
                <c:pt idx="5903">
                  <c:v>1601.8677211761474</c:v>
                </c:pt>
                <c:pt idx="5904">
                  <c:v>1600.4927211761474</c:v>
                </c:pt>
                <c:pt idx="5905">
                  <c:v>1602.5552211761474</c:v>
                </c:pt>
                <c:pt idx="5906">
                  <c:v>1601.1802211761474</c:v>
                </c:pt>
                <c:pt idx="5907">
                  <c:v>1600.4927211761474</c:v>
                </c:pt>
                <c:pt idx="5908">
                  <c:v>1598.9927211761474</c:v>
                </c:pt>
                <c:pt idx="5909">
                  <c:v>1598.9927211761474</c:v>
                </c:pt>
                <c:pt idx="5910">
                  <c:v>1597.6177211761474</c:v>
                </c:pt>
                <c:pt idx="5911">
                  <c:v>1596.8677211761474</c:v>
                </c:pt>
                <c:pt idx="5912">
                  <c:v>1597.6177211761474</c:v>
                </c:pt>
                <c:pt idx="5913">
                  <c:v>1596.8677211761474</c:v>
                </c:pt>
                <c:pt idx="5914">
                  <c:v>1596.1802211761474</c:v>
                </c:pt>
                <c:pt idx="5915">
                  <c:v>1596.1802211761474</c:v>
                </c:pt>
                <c:pt idx="5916">
                  <c:v>1595.4927211761474</c:v>
                </c:pt>
                <c:pt idx="5917">
                  <c:v>1592.5552211761474</c:v>
                </c:pt>
                <c:pt idx="5918">
                  <c:v>1590.4302211761474</c:v>
                </c:pt>
                <c:pt idx="5919">
                  <c:v>1592.5552211761474</c:v>
                </c:pt>
                <c:pt idx="5920">
                  <c:v>1591.8677211761474</c:v>
                </c:pt>
                <c:pt idx="5921">
                  <c:v>1591.8677211761474</c:v>
                </c:pt>
                <c:pt idx="5922">
                  <c:v>1589.6802211761474</c:v>
                </c:pt>
                <c:pt idx="5923">
                  <c:v>1591.1802211761474</c:v>
                </c:pt>
                <c:pt idx="5924">
                  <c:v>1590.4302211761474</c:v>
                </c:pt>
                <c:pt idx="5925">
                  <c:v>1590.4302211761474</c:v>
                </c:pt>
                <c:pt idx="5926">
                  <c:v>1588.3052211761474</c:v>
                </c:pt>
                <c:pt idx="5927">
                  <c:v>1588.9927211761474</c:v>
                </c:pt>
                <c:pt idx="5928">
                  <c:v>1589.6802211761474</c:v>
                </c:pt>
                <c:pt idx="5929">
                  <c:v>1591.1802211761474</c:v>
                </c:pt>
                <c:pt idx="5930">
                  <c:v>1590.4302211761474</c:v>
                </c:pt>
                <c:pt idx="5931">
                  <c:v>1591.8677211761474</c:v>
                </c:pt>
                <c:pt idx="5932">
                  <c:v>1592.5552211761474</c:v>
                </c:pt>
                <c:pt idx="5933">
                  <c:v>1588.9927211761474</c:v>
                </c:pt>
                <c:pt idx="5934">
                  <c:v>1592.5552211761474</c:v>
                </c:pt>
                <c:pt idx="5935">
                  <c:v>1588.9927211761474</c:v>
                </c:pt>
                <c:pt idx="5936">
                  <c:v>1590.4927211761474</c:v>
                </c:pt>
                <c:pt idx="5937">
                  <c:v>1591.8677211761474</c:v>
                </c:pt>
                <c:pt idx="5938">
                  <c:v>1593.3677211761474</c:v>
                </c:pt>
                <c:pt idx="5939">
                  <c:v>1594.0552211761474</c:v>
                </c:pt>
                <c:pt idx="5940">
                  <c:v>1593.3677211761474</c:v>
                </c:pt>
                <c:pt idx="5941">
                  <c:v>1593.3677211761474</c:v>
                </c:pt>
                <c:pt idx="5942">
                  <c:v>1595.4927211761474</c:v>
                </c:pt>
                <c:pt idx="5943">
                  <c:v>1594.8052211761474</c:v>
                </c:pt>
                <c:pt idx="5944">
                  <c:v>1594.0552211761474</c:v>
                </c:pt>
                <c:pt idx="5945">
                  <c:v>1596.2427211761474</c:v>
                </c:pt>
                <c:pt idx="5946">
                  <c:v>1594.8052211761474</c:v>
                </c:pt>
                <c:pt idx="5947">
                  <c:v>1598.3052211761474</c:v>
                </c:pt>
                <c:pt idx="5948">
                  <c:v>1598.3052211761474</c:v>
                </c:pt>
                <c:pt idx="5949">
                  <c:v>1599.1177211761474</c:v>
                </c:pt>
                <c:pt idx="5950">
                  <c:v>1597.6177211761474</c:v>
                </c:pt>
                <c:pt idx="5951">
                  <c:v>1599.1177211761474</c:v>
                </c:pt>
                <c:pt idx="5952">
                  <c:v>1600.4927211761474</c:v>
                </c:pt>
                <c:pt idx="5953">
                  <c:v>1600.4927211761474</c:v>
                </c:pt>
                <c:pt idx="5954">
                  <c:v>1600.4927211761474</c:v>
                </c:pt>
                <c:pt idx="5955">
                  <c:v>1598.3052211761474</c:v>
                </c:pt>
                <c:pt idx="5956">
                  <c:v>1602.6177211761474</c:v>
                </c:pt>
                <c:pt idx="5957">
                  <c:v>1599.1177211761474</c:v>
                </c:pt>
                <c:pt idx="5958">
                  <c:v>1601.9302211761474</c:v>
                </c:pt>
                <c:pt idx="5959">
                  <c:v>1600.4927211761474</c:v>
                </c:pt>
                <c:pt idx="5960">
                  <c:v>1601.1802211761474</c:v>
                </c:pt>
                <c:pt idx="5961">
                  <c:v>1600.4927211761474</c:v>
                </c:pt>
                <c:pt idx="5962">
                  <c:v>1602.6177211761474</c:v>
                </c:pt>
                <c:pt idx="5963">
                  <c:v>1600.4927211761474</c:v>
                </c:pt>
                <c:pt idx="5964">
                  <c:v>1601.1802211761474</c:v>
                </c:pt>
                <c:pt idx="5965">
                  <c:v>1600.4927211761474</c:v>
                </c:pt>
                <c:pt idx="5966">
                  <c:v>1600.4927211761474</c:v>
                </c:pt>
                <c:pt idx="5967">
                  <c:v>1600.4927211761474</c:v>
                </c:pt>
                <c:pt idx="5968">
                  <c:v>1598.9927211761474</c:v>
                </c:pt>
                <c:pt idx="5969">
                  <c:v>1599.8052211761474</c:v>
                </c:pt>
                <c:pt idx="5970">
                  <c:v>1600.4927211761474</c:v>
                </c:pt>
                <c:pt idx="5971">
                  <c:v>1600.4927211761474</c:v>
                </c:pt>
                <c:pt idx="5972">
                  <c:v>1600.4927211761474</c:v>
                </c:pt>
                <c:pt idx="5973">
                  <c:v>1600.4927211761474</c:v>
                </c:pt>
                <c:pt idx="5974">
                  <c:v>1601.1802211761474</c:v>
                </c:pt>
                <c:pt idx="5975">
                  <c:v>1598.9927211761474</c:v>
                </c:pt>
                <c:pt idx="5976">
                  <c:v>1600.4927211761474</c:v>
                </c:pt>
                <c:pt idx="5977">
                  <c:v>1600.4927211761474</c:v>
                </c:pt>
                <c:pt idx="5978">
                  <c:v>1600.4927211761474</c:v>
                </c:pt>
                <c:pt idx="5979">
                  <c:v>1598.3052211761474</c:v>
                </c:pt>
                <c:pt idx="5980">
                  <c:v>1597.6177211761474</c:v>
                </c:pt>
                <c:pt idx="5981">
                  <c:v>1600.4927211761474</c:v>
                </c:pt>
                <c:pt idx="5982">
                  <c:v>1601.1802211761474</c:v>
                </c:pt>
                <c:pt idx="5983">
                  <c:v>1600.4927211761474</c:v>
                </c:pt>
                <c:pt idx="5984">
                  <c:v>1598.9927211761474</c:v>
                </c:pt>
                <c:pt idx="5985">
                  <c:v>1596.9302211761474</c:v>
                </c:pt>
                <c:pt idx="5986">
                  <c:v>1597.6177211761474</c:v>
                </c:pt>
                <c:pt idx="5987">
                  <c:v>1598.3052211761474</c:v>
                </c:pt>
                <c:pt idx="5988">
                  <c:v>1596.1802211761474</c:v>
                </c:pt>
                <c:pt idx="5989">
                  <c:v>1596.9302211761474</c:v>
                </c:pt>
                <c:pt idx="5990">
                  <c:v>1596.9302211761474</c:v>
                </c:pt>
                <c:pt idx="5991">
                  <c:v>1594.8052211761474</c:v>
                </c:pt>
                <c:pt idx="5992">
                  <c:v>1596.1802211761474</c:v>
                </c:pt>
                <c:pt idx="5993">
                  <c:v>1594.8052211761474</c:v>
                </c:pt>
                <c:pt idx="5994">
                  <c:v>1594.0552211761474</c:v>
                </c:pt>
                <c:pt idx="5995">
                  <c:v>1593.3052211761474</c:v>
                </c:pt>
                <c:pt idx="5996">
                  <c:v>1591.8677211761474</c:v>
                </c:pt>
                <c:pt idx="5997">
                  <c:v>1591.1802211761474</c:v>
                </c:pt>
                <c:pt idx="5998">
                  <c:v>1588.3052211761474</c:v>
                </c:pt>
                <c:pt idx="5999">
                  <c:v>1590.4302211761474</c:v>
                </c:pt>
                <c:pt idx="6000">
                  <c:v>1592.5552211761474</c:v>
                </c:pt>
                <c:pt idx="6001">
                  <c:v>1589.6802211761474</c:v>
                </c:pt>
                <c:pt idx="6002">
                  <c:v>1589.6802211761474</c:v>
                </c:pt>
                <c:pt idx="6003">
                  <c:v>1591.1802211761474</c:v>
                </c:pt>
                <c:pt idx="6004">
                  <c:v>1591.1802211761474</c:v>
                </c:pt>
                <c:pt idx="6005">
                  <c:v>1591.8677211761474</c:v>
                </c:pt>
                <c:pt idx="6006">
                  <c:v>1590.4302211761474</c:v>
                </c:pt>
                <c:pt idx="6007">
                  <c:v>1590.4302211761474</c:v>
                </c:pt>
                <c:pt idx="6008">
                  <c:v>1591.1802211761474</c:v>
                </c:pt>
                <c:pt idx="6009">
                  <c:v>1590.4302211761474</c:v>
                </c:pt>
                <c:pt idx="6010">
                  <c:v>1587.6177211761474</c:v>
                </c:pt>
                <c:pt idx="6011">
                  <c:v>1588.9927211761474</c:v>
                </c:pt>
                <c:pt idx="6012">
                  <c:v>1592.5552211761474</c:v>
                </c:pt>
                <c:pt idx="6013">
                  <c:v>1590.4302211761474</c:v>
                </c:pt>
                <c:pt idx="6014">
                  <c:v>1593.3677211761474</c:v>
                </c:pt>
                <c:pt idx="6015">
                  <c:v>1591.1802211761474</c:v>
                </c:pt>
                <c:pt idx="6016">
                  <c:v>1591.1802211761474</c:v>
                </c:pt>
                <c:pt idx="6017">
                  <c:v>1591.1802211761474</c:v>
                </c:pt>
                <c:pt idx="6018">
                  <c:v>1590.4927211761474</c:v>
                </c:pt>
                <c:pt idx="6019">
                  <c:v>1588.9927211761474</c:v>
                </c:pt>
                <c:pt idx="6020">
                  <c:v>1590.4927211761474</c:v>
                </c:pt>
                <c:pt idx="6021">
                  <c:v>1591.8677211761474</c:v>
                </c:pt>
                <c:pt idx="6022">
                  <c:v>1588.9927211761474</c:v>
                </c:pt>
                <c:pt idx="6023">
                  <c:v>1591.8677211761474</c:v>
                </c:pt>
                <c:pt idx="6024">
                  <c:v>1593.3677211761474</c:v>
                </c:pt>
                <c:pt idx="6025">
                  <c:v>1592.5552211761474</c:v>
                </c:pt>
                <c:pt idx="6026">
                  <c:v>1593.3677211761474</c:v>
                </c:pt>
                <c:pt idx="6027">
                  <c:v>1592.5552211761474</c:v>
                </c:pt>
                <c:pt idx="6028">
                  <c:v>1594.0552211761474</c:v>
                </c:pt>
                <c:pt idx="6029">
                  <c:v>1593.3052211761474</c:v>
                </c:pt>
                <c:pt idx="6030">
                  <c:v>1595.4302211761474</c:v>
                </c:pt>
                <c:pt idx="6031">
                  <c:v>1598.3052211761474</c:v>
                </c:pt>
                <c:pt idx="6032">
                  <c:v>1599.1177211761474</c:v>
                </c:pt>
                <c:pt idx="6033">
                  <c:v>1596.8677211761474</c:v>
                </c:pt>
                <c:pt idx="6034">
                  <c:v>1597.5552211761474</c:v>
                </c:pt>
                <c:pt idx="6035">
                  <c:v>1596.1177211761474</c:v>
                </c:pt>
                <c:pt idx="6036">
                  <c:v>1597.5552211761474</c:v>
                </c:pt>
                <c:pt idx="6037">
                  <c:v>1598.9302211761474</c:v>
                </c:pt>
                <c:pt idx="6038">
                  <c:v>1598.2427211761474</c:v>
                </c:pt>
                <c:pt idx="6039">
                  <c:v>1597.5552211761474</c:v>
                </c:pt>
                <c:pt idx="6040">
                  <c:v>1597.5552211761474</c:v>
                </c:pt>
                <c:pt idx="6041">
                  <c:v>1597.5552211761474</c:v>
                </c:pt>
                <c:pt idx="6042">
                  <c:v>1596.1177211761474</c:v>
                </c:pt>
                <c:pt idx="6043">
                  <c:v>1596.8677211761474</c:v>
                </c:pt>
                <c:pt idx="6044">
                  <c:v>1598.2427211761474</c:v>
                </c:pt>
                <c:pt idx="6045">
                  <c:v>1595.4302211761474</c:v>
                </c:pt>
                <c:pt idx="6046">
                  <c:v>1597.5552211761474</c:v>
                </c:pt>
                <c:pt idx="6047">
                  <c:v>1596.1177211761474</c:v>
                </c:pt>
                <c:pt idx="6048">
                  <c:v>1598.9302211761474</c:v>
                </c:pt>
                <c:pt idx="6049">
                  <c:v>1598.2427211761474</c:v>
                </c:pt>
                <c:pt idx="6050">
                  <c:v>1597.5552211761474</c:v>
                </c:pt>
                <c:pt idx="6051">
                  <c:v>1598.2427211761474</c:v>
                </c:pt>
                <c:pt idx="6052">
                  <c:v>1595.4302211761474</c:v>
                </c:pt>
                <c:pt idx="6053">
                  <c:v>1599.7427211761474</c:v>
                </c:pt>
                <c:pt idx="6054">
                  <c:v>1598.9302211761474</c:v>
                </c:pt>
                <c:pt idx="6055">
                  <c:v>1597.5552211761474</c:v>
                </c:pt>
                <c:pt idx="6056">
                  <c:v>1599.7427211761474</c:v>
                </c:pt>
                <c:pt idx="6057">
                  <c:v>1596.8677211761474</c:v>
                </c:pt>
                <c:pt idx="6058">
                  <c:v>1598.9302211761474</c:v>
                </c:pt>
                <c:pt idx="6059">
                  <c:v>1598.9302211761474</c:v>
                </c:pt>
                <c:pt idx="6060">
                  <c:v>1598.2427211761474</c:v>
                </c:pt>
                <c:pt idx="6061">
                  <c:v>1598.2427211761474</c:v>
                </c:pt>
                <c:pt idx="6062">
                  <c:v>1600.4302211761474</c:v>
                </c:pt>
                <c:pt idx="6063">
                  <c:v>1600.4302211761474</c:v>
                </c:pt>
                <c:pt idx="6064">
                  <c:v>1595.4302211761474</c:v>
                </c:pt>
                <c:pt idx="6065">
                  <c:v>1598.9927211761474</c:v>
                </c:pt>
                <c:pt idx="6066">
                  <c:v>1596.9302211761474</c:v>
                </c:pt>
                <c:pt idx="6067">
                  <c:v>1598.3052211761474</c:v>
                </c:pt>
                <c:pt idx="6068">
                  <c:v>1597.6177211761474</c:v>
                </c:pt>
                <c:pt idx="6069">
                  <c:v>1597.6177211761474</c:v>
                </c:pt>
                <c:pt idx="6070">
                  <c:v>1597.6177211761474</c:v>
                </c:pt>
                <c:pt idx="6071">
                  <c:v>1596.1802211761474</c:v>
                </c:pt>
                <c:pt idx="6072">
                  <c:v>1596.9302211761474</c:v>
                </c:pt>
                <c:pt idx="6073">
                  <c:v>1595.4927211761474</c:v>
                </c:pt>
                <c:pt idx="6074">
                  <c:v>1596.9302211761474</c:v>
                </c:pt>
                <c:pt idx="6075">
                  <c:v>1594.8052211761474</c:v>
                </c:pt>
                <c:pt idx="6076">
                  <c:v>1594.0552211761474</c:v>
                </c:pt>
                <c:pt idx="6077">
                  <c:v>1592.5552211761474</c:v>
                </c:pt>
                <c:pt idx="6078">
                  <c:v>1595.4927211761474</c:v>
                </c:pt>
                <c:pt idx="6079">
                  <c:v>1592.5552211761474</c:v>
                </c:pt>
                <c:pt idx="6080">
                  <c:v>1593.3052211761474</c:v>
                </c:pt>
                <c:pt idx="6081">
                  <c:v>1596.1802211761474</c:v>
                </c:pt>
                <c:pt idx="6082">
                  <c:v>1594.8052211761474</c:v>
                </c:pt>
                <c:pt idx="6083">
                  <c:v>1595.4927211761474</c:v>
                </c:pt>
                <c:pt idx="6084">
                  <c:v>1595.4927211761474</c:v>
                </c:pt>
                <c:pt idx="6085">
                  <c:v>1595.4927211761474</c:v>
                </c:pt>
                <c:pt idx="6086">
                  <c:v>1594.0552211761474</c:v>
                </c:pt>
                <c:pt idx="6087">
                  <c:v>1596.2427211761474</c:v>
                </c:pt>
                <c:pt idx="6088">
                  <c:v>1598.3052211761474</c:v>
                </c:pt>
                <c:pt idx="6089">
                  <c:v>1597.6177211761474</c:v>
                </c:pt>
                <c:pt idx="6090">
                  <c:v>1598.9927211761474</c:v>
                </c:pt>
                <c:pt idx="6091">
                  <c:v>1598.9927211761474</c:v>
                </c:pt>
                <c:pt idx="6092">
                  <c:v>1596.9302211761474</c:v>
                </c:pt>
                <c:pt idx="6093">
                  <c:v>1598.3052211761474</c:v>
                </c:pt>
                <c:pt idx="6094">
                  <c:v>1599.1177211761474</c:v>
                </c:pt>
                <c:pt idx="6095">
                  <c:v>1599.1177211761474</c:v>
                </c:pt>
                <c:pt idx="6096">
                  <c:v>1598.3052211761474</c:v>
                </c:pt>
                <c:pt idx="6097">
                  <c:v>1599.1177211761474</c:v>
                </c:pt>
                <c:pt idx="6098">
                  <c:v>1596.9302211761474</c:v>
                </c:pt>
                <c:pt idx="6099">
                  <c:v>1601.1802211761474</c:v>
                </c:pt>
                <c:pt idx="6100">
                  <c:v>1598.3052211761474</c:v>
                </c:pt>
                <c:pt idx="6101">
                  <c:v>1599.8052211761474</c:v>
                </c:pt>
                <c:pt idx="6102">
                  <c:v>1599.1177211761474</c:v>
                </c:pt>
                <c:pt idx="6103">
                  <c:v>1599.8052211761474</c:v>
                </c:pt>
                <c:pt idx="6104">
                  <c:v>1600.4927211761474</c:v>
                </c:pt>
                <c:pt idx="6105">
                  <c:v>1601.9302211761474</c:v>
                </c:pt>
                <c:pt idx="6106">
                  <c:v>1600.4927211761474</c:v>
                </c:pt>
                <c:pt idx="6107">
                  <c:v>1600.4927211761474</c:v>
                </c:pt>
                <c:pt idx="6108">
                  <c:v>1601.9302211761474</c:v>
                </c:pt>
                <c:pt idx="6109">
                  <c:v>1602.6177211761474</c:v>
                </c:pt>
                <c:pt idx="6110">
                  <c:v>1603.9927211761474</c:v>
                </c:pt>
                <c:pt idx="6111">
                  <c:v>1604.8052211761474</c:v>
                </c:pt>
                <c:pt idx="6112">
                  <c:v>1600.4927211761474</c:v>
                </c:pt>
                <c:pt idx="6113">
                  <c:v>1603.3052211761474</c:v>
                </c:pt>
                <c:pt idx="6114">
                  <c:v>1606.1802211761474</c:v>
                </c:pt>
                <c:pt idx="6115">
                  <c:v>1606.1802211761474</c:v>
                </c:pt>
                <c:pt idx="6116">
                  <c:v>1606.1802211761474</c:v>
                </c:pt>
                <c:pt idx="6117">
                  <c:v>1604.8052211761474</c:v>
                </c:pt>
                <c:pt idx="6118">
                  <c:v>1606.8677211761474</c:v>
                </c:pt>
                <c:pt idx="6119">
                  <c:v>1605.4927211761474</c:v>
                </c:pt>
                <c:pt idx="6120">
                  <c:v>1605.4927211761474</c:v>
                </c:pt>
                <c:pt idx="6121">
                  <c:v>1607.6177211761474</c:v>
                </c:pt>
                <c:pt idx="6122">
                  <c:v>1606.8677211761474</c:v>
                </c:pt>
                <c:pt idx="6123">
                  <c:v>1609.0552211761474</c:v>
                </c:pt>
                <c:pt idx="6124">
                  <c:v>1606.8677211761474</c:v>
                </c:pt>
                <c:pt idx="6125">
                  <c:v>1607.5552211761474</c:v>
                </c:pt>
                <c:pt idx="6126">
                  <c:v>1606.8677211761474</c:v>
                </c:pt>
                <c:pt idx="6127">
                  <c:v>1608.3052211761474</c:v>
                </c:pt>
                <c:pt idx="6128">
                  <c:v>1606.8677211761474</c:v>
                </c:pt>
                <c:pt idx="6129">
                  <c:v>1606.8677211761474</c:v>
                </c:pt>
                <c:pt idx="6130">
                  <c:v>1605.4927211761474</c:v>
                </c:pt>
                <c:pt idx="6131">
                  <c:v>1607.5552211761474</c:v>
                </c:pt>
                <c:pt idx="6132">
                  <c:v>1606.8677211761474</c:v>
                </c:pt>
                <c:pt idx="6133">
                  <c:v>1607.6177211761474</c:v>
                </c:pt>
                <c:pt idx="6134">
                  <c:v>1605.4927211761474</c:v>
                </c:pt>
                <c:pt idx="6135">
                  <c:v>1608.3052211761474</c:v>
                </c:pt>
                <c:pt idx="6136">
                  <c:v>1606.1802211761474</c:v>
                </c:pt>
                <c:pt idx="6137">
                  <c:v>1603.9927211761474</c:v>
                </c:pt>
                <c:pt idx="6138">
                  <c:v>1605.4927211761474</c:v>
                </c:pt>
                <c:pt idx="6139">
                  <c:v>1603.9927211761474</c:v>
                </c:pt>
                <c:pt idx="6140">
                  <c:v>1603.9927211761474</c:v>
                </c:pt>
                <c:pt idx="6141">
                  <c:v>1602.6177211761474</c:v>
                </c:pt>
                <c:pt idx="6142">
                  <c:v>1603.3052211761474</c:v>
                </c:pt>
                <c:pt idx="6143">
                  <c:v>1601.9302211761474</c:v>
                </c:pt>
                <c:pt idx="6144">
                  <c:v>1601.9302211761474</c:v>
                </c:pt>
                <c:pt idx="6145">
                  <c:v>1601.9302211761474</c:v>
                </c:pt>
                <c:pt idx="6146">
                  <c:v>1600.4927211761474</c:v>
                </c:pt>
                <c:pt idx="6147">
                  <c:v>1600.4927211761474</c:v>
                </c:pt>
                <c:pt idx="6148">
                  <c:v>1600.4927211761474</c:v>
                </c:pt>
                <c:pt idx="6149">
                  <c:v>1600.4927211761474</c:v>
                </c:pt>
                <c:pt idx="6150">
                  <c:v>1598.3052211761474</c:v>
                </c:pt>
                <c:pt idx="6151">
                  <c:v>1598.3052211761474</c:v>
                </c:pt>
                <c:pt idx="6152">
                  <c:v>1596.9302211761474</c:v>
                </c:pt>
                <c:pt idx="6153">
                  <c:v>1597.6177211761474</c:v>
                </c:pt>
                <c:pt idx="6154">
                  <c:v>1596.2427211761474</c:v>
                </c:pt>
                <c:pt idx="6155">
                  <c:v>1595.4927211761474</c:v>
                </c:pt>
                <c:pt idx="6156">
                  <c:v>1596.9302211761474</c:v>
                </c:pt>
                <c:pt idx="6157">
                  <c:v>1596.9302211761474</c:v>
                </c:pt>
                <c:pt idx="6158">
                  <c:v>1599.1177211761474</c:v>
                </c:pt>
                <c:pt idx="6159">
                  <c:v>1599.8052211761474</c:v>
                </c:pt>
                <c:pt idx="6160">
                  <c:v>1597.6177211761474</c:v>
                </c:pt>
                <c:pt idx="6161">
                  <c:v>1599.8052211761474</c:v>
                </c:pt>
                <c:pt idx="6162">
                  <c:v>1599.1177211761474</c:v>
                </c:pt>
                <c:pt idx="6163">
                  <c:v>1599.1177211761474</c:v>
                </c:pt>
                <c:pt idx="6164">
                  <c:v>1598.3677211761474</c:v>
                </c:pt>
                <c:pt idx="6165">
                  <c:v>1602.6177211761474</c:v>
                </c:pt>
                <c:pt idx="6166">
                  <c:v>1600.5552211761474</c:v>
                </c:pt>
                <c:pt idx="6167">
                  <c:v>1600.5552211761474</c:v>
                </c:pt>
                <c:pt idx="6168">
                  <c:v>1601.2427211761474</c:v>
                </c:pt>
                <c:pt idx="6169">
                  <c:v>1600.5552211761474</c:v>
                </c:pt>
                <c:pt idx="6170">
                  <c:v>1602.6177211761474</c:v>
                </c:pt>
                <c:pt idx="6171">
                  <c:v>1602.6177211761474</c:v>
                </c:pt>
                <c:pt idx="6172">
                  <c:v>1603.3677211761474</c:v>
                </c:pt>
                <c:pt idx="6173">
                  <c:v>1604.8052211761474</c:v>
                </c:pt>
                <c:pt idx="6174">
                  <c:v>1604.1177211761474</c:v>
                </c:pt>
                <c:pt idx="6175">
                  <c:v>1603.3677211761474</c:v>
                </c:pt>
                <c:pt idx="6176">
                  <c:v>1606.2427211761474</c:v>
                </c:pt>
                <c:pt idx="6177">
                  <c:v>1604.8052211761474</c:v>
                </c:pt>
                <c:pt idx="6178">
                  <c:v>1604.8052211761474</c:v>
                </c:pt>
                <c:pt idx="6179">
                  <c:v>1606.9302211761474</c:v>
                </c:pt>
                <c:pt idx="6180">
                  <c:v>1607.6177211761474</c:v>
                </c:pt>
                <c:pt idx="6181">
                  <c:v>1607.6177211761474</c:v>
                </c:pt>
                <c:pt idx="6182">
                  <c:v>1607.6177211761474</c:v>
                </c:pt>
                <c:pt idx="6183">
                  <c:v>1609.1177211761474</c:v>
                </c:pt>
                <c:pt idx="6184">
                  <c:v>1606.2427211761474</c:v>
                </c:pt>
                <c:pt idx="6185">
                  <c:v>1607.6177211761474</c:v>
                </c:pt>
                <c:pt idx="6186">
                  <c:v>1608.3052211761474</c:v>
                </c:pt>
                <c:pt idx="6187">
                  <c:v>1610.4927211761474</c:v>
                </c:pt>
                <c:pt idx="6188">
                  <c:v>1611.1802211761474</c:v>
                </c:pt>
                <c:pt idx="6189">
                  <c:v>1611.1802211761474</c:v>
                </c:pt>
                <c:pt idx="6190">
                  <c:v>1612.6177211761474</c:v>
                </c:pt>
                <c:pt idx="6191">
                  <c:v>1610.4927211761474</c:v>
                </c:pt>
                <c:pt idx="6192">
                  <c:v>1611.1802211761474</c:v>
                </c:pt>
                <c:pt idx="6193">
                  <c:v>1613.3677211761474</c:v>
                </c:pt>
                <c:pt idx="6194">
                  <c:v>1612.6177211761474</c:v>
                </c:pt>
                <c:pt idx="6195">
                  <c:v>1615.4927211761474</c:v>
                </c:pt>
                <c:pt idx="6196">
                  <c:v>1615.4927211761474</c:v>
                </c:pt>
                <c:pt idx="6197">
                  <c:v>1616.8677211761474</c:v>
                </c:pt>
                <c:pt idx="6198">
                  <c:v>1612.6177211761474</c:v>
                </c:pt>
                <c:pt idx="6199">
                  <c:v>1615.4927211761474</c:v>
                </c:pt>
                <c:pt idx="6200">
                  <c:v>1614.7427211761474</c:v>
                </c:pt>
                <c:pt idx="6201">
                  <c:v>1614.0552211761474</c:v>
                </c:pt>
                <c:pt idx="6202">
                  <c:v>1616.8677211761474</c:v>
                </c:pt>
                <c:pt idx="6203">
                  <c:v>1617.5552211761474</c:v>
                </c:pt>
                <c:pt idx="6204">
                  <c:v>1619.7427211761474</c:v>
                </c:pt>
                <c:pt idx="6205">
                  <c:v>1617.5552211761474</c:v>
                </c:pt>
                <c:pt idx="6206">
                  <c:v>1617.5552211761474</c:v>
                </c:pt>
                <c:pt idx="6207">
                  <c:v>1616.8677211761474</c:v>
                </c:pt>
                <c:pt idx="6208">
                  <c:v>1619.0552211761474</c:v>
                </c:pt>
                <c:pt idx="6209">
                  <c:v>1616.1802211761474</c:v>
                </c:pt>
                <c:pt idx="6210">
                  <c:v>1618.2427211761474</c:v>
                </c:pt>
                <c:pt idx="6211">
                  <c:v>1617.5552211761474</c:v>
                </c:pt>
                <c:pt idx="6212">
                  <c:v>1618.2427211761474</c:v>
                </c:pt>
                <c:pt idx="6213">
                  <c:v>1620.4302211761474</c:v>
                </c:pt>
                <c:pt idx="6214">
                  <c:v>1623.3052211761474</c:v>
                </c:pt>
                <c:pt idx="6215">
                  <c:v>1623.9927211761474</c:v>
                </c:pt>
                <c:pt idx="6216">
                  <c:v>1622.5552211761474</c:v>
                </c:pt>
                <c:pt idx="6217">
                  <c:v>1623.3052211761474</c:v>
                </c:pt>
                <c:pt idx="6218">
                  <c:v>1623.3052211761474</c:v>
                </c:pt>
                <c:pt idx="6219">
                  <c:v>1625.4302211761474</c:v>
                </c:pt>
                <c:pt idx="6220">
                  <c:v>1626.8052211761474</c:v>
                </c:pt>
                <c:pt idx="6221">
                  <c:v>1628.3052211761474</c:v>
                </c:pt>
                <c:pt idx="6222">
                  <c:v>1627.5552211761474</c:v>
                </c:pt>
                <c:pt idx="6223">
                  <c:v>1630.4302211761474</c:v>
                </c:pt>
                <c:pt idx="6224">
                  <c:v>1632.4927211761474</c:v>
                </c:pt>
                <c:pt idx="6225">
                  <c:v>1631.8052211761474</c:v>
                </c:pt>
                <c:pt idx="6226">
                  <c:v>1629.6802211761474</c:v>
                </c:pt>
                <c:pt idx="6227">
                  <c:v>1631.1177211761474</c:v>
                </c:pt>
                <c:pt idx="6228">
                  <c:v>1635.3677211761474</c:v>
                </c:pt>
                <c:pt idx="6229">
                  <c:v>1633.9927211761474</c:v>
                </c:pt>
                <c:pt idx="6230">
                  <c:v>1636.1177211761474</c:v>
                </c:pt>
                <c:pt idx="6231">
                  <c:v>1635.3677211761474</c:v>
                </c:pt>
                <c:pt idx="6232">
                  <c:v>1636.8052211761474</c:v>
                </c:pt>
                <c:pt idx="6233">
                  <c:v>1637.5552211761474</c:v>
                </c:pt>
                <c:pt idx="6234">
                  <c:v>1635.3677211761474</c:v>
                </c:pt>
                <c:pt idx="6235">
                  <c:v>1636.0552211761474</c:v>
                </c:pt>
                <c:pt idx="6236">
                  <c:v>1637.5552211761474</c:v>
                </c:pt>
                <c:pt idx="6237">
                  <c:v>1638.2427211761474</c:v>
                </c:pt>
                <c:pt idx="6238">
                  <c:v>1640.3677211761474</c:v>
                </c:pt>
                <c:pt idx="6239">
                  <c:v>1639.6802211761474</c:v>
                </c:pt>
                <c:pt idx="6240">
                  <c:v>1641.0552211761474</c:v>
                </c:pt>
                <c:pt idx="6241">
                  <c:v>1641.0552211761474</c:v>
                </c:pt>
                <c:pt idx="6242">
                  <c:v>1641.0552211761474</c:v>
                </c:pt>
                <c:pt idx="6243">
                  <c:v>1643.9302211761474</c:v>
                </c:pt>
                <c:pt idx="6244">
                  <c:v>1644.6177211761474</c:v>
                </c:pt>
                <c:pt idx="6245">
                  <c:v>1646.7427211761474</c:v>
                </c:pt>
                <c:pt idx="6246">
                  <c:v>1644.6177211761474</c:v>
                </c:pt>
                <c:pt idx="6247">
                  <c:v>1647.4927211761474</c:v>
                </c:pt>
                <c:pt idx="6248">
                  <c:v>1647.4927211761474</c:v>
                </c:pt>
                <c:pt idx="6249">
                  <c:v>1648.2427211761474</c:v>
                </c:pt>
                <c:pt idx="6250">
                  <c:v>1649.6177211761474</c:v>
                </c:pt>
                <c:pt idx="6251">
                  <c:v>1653.1802211761474</c:v>
                </c:pt>
                <c:pt idx="6252">
                  <c:v>1653.9302211761474</c:v>
                </c:pt>
                <c:pt idx="6253">
                  <c:v>1653.1802211761474</c:v>
                </c:pt>
                <c:pt idx="6254">
                  <c:v>1656.8052211761474</c:v>
                </c:pt>
                <c:pt idx="6255">
                  <c:v>1653.1802211761474</c:v>
                </c:pt>
                <c:pt idx="6256">
                  <c:v>1654.6177211761474</c:v>
                </c:pt>
                <c:pt idx="6257">
                  <c:v>1653.1802211761474</c:v>
                </c:pt>
                <c:pt idx="6258">
                  <c:v>1653.9302211761474</c:v>
                </c:pt>
                <c:pt idx="6259">
                  <c:v>1655.9927211761474</c:v>
                </c:pt>
                <c:pt idx="6260">
                  <c:v>1653.8677211761474</c:v>
                </c:pt>
                <c:pt idx="6261">
                  <c:v>1655.9927211761474</c:v>
                </c:pt>
                <c:pt idx="6262">
                  <c:v>1655.3052211761474</c:v>
                </c:pt>
                <c:pt idx="6263">
                  <c:v>1655.3052211761474</c:v>
                </c:pt>
                <c:pt idx="6264">
                  <c:v>1654.6177211761474</c:v>
                </c:pt>
                <c:pt idx="6265">
                  <c:v>1654.6177211761474</c:v>
                </c:pt>
                <c:pt idx="6266">
                  <c:v>1655.3052211761474</c:v>
                </c:pt>
                <c:pt idx="6267">
                  <c:v>1651.0552211761474</c:v>
                </c:pt>
                <c:pt idx="6268">
                  <c:v>1654.6177211761474</c:v>
                </c:pt>
                <c:pt idx="6269">
                  <c:v>1653.9302211761474</c:v>
                </c:pt>
                <c:pt idx="6270">
                  <c:v>1652.4927211761474</c:v>
                </c:pt>
                <c:pt idx="6271">
                  <c:v>1651.7427211761474</c:v>
                </c:pt>
                <c:pt idx="6272">
                  <c:v>1649.6177211761474</c:v>
                </c:pt>
                <c:pt idx="6273">
                  <c:v>1649.6177211761474</c:v>
                </c:pt>
                <c:pt idx="6274">
                  <c:v>1653.9302211761474</c:v>
                </c:pt>
                <c:pt idx="6275">
                  <c:v>1653.2427211761474</c:v>
                </c:pt>
                <c:pt idx="6276">
                  <c:v>1652.4927211761474</c:v>
                </c:pt>
                <c:pt idx="6277">
                  <c:v>1653.9302211761474</c:v>
                </c:pt>
                <c:pt idx="6278">
                  <c:v>1653.9302211761474</c:v>
                </c:pt>
                <c:pt idx="6279">
                  <c:v>1653.2427211761474</c:v>
                </c:pt>
                <c:pt idx="6280">
                  <c:v>1653.9302211761474</c:v>
                </c:pt>
                <c:pt idx="6281">
                  <c:v>1654.6177211761474</c:v>
                </c:pt>
                <c:pt idx="6282">
                  <c:v>1656.8052211761474</c:v>
                </c:pt>
                <c:pt idx="6283">
                  <c:v>1657.4927211761474</c:v>
                </c:pt>
                <c:pt idx="6284">
                  <c:v>1656.8052211761474</c:v>
                </c:pt>
                <c:pt idx="6285">
                  <c:v>1659.6177211761474</c:v>
                </c:pt>
                <c:pt idx="6286">
                  <c:v>1659.6177211761474</c:v>
                </c:pt>
                <c:pt idx="6287">
                  <c:v>1657.4927211761474</c:v>
                </c:pt>
                <c:pt idx="6288">
                  <c:v>1658.9302211761474</c:v>
                </c:pt>
                <c:pt idx="6289">
                  <c:v>1656.8052211761474</c:v>
                </c:pt>
                <c:pt idx="6290">
                  <c:v>1655.3677211761474</c:v>
                </c:pt>
                <c:pt idx="6291">
                  <c:v>1654.6802211761474</c:v>
                </c:pt>
                <c:pt idx="6292">
                  <c:v>1657.5552211761474</c:v>
                </c:pt>
                <c:pt idx="6293">
                  <c:v>1655.3677211761474</c:v>
                </c:pt>
                <c:pt idx="6294">
                  <c:v>1654.6802211761474</c:v>
                </c:pt>
                <c:pt idx="6295">
                  <c:v>1656.0552211761474</c:v>
                </c:pt>
                <c:pt idx="6296">
                  <c:v>1654.6802211761474</c:v>
                </c:pt>
                <c:pt idx="6297">
                  <c:v>1656.0552211761474</c:v>
                </c:pt>
                <c:pt idx="6298">
                  <c:v>1654.6802211761474</c:v>
                </c:pt>
                <c:pt idx="6299">
                  <c:v>1655.3677211761474</c:v>
                </c:pt>
                <c:pt idx="6300">
                  <c:v>1656.8677211761474</c:v>
                </c:pt>
                <c:pt idx="6301">
                  <c:v>1653.9927211761474</c:v>
                </c:pt>
                <c:pt idx="6302">
                  <c:v>1653.3052211761474</c:v>
                </c:pt>
                <c:pt idx="6303">
                  <c:v>1654.6802211761474</c:v>
                </c:pt>
                <c:pt idx="6304">
                  <c:v>1657.5552211761474</c:v>
                </c:pt>
                <c:pt idx="6305">
                  <c:v>1656.8677211761474</c:v>
                </c:pt>
                <c:pt idx="6306">
                  <c:v>1656.8677211761474</c:v>
                </c:pt>
                <c:pt idx="6307">
                  <c:v>1657.5552211761474</c:v>
                </c:pt>
                <c:pt idx="6308">
                  <c:v>1656.1802211761474</c:v>
                </c:pt>
                <c:pt idx="6309">
                  <c:v>1658.9927211761474</c:v>
                </c:pt>
                <c:pt idx="6310">
                  <c:v>1656.8677211761474</c:v>
                </c:pt>
                <c:pt idx="6311">
                  <c:v>1656.1802211761474</c:v>
                </c:pt>
                <c:pt idx="6312">
                  <c:v>1656.8677211761474</c:v>
                </c:pt>
                <c:pt idx="6313">
                  <c:v>1655.4302211761474</c:v>
                </c:pt>
                <c:pt idx="6314">
                  <c:v>1657.5552211761474</c:v>
                </c:pt>
                <c:pt idx="6315">
                  <c:v>1654.6802211761474</c:v>
                </c:pt>
                <c:pt idx="6316">
                  <c:v>1657.5552211761474</c:v>
                </c:pt>
                <c:pt idx="6317">
                  <c:v>1655.4302211761474</c:v>
                </c:pt>
                <c:pt idx="6318">
                  <c:v>1658.9927211761474</c:v>
                </c:pt>
                <c:pt idx="6319">
                  <c:v>1657.5552211761474</c:v>
                </c:pt>
                <c:pt idx="6320">
                  <c:v>1656.1802211761474</c:v>
                </c:pt>
                <c:pt idx="6321">
                  <c:v>1655.4302211761474</c:v>
                </c:pt>
                <c:pt idx="6322">
                  <c:v>1658.3052211761474</c:v>
                </c:pt>
                <c:pt idx="6323">
                  <c:v>1658.9927211761474</c:v>
                </c:pt>
                <c:pt idx="6324">
                  <c:v>1659.6802211761474</c:v>
                </c:pt>
                <c:pt idx="6325">
                  <c:v>1658.3052211761474</c:v>
                </c:pt>
                <c:pt idx="6326">
                  <c:v>1659.6802211761474</c:v>
                </c:pt>
                <c:pt idx="6327">
                  <c:v>1659.6802211761474</c:v>
                </c:pt>
                <c:pt idx="6328">
                  <c:v>1661.1802211761474</c:v>
                </c:pt>
                <c:pt idx="6329">
                  <c:v>1658.9927211761474</c:v>
                </c:pt>
                <c:pt idx="6330">
                  <c:v>1661.0552211761474</c:v>
                </c:pt>
                <c:pt idx="6331">
                  <c:v>1662.5552211761474</c:v>
                </c:pt>
                <c:pt idx="6332">
                  <c:v>1664.6802211761474</c:v>
                </c:pt>
                <c:pt idx="6333">
                  <c:v>1661.8677211761474</c:v>
                </c:pt>
                <c:pt idx="6334">
                  <c:v>1665.3677211761474</c:v>
                </c:pt>
                <c:pt idx="6335">
                  <c:v>1665.3677211761474</c:v>
                </c:pt>
                <c:pt idx="6336">
                  <c:v>1666.1177211761474</c:v>
                </c:pt>
                <c:pt idx="6337">
                  <c:v>1665.3677211761474</c:v>
                </c:pt>
                <c:pt idx="6338">
                  <c:v>1663.2427211761474</c:v>
                </c:pt>
                <c:pt idx="6339">
                  <c:v>1663.2427211761474</c:v>
                </c:pt>
                <c:pt idx="6340">
                  <c:v>1663.9302211761474</c:v>
                </c:pt>
                <c:pt idx="6341">
                  <c:v>1663.9302211761474</c:v>
                </c:pt>
                <c:pt idx="6342">
                  <c:v>1662.5552211761474</c:v>
                </c:pt>
                <c:pt idx="6343">
                  <c:v>1661.0552211761474</c:v>
                </c:pt>
                <c:pt idx="6344">
                  <c:v>1662.5552211761474</c:v>
                </c:pt>
                <c:pt idx="6345">
                  <c:v>1660.3677211761474</c:v>
                </c:pt>
                <c:pt idx="6346">
                  <c:v>1661.0552211761474</c:v>
                </c:pt>
                <c:pt idx="6347">
                  <c:v>1662.5552211761474</c:v>
                </c:pt>
                <c:pt idx="6348">
                  <c:v>1659.6802211761474</c:v>
                </c:pt>
                <c:pt idx="6349">
                  <c:v>1656.0552211761474</c:v>
                </c:pt>
                <c:pt idx="6350">
                  <c:v>1656.8677211761474</c:v>
                </c:pt>
                <c:pt idx="6351">
                  <c:v>1655.3677211761474</c:v>
                </c:pt>
                <c:pt idx="6352">
                  <c:v>1655.3677211761474</c:v>
                </c:pt>
                <c:pt idx="6353">
                  <c:v>1655.3677211761474</c:v>
                </c:pt>
                <c:pt idx="6354">
                  <c:v>1658.9302211761474</c:v>
                </c:pt>
                <c:pt idx="6355">
                  <c:v>1658.9302211761474</c:v>
                </c:pt>
                <c:pt idx="6356">
                  <c:v>1656.8677211761474</c:v>
                </c:pt>
                <c:pt idx="6357">
                  <c:v>1653.9927211761474</c:v>
                </c:pt>
                <c:pt idx="6358">
                  <c:v>1656.0552211761474</c:v>
                </c:pt>
                <c:pt idx="6359">
                  <c:v>1655.3677211761474</c:v>
                </c:pt>
                <c:pt idx="6360">
                  <c:v>1656.8677211761474</c:v>
                </c:pt>
                <c:pt idx="6361">
                  <c:v>1660.3677211761474</c:v>
                </c:pt>
                <c:pt idx="6362">
                  <c:v>1658.9302211761474</c:v>
                </c:pt>
                <c:pt idx="6363">
                  <c:v>1660.3677211761474</c:v>
                </c:pt>
                <c:pt idx="6364">
                  <c:v>1661.0552211761474</c:v>
                </c:pt>
                <c:pt idx="6365">
                  <c:v>1661.0552211761474</c:v>
                </c:pt>
                <c:pt idx="6366">
                  <c:v>1661.0552211761474</c:v>
                </c:pt>
                <c:pt idx="6367">
                  <c:v>1662.4927211761474</c:v>
                </c:pt>
                <c:pt idx="6368">
                  <c:v>1663.9302211761474</c:v>
                </c:pt>
                <c:pt idx="6369">
                  <c:v>1664.6177211761474</c:v>
                </c:pt>
                <c:pt idx="6370">
                  <c:v>1668.2427211761474</c:v>
                </c:pt>
                <c:pt idx="6371">
                  <c:v>1668.2427211761474</c:v>
                </c:pt>
                <c:pt idx="6372">
                  <c:v>1668.2427211761474</c:v>
                </c:pt>
                <c:pt idx="6373">
                  <c:v>1666.8052211761474</c:v>
                </c:pt>
                <c:pt idx="6374">
                  <c:v>1669.6802211761474</c:v>
                </c:pt>
                <c:pt idx="6375">
                  <c:v>1666.8052211761474</c:v>
                </c:pt>
                <c:pt idx="6376">
                  <c:v>1672.5552211761474</c:v>
                </c:pt>
                <c:pt idx="6377">
                  <c:v>1671.1802211761474</c:v>
                </c:pt>
                <c:pt idx="6378">
                  <c:v>1671.1802211761474</c:v>
                </c:pt>
                <c:pt idx="6379">
                  <c:v>1671.8677211761474</c:v>
                </c:pt>
                <c:pt idx="6380">
                  <c:v>1671.8677211761474</c:v>
                </c:pt>
                <c:pt idx="6381">
                  <c:v>1671.8677211761474</c:v>
                </c:pt>
                <c:pt idx="6382">
                  <c:v>1670.4302211761474</c:v>
                </c:pt>
                <c:pt idx="6383">
                  <c:v>1672.5552211761474</c:v>
                </c:pt>
                <c:pt idx="6384">
                  <c:v>1673.2427211761474</c:v>
                </c:pt>
                <c:pt idx="6385">
                  <c:v>1676.1802211761474</c:v>
                </c:pt>
                <c:pt idx="6386">
                  <c:v>1677.5552211761474</c:v>
                </c:pt>
                <c:pt idx="6387">
                  <c:v>1680.4302211761474</c:v>
                </c:pt>
                <c:pt idx="6388">
                  <c:v>1680.4302211761474</c:v>
                </c:pt>
                <c:pt idx="6389">
                  <c:v>1681.8677211761474</c:v>
                </c:pt>
                <c:pt idx="6390">
                  <c:v>1681.1177211761474</c:v>
                </c:pt>
                <c:pt idx="6391">
                  <c:v>1682.5552211761474</c:v>
                </c:pt>
                <c:pt idx="6392">
                  <c:v>1683.9302211761474</c:v>
                </c:pt>
                <c:pt idx="6393">
                  <c:v>1689.6802211761474</c:v>
                </c:pt>
                <c:pt idx="6394">
                  <c:v>1689.6802211761474</c:v>
                </c:pt>
                <c:pt idx="6395">
                  <c:v>1689.6802211761474</c:v>
                </c:pt>
                <c:pt idx="6396">
                  <c:v>1690.4302211761474</c:v>
                </c:pt>
                <c:pt idx="6397">
                  <c:v>1690.4302211761474</c:v>
                </c:pt>
                <c:pt idx="6398">
                  <c:v>1693.9927211761474</c:v>
                </c:pt>
                <c:pt idx="6399">
                  <c:v>1693.9927211761474</c:v>
                </c:pt>
                <c:pt idx="6400">
                  <c:v>1695.3677211761474</c:v>
                </c:pt>
                <c:pt idx="6401">
                  <c:v>1697.4927211761474</c:v>
                </c:pt>
                <c:pt idx="6402">
                  <c:v>1699.6802211761474</c:v>
                </c:pt>
                <c:pt idx="6403">
                  <c:v>1700.3677211761474</c:v>
                </c:pt>
                <c:pt idx="6404">
                  <c:v>1699.6802211761474</c:v>
                </c:pt>
                <c:pt idx="6405">
                  <c:v>1699.6802211761474</c:v>
                </c:pt>
                <c:pt idx="6406">
                  <c:v>1701.1177211761474</c:v>
                </c:pt>
                <c:pt idx="6407">
                  <c:v>1700.3677211761474</c:v>
                </c:pt>
                <c:pt idx="6408">
                  <c:v>1702.4927211761474</c:v>
                </c:pt>
                <c:pt idx="6409">
                  <c:v>1703.9927211761474</c:v>
                </c:pt>
                <c:pt idx="6410">
                  <c:v>1705.3677211761474</c:v>
                </c:pt>
                <c:pt idx="6411">
                  <c:v>1705.3677211761474</c:v>
                </c:pt>
                <c:pt idx="6412">
                  <c:v>1705.3677211761474</c:v>
                </c:pt>
                <c:pt idx="6413">
                  <c:v>1705.3677211761474</c:v>
                </c:pt>
                <c:pt idx="6414">
                  <c:v>1704.6802211761474</c:v>
                </c:pt>
                <c:pt idx="6415">
                  <c:v>1705.3677211761474</c:v>
                </c:pt>
                <c:pt idx="6416">
                  <c:v>1704.6802211761474</c:v>
                </c:pt>
                <c:pt idx="6417">
                  <c:v>1708.1802211761474</c:v>
                </c:pt>
                <c:pt idx="6418">
                  <c:v>1704.6802211761474</c:v>
                </c:pt>
                <c:pt idx="6419">
                  <c:v>1706.8052211761474</c:v>
                </c:pt>
                <c:pt idx="6420">
                  <c:v>1707.4927211761474</c:v>
                </c:pt>
                <c:pt idx="6421">
                  <c:v>1707.4927211761474</c:v>
                </c:pt>
                <c:pt idx="6422">
                  <c:v>1706.0552211761474</c:v>
                </c:pt>
                <c:pt idx="6423">
                  <c:v>1710.3677211761474</c:v>
                </c:pt>
                <c:pt idx="6424">
                  <c:v>1706.8052211761474</c:v>
                </c:pt>
                <c:pt idx="6425">
                  <c:v>1708.9927211761474</c:v>
                </c:pt>
                <c:pt idx="6426">
                  <c:v>1708.1802211761474</c:v>
                </c:pt>
                <c:pt idx="6427">
                  <c:v>1707.4927211761474</c:v>
                </c:pt>
                <c:pt idx="6428">
                  <c:v>1711.0552211761474</c:v>
                </c:pt>
                <c:pt idx="6429">
                  <c:v>1708.9302211761474</c:v>
                </c:pt>
                <c:pt idx="6430">
                  <c:v>1708.9302211761474</c:v>
                </c:pt>
                <c:pt idx="6431">
                  <c:v>1709.6802211761474</c:v>
                </c:pt>
                <c:pt idx="6432">
                  <c:v>1707.4927211761474</c:v>
                </c:pt>
                <c:pt idx="6433">
                  <c:v>1707.4927211761474</c:v>
                </c:pt>
                <c:pt idx="6434">
                  <c:v>1708.9302211761474</c:v>
                </c:pt>
                <c:pt idx="6435">
                  <c:v>1708.9302211761474</c:v>
                </c:pt>
                <c:pt idx="6436">
                  <c:v>1706.0552211761474</c:v>
                </c:pt>
                <c:pt idx="6437">
                  <c:v>1704.6802211761474</c:v>
                </c:pt>
                <c:pt idx="6438">
                  <c:v>1705.3677211761474</c:v>
                </c:pt>
                <c:pt idx="6439">
                  <c:v>1704.6802211761474</c:v>
                </c:pt>
                <c:pt idx="6440">
                  <c:v>1703.9927211761474</c:v>
                </c:pt>
                <c:pt idx="6441">
                  <c:v>1703.9927211761474</c:v>
                </c:pt>
                <c:pt idx="6442">
                  <c:v>1702.4927211761474</c:v>
                </c:pt>
                <c:pt idx="6443">
                  <c:v>1701.1177211761474</c:v>
                </c:pt>
                <c:pt idx="6444">
                  <c:v>1701.1177211761474</c:v>
                </c:pt>
                <c:pt idx="6445">
                  <c:v>1698.9927211761474</c:v>
                </c:pt>
                <c:pt idx="6446">
                  <c:v>1698.1802211761474</c:v>
                </c:pt>
                <c:pt idx="6447">
                  <c:v>1696.8052211761474</c:v>
                </c:pt>
                <c:pt idx="6448">
                  <c:v>1693.9927211761474</c:v>
                </c:pt>
                <c:pt idx="6449">
                  <c:v>1688.2427211761474</c:v>
                </c:pt>
                <c:pt idx="6450">
                  <c:v>1686.1802211761474</c:v>
                </c:pt>
                <c:pt idx="6451">
                  <c:v>1690.4302211761474</c:v>
                </c:pt>
                <c:pt idx="6452">
                  <c:v>1694.6802211761474</c:v>
                </c:pt>
                <c:pt idx="6453">
                  <c:v>1696.0552211761474</c:v>
                </c:pt>
                <c:pt idx="6454">
                  <c:v>1697.4927211761474</c:v>
                </c:pt>
                <c:pt idx="6455">
                  <c:v>1692.4927211761474</c:v>
                </c:pt>
                <c:pt idx="6456">
                  <c:v>1686.8677211761474</c:v>
                </c:pt>
                <c:pt idx="6457">
                  <c:v>1677.6177211761474</c:v>
                </c:pt>
                <c:pt idx="6458">
                  <c:v>1681.8677211761474</c:v>
                </c:pt>
                <c:pt idx="6459">
                  <c:v>1685.4302211761474</c:v>
                </c:pt>
                <c:pt idx="6460">
                  <c:v>1690.4302211761474</c:v>
                </c:pt>
                <c:pt idx="6461">
                  <c:v>1690.4302211761474</c:v>
                </c:pt>
                <c:pt idx="6462">
                  <c:v>1687.5552211761474</c:v>
                </c:pt>
                <c:pt idx="6463">
                  <c:v>1683.2427211761474</c:v>
                </c:pt>
                <c:pt idx="6464">
                  <c:v>1677.5552211761474</c:v>
                </c:pt>
                <c:pt idx="6465">
                  <c:v>1678.2427211761474</c:v>
                </c:pt>
                <c:pt idx="6466">
                  <c:v>1682.5552211761474</c:v>
                </c:pt>
                <c:pt idx="6467">
                  <c:v>1688.9302211761474</c:v>
                </c:pt>
                <c:pt idx="6468">
                  <c:v>1691.8052211761474</c:v>
                </c:pt>
                <c:pt idx="6469">
                  <c:v>1693.9927211761474</c:v>
                </c:pt>
                <c:pt idx="6470">
                  <c:v>1691.8052211761474</c:v>
                </c:pt>
                <c:pt idx="6471">
                  <c:v>1688.9302211761474</c:v>
                </c:pt>
                <c:pt idx="6472">
                  <c:v>1687.5552211761474</c:v>
                </c:pt>
                <c:pt idx="6473">
                  <c:v>1691.1177211761474</c:v>
                </c:pt>
                <c:pt idx="6474">
                  <c:v>1696.8052211761474</c:v>
                </c:pt>
                <c:pt idx="6475">
                  <c:v>1696.1177211761474</c:v>
                </c:pt>
                <c:pt idx="6476">
                  <c:v>1694.7427211761474</c:v>
                </c:pt>
                <c:pt idx="6477">
                  <c:v>1694.0552211761474</c:v>
                </c:pt>
                <c:pt idx="6478">
                  <c:v>1691.8677211761474</c:v>
                </c:pt>
                <c:pt idx="6479">
                  <c:v>1693.9927211761474</c:v>
                </c:pt>
                <c:pt idx="6480">
                  <c:v>1700.3677211761474</c:v>
                </c:pt>
                <c:pt idx="6481">
                  <c:v>1704.6802211761474</c:v>
                </c:pt>
                <c:pt idx="6482">
                  <c:v>1704.6802211761474</c:v>
                </c:pt>
                <c:pt idx="6483">
                  <c:v>1703.9927211761474</c:v>
                </c:pt>
                <c:pt idx="6484">
                  <c:v>1703.3052211761474</c:v>
                </c:pt>
                <c:pt idx="6485">
                  <c:v>1700.4302211761474</c:v>
                </c:pt>
                <c:pt idx="6486">
                  <c:v>1701.1177211761474</c:v>
                </c:pt>
                <c:pt idx="6487">
                  <c:v>1706.1177211761474</c:v>
                </c:pt>
                <c:pt idx="6488">
                  <c:v>1711.0552211761474</c:v>
                </c:pt>
                <c:pt idx="6489">
                  <c:v>1710.3677211761474</c:v>
                </c:pt>
                <c:pt idx="6490">
                  <c:v>1711.8052211761474</c:v>
                </c:pt>
                <c:pt idx="6491">
                  <c:v>1708.9927211761474</c:v>
                </c:pt>
                <c:pt idx="6492">
                  <c:v>1704.6802211761474</c:v>
                </c:pt>
                <c:pt idx="6493">
                  <c:v>1704.6802211761474</c:v>
                </c:pt>
                <c:pt idx="6494">
                  <c:v>1706.1177211761474</c:v>
                </c:pt>
                <c:pt idx="6495">
                  <c:v>1708.3052211761474</c:v>
                </c:pt>
                <c:pt idx="6496">
                  <c:v>1710.3677211761474</c:v>
                </c:pt>
                <c:pt idx="6497">
                  <c:v>1711.8052211761474</c:v>
                </c:pt>
                <c:pt idx="6498">
                  <c:v>1712.4927211761474</c:v>
                </c:pt>
                <c:pt idx="6499">
                  <c:v>1708.3052211761474</c:v>
                </c:pt>
                <c:pt idx="6500">
                  <c:v>1709.6802211761474</c:v>
                </c:pt>
                <c:pt idx="6501">
                  <c:v>1711.8052211761474</c:v>
                </c:pt>
                <c:pt idx="6502">
                  <c:v>1710.4302211761474</c:v>
                </c:pt>
                <c:pt idx="6503">
                  <c:v>1712.4927211761474</c:v>
                </c:pt>
                <c:pt idx="6504">
                  <c:v>1713.3052211761474</c:v>
                </c:pt>
                <c:pt idx="6505">
                  <c:v>1710.4302211761474</c:v>
                </c:pt>
                <c:pt idx="6506">
                  <c:v>1708.9927211761474</c:v>
                </c:pt>
                <c:pt idx="6507">
                  <c:v>1707.4927211761474</c:v>
                </c:pt>
                <c:pt idx="6508">
                  <c:v>1708.3052211761474</c:v>
                </c:pt>
                <c:pt idx="6509">
                  <c:v>1709.6802211761474</c:v>
                </c:pt>
                <c:pt idx="6510">
                  <c:v>1708.9927211761474</c:v>
                </c:pt>
                <c:pt idx="6511">
                  <c:v>1709.6802211761474</c:v>
                </c:pt>
                <c:pt idx="6512">
                  <c:v>1709.6802211761474</c:v>
                </c:pt>
                <c:pt idx="6513">
                  <c:v>1708.3052211761474</c:v>
                </c:pt>
                <c:pt idx="6514">
                  <c:v>1708.9927211761474</c:v>
                </c:pt>
                <c:pt idx="6515">
                  <c:v>1710.3677211761474</c:v>
                </c:pt>
                <c:pt idx="6516">
                  <c:v>1710.3677211761474</c:v>
                </c:pt>
                <c:pt idx="6517">
                  <c:v>1710.3677211761474</c:v>
                </c:pt>
                <c:pt idx="6518">
                  <c:v>1708.9927211761474</c:v>
                </c:pt>
                <c:pt idx="6519">
                  <c:v>1710.3677211761474</c:v>
                </c:pt>
                <c:pt idx="6520">
                  <c:v>1706.8052211761474</c:v>
                </c:pt>
                <c:pt idx="6521">
                  <c:v>1706.8052211761474</c:v>
                </c:pt>
                <c:pt idx="6522">
                  <c:v>1701.8677211761474</c:v>
                </c:pt>
                <c:pt idx="6523">
                  <c:v>1701.8052211761474</c:v>
                </c:pt>
                <c:pt idx="6524">
                  <c:v>1704.6802211761474</c:v>
                </c:pt>
                <c:pt idx="6525">
                  <c:v>1707.4927211761474</c:v>
                </c:pt>
                <c:pt idx="6526">
                  <c:v>1708.1802211761474</c:v>
                </c:pt>
                <c:pt idx="6527">
                  <c:v>1704.6802211761474</c:v>
                </c:pt>
                <c:pt idx="6528">
                  <c:v>1702.4927211761474</c:v>
                </c:pt>
                <c:pt idx="6529">
                  <c:v>1701.1177211761474</c:v>
                </c:pt>
                <c:pt idx="6530">
                  <c:v>1699.0552211761474</c:v>
                </c:pt>
                <c:pt idx="6531">
                  <c:v>1701.1177211761474</c:v>
                </c:pt>
                <c:pt idx="6532">
                  <c:v>1702.5552211761474</c:v>
                </c:pt>
                <c:pt idx="6533">
                  <c:v>1706.8052211761474</c:v>
                </c:pt>
                <c:pt idx="6534">
                  <c:v>1709.6802211761474</c:v>
                </c:pt>
                <c:pt idx="6535">
                  <c:v>1708.9927211761474</c:v>
                </c:pt>
                <c:pt idx="6536">
                  <c:v>1709.6802211761474</c:v>
                </c:pt>
                <c:pt idx="6537">
                  <c:v>1704.6802211761474</c:v>
                </c:pt>
                <c:pt idx="6538">
                  <c:v>1708.1802211761474</c:v>
                </c:pt>
                <c:pt idx="6539">
                  <c:v>1711.1177211761474</c:v>
                </c:pt>
                <c:pt idx="6540">
                  <c:v>1713.2427211761474</c:v>
                </c:pt>
                <c:pt idx="6541">
                  <c:v>1716.8052211761474</c:v>
                </c:pt>
                <c:pt idx="6542">
                  <c:v>1716.8052211761474</c:v>
                </c:pt>
                <c:pt idx="6543">
                  <c:v>1718.2427211761474</c:v>
                </c:pt>
                <c:pt idx="6544">
                  <c:v>1718.2427211761474</c:v>
                </c:pt>
                <c:pt idx="6545">
                  <c:v>1718.2427211761474</c:v>
                </c:pt>
                <c:pt idx="6546">
                  <c:v>1720.3677211761474</c:v>
                </c:pt>
                <c:pt idx="6547">
                  <c:v>1721.7427211761474</c:v>
                </c:pt>
                <c:pt idx="6548">
                  <c:v>1722.4302211761474</c:v>
                </c:pt>
                <c:pt idx="6549">
                  <c:v>1722.4302211761474</c:v>
                </c:pt>
                <c:pt idx="6550">
                  <c:v>1723.2427211761474</c:v>
                </c:pt>
                <c:pt idx="6551">
                  <c:v>1725.3052211761474</c:v>
                </c:pt>
                <c:pt idx="6552">
                  <c:v>1725.9927211761474</c:v>
                </c:pt>
                <c:pt idx="6553">
                  <c:v>1726.7427211761474</c:v>
                </c:pt>
                <c:pt idx="6554">
                  <c:v>1730.3052211761474</c:v>
                </c:pt>
                <c:pt idx="6555">
                  <c:v>1728.1802211761474</c:v>
                </c:pt>
                <c:pt idx="6556">
                  <c:v>1727.4927211761474</c:v>
                </c:pt>
                <c:pt idx="6557">
                  <c:v>1728.9302211761474</c:v>
                </c:pt>
                <c:pt idx="6558">
                  <c:v>1729.6177211761474</c:v>
                </c:pt>
                <c:pt idx="6559">
                  <c:v>1730.3052211761474</c:v>
                </c:pt>
                <c:pt idx="6560">
                  <c:v>1732.4927211761474</c:v>
                </c:pt>
                <c:pt idx="6561">
                  <c:v>1731.7427211761474</c:v>
                </c:pt>
                <c:pt idx="6562">
                  <c:v>1729.6177211761474</c:v>
                </c:pt>
                <c:pt idx="6563">
                  <c:v>1730.3052211761474</c:v>
                </c:pt>
                <c:pt idx="6564">
                  <c:v>1731.7427211761474</c:v>
                </c:pt>
                <c:pt idx="6565">
                  <c:v>1731.7427211761474</c:v>
                </c:pt>
                <c:pt idx="6566">
                  <c:v>1733.1802211761474</c:v>
                </c:pt>
                <c:pt idx="6567">
                  <c:v>1731.7427211761474</c:v>
                </c:pt>
                <c:pt idx="6568">
                  <c:v>1731.7427211761474</c:v>
                </c:pt>
                <c:pt idx="6569">
                  <c:v>1733.1802211761474</c:v>
                </c:pt>
                <c:pt idx="6570">
                  <c:v>1731.7427211761474</c:v>
                </c:pt>
                <c:pt idx="6571">
                  <c:v>1733.1802211761474</c:v>
                </c:pt>
                <c:pt idx="6572">
                  <c:v>1730.9927211761474</c:v>
                </c:pt>
                <c:pt idx="6573">
                  <c:v>1731.7427211761474</c:v>
                </c:pt>
                <c:pt idx="6574">
                  <c:v>1731.0552211761474</c:v>
                </c:pt>
                <c:pt idx="6575">
                  <c:v>1730.3052211761474</c:v>
                </c:pt>
                <c:pt idx="6576">
                  <c:v>1729.6177211761474</c:v>
                </c:pt>
                <c:pt idx="6577">
                  <c:v>1730.3052211761474</c:v>
                </c:pt>
                <c:pt idx="6578">
                  <c:v>1730.3052211761474</c:v>
                </c:pt>
                <c:pt idx="6579">
                  <c:v>1728.9302211761474</c:v>
                </c:pt>
                <c:pt idx="6580">
                  <c:v>1726.7427211761474</c:v>
                </c:pt>
                <c:pt idx="6581">
                  <c:v>1727.4927211761474</c:v>
                </c:pt>
                <c:pt idx="6582">
                  <c:v>1728.9302211761474</c:v>
                </c:pt>
                <c:pt idx="6583">
                  <c:v>1728.9302211761474</c:v>
                </c:pt>
                <c:pt idx="6584">
                  <c:v>1731.7427211761474</c:v>
                </c:pt>
                <c:pt idx="6585">
                  <c:v>1729.6177211761474</c:v>
                </c:pt>
                <c:pt idx="6586">
                  <c:v>1731.0552211761474</c:v>
                </c:pt>
                <c:pt idx="6587">
                  <c:v>1729.6177211761474</c:v>
                </c:pt>
                <c:pt idx="6588">
                  <c:v>1731.7427211761474</c:v>
                </c:pt>
                <c:pt idx="6589">
                  <c:v>1734.6177211761474</c:v>
                </c:pt>
                <c:pt idx="6590">
                  <c:v>1733.1802211761474</c:v>
                </c:pt>
                <c:pt idx="6591">
                  <c:v>1731.7427211761474</c:v>
                </c:pt>
                <c:pt idx="6592">
                  <c:v>1733.9302211761474</c:v>
                </c:pt>
                <c:pt idx="6593">
                  <c:v>1733.9302211761474</c:v>
                </c:pt>
                <c:pt idx="6594">
                  <c:v>1732.4927211761474</c:v>
                </c:pt>
                <c:pt idx="6595">
                  <c:v>1733.9302211761474</c:v>
                </c:pt>
                <c:pt idx="6596">
                  <c:v>1732.4927211761474</c:v>
                </c:pt>
                <c:pt idx="6597">
                  <c:v>1735.9927211761474</c:v>
                </c:pt>
                <c:pt idx="6598">
                  <c:v>1735.9927211761474</c:v>
                </c:pt>
                <c:pt idx="6599">
                  <c:v>1735.9927211761474</c:v>
                </c:pt>
                <c:pt idx="6600">
                  <c:v>1737.4927211761474</c:v>
                </c:pt>
                <c:pt idx="6601">
                  <c:v>1735.9927211761474</c:v>
                </c:pt>
                <c:pt idx="6602">
                  <c:v>1736.8052211761474</c:v>
                </c:pt>
                <c:pt idx="6603">
                  <c:v>1741.0552211761474</c:v>
                </c:pt>
                <c:pt idx="6604">
                  <c:v>1736.0552211761474</c:v>
                </c:pt>
                <c:pt idx="6605">
                  <c:v>1736.8052211761474</c:v>
                </c:pt>
                <c:pt idx="6606">
                  <c:v>1737.4927211761474</c:v>
                </c:pt>
                <c:pt idx="6607">
                  <c:v>1740.3052211761474</c:v>
                </c:pt>
                <c:pt idx="6608">
                  <c:v>1740.3052211761474</c:v>
                </c:pt>
                <c:pt idx="6609">
                  <c:v>1741.1802211761474</c:v>
                </c:pt>
                <c:pt idx="6610">
                  <c:v>1741.1802211761474</c:v>
                </c:pt>
                <c:pt idx="6611">
                  <c:v>1740.3052211761474</c:v>
                </c:pt>
                <c:pt idx="6612">
                  <c:v>1743.9927211761474</c:v>
                </c:pt>
                <c:pt idx="6613">
                  <c:v>1743.9927211761474</c:v>
                </c:pt>
                <c:pt idx="6614">
                  <c:v>1745.3677211761474</c:v>
                </c:pt>
                <c:pt idx="6615">
                  <c:v>1743.2427211761474</c:v>
                </c:pt>
                <c:pt idx="6616">
                  <c:v>1741.8677211761474</c:v>
                </c:pt>
                <c:pt idx="6617">
                  <c:v>1744.6802211761474</c:v>
                </c:pt>
                <c:pt idx="6618">
                  <c:v>1743.9927211761474</c:v>
                </c:pt>
                <c:pt idx="6619">
                  <c:v>1742.5552211761474</c:v>
                </c:pt>
                <c:pt idx="6620">
                  <c:v>1744.6802211761474</c:v>
                </c:pt>
                <c:pt idx="6621">
                  <c:v>1745.3677211761474</c:v>
                </c:pt>
                <c:pt idx="6622">
                  <c:v>1747.5552211761474</c:v>
                </c:pt>
                <c:pt idx="6623">
                  <c:v>1748.9927211761474</c:v>
                </c:pt>
                <c:pt idx="6624">
                  <c:v>1748.2427211761474</c:v>
                </c:pt>
                <c:pt idx="6625">
                  <c:v>1747.5552211761474</c:v>
                </c:pt>
                <c:pt idx="6626">
                  <c:v>1748.9927211761474</c:v>
                </c:pt>
                <c:pt idx="6627">
                  <c:v>1748.9927211761474</c:v>
                </c:pt>
                <c:pt idx="6628">
                  <c:v>1750.3677211761474</c:v>
                </c:pt>
                <c:pt idx="6629">
                  <c:v>1749.6802211761474</c:v>
                </c:pt>
                <c:pt idx="6630">
                  <c:v>1749.6802211761474</c:v>
                </c:pt>
                <c:pt idx="6631">
                  <c:v>1751.1802211761474</c:v>
                </c:pt>
                <c:pt idx="6632">
                  <c:v>1751.1177211761474</c:v>
                </c:pt>
                <c:pt idx="6633">
                  <c:v>1752.5552211761474</c:v>
                </c:pt>
                <c:pt idx="6634">
                  <c:v>1751.8677211761474</c:v>
                </c:pt>
                <c:pt idx="6635">
                  <c:v>1751.1802211761474</c:v>
                </c:pt>
                <c:pt idx="6636">
                  <c:v>1751.8677211761474</c:v>
                </c:pt>
                <c:pt idx="6637">
                  <c:v>1751.8677211761474</c:v>
                </c:pt>
                <c:pt idx="6638">
                  <c:v>1751.1802211761474</c:v>
                </c:pt>
                <c:pt idx="6639">
                  <c:v>1753.9927211761474</c:v>
                </c:pt>
                <c:pt idx="6640">
                  <c:v>1752.5552211761474</c:v>
                </c:pt>
                <c:pt idx="6641">
                  <c:v>1752.5552211761474</c:v>
                </c:pt>
                <c:pt idx="6642">
                  <c:v>1751.8677211761474</c:v>
                </c:pt>
                <c:pt idx="6643">
                  <c:v>1751.8677211761474</c:v>
                </c:pt>
                <c:pt idx="6644">
                  <c:v>1750.3677211761474</c:v>
                </c:pt>
                <c:pt idx="6645">
                  <c:v>1751.8677211761474</c:v>
                </c:pt>
                <c:pt idx="6646">
                  <c:v>1751.1177211761474</c:v>
                </c:pt>
                <c:pt idx="6647">
                  <c:v>1754.6802211761474</c:v>
                </c:pt>
                <c:pt idx="6648">
                  <c:v>1753.2427211761474</c:v>
                </c:pt>
                <c:pt idx="6649">
                  <c:v>1747.5552211761474</c:v>
                </c:pt>
                <c:pt idx="6650">
                  <c:v>1748.3052211761474</c:v>
                </c:pt>
                <c:pt idx="6651">
                  <c:v>1746.8677211761474</c:v>
                </c:pt>
                <c:pt idx="6652">
                  <c:v>1750.3677211761474</c:v>
                </c:pt>
                <c:pt idx="6653">
                  <c:v>1752.5552211761474</c:v>
                </c:pt>
                <c:pt idx="6654">
                  <c:v>1754.6802211761474</c:v>
                </c:pt>
                <c:pt idx="6655">
                  <c:v>1750.3677211761474</c:v>
                </c:pt>
                <c:pt idx="6656">
                  <c:v>1746.8677211761474</c:v>
                </c:pt>
                <c:pt idx="6657">
                  <c:v>1742.6177211761474</c:v>
                </c:pt>
                <c:pt idx="6658">
                  <c:v>1739.6802211761474</c:v>
                </c:pt>
                <c:pt idx="6659">
                  <c:v>1740.3677211761474</c:v>
                </c:pt>
                <c:pt idx="6660">
                  <c:v>1736.8677211761474</c:v>
                </c:pt>
                <c:pt idx="6661">
                  <c:v>1736.8052211761474</c:v>
                </c:pt>
                <c:pt idx="6662">
                  <c:v>1738.2427211761474</c:v>
                </c:pt>
                <c:pt idx="6663">
                  <c:v>1735.3677211761474</c:v>
                </c:pt>
                <c:pt idx="6664">
                  <c:v>1733.9302211761474</c:v>
                </c:pt>
                <c:pt idx="6665">
                  <c:v>1731.0552211761474</c:v>
                </c:pt>
                <c:pt idx="6666">
                  <c:v>1731.0552211761474</c:v>
                </c:pt>
                <c:pt idx="6667">
                  <c:v>1731.8677211761474</c:v>
                </c:pt>
                <c:pt idx="6668">
                  <c:v>1733.3677211761474</c:v>
                </c:pt>
                <c:pt idx="6669">
                  <c:v>1732.6177211761474</c:v>
                </c:pt>
                <c:pt idx="6670">
                  <c:v>1732.6177211761474</c:v>
                </c:pt>
                <c:pt idx="6671">
                  <c:v>1730.3677211761474</c:v>
                </c:pt>
                <c:pt idx="6672">
                  <c:v>1730.4302211761474</c:v>
                </c:pt>
                <c:pt idx="6673">
                  <c:v>1729.0552211761474</c:v>
                </c:pt>
                <c:pt idx="6674">
                  <c:v>1729.0552211761474</c:v>
                </c:pt>
                <c:pt idx="6675">
                  <c:v>1729.0552211761474</c:v>
                </c:pt>
                <c:pt idx="6676">
                  <c:v>1729.7427211761474</c:v>
                </c:pt>
                <c:pt idx="6677">
                  <c:v>1729.0552211761474</c:v>
                </c:pt>
                <c:pt idx="6678">
                  <c:v>1729.0552211761474</c:v>
                </c:pt>
                <c:pt idx="6679">
                  <c:v>1731.1177211761474</c:v>
                </c:pt>
                <c:pt idx="6680">
                  <c:v>1731.2427211761474</c:v>
                </c:pt>
                <c:pt idx="6681">
                  <c:v>1731.1177211761474</c:v>
                </c:pt>
                <c:pt idx="6682">
                  <c:v>1732.6177211761474</c:v>
                </c:pt>
                <c:pt idx="6683">
                  <c:v>1731.2427211761474</c:v>
                </c:pt>
                <c:pt idx="6684">
                  <c:v>1733.3052211761474</c:v>
                </c:pt>
                <c:pt idx="6685">
                  <c:v>1733.2427211761474</c:v>
                </c:pt>
                <c:pt idx="6686">
                  <c:v>1733.3052211761474</c:v>
                </c:pt>
                <c:pt idx="6687">
                  <c:v>1737.5552211761474</c:v>
                </c:pt>
                <c:pt idx="6688">
                  <c:v>1735.3677211761474</c:v>
                </c:pt>
                <c:pt idx="6689">
                  <c:v>1738.9302211761474</c:v>
                </c:pt>
                <c:pt idx="6690">
                  <c:v>1737.4927211761474</c:v>
                </c:pt>
                <c:pt idx="6691">
                  <c:v>1735.3677211761474</c:v>
                </c:pt>
                <c:pt idx="6692">
                  <c:v>1735.3677211761474</c:v>
                </c:pt>
                <c:pt idx="6693">
                  <c:v>1736.8052211761474</c:v>
                </c:pt>
                <c:pt idx="6694">
                  <c:v>1740.3677211761474</c:v>
                </c:pt>
                <c:pt idx="6695">
                  <c:v>1738.9302211761474</c:v>
                </c:pt>
                <c:pt idx="6696">
                  <c:v>1742.5552211761474</c:v>
                </c:pt>
                <c:pt idx="6697">
                  <c:v>1743.3052211761474</c:v>
                </c:pt>
                <c:pt idx="6698">
                  <c:v>1744.6802211761474</c:v>
                </c:pt>
                <c:pt idx="6699">
                  <c:v>1744.6802211761474</c:v>
                </c:pt>
                <c:pt idx="6700">
                  <c:v>1743.9927211761474</c:v>
                </c:pt>
                <c:pt idx="6701">
                  <c:v>1746.8677211761474</c:v>
                </c:pt>
                <c:pt idx="6702">
                  <c:v>1746.8677211761474</c:v>
                </c:pt>
                <c:pt idx="6703">
                  <c:v>1746.8677211761474</c:v>
                </c:pt>
                <c:pt idx="6704">
                  <c:v>1750.3677211761474</c:v>
                </c:pt>
                <c:pt idx="6705">
                  <c:v>1753.2427211761474</c:v>
                </c:pt>
                <c:pt idx="6706">
                  <c:v>1750.3677211761474</c:v>
                </c:pt>
                <c:pt idx="6707">
                  <c:v>1750.3677211761474</c:v>
                </c:pt>
                <c:pt idx="6708">
                  <c:v>1751.1177211761474</c:v>
                </c:pt>
                <c:pt idx="6709">
                  <c:v>1749.6802211761474</c:v>
                </c:pt>
                <c:pt idx="6710">
                  <c:v>1751.8677211761474</c:v>
                </c:pt>
                <c:pt idx="6711">
                  <c:v>1749.6802211761474</c:v>
                </c:pt>
                <c:pt idx="6712">
                  <c:v>1750.3677211761474</c:v>
                </c:pt>
                <c:pt idx="6713">
                  <c:v>1749.6802211761474</c:v>
                </c:pt>
                <c:pt idx="6714">
                  <c:v>1752.5552211761474</c:v>
                </c:pt>
                <c:pt idx="6715">
                  <c:v>1753.2427211761474</c:v>
                </c:pt>
                <c:pt idx="6716">
                  <c:v>1749.6802211761474</c:v>
                </c:pt>
                <c:pt idx="6717">
                  <c:v>1749.6802211761474</c:v>
                </c:pt>
                <c:pt idx="6718">
                  <c:v>1751.8677211761474</c:v>
                </c:pt>
                <c:pt idx="6719">
                  <c:v>1748.9927211761474</c:v>
                </c:pt>
                <c:pt idx="6720">
                  <c:v>1751.8677211761474</c:v>
                </c:pt>
                <c:pt idx="6721">
                  <c:v>1753.2427211761474</c:v>
                </c:pt>
                <c:pt idx="6722">
                  <c:v>1753.2427211761474</c:v>
                </c:pt>
                <c:pt idx="6723">
                  <c:v>1751.1177211761474</c:v>
                </c:pt>
                <c:pt idx="6724">
                  <c:v>1751.8677211761474</c:v>
                </c:pt>
                <c:pt idx="6725">
                  <c:v>1749.6802211761474</c:v>
                </c:pt>
                <c:pt idx="6726">
                  <c:v>1751.1177211761474</c:v>
                </c:pt>
                <c:pt idx="6727">
                  <c:v>1756.8052211761474</c:v>
                </c:pt>
                <c:pt idx="6728">
                  <c:v>1756.8052211761474</c:v>
                </c:pt>
                <c:pt idx="6729">
                  <c:v>1758.2427211761474</c:v>
                </c:pt>
                <c:pt idx="6730">
                  <c:v>1758.9302211761474</c:v>
                </c:pt>
                <c:pt idx="6731">
                  <c:v>1759.7427211761474</c:v>
                </c:pt>
                <c:pt idx="6732">
                  <c:v>1756.8677211761474</c:v>
                </c:pt>
                <c:pt idx="6733">
                  <c:v>1757.5552211761474</c:v>
                </c:pt>
                <c:pt idx="6734">
                  <c:v>1761.1177211761474</c:v>
                </c:pt>
                <c:pt idx="6735">
                  <c:v>1764.6177211761474</c:v>
                </c:pt>
                <c:pt idx="6736">
                  <c:v>1763.2427211761474</c:v>
                </c:pt>
                <c:pt idx="6737">
                  <c:v>1766.1177211761474</c:v>
                </c:pt>
                <c:pt idx="6738">
                  <c:v>1763.2427211761474</c:v>
                </c:pt>
                <c:pt idx="6739">
                  <c:v>1763.2427211761474</c:v>
                </c:pt>
                <c:pt idx="6740">
                  <c:v>1765.4302211761474</c:v>
                </c:pt>
                <c:pt idx="6741">
                  <c:v>1766.8052211761474</c:v>
                </c:pt>
                <c:pt idx="6742">
                  <c:v>1769.6802211761474</c:v>
                </c:pt>
                <c:pt idx="6743">
                  <c:v>1773.1802211761474</c:v>
                </c:pt>
                <c:pt idx="6744">
                  <c:v>1771.8052211761474</c:v>
                </c:pt>
                <c:pt idx="6745">
                  <c:v>1771.0552211761474</c:v>
                </c:pt>
                <c:pt idx="6746">
                  <c:v>1770.3677211761474</c:v>
                </c:pt>
                <c:pt idx="6747">
                  <c:v>1771.8052211761474</c:v>
                </c:pt>
                <c:pt idx="6748">
                  <c:v>1774.6802211761474</c:v>
                </c:pt>
                <c:pt idx="6749">
                  <c:v>1776.8052211761474</c:v>
                </c:pt>
                <c:pt idx="6750">
                  <c:v>1780.3677211761474</c:v>
                </c:pt>
                <c:pt idx="6751">
                  <c:v>1781.0552211761474</c:v>
                </c:pt>
                <c:pt idx="6752">
                  <c:v>1779.6177211761474</c:v>
                </c:pt>
                <c:pt idx="6753">
                  <c:v>1778.1802211761474</c:v>
                </c:pt>
                <c:pt idx="6754">
                  <c:v>1777.4927211761474</c:v>
                </c:pt>
                <c:pt idx="6755">
                  <c:v>1780.3677211761474</c:v>
                </c:pt>
                <c:pt idx="6756">
                  <c:v>1781.0552211761474</c:v>
                </c:pt>
                <c:pt idx="6757">
                  <c:v>1784.6177211761474</c:v>
                </c:pt>
                <c:pt idx="6758">
                  <c:v>1786.7427211761474</c:v>
                </c:pt>
                <c:pt idx="6759">
                  <c:v>1785.3677211761474</c:v>
                </c:pt>
                <c:pt idx="6760">
                  <c:v>1783.9302211761474</c:v>
                </c:pt>
                <c:pt idx="6761">
                  <c:v>1785.3677211761474</c:v>
                </c:pt>
                <c:pt idx="6762">
                  <c:v>1783.9302211761474</c:v>
                </c:pt>
                <c:pt idx="6763">
                  <c:v>1783.9302211761474</c:v>
                </c:pt>
                <c:pt idx="6764">
                  <c:v>1786.7427211761474</c:v>
                </c:pt>
                <c:pt idx="6765">
                  <c:v>1786.7427211761474</c:v>
                </c:pt>
                <c:pt idx="6766">
                  <c:v>1785.3677211761474</c:v>
                </c:pt>
                <c:pt idx="6767">
                  <c:v>1786.7427211761474</c:v>
                </c:pt>
                <c:pt idx="6768">
                  <c:v>1787.4302211761474</c:v>
                </c:pt>
                <c:pt idx="6769">
                  <c:v>1788.1802211761474</c:v>
                </c:pt>
                <c:pt idx="6770">
                  <c:v>1790.3052211761474</c:v>
                </c:pt>
                <c:pt idx="6771">
                  <c:v>1791.0552211761474</c:v>
                </c:pt>
                <c:pt idx="6772">
                  <c:v>1789.6177211761474</c:v>
                </c:pt>
                <c:pt idx="6773">
                  <c:v>1791.0552211761474</c:v>
                </c:pt>
                <c:pt idx="6774">
                  <c:v>1788.9302211761474</c:v>
                </c:pt>
                <c:pt idx="6775">
                  <c:v>1791.0552211761474</c:v>
                </c:pt>
                <c:pt idx="6776">
                  <c:v>1790.3052211761474</c:v>
                </c:pt>
                <c:pt idx="6777">
                  <c:v>1792.4302211761474</c:v>
                </c:pt>
                <c:pt idx="6778">
                  <c:v>1793.1177211761474</c:v>
                </c:pt>
                <c:pt idx="6779">
                  <c:v>1791.0552211761474</c:v>
                </c:pt>
                <c:pt idx="6780">
                  <c:v>1791.0552211761474</c:v>
                </c:pt>
                <c:pt idx="6781">
                  <c:v>1789.6177211761474</c:v>
                </c:pt>
                <c:pt idx="6782">
                  <c:v>1793.1177211761474</c:v>
                </c:pt>
                <c:pt idx="6783">
                  <c:v>1793.1177211761474</c:v>
                </c:pt>
                <c:pt idx="6784">
                  <c:v>1793.9302211761474</c:v>
                </c:pt>
                <c:pt idx="6785">
                  <c:v>1794.6177211761474</c:v>
                </c:pt>
                <c:pt idx="6786">
                  <c:v>1796.7427211761474</c:v>
                </c:pt>
                <c:pt idx="6787">
                  <c:v>1798.1177211761474</c:v>
                </c:pt>
                <c:pt idx="6788">
                  <c:v>1798.1177211761474</c:v>
                </c:pt>
                <c:pt idx="6789">
                  <c:v>1794.6177211761474</c:v>
                </c:pt>
                <c:pt idx="6790">
                  <c:v>1795.9927211761474</c:v>
                </c:pt>
                <c:pt idx="6791">
                  <c:v>1795.3052211761474</c:v>
                </c:pt>
                <c:pt idx="6792">
                  <c:v>1796.0552211761474</c:v>
                </c:pt>
                <c:pt idx="6793">
                  <c:v>1795.3052211761474</c:v>
                </c:pt>
                <c:pt idx="6794">
                  <c:v>1793.1177211761474</c:v>
                </c:pt>
                <c:pt idx="6795">
                  <c:v>1792.4302211761474</c:v>
                </c:pt>
                <c:pt idx="6796">
                  <c:v>1791.0552211761474</c:v>
                </c:pt>
                <c:pt idx="6797">
                  <c:v>1791.0552211761474</c:v>
                </c:pt>
                <c:pt idx="6798">
                  <c:v>1791.7427211761474</c:v>
                </c:pt>
                <c:pt idx="6799">
                  <c:v>1789.6177211761474</c:v>
                </c:pt>
                <c:pt idx="6800">
                  <c:v>1789.6177211761474</c:v>
                </c:pt>
                <c:pt idx="6801">
                  <c:v>1788.1802211761474</c:v>
                </c:pt>
                <c:pt idx="6802">
                  <c:v>1786.7427211761474</c:v>
                </c:pt>
                <c:pt idx="6803">
                  <c:v>1787.4302211761474</c:v>
                </c:pt>
                <c:pt idx="6804">
                  <c:v>1786.7427211761474</c:v>
                </c:pt>
                <c:pt idx="6805">
                  <c:v>1786.0552211761474</c:v>
                </c:pt>
                <c:pt idx="6806">
                  <c:v>1782.4927211761474</c:v>
                </c:pt>
                <c:pt idx="6807">
                  <c:v>1781.8052211761474</c:v>
                </c:pt>
                <c:pt idx="6808">
                  <c:v>1781.0552211761474</c:v>
                </c:pt>
                <c:pt idx="6809">
                  <c:v>1778.9927211761474</c:v>
                </c:pt>
                <c:pt idx="6810">
                  <c:v>1780.3677211761474</c:v>
                </c:pt>
                <c:pt idx="6811">
                  <c:v>1779.6802211761474</c:v>
                </c:pt>
                <c:pt idx="6812">
                  <c:v>1777.4927211761474</c:v>
                </c:pt>
                <c:pt idx="6813">
                  <c:v>1775.3677211761474</c:v>
                </c:pt>
                <c:pt idx="6814">
                  <c:v>1774.6802211761474</c:v>
                </c:pt>
                <c:pt idx="6815">
                  <c:v>1773.2427211761474</c:v>
                </c:pt>
                <c:pt idx="6816">
                  <c:v>1771.8052211761474</c:v>
                </c:pt>
                <c:pt idx="6817">
                  <c:v>1770.4927211761474</c:v>
                </c:pt>
                <c:pt idx="6818">
                  <c:v>1771.1802211761474</c:v>
                </c:pt>
                <c:pt idx="6819">
                  <c:v>1771.1802211761474</c:v>
                </c:pt>
                <c:pt idx="6820">
                  <c:v>1773.2427211761474</c:v>
                </c:pt>
                <c:pt idx="6821">
                  <c:v>1771.9302211761474</c:v>
                </c:pt>
                <c:pt idx="6822">
                  <c:v>1773.2427211761474</c:v>
                </c:pt>
                <c:pt idx="6823">
                  <c:v>1771.8052211761474</c:v>
                </c:pt>
                <c:pt idx="6824">
                  <c:v>1771.1177211761474</c:v>
                </c:pt>
                <c:pt idx="6825">
                  <c:v>1773.2427211761474</c:v>
                </c:pt>
                <c:pt idx="6826">
                  <c:v>1773.9302211761474</c:v>
                </c:pt>
                <c:pt idx="6827">
                  <c:v>1774.7427211761474</c:v>
                </c:pt>
                <c:pt idx="6828">
                  <c:v>1773.2427211761474</c:v>
                </c:pt>
                <c:pt idx="6829">
                  <c:v>1778.2427211761474</c:v>
                </c:pt>
                <c:pt idx="6830">
                  <c:v>1778.2427211761474</c:v>
                </c:pt>
                <c:pt idx="6831">
                  <c:v>1777.5552211761474</c:v>
                </c:pt>
                <c:pt idx="6832">
                  <c:v>1776.8052211761474</c:v>
                </c:pt>
                <c:pt idx="6833">
                  <c:v>1778.2427211761474</c:v>
                </c:pt>
                <c:pt idx="6834">
                  <c:v>1782.4927211761474</c:v>
                </c:pt>
                <c:pt idx="6835">
                  <c:v>1783.2427211761474</c:v>
                </c:pt>
                <c:pt idx="6836">
                  <c:v>1786.8052211761474</c:v>
                </c:pt>
                <c:pt idx="6837">
                  <c:v>1783.2427211761474</c:v>
                </c:pt>
                <c:pt idx="6838">
                  <c:v>1786.1177211761474</c:v>
                </c:pt>
                <c:pt idx="6839">
                  <c:v>1786.8052211761474</c:v>
                </c:pt>
                <c:pt idx="6840">
                  <c:v>1786.8052211761474</c:v>
                </c:pt>
                <c:pt idx="6841">
                  <c:v>1790.3677211761474</c:v>
                </c:pt>
                <c:pt idx="6842">
                  <c:v>1790.3677211761474</c:v>
                </c:pt>
                <c:pt idx="6843">
                  <c:v>1792.4927211761474</c:v>
                </c:pt>
                <c:pt idx="6844">
                  <c:v>1790.3677211761474</c:v>
                </c:pt>
                <c:pt idx="6845">
                  <c:v>1793.9302211761474</c:v>
                </c:pt>
                <c:pt idx="6846">
                  <c:v>1793.2427211761474</c:v>
                </c:pt>
                <c:pt idx="6847">
                  <c:v>1793.9302211761474</c:v>
                </c:pt>
                <c:pt idx="6848">
                  <c:v>1793.2427211761474</c:v>
                </c:pt>
                <c:pt idx="6849">
                  <c:v>1796.0552211761474</c:v>
                </c:pt>
                <c:pt idx="6850">
                  <c:v>1796.7427211761474</c:v>
                </c:pt>
                <c:pt idx="6851">
                  <c:v>1797.4927211761474</c:v>
                </c:pt>
                <c:pt idx="6852">
                  <c:v>1800.3677211761474</c:v>
                </c:pt>
                <c:pt idx="6853">
                  <c:v>1800.3677211761474</c:v>
                </c:pt>
                <c:pt idx="6854">
                  <c:v>1801.7427211761474</c:v>
                </c:pt>
                <c:pt idx="6855">
                  <c:v>1801.7427211761474</c:v>
                </c:pt>
                <c:pt idx="6856">
                  <c:v>1803.2427211761474</c:v>
                </c:pt>
                <c:pt idx="6857">
                  <c:v>1805.3677211761474</c:v>
                </c:pt>
                <c:pt idx="6858">
                  <c:v>1806.0552211761474</c:v>
                </c:pt>
                <c:pt idx="6859">
                  <c:v>1807.4302211761474</c:v>
                </c:pt>
                <c:pt idx="6860">
                  <c:v>1807.4302211761474</c:v>
                </c:pt>
                <c:pt idx="6861">
                  <c:v>1806.7427211761474</c:v>
                </c:pt>
                <c:pt idx="6862">
                  <c:v>1808.9302211761474</c:v>
                </c:pt>
                <c:pt idx="6863">
                  <c:v>1808.1802211761474</c:v>
                </c:pt>
                <c:pt idx="6864">
                  <c:v>1810.3052211761474</c:v>
                </c:pt>
                <c:pt idx="6865">
                  <c:v>1810.3052211761474</c:v>
                </c:pt>
                <c:pt idx="6866">
                  <c:v>1810.9927211761474</c:v>
                </c:pt>
                <c:pt idx="6867">
                  <c:v>1807.4302211761474</c:v>
                </c:pt>
                <c:pt idx="6868">
                  <c:v>1808.1802211761474</c:v>
                </c:pt>
                <c:pt idx="6869">
                  <c:v>1811.7427211761474</c:v>
                </c:pt>
                <c:pt idx="6870">
                  <c:v>1813.1802211761474</c:v>
                </c:pt>
                <c:pt idx="6871">
                  <c:v>1813.1802211761474</c:v>
                </c:pt>
                <c:pt idx="6872">
                  <c:v>1812.4927211761474</c:v>
                </c:pt>
                <c:pt idx="6873">
                  <c:v>1811.7427211761474</c:v>
                </c:pt>
                <c:pt idx="6874">
                  <c:v>1809.6177211761474</c:v>
                </c:pt>
                <c:pt idx="6875">
                  <c:v>1811.6802211761474</c:v>
                </c:pt>
                <c:pt idx="6876">
                  <c:v>1812.4927211761474</c:v>
                </c:pt>
                <c:pt idx="6877">
                  <c:v>1808.8677211761474</c:v>
                </c:pt>
                <c:pt idx="6878">
                  <c:v>1810.9927211761474</c:v>
                </c:pt>
                <c:pt idx="6879">
                  <c:v>1808.8677211761474</c:v>
                </c:pt>
                <c:pt idx="6880">
                  <c:v>1808.1802211761474</c:v>
                </c:pt>
                <c:pt idx="6881">
                  <c:v>1806.7427211761474</c:v>
                </c:pt>
                <c:pt idx="6882">
                  <c:v>1809.6177211761474</c:v>
                </c:pt>
                <c:pt idx="6883">
                  <c:v>1805.9927211761474</c:v>
                </c:pt>
                <c:pt idx="6884">
                  <c:v>1805.3052211761474</c:v>
                </c:pt>
                <c:pt idx="6885">
                  <c:v>1804.6177211761474</c:v>
                </c:pt>
                <c:pt idx="6886">
                  <c:v>1802.4302211761474</c:v>
                </c:pt>
                <c:pt idx="6887">
                  <c:v>1800.3052211761474</c:v>
                </c:pt>
                <c:pt idx="6888">
                  <c:v>1798.9302211761474</c:v>
                </c:pt>
                <c:pt idx="6889">
                  <c:v>1798.9302211761474</c:v>
                </c:pt>
                <c:pt idx="6890">
                  <c:v>1796.0552211761474</c:v>
                </c:pt>
                <c:pt idx="6891">
                  <c:v>1798.1177211761474</c:v>
                </c:pt>
                <c:pt idx="6892">
                  <c:v>1794.6177211761474</c:v>
                </c:pt>
                <c:pt idx="6893">
                  <c:v>1793.1177211761474</c:v>
                </c:pt>
                <c:pt idx="6894">
                  <c:v>1793.9302211761474</c:v>
                </c:pt>
                <c:pt idx="6895">
                  <c:v>1792.4302211761474</c:v>
                </c:pt>
                <c:pt idx="6896">
                  <c:v>1790.3052211761474</c:v>
                </c:pt>
                <c:pt idx="6897">
                  <c:v>1791.0552211761474</c:v>
                </c:pt>
                <c:pt idx="6898">
                  <c:v>1788.9302211761474</c:v>
                </c:pt>
                <c:pt idx="6899">
                  <c:v>1788.1802211761474</c:v>
                </c:pt>
                <c:pt idx="6900">
                  <c:v>1788.9302211761474</c:v>
                </c:pt>
                <c:pt idx="6901">
                  <c:v>1786.7427211761474</c:v>
                </c:pt>
                <c:pt idx="6902">
                  <c:v>1788.9302211761474</c:v>
                </c:pt>
                <c:pt idx="6903">
                  <c:v>1786.0552211761474</c:v>
                </c:pt>
                <c:pt idx="6904">
                  <c:v>1786.7427211761474</c:v>
                </c:pt>
                <c:pt idx="6905">
                  <c:v>1787.4927211761474</c:v>
                </c:pt>
                <c:pt idx="6906">
                  <c:v>1788.9302211761474</c:v>
                </c:pt>
                <c:pt idx="6907">
                  <c:v>1787.4927211761474</c:v>
                </c:pt>
                <c:pt idx="6908">
                  <c:v>1788.1802211761474</c:v>
                </c:pt>
                <c:pt idx="6909">
                  <c:v>1787.4927211761474</c:v>
                </c:pt>
                <c:pt idx="6910">
                  <c:v>1791.7427211761474</c:v>
                </c:pt>
                <c:pt idx="6911">
                  <c:v>1791.0552211761474</c:v>
                </c:pt>
                <c:pt idx="6912">
                  <c:v>1789.6177211761474</c:v>
                </c:pt>
                <c:pt idx="6913">
                  <c:v>1787.4927211761474</c:v>
                </c:pt>
                <c:pt idx="6914">
                  <c:v>1793.2427211761474</c:v>
                </c:pt>
                <c:pt idx="6915">
                  <c:v>1791.7427211761474</c:v>
                </c:pt>
                <c:pt idx="6916">
                  <c:v>1791.7427211761474</c:v>
                </c:pt>
                <c:pt idx="6917">
                  <c:v>1792.4927211761474</c:v>
                </c:pt>
                <c:pt idx="6918">
                  <c:v>1796.0552211761474</c:v>
                </c:pt>
                <c:pt idx="6919">
                  <c:v>1798.2427211761474</c:v>
                </c:pt>
                <c:pt idx="6920">
                  <c:v>1797.4302211761474</c:v>
                </c:pt>
                <c:pt idx="6921">
                  <c:v>1798.2427211761474</c:v>
                </c:pt>
                <c:pt idx="6922">
                  <c:v>1800.3677211761474</c:v>
                </c:pt>
                <c:pt idx="6923">
                  <c:v>1799.6177211761474</c:v>
                </c:pt>
                <c:pt idx="6924">
                  <c:v>1803.2427211761474</c:v>
                </c:pt>
                <c:pt idx="6925">
                  <c:v>1802.4302211761474</c:v>
                </c:pt>
                <c:pt idx="6926">
                  <c:v>1804.6177211761474</c:v>
                </c:pt>
                <c:pt idx="6927">
                  <c:v>1806.0552211761474</c:v>
                </c:pt>
                <c:pt idx="6928">
                  <c:v>1805.3052211761474</c:v>
                </c:pt>
                <c:pt idx="6929">
                  <c:v>1808.2427211761474</c:v>
                </c:pt>
                <c:pt idx="6930">
                  <c:v>1808.2427211761474</c:v>
                </c:pt>
                <c:pt idx="6931">
                  <c:v>1809.6177211761474</c:v>
                </c:pt>
                <c:pt idx="6932">
                  <c:v>1812.4927211761474</c:v>
                </c:pt>
                <c:pt idx="6933">
                  <c:v>1812.4927211761474</c:v>
                </c:pt>
                <c:pt idx="6934">
                  <c:v>1811.7427211761474</c:v>
                </c:pt>
                <c:pt idx="6935">
                  <c:v>1816.8677211761474</c:v>
                </c:pt>
                <c:pt idx="6936">
                  <c:v>1815.3052211761474</c:v>
                </c:pt>
                <c:pt idx="6937">
                  <c:v>1816.1802211761474</c:v>
                </c:pt>
                <c:pt idx="6938">
                  <c:v>1816.1802211761474</c:v>
                </c:pt>
                <c:pt idx="6939">
                  <c:v>1817.5552211761474</c:v>
                </c:pt>
                <c:pt idx="6940">
                  <c:v>1820.3677211761474</c:v>
                </c:pt>
                <c:pt idx="6941">
                  <c:v>1819.6802211761474</c:v>
                </c:pt>
                <c:pt idx="6942">
                  <c:v>1820.3677211761474</c:v>
                </c:pt>
                <c:pt idx="6943">
                  <c:v>1822.5552211761474</c:v>
                </c:pt>
                <c:pt idx="6944">
                  <c:v>1822.5552211761474</c:v>
                </c:pt>
                <c:pt idx="6945">
                  <c:v>1820.3677211761474</c:v>
                </c:pt>
                <c:pt idx="6946">
                  <c:v>1824.6802211761474</c:v>
                </c:pt>
                <c:pt idx="6947">
                  <c:v>1823.9302211761474</c:v>
                </c:pt>
                <c:pt idx="6948">
                  <c:v>1824.6802211761474</c:v>
                </c:pt>
                <c:pt idx="6949">
                  <c:v>1822.5552211761474</c:v>
                </c:pt>
                <c:pt idx="6950">
                  <c:v>1824.6802211761474</c:v>
                </c:pt>
                <c:pt idx="6951">
                  <c:v>1824.6802211761474</c:v>
                </c:pt>
                <c:pt idx="6952">
                  <c:v>1825.3677211761474</c:v>
                </c:pt>
                <c:pt idx="6953">
                  <c:v>1826.8052211761474</c:v>
                </c:pt>
                <c:pt idx="6954">
                  <c:v>1827.5552211761474</c:v>
                </c:pt>
                <c:pt idx="6955">
                  <c:v>1831.8052211761474</c:v>
                </c:pt>
                <c:pt idx="6956">
                  <c:v>1831.8052211761474</c:v>
                </c:pt>
                <c:pt idx="6957">
                  <c:v>1832.4927211761474</c:v>
                </c:pt>
                <c:pt idx="6958">
                  <c:v>1831.1177211761474</c:v>
                </c:pt>
                <c:pt idx="6959">
                  <c:v>1831.1177211761474</c:v>
                </c:pt>
                <c:pt idx="6960">
                  <c:v>1832.4927211761474</c:v>
                </c:pt>
                <c:pt idx="6961">
                  <c:v>1833.9302211761474</c:v>
                </c:pt>
                <c:pt idx="6962">
                  <c:v>1833.1802211761474</c:v>
                </c:pt>
                <c:pt idx="6963">
                  <c:v>1832.4927211761474</c:v>
                </c:pt>
                <c:pt idx="6964">
                  <c:v>1833.1802211761474</c:v>
                </c:pt>
                <c:pt idx="6965">
                  <c:v>1833.1802211761474</c:v>
                </c:pt>
                <c:pt idx="6966">
                  <c:v>1833.1802211761474</c:v>
                </c:pt>
                <c:pt idx="6967">
                  <c:v>1829.6177211761474</c:v>
                </c:pt>
                <c:pt idx="6968">
                  <c:v>1831.8052211761474</c:v>
                </c:pt>
                <c:pt idx="6969">
                  <c:v>1829.6177211761474</c:v>
                </c:pt>
                <c:pt idx="6970">
                  <c:v>1826.8052211761474</c:v>
                </c:pt>
                <c:pt idx="6971">
                  <c:v>1824.6177211761474</c:v>
                </c:pt>
                <c:pt idx="6972">
                  <c:v>1823.9302211761474</c:v>
                </c:pt>
                <c:pt idx="6973">
                  <c:v>1823.9302211761474</c:v>
                </c:pt>
                <c:pt idx="6974">
                  <c:v>1823.2427211761474</c:v>
                </c:pt>
                <c:pt idx="6975">
                  <c:v>1821.0552211761474</c:v>
                </c:pt>
                <c:pt idx="6976">
                  <c:v>1821.0552211761474</c:v>
                </c:pt>
                <c:pt idx="6977">
                  <c:v>1816.8052211761474</c:v>
                </c:pt>
                <c:pt idx="6978">
                  <c:v>1814.5552211761474</c:v>
                </c:pt>
                <c:pt idx="6979">
                  <c:v>1816.0552211761474</c:v>
                </c:pt>
                <c:pt idx="6980">
                  <c:v>1814.5552211761474</c:v>
                </c:pt>
                <c:pt idx="6981">
                  <c:v>1814.5552211761474</c:v>
                </c:pt>
                <c:pt idx="6982">
                  <c:v>1813.1802211761474</c:v>
                </c:pt>
                <c:pt idx="6983">
                  <c:v>1810.3052211761474</c:v>
                </c:pt>
                <c:pt idx="6984">
                  <c:v>1809.6177211761474</c:v>
                </c:pt>
                <c:pt idx="6985">
                  <c:v>1809.6177211761474</c:v>
                </c:pt>
                <c:pt idx="6986">
                  <c:v>1808.8677211761474</c:v>
                </c:pt>
                <c:pt idx="6987">
                  <c:v>1807.4302211761474</c:v>
                </c:pt>
                <c:pt idx="6988">
                  <c:v>1807.4302211761474</c:v>
                </c:pt>
                <c:pt idx="6989">
                  <c:v>1805.3052211761474</c:v>
                </c:pt>
                <c:pt idx="6990">
                  <c:v>1807.4302211761474</c:v>
                </c:pt>
                <c:pt idx="6991">
                  <c:v>1804.6177211761474</c:v>
                </c:pt>
                <c:pt idx="6992">
                  <c:v>1806.7427211761474</c:v>
                </c:pt>
                <c:pt idx="6993">
                  <c:v>1806.0552211761474</c:v>
                </c:pt>
                <c:pt idx="6994">
                  <c:v>1808.1802211761474</c:v>
                </c:pt>
                <c:pt idx="6995">
                  <c:v>1807.4302211761474</c:v>
                </c:pt>
                <c:pt idx="6996">
                  <c:v>1807.4302211761474</c:v>
                </c:pt>
                <c:pt idx="6997">
                  <c:v>1808.1802211761474</c:v>
                </c:pt>
                <c:pt idx="6998">
                  <c:v>1808.9302211761474</c:v>
                </c:pt>
                <c:pt idx="6999">
                  <c:v>1811.0552211761474</c:v>
                </c:pt>
                <c:pt idx="7000">
                  <c:v>1810.3052211761474</c:v>
                </c:pt>
                <c:pt idx="7001">
                  <c:v>1812.4927211761474</c:v>
                </c:pt>
                <c:pt idx="7002">
                  <c:v>1814.6177211761474</c:v>
                </c:pt>
                <c:pt idx="7003">
                  <c:v>1811.7427211761474</c:v>
                </c:pt>
                <c:pt idx="7004">
                  <c:v>1815.3052211761474</c:v>
                </c:pt>
                <c:pt idx="7005">
                  <c:v>1816.1802211761474</c:v>
                </c:pt>
                <c:pt idx="7006">
                  <c:v>1818.9927211761474</c:v>
                </c:pt>
                <c:pt idx="7007">
                  <c:v>1818.3052211761474</c:v>
                </c:pt>
                <c:pt idx="7008">
                  <c:v>1816.1802211761474</c:v>
                </c:pt>
                <c:pt idx="7009">
                  <c:v>1817.5552211761474</c:v>
                </c:pt>
                <c:pt idx="7010">
                  <c:v>1818.2427211761474</c:v>
                </c:pt>
                <c:pt idx="7011">
                  <c:v>1824.6802211761474</c:v>
                </c:pt>
                <c:pt idx="7012">
                  <c:v>1826.8052211761474</c:v>
                </c:pt>
                <c:pt idx="7013">
                  <c:v>1828.2427211761474</c:v>
                </c:pt>
                <c:pt idx="7014">
                  <c:v>1828.2427211761474</c:v>
                </c:pt>
                <c:pt idx="7015">
                  <c:v>1826.1177211761474</c:v>
                </c:pt>
                <c:pt idx="7016">
                  <c:v>1826.8677211761474</c:v>
                </c:pt>
                <c:pt idx="7017">
                  <c:v>1823.9927211761474</c:v>
                </c:pt>
                <c:pt idx="7018">
                  <c:v>1826.8677211761474</c:v>
                </c:pt>
                <c:pt idx="7019">
                  <c:v>1827.5552211761474</c:v>
                </c:pt>
                <c:pt idx="7020">
                  <c:v>1829.6177211761474</c:v>
                </c:pt>
                <c:pt idx="7021">
                  <c:v>1833.2427211761474</c:v>
                </c:pt>
                <c:pt idx="7022">
                  <c:v>1828.9302211761474</c:v>
                </c:pt>
                <c:pt idx="7023">
                  <c:v>1830.3677211761474</c:v>
                </c:pt>
                <c:pt idx="7024">
                  <c:v>1827.4927211761474</c:v>
                </c:pt>
                <c:pt idx="7025">
                  <c:v>1830.2427211761474</c:v>
                </c:pt>
                <c:pt idx="7026">
                  <c:v>1833.2427211761474</c:v>
                </c:pt>
                <c:pt idx="7027">
                  <c:v>1833.2427211761474</c:v>
                </c:pt>
                <c:pt idx="7028">
                  <c:v>1835.4302211761474</c:v>
                </c:pt>
                <c:pt idx="7029">
                  <c:v>1833.1177211761474</c:v>
                </c:pt>
                <c:pt idx="7030">
                  <c:v>1837.4927211761474</c:v>
                </c:pt>
                <c:pt idx="7031">
                  <c:v>1833.1802211761474</c:v>
                </c:pt>
                <c:pt idx="7032">
                  <c:v>1835.3052211761474</c:v>
                </c:pt>
                <c:pt idx="7033">
                  <c:v>1836.0552211761474</c:v>
                </c:pt>
                <c:pt idx="7034">
                  <c:v>1832.4927211761474</c:v>
                </c:pt>
                <c:pt idx="7035">
                  <c:v>1836.0552211761474</c:v>
                </c:pt>
                <c:pt idx="7036">
                  <c:v>1832.4302211761474</c:v>
                </c:pt>
                <c:pt idx="7037">
                  <c:v>1836.7427211761474</c:v>
                </c:pt>
                <c:pt idx="7038">
                  <c:v>1834.6177211761474</c:v>
                </c:pt>
                <c:pt idx="7039">
                  <c:v>1835.3052211761474</c:v>
                </c:pt>
                <c:pt idx="7040">
                  <c:v>1832.4927211761474</c:v>
                </c:pt>
                <c:pt idx="7041">
                  <c:v>1829.6177211761474</c:v>
                </c:pt>
                <c:pt idx="7042">
                  <c:v>1828.1802211761474</c:v>
                </c:pt>
                <c:pt idx="7043">
                  <c:v>1824.6177211761474</c:v>
                </c:pt>
                <c:pt idx="7044">
                  <c:v>1824.6177211761474</c:v>
                </c:pt>
                <c:pt idx="7045">
                  <c:v>1823.9302211761474</c:v>
                </c:pt>
                <c:pt idx="7046">
                  <c:v>1823.9302211761474</c:v>
                </c:pt>
                <c:pt idx="7047">
                  <c:v>1821.8052211761474</c:v>
                </c:pt>
                <c:pt idx="7048">
                  <c:v>1820.3677211761474</c:v>
                </c:pt>
                <c:pt idx="7049">
                  <c:v>1819.6177211761474</c:v>
                </c:pt>
                <c:pt idx="7050">
                  <c:v>1815.3052211761474</c:v>
                </c:pt>
                <c:pt idx="7051">
                  <c:v>1815.3052211761474</c:v>
                </c:pt>
                <c:pt idx="7052">
                  <c:v>1813.8677211761474</c:v>
                </c:pt>
                <c:pt idx="7053">
                  <c:v>1811.6802211761474</c:v>
                </c:pt>
                <c:pt idx="7054">
                  <c:v>1813.1802211761474</c:v>
                </c:pt>
                <c:pt idx="7055">
                  <c:v>1813.1802211761474</c:v>
                </c:pt>
                <c:pt idx="7056">
                  <c:v>1814.5552211761474</c:v>
                </c:pt>
                <c:pt idx="7057">
                  <c:v>1811.6802211761474</c:v>
                </c:pt>
                <c:pt idx="7058">
                  <c:v>1811.6802211761474</c:v>
                </c:pt>
                <c:pt idx="7059">
                  <c:v>1810.3052211761474</c:v>
                </c:pt>
                <c:pt idx="7060">
                  <c:v>1810.3052211761474</c:v>
                </c:pt>
                <c:pt idx="7061">
                  <c:v>1810.9927211761474</c:v>
                </c:pt>
                <c:pt idx="7062">
                  <c:v>1810.3052211761474</c:v>
                </c:pt>
                <c:pt idx="7063">
                  <c:v>1816.0552211761474</c:v>
                </c:pt>
                <c:pt idx="7064">
                  <c:v>1816.8052211761474</c:v>
                </c:pt>
                <c:pt idx="7065">
                  <c:v>1816.0552211761474</c:v>
                </c:pt>
                <c:pt idx="7066">
                  <c:v>1816.8052211761474</c:v>
                </c:pt>
                <c:pt idx="7067">
                  <c:v>1814.5552211761474</c:v>
                </c:pt>
                <c:pt idx="7068">
                  <c:v>1816.8052211761474</c:v>
                </c:pt>
                <c:pt idx="7069">
                  <c:v>1816.8677211761474</c:v>
                </c:pt>
                <c:pt idx="7070">
                  <c:v>1816.0552211761474</c:v>
                </c:pt>
                <c:pt idx="7071">
                  <c:v>1817.5552211761474</c:v>
                </c:pt>
                <c:pt idx="7072">
                  <c:v>1819.6177211761474</c:v>
                </c:pt>
                <c:pt idx="7073">
                  <c:v>1822.4927211761474</c:v>
                </c:pt>
                <c:pt idx="7074">
                  <c:v>1822.4927211761474</c:v>
                </c:pt>
                <c:pt idx="7075">
                  <c:v>1824.6177211761474</c:v>
                </c:pt>
                <c:pt idx="7076">
                  <c:v>1823.2427211761474</c:v>
                </c:pt>
                <c:pt idx="7077">
                  <c:v>1823.2427211761474</c:v>
                </c:pt>
                <c:pt idx="7078">
                  <c:v>1825.3677211761474</c:v>
                </c:pt>
                <c:pt idx="7079">
                  <c:v>1830.3677211761474</c:v>
                </c:pt>
                <c:pt idx="7080">
                  <c:v>1831.8052211761474</c:v>
                </c:pt>
                <c:pt idx="7081">
                  <c:v>1833.9302211761474</c:v>
                </c:pt>
                <c:pt idx="7082">
                  <c:v>1833.1802211761474</c:v>
                </c:pt>
                <c:pt idx="7083">
                  <c:v>1834.6177211761474</c:v>
                </c:pt>
                <c:pt idx="7084">
                  <c:v>1832.4302211761474</c:v>
                </c:pt>
                <c:pt idx="7085">
                  <c:v>1836.0552211761474</c:v>
                </c:pt>
                <c:pt idx="7086">
                  <c:v>1833.8052211761474</c:v>
                </c:pt>
                <c:pt idx="7087">
                  <c:v>1835.3052211761474</c:v>
                </c:pt>
                <c:pt idx="7088">
                  <c:v>1835.3052211761474</c:v>
                </c:pt>
                <c:pt idx="7089">
                  <c:v>1838.9302211761474</c:v>
                </c:pt>
                <c:pt idx="7090">
                  <c:v>1839.6177211761474</c:v>
                </c:pt>
                <c:pt idx="7091">
                  <c:v>1839.6177211761474</c:v>
                </c:pt>
                <c:pt idx="7092">
                  <c:v>1839.6177211761474</c:v>
                </c:pt>
                <c:pt idx="7093">
                  <c:v>1841.0552211761474</c:v>
                </c:pt>
                <c:pt idx="7094">
                  <c:v>1841.8052211761474</c:v>
                </c:pt>
                <c:pt idx="7095">
                  <c:v>1843.1802211761474</c:v>
                </c:pt>
                <c:pt idx="7096">
                  <c:v>1846.0552211761474</c:v>
                </c:pt>
                <c:pt idx="7097">
                  <c:v>1843.8677211761474</c:v>
                </c:pt>
                <c:pt idx="7098">
                  <c:v>1846.7427211761474</c:v>
                </c:pt>
                <c:pt idx="7099">
                  <c:v>1848.1802211761474</c:v>
                </c:pt>
                <c:pt idx="7100">
                  <c:v>1846.7427211761474</c:v>
                </c:pt>
                <c:pt idx="7101">
                  <c:v>1849.5552211761474</c:v>
                </c:pt>
                <c:pt idx="7102">
                  <c:v>1850.3677211761474</c:v>
                </c:pt>
                <c:pt idx="7103">
                  <c:v>1846.7427211761474</c:v>
                </c:pt>
                <c:pt idx="7104">
                  <c:v>1848.1802211761474</c:v>
                </c:pt>
                <c:pt idx="7105">
                  <c:v>1847.4927211761474</c:v>
                </c:pt>
                <c:pt idx="7106">
                  <c:v>1849.5552211761474</c:v>
                </c:pt>
                <c:pt idx="7107">
                  <c:v>1850.3052211761474</c:v>
                </c:pt>
                <c:pt idx="7108">
                  <c:v>1851.0552211761474</c:v>
                </c:pt>
                <c:pt idx="7109">
                  <c:v>1852.4302211761474</c:v>
                </c:pt>
                <c:pt idx="7110">
                  <c:v>1850.3052211761474</c:v>
                </c:pt>
                <c:pt idx="7111">
                  <c:v>1851.0552211761474</c:v>
                </c:pt>
                <c:pt idx="7112">
                  <c:v>1851.0552211761474</c:v>
                </c:pt>
                <c:pt idx="7113">
                  <c:v>1851.0552211761474</c:v>
                </c:pt>
                <c:pt idx="7114">
                  <c:v>1850.3052211761474</c:v>
                </c:pt>
                <c:pt idx="7115">
                  <c:v>1852.4302211761474</c:v>
                </c:pt>
                <c:pt idx="7116">
                  <c:v>1851.7427211761474</c:v>
                </c:pt>
                <c:pt idx="7117">
                  <c:v>1852.4302211761474</c:v>
                </c:pt>
                <c:pt idx="7118">
                  <c:v>1850.9927211761474</c:v>
                </c:pt>
                <c:pt idx="7119">
                  <c:v>1854.5552211761474</c:v>
                </c:pt>
                <c:pt idx="7120">
                  <c:v>1853.1177211761474</c:v>
                </c:pt>
                <c:pt idx="7121">
                  <c:v>1852.4302211761474</c:v>
                </c:pt>
                <c:pt idx="7122">
                  <c:v>1852.4302211761474</c:v>
                </c:pt>
                <c:pt idx="7123">
                  <c:v>1852.4302211761474</c:v>
                </c:pt>
                <c:pt idx="7124">
                  <c:v>1850.3052211761474</c:v>
                </c:pt>
                <c:pt idx="7125">
                  <c:v>1850.3052211761474</c:v>
                </c:pt>
                <c:pt idx="7126">
                  <c:v>1846.7427211761474</c:v>
                </c:pt>
                <c:pt idx="7127">
                  <c:v>1845.2427211761474</c:v>
                </c:pt>
                <c:pt idx="7128">
                  <c:v>1848.8677211761474</c:v>
                </c:pt>
                <c:pt idx="7129">
                  <c:v>1846.0552211761474</c:v>
                </c:pt>
                <c:pt idx="7130">
                  <c:v>1846.7427211761474</c:v>
                </c:pt>
                <c:pt idx="7131">
                  <c:v>1846.7427211761474</c:v>
                </c:pt>
                <c:pt idx="7132">
                  <c:v>1843.8677211761474</c:v>
                </c:pt>
                <c:pt idx="7133">
                  <c:v>1843.8677211761474</c:v>
                </c:pt>
                <c:pt idx="7134">
                  <c:v>1843.1177211761474</c:v>
                </c:pt>
                <c:pt idx="7135">
                  <c:v>1840.2427211761474</c:v>
                </c:pt>
                <c:pt idx="7136">
                  <c:v>1839.5552211761474</c:v>
                </c:pt>
                <c:pt idx="7137">
                  <c:v>1833.8677211761474</c:v>
                </c:pt>
                <c:pt idx="7138">
                  <c:v>1836.0552211761474</c:v>
                </c:pt>
                <c:pt idx="7139">
                  <c:v>1832.4927211761474</c:v>
                </c:pt>
                <c:pt idx="7140">
                  <c:v>1832.4927211761474</c:v>
                </c:pt>
                <c:pt idx="7141">
                  <c:v>1832.4302211761474</c:v>
                </c:pt>
                <c:pt idx="7142">
                  <c:v>1830.3052211761474</c:v>
                </c:pt>
                <c:pt idx="7143">
                  <c:v>1828.1802211761474</c:v>
                </c:pt>
                <c:pt idx="7144">
                  <c:v>1823.8677211761474</c:v>
                </c:pt>
                <c:pt idx="7145">
                  <c:v>1823.1802211761474</c:v>
                </c:pt>
                <c:pt idx="7146">
                  <c:v>1821.8052211761474</c:v>
                </c:pt>
                <c:pt idx="7147">
                  <c:v>1819.6177211761474</c:v>
                </c:pt>
                <c:pt idx="7148">
                  <c:v>1819.6177211761474</c:v>
                </c:pt>
                <c:pt idx="7149">
                  <c:v>1818.9302211761474</c:v>
                </c:pt>
                <c:pt idx="7150">
                  <c:v>1820.3052211761474</c:v>
                </c:pt>
                <c:pt idx="7151">
                  <c:v>1818.1802211761474</c:v>
                </c:pt>
                <c:pt idx="7152">
                  <c:v>1816.0552211761474</c:v>
                </c:pt>
                <c:pt idx="7153">
                  <c:v>1816.0552211761474</c:v>
                </c:pt>
                <c:pt idx="7154">
                  <c:v>1817.4927211761474</c:v>
                </c:pt>
                <c:pt idx="7155">
                  <c:v>1815.2427211761474</c:v>
                </c:pt>
                <c:pt idx="7156">
                  <c:v>1813.1802211761474</c:v>
                </c:pt>
                <c:pt idx="7157">
                  <c:v>1816.8052211761474</c:v>
                </c:pt>
                <c:pt idx="7158">
                  <c:v>1817.4927211761474</c:v>
                </c:pt>
                <c:pt idx="7159">
                  <c:v>1816.8052211761474</c:v>
                </c:pt>
                <c:pt idx="7160">
                  <c:v>1816.8052211761474</c:v>
                </c:pt>
                <c:pt idx="7161">
                  <c:v>1815.3052211761474</c:v>
                </c:pt>
                <c:pt idx="7162">
                  <c:v>1816.0552211761474</c:v>
                </c:pt>
                <c:pt idx="7163">
                  <c:v>1818.2427211761474</c:v>
                </c:pt>
                <c:pt idx="7164">
                  <c:v>1818.9302211761474</c:v>
                </c:pt>
                <c:pt idx="7165">
                  <c:v>1819.6177211761474</c:v>
                </c:pt>
                <c:pt idx="7166">
                  <c:v>1818.9302211761474</c:v>
                </c:pt>
                <c:pt idx="7167">
                  <c:v>1818.2427211761474</c:v>
                </c:pt>
                <c:pt idx="7168">
                  <c:v>1819.6177211761474</c:v>
                </c:pt>
                <c:pt idx="7169">
                  <c:v>1818.9302211761474</c:v>
                </c:pt>
                <c:pt idx="7170">
                  <c:v>1821.0552211761474</c:v>
                </c:pt>
                <c:pt idx="7171">
                  <c:v>1819.6177211761474</c:v>
                </c:pt>
                <c:pt idx="7172">
                  <c:v>1821.8052211761474</c:v>
                </c:pt>
                <c:pt idx="7173">
                  <c:v>1820.3677211761474</c:v>
                </c:pt>
                <c:pt idx="7174">
                  <c:v>1821.6802211761474</c:v>
                </c:pt>
                <c:pt idx="7175">
                  <c:v>1823.1177211761474</c:v>
                </c:pt>
                <c:pt idx="7176">
                  <c:v>1822.4302211761474</c:v>
                </c:pt>
                <c:pt idx="7177">
                  <c:v>1821.6802211761474</c:v>
                </c:pt>
                <c:pt idx="7178">
                  <c:v>1821.6802211761474</c:v>
                </c:pt>
                <c:pt idx="7179">
                  <c:v>1822.4302211761474</c:v>
                </c:pt>
                <c:pt idx="7180">
                  <c:v>1825.2427211761474</c:v>
                </c:pt>
                <c:pt idx="7181">
                  <c:v>1825.2427211761474</c:v>
                </c:pt>
                <c:pt idx="7182">
                  <c:v>1825.9302211761474</c:v>
                </c:pt>
                <c:pt idx="7183">
                  <c:v>1825.2427211761474</c:v>
                </c:pt>
                <c:pt idx="7184">
                  <c:v>1825.2427211761474</c:v>
                </c:pt>
                <c:pt idx="7185">
                  <c:v>1824.5552211761474</c:v>
                </c:pt>
                <c:pt idx="7186">
                  <c:v>1826.6177211761474</c:v>
                </c:pt>
                <c:pt idx="7187">
                  <c:v>1829.4927211761474</c:v>
                </c:pt>
                <c:pt idx="7188">
                  <c:v>1825.9302211761474</c:v>
                </c:pt>
                <c:pt idx="7189">
                  <c:v>1823.1177211761474</c:v>
                </c:pt>
                <c:pt idx="7190">
                  <c:v>1820.9927211761474</c:v>
                </c:pt>
                <c:pt idx="7191">
                  <c:v>1822.4302211761474</c:v>
                </c:pt>
                <c:pt idx="7192">
                  <c:v>1825.2427211761474</c:v>
                </c:pt>
                <c:pt idx="7193">
                  <c:v>1831.6177211761474</c:v>
                </c:pt>
                <c:pt idx="7194">
                  <c:v>1833.7427211761474</c:v>
                </c:pt>
                <c:pt idx="7195">
                  <c:v>1834.5552211761474</c:v>
                </c:pt>
                <c:pt idx="7196">
                  <c:v>1825.9302211761474</c:v>
                </c:pt>
                <c:pt idx="7197">
                  <c:v>1822.4302211761474</c:v>
                </c:pt>
                <c:pt idx="7198">
                  <c:v>1823.1177211761474</c:v>
                </c:pt>
                <c:pt idx="7199">
                  <c:v>1825.9302211761474</c:v>
                </c:pt>
                <c:pt idx="7200">
                  <c:v>1828.1177211761474</c:v>
                </c:pt>
                <c:pt idx="7201">
                  <c:v>1829.4927211761474</c:v>
                </c:pt>
                <c:pt idx="7202">
                  <c:v>1829.4927211761474</c:v>
                </c:pt>
                <c:pt idx="7203">
                  <c:v>1827.3677211761474</c:v>
                </c:pt>
                <c:pt idx="7204">
                  <c:v>1822.3052211761474</c:v>
                </c:pt>
                <c:pt idx="7205">
                  <c:v>1823.0552211761474</c:v>
                </c:pt>
                <c:pt idx="7206">
                  <c:v>1822.3052211761474</c:v>
                </c:pt>
                <c:pt idx="7207">
                  <c:v>1825.1802211761474</c:v>
                </c:pt>
                <c:pt idx="7208">
                  <c:v>1828.0552211761474</c:v>
                </c:pt>
                <c:pt idx="7209">
                  <c:v>1831.6177211761474</c:v>
                </c:pt>
                <c:pt idx="7210">
                  <c:v>1825.8677211761474</c:v>
                </c:pt>
                <c:pt idx="7211">
                  <c:v>1822.3052211761474</c:v>
                </c:pt>
                <c:pt idx="7212">
                  <c:v>1821.6177211761474</c:v>
                </c:pt>
                <c:pt idx="7213">
                  <c:v>1818.1177211761474</c:v>
                </c:pt>
                <c:pt idx="7214">
                  <c:v>1821.6177211761474</c:v>
                </c:pt>
                <c:pt idx="7215">
                  <c:v>1823.8052211761474</c:v>
                </c:pt>
                <c:pt idx="7216">
                  <c:v>1825.1802211761474</c:v>
                </c:pt>
                <c:pt idx="7217">
                  <c:v>1820.9302211761474</c:v>
                </c:pt>
                <c:pt idx="7218">
                  <c:v>1818.1177211761474</c:v>
                </c:pt>
                <c:pt idx="7219">
                  <c:v>1818.8052211761474</c:v>
                </c:pt>
                <c:pt idx="7220">
                  <c:v>1819.4927211761474</c:v>
                </c:pt>
                <c:pt idx="7221">
                  <c:v>1821.6177211761474</c:v>
                </c:pt>
                <c:pt idx="7222">
                  <c:v>1827.3677211761474</c:v>
                </c:pt>
                <c:pt idx="7223">
                  <c:v>1827.3677211761474</c:v>
                </c:pt>
                <c:pt idx="7224">
                  <c:v>1825.1802211761474</c:v>
                </c:pt>
                <c:pt idx="7225">
                  <c:v>1823.0552211761474</c:v>
                </c:pt>
                <c:pt idx="7226">
                  <c:v>1823.0552211761474</c:v>
                </c:pt>
                <c:pt idx="7227">
                  <c:v>1825.1802211761474</c:v>
                </c:pt>
                <c:pt idx="7228">
                  <c:v>1829.4302211761474</c:v>
                </c:pt>
                <c:pt idx="7229">
                  <c:v>1830.1802211761474</c:v>
                </c:pt>
                <c:pt idx="7230">
                  <c:v>1831.5552211761474</c:v>
                </c:pt>
                <c:pt idx="7231">
                  <c:v>1828.0552211761474</c:v>
                </c:pt>
                <c:pt idx="7232">
                  <c:v>1827.2427211761474</c:v>
                </c:pt>
                <c:pt idx="7233">
                  <c:v>1827.2427211761474</c:v>
                </c:pt>
                <c:pt idx="7234">
                  <c:v>1827.2427211761474</c:v>
                </c:pt>
                <c:pt idx="7235">
                  <c:v>1825.8677211761474</c:v>
                </c:pt>
                <c:pt idx="7236">
                  <c:v>1832.3052211761474</c:v>
                </c:pt>
                <c:pt idx="7237">
                  <c:v>1833.0552211761474</c:v>
                </c:pt>
                <c:pt idx="7238">
                  <c:v>1833.7427211761474</c:v>
                </c:pt>
                <c:pt idx="7239">
                  <c:v>1830.8677211761474</c:v>
                </c:pt>
                <c:pt idx="7240">
                  <c:v>1830.8677211761474</c:v>
                </c:pt>
                <c:pt idx="7241">
                  <c:v>1827.2427211761474</c:v>
                </c:pt>
                <c:pt idx="7242">
                  <c:v>1830.8677211761474</c:v>
                </c:pt>
                <c:pt idx="7243">
                  <c:v>1830.1802211761474</c:v>
                </c:pt>
                <c:pt idx="7244">
                  <c:v>1831.5552211761474</c:v>
                </c:pt>
                <c:pt idx="7245">
                  <c:v>1831.5552211761474</c:v>
                </c:pt>
                <c:pt idx="7246">
                  <c:v>1833.0552211761474</c:v>
                </c:pt>
                <c:pt idx="7247">
                  <c:v>1832.3052211761474</c:v>
                </c:pt>
                <c:pt idx="7248">
                  <c:v>1832.3052211761474</c:v>
                </c:pt>
                <c:pt idx="7249">
                  <c:v>1830.1802211761474</c:v>
                </c:pt>
                <c:pt idx="7250">
                  <c:v>1827.3677211761474</c:v>
                </c:pt>
                <c:pt idx="7251">
                  <c:v>1828.7427211761474</c:v>
                </c:pt>
                <c:pt idx="7252">
                  <c:v>1828.0552211761474</c:v>
                </c:pt>
                <c:pt idx="7253">
                  <c:v>1829.4302211761474</c:v>
                </c:pt>
                <c:pt idx="7254">
                  <c:v>1830.1802211761474</c:v>
                </c:pt>
                <c:pt idx="7255">
                  <c:v>1828.7427211761474</c:v>
                </c:pt>
                <c:pt idx="7256">
                  <c:v>1832.3052211761474</c:v>
                </c:pt>
                <c:pt idx="7257">
                  <c:v>1832.3052211761474</c:v>
                </c:pt>
                <c:pt idx="7258">
                  <c:v>1827.3677211761474</c:v>
                </c:pt>
                <c:pt idx="7259">
                  <c:v>1828.7427211761474</c:v>
                </c:pt>
                <c:pt idx="7260">
                  <c:v>1825.1802211761474</c:v>
                </c:pt>
                <c:pt idx="7261">
                  <c:v>1827.3677211761474</c:v>
                </c:pt>
                <c:pt idx="7262">
                  <c:v>1826.5552211761474</c:v>
                </c:pt>
                <c:pt idx="7263">
                  <c:v>1830.8677211761474</c:v>
                </c:pt>
                <c:pt idx="7264">
                  <c:v>1830.1802211761474</c:v>
                </c:pt>
                <c:pt idx="7265">
                  <c:v>1829.4302211761474</c:v>
                </c:pt>
                <c:pt idx="7266">
                  <c:v>1829.4302211761474</c:v>
                </c:pt>
                <c:pt idx="7267">
                  <c:v>1825.1802211761474</c:v>
                </c:pt>
                <c:pt idx="7268">
                  <c:v>1824.4927211761474</c:v>
                </c:pt>
                <c:pt idx="7269">
                  <c:v>1821.6177211761474</c:v>
                </c:pt>
                <c:pt idx="7270">
                  <c:v>1822.3052211761474</c:v>
                </c:pt>
                <c:pt idx="7271">
                  <c:v>1823.0552211761474</c:v>
                </c:pt>
                <c:pt idx="7272">
                  <c:v>1823.0552211761474</c:v>
                </c:pt>
                <c:pt idx="7273">
                  <c:v>1824.4302211761474</c:v>
                </c:pt>
                <c:pt idx="7274">
                  <c:v>1823.0552211761474</c:v>
                </c:pt>
                <c:pt idx="7275">
                  <c:v>1818.8052211761474</c:v>
                </c:pt>
                <c:pt idx="7276">
                  <c:v>1819.4927211761474</c:v>
                </c:pt>
                <c:pt idx="7277">
                  <c:v>1819.4927211761474</c:v>
                </c:pt>
                <c:pt idx="7278">
                  <c:v>1821.6177211761474</c:v>
                </c:pt>
                <c:pt idx="7279">
                  <c:v>1818.8052211761474</c:v>
                </c:pt>
                <c:pt idx="7280">
                  <c:v>1824.4927211761474</c:v>
                </c:pt>
                <c:pt idx="7281">
                  <c:v>1820.1802211761474</c:v>
                </c:pt>
                <c:pt idx="7282">
                  <c:v>1819.4927211761474</c:v>
                </c:pt>
                <c:pt idx="7283">
                  <c:v>1822.3052211761474</c:v>
                </c:pt>
                <c:pt idx="7284">
                  <c:v>1822.3052211761474</c:v>
                </c:pt>
                <c:pt idx="7285">
                  <c:v>1820.8677211761474</c:v>
                </c:pt>
                <c:pt idx="7286">
                  <c:v>1822.3052211761474</c:v>
                </c:pt>
                <c:pt idx="7287">
                  <c:v>1825.8677211761474</c:v>
                </c:pt>
                <c:pt idx="7288">
                  <c:v>1823.7427211761474</c:v>
                </c:pt>
                <c:pt idx="7289">
                  <c:v>1826.5552211761474</c:v>
                </c:pt>
                <c:pt idx="7290">
                  <c:v>1825.1802211761474</c:v>
                </c:pt>
                <c:pt idx="7291">
                  <c:v>1825.1802211761474</c:v>
                </c:pt>
                <c:pt idx="7292">
                  <c:v>1827.3677211761474</c:v>
                </c:pt>
                <c:pt idx="7293">
                  <c:v>1825.8677211761474</c:v>
                </c:pt>
                <c:pt idx="7294">
                  <c:v>1828.7427211761474</c:v>
                </c:pt>
                <c:pt idx="7295">
                  <c:v>1828.0552211761474</c:v>
                </c:pt>
                <c:pt idx="7296">
                  <c:v>1829.4927211761474</c:v>
                </c:pt>
                <c:pt idx="7297">
                  <c:v>1828.7427211761474</c:v>
                </c:pt>
                <c:pt idx="7298">
                  <c:v>1829.4927211761474</c:v>
                </c:pt>
                <c:pt idx="7299">
                  <c:v>1829.4302211761474</c:v>
                </c:pt>
                <c:pt idx="7300">
                  <c:v>1831.5552211761474</c:v>
                </c:pt>
                <c:pt idx="7301">
                  <c:v>1836.6802211761474</c:v>
                </c:pt>
                <c:pt idx="7302">
                  <c:v>1838.1177211761474</c:v>
                </c:pt>
                <c:pt idx="7303">
                  <c:v>1837.3677211761474</c:v>
                </c:pt>
                <c:pt idx="7304">
                  <c:v>1835.2427211761474</c:v>
                </c:pt>
                <c:pt idx="7305">
                  <c:v>1833.0552211761474</c:v>
                </c:pt>
                <c:pt idx="7306">
                  <c:v>1836.6802211761474</c:v>
                </c:pt>
                <c:pt idx="7307">
                  <c:v>1834.4927211761474</c:v>
                </c:pt>
                <c:pt idx="7308">
                  <c:v>1840.9927211761474</c:v>
                </c:pt>
                <c:pt idx="7309">
                  <c:v>1841.6802211761474</c:v>
                </c:pt>
                <c:pt idx="7310">
                  <c:v>1840.1802211761474</c:v>
                </c:pt>
                <c:pt idx="7311">
                  <c:v>1840.1802211761474</c:v>
                </c:pt>
                <c:pt idx="7312">
                  <c:v>1837.4302211761474</c:v>
                </c:pt>
                <c:pt idx="7313">
                  <c:v>1835.9302211761474</c:v>
                </c:pt>
                <c:pt idx="7314">
                  <c:v>1835.9302211761474</c:v>
                </c:pt>
                <c:pt idx="7315">
                  <c:v>1839.4927211761474</c:v>
                </c:pt>
                <c:pt idx="7316">
                  <c:v>1842.3677211761474</c:v>
                </c:pt>
                <c:pt idx="7317">
                  <c:v>1843.8052211761474</c:v>
                </c:pt>
                <c:pt idx="7318">
                  <c:v>1841.6802211761474</c:v>
                </c:pt>
                <c:pt idx="7319">
                  <c:v>1836.6802211761474</c:v>
                </c:pt>
                <c:pt idx="7320">
                  <c:v>1835.2427211761474</c:v>
                </c:pt>
                <c:pt idx="7321">
                  <c:v>1837.4302211761474</c:v>
                </c:pt>
                <c:pt idx="7322">
                  <c:v>1838.8052211761474</c:v>
                </c:pt>
                <c:pt idx="7323">
                  <c:v>1838.1177211761474</c:v>
                </c:pt>
                <c:pt idx="7324">
                  <c:v>1840.2427211761474</c:v>
                </c:pt>
                <c:pt idx="7325">
                  <c:v>1838.1177211761474</c:v>
                </c:pt>
                <c:pt idx="7326">
                  <c:v>1832.3677211761474</c:v>
                </c:pt>
                <c:pt idx="7327">
                  <c:v>1833.0552211761474</c:v>
                </c:pt>
                <c:pt idx="7328">
                  <c:v>1830.8677211761474</c:v>
                </c:pt>
                <c:pt idx="7329">
                  <c:v>1831.6177211761474</c:v>
                </c:pt>
                <c:pt idx="7330">
                  <c:v>1833.0552211761474</c:v>
                </c:pt>
                <c:pt idx="7331">
                  <c:v>1830.8677211761474</c:v>
                </c:pt>
                <c:pt idx="7332">
                  <c:v>1828.8052211761474</c:v>
                </c:pt>
                <c:pt idx="7333">
                  <c:v>1827.3677211761474</c:v>
                </c:pt>
                <c:pt idx="7334">
                  <c:v>1825.1802211761474</c:v>
                </c:pt>
                <c:pt idx="7335">
                  <c:v>1825.1802211761474</c:v>
                </c:pt>
                <c:pt idx="7336">
                  <c:v>1824.4927211761474</c:v>
                </c:pt>
                <c:pt idx="7337">
                  <c:v>1825.2427211761474</c:v>
                </c:pt>
                <c:pt idx="7338">
                  <c:v>1827.3677211761474</c:v>
                </c:pt>
                <c:pt idx="7339">
                  <c:v>1825.9302211761474</c:v>
                </c:pt>
                <c:pt idx="7340">
                  <c:v>1824.4927211761474</c:v>
                </c:pt>
                <c:pt idx="7341">
                  <c:v>1825.2427211761474</c:v>
                </c:pt>
                <c:pt idx="7342">
                  <c:v>1826.6177211761474</c:v>
                </c:pt>
                <c:pt idx="7343">
                  <c:v>1828.8052211761474</c:v>
                </c:pt>
                <c:pt idx="7344">
                  <c:v>1828.8052211761474</c:v>
                </c:pt>
                <c:pt idx="7345">
                  <c:v>1828.8052211761474</c:v>
                </c:pt>
                <c:pt idx="7346">
                  <c:v>1830.2427211761474</c:v>
                </c:pt>
                <c:pt idx="7347">
                  <c:v>1829.4927211761474</c:v>
                </c:pt>
                <c:pt idx="7348">
                  <c:v>1828.8052211761474</c:v>
                </c:pt>
                <c:pt idx="7349">
                  <c:v>1830.1802211761474</c:v>
                </c:pt>
                <c:pt idx="7350">
                  <c:v>1830.9302211761474</c:v>
                </c:pt>
                <c:pt idx="7351">
                  <c:v>1831.6177211761474</c:v>
                </c:pt>
                <c:pt idx="7352">
                  <c:v>1827.3677211761474</c:v>
                </c:pt>
                <c:pt idx="7353">
                  <c:v>1830.9302211761474</c:v>
                </c:pt>
                <c:pt idx="7354">
                  <c:v>1829.4927211761474</c:v>
                </c:pt>
                <c:pt idx="7355">
                  <c:v>1830.9302211761474</c:v>
                </c:pt>
                <c:pt idx="7356">
                  <c:v>1831.6177211761474</c:v>
                </c:pt>
                <c:pt idx="7357">
                  <c:v>1831.6177211761474</c:v>
                </c:pt>
                <c:pt idx="7358">
                  <c:v>1833.0552211761474</c:v>
                </c:pt>
                <c:pt idx="7359">
                  <c:v>1831.6177211761474</c:v>
                </c:pt>
                <c:pt idx="7360">
                  <c:v>1830.1802211761474</c:v>
                </c:pt>
                <c:pt idx="7361">
                  <c:v>1831.6177211761474</c:v>
                </c:pt>
                <c:pt idx="7362">
                  <c:v>1830.9302211761474</c:v>
                </c:pt>
                <c:pt idx="7363">
                  <c:v>1832.3677211761474</c:v>
                </c:pt>
                <c:pt idx="7364">
                  <c:v>1828.8052211761474</c:v>
                </c:pt>
                <c:pt idx="7365">
                  <c:v>1830.1802211761474</c:v>
                </c:pt>
                <c:pt idx="7366">
                  <c:v>1829.4927211761474</c:v>
                </c:pt>
                <c:pt idx="7367">
                  <c:v>1828.8052211761474</c:v>
                </c:pt>
                <c:pt idx="7368">
                  <c:v>1828.1177211761474</c:v>
                </c:pt>
                <c:pt idx="7369">
                  <c:v>1826.6177211761474</c:v>
                </c:pt>
                <c:pt idx="7370">
                  <c:v>1826.6177211761474</c:v>
                </c:pt>
                <c:pt idx="7371">
                  <c:v>1825.9302211761474</c:v>
                </c:pt>
                <c:pt idx="7372">
                  <c:v>1824.4927211761474</c:v>
                </c:pt>
                <c:pt idx="7373">
                  <c:v>1824.4927211761474</c:v>
                </c:pt>
                <c:pt idx="7374">
                  <c:v>1824.4927211761474</c:v>
                </c:pt>
                <c:pt idx="7375">
                  <c:v>1820.9302211761474</c:v>
                </c:pt>
                <c:pt idx="7376">
                  <c:v>1822.3052211761474</c:v>
                </c:pt>
                <c:pt idx="7377">
                  <c:v>1822.3052211761474</c:v>
                </c:pt>
                <c:pt idx="7378">
                  <c:v>1821.6177211761474</c:v>
                </c:pt>
                <c:pt idx="7379">
                  <c:v>1821.4927211761474</c:v>
                </c:pt>
                <c:pt idx="7380">
                  <c:v>1823.0552211761474</c:v>
                </c:pt>
                <c:pt idx="7381">
                  <c:v>1822.3052211761474</c:v>
                </c:pt>
                <c:pt idx="7382">
                  <c:v>1819.4927211761474</c:v>
                </c:pt>
                <c:pt idx="7383">
                  <c:v>1818.8052211761474</c:v>
                </c:pt>
                <c:pt idx="7384">
                  <c:v>1817.3052211761474</c:v>
                </c:pt>
                <c:pt idx="7385">
                  <c:v>1814.4927211761474</c:v>
                </c:pt>
                <c:pt idx="7386">
                  <c:v>1812.9927211761474</c:v>
                </c:pt>
                <c:pt idx="7387">
                  <c:v>1812.9927211761474</c:v>
                </c:pt>
                <c:pt idx="7388">
                  <c:v>1809.4927211761474</c:v>
                </c:pt>
                <c:pt idx="7389">
                  <c:v>1809.4927211761474</c:v>
                </c:pt>
                <c:pt idx="7390">
                  <c:v>1807.3052211761474</c:v>
                </c:pt>
                <c:pt idx="7391">
                  <c:v>1808.8052211761474</c:v>
                </c:pt>
                <c:pt idx="7392">
                  <c:v>1806.6177211761474</c:v>
                </c:pt>
                <c:pt idx="7393">
                  <c:v>1806.6177211761474</c:v>
                </c:pt>
                <c:pt idx="7394">
                  <c:v>1803.0552211761474</c:v>
                </c:pt>
                <c:pt idx="7395">
                  <c:v>1803.0552211761474</c:v>
                </c:pt>
                <c:pt idx="7396">
                  <c:v>1802.3677211761474</c:v>
                </c:pt>
                <c:pt idx="7397">
                  <c:v>1800.9302211761474</c:v>
                </c:pt>
                <c:pt idx="7398">
                  <c:v>1801.6177211761474</c:v>
                </c:pt>
                <c:pt idx="7399">
                  <c:v>1799.5552211761474</c:v>
                </c:pt>
                <c:pt idx="7400">
                  <c:v>1799.5552211761474</c:v>
                </c:pt>
                <c:pt idx="7401">
                  <c:v>1798.7427211761474</c:v>
                </c:pt>
                <c:pt idx="7402">
                  <c:v>1800.2427211761474</c:v>
                </c:pt>
                <c:pt idx="7403">
                  <c:v>1800.2427211761474</c:v>
                </c:pt>
                <c:pt idx="7404">
                  <c:v>1797.3677211761474</c:v>
                </c:pt>
                <c:pt idx="7405">
                  <c:v>1798.0552211761474</c:v>
                </c:pt>
                <c:pt idx="7406">
                  <c:v>1801.6177211761474</c:v>
                </c:pt>
                <c:pt idx="7407">
                  <c:v>1798.7427211761474</c:v>
                </c:pt>
                <c:pt idx="7408">
                  <c:v>1800.2427211761474</c:v>
                </c:pt>
                <c:pt idx="7409">
                  <c:v>1802.3677211761474</c:v>
                </c:pt>
                <c:pt idx="7410">
                  <c:v>1801.6802211761474</c:v>
                </c:pt>
                <c:pt idx="7411">
                  <c:v>1804.5552211761474</c:v>
                </c:pt>
                <c:pt idx="7412">
                  <c:v>1805.2427211761474</c:v>
                </c:pt>
                <c:pt idx="7413">
                  <c:v>1805.9302211761474</c:v>
                </c:pt>
                <c:pt idx="7414">
                  <c:v>1806.6177211761474</c:v>
                </c:pt>
                <c:pt idx="7415">
                  <c:v>1808.1177211761474</c:v>
                </c:pt>
                <c:pt idx="7416">
                  <c:v>1808.1177211761474</c:v>
                </c:pt>
                <c:pt idx="7417">
                  <c:v>1808.8052211761474</c:v>
                </c:pt>
                <c:pt idx="7418">
                  <c:v>1808.1177211761474</c:v>
                </c:pt>
                <c:pt idx="7419">
                  <c:v>1810.2427211761474</c:v>
                </c:pt>
                <c:pt idx="7420">
                  <c:v>1811.6177211761474</c:v>
                </c:pt>
                <c:pt idx="7421">
                  <c:v>1808.8052211761474</c:v>
                </c:pt>
                <c:pt idx="7422">
                  <c:v>1811.6177211761474</c:v>
                </c:pt>
                <c:pt idx="7423">
                  <c:v>1815.2427211761474</c:v>
                </c:pt>
                <c:pt idx="7424">
                  <c:v>1815.2427211761474</c:v>
                </c:pt>
                <c:pt idx="7425">
                  <c:v>1815.9302211761474</c:v>
                </c:pt>
                <c:pt idx="7426">
                  <c:v>1818.1177211761474</c:v>
                </c:pt>
                <c:pt idx="7427">
                  <c:v>1817.4302211761474</c:v>
                </c:pt>
                <c:pt idx="7428">
                  <c:v>1818.1177211761474</c:v>
                </c:pt>
                <c:pt idx="7429">
                  <c:v>1818.1177211761474</c:v>
                </c:pt>
                <c:pt idx="7430">
                  <c:v>1819.4927211761474</c:v>
                </c:pt>
                <c:pt idx="7431">
                  <c:v>1817.4302211761474</c:v>
                </c:pt>
                <c:pt idx="7432">
                  <c:v>1818.1177211761474</c:v>
                </c:pt>
                <c:pt idx="7433">
                  <c:v>1820.2427211761474</c:v>
                </c:pt>
                <c:pt idx="7434">
                  <c:v>1823.1177211761474</c:v>
                </c:pt>
                <c:pt idx="7435">
                  <c:v>1824.4927211761474</c:v>
                </c:pt>
                <c:pt idx="7436">
                  <c:v>1823.1177211761474</c:v>
                </c:pt>
                <c:pt idx="7437">
                  <c:v>1821.6177211761474</c:v>
                </c:pt>
                <c:pt idx="7438">
                  <c:v>1822.4302211761474</c:v>
                </c:pt>
                <c:pt idx="7439">
                  <c:v>1822.4302211761474</c:v>
                </c:pt>
                <c:pt idx="7440">
                  <c:v>1825.1802211761474</c:v>
                </c:pt>
                <c:pt idx="7441">
                  <c:v>1825.9302211761474</c:v>
                </c:pt>
                <c:pt idx="7442">
                  <c:v>1826.6177211761474</c:v>
                </c:pt>
                <c:pt idx="7443">
                  <c:v>1827.3677211761474</c:v>
                </c:pt>
                <c:pt idx="7444">
                  <c:v>1827.3677211761474</c:v>
                </c:pt>
                <c:pt idx="7445">
                  <c:v>1824.4927211761474</c:v>
                </c:pt>
                <c:pt idx="7446">
                  <c:v>1823.8052211761474</c:v>
                </c:pt>
                <c:pt idx="7447">
                  <c:v>1824.4927211761474</c:v>
                </c:pt>
                <c:pt idx="7448">
                  <c:v>1825.9302211761474</c:v>
                </c:pt>
                <c:pt idx="7449">
                  <c:v>1827.3677211761474</c:v>
                </c:pt>
                <c:pt idx="7450">
                  <c:v>1828.8052211761474</c:v>
                </c:pt>
                <c:pt idx="7451">
                  <c:v>1827.3677211761474</c:v>
                </c:pt>
                <c:pt idx="7452">
                  <c:v>1826.6177211761474</c:v>
                </c:pt>
                <c:pt idx="7453">
                  <c:v>1830.1802211761474</c:v>
                </c:pt>
                <c:pt idx="7454">
                  <c:v>1826.6177211761474</c:v>
                </c:pt>
                <c:pt idx="7455">
                  <c:v>1825.8677211761474</c:v>
                </c:pt>
                <c:pt idx="7456">
                  <c:v>1823.8052211761474</c:v>
                </c:pt>
                <c:pt idx="7457">
                  <c:v>1827.3677211761474</c:v>
                </c:pt>
                <c:pt idx="7458">
                  <c:v>1825.1802211761474</c:v>
                </c:pt>
                <c:pt idx="7459">
                  <c:v>1825.1802211761474</c:v>
                </c:pt>
                <c:pt idx="7460">
                  <c:v>1824.4927211761474</c:v>
                </c:pt>
                <c:pt idx="7461">
                  <c:v>1820.9302211761474</c:v>
                </c:pt>
                <c:pt idx="7462">
                  <c:v>1822.3052211761474</c:v>
                </c:pt>
                <c:pt idx="7463">
                  <c:v>1819.4927211761474</c:v>
                </c:pt>
                <c:pt idx="7464">
                  <c:v>1820.1802211761474</c:v>
                </c:pt>
                <c:pt idx="7465">
                  <c:v>1822.3052211761474</c:v>
                </c:pt>
                <c:pt idx="7466">
                  <c:v>1818.0552211761474</c:v>
                </c:pt>
                <c:pt idx="7467">
                  <c:v>1819.4927211761474</c:v>
                </c:pt>
                <c:pt idx="7468">
                  <c:v>1818.8052211761474</c:v>
                </c:pt>
                <c:pt idx="7469">
                  <c:v>1815.1802211761474</c:v>
                </c:pt>
                <c:pt idx="7470">
                  <c:v>1815.9302211761474</c:v>
                </c:pt>
                <c:pt idx="7471">
                  <c:v>1812.3052211761474</c:v>
                </c:pt>
                <c:pt idx="7472">
                  <c:v>1814.4927211761474</c:v>
                </c:pt>
                <c:pt idx="7473">
                  <c:v>1812.3052211761474</c:v>
                </c:pt>
                <c:pt idx="7474">
                  <c:v>1806.6177211761474</c:v>
                </c:pt>
                <c:pt idx="7475">
                  <c:v>1805.9302211761474</c:v>
                </c:pt>
                <c:pt idx="7476">
                  <c:v>1804.5552211761474</c:v>
                </c:pt>
                <c:pt idx="7477">
                  <c:v>1804.5552211761474</c:v>
                </c:pt>
                <c:pt idx="7478">
                  <c:v>1800.9302211761474</c:v>
                </c:pt>
                <c:pt idx="7479">
                  <c:v>1801.6802211761474</c:v>
                </c:pt>
                <c:pt idx="7480">
                  <c:v>1798.8677211761474</c:v>
                </c:pt>
                <c:pt idx="7481">
                  <c:v>1796.6802211761474</c:v>
                </c:pt>
                <c:pt idx="7482">
                  <c:v>1794.5552211761474</c:v>
                </c:pt>
                <c:pt idx="7483">
                  <c:v>1794.5552211761474</c:v>
                </c:pt>
                <c:pt idx="7484">
                  <c:v>1794.5552211761474</c:v>
                </c:pt>
                <c:pt idx="7485">
                  <c:v>1795.9927211761474</c:v>
                </c:pt>
                <c:pt idx="7486">
                  <c:v>1794.5552211761474</c:v>
                </c:pt>
                <c:pt idx="7487">
                  <c:v>1793.1177211761474</c:v>
                </c:pt>
                <c:pt idx="7488">
                  <c:v>1793.8677211761474</c:v>
                </c:pt>
                <c:pt idx="7489">
                  <c:v>1793.8677211761474</c:v>
                </c:pt>
                <c:pt idx="7490">
                  <c:v>1792.3677211761474</c:v>
                </c:pt>
                <c:pt idx="7491">
                  <c:v>1791.6802211761474</c:v>
                </c:pt>
                <c:pt idx="7492">
                  <c:v>1793.0552211761474</c:v>
                </c:pt>
                <c:pt idx="7493">
                  <c:v>1792.3677211761474</c:v>
                </c:pt>
                <c:pt idx="7494">
                  <c:v>1790.9927211761474</c:v>
                </c:pt>
                <c:pt idx="7495">
                  <c:v>1788.8052211761474</c:v>
                </c:pt>
                <c:pt idx="7496">
                  <c:v>1790.9927211761474</c:v>
                </c:pt>
                <c:pt idx="7497">
                  <c:v>1788.1177211761474</c:v>
                </c:pt>
                <c:pt idx="7498">
                  <c:v>1790.2427211761474</c:v>
                </c:pt>
                <c:pt idx="7499">
                  <c:v>1790.2427211761474</c:v>
                </c:pt>
                <c:pt idx="7500">
                  <c:v>1789.5552211761474</c:v>
                </c:pt>
                <c:pt idx="7501">
                  <c:v>1789.5552211761474</c:v>
                </c:pt>
                <c:pt idx="7502">
                  <c:v>1788.1177211761474</c:v>
                </c:pt>
                <c:pt idx="7503">
                  <c:v>1788.1177211761474</c:v>
                </c:pt>
                <c:pt idx="7504">
                  <c:v>1790.9927211761474</c:v>
                </c:pt>
                <c:pt idx="7505">
                  <c:v>1788.8052211761474</c:v>
                </c:pt>
                <c:pt idx="7506">
                  <c:v>1791.6802211761474</c:v>
                </c:pt>
                <c:pt idx="7507">
                  <c:v>1790.2427211761474</c:v>
                </c:pt>
                <c:pt idx="7508">
                  <c:v>1790.9927211761474</c:v>
                </c:pt>
                <c:pt idx="7509">
                  <c:v>1790.9927211761474</c:v>
                </c:pt>
                <c:pt idx="7510">
                  <c:v>1789.5552211761474</c:v>
                </c:pt>
                <c:pt idx="7511">
                  <c:v>1790.2427211761474</c:v>
                </c:pt>
                <c:pt idx="7512">
                  <c:v>1790.9927211761474</c:v>
                </c:pt>
                <c:pt idx="7513">
                  <c:v>1792.3677211761474</c:v>
                </c:pt>
                <c:pt idx="7514">
                  <c:v>1793.0552211761474</c:v>
                </c:pt>
                <c:pt idx="7515">
                  <c:v>1795.2427211761474</c:v>
                </c:pt>
                <c:pt idx="7516">
                  <c:v>1798.0552211761474</c:v>
                </c:pt>
                <c:pt idx="7517">
                  <c:v>1798.7427211761474</c:v>
                </c:pt>
                <c:pt idx="7518">
                  <c:v>1797.3677211761474</c:v>
                </c:pt>
                <c:pt idx="7519">
                  <c:v>1798.0552211761474</c:v>
                </c:pt>
                <c:pt idx="7520">
                  <c:v>1801.6177211761474</c:v>
                </c:pt>
                <c:pt idx="7521">
                  <c:v>1801.6177211761474</c:v>
                </c:pt>
                <c:pt idx="7522">
                  <c:v>1801.6177211761474</c:v>
                </c:pt>
                <c:pt idx="7523">
                  <c:v>1802.3677211761474</c:v>
                </c:pt>
                <c:pt idx="7524">
                  <c:v>1804.4927211761474</c:v>
                </c:pt>
                <c:pt idx="7525">
                  <c:v>1800.9302211761474</c:v>
                </c:pt>
                <c:pt idx="7526">
                  <c:v>1803.0552211761474</c:v>
                </c:pt>
                <c:pt idx="7527">
                  <c:v>1805.9302211761474</c:v>
                </c:pt>
                <c:pt idx="7528">
                  <c:v>1805.9302211761474</c:v>
                </c:pt>
                <c:pt idx="7529">
                  <c:v>1807.3677211761474</c:v>
                </c:pt>
                <c:pt idx="7530">
                  <c:v>1808.1177211761474</c:v>
                </c:pt>
                <c:pt idx="7531">
                  <c:v>1807.3677211761474</c:v>
                </c:pt>
                <c:pt idx="7532">
                  <c:v>1804.5552211761474</c:v>
                </c:pt>
                <c:pt idx="7533">
                  <c:v>1808.8052211761474</c:v>
                </c:pt>
                <c:pt idx="7534">
                  <c:v>1807.3677211761474</c:v>
                </c:pt>
                <c:pt idx="7535">
                  <c:v>1811.6177211761474</c:v>
                </c:pt>
                <c:pt idx="7536">
                  <c:v>1810.2427211761474</c:v>
                </c:pt>
                <c:pt idx="7537">
                  <c:v>1809.5552211761474</c:v>
                </c:pt>
                <c:pt idx="7538">
                  <c:v>1809.5552211761474</c:v>
                </c:pt>
                <c:pt idx="7539">
                  <c:v>1808.1177211761474</c:v>
                </c:pt>
                <c:pt idx="7540">
                  <c:v>1809.5552211761474</c:v>
                </c:pt>
                <c:pt idx="7541">
                  <c:v>1808.8052211761474</c:v>
                </c:pt>
                <c:pt idx="7542">
                  <c:v>1809.5552211761474</c:v>
                </c:pt>
                <c:pt idx="7543">
                  <c:v>1811.6802211761474</c:v>
                </c:pt>
                <c:pt idx="7544">
                  <c:v>1810.9302211761474</c:v>
                </c:pt>
                <c:pt idx="7545">
                  <c:v>1808.8677211761474</c:v>
                </c:pt>
                <c:pt idx="7546">
                  <c:v>1808.8677211761474</c:v>
                </c:pt>
                <c:pt idx="7547">
                  <c:v>1807.3677211761474</c:v>
                </c:pt>
                <c:pt idx="7548">
                  <c:v>1809.5552211761474</c:v>
                </c:pt>
                <c:pt idx="7549">
                  <c:v>1807.3677211761474</c:v>
                </c:pt>
                <c:pt idx="7550">
                  <c:v>1810.9927211761474</c:v>
                </c:pt>
                <c:pt idx="7551">
                  <c:v>1809.5552211761474</c:v>
                </c:pt>
                <c:pt idx="7552">
                  <c:v>1810.2427211761474</c:v>
                </c:pt>
                <c:pt idx="7553">
                  <c:v>1805.9927211761474</c:v>
                </c:pt>
                <c:pt idx="7554">
                  <c:v>1808.1802211761474</c:v>
                </c:pt>
                <c:pt idx="7555">
                  <c:v>1809.5552211761474</c:v>
                </c:pt>
                <c:pt idx="7556">
                  <c:v>1805.3052211761474</c:v>
                </c:pt>
                <c:pt idx="7557">
                  <c:v>1808.1802211761474</c:v>
                </c:pt>
                <c:pt idx="7558">
                  <c:v>1808.1802211761474</c:v>
                </c:pt>
                <c:pt idx="7559">
                  <c:v>1808.1802211761474</c:v>
                </c:pt>
                <c:pt idx="7560">
                  <c:v>1808.1177211761474</c:v>
                </c:pt>
                <c:pt idx="7561">
                  <c:v>1808.1177211761474</c:v>
                </c:pt>
                <c:pt idx="7562">
                  <c:v>1807.3677211761474</c:v>
                </c:pt>
                <c:pt idx="7563">
                  <c:v>1804.5552211761474</c:v>
                </c:pt>
                <c:pt idx="7564">
                  <c:v>1806.6802211761474</c:v>
                </c:pt>
                <c:pt idx="7565">
                  <c:v>1806.6802211761474</c:v>
                </c:pt>
                <c:pt idx="7566">
                  <c:v>1804.5552211761474</c:v>
                </c:pt>
                <c:pt idx="7567">
                  <c:v>1805.2427211761474</c:v>
                </c:pt>
                <c:pt idx="7568">
                  <c:v>1804.5552211761474</c:v>
                </c:pt>
                <c:pt idx="7569">
                  <c:v>1804.5552211761474</c:v>
                </c:pt>
                <c:pt idx="7570">
                  <c:v>1802.3677211761474</c:v>
                </c:pt>
                <c:pt idx="7571">
                  <c:v>1800.9927211761474</c:v>
                </c:pt>
                <c:pt idx="7572">
                  <c:v>1798.8677211761474</c:v>
                </c:pt>
                <c:pt idx="7573">
                  <c:v>1799.5552211761474</c:v>
                </c:pt>
                <c:pt idx="7574">
                  <c:v>1799.5552211761474</c:v>
                </c:pt>
                <c:pt idx="7575">
                  <c:v>1798.8677211761474</c:v>
                </c:pt>
                <c:pt idx="7576">
                  <c:v>1799.5552211761474</c:v>
                </c:pt>
                <c:pt idx="7577">
                  <c:v>1800.9302211761474</c:v>
                </c:pt>
                <c:pt idx="7578">
                  <c:v>1798.0552211761474</c:v>
                </c:pt>
                <c:pt idx="7579">
                  <c:v>1795.9302211761474</c:v>
                </c:pt>
                <c:pt idx="7580">
                  <c:v>1798.0552211761474</c:v>
                </c:pt>
                <c:pt idx="7581">
                  <c:v>1798.7427211761474</c:v>
                </c:pt>
                <c:pt idx="7582">
                  <c:v>1800.2427211761474</c:v>
                </c:pt>
                <c:pt idx="7583">
                  <c:v>1797.3677211761474</c:v>
                </c:pt>
                <c:pt idx="7584">
                  <c:v>1801.6177211761474</c:v>
                </c:pt>
                <c:pt idx="7585">
                  <c:v>1802.3052211761474</c:v>
                </c:pt>
                <c:pt idx="7586">
                  <c:v>1800.9302211761474</c:v>
                </c:pt>
                <c:pt idx="7587">
                  <c:v>1802.3052211761474</c:v>
                </c:pt>
                <c:pt idx="7588">
                  <c:v>1803.8052211761474</c:v>
                </c:pt>
                <c:pt idx="7589">
                  <c:v>1802.9927211761474</c:v>
                </c:pt>
                <c:pt idx="7590">
                  <c:v>1806.6177211761474</c:v>
                </c:pt>
                <c:pt idx="7591">
                  <c:v>1807.3052211761474</c:v>
                </c:pt>
                <c:pt idx="7592">
                  <c:v>1806.5552211761474</c:v>
                </c:pt>
                <c:pt idx="7593">
                  <c:v>1808.7427211761474</c:v>
                </c:pt>
                <c:pt idx="7594">
                  <c:v>1805.8677211761474</c:v>
                </c:pt>
                <c:pt idx="7595">
                  <c:v>1807.9927211761474</c:v>
                </c:pt>
                <c:pt idx="7596">
                  <c:v>1810.1802211761474</c:v>
                </c:pt>
                <c:pt idx="7597">
                  <c:v>1808.7427211761474</c:v>
                </c:pt>
                <c:pt idx="7598">
                  <c:v>1810.1802211761474</c:v>
                </c:pt>
                <c:pt idx="7599">
                  <c:v>1807.9927211761474</c:v>
                </c:pt>
                <c:pt idx="7600">
                  <c:v>1810.8677211761474</c:v>
                </c:pt>
                <c:pt idx="7601">
                  <c:v>1811.5552211761474</c:v>
                </c:pt>
                <c:pt idx="7602">
                  <c:v>1809.4302211761474</c:v>
                </c:pt>
                <c:pt idx="7603">
                  <c:v>1810.1802211761474</c:v>
                </c:pt>
                <c:pt idx="7604">
                  <c:v>1810.8677211761474</c:v>
                </c:pt>
                <c:pt idx="7605">
                  <c:v>1810.1802211761474</c:v>
                </c:pt>
                <c:pt idx="7606">
                  <c:v>1812.9927211761474</c:v>
                </c:pt>
                <c:pt idx="7607">
                  <c:v>1812.9927211761474</c:v>
                </c:pt>
                <c:pt idx="7608">
                  <c:v>1812.2427211761474</c:v>
                </c:pt>
                <c:pt idx="7609">
                  <c:v>1813.7427211761474</c:v>
                </c:pt>
                <c:pt idx="7610">
                  <c:v>1812.9927211761474</c:v>
                </c:pt>
                <c:pt idx="7611">
                  <c:v>1812.2427211761474</c:v>
                </c:pt>
                <c:pt idx="7612">
                  <c:v>1812.2427211761474</c:v>
                </c:pt>
                <c:pt idx="7613">
                  <c:v>1814.4302211761474</c:v>
                </c:pt>
                <c:pt idx="7614">
                  <c:v>1812.9927211761474</c:v>
                </c:pt>
                <c:pt idx="7615">
                  <c:v>1812.9927211761474</c:v>
                </c:pt>
                <c:pt idx="7616">
                  <c:v>1810.1802211761474</c:v>
                </c:pt>
                <c:pt idx="7617">
                  <c:v>1810.1802211761474</c:v>
                </c:pt>
                <c:pt idx="7618">
                  <c:v>1813.7427211761474</c:v>
                </c:pt>
                <c:pt idx="7619">
                  <c:v>1807.9927211761474</c:v>
                </c:pt>
                <c:pt idx="7620">
                  <c:v>1810.1802211761474</c:v>
                </c:pt>
                <c:pt idx="7621">
                  <c:v>1809.4927211761474</c:v>
                </c:pt>
                <c:pt idx="7622">
                  <c:v>1807.3052211761474</c:v>
                </c:pt>
                <c:pt idx="7623">
                  <c:v>1806.6177211761474</c:v>
                </c:pt>
                <c:pt idx="7624">
                  <c:v>1808.7427211761474</c:v>
                </c:pt>
                <c:pt idx="7625">
                  <c:v>1807.9927211761474</c:v>
                </c:pt>
                <c:pt idx="7626">
                  <c:v>1806.6177211761474</c:v>
                </c:pt>
                <c:pt idx="7627">
                  <c:v>1804.4927211761474</c:v>
                </c:pt>
                <c:pt idx="7628">
                  <c:v>1803.8052211761474</c:v>
                </c:pt>
                <c:pt idx="7629">
                  <c:v>1804.4927211761474</c:v>
                </c:pt>
                <c:pt idx="7630">
                  <c:v>1803.0552211761474</c:v>
                </c:pt>
                <c:pt idx="7631">
                  <c:v>1801.6177211761474</c:v>
                </c:pt>
                <c:pt idx="7632">
                  <c:v>1800.9302211761474</c:v>
                </c:pt>
                <c:pt idx="7633">
                  <c:v>1803.0552211761474</c:v>
                </c:pt>
                <c:pt idx="7634">
                  <c:v>1800.9302211761474</c:v>
                </c:pt>
                <c:pt idx="7635">
                  <c:v>1800.9302211761474</c:v>
                </c:pt>
                <c:pt idx="7636">
                  <c:v>1800.2427211761474</c:v>
                </c:pt>
                <c:pt idx="7637">
                  <c:v>1797.3677211761474</c:v>
                </c:pt>
                <c:pt idx="7638">
                  <c:v>1799.5552211761474</c:v>
                </c:pt>
                <c:pt idx="7639">
                  <c:v>1798.0552211761474</c:v>
                </c:pt>
                <c:pt idx="7640">
                  <c:v>1798.8677211761474</c:v>
                </c:pt>
                <c:pt idx="7641">
                  <c:v>1798.0552211761474</c:v>
                </c:pt>
                <c:pt idx="7642">
                  <c:v>1796.6802211761474</c:v>
                </c:pt>
                <c:pt idx="7643">
                  <c:v>1796.6802211761474</c:v>
                </c:pt>
                <c:pt idx="7644">
                  <c:v>1795.2427211761474</c:v>
                </c:pt>
                <c:pt idx="7645">
                  <c:v>1799.5552211761474</c:v>
                </c:pt>
                <c:pt idx="7646">
                  <c:v>1795.3052211761474</c:v>
                </c:pt>
                <c:pt idx="7647">
                  <c:v>1796.6802211761474</c:v>
                </c:pt>
                <c:pt idx="7648">
                  <c:v>1792.4302211761474</c:v>
                </c:pt>
                <c:pt idx="7649">
                  <c:v>1795.3052211761474</c:v>
                </c:pt>
                <c:pt idx="7650">
                  <c:v>1795.9927211761474</c:v>
                </c:pt>
                <c:pt idx="7651">
                  <c:v>1793.8677211761474</c:v>
                </c:pt>
                <c:pt idx="7652">
                  <c:v>1794.5552211761474</c:v>
                </c:pt>
                <c:pt idx="7653">
                  <c:v>1794.6177211761474</c:v>
                </c:pt>
                <c:pt idx="7654">
                  <c:v>1795.9927211761474</c:v>
                </c:pt>
                <c:pt idx="7655">
                  <c:v>1798.1177211761474</c:v>
                </c:pt>
                <c:pt idx="7656">
                  <c:v>1797.4302211761474</c:v>
                </c:pt>
                <c:pt idx="7657">
                  <c:v>1799.5552211761474</c:v>
                </c:pt>
                <c:pt idx="7658">
                  <c:v>1797.4302211761474</c:v>
                </c:pt>
                <c:pt idx="7659">
                  <c:v>1798.8677211761474</c:v>
                </c:pt>
                <c:pt idx="7660">
                  <c:v>1798.8677211761474</c:v>
                </c:pt>
                <c:pt idx="7661">
                  <c:v>1801.6802211761474</c:v>
                </c:pt>
                <c:pt idx="7662">
                  <c:v>1800.9927211761474</c:v>
                </c:pt>
                <c:pt idx="7663">
                  <c:v>1800.9927211761474</c:v>
                </c:pt>
                <c:pt idx="7664">
                  <c:v>1802.3677211761474</c:v>
                </c:pt>
                <c:pt idx="7665">
                  <c:v>1800.2427211761474</c:v>
                </c:pt>
                <c:pt idx="7666">
                  <c:v>1800.9927211761474</c:v>
                </c:pt>
                <c:pt idx="7667">
                  <c:v>1803.0552211761474</c:v>
                </c:pt>
                <c:pt idx="7668">
                  <c:v>1803.8677211761474</c:v>
                </c:pt>
                <c:pt idx="7669">
                  <c:v>1804.5552211761474</c:v>
                </c:pt>
                <c:pt idx="7670">
                  <c:v>1805.9302211761474</c:v>
                </c:pt>
                <c:pt idx="7671">
                  <c:v>1806.6802211761474</c:v>
                </c:pt>
                <c:pt idx="7672">
                  <c:v>1803.0552211761474</c:v>
                </c:pt>
                <c:pt idx="7673">
                  <c:v>1805.2427211761474</c:v>
                </c:pt>
                <c:pt idx="7674">
                  <c:v>1805.9302211761474</c:v>
                </c:pt>
                <c:pt idx="7675">
                  <c:v>1808.1177211761474</c:v>
                </c:pt>
                <c:pt idx="7676">
                  <c:v>1811.6177211761474</c:v>
                </c:pt>
                <c:pt idx="7677">
                  <c:v>1809.4927211761474</c:v>
                </c:pt>
                <c:pt idx="7678">
                  <c:v>1807.3677211761474</c:v>
                </c:pt>
                <c:pt idx="7679">
                  <c:v>1811.6177211761474</c:v>
                </c:pt>
                <c:pt idx="7680">
                  <c:v>1811.6177211761474</c:v>
                </c:pt>
                <c:pt idx="7681">
                  <c:v>1813.8052211761474</c:v>
                </c:pt>
                <c:pt idx="7682">
                  <c:v>1815.1802211761474</c:v>
                </c:pt>
                <c:pt idx="7683">
                  <c:v>1812.9927211761474</c:v>
                </c:pt>
                <c:pt idx="7684">
                  <c:v>1815.1802211761474</c:v>
                </c:pt>
                <c:pt idx="7685">
                  <c:v>1814.4927211761474</c:v>
                </c:pt>
                <c:pt idx="7686">
                  <c:v>1815.8677211761474</c:v>
                </c:pt>
                <c:pt idx="7687">
                  <c:v>1814.4927211761474</c:v>
                </c:pt>
                <c:pt idx="7688">
                  <c:v>1818.7427211761474</c:v>
                </c:pt>
                <c:pt idx="7689">
                  <c:v>1818.7427211761474</c:v>
                </c:pt>
                <c:pt idx="7690">
                  <c:v>1818.0552211761474</c:v>
                </c:pt>
                <c:pt idx="7691">
                  <c:v>1818.0552211761474</c:v>
                </c:pt>
                <c:pt idx="7692">
                  <c:v>1818.7427211761474</c:v>
                </c:pt>
                <c:pt idx="7693">
                  <c:v>1818.7427211761474</c:v>
                </c:pt>
                <c:pt idx="7694">
                  <c:v>1820.1802211761474</c:v>
                </c:pt>
                <c:pt idx="7695">
                  <c:v>1820.0552211761474</c:v>
                </c:pt>
                <c:pt idx="7696">
                  <c:v>1819.3677211761474</c:v>
                </c:pt>
                <c:pt idx="7697">
                  <c:v>1819.3677211761474</c:v>
                </c:pt>
                <c:pt idx="7698">
                  <c:v>1820.8052211761474</c:v>
                </c:pt>
                <c:pt idx="7699">
                  <c:v>1821.4927211761474</c:v>
                </c:pt>
                <c:pt idx="7700">
                  <c:v>1823.6802211761474</c:v>
                </c:pt>
                <c:pt idx="7701">
                  <c:v>1822.9302211761474</c:v>
                </c:pt>
                <c:pt idx="7702">
                  <c:v>1823.6802211761474</c:v>
                </c:pt>
                <c:pt idx="7703">
                  <c:v>1822.8677211761474</c:v>
                </c:pt>
                <c:pt idx="7704">
                  <c:v>1825.7427211761474</c:v>
                </c:pt>
                <c:pt idx="7705">
                  <c:v>1824.3677211761474</c:v>
                </c:pt>
                <c:pt idx="7706">
                  <c:v>1826.4927211761474</c:v>
                </c:pt>
                <c:pt idx="7707">
                  <c:v>1825.0552211761474</c:v>
                </c:pt>
                <c:pt idx="7708">
                  <c:v>1827.8677211761474</c:v>
                </c:pt>
                <c:pt idx="7709">
                  <c:v>1830.0552211761474</c:v>
                </c:pt>
                <c:pt idx="7710">
                  <c:v>1827.1802211761474</c:v>
                </c:pt>
                <c:pt idx="7711">
                  <c:v>1828.6177211761474</c:v>
                </c:pt>
                <c:pt idx="7712">
                  <c:v>1830.0552211761474</c:v>
                </c:pt>
                <c:pt idx="7713">
                  <c:v>1828.6177211761474</c:v>
                </c:pt>
                <c:pt idx="7714">
                  <c:v>1827.8677211761474</c:v>
                </c:pt>
                <c:pt idx="7715">
                  <c:v>1825.7427211761474</c:v>
                </c:pt>
                <c:pt idx="7716">
                  <c:v>1826.4927211761474</c:v>
                </c:pt>
                <c:pt idx="7717">
                  <c:v>1830.0552211761474</c:v>
                </c:pt>
                <c:pt idx="7718">
                  <c:v>1830.0552211761474</c:v>
                </c:pt>
                <c:pt idx="7719">
                  <c:v>1830.7427211761474</c:v>
                </c:pt>
                <c:pt idx="7720">
                  <c:v>1832.9302211761474</c:v>
                </c:pt>
                <c:pt idx="7721">
                  <c:v>1834.3677211761474</c:v>
                </c:pt>
                <c:pt idx="7722">
                  <c:v>1832.9302211761474</c:v>
                </c:pt>
                <c:pt idx="7723">
                  <c:v>1829.3052211761474</c:v>
                </c:pt>
                <c:pt idx="7724">
                  <c:v>1833.6177211761474</c:v>
                </c:pt>
                <c:pt idx="7725">
                  <c:v>1833.6177211761474</c:v>
                </c:pt>
                <c:pt idx="7726">
                  <c:v>1832.9302211761474</c:v>
                </c:pt>
                <c:pt idx="7727">
                  <c:v>1832.9302211761474</c:v>
                </c:pt>
                <c:pt idx="7728">
                  <c:v>1831.4302211761474</c:v>
                </c:pt>
                <c:pt idx="7729">
                  <c:v>1832.9302211761474</c:v>
                </c:pt>
                <c:pt idx="7730">
                  <c:v>1833.6177211761474</c:v>
                </c:pt>
                <c:pt idx="7731">
                  <c:v>1832.1177211761474</c:v>
                </c:pt>
                <c:pt idx="7732">
                  <c:v>1833.6177211761474</c:v>
                </c:pt>
                <c:pt idx="7733">
                  <c:v>1832.8052211761474</c:v>
                </c:pt>
                <c:pt idx="7734">
                  <c:v>1832.8052211761474</c:v>
                </c:pt>
                <c:pt idx="7735">
                  <c:v>1835.0552211761474</c:v>
                </c:pt>
                <c:pt idx="7736">
                  <c:v>1834.3677211761474</c:v>
                </c:pt>
                <c:pt idx="7737">
                  <c:v>1833.6177211761474</c:v>
                </c:pt>
                <c:pt idx="7738">
                  <c:v>1834.3677211761474</c:v>
                </c:pt>
                <c:pt idx="7739">
                  <c:v>1832.8052211761474</c:v>
                </c:pt>
                <c:pt idx="7740">
                  <c:v>1833.6177211761474</c:v>
                </c:pt>
                <c:pt idx="7741">
                  <c:v>1832.8052211761474</c:v>
                </c:pt>
                <c:pt idx="7742">
                  <c:v>1832.8052211761474</c:v>
                </c:pt>
                <c:pt idx="7743">
                  <c:v>1831.4302211761474</c:v>
                </c:pt>
                <c:pt idx="7744">
                  <c:v>1832.1177211761474</c:v>
                </c:pt>
                <c:pt idx="7745">
                  <c:v>1829.9927211761474</c:v>
                </c:pt>
                <c:pt idx="7746">
                  <c:v>1829.3052211761474</c:v>
                </c:pt>
                <c:pt idx="7747">
                  <c:v>1831.4302211761474</c:v>
                </c:pt>
                <c:pt idx="7748">
                  <c:v>1829.9927211761474</c:v>
                </c:pt>
                <c:pt idx="7749">
                  <c:v>1827.8052211761474</c:v>
                </c:pt>
                <c:pt idx="7750">
                  <c:v>1824.9927211761474</c:v>
                </c:pt>
                <c:pt idx="7751">
                  <c:v>1827.8052211761474</c:v>
                </c:pt>
                <c:pt idx="7752">
                  <c:v>1824.9927211761474</c:v>
                </c:pt>
                <c:pt idx="7753">
                  <c:v>1826.4302211761474</c:v>
                </c:pt>
                <c:pt idx="7754">
                  <c:v>1823.5552211761474</c:v>
                </c:pt>
                <c:pt idx="7755">
                  <c:v>1822.8677211761474</c:v>
                </c:pt>
                <c:pt idx="7756">
                  <c:v>1823.5552211761474</c:v>
                </c:pt>
                <c:pt idx="7757">
                  <c:v>1820.7427211761474</c:v>
                </c:pt>
                <c:pt idx="7758">
                  <c:v>1822.8677211761474</c:v>
                </c:pt>
                <c:pt idx="7759">
                  <c:v>1820.0552211761474</c:v>
                </c:pt>
                <c:pt idx="7760">
                  <c:v>1820.0552211761474</c:v>
                </c:pt>
                <c:pt idx="7761">
                  <c:v>1819.3677211761474</c:v>
                </c:pt>
                <c:pt idx="7762">
                  <c:v>1817.8677211761474</c:v>
                </c:pt>
                <c:pt idx="7763">
                  <c:v>1816.4927211761474</c:v>
                </c:pt>
                <c:pt idx="7764">
                  <c:v>1816.4927211761474</c:v>
                </c:pt>
                <c:pt idx="7765">
                  <c:v>1815.7427211761474</c:v>
                </c:pt>
                <c:pt idx="7766">
                  <c:v>1815.0552211761474</c:v>
                </c:pt>
                <c:pt idx="7767">
                  <c:v>1814.3677211761474</c:v>
                </c:pt>
                <c:pt idx="7768">
                  <c:v>1814.3677211761474</c:v>
                </c:pt>
                <c:pt idx="7769">
                  <c:v>1815.7427211761474</c:v>
                </c:pt>
                <c:pt idx="7770">
                  <c:v>1812.8677211761474</c:v>
                </c:pt>
                <c:pt idx="7771">
                  <c:v>1810.8052211761474</c:v>
                </c:pt>
                <c:pt idx="7772">
                  <c:v>1809.3677211761474</c:v>
                </c:pt>
                <c:pt idx="7773">
                  <c:v>1811.4927211761474</c:v>
                </c:pt>
                <c:pt idx="7774">
                  <c:v>1808.6177211761474</c:v>
                </c:pt>
                <c:pt idx="7775">
                  <c:v>1809.3677211761474</c:v>
                </c:pt>
                <c:pt idx="7776">
                  <c:v>1810.1177211761474</c:v>
                </c:pt>
                <c:pt idx="7777">
                  <c:v>1807.9302211761474</c:v>
                </c:pt>
                <c:pt idx="7778">
                  <c:v>1807.2427211761474</c:v>
                </c:pt>
                <c:pt idx="7779">
                  <c:v>1805.1177211761474</c:v>
                </c:pt>
                <c:pt idx="7780">
                  <c:v>1807.2427211761474</c:v>
                </c:pt>
                <c:pt idx="7781">
                  <c:v>1806.4927211761474</c:v>
                </c:pt>
                <c:pt idx="7782">
                  <c:v>1804.4302211761474</c:v>
                </c:pt>
                <c:pt idx="7783">
                  <c:v>1802.9302211761474</c:v>
                </c:pt>
                <c:pt idx="7784">
                  <c:v>1805.1177211761474</c:v>
                </c:pt>
                <c:pt idx="7785">
                  <c:v>1805.8052211761474</c:v>
                </c:pt>
                <c:pt idx="7786">
                  <c:v>1806.4927211761474</c:v>
                </c:pt>
                <c:pt idx="7787">
                  <c:v>1804.4302211761474</c:v>
                </c:pt>
                <c:pt idx="7788">
                  <c:v>1805.8052211761474</c:v>
                </c:pt>
                <c:pt idx="7789">
                  <c:v>1804.4302211761474</c:v>
                </c:pt>
                <c:pt idx="7790">
                  <c:v>1805.8052211761474</c:v>
                </c:pt>
                <c:pt idx="7791">
                  <c:v>1805.8052211761474</c:v>
                </c:pt>
                <c:pt idx="7792">
                  <c:v>1806.5552211761474</c:v>
                </c:pt>
                <c:pt idx="7793">
                  <c:v>1808.6177211761474</c:v>
                </c:pt>
                <c:pt idx="7794">
                  <c:v>1808.6177211761474</c:v>
                </c:pt>
                <c:pt idx="7795">
                  <c:v>1807.2427211761474</c:v>
                </c:pt>
                <c:pt idx="7796">
                  <c:v>1810.1177211761474</c:v>
                </c:pt>
                <c:pt idx="7797">
                  <c:v>1810.8052211761474</c:v>
                </c:pt>
                <c:pt idx="7798">
                  <c:v>1810.8052211761474</c:v>
                </c:pt>
                <c:pt idx="7799">
                  <c:v>1812.1802211761474</c:v>
                </c:pt>
                <c:pt idx="7800">
                  <c:v>1812.9302211761474</c:v>
                </c:pt>
                <c:pt idx="7801">
                  <c:v>1812.9302211761474</c:v>
                </c:pt>
                <c:pt idx="7802">
                  <c:v>1815.8052211761474</c:v>
                </c:pt>
                <c:pt idx="7803">
                  <c:v>1817.1802211761474</c:v>
                </c:pt>
                <c:pt idx="7804">
                  <c:v>1817.8677211761474</c:v>
                </c:pt>
                <c:pt idx="7805">
                  <c:v>1820.0552211761474</c:v>
                </c:pt>
                <c:pt idx="7806">
                  <c:v>1820.7427211761474</c:v>
                </c:pt>
                <c:pt idx="7807">
                  <c:v>1823.5552211761474</c:v>
                </c:pt>
                <c:pt idx="7808">
                  <c:v>1822.1802211761474</c:v>
                </c:pt>
                <c:pt idx="7809">
                  <c:v>1822.1802211761474</c:v>
                </c:pt>
                <c:pt idx="7810">
                  <c:v>1822.1802211761474</c:v>
                </c:pt>
                <c:pt idx="7811">
                  <c:v>1827.8677211761474</c:v>
                </c:pt>
                <c:pt idx="7812">
                  <c:v>1827.1802211761474</c:v>
                </c:pt>
                <c:pt idx="7813">
                  <c:v>1826.4302211761474</c:v>
                </c:pt>
                <c:pt idx="7814">
                  <c:v>1827.1802211761474</c:v>
                </c:pt>
                <c:pt idx="7815">
                  <c:v>1826.4302211761474</c:v>
                </c:pt>
                <c:pt idx="7816">
                  <c:v>1830.7427211761474</c:v>
                </c:pt>
                <c:pt idx="7817">
                  <c:v>1828.6177211761474</c:v>
                </c:pt>
                <c:pt idx="7818">
                  <c:v>1831.4302211761474</c:v>
                </c:pt>
                <c:pt idx="7819">
                  <c:v>1830.0552211761474</c:v>
                </c:pt>
                <c:pt idx="7820">
                  <c:v>1830.7427211761474</c:v>
                </c:pt>
                <c:pt idx="7821">
                  <c:v>1832.8052211761474</c:v>
                </c:pt>
                <c:pt idx="7822">
                  <c:v>1830.0552211761474</c:v>
                </c:pt>
                <c:pt idx="7823">
                  <c:v>1831.4302211761474</c:v>
                </c:pt>
                <c:pt idx="7824">
                  <c:v>1833.6177211761474</c:v>
                </c:pt>
                <c:pt idx="7825">
                  <c:v>1832.9302211761474</c:v>
                </c:pt>
                <c:pt idx="7826">
                  <c:v>1832.1177211761474</c:v>
                </c:pt>
                <c:pt idx="7827">
                  <c:v>1832.8052211761474</c:v>
                </c:pt>
                <c:pt idx="7828">
                  <c:v>1832.1177211761474</c:v>
                </c:pt>
                <c:pt idx="7829">
                  <c:v>1832.8052211761474</c:v>
                </c:pt>
                <c:pt idx="7830">
                  <c:v>1832.1177211761474</c:v>
                </c:pt>
                <c:pt idx="7831">
                  <c:v>1831.4302211761474</c:v>
                </c:pt>
                <c:pt idx="7832">
                  <c:v>1832.1177211761474</c:v>
                </c:pt>
                <c:pt idx="7833">
                  <c:v>1832.1177211761474</c:v>
                </c:pt>
                <c:pt idx="7834">
                  <c:v>1831.4302211761474</c:v>
                </c:pt>
                <c:pt idx="7835">
                  <c:v>1830.7427211761474</c:v>
                </c:pt>
                <c:pt idx="7836">
                  <c:v>1829.9927211761474</c:v>
                </c:pt>
                <c:pt idx="7837">
                  <c:v>1828.6177211761474</c:v>
                </c:pt>
                <c:pt idx="7838">
                  <c:v>1827.8677211761474</c:v>
                </c:pt>
                <c:pt idx="7839">
                  <c:v>1828.6177211761474</c:v>
                </c:pt>
                <c:pt idx="7840">
                  <c:v>1828.6177211761474</c:v>
                </c:pt>
                <c:pt idx="7841">
                  <c:v>1827.1177211761474</c:v>
                </c:pt>
                <c:pt idx="7842">
                  <c:v>1825.7427211761474</c:v>
                </c:pt>
                <c:pt idx="7843">
                  <c:v>1825.7427211761474</c:v>
                </c:pt>
                <c:pt idx="7844">
                  <c:v>1823.5552211761474</c:v>
                </c:pt>
                <c:pt idx="7845">
                  <c:v>1821.4302211761474</c:v>
                </c:pt>
                <c:pt idx="7846">
                  <c:v>1820.7427211761474</c:v>
                </c:pt>
                <c:pt idx="7847">
                  <c:v>1817.8677211761474</c:v>
                </c:pt>
                <c:pt idx="7848">
                  <c:v>1815.7427211761474</c:v>
                </c:pt>
                <c:pt idx="7849">
                  <c:v>1815.7427211761474</c:v>
                </c:pt>
                <c:pt idx="7850">
                  <c:v>1814.2427211761474</c:v>
                </c:pt>
                <c:pt idx="7851">
                  <c:v>1810.7427211761474</c:v>
                </c:pt>
                <c:pt idx="7852">
                  <c:v>1810.7427211761474</c:v>
                </c:pt>
                <c:pt idx="7853">
                  <c:v>1809.3677211761474</c:v>
                </c:pt>
                <c:pt idx="7854">
                  <c:v>1807.8677211761474</c:v>
                </c:pt>
                <c:pt idx="7855">
                  <c:v>1805.7427211761474</c:v>
                </c:pt>
                <c:pt idx="7856">
                  <c:v>1803.6177211761474</c:v>
                </c:pt>
                <c:pt idx="7857">
                  <c:v>1804.3052211761474</c:v>
                </c:pt>
                <c:pt idx="7858">
                  <c:v>1802.1802211761474</c:v>
                </c:pt>
                <c:pt idx="7859">
                  <c:v>1802.1802211761474</c:v>
                </c:pt>
                <c:pt idx="7860">
                  <c:v>1796.4927211761474</c:v>
                </c:pt>
                <c:pt idx="7861">
                  <c:v>1794.3052211761474</c:v>
                </c:pt>
                <c:pt idx="7862">
                  <c:v>1795.1177211761474</c:v>
                </c:pt>
                <c:pt idx="7863">
                  <c:v>1793.6177211761474</c:v>
                </c:pt>
                <c:pt idx="7864">
                  <c:v>1794.3052211761474</c:v>
                </c:pt>
                <c:pt idx="7865">
                  <c:v>1797.9302211761474</c:v>
                </c:pt>
                <c:pt idx="7866">
                  <c:v>1794.3052211761474</c:v>
                </c:pt>
                <c:pt idx="7867">
                  <c:v>1792.2427211761474</c:v>
                </c:pt>
                <c:pt idx="7868">
                  <c:v>1792.9302211761474</c:v>
                </c:pt>
                <c:pt idx="7869">
                  <c:v>1793.6177211761474</c:v>
                </c:pt>
                <c:pt idx="7870">
                  <c:v>1794.3052211761474</c:v>
                </c:pt>
                <c:pt idx="7871">
                  <c:v>1792.9302211761474</c:v>
                </c:pt>
                <c:pt idx="7872">
                  <c:v>1793.6177211761474</c:v>
                </c:pt>
                <c:pt idx="7873">
                  <c:v>1790.8052211761474</c:v>
                </c:pt>
                <c:pt idx="7874">
                  <c:v>1794.3052211761474</c:v>
                </c:pt>
                <c:pt idx="7875">
                  <c:v>1795.1177211761474</c:v>
                </c:pt>
                <c:pt idx="7876">
                  <c:v>1793.6177211761474</c:v>
                </c:pt>
                <c:pt idx="7877">
                  <c:v>1796.4927211761474</c:v>
                </c:pt>
                <c:pt idx="7878">
                  <c:v>1793.6177211761474</c:v>
                </c:pt>
                <c:pt idx="7879">
                  <c:v>1796.4927211761474</c:v>
                </c:pt>
                <c:pt idx="7880">
                  <c:v>1797.1802211761474</c:v>
                </c:pt>
                <c:pt idx="7881">
                  <c:v>1795.8052211761474</c:v>
                </c:pt>
                <c:pt idx="7882">
                  <c:v>1797.2427211761474</c:v>
                </c:pt>
                <c:pt idx="7883">
                  <c:v>1800.8052211761474</c:v>
                </c:pt>
                <c:pt idx="7884">
                  <c:v>1800.8052211761474</c:v>
                </c:pt>
                <c:pt idx="7885">
                  <c:v>1799.3052211761474</c:v>
                </c:pt>
                <c:pt idx="7886">
                  <c:v>1800.8052211761474</c:v>
                </c:pt>
                <c:pt idx="7887">
                  <c:v>1800.1177211761474</c:v>
                </c:pt>
                <c:pt idx="7888">
                  <c:v>1801.4927211761474</c:v>
                </c:pt>
                <c:pt idx="7889">
                  <c:v>1802.1802211761474</c:v>
                </c:pt>
                <c:pt idx="7890">
                  <c:v>1800.8052211761474</c:v>
                </c:pt>
                <c:pt idx="7891">
                  <c:v>1804.3052211761474</c:v>
                </c:pt>
                <c:pt idx="7892">
                  <c:v>1805.0552211761474</c:v>
                </c:pt>
                <c:pt idx="7893">
                  <c:v>1802.9302211761474</c:v>
                </c:pt>
                <c:pt idx="7894">
                  <c:v>1805.0552211761474</c:v>
                </c:pt>
                <c:pt idx="7895">
                  <c:v>1805.8052211761474</c:v>
                </c:pt>
                <c:pt idx="7896">
                  <c:v>1806.4927211761474</c:v>
                </c:pt>
                <c:pt idx="7897">
                  <c:v>1805.8052211761474</c:v>
                </c:pt>
                <c:pt idx="7898">
                  <c:v>1805.8052211761474</c:v>
                </c:pt>
                <c:pt idx="7899">
                  <c:v>1807.9302211761474</c:v>
                </c:pt>
                <c:pt idx="7900">
                  <c:v>1809.3677211761474</c:v>
                </c:pt>
                <c:pt idx="7901">
                  <c:v>1810.0552211761474</c:v>
                </c:pt>
                <c:pt idx="7902">
                  <c:v>1807.9302211761474</c:v>
                </c:pt>
                <c:pt idx="7903">
                  <c:v>1812.1802211761474</c:v>
                </c:pt>
                <c:pt idx="7904">
                  <c:v>1809.3677211761474</c:v>
                </c:pt>
                <c:pt idx="7905">
                  <c:v>1811.4927211761474</c:v>
                </c:pt>
                <c:pt idx="7906">
                  <c:v>1811.4927211761474</c:v>
                </c:pt>
                <c:pt idx="7907">
                  <c:v>1810.8052211761474</c:v>
                </c:pt>
                <c:pt idx="7908">
                  <c:v>1812.8677211761474</c:v>
                </c:pt>
                <c:pt idx="7909">
                  <c:v>1811.4927211761474</c:v>
                </c:pt>
                <c:pt idx="7910">
                  <c:v>1812.8677211761474</c:v>
                </c:pt>
                <c:pt idx="7911">
                  <c:v>1811.4927211761474</c:v>
                </c:pt>
                <c:pt idx="7912">
                  <c:v>1813.6177211761474</c:v>
                </c:pt>
                <c:pt idx="7913">
                  <c:v>1813.5552211761474</c:v>
                </c:pt>
                <c:pt idx="7914">
                  <c:v>1812.1802211761474</c:v>
                </c:pt>
                <c:pt idx="7915">
                  <c:v>1812.1802211761474</c:v>
                </c:pt>
                <c:pt idx="7916">
                  <c:v>1814.3677211761474</c:v>
                </c:pt>
                <c:pt idx="7917">
                  <c:v>1815.0552211761474</c:v>
                </c:pt>
                <c:pt idx="7918">
                  <c:v>1813.5552211761474</c:v>
                </c:pt>
                <c:pt idx="7919">
                  <c:v>1813.5552211761474</c:v>
                </c:pt>
                <c:pt idx="7920">
                  <c:v>1814.3677211761474</c:v>
                </c:pt>
                <c:pt idx="7921">
                  <c:v>1813.5552211761474</c:v>
                </c:pt>
                <c:pt idx="7922">
                  <c:v>1812.8677211761474</c:v>
                </c:pt>
                <c:pt idx="7923">
                  <c:v>1813.5552211761474</c:v>
                </c:pt>
                <c:pt idx="7924">
                  <c:v>1813.5552211761474</c:v>
                </c:pt>
                <c:pt idx="7925">
                  <c:v>1811.4927211761474</c:v>
                </c:pt>
                <c:pt idx="7926">
                  <c:v>1813.5552211761474</c:v>
                </c:pt>
                <c:pt idx="7927">
                  <c:v>1812.1802211761474</c:v>
                </c:pt>
                <c:pt idx="7928">
                  <c:v>1812.1802211761474</c:v>
                </c:pt>
                <c:pt idx="7929">
                  <c:v>1812.1802211761474</c:v>
                </c:pt>
                <c:pt idx="7930">
                  <c:v>1810.0552211761474</c:v>
                </c:pt>
                <c:pt idx="7931">
                  <c:v>1810.7427211761474</c:v>
                </c:pt>
                <c:pt idx="7932">
                  <c:v>1810.7427211761474</c:v>
                </c:pt>
                <c:pt idx="7933">
                  <c:v>1810.0552211761474</c:v>
                </c:pt>
                <c:pt idx="7934">
                  <c:v>1807.8677211761474</c:v>
                </c:pt>
                <c:pt idx="7935">
                  <c:v>1809.3677211761474</c:v>
                </c:pt>
                <c:pt idx="7936">
                  <c:v>1809.3677211761474</c:v>
                </c:pt>
                <c:pt idx="7937">
                  <c:v>1806.4927211761474</c:v>
                </c:pt>
                <c:pt idx="7938">
                  <c:v>1809.2427211761474</c:v>
                </c:pt>
                <c:pt idx="7939">
                  <c:v>1807.8677211761474</c:v>
                </c:pt>
                <c:pt idx="7940">
                  <c:v>1808.5552211761474</c:v>
                </c:pt>
                <c:pt idx="7941">
                  <c:v>1807.8677211761474</c:v>
                </c:pt>
                <c:pt idx="7942">
                  <c:v>1808.5552211761474</c:v>
                </c:pt>
                <c:pt idx="7943">
                  <c:v>1809.2427211761474</c:v>
                </c:pt>
                <c:pt idx="7944">
                  <c:v>1810.0552211761474</c:v>
                </c:pt>
                <c:pt idx="7945">
                  <c:v>1808.5552211761474</c:v>
                </c:pt>
                <c:pt idx="7946">
                  <c:v>1807.8677211761474</c:v>
                </c:pt>
                <c:pt idx="7947">
                  <c:v>1808.5552211761474</c:v>
                </c:pt>
                <c:pt idx="7948">
                  <c:v>1805.0552211761474</c:v>
                </c:pt>
                <c:pt idx="7949">
                  <c:v>1807.1802211761474</c:v>
                </c:pt>
                <c:pt idx="7950">
                  <c:v>1806.4302211761474</c:v>
                </c:pt>
                <c:pt idx="7951">
                  <c:v>1805.0552211761474</c:v>
                </c:pt>
                <c:pt idx="7952">
                  <c:v>1806.4302211761474</c:v>
                </c:pt>
                <c:pt idx="7953">
                  <c:v>1805.0552211761474</c:v>
                </c:pt>
                <c:pt idx="7954">
                  <c:v>1805.0552211761474</c:v>
                </c:pt>
                <c:pt idx="7955">
                  <c:v>1805.0552211761474</c:v>
                </c:pt>
                <c:pt idx="7956">
                  <c:v>1804.3052211761474</c:v>
                </c:pt>
                <c:pt idx="7957">
                  <c:v>1803.5552211761474</c:v>
                </c:pt>
                <c:pt idx="7958">
                  <c:v>1805.7427211761474</c:v>
                </c:pt>
                <c:pt idx="7959">
                  <c:v>1802.8677211761474</c:v>
                </c:pt>
                <c:pt idx="7960">
                  <c:v>1802.8677211761474</c:v>
                </c:pt>
                <c:pt idx="7961">
                  <c:v>1802.8677211761474</c:v>
                </c:pt>
                <c:pt idx="7962">
                  <c:v>1802.1802211761474</c:v>
                </c:pt>
                <c:pt idx="7963">
                  <c:v>1802.1802211761474</c:v>
                </c:pt>
                <c:pt idx="7964">
                  <c:v>1802.8677211761474</c:v>
                </c:pt>
                <c:pt idx="7965">
                  <c:v>1805.7427211761474</c:v>
                </c:pt>
                <c:pt idx="7966">
                  <c:v>1805.0552211761474</c:v>
                </c:pt>
                <c:pt idx="7967">
                  <c:v>1800.7427211761474</c:v>
                </c:pt>
                <c:pt idx="7968">
                  <c:v>1802.8677211761474</c:v>
                </c:pt>
                <c:pt idx="7969">
                  <c:v>1802.8677211761474</c:v>
                </c:pt>
                <c:pt idx="7970">
                  <c:v>1804.3052211761474</c:v>
                </c:pt>
                <c:pt idx="7971">
                  <c:v>1802.1802211761474</c:v>
                </c:pt>
                <c:pt idx="7972">
                  <c:v>1801.4927211761474</c:v>
                </c:pt>
                <c:pt idx="7973">
                  <c:v>1802.8677211761474</c:v>
                </c:pt>
                <c:pt idx="7974">
                  <c:v>1799.3052211761474</c:v>
                </c:pt>
                <c:pt idx="7975">
                  <c:v>1802.8677211761474</c:v>
                </c:pt>
                <c:pt idx="7976">
                  <c:v>1801.4927211761474</c:v>
                </c:pt>
                <c:pt idx="7977">
                  <c:v>1801.4927211761474</c:v>
                </c:pt>
                <c:pt idx="7978">
                  <c:v>1802.1802211761474</c:v>
                </c:pt>
                <c:pt idx="7979">
                  <c:v>1802.8677211761474</c:v>
                </c:pt>
                <c:pt idx="7980">
                  <c:v>1800.8052211761474</c:v>
                </c:pt>
                <c:pt idx="7981">
                  <c:v>1800.8052211761474</c:v>
                </c:pt>
                <c:pt idx="7982">
                  <c:v>1801.4927211761474</c:v>
                </c:pt>
                <c:pt idx="7983">
                  <c:v>1803.6177211761474</c:v>
                </c:pt>
                <c:pt idx="7984">
                  <c:v>1805.0552211761474</c:v>
                </c:pt>
                <c:pt idx="7985">
                  <c:v>1804.3052211761474</c:v>
                </c:pt>
                <c:pt idx="7986">
                  <c:v>1805.1177211761474</c:v>
                </c:pt>
                <c:pt idx="7987">
                  <c:v>1804.3052211761474</c:v>
                </c:pt>
                <c:pt idx="7988">
                  <c:v>1804.3052211761474</c:v>
                </c:pt>
                <c:pt idx="7989">
                  <c:v>1804.3052211761474</c:v>
                </c:pt>
                <c:pt idx="7990">
                  <c:v>1805.8052211761474</c:v>
                </c:pt>
                <c:pt idx="7991">
                  <c:v>1804.3052211761474</c:v>
                </c:pt>
                <c:pt idx="7992">
                  <c:v>1808.6177211761474</c:v>
                </c:pt>
                <c:pt idx="7993">
                  <c:v>1807.9302211761474</c:v>
                </c:pt>
                <c:pt idx="7994">
                  <c:v>1806.4927211761474</c:v>
                </c:pt>
                <c:pt idx="7995">
                  <c:v>1806.4927211761474</c:v>
                </c:pt>
                <c:pt idx="7996">
                  <c:v>1807.9302211761474</c:v>
                </c:pt>
                <c:pt idx="7997">
                  <c:v>1808.6177211761474</c:v>
                </c:pt>
                <c:pt idx="7998">
                  <c:v>1810.8052211761474</c:v>
                </c:pt>
                <c:pt idx="7999">
                  <c:v>1810.1177211761474</c:v>
                </c:pt>
                <c:pt idx="8000">
                  <c:v>1810.1177211761474</c:v>
                </c:pt>
                <c:pt idx="8001">
                  <c:v>1809.3677211761474</c:v>
                </c:pt>
                <c:pt idx="8002">
                  <c:v>1809.3677211761474</c:v>
                </c:pt>
                <c:pt idx="8003">
                  <c:v>1811.4927211761474</c:v>
                </c:pt>
                <c:pt idx="8004">
                  <c:v>1809.2427211761474</c:v>
                </c:pt>
                <c:pt idx="8005">
                  <c:v>1811.4927211761474</c:v>
                </c:pt>
                <c:pt idx="8006">
                  <c:v>1810.8052211761474</c:v>
                </c:pt>
                <c:pt idx="8007">
                  <c:v>1809.3677211761474</c:v>
                </c:pt>
                <c:pt idx="8008">
                  <c:v>1810.8052211761474</c:v>
                </c:pt>
                <c:pt idx="8009">
                  <c:v>1813.6177211761474</c:v>
                </c:pt>
                <c:pt idx="8010">
                  <c:v>1811.4927211761474</c:v>
                </c:pt>
                <c:pt idx="8011">
                  <c:v>1813.6177211761474</c:v>
                </c:pt>
                <c:pt idx="8012">
                  <c:v>1811.4927211761474</c:v>
                </c:pt>
                <c:pt idx="8013">
                  <c:v>1811.4927211761474</c:v>
                </c:pt>
                <c:pt idx="8014">
                  <c:v>1812.1802211761474</c:v>
                </c:pt>
                <c:pt idx="8015">
                  <c:v>1812.1802211761474</c:v>
                </c:pt>
                <c:pt idx="8016">
                  <c:v>1812.1177211761474</c:v>
                </c:pt>
                <c:pt idx="8017">
                  <c:v>1810.8052211761474</c:v>
                </c:pt>
                <c:pt idx="8018">
                  <c:v>1811.4927211761474</c:v>
                </c:pt>
                <c:pt idx="8019">
                  <c:v>1809.3677211761474</c:v>
                </c:pt>
                <c:pt idx="8020">
                  <c:v>1810.8052211761474</c:v>
                </c:pt>
                <c:pt idx="8021">
                  <c:v>1807.9302211761474</c:v>
                </c:pt>
                <c:pt idx="8022">
                  <c:v>1806.4927211761474</c:v>
                </c:pt>
                <c:pt idx="8023">
                  <c:v>1807.1802211761474</c:v>
                </c:pt>
                <c:pt idx="8024">
                  <c:v>1807.9302211761474</c:v>
                </c:pt>
                <c:pt idx="8025">
                  <c:v>1807.1802211761474</c:v>
                </c:pt>
                <c:pt idx="8026">
                  <c:v>1805.1177211761474</c:v>
                </c:pt>
                <c:pt idx="8027">
                  <c:v>1803.6177211761474</c:v>
                </c:pt>
                <c:pt idx="8028">
                  <c:v>1801.4927211761474</c:v>
                </c:pt>
                <c:pt idx="8029">
                  <c:v>1802.2427211761474</c:v>
                </c:pt>
                <c:pt idx="8030">
                  <c:v>1797.9302211761474</c:v>
                </c:pt>
                <c:pt idx="8031">
                  <c:v>1797.2427211761474</c:v>
                </c:pt>
                <c:pt idx="8032">
                  <c:v>1797.9302211761474</c:v>
                </c:pt>
                <c:pt idx="8033">
                  <c:v>1796.4927211761474</c:v>
                </c:pt>
                <c:pt idx="8034">
                  <c:v>1795.1177211761474</c:v>
                </c:pt>
                <c:pt idx="8035">
                  <c:v>1793.6177211761474</c:v>
                </c:pt>
                <c:pt idx="8036">
                  <c:v>1792.2427211761474</c:v>
                </c:pt>
                <c:pt idx="8037">
                  <c:v>1789.3677211761474</c:v>
                </c:pt>
                <c:pt idx="8038">
                  <c:v>1792.2427211761474</c:v>
                </c:pt>
                <c:pt idx="8039">
                  <c:v>1790.0552211761474</c:v>
                </c:pt>
                <c:pt idx="8040">
                  <c:v>1789.3677211761474</c:v>
                </c:pt>
                <c:pt idx="8041">
                  <c:v>1789.3677211761474</c:v>
                </c:pt>
                <c:pt idx="8042">
                  <c:v>1790.0552211761474</c:v>
                </c:pt>
                <c:pt idx="8043">
                  <c:v>1789.3677211761474</c:v>
                </c:pt>
                <c:pt idx="8044">
                  <c:v>1790.8677211761474</c:v>
                </c:pt>
                <c:pt idx="8045">
                  <c:v>1790.8677211761474</c:v>
                </c:pt>
                <c:pt idx="8046">
                  <c:v>1789.3677211761474</c:v>
                </c:pt>
                <c:pt idx="8047">
                  <c:v>1787.9927211761474</c:v>
                </c:pt>
                <c:pt idx="8048">
                  <c:v>1791.5552211761474</c:v>
                </c:pt>
                <c:pt idx="8049">
                  <c:v>1788.6802211761474</c:v>
                </c:pt>
                <c:pt idx="8050">
                  <c:v>1789.3677211761474</c:v>
                </c:pt>
                <c:pt idx="8051">
                  <c:v>1790.8677211761474</c:v>
                </c:pt>
                <c:pt idx="8052">
                  <c:v>1790.8677211761474</c:v>
                </c:pt>
                <c:pt idx="8053">
                  <c:v>1795.1177211761474</c:v>
                </c:pt>
                <c:pt idx="8054">
                  <c:v>1790.0552211761474</c:v>
                </c:pt>
                <c:pt idx="8055">
                  <c:v>1792.2427211761474</c:v>
                </c:pt>
                <c:pt idx="8056">
                  <c:v>1792.9302211761474</c:v>
                </c:pt>
                <c:pt idx="8057">
                  <c:v>1793.6802211761474</c:v>
                </c:pt>
                <c:pt idx="8058">
                  <c:v>1791.5552211761474</c:v>
                </c:pt>
                <c:pt idx="8059">
                  <c:v>1795.8052211761474</c:v>
                </c:pt>
                <c:pt idx="8060">
                  <c:v>1794.3677211761474</c:v>
                </c:pt>
                <c:pt idx="8061">
                  <c:v>1794.3677211761474</c:v>
                </c:pt>
                <c:pt idx="8062">
                  <c:v>1795.8052211761474</c:v>
                </c:pt>
                <c:pt idx="8063">
                  <c:v>1793.6802211761474</c:v>
                </c:pt>
                <c:pt idx="8064">
                  <c:v>1797.9302211761474</c:v>
                </c:pt>
                <c:pt idx="8065">
                  <c:v>1795.8052211761474</c:v>
                </c:pt>
                <c:pt idx="8066">
                  <c:v>1797.2427211761474</c:v>
                </c:pt>
                <c:pt idx="8067">
                  <c:v>1796.5552211761474</c:v>
                </c:pt>
                <c:pt idx="8068">
                  <c:v>1796.5552211761474</c:v>
                </c:pt>
                <c:pt idx="8069">
                  <c:v>1797.2427211761474</c:v>
                </c:pt>
                <c:pt idx="8070">
                  <c:v>1796.5552211761474</c:v>
                </c:pt>
                <c:pt idx="8071">
                  <c:v>1800.8052211761474</c:v>
                </c:pt>
                <c:pt idx="8072">
                  <c:v>1801.4927211761474</c:v>
                </c:pt>
                <c:pt idx="8073">
                  <c:v>1799.3677211761474</c:v>
                </c:pt>
                <c:pt idx="8074">
                  <c:v>1799.3677211761474</c:v>
                </c:pt>
                <c:pt idx="8075">
                  <c:v>1800.8052211761474</c:v>
                </c:pt>
                <c:pt idx="8076">
                  <c:v>1800.8052211761474</c:v>
                </c:pt>
                <c:pt idx="8077">
                  <c:v>1802.9302211761474</c:v>
                </c:pt>
                <c:pt idx="8078">
                  <c:v>1802.2427211761474</c:v>
                </c:pt>
                <c:pt idx="8079">
                  <c:v>1802.9302211761474</c:v>
                </c:pt>
                <c:pt idx="8080">
                  <c:v>1802.1802211761474</c:v>
                </c:pt>
                <c:pt idx="8081">
                  <c:v>1805.8052211761474</c:v>
                </c:pt>
                <c:pt idx="8082">
                  <c:v>1804.3052211761474</c:v>
                </c:pt>
                <c:pt idx="8083">
                  <c:v>1806.4927211761474</c:v>
                </c:pt>
                <c:pt idx="8084">
                  <c:v>1805.0552211761474</c:v>
                </c:pt>
                <c:pt idx="8085">
                  <c:v>1807.8677211761474</c:v>
                </c:pt>
                <c:pt idx="8086">
                  <c:v>1805.7427211761474</c:v>
                </c:pt>
                <c:pt idx="8087">
                  <c:v>1803.6177211761474</c:v>
                </c:pt>
                <c:pt idx="8088">
                  <c:v>1807.1802211761474</c:v>
                </c:pt>
                <c:pt idx="8089">
                  <c:v>1805.0552211761474</c:v>
                </c:pt>
                <c:pt idx="8090">
                  <c:v>1806.4927211761474</c:v>
                </c:pt>
                <c:pt idx="8091">
                  <c:v>1807.1802211761474</c:v>
                </c:pt>
                <c:pt idx="8092">
                  <c:v>1807.1802211761474</c:v>
                </c:pt>
                <c:pt idx="8093">
                  <c:v>1807.8677211761474</c:v>
                </c:pt>
                <c:pt idx="8094">
                  <c:v>1804.3052211761474</c:v>
                </c:pt>
                <c:pt idx="8095">
                  <c:v>1806.4302211761474</c:v>
                </c:pt>
                <c:pt idx="8096">
                  <c:v>1806.4302211761474</c:v>
                </c:pt>
                <c:pt idx="8097">
                  <c:v>1807.1802211761474</c:v>
                </c:pt>
                <c:pt idx="8098">
                  <c:v>1805.0552211761474</c:v>
                </c:pt>
                <c:pt idx="8099">
                  <c:v>1805.7427211761474</c:v>
                </c:pt>
                <c:pt idx="8100">
                  <c:v>1805.7427211761474</c:v>
                </c:pt>
                <c:pt idx="8101">
                  <c:v>1805.7427211761474</c:v>
                </c:pt>
                <c:pt idx="8102">
                  <c:v>1806.4302211761474</c:v>
                </c:pt>
                <c:pt idx="8103">
                  <c:v>1805.7427211761474</c:v>
                </c:pt>
                <c:pt idx="8104">
                  <c:v>1804.3052211761474</c:v>
                </c:pt>
                <c:pt idx="8105">
                  <c:v>1804.3052211761474</c:v>
                </c:pt>
                <c:pt idx="8106">
                  <c:v>1802.1802211761474</c:v>
                </c:pt>
                <c:pt idx="8107">
                  <c:v>1803.5552211761474</c:v>
                </c:pt>
                <c:pt idx="8108">
                  <c:v>1802.1802211761474</c:v>
                </c:pt>
                <c:pt idx="8109">
                  <c:v>1800.0552211761474</c:v>
                </c:pt>
                <c:pt idx="8110">
                  <c:v>1801.4927211761474</c:v>
                </c:pt>
                <c:pt idx="8111">
                  <c:v>1800.0552211761474</c:v>
                </c:pt>
                <c:pt idx="8112">
                  <c:v>1797.8677211761474</c:v>
                </c:pt>
                <c:pt idx="8113">
                  <c:v>1797.8677211761474</c:v>
                </c:pt>
                <c:pt idx="8114">
                  <c:v>1795.8052211761474</c:v>
                </c:pt>
                <c:pt idx="8115">
                  <c:v>1795.8052211761474</c:v>
                </c:pt>
                <c:pt idx="8116">
                  <c:v>1792.9302211761474</c:v>
                </c:pt>
                <c:pt idx="8117">
                  <c:v>1790.8052211761474</c:v>
                </c:pt>
                <c:pt idx="8118">
                  <c:v>1792.9302211761474</c:v>
                </c:pt>
                <c:pt idx="8119">
                  <c:v>1788.6177211761474</c:v>
                </c:pt>
                <c:pt idx="8120">
                  <c:v>1790.0552211761474</c:v>
                </c:pt>
                <c:pt idx="8121">
                  <c:v>1787.9302211761474</c:v>
                </c:pt>
                <c:pt idx="8122">
                  <c:v>1787.9302211761474</c:v>
                </c:pt>
                <c:pt idx="8123">
                  <c:v>1785.6802211761474</c:v>
                </c:pt>
                <c:pt idx="8124">
                  <c:v>1784.3677211761474</c:v>
                </c:pt>
                <c:pt idx="8125">
                  <c:v>1783.6802211761474</c:v>
                </c:pt>
                <c:pt idx="8126">
                  <c:v>1782.2427211761474</c:v>
                </c:pt>
                <c:pt idx="8127">
                  <c:v>1778.6802211761474</c:v>
                </c:pt>
                <c:pt idx="8128">
                  <c:v>1780.0552211761474</c:v>
                </c:pt>
                <c:pt idx="8129">
                  <c:v>1777.9927211761474</c:v>
                </c:pt>
                <c:pt idx="8130">
                  <c:v>1777.9927211761474</c:v>
                </c:pt>
                <c:pt idx="8131">
                  <c:v>1777.2427211761474</c:v>
                </c:pt>
                <c:pt idx="8132">
                  <c:v>1774.3677211761474</c:v>
                </c:pt>
                <c:pt idx="8133">
                  <c:v>1772.3052211761474</c:v>
                </c:pt>
                <c:pt idx="8134">
                  <c:v>1774.4302211761474</c:v>
                </c:pt>
                <c:pt idx="8135">
                  <c:v>1775.1177211761474</c:v>
                </c:pt>
                <c:pt idx="8136">
                  <c:v>1770.8052211761474</c:v>
                </c:pt>
                <c:pt idx="8137">
                  <c:v>1772.3052211761474</c:v>
                </c:pt>
                <c:pt idx="8138">
                  <c:v>1769.4302211761474</c:v>
                </c:pt>
                <c:pt idx="8139">
                  <c:v>1769.4302211761474</c:v>
                </c:pt>
                <c:pt idx="8140">
                  <c:v>1768.7427211761474</c:v>
                </c:pt>
                <c:pt idx="8141">
                  <c:v>1767.9927211761474</c:v>
                </c:pt>
                <c:pt idx="8142">
                  <c:v>1766.6177211761474</c:v>
                </c:pt>
                <c:pt idx="8143">
                  <c:v>1766.6177211761474</c:v>
                </c:pt>
                <c:pt idx="8144">
                  <c:v>1766.6177211761474</c:v>
                </c:pt>
                <c:pt idx="8145">
                  <c:v>1768.0552211761474</c:v>
                </c:pt>
                <c:pt idx="8146">
                  <c:v>1768.7427211761474</c:v>
                </c:pt>
                <c:pt idx="8147">
                  <c:v>1765.8677211761474</c:v>
                </c:pt>
                <c:pt idx="8148">
                  <c:v>1766.6177211761474</c:v>
                </c:pt>
                <c:pt idx="8149">
                  <c:v>1768.7427211761474</c:v>
                </c:pt>
                <c:pt idx="8150">
                  <c:v>1766.6177211761474</c:v>
                </c:pt>
                <c:pt idx="8151">
                  <c:v>1767.3677211761474</c:v>
                </c:pt>
                <c:pt idx="8152">
                  <c:v>1766.6177211761474</c:v>
                </c:pt>
                <c:pt idx="8153">
                  <c:v>1766.6177211761474</c:v>
                </c:pt>
                <c:pt idx="8154">
                  <c:v>1768.7427211761474</c:v>
                </c:pt>
                <c:pt idx="8155">
                  <c:v>1770.1802211761474</c:v>
                </c:pt>
                <c:pt idx="8156">
                  <c:v>1769.4302211761474</c:v>
                </c:pt>
                <c:pt idx="8157">
                  <c:v>1771.6177211761474</c:v>
                </c:pt>
                <c:pt idx="8158">
                  <c:v>1772.3052211761474</c:v>
                </c:pt>
                <c:pt idx="8159">
                  <c:v>1772.3052211761474</c:v>
                </c:pt>
                <c:pt idx="8160">
                  <c:v>1775.1177211761474</c:v>
                </c:pt>
                <c:pt idx="8161">
                  <c:v>1777.3052211761474</c:v>
                </c:pt>
                <c:pt idx="8162">
                  <c:v>1775.9302211761474</c:v>
                </c:pt>
                <c:pt idx="8163">
                  <c:v>1775.9302211761474</c:v>
                </c:pt>
                <c:pt idx="8164">
                  <c:v>1778.7427211761474</c:v>
                </c:pt>
                <c:pt idx="8165">
                  <c:v>1779.4302211761474</c:v>
                </c:pt>
                <c:pt idx="8166">
                  <c:v>1781.5552211761474</c:v>
                </c:pt>
                <c:pt idx="8167">
                  <c:v>1782.3052211761474</c:v>
                </c:pt>
                <c:pt idx="8168">
                  <c:v>1782.3052211761474</c:v>
                </c:pt>
                <c:pt idx="8169">
                  <c:v>1782.3052211761474</c:v>
                </c:pt>
                <c:pt idx="8170">
                  <c:v>1783.6802211761474</c:v>
                </c:pt>
                <c:pt idx="8171">
                  <c:v>1783.6802211761474</c:v>
                </c:pt>
                <c:pt idx="8172">
                  <c:v>1784.3677211761474</c:v>
                </c:pt>
                <c:pt idx="8173">
                  <c:v>1786.5552211761474</c:v>
                </c:pt>
                <c:pt idx="8174">
                  <c:v>1787.2427211761474</c:v>
                </c:pt>
                <c:pt idx="8175">
                  <c:v>1788.6802211761474</c:v>
                </c:pt>
                <c:pt idx="8176">
                  <c:v>1786.5552211761474</c:v>
                </c:pt>
                <c:pt idx="8177">
                  <c:v>1786.5552211761474</c:v>
                </c:pt>
                <c:pt idx="8178">
                  <c:v>1787.2427211761474</c:v>
                </c:pt>
                <c:pt idx="8179">
                  <c:v>1788.6802211761474</c:v>
                </c:pt>
                <c:pt idx="8180">
                  <c:v>1790.0552211761474</c:v>
                </c:pt>
                <c:pt idx="8181">
                  <c:v>1790.0552211761474</c:v>
                </c:pt>
                <c:pt idx="8182">
                  <c:v>1789.3677211761474</c:v>
                </c:pt>
                <c:pt idx="8183">
                  <c:v>1787.9927211761474</c:v>
                </c:pt>
                <c:pt idx="8184">
                  <c:v>1788.6802211761474</c:v>
                </c:pt>
                <c:pt idx="8185">
                  <c:v>1789.3677211761474</c:v>
                </c:pt>
                <c:pt idx="8186">
                  <c:v>1788.6802211761474</c:v>
                </c:pt>
                <c:pt idx="8187">
                  <c:v>1790.8052211761474</c:v>
                </c:pt>
                <c:pt idx="8188">
                  <c:v>1788.6802211761474</c:v>
                </c:pt>
                <c:pt idx="8189">
                  <c:v>1787.9302211761474</c:v>
                </c:pt>
                <c:pt idx="8190">
                  <c:v>1786.5552211761474</c:v>
                </c:pt>
                <c:pt idx="8191">
                  <c:v>1787.9302211761474</c:v>
                </c:pt>
                <c:pt idx="8192">
                  <c:v>1787.2427211761474</c:v>
                </c:pt>
                <c:pt idx="8193">
                  <c:v>1785.8677211761474</c:v>
                </c:pt>
                <c:pt idx="8194">
                  <c:v>1786.5552211761474</c:v>
                </c:pt>
                <c:pt idx="8195">
                  <c:v>1786.5552211761474</c:v>
                </c:pt>
                <c:pt idx="8196">
                  <c:v>1783.6802211761474</c:v>
                </c:pt>
                <c:pt idx="8197">
                  <c:v>1783.6802211761474</c:v>
                </c:pt>
                <c:pt idx="8198">
                  <c:v>1783.6802211761474</c:v>
                </c:pt>
                <c:pt idx="8199">
                  <c:v>1782.2427211761474</c:v>
                </c:pt>
                <c:pt idx="8200">
                  <c:v>1782.2427211761474</c:v>
                </c:pt>
                <c:pt idx="8201">
                  <c:v>1780.0552211761474</c:v>
                </c:pt>
                <c:pt idx="8202">
                  <c:v>1780.0552211761474</c:v>
                </c:pt>
                <c:pt idx="8203">
                  <c:v>1779.3677211761474</c:v>
                </c:pt>
                <c:pt idx="8204">
                  <c:v>1776.5552211761474</c:v>
                </c:pt>
                <c:pt idx="8205">
                  <c:v>1777.2427211761474</c:v>
                </c:pt>
                <c:pt idx="8206">
                  <c:v>1774.3677211761474</c:v>
                </c:pt>
                <c:pt idx="8207">
                  <c:v>1772.2427211761474</c:v>
                </c:pt>
                <c:pt idx="8208">
                  <c:v>1771.5552211761474</c:v>
                </c:pt>
                <c:pt idx="8209">
                  <c:v>1768.6802211761474</c:v>
                </c:pt>
                <c:pt idx="8210">
                  <c:v>1765.8052211761474</c:v>
                </c:pt>
                <c:pt idx="8211">
                  <c:v>1764.4302211761474</c:v>
                </c:pt>
                <c:pt idx="8212">
                  <c:v>1762.9927211761474</c:v>
                </c:pt>
                <c:pt idx="8213">
                  <c:v>1756.5552211761474</c:v>
                </c:pt>
                <c:pt idx="8214">
                  <c:v>1756.5552211761474</c:v>
                </c:pt>
                <c:pt idx="8215">
                  <c:v>1757.3052211761474</c:v>
                </c:pt>
                <c:pt idx="8216">
                  <c:v>1755.8677211761474</c:v>
                </c:pt>
                <c:pt idx="8217">
                  <c:v>1752.3052211761474</c:v>
                </c:pt>
                <c:pt idx="8218">
                  <c:v>1750.8677211761474</c:v>
                </c:pt>
                <c:pt idx="8219">
                  <c:v>1749.4302211761474</c:v>
                </c:pt>
                <c:pt idx="8220">
                  <c:v>1748.0552211761474</c:v>
                </c:pt>
                <c:pt idx="8221">
                  <c:v>1745.8677211761474</c:v>
                </c:pt>
                <c:pt idx="8222">
                  <c:v>1744.4927211761474</c:v>
                </c:pt>
                <c:pt idx="8223">
                  <c:v>1745.8677211761474</c:v>
                </c:pt>
                <c:pt idx="8224">
                  <c:v>1744.4927211761474</c:v>
                </c:pt>
                <c:pt idx="8225">
                  <c:v>1742.3052211761474</c:v>
                </c:pt>
                <c:pt idx="8226">
                  <c:v>1743.8052211761474</c:v>
                </c:pt>
                <c:pt idx="8227">
                  <c:v>1745.1802211761474</c:v>
                </c:pt>
                <c:pt idx="8228">
                  <c:v>1745.1802211761474</c:v>
                </c:pt>
                <c:pt idx="8229">
                  <c:v>1743.8052211761474</c:v>
                </c:pt>
                <c:pt idx="8230">
                  <c:v>1744.4927211761474</c:v>
                </c:pt>
                <c:pt idx="8231">
                  <c:v>1745.9302211761474</c:v>
                </c:pt>
                <c:pt idx="8232">
                  <c:v>1747.3677211761474</c:v>
                </c:pt>
                <c:pt idx="8233">
                  <c:v>1745.9302211761474</c:v>
                </c:pt>
                <c:pt idx="8234">
                  <c:v>1747.3677211761474</c:v>
                </c:pt>
                <c:pt idx="8235">
                  <c:v>1748.1177211761474</c:v>
                </c:pt>
                <c:pt idx="8236">
                  <c:v>1749.4927211761474</c:v>
                </c:pt>
                <c:pt idx="8237">
                  <c:v>1750.9302211761474</c:v>
                </c:pt>
                <c:pt idx="8238">
                  <c:v>1750.1802211761474</c:v>
                </c:pt>
                <c:pt idx="8239">
                  <c:v>1750.9302211761474</c:v>
                </c:pt>
                <c:pt idx="8240">
                  <c:v>1753.0552211761474</c:v>
                </c:pt>
                <c:pt idx="8241">
                  <c:v>1753.1177211761474</c:v>
                </c:pt>
                <c:pt idx="8242">
                  <c:v>1755.1802211761474</c:v>
                </c:pt>
                <c:pt idx="8243">
                  <c:v>1754.4927211761474</c:v>
                </c:pt>
                <c:pt idx="8244">
                  <c:v>1753.8052211761474</c:v>
                </c:pt>
                <c:pt idx="8245">
                  <c:v>1755.1802211761474</c:v>
                </c:pt>
                <c:pt idx="8246">
                  <c:v>1756.6802211761474</c:v>
                </c:pt>
                <c:pt idx="8247">
                  <c:v>1756.6802211761474</c:v>
                </c:pt>
                <c:pt idx="8248">
                  <c:v>1755.9302211761474</c:v>
                </c:pt>
                <c:pt idx="8249">
                  <c:v>1759.4927211761474</c:v>
                </c:pt>
                <c:pt idx="8250">
                  <c:v>1758.8052211761474</c:v>
                </c:pt>
                <c:pt idx="8251">
                  <c:v>1759.4927211761474</c:v>
                </c:pt>
                <c:pt idx="8252">
                  <c:v>1762.3677211761474</c:v>
                </c:pt>
                <c:pt idx="8253">
                  <c:v>1762.3677211761474</c:v>
                </c:pt>
                <c:pt idx="8254">
                  <c:v>1761.6802211761474</c:v>
                </c:pt>
                <c:pt idx="8255">
                  <c:v>1761.6802211761474</c:v>
                </c:pt>
                <c:pt idx="8256">
                  <c:v>1760.8677211761474</c:v>
                </c:pt>
                <c:pt idx="8257">
                  <c:v>1763.0552211761474</c:v>
                </c:pt>
                <c:pt idx="8258">
                  <c:v>1762.3677211761474</c:v>
                </c:pt>
                <c:pt idx="8259">
                  <c:v>1765.1802211761474</c:v>
                </c:pt>
                <c:pt idx="8260">
                  <c:v>1764.4927211761474</c:v>
                </c:pt>
                <c:pt idx="8261">
                  <c:v>1764.4927211761474</c:v>
                </c:pt>
                <c:pt idx="8262">
                  <c:v>1763.0552211761474</c:v>
                </c:pt>
                <c:pt idx="8263">
                  <c:v>1768.0552211761474</c:v>
                </c:pt>
                <c:pt idx="8264">
                  <c:v>1765.1802211761474</c:v>
                </c:pt>
                <c:pt idx="8265">
                  <c:v>1766.6177211761474</c:v>
                </c:pt>
                <c:pt idx="8266">
                  <c:v>1766.6177211761474</c:v>
                </c:pt>
                <c:pt idx="8267">
                  <c:v>1767.3677211761474</c:v>
                </c:pt>
                <c:pt idx="8268">
                  <c:v>1767.3677211761474</c:v>
                </c:pt>
                <c:pt idx="8269">
                  <c:v>1765.8677211761474</c:v>
                </c:pt>
                <c:pt idx="8270">
                  <c:v>1768.0552211761474</c:v>
                </c:pt>
                <c:pt idx="8271">
                  <c:v>1766.6177211761474</c:v>
                </c:pt>
                <c:pt idx="8272">
                  <c:v>1767.3052211761474</c:v>
                </c:pt>
                <c:pt idx="8273">
                  <c:v>1765.1802211761474</c:v>
                </c:pt>
                <c:pt idx="8274">
                  <c:v>1765.8677211761474</c:v>
                </c:pt>
                <c:pt idx="8275">
                  <c:v>1765.1802211761474</c:v>
                </c:pt>
                <c:pt idx="8276">
                  <c:v>1763.0552211761474</c:v>
                </c:pt>
                <c:pt idx="8277">
                  <c:v>1765.8677211761474</c:v>
                </c:pt>
                <c:pt idx="8278">
                  <c:v>1763.7427211761474</c:v>
                </c:pt>
                <c:pt idx="8279">
                  <c:v>1764.4302211761474</c:v>
                </c:pt>
                <c:pt idx="8280">
                  <c:v>1760.1802211761474</c:v>
                </c:pt>
                <c:pt idx="8281">
                  <c:v>1763.0552211761474</c:v>
                </c:pt>
                <c:pt idx="8282">
                  <c:v>1761.6177211761474</c:v>
                </c:pt>
                <c:pt idx="8283">
                  <c:v>1760.1802211761474</c:v>
                </c:pt>
                <c:pt idx="8284">
                  <c:v>1760.1802211761474</c:v>
                </c:pt>
                <c:pt idx="8285">
                  <c:v>1758.7427211761474</c:v>
                </c:pt>
                <c:pt idx="8286">
                  <c:v>1758.7427211761474</c:v>
                </c:pt>
                <c:pt idx="8287">
                  <c:v>1756.5552211761474</c:v>
                </c:pt>
                <c:pt idx="8288">
                  <c:v>1755.8677211761474</c:v>
                </c:pt>
                <c:pt idx="8289">
                  <c:v>1756.5552211761474</c:v>
                </c:pt>
                <c:pt idx="8290">
                  <c:v>1756.5552211761474</c:v>
                </c:pt>
                <c:pt idx="8291">
                  <c:v>1755.1802211761474</c:v>
                </c:pt>
                <c:pt idx="8292">
                  <c:v>1753.7427211761474</c:v>
                </c:pt>
                <c:pt idx="8293">
                  <c:v>1753.7427211761474</c:v>
                </c:pt>
                <c:pt idx="8294">
                  <c:v>1755.1802211761474</c:v>
                </c:pt>
                <c:pt idx="8295">
                  <c:v>1748.7427211761474</c:v>
                </c:pt>
                <c:pt idx="8296">
                  <c:v>1748.7427211761474</c:v>
                </c:pt>
                <c:pt idx="8297">
                  <c:v>1748.0552211761474</c:v>
                </c:pt>
                <c:pt idx="8298">
                  <c:v>1748.0552211761474</c:v>
                </c:pt>
                <c:pt idx="8299">
                  <c:v>1747.3677211761474</c:v>
                </c:pt>
                <c:pt idx="8300">
                  <c:v>1742.3052211761474</c:v>
                </c:pt>
                <c:pt idx="8301">
                  <c:v>1743.8052211761474</c:v>
                </c:pt>
                <c:pt idx="8302">
                  <c:v>1742.3052211761474</c:v>
                </c:pt>
                <c:pt idx="8303">
                  <c:v>1738.7427211761474</c:v>
                </c:pt>
                <c:pt idx="8304">
                  <c:v>1738.7427211761474</c:v>
                </c:pt>
                <c:pt idx="8305">
                  <c:v>1738.0552211761474</c:v>
                </c:pt>
                <c:pt idx="8306">
                  <c:v>1738.0552211761474</c:v>
                </c:pt>
                <c:pt idx="8307">
                  <c:v>1735.8677211761474</c:v>
                </c:pt>
                <c:pt idx="8308">
                  <c:v>1732.9927211761474</c:v>
                </c:pt>
                <c:pt idx="8309">
                  <c:v>1732.9927211761474</c:v>
                </c:pt>
                <c:pt idx="8310">
                  <c:v>1731.5552211761474</c:v>
                </c:pt>
                <c:pt idx="8311">
                  <c:v>1731.5552211761474</c:v>
                </c:pt>
                <c:pt idx="8312">
                  <c:v>1730.8677211761474</c:v>
                </c:pt>
                <c:pt idx="8313">
                  <c:v>1729.4927211761474</c:v>
                </c:pt>
                <c:pt idx="8314">
                  <c:v>1727.9927211761474</c:v>
                </c:pt>
                <c:pt idx="8315">
                  <c:v>1728.7427211761474</c:v>
                </c:pt>
                <c:pt idx="8316">
                  <c:v>1727.3052211761474</c:v>
                </c:pt>
                <c:pt idx="8317">
                  <c:v>1728.7427211761474</c:v>
                </c:pt>
                <c:pt idx="8318">
                  <c:v>1726.6177211761474</c:v>
                </c:pt>
                <c:pt idx="8319">
                  <c:v>1727.9927211761474</c:v>
                </c:pt>
                <c:pt idx="8320">
                  <c:v>1727.3052211761474</c:v>
                </c:pt>
                <c:pt idx="8321">
                  <c:v>1727.3052211761474</c:v>
                </c:pt>
                <c:pt idx="8322">
                  <c:v>1727.3052211761474</c:v>
                </c:pt>
                <c:pt idx="8323">
                  <c:v>1728.8052211761474</c:v>
                </c:pt>
                <c:pt idx="8324">
                  <c:v>1728.8052211761474</c:v>
                </c:pt>
                <c:pt idx="8325">
                  <c:v>1727.9927211761474</c:v>
                </c:pt>
                <c:pt idx="8326">
                  <c:v>1728.8052211761474</c:v>
                </c:pt>
                <c:pt idx="8327">
                  <c:v>1729.4927211761474</c:v>
                </c:pt>
                <c:pt idx="8328">
                  <c:v>1728.8052211761474</c:v>
                </c:pt>
                <c:pt idx="8329">
                  <c:v>1732.3052211761474</c:v>
                </c:pt>
                <c:pt idx="8330">
                  <c:v>1733.7427211761474</c:v>
                </c:pt>
                <c:pt idx="8331">
                  <c:v>1732.3052211761474</c:v>
                </c:pt>
                <c:pt idx="8332">
                  <c:v>1731.6177211761474</c:v>
                </c:pt>
                <c:pt idx="8333">
                  <c:v>1732.9927211761474</c:v>
                </c:pt>
                <c:pt idx="8334">
                  <c:v>1733.7427211761474</c:v>
                </c:pt>
                <c:pt idx="8335">
                  <c:v>1733.7427211761474</c:v>
                </c:pt>
                <c:pt idx="8336">
                  <c:v>1732.3052211761474</c:v>
                </c:pt>
                <c:pt idx="8337">
                  <c:v>1732.9927211761474</c:v>
                </c:pt>
                <c:pt idx="8338">
                  <c:v>1732.9927211761474</c:v>
                </c:pt>
                <c:pt idx="8339">
                  <c:v>1732.3052211761474</c:v>
                </c:pt>
                <c:pt idx="8340">
                  <c:v>1732.9927211761474</c:v>
                </c:pt>
                <c:pt idx="8341">
                  <c:v>1735.8677211761474</c:v>
                </c:pt>
                <c:pt idx="8342">
                  <c:v>1732.3052211761474</c:v>
                </c:pt>
                <c:pt idx="8343">
                  <c:v>1735.8677211761474</c:v>
                </c:pt>
                <c:pt idx="8344">
                  <c:v>1735.1802211761474</c:v>
                </c:pt>
                <c:pt idx="8345">
                  <c:v>1735.1802211761474</c:v>
                </c:pt>
                <c:pt idx="8346">
                  <c:v>1735.8677211761474</c:v>
                </c:pt>
                <c:pt idx="8347">
                  <c:v>1733.7427211761474</c:v>
                </c:pt>
                <c:pt idx="8348">
                  <c:v>1733.7427211761474</c:v>
                </c:pt>
                <c:pt idx="8349">
                  <c:v>1732.9927211761474</c:v>
                </c:pt>
                <c:pt idx="8350">
                  <c:v>1732.3052211761474</c:v>
                </c:pt>
                <c:pt idx="8351">
                  <c:v>1733.7427211761474</c:v>
                </c:pt>
                <c:pt idx="8352">
                  <c:v>1731.5552211761474</c:v>
                </c:pt>
                <c:pt idx="8353">
                  <c:v>1733.7427211761474</c:v>
                </c:pt>
                <c:pt idx="8354">
                  <c:v>1732.3052211761474</c:v>
                </c:pt>
                <c:pt idx="8355">
                  <c:v>1732.9927211761474</c:v>
                </c:pt>
                <c:pt idx="8356">
                  <c:v>1732.9927211761474</c:v>
                </c:pt>
                <c:pt idx="8357">
                  <c:v>1730.8677211761474</c:v>
                </c:pt>
                <c:pt idx="8358">
                  <c:v>1730.8677211761474</c:v>
                </c:pt>
                <c:pt idx="8359">
                  <c:v>1730.8677211761474</c:v>
                </c:pt>
                <c:pt idx="8360">
                  <c:v>1728.7427211761474</c:v>
                </c:pt>
                <c:pt idx="8361">
                  <c:v>1728.7427211761474</c:v>
                </c:pt>
                <c:pt idx="8362">
                  <c:v>1726.5552211761474</c:v>
                </c:pt>
                <c:pt idx="8363">
                  <c:v>1727.9927211761474</c:v>
                </c:pt>
                <c:pt idx="8364">
                  <c:v>1727.3052211761474</c:v>
                </c:pt>
                <c:pt idx="8365">
                  <c:v>1725.8677211761474</c:v>
                </c:pt>
                <c:pt idx="8366">
                  <c:v>1723.6802211761474</c:v>
                </c:pt>
                <c:pt idx="8367">
                  <c:v>1723.8052211761474</c:v>
                </c:pt>
                <c:pt idx="8368">
                  <c:v>1725.8677211761474</c:v>
                </c:pt>
                <c:pt idx="8369">
                  <c:v>1722.9927211761474</c:v>
                </c:pt>
                <c:pt idx="8370">
                  <c:v>1725.8677211761474</c:v>
                </c:pt>
                <c:pt idx="8371">
                  <c:v>1722.9927211761474</c:v>
                </c:pt>
                <c:pt idx="8372">
                  <c:v>1722.9927211761474</c:v>
                </c:pt>
                <c:pt idx="8373">
                  <c:v>1722.9927211761474</c:v>
                </c:pt>
                <c:pt idx="8374">
                  <c:v>1724.4927211761474</c:v>
                </c:pt>
                <c:pt idx="8375">
                  <c:v>1723.8052211761474</c:v>
                </c:pt>
                <c:pt idx="8376">
                  <c:v>1722.9927211761474</c:v>
                </c:pt>
                <c:pt idx="8377">
                  <c:v>1722.9927211761474</c:v>
                </c:pt>
                <c:pt idx="8378">
                  <c:v>1721.6177211761474</c:v>
                </c:pt>
                <c:pt idx="8379">
                  <c:v>1721.6177211761474</c:v>
                </c:pt>
                <c:pt idx="8380">
                  <c:v>1721.6177211761474</c:v>
                </c:pt>
                <c:pt idx="8381">
                  <c:v>1722.9927211761474</c:v>
                </c:pt>
                <c:pt idx="8382">
                  <c:v>1721.6177211761474</c:v>
                </c:pt>
                <c:pt idx="8383">
                  <c:v>1722.9927211761474</c:v>
                </c:pt>
                <c:pt idx="8384">
                  <c:v>1723.8052211761474</c:v>
                </c:pt>
                <c:pt idx="8385">
                  <c:v>1722.3052211761474</c:v>
                </c:pt>
                <c:pt idx="8386">
                  <c:v>1722.3052211761474</c:v>
                </c:pt>
                <c:pt idx="8387">
                  <c:v>1721.6177211761474</c:v>
                </c:pt>
                <c:pt idx="8388">
                  <c:v>1722.3052211761474</c:v>
                </c:pt>
                <c:pt idx="8389">
                  <c:v>1723.8052211761474</c:v>
                </c:pt>
                <c:pt idx="8390">
                  <c:v>1722.9927211761474</c:v>
                </c:pt>
                <c:pt idx="8391">
                  <c:v>1722.3052211761474</c:v>
                </c:pt>
                <c:pt idx="8392">
                  <c:v>1722.9927211761474</c:v>
                </c:pt>
                <c:pt idx="8393">
                  <c:v>1721.6177211761474</c:v>
                </c:pt>
                <c:pt idx="8394">
                  <c:v>1722.9927211761474</c:v>
                </c:pt>
                <c:pt idx="8395">
                  <c:v>1722.3052211761474</c:v>
                </c:pt>
                <c:pt idx="8396">
                  <c:v>1722.3052211761474</c:v>
                </c:pt>
                <c:pt idx="8397">
                  <c:v>1724.4927211761474</c:v>
                </c:pt>
                <c:pt idx="8398">
                  <c:v>1723.8052211761474</c:v>
                </c:pt>
                <c:pt idx="8399">
                  <c:v>1723.8052211761474</c:v>
                </c:pt>
                <c:pt idx="8400">
                  <c:v>1723.8052211761474</c:v>
                </c:pt>
                <c:pt idx="8401">
                  <c:v>1725.1802211761474</c:v>
                </c:pt>
                <c:pt idx="8402">
                  <c:v>1723.8052211761474</c:v>
                </c:pt>
                <c:pt idx="8403">
                  <c:v>1725.1802211761474</c:v>
                </c:pt>
                <c:pt idx="8404">
                  <c:v>1725.8677211761474</c:v>
                </c:pt>
                <c:pt idx="8405">
                  <c:v>1725.8677211761474</c:v>
                </c:pt>
                <c:pt idx="8406">
                  <c:v>1727.3052211761474</c:v>
                </c:pt>
                <c:pt idx="8407">
                  <c:v>1725.8677211761474</c:v>
                </c:pt>
                <c:pt idx="8408">
                  <c:v>1725.8677211761474</c:v>
                </c:pt>
                <c:pt idx="8409">
                  <c:v>1725.1802211761474</c:v>
                </c:pt>
                <c:pt idx="8410">
                  <c:v>1727.3052211761474</c:v>
                </c:pt>
                <c:pt idx="8411">
                  <c:v>1725.8677211761474</c:v>
                </c:pt>
                <c:pt idx="8412">
                  <c:v>1725.8677211761474</c:v>
                </c:pt>
                <c:pt idx="8413">
                  <c:v>1725.8677211761474</c:v>
                </c:pt>
                <c:pt idx="8414">
                  <c:v>1725.1802211761474</c:v>
                </c:pt>
                <c:pt idx="8415">
                  <c:v>1727.3052211761474</c:v>
                </c:pt>
                <c:pt idx="8416">
                  <c:v>1725.1802211761474</c:v>
                </c:pt>
                <c:pt idx="8417">
                  <c:v>1722.3052211761474</c:v>
                </c:pt>
                <c:pt idx="8418">
                  <c:v>1726.6177211761474</c:v>
                </c:pt>
                <c:pt idx="8419">
                  <c:v>1722.9927211761474</c:v>
                </c:pt>
                <c:pt idx="8420">
                  <c:v>1720.9302211761474</c:v>
                </c:pt>
                <c:pt idx="8421">
                  <c:v>1722.3052211761474</c:v>
                </c:pt>
                <c:pt idx="8422">
                  <c:v>1721.6177211761474</c:v>
                </c:pt>
                <c:pt idx="8423">
                  <c:v>1722.9927211761474</c:v>
                </c:pt>
                <c:pt idx="8424">
                  <c:v>1722.3052211761474</c:v>
                </c:pt>
                <c:pt idx="8425">
                  <c:v>1720.8677211761474</c:v>
                </c:pt>
                <c:pt idx="8426">
                  <c:v>1719.4927211761474</c:v>
                </c:pt>
                <c:pt idx="8427">
                  <c:v>1721.6177211761474</c:v>
                </c:pt>
                <c:pt idx="8428">
                  <c:v>1718.8052211761474</c:v>
                </c:pt>
                <c:pt idx="8429">
                  <c:v>1717.9927211761474</c:v>
                </c:pt>
                <c:pt idx="8430">
                  <c:v>1715.1802211761474</c:v>
                </c:pt>
                <c:pt idx="8431">
                  <c:v>1716.6177211761474</c:v>
                </c:pt>
                <c:pt idx="8432">
                  <c:v>1716.6177211761474</c:v>
                </c:pt>
                <c:pt idx="8433">
                  <c:v>1715.1802211761474</c:v>
                </c:pt>
                <c:pt idx="8434">
                  <c:v>1712.3052211761474</c:v>
                </c:pt>
                <c:pt idx="8435">
                  <c:v>1712.3052211761474</c:v>
                </c:pt>
                <c:pt idx="8436">
                  <c:v>1708.0552211761474</c:v>
                </c:pt>
                <c:pt idx="8437">
                  <c:v>1710.9302211761474</c:v>
                </c:pt>
                <c:pt idx="8438">
                  <c:v>1710.9302211761474</c:v>
                </c:pt>
                <c:pt idx="8439">
                  <c:v>1708.0552211761474</c:v>
                </c:pt>
                <c:pt idx="8440">
                  <c:v>1708.0552211761474</c:v>
                </c:pt>
                <c:pt idx="8441">
                  <c:v>1707.3677211761474</c:v>
                </c:pt>
                <c:pt idx="8442">
                  <c:v>1707.3677211761474</c:v>
                </c:pt>
                <c:pt idx="8443">
                  <c:v>1705.2427211761474</c:v>
                </c:pt>
                <c:pt idx="8444">
                  <c:v>1704.5552211761474</c:v>
                </c:pt>
                <c:pt idx="8445">
                  <c:v>1705.2427211761474</c:v>
                </c:pt>
                <c:pt idx="8446">
                  <c:v>1706.6802211761474</c:v>
                </c:pt>
                <c:pt idx="8447">
                  <c:v>1704.5552211761474</c:v>
                </c:pt>
                <c:pt idx="8448">
                  <c:v>1705.9302211761474</c:v>
                </c:pt>
                <c:pt idx="8449">
                  <c:v>1703.8052211761474</c:v>
                </c:pt>
                <c:pt idx="8450">
                  <c:v>1703.0552211761474</c:v>
                </c:pt>
                <c:pt idx="8451">
                  <c:v>1704.5552211761474</c:v>
                </c:pt>
                <c:pt idx="8452">
                  <c:v>1702.3677211761474</c:v>
                </c:pt>
                <c:pt idx="8453">
                  <c:v>1704.5552211761474</c:v>
                </c:pt>
                <c:pt idx="8454">
                  <c:v>1703.8052211761474</c:v>
                </c:pt>
                <c:pt idx="8455">
                  <c:v>1702.3677211761474</c:v>
                </c:pt>
                <c:pt idx="8456">
                  <c:v>1703.8052211761474</c:v>
                </c:pt>
                <c:pt idx="8457">
                  <c:v>1702.3677211761474</c:v>
                </c:pt>
                <c:pt idx="8458">
                  <c:v>1700.9927211761474</c:v>
                </c:pt>
                <c:pt idx="8459">
                  <c:v>1703.8052211761474</c:v>
                </c:pt>
                <c:pt idx="8460">
                  <c:v>1703.1177211761474</c:v>
                </c:pt>
                <c:pt idx="8461">
                  <c:v>1702.3677211761474</c:v>
                </c:pt>
                <c:pt idx="8462">
                  <c:v>1703.1177211761474</c:v>
                </c:pt>
                <c:pt idx="8463">
                  <c:v>1701.6802211761474</c:v>
                </c:pt>
                <c:pt idx="8464">
                  <c:v>1702.3677211761474</c:v>
                </c:pt>
                <c:pt idx="8465">
                  <c:v>1702.3677211761474</c:v>
                </c:pt>
                <c:pt idx="8466">
                  <c:v>1703.8052211761474</c:v>
                </c:pt>
                <c:pt idx="8467">
                  <c:v>1704.5552211761474</c:v>
                </c:pt>
                <c:pt idx="8468">
                  <c:v>1703.1177211761474</c:v>
                </c:pt>
                <c:pt idx="8469">
                  <c:v>1701.6802211761474</c:v>
                </c:pt>
                <c:pt idx="8470">
                  <c:v>1702.3677211761474</c:v>
                </c:pt>
                <c:pt idx="8471">
                  <c:v>1703.8052211761474</c:v>
                </c:pt>
                <c:pt idx="8472">
                  <c:v>1703.8052211761474</c:v>
                </c:pt>
                <c:pt idx="8473">
                  <c:v>1705.2427211761474</c:v>
                </c:pt>
                <c:pt idx="8474">
                  <c:v>1701.6802211761474</c:v>
                </c:pt>
                <c:pt idx="8475">
                  <c:v>1704.5552211761474</c:v>
                </c:pt>
                <c:pt idx="8476">
                  <c:v>1703.1177211761474</c:v>
                </c:pt>
                <c:pt idx="8477">
                  <c:v>1702.3677211761474</c:v>
                </c:pt>
                <c:pt idx="8478">
                  <c:v>1703.1177211761474</c:v>
                </c:pt>
                <c:pt idx="8479">
                  <c:v>1702.3677211761474</c:v>
                </c:pt>
                <c:pt idx="8480">
                  <c:v>1703.1177211761474</c:v>
                </c:pt>
                <c:pt idx="8481">
                  <c:v>1703.8052211761474</c:v>
                </c:pt>
                <c:pt idx="8482">
                  <c:v>1703.8052211761474</c:v>
                </c:pt>
                <c:pt idx="8483">
                  <c:v>1702.3677211761474</c:v>
                </c:pt>
                <c:pt idx="8484">
                  <c:v>1703.8052211761474</c:v>
                </c:pt>
                <c:pt idx="8485">
                  <c:v>1703.8052211761474</c:v>
                </c:pt>
                <c:pt idx="8486">
                  <c:v>1698.8052211761474</c:v>
                </c:pt>
                <c:pt idx="8487">
                  <c:v>1702.3677211761474</c:v>
                </c:pt>
                <c:pt idx="8488">
                  <c:v>1702.3677211761474</c:v>
                </c:pt>
                <c:pt idx="8489">
                  <c:v>1701.6802211761474</c:v>
                </c:pt>
                <c:pt idx="8490">
                  <c:v>1700.9927211761474</c:v>
                </c:pt>
                <c:pt idx="8491">
                  <c:v>1699.4927211761474</c:v>
                </c:pt>
                <c:pt idx="8492">
                  <c:v>1698.8052211761474</c:v>
                </c:pt>
                <c:pt idx="8493">
                  <c:v>1698.8052211761474</c:v>
                </c:pt>
                <c:pt idx="8494">
                  <c:v>1699.4927211761474</c:v>
                </c:pt>
                <c:pt idx="8495">
                  <c:v>1698.8052211761474</c:v>
                </c:pt>
                <c:pt idx="8496">
                  <c:v>1697.3677211761474</c:v>
                </c:pt>
                <c:pt idx="8497">
                  <c:v>1697.3677211761474</c:v>
                </c:pt>
                <c:pt idx="8498">
                  <c:v>1698.1177211761474</c:v>
                </c:pt>
                <c:pt idx="8499">
                  <c:v>1698.1177211761474</c:v>
                </c:pt>
                <c:pt idx="8500">
                  <c:v>1698.1177211761474</c:v>
                </c:pt>
                <c:pt idx="8501">
                  <c:v>1699.4927211761474</c:v>
                </c:pt>
                <c:pt idx="8502">
                  <c:v>1698.8052211761474</c:v>
                </c:pt>
                <c:pt idx="8503">
                  <c:v>1698.8052211761474</c:v>
                </c:pt>
                <c:pt idx="8504">
                  <c:v>1700.9927211761474</c:v>
                </c:pt>
                <c:pt idx="8505">
                  <c:v>1700.9927211761474</c:v>
                </c:pt>
                <c:pt idx="8506">
                  <c:v>1700.2427211761474</c:v>
                </c:pt>
                <c:pt idx="8507">
                  <c:v>1700.2427211761474</c:v>
                </c:pt>
                <c:pt idx="8508">
                  <c:v>1701.6802211761474</c:v>
                </c:pt>
                <c:pt idx="8509">
                  <c:v>1702.3677211761474</c:v>
                </c:pt>
                <c:pt idx="8510">
                  <c:v>1703.8052211761474</c:v>
                </c:pt>
                <c:pt idx="8511">
                  <c:v>1705.2427211761474</c:v>
                </c:pt>
                <c:pt idx="8512">
                  <c:v>1705.2427211761474</c:v>
                </c:pt>
                <c:pt idx="8513">
                  <c:v>1707.3677211761474</c:v>
                </c:pt>
                <c:pt idx="8514">
                  <c:v>1704.5552211761474</c:v>
                </c:pt>
                <c:pt idx="8515">
                  <c:v>1705.2427211761474</c:v>
                </c:pt>
                <c:pt idx="8516">
                  <c:v>1706.6802211761474</c:v>
                </c:pt>
                <c:pt idx="8517">
                  <c:v>1708.0552211761474</c:v>
                </c:pt>
                <c:pt idx="8518">
                  <c:v>1708.0552211761474</c:v>
                </c:pt>
                <c:pt idx="8519">
                  <c:v>1709.5552211761474</c:v>
                </c:pt>
                <c:pt idx="8520">
                  <c:v>1707.3677211761474</c:v>
                </c:pt>
                <c:pt idx="8521">
                  <c:v>1708.7427211761474</c:v>
                </c:pt>
                <c:pt idx="8522">
                  <c:v>1709.5552211761474</c:v>
                </c:pt>
                <c:pt idx="8523">
                  <c:v>1708.8052211761474</c:v>
                </c:pt>
                <c:pt idx="8524">
                  <c:v>1709.5552211761474</c:v>
                </c:pt>
                <c:pt idx="8525">
                  <c:v>1708.8052211761474</c:v>
                </c:pt>
                <c:pt idx="8526">
                  <c:v>1708.8052211761474</c:v>
                </c:pt>
                <c:pt idx="8527">
                  <c:v>1707.3677211761474</c:v>
                </c:pt>
                <c:pt idx="8528">
                  <c:v>1709.5552211761474</c:v>
                </c:pt>
                <c:pt idx="8529">
                  <c:v>1708.8052211761474</c:v>
                </c:pt>
                <c:pt idx="8530">
                  <c:v>1707.3677211761474</c:v>
                </c:pt>
                <c:pt idx="8531">
                  <c:v>1708.1177211761474</c:v>
                </c:pt>
                <c:pt idx="8532">
                  <c:v>1709.5552211761474</c:v>
                </c:pt>
                <c:pt idx="8533">
                  <c:v>1708.8052211761474</c:v>
                </c:pt>
                <c:pt idx="8534">
                  <c:v>1707.3677211761474</c:v>
                </c:pt>
                <c:pt idx="8535">
                  <c:v>1707.3677211761474</c:v>
                </c:pt>
                <c:pt idx="8536">
                  <c:v>1705.9927211761474</c:v>
                </c:pt>
                <c:pt idx="8537">
                  <c:v>1705.3052211761474</c:v>
                </c:pt>
                <c:pt idx="8538">
                  <c:v>1706.6802211761474</c:v>
                </c:pt>
                <c:pt idx="8539">
                  <c:v>1705.9927211761474</c:v>
                </c:pt>
                <c:pt idx="8540">
                  <c:v>1704.6177211761474</c:v>
                </c:pt>
                <c:pt idx="8541">
                  <c:v>1703.1177211761474</c:v>
                </c:pt>
                <c:pt idx="8542">
                  <c:v>1704.6177211761474</c:v>
                </c:pt>
                <c:pt idx="8543">
                  <c:v>1702.4302211761474</c:v>
                </c:pt>
                <c:pt idx="8544">
                  <c:v>1703.8052211761474</c:v>
                </c:pt>
                <c:pt idx="8545">
                  <c:v>1700.3052211761474</c:v>
                </c:pt>
                <c:pt idx="8546">
                  <c:v>1701.7427211761474</c:v>
                </c:pt>
                <c:pt idx="8547">
                  <c:v>1701.7427211761474</c:v>
                </c:pt>
                <c:pt idx="8548">
                  <c:v>1699.6177211761474</c:v>
                </c:pt>
                <c:pt idx="8549">
                  <c:v>1697.4302211761474</c:v>
                </c:pt>
                <c:pt idx="8550">
                  <c:v>1698.1177211761474</c:v>
                </c:pt>
                <c:pt idx="8551">
                  <c:v>1696.7427211761474</c:v>
                </c:pt>
                <c:pt idx="8552">
                  <c:v>1695.3052211761474</c:v>
                </c:pt>
                <c:pt idx="8553">
                  <c:v>1695.3052211761474</c:v>
                </c:pt>
                <c:pt idx="8554">
                  <c:v>1693.1802211761474</c:v>
                </c:pt>
                <c:pt idx="8555">
                  <c:v>1691.7427211761474</c:v>
                </c:pt>
                <c:pt idx="8556">
                  <c:v>1692.4302211761474</c:v>
                </c:pt>
                <c:pt idx="8557">
                  <c:v>1690.3677211761474</c:v>
                </c:pt>
                <c:pt idx="8558">
                  <c:v>1687.4927211761474</c:v>
                </c:pt>
                <c:pt idx="8559">
                  <c:v>1686.7427211761474</c:v>
                </c:pt>
                <c:pt idx="8560">
                  <c:v>1686.7427211761474</c:v>
                </c:pt>
                <c:pt idx="8561">
                  <c:v>1684.6177211761474</c:v>
                </c:pt>
                <c:pt idx="8562">
                  <c:v>1682.4927211761474</c:v>
                </c:pt>
                <c:pt idx="8563">
                  <c:v>1680.3677211761474</c:v>
                </c:pt>
                <c:pt idx="8564">
                  <c:v>1679.6177211761474</c:v>
                </c:pt>
                <c:pt idx="8565">
                  <c:v>1678.1802211761474</c:v>
                </c:pt>
                <c:pt idx="8566">
                  <c:v>1676.8052211761474</c:v>
                </c:pt>
                <c:pt idx="8567">
                  <c:v>1672.4927211761474</c:v>
                </c:pt>
                <c:pt idx="8568">
                  <c:v>1672.4927211761474</c:v>
                </c:pt>
                <c:pt idx="8569">
                  <c:v>1671.8052211761474</c:v>
                </c:pt>
                <c:pt idx="8570">
                  <c:v>1671.8052211761474</c:v>
                </c:pt>
                <c:pt idx="8571">
                  <c:v>1671.1177211761474</c:v>
                </c:pt>
                <c:pt idx="8572">
                  <c:v>1666.7427211761474</c:v>
                </c:pt>
                <c:pt idx="8573">
                  <c:v>1668.2427211761474</c:v>
                </c:pt>
                <c:pt idx="8574">
                  <c:v>1669.6177211761474</c:v>
                </c:pt>
                <c:pt idx="8575">
                  <c:v>1665.9927211761474</c:v>
                </c:pt>
                <c:pt idx="8576">
                  <c:v>1665.3052211761474</c:v>
                </c:pt>
                <c:pt idx="8577">
                  <c:v>1663.8677211761474</c:v>
                </c:pt>
                <c:pt idx="8578">
                  <c:v>1665.3052211761474</c:v>
                </c:pt>
                <c:pt idx="8579">
                  <c:v>1665.3052211761474</c:v>
                </c:pt>
                <c:pt idx="8580">
                  <c:v>1667.5552211761474</c:v>
                </c:pt>
                <c:pt idx="8581">
                  <c:v>1663.8677211761474</c:v>
                </c:pt>
                <c:pt idx="8582">
                  <c:v>1668.2427211761474</c:v>
                </c:pt>
                <c:pt idx="8583">
                  <c:v>1667.5552211761474</c:v>
                </c:pt>
                <c:pt idx="8584">
                  <c:v>1666.7427211761474</c:v>
                </c:pt>
                <c:pt idx="8585">
                  <c:v>1671.1177211761474</c:v>
                </c:pt>
                <c:pt idx="8586">
                  <c:v>1670.4302211761474</c:v>
                </c:pt>
                <c:pt idx="8587">
                  <c:v>1668.2427211761474</c:v>
                </c:pt>
                <c:pt idx="8588">
                  <c:v>1671.8052211761474</c:v>
                </c:pt>
                <c:pt idx="8589">
                  <c:v>1671.8052211761474</c:v>
                </c:pt>
                <c:pt idx="8590">
                  <c:v>1674.6177211761474</c:v>
                </c:pt>
                <c:pt idx="8591">
                  <c:v>1673.2427211761474</c:v>
                </c:pt>
                <c:pt idx="8592">
                  <c:v>1675.3052211761474</c:v>
                </c:pt>
                <c:pt idx="8593">
                  <c:v>1674.6177211761474</c:v>
                </c:pt>
                <c:pt idx="8594">
                  <c:v>1678.9302211761474</c:v>
                </c:pt>
                <c:pt idx="8595">
                  <c:v>1678.9302211761474</c:v>
                </c:pt>
                <c:pt idx="8596">
                  <c:v>1678.1802211761474</c:v>
                </c:pt>
                <c:pt idx="8597">
                  <c:v>1681.0552211761474</c:v>
                </c:pt>
                <c:pt idx="8598">
                  <c:v>1681.8052211761474</c:v>
                </c:pt>
                <c:pt idx="8599">
                  <c:v>1685.3677211761474</c:v>
                </c:pt>
                <c:pt idx="8600">
                  <c:v>1683.1802211761474</c:v>
                </c:pt>
                <c:pt idx="8601">
                  <c:v>1683.1802211761474</c:v>
                </c:pt>
                <c:pt idx="8602">
                  <c:v>1684.6177211761474</c:v>
                </c:pt>
                <c:pt idx="8603">
                  <c:v>1685.3677211761474</c:v>
                </c:pt>
                <c:pt idx="8604">
                  <c:v>1686.7427211761474</c:v>
                </c:pt>
                <c:pt idx="8605">
                  <c:v>1686.7427211761474</c:v>
                </c:pt>
                <c:pt idx="8606">
                  <c:v>1689.5552211761474</c:v>
                </c:pt>
                <c:pt idx="8607">
                  <c:v>1686.7427211761474</c:v>
                </c:pt>
                <c:pt idx="8608">
                  <c:v>1688.8677211761474</c:v>
                </c:pt>
                <c:pt idx="8609">
                  <c:v>1689.5552211761474</c:v>
                </c:pt>
                <c:pt idx="8610">
                  <c:v>1688.8677211761474</c:v>
                </c:pt>
                <c:pt idx="8611">
                  <c:v>1688.1802211761474</c:v>
                </c:pt>
                <c:pt idx="8612">
                  <c:v>1690.3677211761474</c:v>
                </c:pt>
                <c:pt idx="8613">
                  <c:v>1688.8677211761474</c:v>
                </c:pt>
                <c:pt idx="8614">
                  <c:v>1690.3677211761474</c:v>
                </c:pt>
                <c:pt idx="8615">
                  <c:v>1688.1802211761474</c:v>
                </c:pt>
                <c:pt idx="8616">
                  <c:v>1688.8677211761474</c:v>
                </c:pt>
                <c:pt idx="8617">
                  <c:v>1691.7427211761474</c:v>
                </c:pt>
                <c:pt idx="8618">
                  <c:v>1686.7427211761474</c:v>
                </c:pt>
                <c:pt idx="8619">
                  <c:v>1691.0552211761474</c:v>
                </c:pt>
                <c:pt idx="8620">
                  <c:v>1688.8677211761474</c:v>
                </c:pt>
                <c:pt idx="8621">
                  <c:v>1687.4927211761474</c:v>
                </c:pt>
                <c:pt idx="8622">
                  <c:v>1688.1802211761474</c:v>
                </c:pt>
                <c:pt idx="8623">
                  <c:v>1688.1802211761474</c:v>
                </c:pt>
                <c:pt idx="8624">
                  <c:v>1687.4927211761474</c:v>
                </c:pt>
                <c:pt idx="8625">
                  <c:v>1688.1802211761474</c:v>
                </c:pt>
                <c:pt idx="8626">
                  <c:v>1686.7427211761474</c:v>
                </c:pt>
                <c:pt idx="8627">
                  <c:v>1687.4927211761474</c:v>
                </c:pt>
                <c:pt idx="8628">
                  <c:v>1686.7427211761474</c:v>
                </c:pt>
                <c:pt idx="8629">
                  <c:v>1685.3677211761474</c:v>
                </c:pt>
                <c:pt idx="8630">
                  <c:v>1684.6177211761474</c:v>
                </c:pt>
                <c:pt idx="8631">
                  <c:v>1685.3677211761474</c:v>
                </c:pt>
                <c:pt idx="8632">
                  <c:v>1683.8677211761474</c:v>
                </c:pt>
                <c:pt idx="8633">
                  <c:v>1680.3677211761474</c:v>
                </c:pt>
                <c:pt idx="8634">
                  <c:v>1680.3677211761474</c:v>
                </c:pt>
                <c:pt idx="8635">
                  <c:v>1683.1802211761474</c:v>
                </c:pt>
                <c:pt idx="8636">
                  <c:v>1678.1802211761474</c:v>
                </c:pt>
                <c:pt idx="8637">
                  <c:v>1678.9302211761474</c:v>
                </c:pt>
                <c:pt idx="8638">
                  <c:v>1678.1802211761474</c:v>
                </c:pt>
                <c:pt idx="8639">
                  <c:v>1677.4927211761474</c:v>
                </c:pt>
                <c:pt idx="8640">
                  <c:v>1678.1802211761474</c:v>
                </c:pt>
                <c:pt idx="8641">
                  <c:v>1673.2427211761474</c:v>
                </c:pt>
                <c:pt idx="8642">
                  <c:v>1673.9302211761474</c:v>
                </c:pt>
                <c:pt idx="8643">
                  <c:v>1672.4927211761474</c:v>
                </c:pt>
                <c:pt idx="8644">
                  <c:v>1671.8052211761474</c:v>
                </c:pt>
                <c:pt idx="8645">
                  <c:v>1670.4302211761474</c:v>
                </c:pt>
                <c:pt idx="8646">
                  <c:v>1670.4302211761474</c:v>
                </c:pt>
                <c:pt idx="8647">
                  <c:v>1672.5552211761474</c:v>
                </c:pt>
                <c:pt idx="8648">
                  <c:v>1668.2427211761474</c:v>
                </c:pt>
                <c:pt idx="8649">
                  <c:v>1666.1177211761474</c:v>
                </c:pt>
                <c:pt idx="8650">
                  <c:v>1666.1177211761474</c:v>
                </c:pt>
                <c:pt idx="8651">
                  <c:v>1663.9927211761474</c:v>
                </c:pt>
                <c:pt idx="8652">
                  <c:v>1663.9927211761474</c:v>
                </c:pt>
                <c:pt idx="8653">
                  <c:v>1661.8677211761474</c:v>
                </c:pt>
                <c:pt idx="8654">
                  <c:v>1659.6802211761474</c:v>
                </c:pt>
                <c:pt idx="8655">
                  <c:v>1658.9927211761474</c:v>
                </c:pt>
                <c:pt idx="8656">
                  <c:v>1660.4302211761474</c:v>
                </c:pt>
                <c:pt idx="8657">
                  <c:v>1658.9927211761474</c:v>
                </c:pt>
                <c:pt idx="8658">
                  <c:v>1656.8677211761474</c:v>
                </c:pt>
                <c:pt idx="8659">
                  <c:v>1656.1802211761474</c:v>
                </c:pt>
                <c:pt idx="8660">
                  <c:v>1655.4302211761474</c:v>
                </c:pt>
                <c:pt idx="8661">
                  <c:v>1655.4302211761474</c:v>
                </c:pt>
                <c:pt idx="8662">
                  <c:v>1654.7427211761474</c:v>
                </c:pt>
                <c:pt idx="8663">
                  <c:v>1654.7427211761474</c:v>
                </c:pt>
                <c:pt idx="8664">
                  <c:v>1652.6177211761474</c:v>
                </c:pt>
                <c:pt idx="8665">
                  <c:v>1656.8677211761474</c:v>
                </c:pt>
                <c:pt idx="8666">
                  <c:v>1654.7427211761474</c:v>
                </c:pt>
                <c:pt idx="8667">
                  <c:v>1654.7427211761474</c:v>
                </c:pt>
                <c:pt idx="8668">
                  <c:v>1654.7427211761474</c:v>
                </c:pt>
                <c:pt idx="8669">
                  <c:v>1656.1802211761474</c:v>
                </c:pt>
                <c:pt idx="8670">
                  <c:v>1656.8677211761474</c:v>
                </c:pt>
                <c:pt idx="8671">
                  <c:v>1656.1802211761474</c:v>
                </c:pt>
                <c:pt idx="8672">
                  <c:v>1656.1802211761474</c:v>
                </c:pt>
                <c:pt idx="8673">
                  <c:v>1658.3052211761474</c:v>
                </c:pt>
                <c:pt idx="8674">
                  <c:v>1659.6802211761474</c:v>
                </c:pt>
                <c:pt idx="8675">
                  <c:v>1658.9927211761474</c:v>
                </c:pt>
                <c:pt idx="8676">
                  <c:v>1658.3052211761474</c:v>
                </c:pt>
                <c:pt idx="8677">
                  <c:v>1658.3052211761474</c:v>
                </c:pt>
                <c:pt idx="8678">
                  <c:v>1660.3677211761474</c:v>
                </c:pt>
                <c:pt idx="8679">
                  <c:v>1660.3677211761474</c:v>
                </c:pt>
                <c:pt idx="8680">
                  <c:v>1661.1802211761474</c:v>
                </c:pt>
                <c:pt idx="8681">
                  <c:v>1660.3677211761474</c:v>
                </c:pt>
                <c:pt idx="8682">
                  <c:v>1661.8677211761474</c:v>
                </c:pt>
                <c:pt idx="8683">
                  <c:v>1663.2427211761474</c:v>
                </c:pt>
                <c:pt idx="8684">
                  <c:v>1663.9927211761474</c:v>
                </c:pt>
                <c:pt idx="8685">
                  <c:v>1663.2427211761474</c:v>
                </c:pt>
                <c:pt idx="8686">
                  <c:v>1666.1177211761474</c:v>
                </c:pt>
                <c:pt idx="8687">
                  <c:v>1663.2427211761474</c:v>
                </c:pt>
                <c:pt idx="8688">
                  <c:v>1663.9927211761474</c:v>
                </c:pt>
                <c:pt idx="8689">
                  <c:v>1666.1802211761474</c:v>
                </c:pt>
                <c:pt idx="8690">
                  <c:v>1666.1802211761474</c:v>
                </c:pt>
                <c:pt idx="8691">
                  <c:v>1665.3677211761474</c:v>
                </c:pt>
                <c:pt idx="8692">
                  <c:v>1667.6177211761474</c:v>
                </c:pt>
                <c:pt idx="8693">
                  <c:v>1669.0552211761474</c:v>
                </c:pt>
                <c:pt idx="8694">
                  <c:v>1669.0552211761474</c:v>
                </c:pt>
                <c:pt idx="8695">
                  <c:v>1670.4927211761474</c:v>
                </c:pt>
                <c:pt idx="8696">
                  <c:v>1671.9302211761474</c:v>
                </c:pt>
                <c:pt idx="8697">
                  <c:v>1671.9302211761474</c:v>
                </c:pt>
                <c:pt idx="8698">
                  <c:v>1671.9302211761474</c:v>
                </c:pt>
                <c:pt idx="8699">
                  <c:v>1674.8052211761474</c:v>
                </c:pt>
                <c:pt idx="8700">
                  <c:v>1672.6177211761474</c:v>
                </c:pt>
                <c:pt idx="8701">
                  <c:v>1674.8052211761474</c:v>
                </c:pt>
                <c:pt idx="8702">
                  <c:v>1676.1802211761474</c:v>
                </c:pt>
                <c:pt idx="8703">
                  <c:v>1677.6177211761474</c:v>
                </c:pt>
                <c:pt idx="8704">
                  <c:v>1676.9302211761474</c:v>
                </c:pt>
                <c:pt idx="8705">
                  <c:v>1678.3052211761474</c:v>
                </c:pt>
                <c:pt idx="8706">
                  <c:v>1679.8052211761474</c:v>
                </c:pt>
                <c:pt idx="8707">
                  <c:v>1679.8052211761474</c:v>
                </c:pt>
                <c:pt idx="8708">
                  <c:v>1680.4927211761474</c:v>
                </c:pt>
                <c:pt idx="8709">
                  <c:v>1681.1802211761474</c:v>
                </c:pt>
                <c:pt idx="8710">
                  <c:v>1681.1802211761474</c:v>
                </c:pt>
                <c:pt idx="8711">
                  <c:v>1680.4927211761474</c:v>
                </c:pt>
                <c:pt idx="8712">
                  <c:v>1681.9302211761474</c:v>
                </c:pt>
                <c:pt idx="8713">
                  <c:v>1683.3052211761474</c:v>
                </c:pt>
                <c:pt idx="8714">
                  <c:v>1681.9302211761474</c:v>
                </c:pt>
                <c:pt idx="8715">
                  <c:v>1682.6177211761474</c:v>
                </c:pt>
                <c:pt idx="8716">
                  <c:v>1681.9302211761474</c:v>
                </c:pt>
                <c:pt idx="8717">
                  <c:v>1684.8052211761474</c:v>
                </c:pt>
                <c:pt idx="8718">
                  <c:v>1684.8052211761474</c:v>
                </c:pt>
                <c:pt idx="8719">
                  <c:v>1685.4927211761474</c:v>
                </c:pt>
                <c:pt idx="8720">
                  <c:v>1683.3052211761474</c:v>
                </c:pt>
                <c:pt idx="8721">
                  <c:v>1681.9302211761474</c:v>
                </c:pt>
                <c:pt idx="8722">
                  <c:v>1682.6177211761474</c:v>
                </c:pt>
                <c:pt idx="8723">
                  <c:v>1684.1177211761474</c:v>
                </c:pt>
                <c:pt idx="8724">
                  <c:v>1683.3052211761474</c:v>
                </c:pt>
                <c:pt idx="8725">
                  <c:v>1682.6177211761474</c:v>
                </c:pt>
                <c:pt idx="8726">
                  <c:v>1681.9302211761474</c:v>
                </c:pt>
                <c:pt idx="8727">
                  <c:v>1683.3052211761474</c:v>
                </c:pt>
                <c:pt idx="8728">
                  <c:v>1684.8052211761474</c:v>
                </c:pt>
                <c:pt idx="8729">
                  <c:v>1682.6177211761474</c:v>
                </c:pt>
                <c:pt idx="8730">
                  <c:v>1682.6177211761474</c:v>
                </c:pt>
                <c:pt idx="8731">
                  <c:v>1682.6177211761474</c:v>
                </c:pt>
                <c:pt idx="8732">
                  <c:v>1680.4927211761474</c:v>
                </c:pt>
                <c:pt idx="8733">
                  <c:v>1681.1802211761474</c:v>
                </c:pt>
                <c:pt idx="8734">
                  <c:v>1682.6177211761474</c:v>
                </c:pt>
                <c:pt idx="8735">
                  <c:v>1680.4927211761474</c:v>
                </c:pt>
                <c:pt idx="8736">
                  <c:v>1681.1802211761474</c:v>
                </c:pt>
                <c:pt idx="8737">
                  <c:v>1681.1802211761474</c:v>
                </c:pt>
                <c:pt idx="8738">
                  <c:v>1679.1177211761474</c:v>
                </c:pt>
                <c:pt idx="8739">
                  <c:v>1677.6177211761474</c:v>
                </c:pt>
                <c:pt idx="8740">
                  <c:v>1679.1177211761474</c:v>
                </c:pt>
                <c:pt idx="8741">
                  <c:v>1677.6177211761474</c:v>
                </c:pt>
                <c:pt idx="8742">
                  <c:v>1676.2427211761474</c:v>
                </c:pt>
                <c:pt idx="8743">
                  <c:v>1676.9302211761474</c:v>
                </c:pt>
                <c:pt idx="8744">
                  <c:v>1676.2427211761474</c:v>
                </c:pt>
                <c:pt idx="8745">
                  <c:v>1674.8052211761474</c:v>
                </c:pt>
                <c:pt idx="8746">
                  <c:v>1673.3052211761474</c:v>
                </c:pt>
                <c:pt idx="8747">
                  <c:v>1674.0552211761474</c:v>
                </c:pt>
                <c:pt idx="8748">
                  <c:v>1672.6177211761474</c:v>
                </c:pt>
                <c:pt idx="8749">
                  <c:v>1669.8052211761474</c:v>
                </c:pt>
                <c:pt idx="8750">
                  <c:v>1670.4927211761474</c:v>
                </c:pt>
                <c:pt idx="8751">
                  <c:v>1670.4927211761474</c:v>
                </c:pt>
                <c:pt idx="8752">
                  <c:v>1669.0552211761474</c:v>
                </c:pt>
                <c:pt idx="8753">
                  <c:v>1664.6802211761474</c:v>
                </c:pt>
                <c:pt idx="8754">
                  <c:v>1664.6802211761474</c:v>
                </c:pt>
                <c:pt idx="8755">
                  <c:v>1663.3052211761474</c:v>
                </c:pt>
                <c:pt idx="8756">
                  <c:v>1666.1802211761474</c:v>
                </c:pt>
                <c:pt idx="8757">
                  <c:v>1666.1802211761474</c:v>
                </c:pt>
                <c:pt idx="8758">
                  <c:v>1663.3052211761474</c:v>
                </c:pt>
                <c:pt idx="8759">
                  <c:v>1662.6177211761474</c:v>
                </c:pt>
                <c:pt idx="8760">
                  <c:v>1660.4302211761474</c:v>
                </c:pt>
                <c:pt idx="8761">
                  <c:v>1660.4302211761474</c:v>
                </c:pt>
                <c:pt idx="8762">
                  <c:v>1658.9927211761474</c:v>
                </c:pt>
                <c:pt idx="8763">
                  <c:v>1660.4302211761474</c:v>
                </c:pt>
                <c:pt idx="8764">
                  <c:v>1656.1802211761474</c:v>
                </c:pt>
                <c:pt idx="8765">
                  <c:v>1658.9927211761474</c:v>
                </c:pt>
                <c:pt idx="8766">
                  <c:v>1659.7427211761474</c:v>
                </c:pt>
                <c:pt idx="8767">
                  <c:v>1658.3052211761474</c:v>
                </c:pt>
                <c:pt idx="8768">
                  <c:v>1658.9927211761474</c:v>
                </c:pt>
                <c:pt idx="8769">
                  <c:v>1658.9927211761474</c:v>
                </c:pt>
                <c:pt idx="8770">
                  <c:v>1658.3052211761474</c:v>
                </c:pt>
                <c:pt idx="8771">
                  <c:v>1660.5552211761474</c:v>
                </c:pt>
                <c:pt idx="8772">
                  <c:v>1659.8052211761474</c:v>
                </c:pt>
                <c:pt idx="8773">
                  <c:v>1660.5552211761474</c:v>
                </c:pt>
                <c:pt idx="8774">
                  <c:v>1659.1177211761474</c:v>
                </c:pt>
                <c:pt idx="8775">
                  <c:v>1660.5552211761474</c:v>
                </c:pt>
                <c:pt idx="8776">
                  <c:v>1661.3052211761474</c:v>
                </c:pt>
                <c:pt idx="8777">
                  <c:v>1664.8677211761474</c:v>
                </c:pt>
                <c:pt idx="8778">
                  <c:v>1664.8677211761474</c:v>
                </c:pt>
                <c:pt idx="8779">
                  <c:v>1664.8677211761474</c:v>
                </c:pt>
                <c:pt idx="8780">
                  <c:v>1668.3677211761474</c:v>
                </c:pt>
                <c:pt idx="8781">
                  <c:v>1668.3677211761474</c:v>
                </c:pt>
                <c:pt idx="8782">
                  <c:v>1669.0552211761474</c:v>
                </c:pt>
                <c:pt idx="8783">
                  <c:v>1670.5552211761474</c:v>
                </c:pt>
                <c:pt idx="8784">
                  <c:v>1671.9927211761474</c:v>
                </c:pt>
                <c:pt idx="8785">
                  <c:v>1674.8677211761474</c:v>
                </c:pt>
                <c:pt idx="8786">
                  <c:v>1679.1177211761474</c:v>
                </c:pt>
                <c:pt idx="8787">
                  <c:v>1680.5552211761474</c:v>
                </c:pt>
                <c:pt idx="8788">
                  <c:v>1677.6802211761474</c:v>
                </c:pt>
                <c:pt idx="8789">
                  <c:v>1679.1177211761474</c:v>
                </c:pt>
                <c:pt idx="8790">
                  <c:v>1679.8677211761474</c:v>
                </c:pt>
                <c:pt idx="8791">
                  <c:v>1679.1802211761474</c:v>
                </c:pt>
                <c:pt idx="8792">
                  <c:v>1683.3677211761474</c:v>
                </c:pt>
                <c:pt idx="8793">
                  <c:v>1685.5552211761474</c:v>
                </c:pt>
                <c:pt idx="8794">
                  <c:v>1684.1177211761474</c:v>
                </c:pt>
                <c:pt idx="8795">
                  <c:v>1686.9302211761474</c:v>
                </c:pt>
                <c:pt idx="8796">
                  <c:v>1688.4302211761474</c:v>
                </c:pt>
                <c:pt idx="8797">
                  <c:v>1686.9927211761474</c:v>
                </c:pt>
                <c:pt idx="8798">
                  <c:v>1689.1177211761474</c:v>
                </c:pt>
                <c:pt idx="8799">
                  <c:v>1691.9302211761474</c:v>
                </c:pt>
                <c:pt idx="8800">
                  <c:v>1689.1177211761474</c:v>
                </c:pt>
                <c:pt idx="8801">
                  <c:v>1689.1177211761474</c:v>
                </c:pt>
                <c:pt idx="8802">
                  <c:v>1691.2427211761474</c:v>
                </c:pt>
                <c:pt idx="8803">
                  <c:v>1692.6802211761474</c:v>
                </c:pt>
                <c:pt idx="8804">
                  <c:v>1693.4302211761474</c:v>
                </c:pt>
                <c:pt idx="8805">
                  <c:v>1695.5552211761474</c:v>
                </c:pt>
                <c:pt idx="8806">
                  <c:v>1694.8677211761474</c:v>
                </c:pt>
                <c:pt idx="8807">
                  <c:v>1695.5552211761474</c:v>
                </c:pt>
                <c:pt idx="8808">
                  <c:v>1697.7427211761474</c:v>
                </c:pt>
                <c:pt idx="8809">
                  <c:v>1696.2427211761474</c:v>
                </c:pt>
                <c:pt idx="8810">
                  <c:v>1697.7427211761474</c:v>
                </c:pt>
                <c:pt idx="8811">
                  <c:v>1699.1177211761474</c:v>
                </c:pt>
                <c:pt idx="8812">
                  <c:v>1696.9302211761474</c:v>
                </c:pt>
                <c:pt idx="8813">
                  <c:v>1698.4302211761474</c:v>
                </c:pt>
                <c:pt idx="8814">
                  <c:v>1699.1177211761474</c:v>
                </c:pt>
                <c:pt idx="8815">
                  <c:v>1699.8052211761474</c:v>
                </c:pt>
                <c:pt idx="8816">
                  <c:v>1700.5552211761474</c:v>
                </c:pt>
                <c:pt idx="8817">
                  <c:v>1700.5552211761474</c:v>
                </c:pt>
                <c:pt idx="8818">
                  <c:v>1699.1177211761474</c:v>
                </c:pt>
                <c:pt idx="8819">
                  <c:v>1700.5552211761474</c:v>
                </c:pt>
                <c:pt idx="8820">
                  <c:v>1699.8052211761474</c:v>
                </c:pt>
                <c:pt idx="8821">
                  <c:v>1698.4302211761474</c:v>
                </c:pt>
                <c:pt idx="8822">
                  <c:v>1698.4302211761474</c:v>
                </c:pt>
                <c:pt idx="8823">
                  <c:v>1699.8677211761474</c:v>
                </c:pt>
                <c:pt idx="8824">
                  <c:v>1698.4927211761474</c:v>
                </c:pt>
                <c:pt idx="8825">
                  <c:v>1699.1177211761474</c:v>
                </c:pt>
                <c:pt idx="8826">
                  <c:v>1699.1177211761474</c:v>
                </c:pt>
                <c:pt idx="8827">
                  <c:v>1697.7427211761474</c:v>
                </c:pt>
                <c:pt idx="8828">
                  <c:v>1697.1177211761474</c:v>
                </c:pt>
                <c:pt idx="8829">
                  <c:v>1698.4927211761474</c:v>
                </c:pt>
                <c:pt idx="8830">
                  <c:v>1697.1177211761474</c:v>
                </c:pt>
                <c:pt idx="8831">
                  <c:v>1694.9302211761474</c:v>
                </c:pt>
                <c:pt idx="8832">
                  <c:v>1696.3052211761474</c:v>
                </c:pt>
                <c:pt idx="8833">
                  <c:v>1694.9302211761474</c:v>
                </c:pt>
                <c:pt idx="8834">
                  <c:v>1696.3677211761474</c:v>
                </c:pt>
                <c:pt idx="8835">
                  <c:v>1694.2427211761474</c:v>
                </c:pt>
                <c:pt idx="8836">
                  <c:v>1694.9302211761474</c:v>
                </c:pt>
                <c:pt idx="8837">
                  <c:v>1691.3677211761474</c:v>
                </c:pt>
                <c:pt idx="8838">
                  <c:v>1692.0552211761474</c:v>
                </c:pt>
                <c:pt idx="8839">
                  <c:v>1690.6802211761474</c:v>
                </c:pt>
                <c:pt idx="8840">
                  <c:v>1691.3677211761474</c:v>
                </c:pt>
                <c:pt idx="8841">
                  <c:v>1687.0552211761474</c:v>
                </c:pt>
                <c:pt idx="8842">
                  <c:v>1687.1802211761474</c:v>
                </c:pt>
                <c:pt idx="8843">
                  <c:v>1686.3677211761474</c:v>
                </c:pt>
                <c:pt idx="8844">
                  <c:v>1682.8677211761474</c:v>
                </c:pt>
                <c:pt idx="8845">
                  <c:v>1683.5552211761474</c:v>
                </c:pt>
                <c:pt idx="8846">
                  <c:v>1683.5552211761474</c:v>
                </c:pt>
                <c:pt idx="8847">
                  <c:v>1677.8677211761474</c:v>
                </c:pt>
                <c:pt idx="8848">
                  <c:v>1678.5552211761474</c:v>
                </c:pt>
                <c:pt idx="8849">
                  <c:v>1677.8677211761474</c:v>
                </c:pt>
                <c:pt idx="8850">
                  <c:v>1674.3052211761474</c:v>
                </c:pt>
                <c:pt idx="8851">
                  <c:v>1675.7427211761474</c:v>
                </c:pt>
                <c:pt idx="8852">
                  <c:v>1670.7427211761474</c:v>
                </c:pt>
                <c:pt idx="8853">
                  <c:v>1670.7427211761474</c:v>
                </c:pt>
                <c:pt idx="8854">
                  <c:v>1668.6177211761474</c:v>
                </c:pt>
                <c:pt idx="8855">
                  <c:v>1667.8677211761474</c:v>
                </c:pt>
                <c:pt idx="8856">
                  <c:v>1664.2427211761474</c:v>
                </c:pt>
                <c:pt idx="8857">
                  <c:v>1661.3677211761474</c:v>
                </c:pt>
                <c:pt idx="8858">
                  <c:v>1662.8052211761474</c:v>
                </c:pt>
                <c:pt idx="8859">
                  <c:v>1661.3677211761474</c:v>
                </c:pt>
                <c:pt idx="8860">
                  <c:v>1656.4302211761474</c:v>
                </c:pt>
                <c:pt idx="8861">
                  <c:v>1654.9927211761474</c:v>
                </c:pt>
                <c:pt idx="8862">
                  <c:v>1652.1177211761474</c:v>
                </c:pt>
                <c:pt idx="8863">
                  <c:v>1649.2427211761474</c:v>
                </c:pt>
                <c:pt idx="8864">
                  <c:v>1647.1177211761474</c:v>
                </c:pt>
                <c:pt idx="8865">
                  <c:v>1645.7427211761474</c:v>
                </c:pt>
                <c:pt idx="8866">
                  <c:v>1643.5552211761474</c:v>
                </c:pt>
                <c:pt idx="8867">
                  <c:v>1642.8677211761474</c:v>
                </c:pt>
                <c:pt idx="8868">
                  <c:v>1640.7427211761474</c:v>
                </c:pt>
                <c:pt idx="8869">
                  <c:v>1635.8052211761474</c:v>
                </c:pt>
                <c:pt idx="8870">
                  <c:v>1634.9927211761474</c:v>
                </c:pt>
                <c:pt idx="8871">
                  <c:v>1633.6177211761474</c:v>
                </c:pt>
                <c:pt idx="8872">
                  <c:v>1632.9302211761474</c:v>
                </c:pt>
                <c:pt idx="8873">
                  <c:v>1630.8052211761474</c:v>
                </c:pt>
                <c:pt idx="8874">
                  <c:v>1628.6177211761474</c:v>
                </c:pt>
                <c:pt idx="8875">
                  <c:v>1627.9302211761474</c:v>
                </c:pt>
                <c:pt idx="8876">
                  <c:v>1621.5552211761474</c:v>
                </c:pt>
                <c:pt idx="8877">
                  <c:v>1621.5552211761474</c:v>
                </c:pt>
                <c:pt idx="8878">
                  <c:v>1620.0552211761474</c:v>
                </c:pt>
                <c:pt idx="8879">
                  <c:v>1619.3677211761474</c:v>
                </c:pt>
                <c:pt idx="8880">
                  <c:v>1615.8677211761474</c:v>
                </c:pt>
                <c:pt idx="8881">
                  <c:v>1612.9927211761474</c:v>
                </c:pt>
                <c:pt idx="8882">
                  <c:v>1614.3677211761474</c:v>
                </c:pt>
                <c:pt idx="8883">
                  <c:v>1610.1177211761474</c:v>
                </c:pt>
                <c:pt idx="8884">
                  <c:v>1606.5552211761474</c:v>
                </c:pt>
                <c:pt idx="8885">
                  <c:v>1603.6802211761474</c:v>
                </c:pt>
                <c:pt idx="8886">
                  <c:v>1600.1177211761474</c:v>
                </c:pt>
                <c:pt idx="8887">
                  <c:v>1596.6177211761474</c:v>
                </c:pt>
                <c:pt idx="8888">
                  <c:v>1590.8052211761474</c:v>
                </c:pt>
                <c:pt idx="8889">
                  <c:v>1591.4927211761474</c:v>
                </c:pt>
                <c:pt idx="8890">
                  <c:v>1585.8052211761474</c:v>
                </c:pt>
                <c:pt idx="8891">
                  <c:v>1580.8052211761474</c:v>
                </c:pt>
                <c:pt idx="8892">
                  <c:v>1578.7427211761474</c:v>
                </c:pt>
                <c:pt idx="8893">
                  <c:v>1573.7427211761474</c:v>
                </c:pt>
                <c:pt idx="8894">
                  <c:v>1567.9927211761474</c:v>
                </c:pt>
                <c:pt idx="8895">
                  <c:v>1561.6177211761474</c:v>
                </c:pt>
                <c:pt idx="8896">
                  <c:v>1553.7427211761474</c:v>
                </c:pt>
                <c:pt idx="8897">
                  <c:v>1550.9302211761474</c:v>
                </c:pt>
                <c:pt idx="8898">
                  <c:v>1545.1802211761474</c:v>
                </c:pt>
                <c:pt idx="8899">
                  <c:v>1535.1177211761474</c:v>
                </c:pt>
                <c:pt idx="8900">
                  <c:v>1530.9302211761474</c:v>
                </c:pt>
                <c:pt idx="8901">
                  <c:v>1522.3052211761474</c:v>
                </c:pt>
                <c:pt idx="8902">
                  <c:v>1515.1177211761474</c:v>
                </c:pt>
                <c:pt idx="8903">
                  <c:v>1507.9302211761474</c:v>
                </c:pt>
                <c:pt idx="8904">
                  <c:v>1501.4927211761474</c:v>
                </c:pt>
                <c:pt idx="8905">
                  <c:v>1493.5552211761474</c:v>
                </c:pt>
                <c:pt idx="8906">
                  <c:v>1482.9302211761474</c:v>
                </c:pt>
                <c:pt idx="8907">
                  <c:v>1476.4302211761474</c:v>
                </c:pt>
                <c:pt idx="8908">
                  <c:v>1467.1802211761474</c:v>
                </c:pt>
                <c:pt idx="8909">
                  <c:v>1455.6802211761474</c:v>
                </c:pt>
                <c:pt idx="8910">
                  <c:v>1447.1802211761474</c:v>
                </c:pt>
                <c:pt idx="8911">
                  <c:v>1437.8677211761474</c:v>
                </c:pt>
                <c:pt idx="8912">
                  <c:v>1426.3677211761474</c:v>
                </c:pt>
                <c:pt idx="8913">
                  <c:v>1418.4927211761474</c:v>
                </c:pt>
                <c:pt idx="8914">
                  <c:v>1404.8677211761474</c:v>
                </c:pt>
                <c:pt idx="8915">
                  <c:v>1395.6802211761474</c:v>
                </c:pt>
                <c:pt idx="8916">
                  <c:v>1387.0552211761474</c:v>
                </c:pt>
                <c:pt idx="8917">
                  <c:v>1372.7427211761474</c:v>
                </c:pt>
                <c:pt idx="8918">
                  <c:v>1363.4927211761474</c:v>
                </c:pt>
                <c:pt idx="8919">
                  <c:v>1350.5552211761474</c:v>
                </c:pt>
                <c:pt idx="8920">
                  <c:v>1339.8677211761474</c:v>
                </c:pt>
                <c:pt idx="8921">
                  <c:v>1329.8052211761474</c:v>
                </c:pt>
                <c:pt idx="8922">
                  <c:v>1319.1177211761474</c:v>
                </c:pt>
                <c:pt idx="8923">
                  <c:v>1306.9927211761474</c:v>
                </c:pt>
                <c:pt idx="8924">
                  <c:v>1299.1177211761474</c:v>
                </c:pt>
                <c:pt idx="8925">
                  <c:v>1281.2427211761474</c:v>
                </c:pt>
                <c:pt idx="8926">
                  <c:v>1272.6802211761474</c:v>
                </c:pt>
                <c:pt idx="8927">
                  <c:v>1262.6802211761474</c:v>
                </c:pt>
                <c:pt idx="8928">
                  <c:v>1249.8052211761474</c:v>
                </c:pt>
                <c:pt idx="8929">
                  <c:v>1238.4302211761474</c:v>
                </c:pt>
                <c:pt idx="8930">
                  <c:v>1230.5552211761474</c:v>
                </c:pt>
                <c:pt idx="8931">
                  <c:v>1217.0552211761474</c:v>
                </c:pt>
                <c:pt idx="8932">
                  <c:v>1209.1802211761474</c:v>
                </c:pt>
                <c:pt idx="8933">
                  <c:v>1197.0552211761474</c:v>
                </c:pt>
                <c:pt idx="8934">
                  <c:v>1189.9927211761474</c:v>
                </c:pt>
                <c:pt idx="8935">
                  <c:v>1182.8052211761474</c:v>
                </c:pt>
                <c:pt idx="8936">
                  <c:v>1176.4302211761474</c:v>
                </c:pt>
                <c:pt idx="8937">
                  <c:v>1167.1177211761474</c:v>
                </c:pt>
                <c:pt idx="8938">
                  <c:v>1162.8052211761474</c:v>
                </c:pt>
                <c:pt idx="8939">
                  <c:v>1155.0552211761474</c:v>
                </c:pt>
                <c:pt idx="8940">
                  <c:v>1148.5552211761474</c:v>
                </c:pt>
                <c:pt idx="8941">
                  <c:v>1144.9927211761474</c:v>
                </c:pt>
                <c:pt idx="8942">
                  <c:v>1139.3052211761474</c:v>
                </c:pt>
                <c:pt idx="8943">
                  <c:v>1132.8677211761474</c:v>
                </c:pt>
                <c:pt idx="8944">
                  <c:v>1126.4927211761474</c:v>
                </c:pt>
                <c:pt idx="8945">
                  <c:v>1122.2427211761474</c:v>
                </c:pt>
                <c:pt idx="8946">
                  <c:v>1118.6802211761474</c:v>
                </c:pt>
                <c:pt idx="8947">
                  <c:v>1112.9302211761474</c:v>
                </c:pt>
                <c:pt idx="8948">
                  <c:v>1109.4302211761474</c:v>
                </c:pt>
                <c:pt idx="8949">
                  <c:v>1101.5552211761474</c:v>
                </c:pt>
                <c:pt idx="8950">
                  <c:v>1101.5552211761474</c:v>
                </c:pt>
                <c:pt idx="8951">
                  <c:v>1095.1802211761474</c:v>
                </c:pt>
                <c:pt idx="8952">
                  <c:v>1088.8052211761474</c:v>
                </c:pt>
                <c:pt idx="8953">
                  <c:v>1085.9302211761474</c:v>
                </c:pt>
                <c:pt idx="8954">
                  <c:v>1083.1177211761474</c:v>
                </c:pt>
                <c:pt idx="8955">
                  <c:v>1076.6802211761474</c:v>
                </c:pt>
                <c:pt idx="8956">
                  <c:v>1073.8677211761474</c:v>
                </c:pt>
                <c:pt idx="8957">
                  <c:v>1070.3677211761474</c:v>
                </c:pt>
                <c:pt idx="8958">
                  <c:v>1064.6177211761474</c:v>
                </c:pt>
                <c:pt idx="8959">
                  <c:v>1058.9302211761474</c:v>
                </c:pt>
                <c:pt idx="8960">
                  <c:v>1056.1177211761474</c:v>
                </c:pt>
                <c:pt idx="8961">
                  <c:v>1050.4302211761474</c:v>
                </c:pt>
                <c:pt idx="8962">
                  <c:v>1046.9302211761474</c:v>
                </c:pt>
                <c:pt idx="8963">
                  <c:v>1041.9302211761474</c:v>
                </c:pt>
                <c:pt idx="8964">
                  <c:v>1035.4927211761474</c:v>
                </c:pt>
                <c:pt idx="8965">
                  <c:v>1031.9927211761474</c:v>
                </c:pt>
                <c:pt idx="8966">
                  <c:v>1023.4302211761475</c:v>
                </c:pt>
                <c:pt idx="8967">
                  <c:v>1019.1489711761475</c:v>
                </c:pt>
                <c:pt idx="8968">
                  <c:v>1010.5552211761475</c:v>
                </c:pt>
                <c:pt idx="8969">
                  <c:v>1005.5864711761475</c:v>
                </c:pt>
                <c:pt idx="8970">
                  <c:v>999.89897117614748</c:v>
                </c:pt>
                <c:pt idx="8971">
                  <c:v>995.68022117614748</c:v>
                </c:pt>
                <c:pt idx="8972">
                  <c:v>990.68022117614748</c:v>
                </c:pt>
                <c:pt idx="8973">
                  <c:v>987.14897117614748</c:v>
                </c:pt>
                <c:pt idx="8974">
                  <c:v>982.14897117614748</c:v>
                </c:pt>
                <c:pt idx="8975">
                  <c:v>978.64897117614748</c:v>
                </c:pt>
                <c:pt idx="8976">
                  <c:v>971.52397117614748</c:v>
                </c:pt>
                <c:pt idx="8977">
                  <c:v>965.83647117614748</c:v>
                </c:pt>
                <c:pt idx="8978">
                  <c:v>958.64897117614748</c:v>
                </c:pt>
                <c:pt idx="8979">
                  <c:v>952.24272117614748</c:v>
                </c:pt>
                <c:pt idx="8980">
                  <c:v>947.99272117614748</c:v>
                </c:pt>
                <c:pt idx="8981">
                  <c:v>943.68022117614748</c:v>
                </c:pt>
                <c:pt idx="8982">
                  <c:v>939.39897117614748</c:v>
                </c:pt>
                <c:pt idx="8983">
                  <c:v>929.39897117614748</c:v>
                </c:pt>
                <c:pt idx="8984">
                  <c:v>922.96147117614748</c:v>
                </c:pt>
                <c:pt idx="8985">
                  <c:v>917.24272117614748</c:v>
                </c:pt>
                <c:pt idx="8986">
                  <c:v>912.99272117614748</c:v>
                </c:pt>
                <c:pt idx="8987">
                  <c:v>905.86772117614748</c:v>
                </c:pt>
                <c:pt idx="8988">
                  <c:v>900.11772117614748</c:v>
                </c:pt>
                <c:pt idx="8989">
                  <c:v>893.68022117614748</c:v>
                </c:pt>
                <c:pt idx="8990">
                  <c:v>887.27397117614748</c:v>
                </c:pt>
                <c:pt idx="8991">
                  <c:v>882.30522117614748</c:v>
                </c:pt>
                <c:pt idx="8992">
                  <c:v>871.58647117614748</c:v>
                </c:pt>
                <c:pt idx="8993">
                  <c:v>863.77397117614748</c:v>
                </c:pt>
                <c:pt idx="8994">
                  <c:v>856.61772117614748</c:v>
                </c:pt>
                <c:pt idx="8995">
                  <c:v>845.24272117614748</c:v>
                </c:pt>
                <c:pt idx="8996">
                  <c:v>835.27397117614748</c:v>
                </c:pt>
                <c:pt idx="8997">
                  <c:v>827.43022117614748</c:v>
                </c:pt>
                <c:pt idx="8998">
                  <c:v>816.74272117614748</c:v>
                </c:pt>
                <c:pt idx="8999">
                  <c:v>807.46147117614748</c:v>
                </c:pt>
                <c:pt idx="9000">
                  <c:v>798.24272117614748</c:v>
                </c:pt>
                <c:pt idx="9001">
                  <c:v>788.24272117614748</c:v>
                </c:pt>
                <c:pt idx="9002">
                  <c:v>779.02397117614748</c:v>
                </c:pt>
                <c:pt idx="9003">
                  <c:v>767.61772117614748</c:v>
                </c:pt>
                <c:pt idx="9004">
                  <c:v>758.33647117614748</c:v>
                </c:pt>
                <c:pt idx="9005">
                  <c:v>746.24272117614748</c:v>
                </c:pt>
                <c:pt idx="9006">
                  <c:v>736.99272117614748</c:v>
                </c:pt>
                <c:pt idx="9007">
                  <c:v>727.71147117614748</c:v>
                </c:pt>
                <c:pt idx="9008">
                  <c:v>716.33647117614748</c:v>
                </c:pt>
                <c:pt idx="9009">
                  <c:v>707.08647117614748</c:v>
                </c:pt>
                <c:pt idx="9010">
                  <c:v>696.36772117614748</c:v>
                </c:pt>
                <c:pt idx="9011">
                  <c:v>684.96147117614748</c:v>
                </c:pt>
                <c:pt idx="9012">
                  <c:v>676.43022117614748</c:v>
                </c:pt>
                <c:pt idx="9013">
                  <c:v>662.18022117614748</c:v>
                </c:pt>
                <c:pt idx="9014">
                  <c:v>651.46147117614748</c:v>
                </c:pt>
                <c:pt idx="9015">
                  <c:v>642.96147117614748</c:v>
                </c:pt>
                <c:pt idx="9016">
                  <c:v>630.14897117614748</c:v>
                </c:pt>
                <c:pt idx="9017">
                  <c:v>620.86772117614748</c:v>
                </c:pt>
                <c:pt idx="9018">
                  <c:v>610.14897117614748</c:v>
                </c:pt>
                <c:pt idx="9019">
                  <c:v>604.49272117614748</c:v>
                </c:pt>
                <c:pt idx="9020">
                  <c:v>593.05522117614748</c:v>
                </c:pt>
                <c:pt idx="9021">
                  <c:v>583.11772117614748</c:v>
                </c:pt>
                <c:pt idx="9022">
                  <c:v>573.83647117614748</c:v>
                </c:pt>
                <c:pt idx="9023">
                  <c:v>563.18022117614748</c:v>
                </c:pt>
                <c:pt idx="9024">
                  <c:v>555.33647117614748</c:v>
                </c:pt>
                <c:pt idx="9025">
                  <c:v>548.96147117614748</c:v>
                </c:pt>
                <c:pt idx="9026">
                  <c:v>546.11772117614748</c:v>
                </c:pt>
                <c:pt idx="9027">
                  <c:v>537.58647117614748</c:v>
                </c:pt>
                <c:pt idx="9028">
                  <c:v>531.14897117614748</c:v>
                </c:pt>
                <c:pt idx="9029">
                  <c:v>526.14897117614748</c:v>
                </c:pt>
                <c:pt idx="9030">
                  <c:v>519.02397117614748</c:v>
                </c:pt>
                <c:pt idx="9031">
                  <c:v>517.61772117614748</c:v>
                </c:pt>
                <c:pt idx="9032">
                  <c:v>512.61772117614748</c:v>
                </c:pt>
                <c:pt idx="9033">
                  <c:v>509.78959617614748</c:v>
                </c:pt>
                <c:pt idx="9034">
                  <c:v>508.33647117614748</c:v>
                </c:pt>
                <c:pt idx="9035">
                  <c:v>503.35209617614748</c:v>
                </c:pt>
                <c:pt idx="9036">
                  <c:v>500.49272117614748</c:v>
                </c:pt>
                <c:pt idx="9037">
                  <c:v>497.66459617614748</c:v>
                </c:pt>
                <c:pt idx="9038">
                  <c:v>496.94584617614748</c:v>
                </c:pt>
                <c:pt idx="9039">
                  <c:v>491.96147117614748</c:v>
                </c:pt>
                <c:pt idx="9040">
                  <c:v>489.82084617614748</c:v>
                </c:pt>
                <c:pt idx="9041">
                  <c:v>488.39897117614748</c:v>
                </c:pt>
                <c:pt idx="9042">
                  <c:v>485.55522117614748</c:v>
                </c:pt>
                <c:pt idx="9043">
                  <c:v>482.69584617614748</c:v>
                </c:pt>
                <c:pt idx="9044">
                  <c:v>479.85209617614748</c:v>
                </c:pt>
                <c:pt idx="9045">
                  <c:v>475.57084617614748</c:v>
                </c:pt>
                <c:pt idx="9046">
                  <c:v>474.14897117614748</c:v>
                </c:pt>
                <c:pt idx="9047">
                  <c:v>474.86772117614748</c:v>
                </c:pt>
                <c:pt idx="9048">
                  <c:v>471.30522117614748</c:v>
                </c:pt>
                <c:pt idx="9049">
                  <c:v>471.30522117614748</c:v>
                </c:pt>
                <c:pt idx="9050">
                  <c:v>472.72709617614748</c:v>
                </c:pt>
                <c:pt idx="9051">
                  <c:v>472.00834617614748</c:v>
                </c:pt>
                <c:pt idx="9052">
                  <c:v>470.58647117614748</c:v>
                </c:pt>
                <c:pt idx="9053">
                  <c:v>470.58647117614748</c:v>
                </c:pt>
                <c:pt idx="9054">
                  <c:v>465.60209617614748</c:v>
                </c:pt>
                <c:pt idx="9055">
                  <c:v>464.89897117614748</c:v>
                </c:pt>
                <c:pt idx="9056">
                  <c:v>466.30522117614748</c:v>
                </c:pt>
                <c:pt idx="9057">
                  <c:v>466.30522117614748</c:v>
                </c:pt>
                <c:pt idx="9058">
                  <c:v>467.00834617614748</c:v>
                </c:pt>
                <c:pt idx="9059">
                  <c:v>467.02397117614748</c:v>
                </c:pt>
                <c:pt idx="9060">
                  <c:v>465.60209617614748</c:v>
                </c:pt>
                <c:pt idx="9061">
                  <c:v>464.16459617614748</c:v>
                </c:pt>
                <c:pt idx="9062">
                  <c:v>466.32084617614748</c:v>
                </c:pt>
                <c:pt idx="9063">
                  <c:v>465.60209617614748</c:v>
                </c:pt>
                <c:pt idx="9064">
                  <c:v>463.46147117614748</c:v>
                </c:pt>
                <c:pt idx="9065">
                  <c:v>464.18022117614748</c:v>
                </c:pt>
                <c:pt idx="9066">
                  <c:v>461.33647117614748</c:v>
                </c:pt>
                <c:pt idx="9067">
                  <c:v>462.75834617614748</c:v>
                </c:pt>
                <c:pt idx="9068">
                  <c:v>460.63334617614748</c:v>
                </c:pt>
                <c:pt idx="9069">
                  <c:v>458.49272117614748</c:v>
                </c:pt>
                <c:pt idx="9070">
                  <c:v>458.49272117614748</c:v>
                </c:pt>
                <c:pt idx="9071">
                  <c:v>458.47709617614748</c:v>
                </c:pt>
                <c:pt idx="9072">
                  <c:v>458.47709617614748</c:v>
                </c:pt>
                <c:pt idx="9073">
                  <c:v>456.35209617614748</c:v>
                </c:pt>
                <c:pt idx="9074">
                  <c:v>454.93022117614748</c:v>
                </c:pt>
                <c:pt idx="9075">
                  <c:v>451.36772117614748</c:v>
                </c:pt>
                <c:pt idx="9076">
                  <c:v>452.08647117614748</c:v>
                </c:pt>
                <c:pt idx="9077">
                  <c:v>449.96147117614748</c:v>
                </c:pt>
                <c:pt idx="9078">
                  <c:v>446.39897117614748</c:v>
                </c:pt>
                <c:pt idx="9079">
                  <c:v>447.13334617614748</c:v>
                </c:pt>
                <c:pt idx="9080">
                  <c:v>443.57084617614748</c:v>
                </c:pt>
                <c:pt idx="9081">
                  <c:v>441.43022117614748</c:v>
                </c:pt>
                <c:pt idx="9082">
                  <c:v>442.13334617614748</c:v>
                </c:pt>
                <c:pt idx="9083">
                  <c:v>439.28959617614748</c:v>
                </c:pt>
                <c:pt idx="9084">
                  <c:v>435.72709617614748</c:v>
                </c:pt>
                <c:pt idx="9085">
                  <c:v>432.14897117614748</c:v>
                </c:pt>
                <c:pt idx="9086">
                  <c:v>430.72709617614748</c:v>
                </c:pt>
                <c:pt idx="9087">
                  <c:v>430.02397117614748</c:v>
                </c:pt>
                <c:pt idx="9088">
                  <c:v>425.05522117614748</c:v>
                </c:pt>
                <c:pt idx="9089">
                  <c:v>422.89897117614748</c:v>
                </c:pt>
                <c:pt idx="9090">
                  <c:v>419.35209617614748</c:v>
                </c:pt>
                <c:pt idx="9091">
                  <c:v>416.47709617614748</c:v>
                </c:pt>
                <c:pt idx="9092">
                  <c:v>414.35209617614748</c:v>
                </c:pt>
                <c:pt idx="9093">
                  <c:v>412.91459617614748</c:v>
                </c:pt>
                <c:pt idx="9094">
                  <c:v>408.66459617614748</c:v>
                </c:pt>
                <c:pt idx="9095">
                  <c:v>405.78959617614748</c:v>
                </c:pt>
                <c:pt idx="9096">
                  <c:v>402.21147117614748</c:v>
                </c:pt>
                <c:pt idx="9097">
                  <c:v>397.24272117614748</c:v>
                </c:pt>
                <c:pt idx="9098">
                  <c:v>392.27397117614748</c:v>
                </c:pt>
                <c:pt idx="9099">
                  <c:v>388.71147117614748</c:v>
                </c:pt>
                <c:pt idx="9100">
                  <c:v>382.27397117614748</c:v>
                </c:pt>
                <c:pt idx="9101">
                  <c:v>380.82084617614748</c:v>
                </c:pt>
                <c:pt idx="9102">
                  <c:v>377.28959617614748</c:v>
                </c:pt>
                <c:pt idx="9103">
                  <c:v>375.16459617614748</c:v>
                </c:pt>
                <c:pt idx="9104">
                  <c:v>370.16459617614748</c:v>
                </c:pt>
                <c:pt idx="9105">
                  <c:v>369.46147117614748</c:v>
                </c:pt>
                <c:pt idx="9106">
                  <c:v>366.61772117614748</c:v>
                </c:pt>
                <c:pt idx="9107">
                  <c:v>363.07084617614748</c:v>
                </c:pt>
                <c:pt idx="9108">
                  <c:v>358.77397117614748</c:v>
                </c:pt>
                <c:pt idx="9109">
                  <c:v>353.07084617614748</c:v>
                </c:pt>
                <c:pt idx="9110">
                  <c:v>350.21147117614748</c:v>
                </c:pt>
                <c:pt idx="9111">
                  <c:v>348.07084617614748</c:v>
                </c:pt>
                <c:pt idx="9112">
                  <c:v>345.91459617614748</c:v>
                </c:pt>
                <c:pt idx="9113">
                  <c:v>340.25834617614748</c:v>
                </c:pt>
                <c:pt idx="9114">
                  <c:v>338.83647117614748</c:v>
                </c:pt>
                <c:pt idx="9115">
                  <c:v>337.39897117614748</c:v>
                </c:pt>
                <c:pt idx="9116">
                  <c:v>336.69584617614748</c:v>
                </c:pt>
                <c:pt idx="9117">
                  <c:v>332.43022117614748</c:v>
                </c:pt>
                <c:pt idx="9118">
                  <c:v>333.13334617614748</c:v>
                </c:pt>
                <c:pt idx="9119">
                  <c:v>329.55522117614748</c:v>
                </c:pt>
                <c:pt idx="9120">
                  <c:v>326.69584617614748</c:v>
                </c:pt>
                <c:pt idx="9121">
                  <c:v>323.86772117614748</c:v>
                </c:pt>
                <c:pt idx="9122">
                  <c:v>322.43022117614748</c:v>
                </c:pt>
                <c:pt idx="9123">
                  <c:v>318.16459617614748</c:v>
                </c:pt>
                <c:pt idx="9124">
                  <c:v>315.32084617614748</c:v>
                </c:pt>
                <c:pt idx="9125">
                  <c:v>316.02397117614748</c:v>
                </c:pt>
                <c:pt idx="9126">
                  <c:v>318.16459617614748</c:v>
                </c:pt>
                <c:pt idx="9127">
                  <c:v>314.61772117614748</c:v>
                </c:pt>
                <c:pt idx="9128">
                  <c:v>318.88334617614748</c:v>
                </c:pt>
                <c:pt idx="9129">
                  <c:v>318.89897117614748</c:v>
                </c:pt>
                <c:pt idx="9130">
                  <c:v>317.46147117614748</c:v>
                </c:pt>
                <c:pt idx="9131">
                  <c:v>313.19584617614748</c:v>
                </c:pt>
                <c:pt idx="9132">
                  <c:v>317.47709617614748</c:v>
                </c:pt>
                <c:pt idx="9133">
                  <c:v>318.18022117614748</c:v>
                </c:pt>
                <c:pt idx="9134">
                  <c:v>317.47709617614748</c:v>
                </c:pt>
                <c:pt idx="9135">
                  <c:v>316.75834617614748</c:v>
                </c:pt>
                <c:pt idx="9136">
                  <c:v>316.05522117614748</c:v>
                </c:pt>
                <c:pt idx="9137">
                  <c:v>316.75834617614748</c:v>
                </c:pt>
                <c:pt idx="9138">
                  <c:v>318.89897117614748</c:v>
                </c:pt>
                <c:pt idx="9139">
                  <c:v>320.32084617614748</c:v>
                </c:pt>
                <c:pt idx="9140">
                  <c:v>318.18022117614748</c:v>
                </c:pt>
                <c:pt idx="9141">
                  <c:v>318.18022117614748</c:v>
                </c:pt>
                <c:pt idx="9142">
                  <c:v>321.72709617614748</c:v>
                </c:pt>
                <c:pt idx="9143">
                  <c:v>323.14897117614748</c:v>
                </c:pt>
                <c:pt idx="9144">
                  <c:v>325.30522117614748</c:v>
                </c:pt>
                <c:pt idx="9145">
                  <c:v>326.74272117614748</c:v>
                </c:pt>
                <c:pt idx="9146">
                  <c:v>327.44584617614748</c:v>
                </c:pt>
                <c:pt idx="9147">
                  <c:v>328.86772117614748</c:v>
                </c:pt>
                <c:pt idx="9148">
                  <c:v>331.72709617614748</c:v>
                </c:pt>
                <c:pt idx="9149">
                  <c:v>333.14897117614748</c:v>
                </c:pt>
                <c:pt idx="9150">
                  <c:v>335.27397117614748</c:v>
                </c:pt>
                <c:pt idx="9151">
                  <c:v>338.11772117614748</c:v>
                </c:pt>
                <c:pt idx="9152">
                  <c:v>342.43022117614748</c:v>
                </c:pt>
                <c:pt idx="9153">
                  <c:v>340.28959617614748</c:v>
                </c:pt>
                <c:pt idx="9154">
                  <c:v>340.25834617614748</c:v>
                </c:pt>
                <c:pt idx="9155">
                  <c:v>343.80522117614748</c:v>
                </c:pt>
                <c:pt idx="9156">
                  <c:v>347.39897117614748</c:v>
                </c:pt>
                <c:pt idx="9157">
                  <c:v>349.57084617614748</c:v>
                </c:pt>
                <c:pt idx="9158">
                  <c:v>355.97709617614748</c:v>
                </c:pt>
                <c:pt idx="9159">
                  <c:v>358.10209617614748</c:v>
                </c:pt>
                <c:pt idx="9160">
                  <c:v>358.78959617614748</c:v>
                </c:pt>
                <c:pt idx="9161">
                  <c:v>355.93022117614748</c:v>
                </c:pt>
                <c:pt idx="9162">
                  <c:v>353.78959617614748</c:v>
                </c:pt>
                <c:pt idx="9163">
                  <c:v>356.63334617614748</c:v>
                </c:pt>
                <c:pt idx="9164">
                  <c:v>355.94584617614748</c:v>
                </c:pt>
                <c:pt idx="9165">
                  <c:v>360.94584617614748</c:v>
                </c:pt>
                <c:pt idx="9166">
                  <c:v>367.39897117614748</c:v>
                </c:pt>
                <c:pt idx="9167">
                  <c:v>369.49272117614748</c:v>
                </c:pt>
                <c:pt idx="9168">
                  <c:v>366.63334617614748</c:v>
                </c:pt>
                <c:pt idx="9169">
                  <c:v>365.16459617614748</c:v>
                </c:pt>
                <c:pt idx="9170">
                  <c:v>363.75834617614748</c:v>
                </c:pt>
                <c:pt idx="9171">
                  <c:v>366.66459617614748</c:v>
                </c:pt>
                <c:pt idx="9172">
                  <c:v>368.11772117614748</c:v>
                </c:pt>
                <c:pt idx="9173">
                  <c:v>370.25834617614748</c:v>
                </c:pt>
                <c:pt idx="9174">
                  <c:v>373.78959617614748</c:v>
                </c:pt>
                <c:pt idx="9175">
                  <c:v>370.19584617614748</c:v>
                </c:pt>
                <c:pt idx="9176">
                  <c:v>369.46147117614748</c:v>
                </c:pt>
                <c:pt idx="9177">
                  <c:v>368.78959617614748</c:v>
                </c:pt>
                <c:pt idx="9178">
                  <c:v>368.82084617614748</c:v>
                </c:pt>
                <c:pt idx="9179">
                  <c:v>370.27397117614748</c:v>
                </c:pt>
                <c:pt idx="9180">
                  <c:v>371.64897117614748</c:v>
                </c:pt>
                <c:pt idx="9181">
                  <c:v>374.47709617614748</c:v>
                </c:pt>
                <c:pt idx="9182">
                  <c:v>370.91459617614748</c:v>
                </c:pt>
                <c:pt idx="9183">
                  <c:v>367.36772117614748</c:v>
                </c:pt>
                <c:pt idx="9184">
                  <c:v>366.66459617614748</c:v>
                </c:pt>
                <c:pt idx="9185">
                  <c:v>369.57084617614748</c:v>
                </c:pt>
                <c:pt idx="9186">
                  <c:v>368.10209617614748</c:v>
                </c:pt>
                <c:pt idx="9187">
                  <c:v>368.77397117614748</c:v>
                </c:pt>
                <c:pt idx="9188">
                  <c:v>368.77397117614748</c:v>
                </c:pt>
                <c:pt idx="9189">
                  <c:v>370.27397117614748</c:v>
                </c:pt>
                <c:pt idx="9190">
                  <c:v>368.14897117614748</c:v>
                </c:pt>
                <c:pt idx="9191">
                  <c:v>363.82084617614748</c:v>
                </c:pt>
                <c:pt idx="9192">
                  <c:v>361.64897117614748</c:v>
                </c:pt>
                <c:pt idx="9193">
                  <c:v>355.96147117614748</c:v>
                </c:pt>
                <c:pt idx="9194">
                  <c:v>358.78959617614748</c:v>
                </c:pt>
                <c:pt idx="9195">
                  <c:v>358.82084617614748</c:v>
                </c:pt>
                <c:pt idx="9196">
                  <c:v>364.52397117614748</c:v>
                </c:pt>
                <c:pt idx="9197">
                  <c:v>364.58647117614748</c:v>
                </c:pt>
                <c:pt idx="9198">
                  <c:v>365.27397117614748</c:v>
                </c:pt>
                <c:pt idx="9199">
                  <c:v>358.13334617614748</c:v>
                </c:pt>
                <c:pt idx="9200">
                  <c:v>346.00834617614748</c:v>
                </c:pt>
                <c:pt idx="9201">
                  <c:v>342.32084617614748</c:v>
                </c:pt>
                <c:pt idx="9202">
                  <c:v>337.55522117614748</c:v>
                </c:pt>
                <c:pt idx="9203">
                  <c:v>358.77397117614748</c:v>
                </c:pt>
                <c:pt idx="9204">
                  <c:v>355.27397117614748</c:v>
                </c:pt>
                <c:pt idx="9205">
                  <c:v>386.64897117614748</c:v>
                </c:pt>
                <c:pt idx="9206">
                  <c:v>349.66459617614748</c:v>
                </c:pt>
                <c:pt idx="9207">
                  <c:v>351.00834617614748</c:v>
                </c:pt>
                <c:pt idx="9208">
                  <c:v>328.05522117614748</c:v>
                </c:pt>
                <c:pt idx="9209">
                  <c:v>338.22709617614748</c:v>
                </c:pt>
                <c:pt idx="9210">
                  <c:v>333.32084617614748</c:v>
                </c:pt>
                <c:pt idx="9211">
                  <c:v>333.27397117614748</c:v>
                </c:pt>
                <c:pt idx="9212">
                  <c:v>354.44584617614748</c:v>
                </c:pt>
                <c:pt idx="9213">
                  <c:v>346.63334617614748</c:v>
                </c:pt>
                <c:pt idx="9214">
                  <c:v>354.55522117614748</c:v>
                </c:pt>
                <c:pt idx="9215">
                  <c:v>331.77397117614748</c:v>
                </c:pt>
                <c:pt idx="9216">
                  <c:v>343.96147117614748</c:v>
                </c:pt>
                <c:pt idx="9217">
                  <c:v>323.24272117614748</c:v>
                </c:pt>
                <c:pt idx="9218">
                  <c:v>333.94584617614748</c:v>
                </c:pt>
                <c:pt idx="9219">
                  <c:v>338.86772117614748</c:v>
                </c:pt>
                <c:pt idx="9220">
                  <c:v>346.05522117614748</c:v>
                </c:pt>
                <c:pt idx="9221">
                  <c:v>348.11772117614748</c:v>
                </c:pt>
                <c:pt idx="9222">
                  <c:v>334.68022117614748</c:v>
                </c:pt>
                <c:pt idx="9223">
                  <c:v>341.05522117614748</c:v>
                </c:pt>
                <c:pt idx="9224">
                  <c:v>326.10209617614748</c:v>
                </c:pt>
                <c:pt idx="9225">
                  <c:v>342.52397117614748</c:v>
                </c:pt>
                <c:pt idx="9226">
                  <c:v>337.49272117614748</c:v>
                </c:pt>
                <c:pt idx="9227">
                  <c:v>350.28959617614748</c:v>
                </c:pt>
                <c:pt idx="9228">
                  <c:v>343.86772117614748</c:v>
                </c:pt>
                <c:pt idx="9229">
                  <c:v>331.72709617614748</c:v>
                </c:pt>
                <c:pt idx="9230">
                  <c:v>343.89897117614748</c:v>
                </c:pt>
                <c:pt idx="9231">
                  <c:v>327.49272117614748</c:v>
                </c:pt>
                <c:pt idx="9232">
                  <c:v>344.64897117614748</c:v>
                </c:pt>
                <c:pt idx="9233">
                  <c:v>341.78959617614748</c:v>
                </c:pt>
                <c:pt idx="9234">
                  <c:v>353.18022117614748</c:v>
                </c:pt>
                <c:pt idx="9235">
                  <c:v>349.57084617614748</c:v>
                </c:pt>
                <c:pt idx="9236">
                  <c:v>349.57084617614748</c:v>
                </c:pt>
                <c:pt idx="9237">
                  <c:v>348.86772117614748</c:v>
                </c:pt>
                <c:pt idx="9238">
                  <c:v>338.19584617614748</c:v>
                </c:pt>
                <c:pt idx="9239">
                  <c:v>346.03959617614748</c:v>
                </c:pt>
                <c:pt idx="9240">
                  <c:v>343.18022117614748</c:v>
                </c:pt>
                <c:pt idx="9241">
                  <c:v>357.41459617614748</c:v>
                </c:pt>
                <c:pt idx="9242">
                  <c:v>352.41459617614748</c:v>
                </c:pt>
                <c:pt idx="9243">
                  <c:v>358.11772117614748</c:v>
                </c:pt>
                <c:pt idx="9244">
                  <c:v>355.27397117614748</c:v>
                </c:pt>
                <c:pt idx="9245">
                  <c:v>351.71147117614748</c:v>
                </c:pt>
                <c:pt idx="9246">
                  <c:v>356.68022117614748</c:v>
                </c:pt>
                <c:pt idx="9247">
                  <c:v>353.11772117614748</c:v>
                </c:pt>
                <c:pt idx="9248">
                  <c:v>358.13334617614748</c:v>
                </c:pt>
                <c:pt idx="9249">
                  <c:v>360.96147117614748</c:v>
                </c:pt>
                <c:pt idx="9250">
                  <c:v>358.10209617614748</c:v>
                </c:pt>
                <c:pt idx="9251">
                  <c:v>360.93022117614748</c:v>
                </c:pt>
                <c:pt idx="9252">
                  <c:v>360.24272117614748</c:v>
                </c:pt>
                <c:pt idx="9253">
                  <c:v>361.66459617614748</c:v>
                </c:pt>
                <c:pt idx="9254">
                  <c:v>360.24272117614748</c:v>
                </c:pt>
                <c:pt idx="9255">
                  <c:v>363.82084617614748</c:v>
                </c:pt>
                <c:pt idx="9256">
                  <c:v>362.35209617614748</c:v>
                </c:pt>
                <c:pt idx="9257">
                  <c:v>367.33647117614748</c:v>
                </c:pt>
                <c:pt idx="9258">
                  <c:v>365.91459617614748</c:v>
                </c:pt>
                <c:pt idx="9259">
                  <c:v>368.08647117614748</c:v>
                </c:pt>
                <c:pt idx="9260">
                  <c:v>373.78959617614748</c:v>
                </c:pt>
                <c:pt idx="9261">
                  <c:v>369.47709617614748</c:v>
                </c:pt>
                <c:pt idx="9262">
                  <c:v>370.91459617614748</c:v>
                </c:pt>
                <c:pt idx="9263">
                  <c:v>365.19584617614748</c:v>
                </c:pt>
                <c:pt idx="9264">
                  <c:v>370.89897117614748</c:v>
                </c:pt>
                <c:pt idx="9265">
                  <c:v>368.78959617614748</c:v>
                </c:pt>
                <c:pt idx="9266">
                  <c:v>365.91459617614748</c:v>
                </c:pt>
                <c:pt idx="9267">
                  <c:v>365.21147117614748</c:v>
                </c:pt>
                <c:pt idx="9268">
                  <c:v>366.63334617614748</c:v>
                </c:pt>
                <c:pt idx="9269">
                  <c:v>373.05522117614748</c:v>
                </c:pt>
                <c:pt idx="9270">
                  <c:v>372.35209617614748</c:v>
                </c:pt>
                <c:pt idx="9271">
                  <c:v>372.35209617614748</c:v>
                </c:pt>
                <c:pt idx="9272">
                  <c:v>370.19584617614748</c:v>
                </c:pt>
                <c:pt idx="9273">
                  <c:v>366.64897117614748</c:v>
                </c:pt>
                <c:pt idx="9274">
                  <c:v>365.91459617614748</c:v>
                </c:pt>
                <c:pt idx="9275">
                  <c:v>368.78959617614748</c:v>
                </c:pt>
                <c:pt idx="9276">
                  <c:v>370.19584617614748</c:v>
                </c:pt>
                <c:pt idx="9277">
                  <c:v>372.33647117614748</c:v>
                </c:pt>
                <c:pt idx="9278">
                  <c:v>373.03959617614748</c:v>
                </c:pt>
                <c:pt idx="9279">
                  <c:v>373.75834617614748</c:v>
                </c:pt>
                <c:pt idx="9280">
                  <c:v>371.61772117614748</c:v>
                </c:pt>
                <c:pt idx="9281">
                  <c:v>373.75834617614748</c:v>
                </c:pt>
                <c:pt idx="9282">
                  <c:v>370.91459617614748</c:v>
                </c:pt>
                <c:pt idx="9283">
                  <c:v>375.89897117614748</c:v>
                </c:pt>
                <c:pt idx="9284">
                  <c:v>373.03959617614748</c:v>
                </c:pt>
                <c:pt idx="9285">
                  <c:v>375.18022117614748</c:v>
                </c:pt>
                <c:pt idx="9286">
                  <c:v>372.35209617614748</c:v>
                </c:pt>
                <c:pt idx="9287">
                  <c:v>373.75834617614748</c:v>
                </c:pt>
                <c:pt idx="9288">
                  <c:v>372.33647117614748</c:v>
                </c:pt>
                <c:pt idx="9289">
                  <c:v>374.46147117614748</c:v>
                </c:pt>
                <c:pt idx="9290">
                  <c:v>373.02397117614748</c:v>
                </c:pt>
                <c:pt idx="9291">
                  <c:v>374.46147117614748</c:v>
                </c:pt>
                <c:pt idx="9292">
                  <c:v>373.03959617614748</c:v>
                </c:pt>
                <c:pt idx="9293">
                  <c:v>372.33647117614748</c:v>
                </c:pt>
                <c:pt idx="9294">
                  <c:v>370.89897117614748</c:v>
                </c:pt>
                <c:pt idx="9295">
                  <c:v>372.33647117614748</c:v>
                </c:pt>
                <c:pt idx="9296">
                  <c:v>371.60209617614748</c:v>
                </c:pt>
                <c:pt idx="9297">
                  <c:v>373.02397117614748</c:v>
                </c:pt>
                <c:pt idx="9298">
                  <c:v>373.03959617614748</c:v>
                </c:pt>
                <c:pt idx="9299">
                  <c:v>373.74272117614748</c:v>
                </c:pt>
                <c:pt idx="9300">
                  <c:v>373.02397117614748</c:v>
                </c:pt>
                <c:pt idx="9301">
                  <c:v>370.86772117614748</c:v>
                </c:pt>
                <c:pt idx="9302">
                  <c:v>370.86772117614748</c:v>
                </c:pt>
                <c:pt idx="9303">
                  <c:v>372.28959617614748</c:v>
                </c:pt>
                <c:pt idx="9304">
                  <c:v>371.58647117614748</c:v>
                </c:pt>
                <c:pt idx="9305">
                  <c:v>370.86772117614748</c:v>
                </c:pt>
                <c:pt idx="9306">
                  <c:v>370.16459617614748</c:v>
                </c:pt>
                <c:pt idx="9307">
                  <c:v>368.02397117614748</c:v>
                </c:pt>
                <c:pt idx="9308">
                  <c:v>370.13334617614748</c:v>
                </c:pt>
                <c:pt idx="9309">
                  <c:v>369.44584617614748</c:v>
                </c:pt>
                <c:pt idx="9310">
                  <c:v>369.44584617614748</c:v>
                </c:pt>
                <c:pt idx="9311">
                  <c:v>368.02397117614748</c:v>
                </c:pt>
                <c:pt idx="9312">
                  <c:v>365.86772117614748</c:v>
                </c:pt>
                <c:pt idx="9313">
                  <c:v>369.43022117614748</c:v>
                </c:pt>
                <c:pt idx="9314">
                  <c:v>365.14897117614748</c:v>
                </c:pt>
                <c:pt idx="9315">
                  <c:v>365.85209617614748</c:v>
                </c:pt>
                <c:pt idx="9316">
                  <c:v>365.14897117614748</c:v>
                </c:pt>
                <c:pt idx="9317">
                  <c:v>364.43022117614748</c:v>
                </c:pt>
                <c:pt idx="9318">
                  <c:v>365.85209617614748</c:v>
                </c:pt>
                <c:pt idx="9319">
                  <c:v>362.28959617614748</c:v>
                </c:pt>
                <c:pt idx="9320">
                  <c:v>361.57084617614748</c:v>
                </c:pt>
                <c:pt idx="9321">
                  <c:v>360.86772117614748</c:v>
                </c:pt>
                <c:pt idx="9322">
                  <c:v>360.14897117614748</c:v>
                </c:pt>
                <c:pt idx="9323">
                  <c:v>363.02397117614748</c:v>
                </c:pt>
                <c:pt idx="9324">
                  <c:v>358.00834617614748</c:v>
                </c:pt>
                <c:pt idx="9325">
                  <c:v>358.72709617614748</c:v>
                </c:pt>
                <c:pt idx="9326">
                  <c:v>358.00834617614748</c:v>
                </c:pt>
                <c:pt idx="9327">
                  <c:v>355.86772117614748</c:v>
                </c:pt>
                <c:pt idx="9328">
                  <c:v>353.74272117614748</c:v>
                </c:pt>
                <c:pt idx="9329">
                  <c:v>353.74272117614748</c:v>
                </c:pt>
                <c:pt idx="9330">
                  <c:v>354.46147117614748</c:v>
                </c:pt>
                <c:pt idx="9331">
                  <c:v>353.74272117614748</c:v>
                </c:pt>
                <c:pt idx="9332">
                  <c:v>352.33647117614748</c:v>
                </c:pt>
                <c:pt idx="9333">
                  <c:v>350.89897117614748</c:v>
                </c:pt>
                <c:pt idx="9334">
                  <c:v>348.05522117614748</c:v>
                </c:pt>
                <c:pt idx="9335">
                  <c:v>348.05522117614748</c:v>
                </c:pt>
                <c:pt idx="9336">
                  <c:v>347.33647117614748</c:v>
                </c:pt>
                <c:pt idx="9337">
                  <c:v>346.63334617614748</c:v>
                </c:pt>
                <c:pt idx="9338">
                  <c:v>345.19584617614748</c:v>
                </c:pt>
                <c:pt idx="9339">
                  <c:v>345.89897117614748</c:v>
                </c:pt>
                <c:pt idx="9340">
                  <c:v>343.05522117614748</c:v>
                </c:pt>
                <c:pt idx="9341">
                  <c:v>343.05522117614748</c:v>
                </c:pt>
                <c:pt idx="9342">
                  <c:v>340.21147117614748</c:v>
                </c:pt>
                <c:pt idx="9343">
                  <c:v>340.21147117614748</c:v>
                </c:pt>
                <c:pt idx="9344">
                  <c:v>340.19584617614748</c:v>
                </c:pt>
                <c:pt idx="9345">
                  <c:v>341.60209617614748</c:v>
                </c:pt>
                <c:pt idx="9346">
                  <c:v>340.19584617614748</c:v>
                </c:pt>
                <c:pt idx="9347">
                  <c:v>336.63334617614748</c:v>
                </c:pt>
                <c:pt idx="9348">
                  <c:v>339.50834617614748</c:v>
                </c:pt>
                <c:pt idx="9349">
                  <c:v>336.66459617614748</c:v>
                </c:pt>
                <c:pt idx="9350">
                  <c:v>335.21147117614748</c:v>
                </c:pt>
                <c:pt idx="9351">
                  <c:v>335.93022117614748</c:v>
                </c:pt>
                <c:pt idx="9352">
                  <c:v>335.93022117614748</c:v>
                </c:pt>
                <c:pt idx="9353">
                  <c:v>335.21147117614748</c:v>
                </c:pt>
                <c:pt idx="9354">
                  <c:v>333.80522117614748</c:v>
                </c:pt>
                <c:pt idx="9355">
                  <c:v>333.80522117614748</c:v>
                </c:pt>
                <c:pt idx="9356">
                  <c:v>332.35209617614748</c:v>
                </c:pt>
                <c:pt idx="9357">
                  <c:v>330.21147117614748</c:v>
                </c:pt>
                <c:pt idx="9358">
                  <c:v>329.49272117614748</c:v>
                </c:pt>
                <c:pt idx="9359">
                  <c:v>328.07084617614748</c:v>
                </c:pt>
                <c:pt idx="9360">
                  <c:v>331.64897117614748</c:v>
                </c:pt>
                <c:pt idx="9361">
                  <c:v>328.78959617614748</c:v>
                </c:pt>
                <c:pt idx="9362">
                  <c:v>324.50834617614748</c:v>
                </c:pt>
                <c:pt idx="9363">
                  <c:v>326.64897117614748</c:v>
                </c:pt>
                <c:pt idx="9364">
                  <c:v>324.52397117614748</c:v>
                </c:pt>
                <c:pt idx="9365">
                  <c:v>324.52397117614748</c:v>
                </c:pt>
                <c:pt idx="9366">
                  <c:v>325.94584617614748</c:v>
                </c:pt>
                <c:pt idx="9367">
                  <c:v>325.94584617614748</c:v>
                </c:pt>
                <c:pt idx="9368">
                  <c:v>323.08647117614748</c:v>
                </c:pt>
                <c:pt idx="9369">
                  <c:v>325.94584617614748</c:v>
                </c:pt>
                <c:pt idx="9370">
                  <c:v>322.36772117614748</c:v>
                </c:pt>
                <c:pt idx="9371">
                  <c:v>322.36772117614748</c:v>
                </c:pt>
                <c:pt idx="9372">
                  <c:v>319.53959617614748</c:v>
                </c:pt>
                <c:pt idx="9373">
                  <c:v>322.36772117614748</c:v>
                </c:pt>
                <c:pt idx="9374">
                  <c:v>322.36772117614748</c:v>
                </c:pt>
                <c:pt idx="9375">
                  <c:v>320.25834617614748</c:v>
                </c:pt>
                <c:pt idx="9376">
                  <c:v>323.80522117614748</c:v>
                </c:pt>
                <c:pt idx="9377">
                  <c:v>320.94584617614748</c:v>
                </c:pt>
                <c:pt idx="9378">
                  <c:v>322.36772117614748</c:v>
                </c:pt>
                <c:pt idx="9379">
                  <c:v>320.24272117614748</c:v>
                </c:pt>
                <c:pt idx="9380">
                  <c:v>320.94584617614748</c:v>
                </c:pt>
                <c:pt idx="9381">
                  <c:v>319.53959617614748</c:v>
                </c:pt>
                <c:pt idx="9382">
                  <c:v>318.80522117614748</c:v>
                </c:pt>
                <c:pt idx="9383">
                  <c:v>318.80522117614748</c:v>
                </c:pt>
                <c:pt idx="9384">
                  <c:v>320.93022117614748</c:v>
                </c:pt>
                <c:pt idx="9385">
                  <c:v>320.93022117614748</c:v>
                </c:pt>
                <c:pt idx="9386">
                  <c:v>320.93022117614748</c:v>
                </c:pt>
                <c:pt idx="9387">
                  <c:v>322.35209617614748</c:v>
                </c:pt>
                <c:pt idx="9388">
                  <c:v>320.93022117614748</c:v>
                </c:pt>
                <c:pt idx="9389">
                  <c:v>323.77397117614748</c:v>
                </c:pt>
                <c:pt idx="9390">
                  <c:v>322.35209617614748</c:v>
                </c:pt>
                <c:pt idx="9391">
                  <c:v>322.35209617614748</c:v>
                </c:pt>
                <c:pt idx="9392">
                  <c:v>325.21147117614748</c:v>
                </c:pt>
                <c:pt idx="9393">
                  <c:v>323.77397117614748</c:v>
                </c:pt>
                <c:pt idx="9394">
                  <c:v>323.77397117614748</c:v>
                </c:pt>
                <c:pt idx="9395">
                  <c:v>324.49272117614748</c:v>
                </c:pt>
                <c:pt idx="9396">
                  <c:v>323.75834617614748</c:v>
                </c:pt>
                <c:pt idx="9397">
                  <c:v>323.05522117614748</c:v>
                </c:pt>
                <c:pt idx="9398">
                  <c:v>325.21147117614748</c:v>
                </c:pt>
                <c:pt idx="9399">
                  <c:v>324.49272117614748</c:v>
                </c:pt>
                <c:pt idx="9400">
                  <c:v>323.75834617614748</c:v>
                </c:pt>
                <c:pt idx="9401">
                  <c:v>325.21147117614748</c:v>
                </c:pt>
                <c:pt idx="9402">
                  <c:v>327.32084617614748</c:v>
                </c:pt>
                <c:pt idx="9403">
                  <c:v>326.61772117614748</c:v>
                </c:pt>
                <c:pt idx="9404">
                  <c:v>328.03959617614748</c:v>
                </c:pt>
                <c:pt idx="9405">
                  <c:v>326.61772117614748</c:v>
                </c:pt>
                <c:pt idx="9406">
                  <c:v>327.32084617614748</c:v>
                </c:pt>
                <c:pt idx="9407">
                  <c:v>328.72709617614748</c:v>
                </c:pt>
                <c:pt idx="9408">
                  <c:v>328.03959617614748</c:v>
                </c:pt>
                <c:pt idx="9409">
                  <c:v>329.44584617614748</c:v>
                </c:pt>
                <c:pt idx="9410">
                  <c:v>329.44584617614748</c:v>
                </c:pt>
                <c:pt idx="9411">
                  <c:v>327.32084617614748</c:v>
                </c:pt>
                <c:pt idx="9412">
                  <c:v>328.03959617614748</c:v>
                </c:pt>
                <c:pt idx="9413">
                  <c:v>327.32084617614748</c:v>
                </c:pt>
                <c:pt idx="9414">
                  <c:v>329.44584617614748</c:v>
                </c:pt>
                <c:pt idx="9415">
                  <c:v>328.02397117614748</c:v>
                </c:pt>
                <c:pt idx="9416">
                  <c:v>328.02397117614748</c:v>
                </c:pt>
                <c:pt idx="9417">
                  <c:v>327.30522117614748</c:v>
                </c:pt>
                <c:pt idx="9418">
                  <c:v>330.16459617614748</c:v>
                </c:pt>
                <c:pt idx="9419">
                  <c:v>328.02397117614748</c:v>
                </c:pt>
                <c:pt idx="9420">
                  <c:v>328.72709617614748</c:v>
                </c:pt>
                <c:pt idx="9421">
                  <c:v>328.02397117614748</c:v>
                </c:pt>
                <c:pt idx="9422">
                  <c:v>328.02397117614748</c:v>
                </c:pt>
                <c:pt idx="9423">
                  <c:v>327.28959617614748</c:v>
                </c:pt>
                <c:pt idx="9424">
                  <c:v>324.44584617614748</c:v>
                </c:pt>
                <c:pt idx="9425">
                  <c:v>326.58647117614748</c:v>
                </c:pt>
                <c:pt idx="9426">
                  <c:v>327.28959617614748</c:v>
                </c:pt>
                <c:pt idx="9427">
                  <c:v>326.61772117614748</c:v>
                </c:pt>
                <c:pt idx="9428">
                  <c:v>328.02397117614748</c:v>
                </c:pt>
                <c:pt idx="9429">
                  <c:v>328.71147117614748</c:v>
                </c:pt>
                <c:pt idx="9430">
                  <c:v>327.28959617614748</c:v>
                </c:pt>
                <c:pt idx="9431">
                  <c:v>326.58647117614748</c:v>
                </c:pt>
                <c:pt idx="9432">
                  <c:v>324.46147117614748</c:v>
                </c:pt>
                <c:pt idx="9433">
                  <c:v>325.16459617614748</c:v>
                </c:pt>
                <c:pt idx="9434">
                  <c:v>322.32084617614748</c:v>
                </c:pt>
                <c:pt idx="9435">
                  <c:v>323.74272117614748</c:v>
                </c:pt>
                <c:pt idx="9436">
                  <c:v>323.74272117614748</c:v>
                </c:pt>
                <c:pt idx="9437">
                  <c:v>324.46147117614748</c:v>
                </c:pt>
                <c:pt idx="9438">
                  <c:v>323.02397117614748</c:v>
                </c:pt>
                <c:pt idx="9439">
                  <c:v>325.14897117614748</c:v>
                </c:pt>
                <c:pt idx="9440">
                  <c:v>323.02397117614748</c:v>
                </c:pt>
                <c:pt idx="9441">
                  <c:v>323.74272117614748</c:v>
                </c:pt>
                <c:pt idx="9442">
                  <c:v>322.30522117614748</c:v>
                </c:pt>
                <c:pt idx="9443">
                  <c:v>322.30522117614748</c:v>
                </c:pt>
                <c:pt idx="9444">
                  <c:v>324.46147117614748</c:v>
                </c:pt>
                <c:pt idx="9445">
                  <c:v>322.32084617614748</c:v>
                </c:pt>
                <c:pt idx="9446">
                  <c:v>320.88334617614748</c:v>
                </c:pt>
                <c:pt idx="9447">
                  <c:v>320.16459617614748</c:v>
                </c:pt>
                <c:pt idx="9448">
                  <c:v>320.16459617614748</c:v>
                </c:pt>
                <c:pt idx="9449">
                  <c:v>318.03959617614748</c:v>
                </c:pt>
                <c:pt idx="9450">
                  <c:v>317.33647117614748</c:v>
                </c:pt>
                <c:pt idx="9451">
                  <c:v>320.16459617614748</c:v>
                </c:pt>
                <c:pt idx="9452">
                  <c:v>318.75834617614748</c:v>
                </c:pt>
                <c:pt idx="9453">
                  <c:v>318.74272117614748</c:v>
                </c:pt>
                <c:pt idx="9454">
                  <c:v>318.77397117614748</c:v>
                </c:pt>
                <c:pt idx="9455">
                  <c:v>320.18022117614748</c:v>
                </c:pt>
                <c:pt idx="9456">
                  <c:v>317.33647117614748</c:v>
                </c:pt>
                <c:pt idx="9457">
                  <c:v>316.61772117614748</c:v>
                </c:pt>
                <c:pt idx="9458">
                  <c:v>317.33647117614748</c:v>
                </c:pt>
                <c:pt idx="9459">
                  <c:v>320.18022117614748</c:v>
                </c:pt>
                <c:pt idx="9460">
                  <c:v>318.03959617614748</c:v>
                </c:pt>
                <c:pt idx="9461">
                  <c:v>320.18022117614748</c:v>
                </c:pt>
                <c:pt idx="9462">
                  <c:v>318.75834617614748</c:v>
                </c:pt>
                <c:pt idx="9463">
                  <c:v>318.75834617614748</c:v>
                </c:pt>
                <c:pt idx="9464">
                  <c:v>320.91459617614748</c:v>
                </c:pt>
                <c:pt idx="9465">
                  <c:v>318.77397117614748</c:v>
                </c:pt>
                <c:pt idx="9466">
                  <c:v>321.63334617614748</c:v>
                </c:pt>
                <c:pt idx="9467">
                  <c:v>318.07084617614748</c:v>
                </c:pt>
                <c:pt idx="9468">
                  <c:v>320.18022117614748</c:v>
                </c:pt>
                <c:pt idx="9469">
                  <c:v>318.77397117614748</c:v>
                </c:pt>
                <c:pt idx="9470">
                  <c:v>319.49272117614748</c:v>
                </c:pt>
                <c:pt idx="9471">
                  <c:v>320.21147117614748</c:v>
                </c:pt>
                <c:pt idx="9472">
                  <c:v>318.07084617614748</c:v>
                </c:pt>
                <c:pt idx="9473">
                  <c:v>318.07084617614748</c:v>
                </c:pt>
                <c:pt idx="9474">
                  <c:v>320.19584617614748</c:v>
                </c:pt>
                <c:pt idx="9475">
                  <c:v>320.21147117614748</c:v>
                </c:pt>
                <c:pt idx="9476">
                  <c:v>317.35209617614748</c:v>
                </c:pt>
                <c:pt idx="9477">
                  <c:v>318.78959617614748</c:v>
                </c:pt>
                <c:pt idx="9478">
                  <c:v>320.21147117614748</c:v>
                </c:pt>
                <c:pt idx="9479">
                  <c:v>315.93022117614748</c:v>
                </c:pt>
                <c:pt idx="9480">
                  <c:v>320.21147117614748</c:v>
                </c:pt>
                <c:pt idx="9481">
                  <c:v>319.49272117614748</c:v>
                </c:pt>
                <c:pt idx="9482">
                  <c:v>319.50834617614748</c:v>
                </c:pt>
                <c:pt idx="9483">
                  <c:v>319.50834617614748</c:v>
                </c:pt>
                <c:pt idx="9484">
                  <c:v>320.21147117614748</c:v>
                </c:pt>
                <c:pt idx="9485">
                  <c:v>318.10209617614748</c:v>
                </c:pt>
                <c:pt idx="9486">
                  <c:v>320.93022117614748</c:v>
                </c:pt>
                <c:pt idx="9487">
                  <c:v>320.93022117614748</c:v>
                </c:pt>
                <c:pt idx="9488">
                  <c:v>322.35209617614748</c:v>
                </c:pt>
                <c:pt idx="9489">
                  <c:v>321.66459617614748</c:v>
                </c:pt>
                <c:pt idx="9490">
                  <c:v>323.07084617614748</c:v>
                </c:pt>
                <c:pt idx="9491">
                  <c:v>321.64897117614748</c:v>
                </c:pt>
                <c:pt idx="9492">
                  <c:v>323.07084617614748</c:v>
                </c:pt>
                <c:pt idx="9493">
                  <c:v>323.07084617614748</c:v>
                </c:pt>
                <c:pt idx="9494">
                  <c:v>323.80522117614748</c:v>
                </c:pt>
                <c:pt idx="9495">
                  <c:v>326.63334617614748</c:v>
                </c:pt>
                <c:pt idx="9496">
                  <c:v>326.64897117614748</c:v>
                </c:pt>
                <c:pt idx="9497">
                  <c:v>326.64897117614748</c:v>
                </c:pt>
                <c:pt idx="9498">
                  <c:v>327.36772117614748</c:v>
                </c:pt>
                <c:pt idx="9499">
                  <c:v>328.78959617614748</c:v>
                </c:pt>
                <c:pt idx="9500">
                  <c:v>329.47709617614748</c:v>
                </c:pt>
                <c:pt idx="9501">
                  <c:v>330.19584617614748</c:v>
                </c:pt>
                <c:pt idx="9502">
                  <c:v>332.33647117614748</c:v>
                </c:pt>
                <c:pt idx="9503">
                  <c:v>335.18022117614748</c:v>
                </c:pt>
                <c:pt idx="9504">
                  <c:v>335.18022117614748</c:v>
                </c:pt>
                <c:pt idx="9505">
                  <c:v>334.46147117614748</c:v>
                </c:pt>
                <c:pt idx="9506">
                  <c:v>335.18022117614748</c:v>
                </c:pt>
                <c:pt idx="9507">
                  <c:v>335.18022117614748</c:v>
                </c:pt>
                <c:pt idx="9508">
                  <c:v>337.32084617614748</c:v>
                </c:pt>
                <c:pt idx="9509">
                  <c:v>335.19584617614748</c:v>
                </c:pt>
                <c:pt idx="9510">
                  <c:v>339.47709617614748</c:v>
                </c:pt>
                <c:pt idx="9511">
                  <c:v>341.58647117614748</c:v>
                </c:pt>
                <c:pt idx="9512">
                  <c:v>340.88334617614748</c:v>
                </c:pt>
                <c:pt idx="9513">
                  <c:v>341.58647117614748</c:v>
                </c:pt>
                <c:pt idx="9514">
                  <c:v>340.16459617614748</c:v>
                </c:pt>
                <c:pt idx="9515">
                  <c:v>345.14897117614748</c:v>
                </c:pt>
                <c:pt idx="9516">
                  <c:v>343.02397117614748</c:v>
                </c:pt>
                <c:pt idx="9517">
                  <c:v>345.13334617614748</c:v>
                </c:pt>
                <c:pt idx="9518">
                  <c:v>345.86772117614748</c:v>
                </c:pt>
                <c:pt idx="9519">
                  <c:v>345.86772117614748</c:v>
                </c:pt>
                <c:pt idx="9520">
                  <c:v>345.14897117614748</c:v>
                </c:pt>
                <c:pt idx="9521">
                  <c:v>343.72709617614748</c:v>
                </c:pt>
                <c:pt idx="9522">
                  <c:v>345.86772117614748</c:v>
                </c:pt>
                <c:pt idx="9523">
                  <c:v>345.86772117614748</c:v>
                </c:pt>
                <c:pt idx="9524">
                  <c:v>346.55522117614748</c:v>
                </c:pt>
                <c:pt idx="9525">
                  <c:v>345.14897117614748</c:v>
                </c:pt>
                <c:pt idx="9526">
                  <c:v>347.28959617614748</c:v>
                </c:pt>
                <c:pt idx="9527">
                  <c:v>345.85209617614748</c:v>
                </c:pt>
                <c:pt idx="9528">
                  <c:v>347.99272117614748</c:v>
                </c:pt>
                <c:pt idx="9529">
                  <c:v>346.57084617614748</c:v>
                </c:pt>
                <c:pt idx="9530">
                  <c:v>345.14897117614748</c:v>
                </c:pt>
                <c:pt idx="9531">
                  <c:v>348.71147117614748</c:v>
                </c:pt>
                <c:pt idx="9532">
                  <c:v>347.27397117614748</c:v>
                </c:pt>
                <c:pt idx="9533">
                  <c:v>347.28959617614748</c:v>
                </c:pt>
                <c:pt idx="9534">
                  <c:v>345.86772117614748</c:v>
                </c:pt>
                <c:pt idx="9535">
                  <c:v>345.86772117614748</c:v>
                </c:pt>
                <c:pt idx="9536">
                  <c:v>348.00834617614748</c:v>
                </c:pt>
                <c:pt idx="9537">
                  <c:v>345.86772117614748</c:v>
                </c:pt>
                <c:pt idx="9538">
                  <c:v>347.27397117614748</c:v>
                </c:pt>
                <c:pt idx="9539">
                  <c:v>346.57084617614748</c:v>
                </c:pt>
                <c:pt idx="9540">
                  <c:v>345.86772117614748</c:v>
                </c:pt>
                <c:pt idx="9541">
                  <c:v>345.86772117614748</c:v>
                </c:pt>
                <c:pt idx="9542">
                  <c:v>345.86772117614748</c:v>
                </c:pt>
                <c:pt idx="9543">
                  <c:v>346.57084617614748</c:v>
                </c:pt>
                <c:pt idx="9544">
                  <c:v>345.14897117614748</c:v>
                </c:pt>
                <c:pt idx="9545">
                  <c:v>345.14897117614748</c:v>
                </c:pt>
                <c:pt idx="9546">
                  <c:v>344.44584617614748</c:v>
                </c:pt>
                <c:pt idx="9547">
                  <c:v>343.02397117614748</c:v>
                </c:pt>
                <c:pt idx="9548">
                  <c:v>343.71147117614748</c:v>
                </c:pt>
                <c:pt idx="9549">
                  <c:v>342.30522117614748</c:v>
                </c:pt>
                <c:pt idx="9550">
                  <c:v>345.86772117614748</c:v>
                </c:pt>
                <c:pt idx="9551">
                  <c:v>343.72709617614748</c:v>
                </c:pt>
                <c:pt idx="9552">
                  <c:v>342.30522117614748</c:v>
                </c:pt>
                <c:pt idx="9553">
                  <c:v>345.14897117614748</c:v>
                </c:pt>
                <c:pt idx="9554">
                  <c:v>341.58647117614748</c:v>
                </c:pt>
                <c:pt idx="9555">
                  <c:v>343.72709617614748</c:v>
                </c:pt>
                <c:pt idx="9556">
                  <c:v>342.28959617614748</c:v>
                </c:pt>
                <c:pt idx="9557">
                  <c:v>342.99272117614748</c:v>
                </c:pt>
                <c:pt idx="9558">
                  <c:v>343.71147117614748</c:v>
                </c:pt>
                <c:pt idx="9559">
                  <c:v>343.71147117614748</c:v>
                </c:pt>
                <c:pt idx="9560">
                  <c:v>344.44584617614748</c:v>
                </c:pt>
                <c:pt idx="9561">
                  <c:v>342.30522117614748</c:v>
                </c:pt>
                <c:pt idx="9562">
                  <c:v>343.71147117614748</c:v>
                </c:pt>
                <c:pt idx="9563">
                  <c:v>342.97709617614748</c:v>
                </c:pt>
                <c:pt idx="9564">
                  <c:v>341.55522117614748</c:v>
                </c:pt>
                <c:pt idx="9565">
                  <c:v>342.99272117614748</c:v>
                </c:pt>
                <c:pt idx="9566">
                  <c:v>346.55522117614748</c:v>
                </c:pt>
                <c:pt idx="9567">
                  <c:v>342.97709617614748</c:v>
                </c:pt>
                <c:pt idx="9568">
                  <c:v>343.69584617614748</c:v>
                </c:pt>
                <c:pt idx="9569">
                  <c:v>342.97709617614748</c:v>
                </c:pt>
                <c:pt idx="9570">
                  <c:v>345.11772117614748</c:v>
                </c:pt>
                <c:pt idx="9571">
                  <c:v>344.39897117614748</c:v>
                </c:pt>
                <c:pt idx="9572">
                  <c:v>343.69584617614748</c:v>
                </c:pt>
                <c:pt idx="9573">
                  <c:v>345.85209617614748</c:v>
                </c:pt>
                <c:pt idx="9574">
                  <c:v>345.85209617614748</c:v>
                </c:pt>
                <c:pt idx="9575">
                  <c:v>345.85209617614748</c:v>
                </c:pt>
                <c:pt idx="9576">
                  <c:v>345.11772117614748</c:v>
                </c:pt>
                <c:pt idx="9577">
                  <c:v>345.85209617614748</c:v>
                </c:pt>
                <c:pt idx="9578">
                  <c:v>344.43022117614748</c:v>
                </c:pt>
                <c:pt idx="9579">
                  <c:v>345.83647117614748</c:v>
                </c:pt>
                <c:pt idx="9580">
                  <c:v>344.43022117614748</c:v>
                </c:pt>
                <c:pt idx="9581">
                  <c:v>344.39897117614748</c:v>
                </c:pt>
                <c:pt idx="9582">
                  <c:v>345.13334617614748</c:v>
                </c:pt>
                <c:pt idx="9583">
                  <c:v>342.99272117614748</c:v>
                </c:pt>
                <c:pt idx="9584">
                  <c:v>342.99272117614748</c:v>
                </c:pt>
                <c:pt idx="9585">
                  <c:v>343.71147117614748</c:v>
                </c:pt>
                <c:pt idx="9586">
                  <c:v>344.43022117614748</c:v>
                </c:pt>
                <c:pt idx="9587">
                  <c:v>345.85209617614748</c:v>
                </c:pt>
                <c:pt idx="9588">
                  <c:v>344.43022117614748</c:v>
                </c:pt>
                <c:pt idx="9589">
                  <c:v>345.13334617614748</c:v>
                </c:pt>
                <c:pt idx="9590">
                  <c:v>341.57084617614748</c:v>
                </c:pt>
                <c:pt idx="9591">
                  <c:v>343.71147117614748</c:v>
                </c:pt>
                <c:pt idx="9592">
                  <c:v>345.85209617614748</c:v>
                </c:pt>
                <c:pt idx="9593">
                  <c:v>345.85209617614748</c:v>
                </c:pt>
                <c:pt idx="9594">
                  <c:v>345.85209617614748</c:v>
                </c:pt>
                <c:pt idx="9595">
                  <c:v>345.13334617614748</c:v>
                </c:pt>
                <c:pt idx="9596">
                  <c:v>345.85209617614748</c:v>
                </c:pt>
                <c:pt idx="9597">
                  <c:v>346.53959617614748</c:v>
                </c:pt>
                <c:pt idx="9598">
                  <c:v>345.13334617614748</c:v>
                </c:pt>
                <c:pt idx="9599">
                  <c:v>344.43022117614748</c:v>
                </c:pt>
                <c:pt idx="9600">
                  <c:v>345.14897117614748</c:v>
                </c:pt>
                <c:pt idx="9601">
                  <c:v>347.99272117614748</c:v>
                </c:pt>
                <c:pt idx="9602">
                  <c:v>346.55522117614748</c:v>
                </c:pt>
                <c:pt idx="9603">
                  <c:v>345.13334617614748</c:v>
                </c:pt>
                <c:pt idx="9604">
                  <c:v>345.85209617614748</c:v>
                </c:pt>
                <c:pt idx="9605">
                  <c:v>347.99272117614748</c:v>
                </c:pt>
                <c:pt idx="9606">
                  <c:v>348.69584617614748</c:v>
                </c:pt>
                <c:pt idx="9607">
                  <c:v>346.55522117614748</c:v>
                </c:pt>
                <c:pt idx="9608">
                  <c:v>348.68022117614748</c:v>
                </c:pt>
                <c:pt idx="9609">
                  <c:v>348.68022117614748</c:v>
                </c:pt>
                <c:pt idx="9610">
                  <c:v>347.99272117614748</c:v>
                </c:pt>
                <c:pt idx="9611">
                  <c:v>347.27397117614748</c:v>
                </c:pt>
                <c:pt idx="9612">
                  <c:v>347.27397117614748</c:v>
                </c:pt>
                <c:pt idx="9613">
                  <c:v>347.96147117614748</c:v>
                </c:pt>
                <c:pt idx="9614">
                  <c:v>347.99272117614748</c:v>
                </c:pt>
                <c:pt idx="9615">
                  <c:v>344.43022117614748</c:v>
                </c:pt>
                <c:pt idx="9616">
                  <c:v>345.85209617614748</c:v>
                </c:pt>
                <c:pt idx="9617">
                  <c:v>345.13334617614748</c:v>
                </c:pt>
                <c:pt idx="9618">
                  <c:v>345.83647117614748</c:v>
                </c:pt>
                <c:pt idx="9619">
                  <c:v>347.96147117614748</c:v>
                </c:pt>
                <c:pt idx="9620">
                  <c:v>345.13334617614748</c:v>
                </c:pt>
                <c:pt idx="9621">
                  <c:v>345.85209617614748</c:v>
                </c:pt>
                <c:pt idx="9622">
                  <c:v>343.71147117614748</c:v>
                </c:pt>
                <c:pt idx="9623">
                  <c:v>349.39897117614748</c:v>
                </c:pt>
                <c:pt idx="9624">
                  <c:v>346.53959617614748</c:v>
                </c:pt>
                <c:pt idx="9625">
                  <c:v>344.43022117614748</c:v>
                </c:pt>
                <c:pt idx="9626">
                  <c:v>344.43022117614748</c:v>
                </c:pt>
                <c:pt idx="9627">
                  <c:v>345.85209617614748</c:v>
                </c:pt>
                <c:pt idx="9628">
                  <c:v>346.55522117614748</c:v>
                </c:pt>
                <c:pt idx="9629">
                  <c:v>345.85209617614748</c:v>
                </c:pt>
                <c:pt idx="9630">
                  <c:v>344.39897117614748</c:v>
                </c:pt>
                <c:pt idx="9631">
                  <c:v>345.83647117614748</c:v>
                </c:pt>
                <c:pt idx="9632">
                  <c:v>345.85209617614748</c:v>
                </c:pt>
                <c:pt idx="9633">
                  <c:v>342.27397117614748</c:v>
                </c:pt>
                <c:pt idx="9634">
                  <c:v>344.43022117614748</c:v>
                </c:pt>
                <c:pt idx="9635">
                  <c:v>341.55522117614748</c:v>
                </c:pt>
                <c:pt idx="9636">
                  <c:v>345.83647117614748</c:v>
                </c:pt>
                <c:pt idx="9637">
                  <c:v>342.99272117614748</c:v>
                </c:pt>
                <c:pt idx="9638">
                  <c:v>341.55522117614748</c:v>
                </c:pt>
                <c:pt idx="9639">
                  <c:v>343.71147117614748</c:v>
                </c:pt>
                <c:pt idx="9640">
                  <c:v>340.11772117614748</c:v>
                </c:pt>
                <c:pt idx="9641">
                  <c:v>342.25834617614748</c:v>
                </c:pt>
                <c:pt idx="9642">
                  <c:v>341.53959617614748</c:v>
                </c:pt>
                <c:pt idx="9643">
                  <c:v>342.97709617614748</c:v>
                </c:pt>
                <c:pt idx="9644">
                  <c:v>340.85209617614748</c:v>
                </c:pt>
                <c:pt idx="9645">
                  <c:v>339.41459617614748</c:v>
                </c:pt>
                <c:pt idx="9646">
                  <c:v>340.11772117614748</c:v>
                </c:pt>
                <c:pt idx="9647">
                  <c:v>340.11772117614748</c:v>
                </c:pt>
                <c:pt idx="9648">
                  <c:v>337.25834617614748</c:v>
                </c:pt>
                <c:pt idx="9649">
                  <c:v>340.82084617614748</c:v>
                </c:pt>
                <c:pt idx="9650">
                  <c:v>336.55522117614748</c:v>
                </c:pt>
                <c:pt idx="9651">
                  <c:v>337.97709617614748</c:v>
                </c:pt>
                <c:pt idx="9652">
                  <c:v>336.55522117614748</c:v>
                </c:pt>
                <c:pt idx="9653">
                  <c:v>335.13334617614748</c:v>
                </c:pt>
                <c:pt idx="9654">
                  <c:v>335.14897117614748</c:v>
                </c:pt>
                <c:pt idx="9655">
                  <c:v>333.69584617614748</c:v>
                </c:pt>
                <c:pt idx="9656">
                  <c:v>334.41459617614748</c:v>
                </c:pt>
                <c:pt idx="9657">
                  <c:v>335.83647117614748</c:v>
                </c:pt>
                <c:pt idx="9658">
                  <c:v>334.41459617614748</c:v>
                </c:pt>
                <c:pt idx="9659">
                  <c:v>331.58647117614748</c:v>
                </c:pt>
                <c:pt idx="9660">
                  <c:v>333.69584617614748</c:v>
                </c:pt>
                <c:pt idx="9661">
                  <c:v>334.41459617614748</c:v>
                </c:pt>
                <c:pt idx="9662">
                  <c:v>332.99272117614748</c:v>
                </c:pt>
                <c:pt idx="9663">
                  <c:v>333.69584617614748</c:v>
                </c:pt>
                <c:pt idx="9664">
                  <c:v>333.00834617614748</c:v>
                </c:pt>
                <c:pt idx="9665">
                  <c:v>333.69584617614748</c:v>
                </c:pt>
                <c:pt idx="9666">
                  <c:v>332.27397117614748</c:v>
                </c:pt>
                <c:pt idx="9667">
                  <c:v>331.57084617614748</c:v>
                </c:pt>
                <c:pt idx="9668">
                  <c:v>332.27397117614748</c:v>
                </c:pt>
                <c:pt idx="9669">
                  <c:v>330.85209617614748</c:v>
                </c:pt>
                <c:pt idx="9670">
                  <c:v>330.13334617614748</c:v>
                </c:pt>
                <c:pt idx="9671">
                  <c:v>330.86772117614748</c:v>
                </c:pt>
                <c:pt idx="9672">
                  <c:v>331.57084617614748</c:v>
                </c:pt>
                <c:pt idx="9673">
                  <c:v>328.71147117614748</c:v>
                </c:pt>
                <c:pt idx="9674">
                  <c:v>330.85209617614748</c:v>
                </c:pt>
                <c:pt idx="9675">
                  <c:v>328.72709617614748</c:v>
                </c:pt>
                <c:pt idx="9676">
                  <c:v>328.02397117614748</c:v>
                </c:pt>
                <c:pt idx="9677">
                  <c:v>329.43022117614748</c:v>
                </c:pt>
                <c:pt idx="9678">
                  <c:v>328.71147117614748</c:v>
                </c:pt>
                <c:pt idx="9679">
                  <c:v>328.71147117614748</c:v>
                </c:pt>
                <c:pt idx="9680">
                  <c:v>328.71147117614748</c:v>
                </c:pt>
                <c:pt idx="9681">
                  <c:v>327.28959617614748</c:v>
                </c:pt>
                <c:pt idx="9682">
                  <c:v>326.58647117614748</c:v>
                </c:pt>
                <c:pt idx="9683">
                  <c:v>329.44584617614748</c:v>
                </c:pt>
                <c:pt idx="9684">
                  <c:v>327.30522117614748</c:v>
                </c:pt>
                <c:pt idx="9685">
                  <c:v>328.02397117614748</c:v>
                </c:pt>
                <c:pt idx="9686">
                  <c:v>325.86772117614748</c:v>
                </c:pt>
                <c:pt idx="9687">
                  <c:v>326.55522117614748</c:v>
                </c:pt>
                <c:pt idx="9688">
                  <c:v>326.60209617614748</c:v>
                </c:pt>
                <c:pt idx="9689">
                  <c:v>324.46147117614748</c:v>
                </c:pt>
                <c:pt idx="9690">
                  <c:v>323.72709617614748</c:v>
                </c:pt>
                <c:pt idx="9691">
                  <c:v>323.74272117614748</c:v>
                </c:pt>
                <c:pt idx="9692">
                  <c:v>325.16459617614748</c:v>
                </c:pt>
                <c:pt idx="9693">
                  <c:v>325.86772117614748</c:v>
                </c:pt>
                <c:pt idx="9694">
                  <c:v>323.72709617614748</c:v>
                </c:pt>
                <c:pt idx="9695">
                  <c:v>323.02397117614748</c:v>
                </c:pt>
                <c:pt idx="9696">
                  <c:v>323.02397117614748</c:v>
                </c:pt>
                <c:pt idx="9697">
                  <c:v>325.88334617614748</c:v>
                </c:pt>
                <c:pt idx="9698">
                  <c:v>325.16459617614748</c:v>
                </c:pt>
                <c:pt idx="9699">
                  <c:v>324.46147117614748</c:v>
                </c:pt>
                <c:pt idx="9700">
                  <c:v>325.14897117614748</c:v>
                </c:pt>
                <c:pt idx="9701">
                  <c:v>324.44584617614748</c:v>
                </c:pt>
                <c:pt idx="9702">
                  <c:v>325.14897117614748</c:v>
                </c:pt>
                <c:pt idx="9703">
                  <c:v>323.03959617614748</c:v>
                </c:pt>
                <c:pt idx="9704">
                  <c:v>322.32084617614748</c:v>
                </c:pt>
                <c:pt idx="9705">
                  <c:v>321.60209617614748</c:v>
                </c:pt>
                <c:pt idx="9706">
                  <c:v>325.86772117614748</c:v>
                </c:pt>
                <c:pt idx="9707">
                  <c:v>323.72709617614748</c:v>
                </c:pt>
                <c:pt idx="9708">
                  <c:v>326.61772117614748</c:v>
                </c:pt>
                <c:pt idx="9709">
                  <c:v>325.89897117614748</c:v>
                </c:pt>
                <c:pt idx="9710">
                  <c:v>323.03959617614748</c:v>
                </c:pt>
                <c:pt idx="9711">
                  <c:v>325.86772117614748</c:v>
                </c:pt>
                <c:pt idx="9712">
                  <c:v>322.32084617614748</c:v>
                </c:pt>
                <c:pt idx="9713">
                  <c:v>322.30522117614748</c:v>
                </c:pt>
                <c:pt idx="9714">
                  <c:v>321.60209617614748</c:v>
                </c:pt>
                <c:pt idx="9715">
                  <c:v>322.32084617614748</c:v>
                </c:pt>
                <c:pt idx="9716">
                  <c:v>325.16459617614748</c:v>
                </c:pt>
                <c:pt idx="9717">
                  <c:v>324.46147117614748</c:v>
                </c:pt>
                <c:pt idx="9718">
                  <c:v>324.46147117614748</c:v>
                </c:pt>
                <c:pt idx="9719">
                  <c:v>323.02397117614748</c:v>
                </c:pt>
                <c:pt idx="9720">
                  <c:v>321.60209617614748</c:v>
                </c:pt>
                <c:pt idx="9721">
                  <c:v>324.46147117614748</c:v>
                </c:pt>
                <c:pt idx="9722">
                  <c:v>323.03959617614748</c:v>
                </c:pt>
                <c:pt idx="9723">
                  <c:v>323.02397117614748</c:v>
                </c:pt>
                <c:pt idx="9724">
                  <c:v>320.89897117614748</c:v>
                </c:pt>
                <c:pt idx="9725">
                  <c:v>323.02397117614748</c:v>
                </c:pt>
                <c:pt idx="9726">
                  <c:v>323.74272117614748</c:v>
                </c:pt>
                <c:pt idx="9727">
                  <c:v>323.74272117614748</c:v>
                </c:pt>
                <c:pt idx="9728">
                  <c:v>323.74272117614748</c:v>
                </c:pt>
                <c:pt idx="9729">
                  <c:v>323.02397117614748</c:v>
                </c:pt>
                <c:pt idx="9730">
                  <c:v>323.03959617614748</c:v>
                </c:pt>
                <c:pt idx="9731">
                  <c:v>322.32084617614748</c:v>
                </c:pt>
                <c:pt idx="9732">
                  <c:v>322.32084617614748</c:v>
                </c:pt>
                <c:pt idx="9733">
                  <c:v>324.44584617614748</c:v>
                </c:pt>
                <c:pt idx="9734">
                  <c:v>323.72709617614748</c:v>
                </c:pt>
                <c:pt idx="9735">
                  <c:v>325.14897117614748</c:v>
                </c:pt>
                <c:pt idx="9736">
                  <c:v>323.72709617614748</c:v>
                </c:pt>
                <c:pt idx="9737">
                  <c:v>320.89897117614748</c:v>
                </c:pt>
                <c:pt idx="9738">
                  <c:v>325.14897117614748</c:v>
                </c:pt>
                <c:pt idx="9739">
                  <c:v>323.02397117614748</c:v>
                </c:pt>
                <c:pt idx="9740">
                  <c:v>323.72709617614748</c:v>
                </c:pt>
                <c:pt idx="9741">
                  <c:v>325.14897117614748</c:v>
                </c:pt>
                <c:pt idx="9742">
                  <c:v>323.72709617614748</c:v>
                </c:pt>
                <c:pt idx="9743">
                  <c:v>323.72709617614748</c:v>
                </c:pt>
                <c:pt idx="9744">
                  <c:v>321.58647117614748</c:v>
                </c:pt>
                <c:pt idx="9745">
                  <c:v>321.58647117614748</c:v>
                </c:pt>
                <c:pt idx="9746">
                  <c:v>319.46147117614748</c:v>
                </c:pt>
                <c:pt idx="9747">
                  <c:v>324.44584617614748</c:v>
                </c:pt>
                <c:pt idx="9748">
                  <c:v>323.02397117614748</c:v>
                </c:pt>
                <c:pt idx="9749">
                  <c:v>323.72709617614748</c:v>
                </c:pt>
                <c:pt idx="9750">
                  <c:v>322.30522117614748</c:v>
                </c:pt>
                <c:pt idx="9751">
                  <c:v>321.58647117614748</c:v>
                </c:pt>
                <c:pt idx="9752">
                  <c:v>322.30522117614748</c:v>
                </c:pt>
                <c:pt idx="9753">
                  <c:v>318.72709617614748</c:v>
                </c:pt>
                <c:pt idx="9754">
                  <c:v>325.86772117614748</c:v>
                </c:pt>
                <c:pt idx="9755">
                  <c:v>322.30522117614748</c:v>
                </c:pt>
                <c:pt idx="9756">
                  <c:v>322.30522117614748</c:v>
                </c:pt>
                <c:pt idx="9757">
                  <c:v>322.30522117614748</c:v>
                </c:pt>
                <c:pt idx="9758">
                  <c:v>320.88334617614748</c:v>
                </c:pt>
                <c:pt idx="9759">
                  <c:v>320.14897117614748</c:v>
                </c:pt>
                <c:pt idx="9760">
                  <c:v>320.16459617614748</c:v>
                </c:pt>
                <c:pt idx="9761">
                  <c:v>320.86772117614748</c:v>
                </c:pt>
                <c:pt idx="9762">
                  <c:v>317.99272117614748</c:v>
                </c:pt>
                <c:pt idx="9763">
                  <c:v>315.85209617614748</c:v>
                </c:pt>
                <c:pt idx="9764">
                  <c:v>319.46147117614748</c:v>
                </c:pt>
                <c:pt idx="9765">
                  <c:v>319.43022117614748</c:v>
                </c:pt>
                <c:pt idx="9766">
                  <c:v>316.58647117614748</c:v>
                </c:pt>
                <c:pt idx="9767">
                  <c:v>315.85209617614748</c:v>
                </c:pt>
                <c:pt idx="9768">
                  <c:v>316.57084617614748</c:v>
                </c:pt>
                <c:pt idx="9769">
                  <c:v>315.16459617614748</c:v>
                </c:pt>
                <c:pt idx="9770">
                  <c:v>313.72709617614748</c:v>
                </c:pt>
                <c:pt idx="9771">
                  <c:v>314.43022117614748</c:v>
                </c:pt>
                <c:pt idx="9772">
                  <c:v>315.86772117614748</c:v>
                </c:pt>
                <c:pt idx="9773">
                  <c:v>313.02397117614748</c:v>
                </c:pt>
                <c:pt idx="9774">
                  <c:v>312.28959617614748</c:v>
                </c:pt>
                <c:pt idx="9775">
                  <c:v>314.44584617614748</c:v>
                </c:pt>
                <c:pt idx="9776">
                  <c:v>314.44584617614748</c:v>
                </c:pt>
                <c:pt idx="9777">
                  <c:v>310.16459617614748</c:v>
                </c:pt>
                <c:pt idx="9778">
                  <c:v>312.28959617614748</c:v>
                </c:pt>
                <c:pt idx="9779">
                  <c:v>307.28959617614748</c:v>
                </c:pt>
                <c:pt idx="9780">
                  <c:v>309.44584617614748</c:v>
                </c:pt>
                <c:pt idx="9781">
                  <c:v>307.30522117614748</c:v>
                </c:pt>
                <c:pt idx="9782">
                  <c:v>308.75834617614748</c:v>
                </c:pt>
                <c:pt idx="9783">
                  <c:v>308.00834617614748</c:v>
                </c:pt>
                <c:pt idx="9784">
                  <c:v>308.72709617614748</c:v>
                </c:pt>
                <c:pt idx="9785">
                  <c:v>304.44584617614748</c:v>
                </c:pt>
                <c:pt idx="9786">
                  <c:v>308.72709617614748</c:v>
                </c:pt>
                <c:pt idx="9787">
                  <c:v>308.03959617614748</c:v>
                </c:pt>
                <c:pt idx="9788">
                  <c:v>301.60209617614748</c:v>
                </c:pt>
                <c:pt idx="9789">
                  <c:v>308.02397117614748</c:v>
                </c:pt>
                <c:pt idx="9790">
                  <c:v>305.86772117614748</c:v>
                </c:pt>
                <c:pt idx="9791">
                  <c:v>306.60209617614748</c:v>
                </c:pt>
                <c:pt idx="9792">
                  <c:v>303.03959617614748</c:v>
                </c:pt>
                <c:pt idx="9793">
                  <c:v>303.74272117614748</c:v>
                </c:pt>
                <c:pt idx="9794">
                  <c:v>307.28959617614748</c:v>
                </c:pt>
                <c:pt idx="9795">
                  <c:v>302.30522117614748</c:v>
                </c:pt>
                <c:pt idx="9796">
                  <c:v>310.19584617614748</c:v>
                </c:pt>
                <c:pt idx="9797">
                  <c:v>300.18022117614748</c:v>
                </c:pt>
                <c:pt idx="9798">
                  <c:v>305.88334617614748</c:v>
                </c:pt>
                <c:pt idx="9799">
                  <c:v>305.89897117614748</c:v>
                </c:pt>
                <c:pt idx="9800">
                  <c:v>303.02397117614748</c:v>
                </c:pt>
                <c:pt idx="9801">
                  <c:v>305.16459617614748</c:v>
                </c:pt>
                <c:pt idx="9802">
                  <c:v>306.61772117614748</c:v>
                </c:pt>
                <c:pt idx="9803">
                  <c:v>304.46147117614748</c:v>
                </c:pt>
                <c:pt idx="9804">
                  <c:v>305.89897117614748</c:v>
                </c:pt>
                <c:pt idx="9805">
                  <c:v>303.75834617614748</c:v>
                </c:pt>
                <c:pt idx="9806">
                  <c:v>303.75834617614748</c:v>
                </c:pt>
                <c:pt idx="9807">
                  <c:v>303.05522117614748</c:v>
                </c:pt>
                <c:pt idx="9808">
                  <c:v>305.89897117614748</c:v>
                </c:pt>
                <c:pt idx="9809">
                  <c:v>304.46147117614748</c:v>
                </c:pt>
                <c:pt idx="9810">
                  <c:v>303.74272117614748</c:v>
                </c:pt>
                <c:pt idx="9811">
                  <c:v>305.16459617614748</c:v>
                </c:pt>
                <c:pt idx="9812">
                  <c:v>305.16459617614748</c:v>
                </c:pt>
                <c:pt idx="9813">
                  <c:v>300.89897117614748</c:v>
                </c:pt>
                <c:pt idx="9814">
                  <c:v>301.63334617614748</c:v>
                </c:pt>
                <c:pt idx="9815">
                  <c:v>304.47709617614748</c:v>
                </c:pt>
                <c:pt idx="9816">
                  <c:v>307.32084617614748</c:v>
                </c:pt>
                <c:pt idx="9817">
                  <c:v>308.77397117614748</c:v>
                </c:pt>
                <c:pt idx="9818">
                  <c:v>307.33647117614748</c:v>
                </c:pt>
                <c:pt idx="9819">
                  <c:v>304.46147117614748</c:v>
                </c:pt>
                <c:pt idx="9820">
                  <c:v>305.16459617614748</c:v>
                </c:pt>
                <c:pt idx="9821">
                  <c:v>305.89897117614748</c:v>
                </c:pt>
                <c:pt idx="9822">
                  <c:v>306.63334617614748</c:v>
                </c:pt>
                <c:pt idx="9823">
                  <c:v>301.63334617614748</c:v>
                </c:pt>
                <c:pt idx="9824">
                  <c:v>304.47709617614748</c:v>
                </c:pt>
                <c:pt idx="9825">
                  <c:v>303.03959617614748</c:v>
                </c:pt>
                <c:pt idx="9826">
                  <c:v>307.33647117614748</c:v>
                </c:pt>
                <c:pt idx="9827">
                  <c:v>305.89897117614748</c:v>
                </c:pt>
                <c:pt idx="9828">
                  <c:v>305.91459617614748</c:v>
                </c:pt>
                <c:pt idx="9829">
                  <c:v>306.63334617614748</c:v>
                </c:pt>
                <c:pt idx="9830">
                  <c:v>303.05522117614748</c:v>
                </c:pt>
                <c:pt idx="9831">
                  <c:v>305.19584617614748</c:v>
                </c:pt>
                <c:pt idx="9832">
                  <c:v>306.61772117614748</c:v>
                </c:pt>
                <c:pt idx="9833">
                  <c:v>306.61772117614748</c:v>
                </c:pt>
                <c:pt idx="9834">
                  <c:v>302.32084617614748</c:v>
                </c:pt>
                <c:pt idx="9835">
                  <c:v>309.46147117614748</c:v>
                </c:pt>
                <c:pt idx="9836">
                  <c:v>303.03959617614748</c:v>
                </c:pt>
                <c:pt idx="9837">
                  <c:v>307.32084617614748</c:v>
                </c:pt>
                <c:pt idx="9838">
                  <c:v>307.33647117614748</c:v>
                </c:pt>
                <c:pt idx="9839">
                  <c:v>305.19584617614748</c:v>
                </c:pt>
                <c:pt idx="9840">
                  <c:v>305.16459617614748</c:v>
                </c:pt>
                <c:pt idx="9841">
                  <c:v>303.03959617614748</c:v>
                </c:pt>
                <c:pt idx="9842">
                  <c:v>307.30522117614748</c:v>
                </c:pt>
                <c:pt idx="9843">
                  <c:v>303.75834617614748</c:v>
                </c:pt>
                <c:pt idx="9844">
                  <c:v>303.74272117614748</c:v>
                </c:pt>
                <c:pt idx="9845">
                  <c:v>303.74272117614748</c:v>
                </c:pt>
                <c:pt idx="9846">
                  <c:v>304.46147117614748</c:v>
                </c:pt>
                <c:pt idx="9847">
                  <c:v>303.74272117614748</c:v>
                </c:pt>
                <c:pt idx="9848">
                  <c:v>301.63334617614748</c:v>
                </c:pt>
                <c:pt idx="9849">
                  <c:v>302.32084617614748</c:v>
                </c:pt>
                <c:pt idx="9850">
                  <c:v>303.02397117614748</c:v>
                </c:pt>
                <c:pt idx="9851">
                  <c:v>298.74272117614748</c:v>
                </c:pt>
                <c:pt idx="9852">
                  <c:v>295.18022117614748</c:v>
                </c:pt>
                <c:pt idx="9853">
                  <c:v>298.75834617614748</c:v>
                </c:pt>
                <c:pt idx="9854">
                  <c:v>298.05522117614748</c:v>
                </c:pt>
                <c:pt idx="9855">
                  <c:v>295.91459617614748</c:v>
                </c:pt>
                <c:pt idx="9856">
                  <c:v>297.32084617614748</c:v>
                </c:pt>
                <c:pt idx="9857">
                  <c:v>297.30522117614748</c:v>
                </c:pt>
                <c:pt idx="9858">
                  <c:v>296.61772117614748</c:v>
                </c:pt>
                <c:pt idx="9859">
                  <c:v>294.49272117614748</c:v>
                </c:pt>
                <c:pt idx="9860">
                  <c:v>298.75834617614748</c:v>
                </c:pt>
                <c:pt idx="9861">
                  <c:v>293.05522117614748</c:v>
                </c:pt>
                <c:pt idx="9862">
                  <c:v>294.43022117614748</c:v>
                </c:pt>
                <c:pt idx="9863">
                  <c:v>293.03959617614748</c:v>
                </c:pt>
                <c:pt idx="9864">
                  <c:v>293.77397117614748</c:v>
                </c:pt>
                <c:pt idx="9865">
                  <c:v>295.91459617614748</c:v>
                </c:pt>
                <c:pt idx="9866">
                  <c:v>292.35209617614748</c:v>
                </c:pt>
                <c:pt idx="9867">
                  <c:v>293.02397117614748</c:v>
                </c:pt>
                <c:pt idx="9868">
                  <c:v>294.46147117614748</c:v>
                </c:pt>
                <c:pt idx="9869">
                  <c:v>292.33647117614748</c:v>
                </c:pt>
                <c:pt idx="9870">
                  <c:v>295.91459617614748</c:v>
                </c:pt>
                <c:pt idx="9871">
                  <c:v>291.63334617614748</c:v>
                </c:pt>
                <c:pt idx="9872">
                  <c:v>291.60209617614748</c:v>
                </c:pt>
                <c:pt idx="9873">
                  <c:v>291.61772117614748</c:v>
                </c:pt>
                <c:pt idx="9874">
                  <c:v>290.89897117614748</c:v>
                </c:pt>
                <c:pt idx="9875">
                  <c:v>291.63334617614748</c:v>
                </c:pt>
                <c:pt idx="9876">
                  <c:v>292.33647117614748</c:v>
                </c:pt>
                <c:pt idx="9877">
                  <c:v>290.19584617614748</c:v>
                </c:pt>
                <c:pt idx="9878">
                  <c:v>291.61772117614748</c:v>
                </c:pt>
                <c:pt idx="9879">
                  <c:v>289.47709617614748</c:v>
                </c:pt>
                <c:pt idx="9880">
                  <c:v>290.93022117614748</c:v>
                </c:pt>
                <c:pt idx="9881">
                  <c:v>293.75834617614748</c:v>
                </c:pt>
                <c:pt idx="9882">
                  <c:v>291.61772117614748</c:v>
                </c:pt>
                <c:pt idx="9883">
                  <c:v>293.75834617614748</c:v>
                </c:pt>
                <c:pt idx="9884">
                  <c:v>289.47709617614748</c:v>
                </c:pt>
                <c:pt idx="9885">
                  <c:v>291.61772117614748</c:v>
                </c:pt>
                <c:pt idx="9886">
                  <c:v>291.60209617614748</c:v>
                </c:pt>
                <c:pt idx="9887">
                  <c:v>290.89897117614748</c:v>
                </c:pt>
                <c:pt idx="9888">
                  <c:v>290.89897117614748</c:v>
                </c:pt>
                <c:pt idx="9889">
                  <c:v>288.05522117614748</c:v>
                </c:pt>
                <c:pt idx="9890">
                  <c:v>290.19584617614748</c:v>
                </c:pt>
                <c:pt idx="9891">
                  <c:v>290.18022117614748</c:v>
                </c:pt>
                <c:pt idx="9892">
                  <c:v>290.19584617614748</c:v>
                </c:pt>
                <c:pt idx="9893">
                  <c:v>290.18022117614748</c:v>
                </c:pt>
                <c:pt idx="9894">
                  <c:v>293.02397117614748</c:v>
                </c:pt>
                <c:pt idx="9895">
                  <c:v>289.47709617614748</c:v>
                </c:pt>
                <c:pt idx="9896">
                  <c:v>291.61772117614748</c:v>
                </c:pt>
                <c:pt idx="9897">
                  <c:v>291.63334617614748</c:v>
                </c:pt>
                <c:pt idx="9898">
                  <c:v>291.61772117614748</c:v>
                </c:pt>
                <c:pt idx="9899">
                  <c:v>291.61772117614748</c:v>
                </c:pt>
                <c:pt idx="9900">
                  <c:v>289.46147117614748</c:v>
                </c:pt>
                <c:pt idx="9901">
                  <c:v>289.47709617614748</c:v>
                </c:pt>
                <c:pt idx="9902">
                  <c:v>290.93022117614748</c:v>
                </c:pt>
                <c:pt idx="9903">
                  <c:v>290.19584617614748</c:v>
                </c:pt>
                <c:pt idx="9904">
                  <c:v>290.93022117614748</c:v>
                </c:pt>
                <c:pt idx="9905">
                  <c:v>290.19584617614748</c:v>
                </c:pt>
                <c:pt idx="9906">
                  <c:v>288.05522117614748</c:v>
                </c:pt>
                <c:pt idx="9907">
                  <c:v>286.63334617614748</c:v>
                </c:pt>
                <c:pt idx="9908">
                  <c:v>288.77397117614748</c:v>
                </c:pt>
                <c:pt idx="9909">
                  <c:v>285.93022117614748</c:v>
                </c:pt>
                <c:pt idx="9910">
                  <c:v>287.33647117614748</c:v>
                </c:pt>
                <c:pt idx="9911">
                  <c:v>289.47709617614748</c:v>
                </c:pt>
                <c:pt idx="9912">
                  <c:v>286.63334617614748</c:v>
                </c:pt>
                <c:pt idx="9913">
                  <c:v>290.19584617614748</c:v>
                </c:pt>
                <c:pt idx="9914">
                  <c:v>290.19584617614748</c:v>
                </c:pt>
                <c:pt idx="9915">
                  <c:v>290.22709617614748</c:v>
                </c:pt>
                <c:pt idx="9916">
                  <c:v>287.36772117614748</c:v>
                </c:pt>
                <c:pt idx="9917">
                  <c:v>286.63334617614748</c:v>
                </c:pt>
                <c:pt idx="9918">
                  <c:v>284.47709617614748</c:v>
                </c:pt>
                <c:pt idx="9919">
                  <c:v>288.07084617614748</c:v>
                </c:pt>
                <c:pt idx="9920">
                  <c:v>292.39897117614748</c:v>
                </c:pt>
                <c:pt idx="9921">
                  <c:v>293.05522117614748</c:v>
                </c:pt>
                <c:pt idx="9922">
                  <c:v>286.60209617614748</c:v>
                </c:pt>
                <c:pt idx="9923">
                  <c:v>278.71147117614748</c:v>
                </c:pt>
                <c:pt idx="9924">
                  <c:v>283.69584617614748</c:v>
                </c:pt>
                <c:pt idx="9925">
                  <c:v>288.22709617614748</c:v>
                </c:pt>
                <c:pt idx="9926">
                  <c:v>288.05522117614748</c:v>
                </c:pt>
                <c:pt idx="9927">
                  <c:v>288.07084617614748</c:v>
                </c:pt>
                <c:pt idx="9928">
                  <c:v>294.36772117614748</c:v>
                </c:pt>
                <c:pt idx="9929">
                  <c:v>289.57084617614748</c:v>
                </c:pt>
                <c:pt idx="9930">
                  <c:v>287.36772117614748</c:v>
                </c:pt>
                <c:pt idx="9931">
                  <c:v>272.39897117614748</c:v>
                </c:pt>
                <c:pt idx="9932">
                  <c:v>279.43022117614748</c:v>
                </c:pt>
                <c:pt idx="9933">
                  <c:v>278.88334617614748</c:v>
                </c:pt>
                <c:pt idx="9934">
                  <c:v>288.77397117614748</c:v>
                </c:pt>
                <c:pt idx="9935">
                  <c:v>295.18022117614748</c:v>
                </c:pt>
                <c:pt idx="9936">
                  <c:v>295.85209617614748</c:v>
                </c:pt>
                <c:pt idx="9937">
                  <c:v>286.63334617614748</c:v>
                </c:pt>
                <c:pt idx="9938">
                  <c:v>276.68022117614748</c:v>
                </c:pt>
                <c:pt idx="9939">
                  <c:v>278.07084617614748</c:v>
                </c:pt>
                <c:pt idx="9940">
                  <c:v>280.24272117614748</c:v>
                </c:pt>
                <c:pt idx="9941">
                  <c:v>283.08647117614748</c:v>
                </c:pt>
                <c:pt idx="9942">
                  <c:v>289.49272117614748</c:v>
                </c:pt>
                <c:pt idx="9943">
                  <c:v>291.61772117614748</c:v>
                </c:pt>
                <c:pt idx="9944">
                  <c:v>288.07084617614748</c:v>
                </c:pt>
                <c:pt idx="9945">
                  <c:v>285.24272117614748</c:v>
                </c:pt>
                <c:pt idx="9946">
                  <c:v>284.50834617614748</c:v>
                </c:pt>
                <c:pt idx="9947">
                  <c:v>282.35209617614748</c:v>
                </c:pt>
                <c:pt idx="9948">
                  <c:v>286.64897117614748</c:v>
                </c:pt>
                <c:pt idx="9949">
                  <c:v>291.63334617614748</c:v>
                </c:pt>
                <c:pt idx="9950">
                  <c:v>293.07084617614748</c:v>
                </c:pt>
                <c:pt idx="9951">
                  <c:v>289.49272117614748</c:v>
                </c:pt>
                <c:pt idx="9952">
                  <c:v>289.46147117614748</c:v>
                </c:pt>
                <c:pt idx="9953">
                  <c:v>286.64897117614748</c:v>
                </c:pt>
                <c:pt idx="9954">
                  <c:v>288.07084617614748</c:v>
                </c:pt>
                <c:pt idx="9955">
                  <c:v>295.22709617614748</c:v>
                </c:pt>
                <c:pt idx="9956">
                  <c:v>291.64897117614748</c:v>
                </c:pt>
                <c:pt idx="9957">
                  <c:v>294.50834617614748</c:v>
                </c:pt>
                <c:pt idx="9958">
                  <c:v>291.61772117614748</c:v>
                </c:pt>
                <c:pt idx="9959">
                  <c:v>288.75834617614748</c:v>
                </c:pt>
                <c:pt idx="9960">
                  <c:v>288.77397117614748</c:v>
                </c:pt>
                <c:pt idx="9961">
                  <c:v>290.19584617614748</c:v>
                </c:pt>
                <c:pt idx="9962">
                  <c:v>292.33647117614748</c:v>
                </c:pt>
                <c:pt idx="9963">
                  <c:v>288.78959617614748</c:v>
                </c:pt>
                <c:pt idx="9964">
                  <c:v>288.05522117614748</c:v>
                </c:pt>
                <c:pt idx="9965">
                  <c:v>291.58647117614748</c:v>
                </c:pt>
                <c:pt idx="9966">
                  <c:v>290.89897117614748</c:v>
                </c:pt>
                <c:pt idx="9967">
                  <c:v>293.05522117614748</c:v>
                </c:pt>
                <c:pt idx="9968">
                  <c:v>293.05522117614748</c:v>
                </c:pt>
                <c:pt idx="9969">
                  <c:v>292.33647117614748</c:v>
                </c:pt>
                <c:pt idx="9970">
                  <c:v>290.86772117614748</c:v>
                </c:pt>
                <c:pt idx="9971">
                  <c:v>293.74272117614748</c:v>
                </c:pt>
                <c:pt idx="9972">
                  <c:v>290.88334617614748</c:v>
                </c:pt>
                <c:pt idx="9973">
                  <c:v>291.61772117614748</c:v>
                </c:pt>
                <c:pt idx="9974">
                  <c:v>291.61772117614748</c:v>
                </c:pt>
                <c:pt idx="9975">
                  <c:v>288.75834617614748</c:v>
                </c:pt>
                <c:pt idx="9976">
                  <c:v>294.44584617614748</c:v>
                </c:pt>
                <c:pt idx="9977">
                  <c:v>291.60209617614748</c:v>
                </c:pt>
                <c:pt idx="9978">
                  <c:v>290.89897117614748</c:v>
                </c:pt>
                <c:pt idx="9979">
                  <c:v>288.03959617614748</c:v>
                </c:pt>
                <c:pt idx="9980">
                  <c:v>290.18022117614748</c:v>
                </c:pt>
                <c:pt idx="9981">
                  <c:v>293.74272117614748</c:v>
                </c:pt>
                <c:pt idx="9982">
                  <c:v>290.18022117614748</c:v>
                </c:pt>
                <c:pt idx="9983">
                  <c:v>293.74272117614748</c:v>
                </c:pt>
                <c:pt idx="9984">
                  <c:v>292.32084617614748</c:v>
                </c:pt>
                <c:pt idx="9985">
                  <c:v>293.74272117614748</c:v>
                </c:pt>
                <c:pt idx="9986">
                  <c:v>292.32084617614748</c:v>
                </c:pt>
                <c:pt idx="9987">
                  <c:v>292.28959617614748</c:v>
                </c:pt>
                <c:pt idx="9988">
                  <c:v>293.74272117614748</c:v>
                </c:pt>
                <c:pt idx="9989">
                  <c:v>293.75834617614748</c:v>
                </c:pt>
                <c:pt idx="9990">
                  <c:v>293.75834617614748</c:v>
                </c:pt>
                <c:pt idx="9991">
                  <c:v>293.02397117614748</c:v>
                </c:pt>
                <c:pt idx="9992">
                  <c:v>294.44584617614748</c:v>
                </c:pt>
                <c:pt idx="9993">
                  <c:v>290.18022117614748</c:v>
                </c:pt>
                <c:pt idx="9994">
                  <c:v>293.74272117614748</c:v>
                </c:pt>
                <c:pt idx="9995">
                  <c:v>290.88334617614748</c:v>
                </c:pt>
                <c:pt idx="9996">
                  <c:v>290.88334617614748</c:v>
                </c:pt>
                <c:pt idx="9997">
                  <c:v>292.32084617614748</c:v>
                </c:pt>
                <c:pt idx="9998">
                  <c:v>290.18022117614748</c:v>
                </c:pt>
              </c:numCache>
            </c:numRef>
          </c:val>
          <c:smooth val="0"/>
          <c:extLst>
            <c:ext xmlns:c16="http://schemas.microsoft.com/office/drawing/2014/chart" uri="{C3380CC4-5D6E-409C-BE32-E72D297353CC}">
              <c16:uniqueId val="{00000001-A70E-6C41-99ED-CE93CF4745D9}"/>
            </c:ext>
          </c:extLst>
        </c:ser>
        <c:dLbls>
          <c:showLegendKey val="0"/>
          <c:showVal val="0"/>
          <c:showCatName val="0"/>
          <c:showSerName val="0"/>
          <c:showPercent val="0"/>
          <c:showBubbleSize val="0"/>
        </c:dLbls>
        <c:smooth val="0"/>
        <c:axId val="1972242032"/>
        <c:axId val="1827640528"/>
      </c:lineChart>
      <c:catAx>
        <c:axId val="1972242032"/>
        <c:scaling>
          <c:orientation val="minMax"/>
        </c:scaling>
        <c:delete val="0"/>
        <c:axPos val="b"/>
        <c:title>
          <c:tx>
            <c:rich>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r>
                  <a:rPr lang="en-US" sz="2000" dirty="0">
                    <a:solidFill>
                      <a:schemeClr val="tx1"/>
                    </a:solidFill>
                  </a:rPr>
                  <a:t>Time (s)</a:t>
                </a:r>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title>
        <c:numFmt formatCode="#,##0.00"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1827640528"/>
        <c:crosses val="autoZero"/>
        <c:auto val="1"/>
        <c:lblAlgn val="ctr"/>
        <c:lblOffset val="100"/>
        <c:noMultiLvlLbl val="0"/>
      </c:catAx>
      <c:valAx>
        <c:axId val="18276405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solidFill>
                    <a:latin typeface="+mn-lt"/>
                    <a:ea typeface="+mn-ea"/>
                    <a:cs typeface="+mn-cs"/>
                  </a:defRPr>
                </a:pPr>
                <a:r>
                  <a:rPr lang="en-US" sz="2000" dirty="0">
                    <a:solidFill>
                      <a:schemeClr val="tx1"/>
                    </a:solidFill>
                  </a:rPr>
                  <a:t>Force</a:t>
                </a:r>
                <a:r>
                  <a:rPr lang="en-US" sz="2000" baseline="0" dirty="0">
                    <a:solidFill>
                      <a:schemeClr val="tx1"/>
                    </a:solidFill>
                  </a:rPr>
                  <a:t> (N)</a:t>
                </a:r>
                <a:endParaRPr lang="en-US" sz="2000" dirty="0">
                  <a:solidFill>
                    <a:schemeClr val="tx1"/>
                  </a:solidFill>
                </a:endParaRP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1972242032"/>
        <c:crossesAt val="1"/>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0"/>
          <c:tx>
            <c:strRef>
              <c:f>Right!$D$1</c:f>
              <c:strCache>
                <c:ptCount val="1"/>
                <c:pt idx="0">
                  <c:v>Fz right </c:v>
                </c:pt>
              </c:strCache>
            </c:strRef>
          </c:tx>
          <c:spPr>
            <a:ln w="63500">
              <a:solidFill>
                <a:srgbClr val="FF0000"/>
              </a:solidFill>
            </a:ln>
          </c:spPr>
          <c:marker>
            <c:symbol val="none"/>
          </c:marker>
          <c:cat>
            <c:numRef>
              <c:f>Right!$A:$A</c:f>
              <c:numCache>
                <c:formatCode>0.00</c:formatCode>
                <c:ptCount val="1048576"/>
                <c:pt idx="1">
                  <c:v>0</c:v>
                </c:pt>
                <c:pt idx="2">
                  <c:v>1E-3</c:v>
                </c:pt>
                <c:pt idx="3">
                  <c:v>2E-3</c:v>
                </c:pt>
                <c:pt idx="4">
                  <c:v>3.0000000000000001E-3</c:v>
                </c:pt>
                <c:pt idx="5">
                  <c:v>4.0000000000000001E-3</c:v>
                </c:pt>
                <c:pt idx="6">
                  <c:v>5.0000000000000001E-3</c:v>
                </c:pt>
                <c:pt idx="7">
                  <c:v>6.0000000000000001E-3</c:v>
                </c:pt>
                <c:pt idx="8">
                  <c:v>7.0000000000000001E-3</c:v>
                </c:pt>
                <c:pt idx="9">
                  <c:v>8.0000000000000002E-3</c:v>
                </c:pt>
                <c:pt idx="10">
                  <c:v>8.9999999999999993E-3</c:v>
                </c:pt>
                <c:pt idx="11">
                  <c:v>0.01</c:v>
                </c:pt>
                <c:pt idx="12">
                  <c:v>1.0999999999999999E-2</c:v>
                </c:pt>
                <c:pt idx="13">
                  <c:v>1.2E-2</c:v>
                </c:pt>
                <c:pt idx="14">
                  <c:v>1.2999999999999999E-2</c:v>
                </c:pt>
                <c:pt idx="15">
                  <c:v>1.4E-2</c:v>
                </c:pt>
                <c:pt idx="16">
                  <c:v>1.4999999999999999E-2</c:v>
                </c:pt>
                <c:pt idx="17">
                  <c:v>1.6E-2</c:v>
                </c:pt>
                <c:pt idx="18">
                  <c:v>1.7000000000000001E-2</c:v>
                </c:pt>
                <c:pt idx="19">
                  <c:v>1.7999999999999999E-2</c:v>
                </c:pt>
                <c:pt idx="20">
                  <c:v>1.9E-2</c:v>
                </c:pt>
                <c:pt idx="21">
                  <c:v>0.02</c:v>
                </c:pt>
                <c:pt idx="22">
                  <c:v>2.1000000000000001E-2</c:v>
                </c:pt>
                <c:pt idx="23">
                  <c:v>2.1999999999999999E-2</c:v>
                </c:pt>
                <c:pt idx="24">
                  <c:v>2.3E-2</c:v>
                </c:pt>
                <c:pt idx="25">
                  <c:v>2.4E-2</c:v>
                </c:pt>
                <c:pt idx="26">
                  <c:v>2.5000000000000001E-2</c:v>
                </c:pt>
                <c:pt idx="27">
                  <c:v>2.5999999999999999E-2</c:v>
                </c:pt>
                <c:pt idx="28">
                  <c:v>2.7E-2</c:v>
                </c:pt>
                <c:pt idx="29">
                  <c:v>2.8000000000000001E-2</c:v>
                </c:pt>
                <c:pt idx="30">
                  <c:v>2.9000000000000001E-2</c:v>
                </c:pt>
                <c:pt idx="31">
                  <c:v>0.03</c:v>
                </c:pt>
                <c:pt idx="32">
                  <c:v>3.1E-2</c:v>
                </c:pt>
                <c:pt idx="33">
                  <c:v>3.2000000000000001E-2</c:v>
                </c:pt>
                <c:pt idx="34">
                  <c:v>3.3000000000000002E-2</c:v>
                </c:pt>
                <c:pt idx="35">
                  <c:v>3.4000000000000002E-2</c:v>
                </c:pt>
                <c:pt idx="36">
                  <c:v>3.5000000000000003E-2</c:v>
                </c:pt>
                <c:pt idx="37">
                  <c:v>3.5999999999999997E-2</c:v>
                </c:pt>
                <c:pt idx="38">
                  <c:v>3.6999999999999998E-2</c:v>
                </c:pt>
                <c:pt idx="39">
                  <c:v>3.7999999999999999E-2</c:v>
                </c:pt>
                <c:pt idx="40">
                  <c:v>3.9E-2</c:v>
                </c:pt>
                <c:pt idx="41">
                  <c:v>0.04</c:v>
                </c:pt>
                <c:pt idx="42">
                  <c:v>4.1000000000000002E-2</c:v>
                </c:pt>
                <c:pt idx="43">
                  <c:v>4.2000000000000003E-2</c:v>
                </c:pt>
                <c:pt idx="44">
                  <c:v>4.2999999999999997E-2</c:v>
                </c:pt>
                <c:pt idx="45">
                  <c:v>4.3999999999999997E-2</c:v>
                </c:pt>
                <c:pt idx="46">
                  <c:v>4.4999999999999998E-2</c:v>
                </c:pt>
                <c:pt idx="47">
                  <c:v>4.5999999999999999E-2</c:v>
                </c:pt>
                <c:pt idx="48">
                  <c:v>4.7E-2</c:v>
                </c:pt>
                <c:pt idx="49">
                  <c:v>4.8000000000000001E-2</c:v>
                </c:pt>
                <c:pt idx="50">
                  <c:v>4.9000000000000002E-2</c:v>
                </c:pt>
                <c:pt idx="51">
                  <c:v>0.05</c:v>
                </c:pt>
                <c:pt idx="52">
                  <c:v>5.0999999999999997E-2</c:v>
                </c:pt>
                <c:pt idx="53">
                  <c:v>5.1999999999999998E-2</c:v>
                </c:pt>
                <c:pt idx="54">
                  <c:v>5.2999999999999999E-2</c:v>
                </c:pt>
                <c:pt idx="55">
                  <c:v>5.3999999999999999E-2</c:v>
                </c:pt>
                <c:pt idx="56">
                  <c:v>5.5E-2</c:v>
                </c:pt>
                <c:pt idx="57">
                  <c:v>5.6000000000000001E-2</c:v>
                </c:pt>
                <c:pt idx="58">
                  <c:v>5.7000000000000002E-2</c:v>
                </c:pt>
                <c:pt idx="59">
                  <c:v>5.8000000000000003E-2</c:v>
                </c:pt>
                <c:pt idx="60">
                  <c:v>5.8999999999999997E-2</c:v>
                </c:pt>
                <c:pt idx="61">
                  <c:v>0.06</c:v>
                </c:pt>
                <c:pt idx="62">
                  <c:v>6.0999999999999999E-2</c:v>
                </c:pt>
                <c:pt idx="63">
                  <c:v>6.2E-2</c:v>
                </c:pt>
                <c:pt idx="64">
                  <c:v>6.3E-2</c:v>
                </c:pt>
                <c:pt idx="65">
                  <c:v>6.4000000000000001E-2</c:v>
                </c:pt>
                <c:pt idx="66">
                  <c:v>6.5000000000000002E-2</c:v>
                </c:pt>
                <c:pt idx="67">
                  <c:v>6.6000000000000003E-2</c:v>
                </c:pt>
                <c:pt idx="68">
                  <c:v>6.7000000000000004E-2</c:v>
                </c:pt>
                <c:pt idx="69">
                  <c:v>6.8000000000000005E-2</c:v>
                </c:pt>
                <c:pt idx="70">
                  <c:v>6.9000000000000006E-2</c:v>
                </c:pt>
                <c:pt idx="71">
                  <c:v>7.0000000000000007E-2</c:v>
                </c:pt>
                <c:pt idx="72">
                  <c:v>7.0999999999999994E-2</c:v>
                </c:pt>
                <c:pt idx="73">
                  <c:v>7.1999999999999995E-2</c:v>
                </c:pt>
                <c:pt idx="74">
                  <c:v>7.2999999999999995E-2</c:v>
                </c:pt>
                <c:pt idx="75">
                  <c:v>7.3999999999999996E-2</c:v>
                </c:pt>
                <c:pt idx="76">
                  <c:v>7.4999999999999997E-2</c:v>
                </c:pt>
                <c:pt idx="77">
                  <c:v>7.5999999999999998E-2</c:v>
                </c:pt>
                <c:pt idx="78">
                  <c:v>7.6999999999999999E-2</c:v>
                </c:pt>
                <c:pt idx="79">
                  <c:v>7.8E-2</c:v>
                </c:pt>
                <c:pt idx="80">
                  <c:v>7.9000000000000001E-2</c:v>
                </c:pt>
                <c:pt idx="81">
                  <c:v>0.08</c:v>
                </c:pt>
                <c:pt idx="82">
                  <c:v>8.1000000000000003E-2</c:v>
                </c:pt>
                <c:pt idx="83">
                  <c:v>8.2000000000000003E-2</c:v>
                </c:pt>
                <c:pt idx="84">
                  <c:v>8.3000000000000004E-2</c:v>
                </c:pt>
                <c:pt idx="85">
                  <c:v>8.4000000000000005E-2</c:v>
                </c:pt>
                <c:pt idx="86">
                  <c:v>8.5000000000000006E-2</c:v>
                </c:pt>
                <c:pt idx="87">
                  <c:v>8.5999999999999993E-2</c:v>
                </c:pt>
                <c:pt idx="88">
                  <c:v>8.6999999999999994E-2</c:v>
                </c:pt>
                <c:pt idx="89">
                  <c:v>8.7999999999999995E-2</c:v>
                </c:pt>
                <c:pt idx="90">
                  <c:v>8.8999999999999996E-2</c:v>
                </c:pt>
                <c:pt idx="91">
                  <c:v>0.09</c:v>
                </c:pt>
                <c:pt idx="92">
                  <c:v>9.0999999999999998E-2</c:v>
                </c:pt>
                <c:pt idx="93">
                  <c:v>9.1999999999999998E-2</c:v>
                </c:pt>
                <c:pt idx="94">
                  <c:v>9.2999999999999999E-2</c:v>
                </c:pt>
                <c:pt idx="95">
                  <c:v>9.4E-2</c:v>
                </c:pt>
                <c:pt idx="96">
                  <c:v>9.5000000000000001E-2</c:v>
                </c:pt>
                <c:pt idx="97">
                  <c:v>9.6000000000000002E-2</c:v>
                </c:pt>
                <c:pt idx="98">
                  <c:v>9.7000000000000003E-2</c:v>
                </c:pt>
                <c:pt idx="99">
                  <c:v>9.8000000000000004E-2</c:v>
                </c:pt>
                <c:pt idx="100">
                  <c:v>9.9000000000000005E-2</c:v>
                </c:pt>
                <c:pt idx="101">
                  <c:v>0.1</c:v>
                </c:pt>
                <c:pt idx="102">
                  <c:v>0.10100000000000001</c:v>
                </c:pt>
                <c:pt idx="103">
                  <c:v>0.10199999999999999</c:v>
                </c:pt>
                <c:pt idx="104">
                  <c:v>0.10299999999999999</c:v>
                </c:pt>
                <c:pt idx="105">
                  <c:v>0.104</c:v>
                </c:pt>
                <c:pt idx="106">
                  <c:v>0.105</c:v>
                </c:pt>
                <c:pt idx="107">
                  <c:v>0.106</c:v>
                </c:pt>
                <c:pt idx="108">
                  <c:v>0.107</c:v>
                </c:pt>
                <c:pt idx="109">
                  <c:v>0.108</c:v>
                </c:pt>
                <c:pt idx="110">
                  <c:v>0.109</c:v>
                </c:pt>
                <c:pt idx="111">
                  <c:v>0.11</c:v>
                </c:pt>
                <c:pt idx="112">
                  <c:v>0.111</c:v>
                </c:pt>
                <c:pt idx="113">
                  <c:v>0.112</c:v>
                </c:pt>
                <c:pt idx="114">
                  <c:v>0.113</c:v>
                </c:pt>
                <c:pt idx="115">
                  <c:v>0.114</c:v>
                </c:pt>
                <c:pt idx="116">
                  <c:v>0.115</c:v>
                </c:pt>
                <c:pt idx="117">
                  <c:v>0.11600000000000001</c:v>
                </c:pt>
                <c:pt idx="118">
                  <c:v>0.11700000000000001</c:v>
                </c:pt>
                <c:pt idx="119">
                  <c:v>0.11799999999999999</c:v>
                </c:pt>
                <c:pt idx="120">
                  <c:v>0.11899999999999999</c:v>
                </c:pt>
                <c:pt idx="121">
                  <c:v>0.12</c:v>
                </c:pt>
                <c:pt idx="122">
                  <c:v>0.121</c:v>
                </c:pt>
                <c:pt idx="123">
                  <c:v>0.122</c:v>
                </c:pt>
                <c:pt idx="124">
                  <c:v>0.123</c:v>
                </c:pt>
                <c:pt idx="125">
                  <c:v>0.124</c:v>
                </c:pt>
                <c:pt idx="126">
                  <c:v>0.125</c:v>
                </c:pt>
                <c:pt idx="127">
                  <c:v>0.126</c:v>
                </c:pt>
                <c:pt idx="128">
                  <c:v>0.127</c:v>
                </c:pt>
                <c:pt idx="129">
                  <c:v>0.128</c:v>
                </c:pt>
                <c:pt idx="130">
                  <c:v>0.129</c:v>
                </c:pt>
                <c:pt idx="131">
                  <c:v>0.13</c:v>
                </c:pt>
                <c:pt idx="132">
                  <c:v>0.13100000000000001</c:v>
                </c:pt>
                <c:pt idx="133">
                  <c:v>0.13200000000000001</c:v>
                </c:pt>
                <c:pt idx="134">
                  <c:v>0.13300000000000001</c:v>
                </c:pt>
                <c:pt idx="135">
                  <c:v>0.13400000000000001</c:v>
                </c:pt>
                <c:pt idx="136">
                  <c:v>0.13500000000000001</c:v>
                </c:pt>
                <c:pt idx="137">
                  <c:v>0.13600000000000001</c:v>
                </c:pt>
                <c:pt idx="138">
                  <c:v>0.13700000000000001</c:v>
                </c:pt>
                <c:pt idx="139">
                  <c:v>0.13800000000000001</c:v>
                </c:pt>
                <c:pt idx="140">
                  <c:v>0.13900000000000001</c:v>
                </c:pt>
                <c:pt idx="141">
                  <c:v>0.14000000000000001</c:v>
                </c:pt>
                <c:pt idx="142">
                  <c:v>0.14099999999999999</c:v>
                </c:pt>
                <c:pt idx="143">
                  <c:v>0.14199999999999999</c:v>
                </c:pt>
                <c:pt idx="144">
                  <c:v>0.14299999999999999</c:v>
                </c:pt>
                <c:pt idx="145">
                  <c:v>0.14399999999999999</c:v>
                </c:pt>
                <c:pt idx="146">
                  <c:v>0.14499999999999999</c:v>
                </c:pt>
                <c:pt idx="147">
                  <c:v>0.14599999999999999</c:v>
                </c:pt>
                <c:pt idx="148">
                  <c:v>0.14699999999999999</c:v>
                </c:pt>
                <c:pt idx="149">
                  <c:v>0.14799999999999999</c:v>
                </c:pt>
                <c:pt idx="150">
                  <c:v>0.14899999999999999</c:v>
                </c:pt>
                <c:pt idx="151">
                  <c:v>0.15</c:v>
                </c:pt>
                <c:pt idx="152">
                  <c:v>0.151</c:v>
                </c:pt>
                <c:pt idx="153">
                  <c:v>0.152</c:v>
                </c:pt>
                <c:pt idx="154">
                  <c:v>0.153</c:v>
                </c:pt>
                <c:pt idx="155">
                  <c:v>0.154</c:v>
                </c:pt>
                <c:pt idx="156">
                  <c:v>0.155</c:v>
                </c:pt>
                <c:pt idx="157">
                  <c:v>0.156</c:v>
                </c:pt>
                <c:pt idx="158">
                  <c:v>0.157</c:v>
                </c:pt>
                <c:pt idx="159">
                  <c:v>0.158</c:v>
                </c:pt>
                <c:pt idx="160">
                  <c:v>0.159</c:v>
                </c:pt>
                <c:pt idx="161">
                  <c:v>0.16</c:v>
                </c:pt>
                <c:pt idx="162">
                  <c:v>0.161</c:v>
                </c:pt>
                <c:pt idx="163">
                  <c:v>0.16200000000000001</c:v>
                </c:pt>
                <c:pt idx="164">
                  <c:v>0.16300000000000001</c:v>
                </c:pt>
                <c:pt idx="165">
                  <c:v>0.16400000000000001</c:v>
                </c:pt>
                <c:pt idx="166">
                  <c:v>0.16500000000000001</c:v>
                </c:pt>
                <c:pt idx="167">
                  <c:v>0.16600000000000001</c:v>
                </c:pt>
                <c:pt idx="168">
                  <c:v>0.16700000000000001</c:v>
                </c:pt>
                <c:pt idx="169">
                  <c:v>0.16800000000000001</c:v>
                </c:pt>
                <c:pt idx="170">
                  <c:v>0.16900000000000001</c:v>
                </c:pt>
                <c:pt idx="171">
                  <c:v>0.17</c:v>
                </c:pt>
                <c:pt idx="172">
                  <c:v>0.17100000000000001</c:v>
                </c:pt>
                <c:pt idx="173">
                  <c:v>0.17199999999999999</c:v>
                </c:pt>
                <c:pt idx="174">
                  <c:v>0.17299999999999999</c:v>
                </c:pt>
                <c:pt idx="175">
                  <c:v>0.17399999999999999</c:v>
                </c:pt>
                <c:pt idx="176">
                  <c:v>0.17499999999999999</c:v>
                </c:pt>
                <c:pt idx="177">
                  <c:v>0.17599999999999999</c:v>
                </c:pt>
                <c:pt idx="178">
                  <c:v>0.17699999999999999</c:v>
                </c:pt>
                <c:pt idx="179">
                  <c:v>0.17799999999999999</c:v>
                </c:pt>
                <c:pt idx="180">
                  <c:v>0.17899999999999999</c:v>
                </c:pt>
                <c:pt idx="181">
                  <c:v>0.18</c:v>
                </c:pt>
                <c:pt idx="182">
                  <c:v>0.18099999999999999</c:v>
                </c:pt>
                <c:pt idx="183">
                  <c:v>0.182</c:v>
                </c:pt>
                <c:pt idx="184">
                  <c:v>0.183</c:v>
                </c:pt>
                <c:pt idx="185">
                  <c:v>0.184</c:v>
                </c:pt>
                <c:pt idx="186">
                  <c:v>0.185</c:v>
                </c:pt>
                <c:pt idx="187">
                  <c:v>0.186</c:v>
                </c:pt>
                <c:pt idx="188">
                  <c:v>0.187</c:v>
                </c:pt>
                <c:pt idx="189">
                  <c:v>0.188</c:v>
                </c:pt>
                <c:pt idx="190">
                  <c:v>0.189</c:v>
                </c:pt>
                <c:pt idx="191">
                  <c:v>0.19</c:v>
                </c:pt>
                <c:pt idx="192">
                  <c:v>0.191</c:v>
                </c:pt>
                <c:pt idx="193">
                  <c:v>0.192</c:v>
                </c:pt>
                <c:pt idx="194">
                  <c:v>0.193</c:v>
                </c:pt>
                <c:pt idx="195">
                  <c:v>0.19400000000000001</c:v>
                </c:pt>
                <c:pt idx="196">
                  <c:v>0.19500000000000001</c:v>
                </c:pt>
                <c:pt idx="197">
                  <c:v>0.19600000000000001</c:v>
                </c:pt>
                <c:pt idx="198">
                  <c:v>0.19700000000000001</c:v>
                </c:pt>
                <c:pt idx="199">
                  <c:v>0.19800000000000001</c:v>
                </c:pt>
                <c:pt idx="200">
                  <c:v>0.19900000000000001</c:v>
                </c:pt>
                <c:pt idx="201">
                  <c:v>0.2</c:v>
                </c:pt>
                <c:pt idx="202">
                  <c:v>0.20100000000000001</c:v>
                </c:pt>
                <c:pt idx="203">
                  <c:v>0.20200000000000001</c:v>
                </c:pt>
                <c:pt idx="204">
                  <c:v>0.20300000000000001</c:v>
                </c:pt>
                <c:pt idx="205">
                  <c:v>0.20399999999999999</c:v>
                </c:pt>
                <c:pt idx="206">
                  <c:v>0.20499999999999999</c:v>
                </c:pt>
                <c:pt idx="207">
                  <c:v>0.20599999999999999</c:v>
                </c:pt>
                <c:pt idx="208">
                  <c:v>0.20699999999999999</c:v>
                </c:pt>
                <c:pt idx="209">
                  <c:v>0.20799999999999999</c:v>
                </c:pt>
                <c:pt idx="210">
                  <c:v>0.20899999999999999</c:v>
                </c:pt>
                <c:pt idx="211">
                  <c:v>0.21</c:v>
                </c:pt>
                <c:pt idx="212">
                  <c:v>0.21099999999999999</c:v>
                </c:pt>
                <c:pt idx="213">
                  <c:v>0.21199999999999999</c:v>
                </c:pt>
                <c:pt idx="214">
                  <c:v>0.21299999999999999</c:v>
                </c:pt>
                <c:pt idx="215">
                  <c:v>0.214</c:v>
                </c:pt>
                <c:pt idx="216">
                  <c:v>0.215</c:v>
                </c:pt>
                <c:pt idx="217">
                  <c:v>0.216</c:v>
                </c:pt>
                <c:pt idx="218">
                  <c:v>0.217</c:v>
                </c:pt>
                <c:pt idx="219">
                  <c:v>0.218</c:v>
                </c:pt>
                <c:pt idx="220">
                  <c:v>0.219</c:v>
                </c:pt>
                <c:pt idx="221">
                  <c:v>0.22</c:v>
                </c:pt>
                <c:pt idx="222">
                  <c:v>0.221</c:v>
                </c:pt>
                <c:pt idx="223">
                  <c:v>0.222</c:v>
                </c:pt>
                <c:pt idx="224">
                  <c:v>0.223</c:v>
                </c:pt>
                <c:pt idx="225">
                  <c:v>0.224</c:v>
                </c:pt>
                <c:pt idx="226">
                  <c:v>0.22500000000000001</c:v>
                </c:pt>
                <c:pt idx="227">
                  <c:v>0.22600000000000001</c:v>
                </c:pt>
                <c:pt idx="228">
                  <c:v>0.22700000000000001</c:v>
                </c:pt>
                <c:pt idx="229">
                  <c:v>0.22800000000000001</c:v>
                </c:pt>
                <c:pt idx="230">
                  <c:v>0.22900000000000001</c:v>
                </c:pt>
                <c:pt idx="231">
                  <c:v>0.23</c:v>
                </c:pt>
                <c:pt idx="232">
                  <c:v>0.23100000000000001</c:v>
                </c:pt>
                <c:pt idx="233">
                  <c:v>0.23200000000000001</c:v>
                </c:pt>
                <c:pt idx="234">
                  <c:v>0.23300000000000001</c:v>
                </c:pt>
                <c:pt idx="235">
                  <c:v>0.23400000000000001</c:v>
                </c:pt>
                <c:pt idx="236">
                  <c:v>0.23499999999999999</c:v>
                </c:pt>
                <c:pt idx="237">
                  <c:v>0.23599999999999999</c:v>
                </c:pt>
                <c:pt idx="238">
                  <c:v>0.23699999999999999</c:v>
                </c:pt>
                <c:pt idx="239">
                  <c:v>0.23799999999999999</c:v>
                </c:pt>
                <c:pt idx="240">
                  <c:v>0.23899999999999999</c:v>
                </c:pt>
                <c:pt idx="241">
                  <c:v>0.24</c:v>
                </c:pt>
                <c:pt idx="242">
                  <c:v>0.24099999999999999</c:v>
                </c:pt>
                <c:pt idx="243">
                  <c:v>0.24199999999999999</c:v>
                </c:pt>
                <c:pt idx="244">
                  <c:v>0.24299999999999999</c:v>
                </c:pt>
                <c:pt idx="245">
                  <c:v>0.24399999999999999</c:v>
                </c:pt>
                <c:pt idx="246">
                  <c:v>0.245</c:v>
                </c:pt>
                <c:pt idx="247">
                  <c:v>0.246</c:v>
                </c:pt>
                <c:pt idx="248">
                  <c:v>0.247</c:v>
                </c:pt>
                <c:pt idx="249">
                  <c:v>0.248</c:v>
                </c:pt>
                <c:pt idx="250">
                  <c:v>0.249</c:v>
                </c:pt>
                <c:pt idx="251">
                  <c:v>0.25</c:v>
                </c:pt>
                <c:pt idx="252">
                  <c:v>0.251</c:v>
                </c:pt>
                <c:pt idx="253">
                  <c:v>0.252</c:v>
                </c:pt>
                <c:pt idx="254">
                  <c:v>0.253</c:v>
                </c:pt>
                <c:pt idx="255">
                  <c:v>0.254</c:v>
                </c:pt>
                <c:pt idx="256">
                  <c:v>0.255</c:v>
                </c:pt>
                <c:pt idx="257">
                  <c:v>0.25600000000000001</c:v>
                </c:pt>
                <c:pt idx="258">
                  <c:v>0.25700000000000001</c:v>
                </c:pt>
                <c:pt idx="259">
                  <c:v>0.25800000000000001</c:v>
                </c:pt>
                <c:pt idx="260">
                  <c:v>0.25900000000000001</c:v>
                </c:pt>
                <c:pt idx="261">
                  <c:v>0.26</c:v>
                </c:pt>
                <c:pt idx="262">
                  <c:v>0.26100000000000001</c:v>
                </c:pt>
                <c:pt idx="263">
                  <c:v>0.26200000000000001</c:v>
                </c:pt>
                <c:pt idx="264">
                  <c:v>0.26300000000000001</c:v>
                </c:pt>
                <c:pt idx="265">
                  <c:v>0.26400000000000001</c:v>
                </c:pt>
                <c:pt idx="266">
                  <c:v>0.26500000000000001</c:v>
                </c:pt>
                <c:pt idx="267">
                  <c:v>0.26600000000000001</c:v>
                </c:pt>
                <c:pt idx="268">
                  <c:v>0.26700000000000002</c:v>
                </c:pt>
                <c:pt idx="269">
                  <c:v>0.26800000000000002</c:v>
                </c:pt>
                <c:pt idx="270">
                  <c:v>0.26900000000000002</c:v>
                </c:pt>
                <c:pt idx="271">
                  <c:v>0.27</c:v>
                </c:pt>
                <c:pt idx="272">
                  <c:v>0.27100000000000002</c:v>
                </c:pt>
                <c:pt idx="273">
                  <c:v>0.27200000000000002</c:v>
                </c:pt>
                <c:pt idx="274">
                  <c:v>0.27300000000000002</c:v>
                </c:pt>
                <c:pt idx="275">
                  <c:v>0.27400000000000002</c:v>
                </c:pt>
                <c:pt idx="276">
                  <c:v>0.27500000000000002</c:v>
                </c:pt>
                <c:pt idx="277">
                  <c:v>0.27600000000000002</c:v>
                </c:pt>
                <c:pt idx="278">
                  <c:v>0.27700000000000002</c:v>
                </c:pt>
                <c:pt idx="279">
                  <c:v>0.27800000000000002</c:v>
                </c:pt>
                <c:pt idx="280">
                  <c:v>0.27900000000000003</c:v>
                </c:pt>
                <c:pt idx="281">
                  <c:v>0.28000000000000003</c:v>
                </c:pt>
                <c:pt idx="282">
                  <c:v>0.28100000000000003</c:v>
                </c:pt>
                <c:pt idx="283">
                  <c:v>0.28199999999999997</c:v>
                </c:pt>
                <c:pt idx="284">
                  <c:v>0.28299999999999997</c:v>
                </c:pt>
                <c:pt idx="285">
                  <c:v>0.28399999999999997</c:v>
                </c:pt>
                <c:pt idx="286">
                  <c:v>0.28499999999999998</c:v>
                </c:pt>
                <c:pt idx="287">
                  <c:v>0.28599999999999998</c:v>
                </c:pt>
                <c:pt idx="288">
                  <c:v>0.28699999999999998</c:v>
                </c:pt>
                <c:pt idx="289">
                  <c:v>0.28799999999999998</c:v>
                </c:pt>
                <c:pt idx="290">
                  <c:v>0.28899999999999998</c:v>
                </c:pt>
                <c:pt idx="291">
                  <c:v>0.28999999999999998</c:v>
                </c:pt>
                <c:pt idx="292">
                  <c:v>0.29099999999999998</c:v>
                </c:pt>
                <c:pt idx="293">
                  <c:v>0.29199999999999998</c:v>
                </c:pt>
                <c:pt idx="294">
                  <c:v>0.29299999999999998</c:v>
                </c:pt>
                <c:pt idx="295">
                  <c:v>0.29399999999999998</c:v>
                </c:pt>
                <c:pt idx="296">
                  <c:v>0.29499999999999998</c:v>
                </c:pt>
                <c:pt idx="297">
                  <c:v>0.29599999999999999</c:v>
                </c:pt>
                <c:pt idx="298">
                  <c:v>0.29699999999999999</c:v>
                </c:pt>
                <c:pt idx="299">
                  <c:v>0.29799999999999999</c:v>
                </c:pt>
                <c:pt idx="300">
                  <c:v>0.29899999999999999</c:v>
                </c:pt>
                <c:pt idx="301">
                  <c:v>0.3</c:v>
                </c:pt>
                <c:pt idx="302">
                  <c:v>0.30099999999999999</c:v>
                </c:pt>
                <c:pt idx="303">
                  <c:v>0.30199999999999999</c:v>
                </c:pt>
                <c:pt idx="304">
                  <c:v>0.30299999999999999</c:v>
                </c:pt>
                <c:pt idx="305">
                  <c:v>0.30399999999999999</c:v>
                </c:pt>
                <c:pt idx="306">
                  <c:v>0.30499999999999999</c:v>
                </c:pt>
                <c:pt idx="307">
                  <c:v>0.30599999999999999</c:v>
                </c:pt>
                <c:pt idx="308">
                  <c:v>0.307</c:v>
                </c:pt>
                <c:pt idx="309">
                  <c:v>0.308</c:v>
                </c:pt>
                <c:pt idx="310">
                  <c:v>0.309</c:v>
                </c:pt>
                <c:pt idx="311">
                  <c:v>0.31</c:v>
                </c:pt>
                <c:pt idx="312">
                  <c:v>0.311</c:v>
                </c:pt>
                <c:pt idx="313">
                  <c:v>0.312</c:v>
                </c:pt>
                <c:pt idx="314">
                  <c:v>0.313</c:v>
                </c:pt>
                <c:pt idx="315">
                  <c:v>0.314</c:v>
                </c:pt>
                <c:pt idx="316">
                  <c:v>0.315</c:v>
                </c:pt>
                <c:pt idx="317">
                  <c:v>0.316</c:v>
                </c:pt>
                <c:pt idx="318">
                  <c:v>0.317</c:v>
                </c:pt>
                <c:pt idx="319">
                  <c:v>0.318</c:v>
                </c:pt>
                <c:pt idx="320">
                  <c:v>0.31900000000000001</c:v>
                </c:pt>
                <c:pt idx="321">
                  <c:v>0.32</c:v>
                </c:pt>
                <c:pt idx="322">
                  <c:v>0.32100000000000001</c:v>
                </c:pt>
                <c:pt idx="323">
                  <c:v>0.32200000000000001</c:v>
                </c:pt>
                <c:pt idx="324">
                  <c:v>0.32300000000000001</c:v>
                </c:pt>
                <c:pt idx="325">
                  <c:v>0.32400000000000001</c:v>
                </c:pt>
                <c:pt idx="326">
                  <c:v>0.32500000000000001</c:v>
                </c:pt>
                <c:pt idx="327">
                  <c:v>0.32600000000000001</c:v>
                </c:pt>
                <c:pt idx="328">
                  <c:v>0.32700000000000001</c:v>
                </c:pt>
                <c:pt idx="329">
                  <c:v>0.32800000000000001</c:v>
                </c:pt>
                <c:pt idx="330">
                  <c:v>0.32900000000000001</c:v>
                </c:pt>
                <c:pt idx="331">
                  <c:v>0.33</c:v>
                </c:pt>
                <c:pt idx="332">
                  <c:v>0.33100000000000002</c:v>
                </c:pt>
                <c:pt idx="333">
                  <c:v>0.33200000000000002</c:v>
                </c:pt>
                <c:pt idx="334">
                  <c:v>0.33300000000000002</c:v>
                </c:pt>
                <c:pt idx="335">
                  <c:v>0.33400000000000002</c:v>
                </c:pt>
                <c:pt idx="336">
                  <c:v>0.33500000000000002</c:v>
                </c:pt>
                <c:pt idx="337">
                  <c:v>0.33600000000000002</c:v>
                </c:pt>
                <c:pt idx="338">
                  <c:v>0.33700000000000002</c:v>
                </c:pt>
                <c:pt idx="339">
                  <c:v>0.33800000000000002</c:v>
                </c:pt>
                <c:pt idx="340">
                  <c:v>0.33900000000000002</c:v>
                </c:pt>
                <c:pt idx="341">
                  <c:v>0.34</c:v>
                </c:pt>
                <c:pt idx="342">
                  <c:v>0.34100000000000003</c:v>
                </c:pt>
                <c:pt idx="343">
                  <c:v>0.34200000000000003</c:v>
                </c:pt>
                <c:pt idx="344">
                  <c:v>0.34300000000000003</c:v>
                </c:pt>
                <c:pt idx="345">
                  <c:v>0.34399999999999997</c:v>
                </c:pt>
                <c:pt idx="346">
                  <c:v>0.34499999999999997</c:v>
                </c:pt>
                <c:pt idx="347">
                  <c:v>0.34599999999999997</c:v>
                </c:pt>
                <c:pt idx="348">
                  <c:v>0.34699999999999998</c:v>
                </c:pt>
                <c:pt idx="349">
                  <c:v>0.34799999999999998</c:v>
                </c:pt>
                <c:pt idx="350">
                  <c:v>0.34899999999999998</c:v>
                </c:pt>
                <c:pt idx="351">
                  <c:v>0.35</c:v>
                </c:pt>
                <c:pt idx="352">
                  <c:v>0.35099999999999998</c:v>
                </c:pt>
                <c:pt idx="353">
                  <c:v>0.35199999999999998</c:v>
                </c:pt>
                <c:pt idx="354">
                  <c:v>0.35299999999999998</c:v>
                </c:pt>
                <c:pt idx="355">
                  <c:v>0.35399999999999998</c:v>
                </c:pt>
                <c:pt idx="356">
                  <c:v>0.35499999999999998</c:v>
                </c:pt>
                <c:pt idx="357">
                  <c:v>0.35599999999999998</c:v>
                </c:pt>
                <c:pt idx="358">
                  <c:v>0.35699999999999998</c:v>
                </c:pt>
                <c:pt idx="359">
                  <c:v>0.35799999999999998</c:v>
                </c:pt>
                <c:pt idx="360">
                  <c:v>0.35899999999999999</c:v>
                </c:pt>
                <c:pt idx="361">
                  <c:v>0.36</c:v>
                </c:pt>
                <c:pt idx="362">
                  <c:v>0.36099999999999999</c:v>
                </c:pt>
                <c:pt idx="363">
                  <c:v>0.36199999999999999</c:v>
                </c:pt>
                <c:pt idx="364">
                  <c:v>0.36299999999999999</c:v>
                </c:pt>
                <c:pt idx="365">
                  <c:v>0.36399999999999999</c:v>
                </c:pt>
                <c:pt idx="366">
                  <c:v>0.36499999999999999</c:v>
                </c:pt>
                <c:pt idx="367">
                  <c:v>0.36599999999999999</c:v>
                </c:pt>
                <c:pt idx="368">
                  <c:v>0.36699999999999999</c:v>
                </c:pt>
                <c:pt idx="369">
                  <c:v>0.36799999999999999</c:v>
                </c:pt>
                <c:pt idx="370">
                  <c:v>0.36899999999999999</c:v>
                </c:pt>
                <c:pt idx="371">
                  <c:v>0.37</c:v>
                </c:pt>
                <c:pt idx="372">
                  <c:v>0.371</c:v>
                </c:pt>
                <c:pt idx="373">
                  <c:v>0.372</c:v>
                </c:pt>
                <c:pt idx="374">
                  <c:v>0.373</c:v>
                </c:pt>
                <c:pt idx="375">
                  <c:v>0.374</c:v>
                </c:pt>
                <c:pt idx="376">
                  <c:v>0.375</c:v>
                </c:pt>
                <c:pt idx="377">
                  <c:v>0.376</c:v>
                </c:pt>
                <c:pt idx="378">
                  <c:v>0.377</c:v>
                </c:pt>
                <c:pt idx="379">
                  <c:v>0.378</c:v>
                </c:pt>
                <c:pt idx="380">
                  <c:v>0.379</c:v>
                </c:pt>
                <c:pt idx="381">
                  <c:v>0.38</c:v>
                </c:pt>
                <c:pt idx="382">
                  <c:v>0.38100000000000001</c:v>
                </c:pt>
                <c:pt idx="383">
                  <c:v>0.38200000000000001</c:v>
                </c:pt>
                <c:pt idx="384">
                  <c:v>0.38300000000000001</c:v>
                </c:pt>
                <c:pt idx="385">
                  <c:v>0.38400000000000001</c:v>
                </c:pt>
                <c:pt idx="386">
                  <c:v>0.38500000000000001</c:v>
                </c:pt>
                <c:pt idx="387">
                  <c:v>0.38600000000000001</c:v>
                </c:pt>
                <c:pt idx="388">
                  <c:v>0.38700000000000001</c:v>
                </c:pt>
                <c:pt idx="389">
                  <c:v>0.38800000000000001</c:v>
                </c:pt>
                <c:pt idx="390">
                  <c:v>0.38900000000000001</c:v>
                </c:pt>
                <c:pt idx="391">
                  <c:v>0.39</c:v>
                </c:pt>
                <c:pt idx="392">
                  <c:v>0.39100000000000001</c:v>
                </c:pt>
                <c:pt idx="393">
                  <c:v>0.39200000000000002</c:v>
                </c:pt>
                <c:pt idx="394">
                  <c:v>0.39300000000000002</c:v>
                </c:pt>
                <c:pt idx="395">
                  <c:v>0.39400000000000002</c:v>
                </c:pt>
                <c:pt idx="396">
                  <c:v>0.39500000000000002</c:v>
                </c:pt>
                <c:pt idx="397">
                  <c:v>0.39600000000000002</c:v>
                </c:pt>
                <c:pt idx="398">
                  <c:v>0.39700000000000002</c:v>
                </c:pt>
                <c:pt idx="399">
                  <c:v>0.39800000000000002</c:v>
                </c:pt>
                <c:pt idx="400">
                  <c:v>0.39900000000000002</c:v>
                </c:pt>
                <c:pt idx="401">
                  <c:v>0.4</c:v>
                </c:pt>
                <c:pt idx="402">
                  <c:v>0.40100000000000002</c:v>
                </c:pt>
                <c:pt idx="403">
                  <c:v>0.40200000000000002</c:v>
                </c:pt>
                <c:pt idx="404">
                  <c:v>0.40300000000000002</c:v>
                </c:pt>
                <c:pt idx="405">
                  <c:v>0.40400000000000003</c:v>
                </c:pt>
                <c:pt idx="406">
                  <c:v>0.40500000000000003</c:v>
                </c:pt>
                <c:pt idx="407">
                  <c:v>0.40600000000000003</c:v>
                </c:pt>
                <c:pt idx="408">
                  <c:v>0.40699999999999997</c:v>
                </c:pt>
                <c:pt idx="409">
                  <c:v>0.40799999999999997</c:v>
                </c:pt>
                <c:pt idx="410">
                  <c:v>0.40899999999999997</c:v>
                </c:pt>
                <c:pt idx="411">
                  <c:v>0.41</c:v>
                </c:pt>
                <c:pt idx="412">
                  <c:v>0.41099999999999998</c:v>
                </c:pt>
                <c:pt idx="413">
                  <c:v>0.41199999999999998</c:v>
                </c:pt>
                <c:pt idx="414">
                  <c:v>0.41299999999999998</c:v>
                </c:pt>
                <c:pt idx="415">
                  <c:v>0.41399999999999998</c:v>
                </c:pt>
                <c:pt idx="416">
                  <c:v>0.41499999999999998</c:v>
                </c:pt>
                <c:pt idx="417">
                  <c:v>0.41599999999999998</c:v>
                </c:pt>
                <c:pt idx="418">
                  <c:v>0.41699999999999998</c:v>
                </c:pt>
                <c:pt idx="419">
                  <c:v>0.41799999999999998</c:v>
                </c:pt>
                <c:pt idx="420">
                  <c:v>0.41899999999999998</c:v>
                </c:pt>
                <c:pt idx="421">
                  <c:v>0.42</c:v>
                </c:pt>
                <c:pt idx="422">
                  <c:v>0.42099999999999999</c:v>
                </c:pt>
                <c:pt idx="423">
                  <c:v>0.42199999999999999</c:v>
                </c:pt>
                <c:pt idx="424">
                  <c:v>0.42299999999999999</c:v>
                </c:pt>
                <c:pt idx="425">
                  <c:v>0.42399999999999999</c:v>
                </c:pt>
                <c:pt idx="426">
                  <c:v>0.42499999999999999</c:v>
                </c:pt>
                <c:pt idx="427">
                  <c:v>0.42599999999999999</c:v>
                </c:pt>
                <c:pt idx="428">
                  <c:v>0.42699999999999999</c:v>
                </c:pt>
                <c:pt idx="429">
                  <c:v>0.42799999999999999</c:v>
                </c:pt>
                <c:pt idx="430">
                  <c:v>0.42899999999999999</c:v>
                </c:pt>
                <c:pt idx="431">
                  <c:v>0.43</c:v>
                </c:pt>
                <c:pt idx="432">
                  <c:v>0.43099999999999999</c:v>
                </c:pt>
                <c:pt idx="433">
                  <c:v>0.432</c:v>
                </c:pt>
                <c:pt idx="434">
                  <c:v>0.433</c:v>
                </c:pt>
                <c:pt idx="435">
                  <c:v>0.434</c:v>
                </c:pt>
                <c:pt idx="436">
                  <c:v>0.435</c:v>
                </c:pt>
                <c:pt idx="437">
                  <c:v>0.436</c:v>
                </c:pt>
                <c:pt idx="438">
                  <c:v>0.437</c:v>
                </c:pt>
                <c:pt idx="439">
                  <c:v>0.438</c:v>
                </c:pt>
                <c:pt idx="440">
                  <c:v>0.439</c:v>
                </c:pt>
                <c:pt idx="441">
                  <c:v>0.44</c:v>
                </c:pt>
                <c:pt idx="442">
                  <c:v>0.441</c:v>
                </c:pt>
                <c:pt idx="443">
                  <c:v>0.442</c:v>
                </c:pt>
                <c:pt idx="444">
                  <c:v>0.443</c:v>
                </c:pt>
                <c:pt idx="445">
                  <c:v>0.44400000000000001</c:v>
                </c:pt>
                <c:pt idx="446">
                  <c:v>0.44500000000000001</c:v>
                </c:pt>
                <c:pt idx="447">
                  <c:v>0.44600000000000001</c:v>
                </c:pt>
                <c:pt idx="448">
                  <c:v>0.44700000000000001</c:v>
                </c:pt>
                <c:pt idx="449">
                  <c:v>0.44800000000000001</c:v>
                </c:pt>
                <c:pt idx="450">
                  <c:v>0.44900000000000001</c:v>
                </c:pt>
                <c:pt idx="451">
                  <c:v>0.45</c:v>
                </c:pt>
                <c:pt idx="452">
                  <c:v>0.45100000000000001</c:v>
                </c:pt>
                <c:pt idx="453">
                  <c:v>0.45200000000000001</c:v>
                </c:pt>
                <c:pt idx="454">
                  <c:v>0.45300000000000001</c:v>
                </c:pt>
                <c:pt idx="455">
                  <c:v>0.45400000000000001</c:v>
                </c:pt>
                <c:pt idx="456">
                  <c:v>0.45500000000000002</c:v>
                </c:pt>
                <c:pt idx="457">
                  <c:v>0.45600000000000002</c:v>
                </c:pt>
                <c:pt idx="458">
                  <c:v>0.45700000000000002</c:v>
                </c:pt>
                <c:pt idx="459">
                  <c:v>0.45800000000000002</c:v>
                </c:pt>
                <c:pt idx="460">
                  <c:v>0.45900000000000002</c:v>
                </c:pt>
                <c:pt idx="461">
                  <c:v>0.46</c:v>
                </c:pt>
                <c:pt idx="462">
                  <c:v>0.46100000000000002</c:v>
                </c:pt>
                <c:pt idx="463">
                  <c:v>0.46200000000000002</c:v>
                </c:pt>
                <c:pt idx="464">
                  <c:v>0.46300000000000002</c:v>
                </c:pt>
                <c:pt idx="465">
                  <c:v>0.46400000000000002</c:v>
                </c:pt>
                <c:pt idx="466">
                  <c:v>0.46500000000000002</c:v>
                </c:pt>
                <c:pt idx="467">
                  <c:v>0.46600000000000003</c:v>
                </c:pt>
                <c:pt idx="468">
                  <c:v>0.46700000000000003</c:v>
                </c:pt>
                <c:pt idx="469">
                  <c:v>0.46800000000000003</c:v>
                </c:pt>
                <c:pt idx="470">
                  <c:v>0.46899999999999997</c:v>
                </c:pt>
                <c:pt idx="471">
                  <c:v>0.47</c:v>
                </c:pt>
                <c:pt idx="472">
                  <c:v>0.47099999999999997</c:v>
                </c:pt>
                <c:pt idx="473">
                  <c:v>0.47199999999999998</c:v>
                </c:pt>
                <c:pt idx="474">
                  <c:v>0.47299999999999998</c:v>
                </c:pt>
                <c:pt idx="475">
                  <c:v>0.47399999999999998</c:v>
                </c:pt>
                <c:pt idx="476">
                  <c:v>0.47499999999999998</c:v>
                </c:pt>
                <c:pt idx="477">
                  <c:v>0.47599999999999998</c:v>
                </c:pt>
                <c:pt idx="478">
                  <c:v>0.47699999999999998</c:v>
                </c:pt>
                <c:pt idx="479">
                  <c:v>0.47799999999999998</c:v>
                </c:pt>
                <c:pt idx="480">
                  <c:v>0.47899999999999998</c:v>
                </c:pt>
                <c:pt idx="481">
                  <c:v>0.48</c:v>
                </c:pt>
                <c:pt idx="482">
                  <c:v>0.48099999999999998</c:v>
                </c:pt>
                <c:pt idx="483">
                  <c:v>0.48199999999999998</c:v>
                </c:pt>
                <c:pt idx="484">
                  <c:v>0.48299999999999998</c:v>
                </c:pt>
                <c:pt idx="485">
                  <c:v>0.48399999999999999</c:v>
                </c:pt>
                <c:pt idx="486">
                  <c:v>0.48499999999999999</c:v>
                </c:pt>
                <c:pt idx="487">
                  <c:v>0.48599999999999999</c:v>
                </c:pt>
                <c:pt idx="488">
                  <c:v>0.48699999999999999</c:v>
                </c:pt>
                <c:pt idx="489">
                  <c:v>0.48799999999999999</c:v>
                </c:pt>
                <c:pt idx="490">
                  <c:v>0.48899999999999999</c:v>
                </c:pt>
                <c:pt idx="491">
                  <c:v>0.49</c:v>
                </c:pt>
                <c:pt idx="492">
                  <c:v>0.49099999999999999</c:v>
                </c:pt>
                <c:pt idx="493">
                  <c:v>0.49199999999999999</c:v>
                </c:pt>
                <c:pt idx="494">
                  <c:v>0.49299999999999999</c:v>
                </c:pt>
                <c:pt idx="495">
                  <c:v>0.49399999999999999</c:v>
                </c:pt>
                <c:pt idx="496">
                  <c:v>0.495</c:v>
                </c:pt>
                <c:pt idx="497">
                  <c:v>0.496</c:v>
                </c:pt>
                <c:pt idx="498">
                  <c:v>0.497</c:v>
                </c:pt>
                <c:pt idx="499">
                  <c:v>0.498</c:v>
                </c:pt>
                <c:pt idx="500">
                  <c:v>0.499</c:v>
                </c:pt>
                <c:pt idx="501">
                  <c:v>0.5</c:v>
                </c:pt>
                <c:pt idx="502">
                  <c:v>0.501</c:v>
                </c:pt>
                <c:pt idx="503">
                  <c:v>0.502</c:v>
                </c:pt>
                <c:pt idx="504">
                  <c:v>0.503</c:v>
                </c:pt>
                <c:pt idx="505">
                  <c:v>0.504</c:v>
                </c:pt>
                <c:pt idx="506">
                  <c:v>0.505</c:v>
                </c:pt>
                <c:pt idx="507">
                  <c:v>0.50600000000000001</c:v>
                </c:pt>
                <c:pt idx="508">
                  <c:v>0.50700000000000001</c:v>
                </c:pt>
                <c:pt idx="509">
                  <c:v>0.50800000000000001</c:v>
                </c:pt>
                <c:pt idx="510">
                  <c:v>0.50900000000000001</c:v>
                </c:pt>
                <c:pt idx="511">
                  <c:v>0.51</c:v>
                </c:pt>
                <c:pt idx="512">
                  <c:v>0.51100000000000001</c:v>
                </c:pt>
                <c:pt idx="513">
                  <c:v>0.51200000000000001</c:v>
                </c:pt>
                <c:pt idx="514">
                  <c:v>0.51300000000000001</c:v>
                </c:pt>
                <c:pt idx="515">
                  <c:v>0.51400000000000001</c:v>
                </c:pt>
                <c:pt idx="516">
                  <c:v>0.51500000000000001</c:v>
                </c:pt>
                <c:pt idx="517">
                  <c:v>0.51600000000000001</c:v>
                </c:pt>
                <c:pt idx="518">
                  <c:v>0.51700000000000002</c:v>
                </c:pt>
                <c:pt idx="519">
                  <c:v>0.51800000000000002</c:v>
                </c:pt>
                <c:pt idx="520">
                  <c:v>0.51900000000000002</c:v>
                </c:pt>
                <c:pt idx="521">
                  <c:v>0.52</c:v>
                </c:pt>
                <c:pt idx="522">
                  <c:v>0.52100000000000002</c:v>
                </c:pt>
                <c:pt idx="523">
                  <c:v>0.52200000000000002</c:v>
                </c:pt>
                <c:pt idx="524">
                  <c:v>0.52300000000000002</c:v>
                </c:pt>
                <c:pt idx="525">
                  <c:v>0.52400000000000002</c:v>
                </c:pt>
                <c:pt idx="526">
                  <c:v>0.52500000000000002</c:v>
                </c:pt>
                <c:pt idx="527">
                  <c:v>0.52600000000000002</c:v>
                </c:pt>
                <c:pt idx="528">
                  <c:v>0.52700000000000002</c:v>
                </c:pt>
                <c:pt idx="529">
                  <c:v>0.52800000000000002</c:v>
                </c:pt>
                <c:pt idx="530">
                  <c:v>0.52900000000000003</c:v>
                </c:pt>
                <c:pt idx="531">
                  <c:v>0.53</c:v>
                </c:pt>
                <c:pt idx="532">
                  <c:v>0.53100000000000003</c:v>
                </c:pt>
                <c:pt idx="533">
                  <c:v>0.53200000000000003</c:v>
                </c:pt>
                <c:pt idx="534">
                  <c:v>0.53300000000000003</c:v>
                </c:pt>
                <c:pt idx="535">
                  <c:v>0.53400000000000003</c:v>
                </c:pt>
                <c:pt idx="536">
                  <c:v>0.53500000000000003</c:v>
                </c:pt>
                <c:pt idx="537">
                  <c:v>0.53600000000000003</c:v>
                </c:pt>
                <c:pt idx="538">
                  <c:v>0.53700000000000003</c:v>
                </c:pt>
                <c:pt idx="539">
                  <c:v>0.53800000000000003</c:v>
                </c:pt>
                <c:pt idx="540">
                  <c:v>0.53900000000000003</c:v>
                </c:pt>
                <c:pt idx="541">
                  <c:v>0.54</c:v>
                </c:pt>
                <c:pt idx="542">
                  <c:v>0.54100000000000004</c:v>
                </c:pt>
                <c:pt idx="543">
                  <c:v>0.54200000000000004</c:v>
                </c:pt>
                <c:pt idx="544">
                  <c:v>0.54300000000000004</c:v>
                </c:pt>
                <c:pt idx="545">
                  <c:v>0.54400000000000004</c:v>
                </c:pt>
                <c:pt idx="546">
                  <c:v>0.54500000000000004</c:v>
                </c:pt>
                <c:pt idx="547">
                  <c:v>0.54600000000000004</c:v>
                </c:pt>
                <c:pt idx="548">
                  <c:v>0.54700000000000004</c:v>
                </c:pt>
                <c:pt idx="549">
                  <c:v>0.54800000000000004</c:v>
                </c:pt>
                <c:pt idx="550">
                  <c:v>0.54900000000000004</c:v>
                </c:pt>
                <c:pt idx="551">
                  <c:v>0.55000000000000004</c:v>
                </c:pt>
                <c:pt idx="552">
                  <c:v>0.55100000000000005</c:v>
                </c:pt>
                <c:pt idx="553">
                  <c:v>0.55200000000000005</c:v>
                </c:pt>
                <c:pt idx="554">
                  <c:v>0.55300000000000005</c:v>
                </c:pt>
                <c:pt idx="555">
                  <c:v>0.55400000000000005</c:v>
                </c:pt>
                <c:pt idx="556">
                  <c:v>0.55500000000000005</c:v>
                </c:pt>
                <c:pt idx="557">
                  <c:v>0.55600000000000005</c:v>
                </c:pt>
                <c:pt idx="558">
                  <c:v>0.55700000000000005</c:v>
                </c:pt>
                <c:pt idx="559">
                  <c:v>0.55800000000000005</c:v>
                </c:pt>
                <c:pt idx="560">
                  <c:v>0.55900000000000005</c:v>
                </c:pt>
                <c:pt idx="561">
                  <c:v>0.56000000000000005</c:v>
                </c:pt>
                <c:pt idx="562">
                  <c:v>0.56100000000000005</c:v>
                </c:pt>
                <c:pt idx="563">
                  <c:v>0.56200000000000006</c:v>
                </c:pt>
                <c:pt idx="564">
                  <c:v>0.56299999999999994</c:v>
                </c:pt>
                <c:pt idx="565">
                  <c:v>0.56399999999999995</c:v>
                </c:pt>
                <c:pt idx="566">
                  <c:v>0.56499999999999995</c:v>
                </c:pt>
                <c:pt idx="567">
                  <c:v>0.56599999999999995</c:v>
                </c:pt>
                <c:pt idx="568">
                  <c:v>0.56699999999999995</c:v>
                </c:pt>
                <c:pt idx="569">
                  <c:v>0.56799999999999995</c:v>
                </c:pt>
                <c:pt idx="570">
                  <c:v>0.56899999999999995</c:v>
                </c:pt>
                <c:pt idx="571">
                  <c:v>0.56999999999999995</c:v>
                </c:pt>
                <c:pt idx="572">
                  <c:v>0.57099999999999995</c:v>
                </c:pt>
                <c:pt idx="573">
                  <c:v>0.57199999999999995</c:v>
                </c:pt>
                <c:pt idx="574">
                  <c:v>0.57299999999999995</c:v>
                </c:pt>
                <c:pt idx="575">
                  <c:v>0.57399999999999995</c:v>
                </c:pt>
                <c:pt idx="576">
                  <c:v>0.57499999999999996</c:v>
                </c:pt>
                <c:pt idx="577">
                  <c:v>0.57599999999999996</c:v>
                </c:pt>
                <c:pt idx="578">
                  <c:v>0.57699999999999996</c:v>
                </c:pt>
                <c:pt idx="579">
                  <c:v>0.57799999999999996</c:v>
                </c:pt>
                <c:pt idx="580">
                  <c:v>0.57899999999999996</c:v>
                </c:pt>
                <c:pt idx="581">
                  <c:v>0.57999999999999996</c:v>
                </c:pt>
                <c:pt idx="582">
                  <c:v>0.58099999999999996</c:v>
                </c:pt>
                <c:pt idx="583">
                  <c:v>0.58199999999999996</c:v>
                </c:pt>
                <c:pt idx="584">
                  <c:v>0.58299999999999996</c:v>
                </c:pt>
                <c:pt idx="585">
                  <c:v>0.58399999999999996</c:v>
                </c:pt>
                <c:pt idx="586">
                  <c:v>0.58499999999999996</c:v>
                </c:pt>
                <c:pt idx="587">
                  <c:v>0.58599999999999997</c:v>
                </c:pt>
                <c:pt idx="588">
                  <c:v>0.58699999999999997</c:v>
                </c:pt>
                <c:pt idx="589">
                  <c:v>0.58799999999999997</c:v>
                </c:pt>
                <c:pt idx="590">
                  <c:v>0.58899999999999997</c:v>
                </c:pt>
                <c:pt idx="591">
                  <c:v>0.59</c:v>
                </c:pt>
                <c:pt idx="592">
                  <c:v>0.59099999999999997</c:v>
                </c:pt>
                <c:pt idx="593">
                  <c:v>0.59199999999999997</c:v>
                </c:pt>
                <c:pt idx="594">
                  <c:v>0.59299999999999997</c:v>
                </c:pt>
                <c:pt idx="595">
                  <c:v>0.59399999999999997</c:v>
                </c:pt>
                <c:pt idx="596">
                  <c:v>0.59499999999999997</c:v>
                </c:pt>
                <c:pt idx="597">
                  <c:v>0.59599999999999997</c:v>
                </c:pt>
                <c:pt idx="598">
                  <c:v>0.59699999999999998</c:v>
                </c:pt>
                <c:pt idx="599">
                  <c:v>0.59799999999999998</c:v>
                </c:pt>
                <c:pt idx="600">
                  <c:v>0.59899999999999998</c:v>
                </c:pt>
                <c:pt idx="601">
                  <c:v>0.6</c:v>
                </c:pt>
                <c:pt idx="602">
                  <c:v>0.60099999999999998</c:v>
                </c:pt>
                <c:pt idx="603">
                  <c:v>0.60199999999999998</c:v>
                </c:pt>
                <c:pt idx="604">
                  <c:v>0.60299999999999998</c:v>
                </c:pt>
                <c:pt idx="605">
                  <c:v>0.60399999999999998</c:v>
                </c:pt>
                <c:pt idx="606">
                  <c:v>0.60499999999999998</c:v>
                </c:pt>
                <c:pt idx="607">
                  <c:v>0.60599999999999998</c:v>
                </c:pt>
                <c:pt idx="608">
                  <c:v>0.60699999999999998</c:v>
                </c:pt>
                <c:pt idx="609">
                  <c:v>0.60799999999999998</c:v>
                </c:pt>
                <c:pt idx="610">
                  <c:v>0.60899999999999999</c:v>
                </c:pt>
                <c:pt idx="611">
                  <c:v>0.61</c:v>
                </c:pt>
                <c:pt idx="612">
                  <c:v>0.61099999999999999</c:v>
                </c:pt>
                <c:pt idx="613">
                  <c:v>0.61199999999999999</c:v>
                </c:pt>
                <c:pt idx="614">
                  <c:v>0.61299999999999999</c:v>
                </c:pt>
                <c:pt idx="615">
                  <c:v>0.61399999999999999</c:v>
                </c:pt>
                <c:pt idx="616">
                  <c:v>0.61499999999999999</c:v>
                </c:pt>
                <c:pt idx="617">
                  <c:v>0.61599999999999999</c:v>
                </c:pt>
                <c:pt idx="618">
                  <c:v>0.61699999999999999</c:v>
                </c:pt>
                <c:pt idx="619">
                  <c:v>0.61799999999999999</c:v>
                </c:pt>
                <c:pt idx="620">
                  <c:v>0.61899999999999999</c:v>
                </c:pt>
                <c:pt idx="621">
                  <c:v>0.62</c:v>
                </c:pt>
                <c:pt idx="622">
                  <c:v>0.621</c:v>
                </c:pt>
                <c:pt idx="623">
                  <c:v>0.622</c:v>
                </c:pt>
                <c:pt idx="624">
                  <c:v>0.623</c:v>
                </c:pt>
                <c:pt idx="625">
                  <c:v>0.624</c:v>
                </c:pt>
                <c:pt idx="626">
                  <c:v>0.625</c:v>
                </c:pt>
                <c:pt idx="627">
                  <c:v>0.626</c:v>
                </c:pt>
                <c:pt idx="628">
                  <c:v>0.627</c:v>
                </c:pt>
                <c:pt idx="629">
                  <c:v>0.628</c:v>
                </c:pt>
                <c:pt idx="630">
                  <c:v>0.629</c:v>
                </c:pt>
                <c:pt idx="631">
                  <c:v>0.63</c:v>
                </c:pt>
                <c:pt idx="632">
                  <c:v>0.63100000000000001</c:v>
                </c:pt>
                <c:pt idx="633">
                  <c:v>0.63200000000000001</c:v>
                </c:pt>
                <c:pt idx="634">
                  <c:v>0.63300000000000001</c:v>
                </c:pt>
                <c:pt idx="635">
                  <c:v>0.63400000000000001</c:v>
                </c:pt>
                <c:pt idx="636">
                  <c:v>0.63500000000000001</c:v>
                </c:pt>
                <c:pt idx="637">
                  <c:v>0.63600000000000001</c:v>
                </c:pt>
                <c:pt idx="638">
                  <c:v>0.63700000000000001</c:v>
                </c:pt>
                <c:pt idx="639">
                  <c:v>0.63800000000000001</c:v>
                </c:pt>
                <c:pt idx="640">
                  <c:v>0.63900000000000001</c:v>
                </c:pt>
                <c:pt idx="641">
                  <c:v>0.64</c:v>
                </c:pt>
                <c:pt idx="642">
                  <c:v>0.64100000000000001</c:v>
                </c:pt>
                <c:pt idx="643">
                  <c:v>0.64200000000000002</c:v>
                </c:pt>
                <c:pt idx="644">
                  <c:v>0.64300000000000002</c:v>
                </c:pt>
                <c:pt idx="645">
                  <c:v>0.64400000000000002</c:v>
                </c:pt>
                <c:pt idx="646">
                  <c:v>0.64500000000000002</c:v>
                </c:pt>
                <c:pt idx="647">
                  <c:v>0.64600000000000002</c:v>
                </c:pt>
                <c:pt idx="648">
                  <c:v>0.64700000000000002</c:v>
                </c:pt>
                <c:pt idx="649">
                  <c:v>0.64800000000000002</c:v>
                </c:pt>
                <c:pt idx="650">
                  <c:v>0.64900000000000002</c:v>
                </c:pt>
                <c:pt idx="651">
                  <c:v>0.65</c:v>
                </c:pt>
                <c:pt idx="652">
                  <c:v>0.65100000000000002</c:v>
                </c:pt>
                <c:pt idx="653">
                  <c:v>0.65200000000000002</c:v>
                </c:pt>
                <c:pt idx="654">
                  <c:v>0.65300000000000002</c:v>
                </c:pt>
                <c:pt idx="655">
                  <c:v>0.65400000000000003</c:v>
                </c:pt>
                <c:pt idx="656">
                  <c:v>0.65500000000000003</c:v>
                </c:pt>
                <c:pt idx="657">
                  <c:v>0.65600000000000003</c:v>
                </c:pt>
                <c:pt idx="658">
                  <c:v>0.65700000000000003</c:v>
                </c:pt>
                <c:pt idx="659">
                  <c:v>0.65800000000000003</c:v>
                </c:pt>
                <c:pt idx="660">
                  <c:v>0.65900000000000003</c:v>
                </c:pt>
                <c:pt idx="661">
                  <c:v>0.66</c:v>
                </c:pt>
                <c:pt idx="662">
                  <c:v>0.66100000000000003</c:v>
                </c:pt>
                <c:pt idx="663">
                  <c:v>0.66200000000000003</c:v>
                </c:pt>
                <c:pt idx="664">
                  <c:v>0.66300000000000003</c:v>
                </c:pt>
                <c:pt idx="665">
                  <c:v>0.66400000000000003</c:v>
                </c:pt>
                <c:pt idx="666">
                  <c:v>0.66500000000000004</c:v>
                </c:pt>
                <c:pt idx="667">
                  <c:v>0.66600000000000004</c:v>
                </c:pt>
                <c:pt idx="668">
                  <c:v>0.66700000000000004</c:v>
                </c:pt>
                <c:pt idx="669">
                  <c:v>0.66800000000000004</c:v>
                </c:pt>
                <c:pt idx="670">
                  <c:v>0.66900000000000004</c:v>
                </c:pt>
                <c:pt idx="671">
                  <c:v>0.67</c:v>
                </c:pt>
                <c:pt idx="672">
                  <c:v>0.67100000000000004</c:v>
                </c:pt>
                <c:pt idx="673">
                  <c:v>0.67200000000000004</c:v>
                </c:pt>
                <c:pt idx="674">
                  <c:v>0.67300000000000004</c:v>
                </c:pt>
                <c:pt idx="675">
                  <c:v>0.67400000000000004</c:v>
                </c:pt>
                <c:pt idx="676">
                  <c:v>0.67500000000000004</c:v>
                </c:pt>
                <c:pt idx="677">
                  <c:v>0.67600000000000005</c:v>
                </c:pt>
                <c:pt idx="678">
                  <c:v>0.67700000000000005</c:v>
                </c:pt>
                <c:pt idx="679">
                  <c:v>0.67800000000000005</c:v>
                </c:pt>
                <c:pt idx="680">
                  <c:v>0.67900000000000005</c:v>
                </c:pt>
                <c:pt idx="681">
                  <c:v>0.68</c:v>
                </c:pt>
                <c:pt idx="682">
                  <c:v>0.68100000000000005</c:v>
                </c:pt>
                <c:pt idx="683">
                  <c:v>0.68200000000000005</c:v>
                </c:pt>
                <c:pt idx="684">
                  <c:v>0.68300000000000005</c:v>
                </c:pt>
                <c:pt idx="685">
                  <c:v>0.68400000000000005</c:v>
                </c:pt>
                <c:pt idx="686">
                  <c:v>0.68500000000000005</c:v>
                </c:pt>
                <c:pt idx="687">
                  <c:v>0.68600000000000005</c:v>
                </c:pt>
                <c:pt idx="688">
                  <c:v>0.68700000000000006</c:v>
                </c:pt>
                <c:pt idx="689">
                  <c:v>0.68799999999999994</c:v>
                </c:pt>
                <c:pt idx="690">
                  <c:v>0.68899999999999995</c:v>
                </c:pt>
                <c:pt idx="691">
                  <c:v>0.69</c:v>
                </c:pt>
                <c:pt idx="692">
                  <c:v>0.69099999999999995</c:v>
                </c:pt>
                <c:pt idx="693">
                  <c:v>0.69199999999999995</c:v>
                </c:pt>
                <c:pt idx="694">
                  <c:v>0.69299999999999995</c:v>
                </c:pt>
                <c:pt idx="695">
                  <c:v>0.69399999999999995</c:v>
                </c:pt>
                <c:pt idx="696">
                  <c:v>0.69499999999999995</c:v>
                </c:pt>
                <c:pt idx="697">
                  <c:v>0.69599999999999995</c:v>
                </c:pt>
                <c:pt idx="698">
                  <c:v>0.69699999999999995</c:v>
                </c:pt>
                <c:pt idx="699">
                  <c:v>0.69799999999999995</c:v>
                </c:pt>
                <c:pt idx="700">
                  <c:v>0.69899999999999995</c:v>
                </c:pt>
                <c:pt idx="701">
                  <c:v>0.7</c:v>
                </c:pt>
                <c:pt idx="702">
                  <c:v>0.70099999999999996</c:v>
                </c:pt>
                <c:pt idx="703">
                  <c:v>0.70199999999999996</c:v>
                </c:pt>
                <c:pt idx="704">
                  <c:v>0.70299999999999996</c:v>
                </c:pt>
                <c:pt idx="705">
                  <c:v>0.70399999999999996</c:v>
                </c:pt>
                <c:pt idx="706">
                  <c:v>0.70499999999999996</c:v>
                </c:pt>
                <c:pt idx="707">
                  <c:v>0.70599999999999996</c:v>
                </c:pt>
                <c:pt idx="708">
                  <c:v>0.70699999999999996</c:v>
                </c:pt>
                <c:pt idx="709">
                  <c:v>0.70799999999999996</c:v>
                </c:pt>
                <c:pt idx="710">
                  <c:v>0.70899999999999996</c:v>
                </c:pt>
                <c:pt idx="711">
                  <c:v>0.71</c:v>
                </c:pt>
                <c:pt idx="712">
                  <c:v>0.71099999999999997</c:v>
                </c:pt>
                <c:pt idx="713">
                  <c:v>0.71199999999999997</c:v>
                </c:pt>
                <c:pt idx="714">
                  <c:v>0.71299999999999997</c:v>
                </c:pt>
                <c:pt idx="715">
                  <c:v>0.71399999999999997</c:v>
                </c:pt>
                <c:pt idx="716">
                  <c:v>0.71499999999999997</c:v>
                </c:pt>
                <c:pt idx="717">
                  <c:v>0.71599999999999997</c:v>
                </c:pt>
                <c:pt idx="718">
                  <c:v>0.71699999999999997</c:v>
                </c:pt>
                <c:pt idx="719">
                  <c:v>0.71799999999999997</c:v>
                </c:pt>
                <c:pt idx="720">
                  <c:v>0.71899999999999997</c:v>
                </c:pt>
                <c:pt idx="721">
                  <c:v>0.72</c:v>
                </c:pt>
                <c:pt idx="722">
                  <c:v>0.72099999999999997</c:v>
                </c:pt>
                <c:pt idx="723">
                  <c:v>0.72199999999999998</c:v>
                </c:pt>
                <c:pt idx="724">
                  <c:v>0.72299999999999998</c:v>
                </c:pt>
                <c:pt idx="725">
                  <c:v>0.72399999999999998</c:v>
                </c:pt>
                <c:pt idx="726">
                  <c:v>0.72499999999999998</c:v>
                </c:pt>
                <c:pt idx="727">
                  <c:v>0.72599999999999998</c:v>
                </c:pt>
                <c:pt idx="728">
                  <c:v>0.72699999999999998</c:v>
                </c:pt>
                <c:pt idx="729">
                  <c:v>0.72799999999999998</c:v>
                </c:pt>
                <c:pt idx="730">
                  <c:v>0.72899999999999998</c:v>
                </c:pt>
                <c:pt idx="731">
                  <c:v>0.73</c:v>
                </c:pt>
                <c:pt idx="732">
                  <c:v>0.73099999999999998</c:v>
                </c:pt>
                <c:pt idx="733">
                  <c:v>0.73199999999999998</c:v>
                </c:pt>
                <c:pt idx="734">
                  <c:v>0.73299999999999998</c:v>
                </c:pt>
                <c:pt idx="735">
                  <c:v>0.73399999999999999</c:v>
                </c:pt>
                <c:pt idx="736">
                  <c:v>0.73499999999999999</c:v>
                </c:pt>
                <c:pt idx="737">
                  <c:v>0.73599999999999999</c:v>
                </c:pt>
                <c:pt idx="738">
                  <c:v>0.73699999999999999</c:v>
                </c:pt>
                <c:pt idx="739">
                  <c:v>0.73799999999999999</c:v>
                </c:pt>
                <c:pt idx="740">
                  <c:v>0.73899999999999999</c:v>
                </c:pt>
                <c:pt idx="741">
                  <c:v>0.74</c:v>
                </c:pt>
                <c:pt idx="742">
                  <c:v>0.74099999999999999</c:v>
                </c:pt>
                <c:pt idx="743">
                  <c:v>0.74199999999999999</c:v>
                </c:pt>
                <c:pt idx="744">
                  <c:v>0.74299999999999999</c:v>
                </c:pt>
                <c:pt idx="745">
                  <c:v>0.74399999999999999</c:v>
                </c:pt>
                <c:pt idx="746">
                  <c:v>0.745</c:v>
                </c:pt>
                <c:pt idx="747">
                  <c:v>0.746</c:v>
                </c:pt>
                <c:pt idx="748">
                  <c:v>0.747</c:v>
                </c:pt>
                <c:pt idx="749">
                  <c:v>0.748</c:v>
                </c:pt>
                <c:pt idx="750">
                  <c:v>0.749</c:v>
                </c:pt>
                <c:pt idx="751">
                  <c:v>0.75</c:v>
                </c:pt>
                <c:pt idx="752">
                  <c:v>0.751</c:v>
                </c:pt>
                <c:pt idx="753">
                  <c:v>0.752</c:v>
                </c:pt>
                <c:pt idx="754">
                  <c:v>0.753</c:v>
                </c:pt>
                <c:pt idx="755">
                  <c:v>0.754</c:v>
                </c:pt>
                <c:pt idx="756">
                  <c:v>0.755</c:v>
                </c:pt>
                <c:pt idx="757">
                  <c:v>0.75600000000000001</c:v>
                </c:pt>
                <c:pt idx="758">
                  <c:v>0.75700000000000001</c:v>
                </c:pt>
                <c:pt idx="759">
                  <c:v>0.75800000000000001</c:v>
                </c:pt>
                <c:pt idx="760">
                  <c:v>0.75900000000000001</c:v>
                </c:pt>
                <c:pt idx="761">
                  <c:v>0.76</c:v>
                </c:pt>
                <c:pt idx="762">
                  <c:v>0.76100000000000001</c:v>
                </c:pt>
                <c:pt idx="763">
                  <c:v>0.76200000000000001</c:v>
                </c:pt>
                <c:pt idx="764">
                  <c:v>0.76300000000000001</c:v>
                </c:pt>
                <c:pt idx="765">
                  <c:v>0.76400000000000001</c:v>
                </c:pt>
                <c:pt idx="766">
                  <c:v>0.76500000000000001</c:v>
                </c:pt>
                <c:pt idx="767">
                  <c:v>0.76600000000000001</c:v>
                </c:pt>
                <c:pt idx="768">
                  <c:v>0.76700000000000002</c:v>
                </c:pt>
                <c:pt idx="769">
                  <c:v>0.76800000000000002</c:v>
                </c:pt>
                <c:pt idx="770">
                  <c:v>0.76900000000000002</c:v>
                </c:pt>
                <c:pt idx="771">
                  <c:v>0.77</c:v>
                </c:pt>
                <c:pt idx="772">
                  <c:v>0.77100000000000002</c:v>
                </c:pt>
                <c:pt idx="773">
                  <c:v>0.77200000000000002</c:v>
                </c:pt>
                <c:pt idx="774">
                  <c:v>0.77300000000000002</c:v>
                </c:pt>
                <c:pt idx="775">
                  <c:v>0.77400000000000002</c:v>
                </c:pt>
                <c:pt idx="776">
                  <c:v>0.77500000000000002</c:v>
                </c:pt>
                <c:pt idx="777">
                  <c:v>0.77600000000000002</c:v>
                </c:pt>
                <c:pt idx="778">
                  <c:v>0.77700000000000002</c:v>
                </c:pt>
                <c:pt idx="779">
                  <c:v>0.77800000000000002</c:v>
                </c:pt>
                <c:pt idx="780">
                  <c:v>0.77900000000000003</c:v>
                </c:pt>
                <c:pt idx="781">
                  <c:v>0.78</c:v>
                </c:pt>
                <c:pt idx="782">
                  <c:v>0.78100000000000003</c:v>
                </c:pt>
                <c:pt idx="783">
                  <c:v>0.78200000000000003</c:v>
                </c:pt>
                <c:pt idx="784">
                  <c:v>0.78300000000000003</c:v>
                </c:pt>
                <c:pt idx="785">
                  <c:v>0.78400000000000003</c:v>
                </c:pt>
                <c:pt idx="786">
                  <c:v>0.78500000000000003</c:v>
                </c:pt>
                <c:pt idx="787">
                  <c:v>0.78600000000000003</c:v>
                </c:pt>
                <c:pt idx="788">
                  <c:v>0.78700000000000003</c:v>
                </c:pt>
                <c:pt idx="789">
                  <c:v>0.78800000000000003</c:v>
                </c:pt>
                <c:pt idx="790">
                  <c:v>0.78900000000000003</c:v>
                </c:pt>
                <c:pt idx="791">
                  <c:v>0.79</c:v>
                </c:pt>
                <c:pt idx="792">
                  <c:v>0.79100000000000004</c:v>
                </c:pt>
                <c:pt idx="793">
                  <c:v>0.79200000000000004</c:v>
                </c:pt>
                <c:pt idx="794">
                  <c:v>0.79300000000000004</c:v>
                </c:pt>
                <c:pt idx="795">
                  <c:v>0.79400000000000004</c:v>
                </c:pt>
                <c:pt idx="796">
                  <c:v>0.79500000000000004</c:v>
                </c:pt>
                <c:pt idx="797">
                  <c:v>0.79600000000000004</c:v>
                </c:pt>
                <c:pt idx="798">
                  <c:v>0.79700000000000004</c:v>
                </c:pt>
                <c:pt idx="799">
                  <c:v>0.79800000000000004</c:v>
                </c:pt>
                <c:pt idx="800">
                  <c:v>0.79900000000000004</c:v>
                </c:pt>
                <c:pt idx="801">
                  <c:v>0.8</c:v>
                </c:pt>
                <c:pt idx="802">
                  <c:v>0.80100000000000005</c:v>
                </c:pt>
                <c:pt idx="803">
                  <c:v>0.80200000000000005</c:v>
                </c:pt>
                <c:pt idx="804">
                  <c:v>0.80300000000000005</c:v>
                </c:pt>
                <c:pt idx="805">
                  <c:v>0.80400000000000005</c:v>
                </c:pt>
                <c:pt idx="806">
                  <c:v>0.80500000000000005</c:v>
                </c:pt>
                <c:pt idx="807">
                  <c:v>0.80600000000000005</c:v>
                </c:pt>
                <c:pt idx="808">
                  <c:v>0.80700000000000005</c:v>
                </c:pt>
                <c:pt idx="809">
                  <c:v>0.80800000000000005</c:v>
                </c:pt>
                <c:pt idx="810">
                  <c:v>0.80900000000000005</c:v>
                </c:pt>
                <c:pt idx="811">
                  <c:v>0.81</c:v>
                </c:pt>
                <c:pt idx="812">
                  <c:v>0.81100000000000005</c:v>
                </c:pt>
                <c:pt idx="813">
                  <c:v>0.81200000000000006</c:v>
                </c:pt>
                <c:pt idx="814">
                  <c:v>0.81299999999999994</c:v>
                </c:pt>
                <c:pt idx="815">
                  <c:v>0.81399999999999995</c:v>
                </c:pt>
                <c:pt idx="816">
                  <c:v>0.81499999999999995</c:v>
                </c:pt>
                <c:pt idx="817">
                  <c:v>0.81599999999999995</c:v>
                </c:pt>
                <c:pt idx="818">
                  <c:v>0.81699999999999995</c:v>
                </c:pt>
                <c:pt idx="819">
                  <c:v>0.81799999999999995</c:v>
                </c:pt>
                <c:pt idx="820">
                  <c:v>0.81899999999999995</c:v>
                </c:pt>
                <c:pt idx="821">
                  <c:v>0.82</c:v>
                </c:pt>
                <c:pt idx="822">
                  <c:v>0.82099999999999995</c:v>
                </c:pt>
                <c:pt idx="823">
                  <c:v>0.82199999999999995</c:v>
                </c:pt>
                <c:pt idx="824">
                  <c:v>0.82299999999999995</c:v>
                </c:pt>
                <c:pt idx="825">
                  <c:v>0.82399999999999995</c:v>
                </c:pt>
                <c:pt idx="826">
                  <c:v>0.82499999999999996</c:v>
                </c:pt>
                <c:pt idx="827">
                  <c:v>0.82599999999999996</c:v>
                </c:pt>
                <c:pt idx="828">
                  <c:v>0.82699999999999996</c:v>
                </c:pt>
                <c:pt idx="829">
                  <c:v>0.82799999999999996</c:v>
                </c:pt>
                <c:pt idx="830">
                  <c:v>0.82899999999999996</c:v>
                </c:pt>
                <c:pt idx="831">
                  <c:v>0.83</c:v>
                </c:pt>
                <c:pt idx="832">
                  <c:v>0.83099999999999996</c:v>
                </c:pt>
                <c:pt idx="833">
                  <c:v>0.83199999999999996</c:v>
                </c:pt>
                <c:pt idx="834">
                  <c:v>0.83299999999999996</c:v>
                </c:pt>
                <c:pt idx="835">
                  <c:v>0.83399999999999996</c:v>
                </c:pt>
                <c:pt idx="836">
                  <c:v>0.83499999999999996</c:v>
                </c:pt>
                <c:pt idx="837">
                  <c:v>0.83599999999999997</c:v>
                </c:pt>
                <c:pt idx="838">
                  <c:v>0.83699999999999997</c:v>
                </c:pt>
                <c:pt idx="839">
                  <c:v>0.83799999999999997</c:v>
                </c:pt>
                <c:pt idx="840">
                  <c:v>0.83899999999999997</c:v>
                </c:pt>
                <c:pt idx="841">
                  <c:v>0.84</c:v>
                </c:pt>
                <c:pt idx="842">
                  <c:v>0.84099999999999997</c:v>
                </c:pt>
                <c:pt idx="843">
                  <c:v>0.84199999999999997</c:v>
                </c:pt>
                <c:pt idx="844">
                  <c:v>0.84299999999999997</c:v>
                </c:pt>
                <c:pt idx="845">
                  <c:v>0.84399999999999997</c:v>
                </c:pt>
                <c:pt idx="846">
                  <c:v>0.84499999999999997</c:v>
                </c:pt>
                <c:pt idx="847">
                  <c:v>0.84599999999999997</c:v>
                </c:pt>
                <c:pt idx="848">
                  <c:v>0.84699999999999998</c:v>
                </c:pt>
                <c:pt idx="849">
                  <c:v>0.84799999999999998</c:v>
                </c:pt>
                <c:pt idx="850">
                  <c:v>0.84899999999999998</c:v>
                </c:pt>
                <c:pt idx="851">
                  <c:v>0.85</c:v>
                </c:pt>
                <c:pt idx="852">
                  <c:v>0.85099999999999998</c:v>
                </c:pt>
                <c:pt idx="853">
                  <c:v>0.85199999999999998</c:v>
                </c:pt>
                <c:pt idx="854">
                  <c:v>0.85299999999999998</c:v>
                </c:pt>
                <c:pt idx="855">
                  <c:v>0.85399999999999998</c:v>
                </c:pt>
                <c:pt idx="856">
                  <c:v>0.85499999999999998</c:v>
                </c:pt>
                <c:pt idx="857">
                  <c:v>0.85599999999999998</c:v>
                </c:pt>
                <c:pt idx="858">
                  <c:v>0.85699999999999998</c:v>
                </c:pt>
                <c:pt idx="859">
                  <c:v>0.85799999999999998</c:v>
                </c:pt>
                <c:pt idx="860">
                  <c:v>0.85899999999999999</c:v>
                </c:pt>
                <c:pt idx="861">
                  <c:v>0.86</c:v>
                </c:pt>
                <c:pt idx="862">
                  <c:v>0.86099999999999999</c:v>
                </c:pt>
                <c:pt idx="863">
                  <c:v>0.86199999999999999</c:v>
                </c:pt>
                <c:pt idx="864">
                  <c:v>0.86299999999999999</c:v>
                </c:pt>
                <c:pt idx="865">
                  <c:v>0.86399999999999999</c:v>
                </c:pt>
                <c:pt idx="866">
                  <c:v>0.86499999999999999</c:v>
                </c:pt>
                <c:pt idx="867">
                  <c:v>0.86599999999999999</c:v>
                </c:pt>
                <c:pt idx="868">
                  <c:v>0.86699999999999999</c:v>
                </c:pt>
                <c:pt idx="869">
                  <c:v>0.86799999999999999</c:v>
                </c:pt>
                <c:pt idx="870">
                  <c:v>0.86899999999999999</c:v>
                </c:pt>
                <c:pt idx="871">
                  <c:v>0.87</c:v>
                </c:pt>
                <c:pt idx="872">
                  <c:v>0.871</c:v>
                </c:pt>
                <c:pt idx="873">
                  <c:v>0.872</c:v>
                </c:pt>
                <c:pt idx="874">
                  <c:v>0.873</c:v>
                </c:pt>
                <c:pt idx="875">
                  <c:v>0.874</c:v>
                </c:pt>
                <c:pt idx="876">
                  <c:v>0.875</c:v>
                </c:pt>
                <c:pt idx="877">
                  <c:v>0.876</c:v>
                </c:pt>
                <c:pt idx="878">
                  <c:v>0.877</c:v>
                </c:pt>
                <c:pt idx="879">
                  <c:v>0.878</c:v>
                </c:pt>
                <c:pt idx="880">
                  <c:v>0.879</c:v>
                </c:pt>
                <c:pt idx="881">
                  <c:v>0.88</c:v>
                </c:pt>
                <c:pt idx="882">
                  <c:v>0.88100000000000001</c:v>
                </c:pt>
                <c:pt idx="883">
                  <c:v>0.88200000000000001</c:v>
                </c:pt>
                <c:pt idx="884">
                  <c:v>0.88300000000000001</c:v>
                </c:pt>
                <c:pt idx="885">
                  <c:v>0.88400000000000001</c:v>
                </c:pt>
                <c:pt idx="886">
                  <c:v>0.88500000000000001</c:v>
                </c:pt>
                <c:pt idx="887">
                  <c:v>0.88600000000000001</c:v>
                </c:pt>
                <c:pt idx="888">
                  <c:v>0.88700000000000001</c:v>
                </c:pt>
                <c:pt idx="889">
                  <c:v>0.88800000000000001</c:v>
                </c:pt>
                <c:pt idx="890">
                  <c:v>0.88900000000000001</c:v>
                </c:pt>
                <c:pt idx="891">
                  <c:v>0.89</c:v>
                </c:pt>
                <c:pt idx="892">
                  <c:v>0.89100000000000001</c:v>
                </c:pt>
                <c:pt idx="893">
                  <c:v>0.89200000000000002</c:v>
                </c:pt>
                <c:pt idx="894">
                  <c:v>0.89300000000000002</c:v>
                </c:pt>
                <c:pt idx="895">
                  <c:v>0.89400000000000002</c:v>
                </c:pt>
                <c:pt idx="896">
                  <c:v>0.89500000000000002</c:v>
                </c:pt>
                <c:pt idx="897">
                  <c:v>0.89600000000000002</c:v>
                </c:pt>
                <c:pt idx="898">
                  <c:v>0.89700000000000002</c:v>
                </c:pt>
                <c:pt idx="899">
                  <c:v>0.89800000000000002</c:v>
                </c:pt>
                <c:pt idx="900">
                  <c:v>0.89900000000000002</c:v>
                </c:pt>
                <c:pt idx="901">
                  <c:v>0.9</c:v>
                </c:pt>
                <c:pt idx="902">
                  <c:v>0.90100000000000002</c:v>
                </c:pt>
                <c:pt idx="903">
                  <c:v>0.90200000000000002</c:v>
                </c:pt>
                <c:pt idx="904">
                  <c:v>0.90300000000000002</c:v>
                </c:pt>
                <c:pt idx="905">
                  <c:v>0.90400000000000003</c:v>
                </c:pt>
                <c:pt idx="906">
                  <c:v>0.90500000000000003</c:v>
                </c:pt>
                <c:pt idx="907">
                  <c:v>0.90600000000000003</c:v>
                </c:pt>
                <c:pt idx="908">
                  <c:v>0.90700000000000003</c:v>
                </c:pt>
                <c:pt idx="909">
                  <c:v>0.90800000000000003</c:v>
                </c:pt>
                <c:pt idx="910">
                  <c:v>0.90900000000000003</c:v>
                </c:pt>
                <c:pt idx="911">
                  <c:v>0.91</c:v>
                </c:pt>
                <c:pt idx="912">
                  <c:v>0.91100000000000003</c:v>
                </c:pt>
                <c:pt idx="913">
                  <c:v>0.91200000000000003</c:v>
                </c:pt>
                <c:pt idx="914">
                  <c:v>0.91300000000000003</c:v>
                </c:pt>
                <c:pt idx="915">
                  <c:v>0.91400000000000003</c:v>
                </c:pt>
                <c:pt idx="916">
                  <c:v>0.91500000000000004</c:v>
                </c:pt>
                <c:pt idx="917">
                  <c:v>0.91600000000000004</c:v>
                </c:pt>
                <c:pt idx="918">
                  <c:v>0.91700000000000004</c:v>
                </c:pt>
                <c:pt idx="919">
                  <c:v>0.91800000000000004</c:v>
                </c:pt>
                <c:pt idx="920">
                  <c:v>0.91900000000000004</c:v>
                </c:pt>
                <c:pt idx="921">
                  <c:v>0.92</c:v>
                </c:pt>
                <c:pt idx="922">
                  <c:v>0.92100000000000004</c:v>
                </c:pt>
                <c:pt idx="923">
                  <c:v>0.92200000000000004</c:v>
                </c:pt>
                <c:pt idx="924">
                  <c:v>0.92300000000000004</c:v>
                </c:pt>
                <c:pt idx="925">
                  <c:v>0.92400000000000004</c:v>
                </c:pt>
                <c:pt idx="926">
                  <c:v>0.92500000000000004</c:v>
                </c:pt>
                <c:pt idx="927">
                  <c:v>0.92600000000000005</c:v>
                </c:pt>
                <c:pt idx="928">
                  <c:v>0.92700000000000005</c:v>
                </c:pt>
                <c:pt idx="929">
                  <c:v>0.92800000000000005</c:v>
                </c:pt>
                <c:pt idx="930">
                  <c:v>0.92900000000000005</c:v>
                </c:pt>
                <c:pt idx="931">
                  <c:v>0.93</c:v>
                </c:pt>
                <c:pt idx="932">
                  <c:v>0.93100000000000005</c:v>
                </c:pt>
                <c:pt idx="933">
                  <c:v>0.93200000000000005</c:v>
                </c:pt>
                <c:pt idx="934">
                  <c:v>0.93300000000000005</c:v>
                </c:pt>
                <c:pt idx="935">
                  <c:v>0.93400000000000005</c:v>
                </c:pt>
                <c:pt idx="936">
                  <c:v>0.93500000000000005</c:v>
                </c:pt>
                <c:pt idx="937">
                  <c:v>0.93600000000000005</c:v>
                </c:pt>
                <c:pt idx="938">
                  <c:v>0.93700000000000006</c:v>
                </c:pt>
                <c:pt idx="939">
                  <c:v>0.93799999999999994</c:v>
                </c:pt>
                <c:pt idx="940">
                  <c:v>0.93899999999999995</c:v>
                </c:pt>
                <c:pt idx="941">
                  <c:v>0.94</c:v>
                </c:pt>
                <c:pt idx="942">
                  <c:v>0.94099999999999995</c:v>
                </c:pt>
                <c:pt idx="943">
                  <c:v>0.94199999999999995</c:v>
                </c:pt>
                <c:pt idx="944">
                  <c:v>0.94299999999999995</c:v>
                </c:pt>
                <c:pt idx="945">
                  <c:v>0.94399999999999995</c:v>
                </c:pt>
                <c:pt idx="946">
                  <c:v>0.94499999999999995</c:v>
                </c:pt>
                <c:pt idx="947">
                  <c:v>0.94599999999999995</c:v>
                </c:pt>
                <c:pt idx="948">
                  <c:v>0.94699999999999995</c:v>
                </c:pt>
                <c:pt idx="949">
                  <c:v>0.94799999999999995</c:v>
                </c:pt>
                <c:pt idx="950">
                  <c:v>0.94899999999999995</c:v>
                </c:pt>
                <c:pt idx="951">
                  <c:v>0.95</c:v>
                </c:pt>
                <c:pt idx="952">
                  <c:v>0.95099999999999996</c:v>
                </c:pt>
                <c:pt idx="953">
                  <c:v>0.95199999999999996</c:v>
                </c:pt>
                <c:pt idx="954">
                  <c:v>0.95299999999999996</c:v>
                </c:pt>
                <c:pt idx="955">
                  <c:v>0.95399999999999996</c:v>
                </c:pt>
                <c:pt idx="956">
                  <c:v>0.95499999999999996</c:v>
                </c:pt>
                <c:pt idx="957">
                  <c:v>0.95599999999999996</c:v>
                </c:pt>
                <c:pt idx="958">
                  <c:v>0.95699999999999996</c:v>
                </c:pt>
                <c:pt idx="959">
                  <c:v>0.95799999999999996</c:v>
                </c:pt>
                <c:pt idx="960">
                  <c:v>0.95899999999999996</c:v>
                </c:pt>
                <c:pt idx="961">
                  <c:v>0.96</c:v>
                </c:pt>
                <c:pt idx="962">
                  <c:v>0.96099999999999997</c:v>
                </c:pt>
                <c:pt idx="963">
                  <c:v>0.96199999999999997</c:v>
                </c:pt>
                <c:pt idx="964">
                  <c:v>0.96299999999999997</c:v>
                </c:pt>
                <c:pt idx="965">
                  <c:v>0.96399999999999997</c:v>
                </c:pt>
                <c:pt idx="966">
                  <c:v>0.96499999999999997</c:v>
                </c:pt>
                <c:pt idx="967">
                  <c:v>0.96599999999999997</c:v>
                </c:pt>
                <c:pt idx="968">
                  <c:v>0.96699999999999997</c:v>
                </c:pt>
                <c:pt idx="969">
                  <c:v>0.96799999999999997</c:v>
                </c:pt>
                <c:pt idx="970">
                  <c:v>0.96899999999999997</c:v>
                </c:pt>
                <c:pt idx="971">
                  <c:v>0.97</c:v>
                </c:pt>
                <c:pt idx="972">
                  <c:v>0.97099999999999997</c:v>
                </c:pt>
                <c:pt idx="973">
                  <c:v>0.97199999999999998</c:v>
                </c:pt>
                <c:pt idx="974">
                  <c:v>0.97299999999999998</c:v>
                </c:pt>
                <c:pt idx="975">
                  <c:v>0.97399999999999998</c:v>
                </c:pt>
                <c:pt idx="976">
                  <c:v>0.97499999999999998</c:v>
                </c:pt>
                <c:pt idx="977">
                  <c:v>0.97599999999999998</c:v>
                </c:pt>
                <c:pt idx="978">
                  <c:v>0.97699999999999998</c:v>
                </c:pt>
                <c:pt idx="979">
                  <c:v>0.97799999999999998</c:v>
                </c:pt>
                <c:pt idx="980">
                  <c:v>0.97899999999999998</c:v>
                </c:pt>
                <c:pt idx="981">
                  <c:v>0.98</c:v>
                </c:pt>
                <c:pt idx="982">
                  <c:v>0.98099999999999998</c:v>
                </c:pt>
                <c:pt idx="983">
                  <c:v>0.98199999999999998</c:v>
                </c:pt>
                <c:pt idx="984">
                  <c:v>0.98299999999999998</c:v>
                </c:pt>
                <c:pt idx="985">
                  <c:v>0.98399999999999999</c:v>
                </c:pt>
                <c:pt idx="986">
                  <c:v>0.98499999999999999</c:v>
                </c:pt>
                <c:pt idx="987">
                  <c:v>0.98599999999999999</c:v>
                </c:pt>
                <c:pt idx="988">
                  <c:v>0.98699999999999999</c:v>
                </c:pt>
                <c:pt idx="989">
                  <c:v>0.98799999999999999</c:v>
                </c:pt>
                <c:pt idx="990">
                  <c:v>0.98899999999999999</c:v>
                </c:pt>
                <c:pt idx="991">
                  <c:v>0.99</c:v>
                </c:pt>
                <c:pt idx="992">
                  <c:v>0.99099999999999999</c:v>
                </c:pt>
                <c:pt idx="993">
                  <c:v>0.99199999999999999</c:v>
                </c:pt>
                <c:pt idx="994">
                  <c:v>0.99299999999999999</c:v>
                </c:pt>
                <c:pt idx="995">
                  <c:v>0.99399999999999999</c:v>
                </c:pt>
                <c:pt idx="996">
                  <c:v>0.995</c:v>
                </c:pt>
                <c:pt idx="997">
                  <c:v>0.996</c:v>
                </c:pt>
                <c:pt idx="998">
                  <c:v>0.997</c:v>
                </c:pt>
                <c:pt idx="999">
                  <c:v>0.998</c:v>
                </c:pt>
                <c:pt idx="1000">
                  <c:v>0.999</c:v>
                </c:pt>
                <c:pt idx="1001">
                  <c:v>1</c:v>
                </c:pt>
                <c:pt idx="1002">
                  <c:v>1.0009999999999999</c:v>
                </c:pt>
                <c:pt idx="1003">
                  <c:v>1.002</c:v>
                </c:pt>
                <c:pt idx="1004">
                  <c:v>1.0029999999999999</c:v>
                </c:pt>
                <c:pt idx="1005">
                  <c:v>1.004</c:v>
                </c:pt>
                <c:pt idx="1006">
                  <c:v>1.0049999999999999</c:v>
                </c:pt>
                <c:pt idx="1007">
                  <c:v>1.006</c:v>
                </c:pt>
                <c:pt idx="1008">
                  <c:v>1.0069999999999999</c:v>
                </c:pt>
                <c:pt idx="1009">
                  <c:v>1.008</c:v>
                </c:pt>
                <c:pt idx="1010">
                  <c:v>1.0089999999999999</c:v>
                </c:pt>
                <c:pt idx="1011">
                  <c:v>1.01</c:v>
                </c:pt>
                <c:pt idx="1012">
                  <c:v>1.0109999999999999</c:v>
                </c:pt>
                <c:pt idx="1013">
                  <c:v>1.012</c:v>
                </c:pt>
                <c:pt idx="1014">
                  <c:v>1.0129999999999999</c:v>
                </c:pt>
                <c:pt idx="1015">
                  <c:v>1.014</c:v>
                </c:pt>
                <c:pt idx="1016">
                  <c:v>1.0149999999999999</c:v>
                </c:pt>
                <c:pt idx="1017">
                  <c:v>1.016</c:v>
                </c:pt>
                <c:pt idx="1018">
                  <c:v>1.0169999999999999</c:v>
                </c:pt>
                <c:pt idx="1019">
                  <c:v>1.018</c:v>
                </c:pt>
                <c:pt idx="1020">
                  <c:v>1.0189999999999999</c:v>
                </c:pt>
                <c:pt idx="1021">
                  <c:v>1.02</c:v>
                </c:pt>
                <c:pt idx="1022">
                  <c:v>1.0209999999999999</c:v>
                </c:pt>
                <c:pt idx="1023">
                  <c:v>1.022</c:v>
                </c:pt>
                <c:pt idx="1024">
                  <c:v>1.0229999999999999</c:v>
                </c:pt>
                <c:pt idx="1025">
                  <c:v>1.024</c:v>
                </c:pt>
                <c:pt idx="1026">
                  <c:v>1.0249999999999999</c:v>
                </c:pt>
                <c:pt idx="1027">
                  <c:v>1.026</c:v>
                </c:pt>
                <c:pt idx="1028">
                  <c:v>1.0269999999999999</c:v>
                </c:pt>
                <c:pt idx="1029">
                  <c:v>1.028</c:v>
                </c:pt>
                <c:pt idx="1030">
                  <c:v>1.0289999999999999</c:v>
                </c:pt>
                <c:pt idx="1031">
                  <c:v>1.03</c:v>
                </c:pt>
                <c:pt idx="1032">
                  <c:v>1.0309999999999999</c:v>
                </c:pt>
                <c:pt idx="1033">
                  <c:v>1.032</c:v>
                </c:pt>
                <c:pt idx="1034">
                  <c:v>1.0329999999999999</c:v>
                </c:pt>
                <c:pt idx="1035">
                  <c:v>1.034</c:v>
                </c:pt>
                <c:pt idx="1036">
                  <c:v>1.0349999999999999</c:v>
                </c:pt>
                <c:pt idx="1037">
                  <c:v>1.036</c:v>
                </c:pt>
                <c:pt idx="1038">
                  <c:v>1.0369999999999999</c:v>
                </c:pt>
                <c:pt idx="1039">
                  <c:v>1.038</c:v>
                </c:pt>
                <c:pt idx="1040">
                  <c:v>1.0389999999999999</c:v>
                </c:pt>
                <c:pt idx="1041">
                  <c:v>1.04</c:v>
                </c:pt>
                <c:pt idx="1042">
                  <c:v>1.0409999999999999</c:v>
                </c:pt>
                <c:pt idx="1043">
                  <c:v>1.042</c:v>
                </c:pt>
                <c:pt idx="1044">
                  <c:v>1.0429999999999999</c:v>
                </c:pt>
                <c:pt idx="1045">
                  <c:v>1.044</c:v>
                </c:pt>
                <c:pt idx="1046">
                  <c:v>1.0449999999999999</c:v>
                </c:pt>
                <c:pt idx="1047">
                  <c:v>1.046</c:v>
                </c:pt>
                <c:pt idx="1048">
                  <c:v>1.0469999999999999</c:v>
                </c:pt>
                <c:pt idx="1049">
                  <c:v>1.048</c:v>
                </c:pt>
                <c:pt idx="1050">
                  <c:v>1.0489999999999999</c:v>
                </c:pt>
                <c:pt idx="1051">
                  <c:v>1.05</c:v>
                </c:pt>
                <c:pt idx="1052">
                  <c:v>1.0509999999999999</c:v>
                </c:pt>
                <c:pt idx="1053">
                  <c:v>1.052</c:v>
                </c:pt>
                <c:pt idx="1054">
                  <c:v>1.0529999999999999</c:v>
                </c:pt>
                <c:pt idx="1055">
                  <c:v>1.054</c:v>
                </c:pt>
                <c:pt idx="1056">
                  <c:v>1.0549999999999999</c:v>
                </c:pt>
                <c:pt idx="1057">
                  <c:v>1.056</c:v>
                </c:pt>
                <c:pt idx="1058">
                  <c:v>1.0569999999999999</c:v>
                </c:pt>
                <c:pt idx="1059">
                  <c:v>1.0580000000000001</c:v>
                </c:pt>
                <c:pt idx="1060">
                  <c:v>1.0589999999999999</c:v>
                </c:pt>
                <c:pt idx="1061">
                  <c:v>1.06</c:v>
                </c:pt>
                <c:pt idx="1062">
                  <c:v>1.0609999999999999</c:v>
                </c:pt>
                <c:pt idx="1063">
                  <c:v>1.0620000000000001</c:v>
                </c:pt>
                <c:pt idx="1064">
                  <c:v>1.0629999999999999</c:v>
                </c:pt>
                <c:pt idx="1065">
                  <c:v>1.0640000000000001</c:v>
                </c:pt>
                <c:pt idx="1066">
                  <c:v>1.0649999999999999</c:v>
                </c:pt>
                <c:pt idx="1067">
                  <c:v>1.0660000000000001</c:v>
                </c:pt>
                <c:pt idx="1068">
                  <c:v>1.0669999999999999</c:v>
                </c:pt>
                <c:pt idx="1069">
                  <c:v>1.0680000000000001</c:v>
                </c:pt>
                <c:pt idx="1070">
                  <c:v>1.069</c:v>
                </c:pt>
                <c:pt idx="1071">
                  <c:v>1.07</c:v>
                </c:pt>
                <c:pt idx="1072">
                  <c:v>1.071</c:v>
                </c:pt>
                <c:pt idx="1073">
                  <c:v>1.0720000000000001</c:v>
                </c:pt>
                <c:pt idx="1074">
                  <c:v>1.073</c:v>
                </c:pt>
                <c:pt idx="1075">
                  <c:v>1.0740000000000001</c:v>
                </c:pt>
                <c:pt idx="1076">
                  <c:v>1.075</c:v>
                </c:pt>
                <c:pt idx="1077">
                  <c:v>1.0760000000000001</c:v>
                </c:pt>
                <c:pt idx="1078">
                  <c:v>1.077</c:v>
                </c:pt>
                <c:pt idx="1079">
                  <c:v>1.0780000000000001</c:v>
                </c:pt>
                <c:pt idx="1080">
                  <c:v>1.079</c:v>
                </c:pt>
                <c:pt idx="1081">
                  <c:v>1.08</c:v>
                </c:pt>
                <c:pt idx="1082">
                  <c:v>1.081</c:v>
                </c:pt>
                <c:pt idx="1083">
                  <c:v>1.0820000000000001</c:v>
                </c:pt>
                <c:pt idx="1084">
                  <c:v>1.083</c:v>
                </c:pt>
                <c:pt idx="1085">
                  <c:v>1.0840000000000001</c:v>
                </c:pt>
                <c:pt idx="1086">
                  <c:v>1.085</c:v>
                </c:pt>
                <c:pt idx="1087">
                  <c:v>1.0860000000000001</c:v>
                </c:pt>
                <c:pt idx="1088">
                  <c:v>1.087</c:v>
                </c:pt>
                <c:pt idx="1089">
                  <c:v>1.0880000000000001</c:v>
                </c:pt>
                <c:pt idx="1090">
                  <c:v>1.089</c:v>
                </c:pt>
                <c:pt idx="1091">
                  <c:v>1.0900000000000001</c:v>
                </c:pt>
                <c:pt idx="1092">
                  <c:v>1.091</c:v>
                </c:pt>
                <c:pt idx="1093">
                  <c:v>1.0920000000000001</c:v>
                </c:pt>
                <c:pt idx="1094">
                  <c:v>1.093</c:v>
                </c:pt>
                <c:pt idx="1095">
                  <c:v>1.0940000000000001</c:v>
                </c:pt>
                <c:pt idx="1096">
                  <c:v>1.095</c:v>
                </c:pt>
                <c:pt idx="1097">
                  <c:v>1.0960000000000001</c:v>
                </c:pt>
                <c:pt idx="1098">
                  <c:v>1.097</c:v>
                </c:pt>
                <c:pt idx="1099">
                  <c:v>1.0980000000000001</c:v>
                </c:pt>
                <c:pt idx="1100">
                  <c:v>1.099</c:v>
                </c:pt>
                <c:pt idx="1101">
                  <c:v>1.1000000000000001</c:v>
                </c:pt>
                <c:pt idx="1102">
                  <c:v>1.101</c:v>
                </c:pt>
                <c:pt idx="1103">
                  <c:v>1.1020000000000001</c:v>
                </c:pt>
                <c:pt idx="1104">
                  <c:v>1.103</c:v>
                </c:pt>
                <c:pt idx="1105">
                  <c:v>1.1040000000000001</c:v>
                </c:pt>
                <c:pt idx="1106">
                  <c:v>1.105</c:v>
                </c:pt>
                <c:pt idx="1107">
                  <c:v>1.1060000000000001</c:v>
                </c:pt>
                <c:pt idx="1108">
                  <c:v>1.107</c:v>
                </c:pt>
                <c:pt idx="1109">
                  <c:v>1.1080000000000001</c:v>
                </c:pt>
                <c:pt idx="1110">
                  <c:v>1.109</c:v>
                </c:pt>
                <c:pt idx="1111">
                  <c:v>1.1100000000000001</c:v>
                </c:pt>
                <c:pt idx="1112">
                  <c:v>1.111</c:v>
                </c:pt>
                <c:pt idx="1113">
                  <c:v>1.1120000000000001</c:v>
                </c:pt>
                <c:pt idx="1114">
                  <c:v>1.113</c:v>
                </c:pt>
                <c:pt idx="1115">
                  <c:v>1.1140000000000001</c:v>
                </c:pt>
                <c:pt idx="1116">
                  <c:v>1.115</c:v>
                </c:pt>
                <c:pt idx="1117">
                  <c:v>1.1160000000000001</c:v>
                </c:pt>
                <c:pt idx="1118">
                  <c:v>1.117</c:v>
                </c:pt>
                <c:pt idx="1119">
                  <c:v>1.1180000000000001</c:v>
                </c:pt>
                <c:pt idx="1120">
                  <c:v>1.119</c:v>
                </c:pt>
                <c:pt idx="1121">
                  <c:v>1.1200000000000001</c:v>
                </c:pt>
                <c:pt idx="1122">
                  <c:v>1.121</c:v>
                </c:pt>
                <c:pt idx="1123">
                  <c:v>1.1220000000000001</c:v>
                </c:pt>
                <c:pt idx="1124">
                  <c:v>1.123</c:v>
                </c:pt>
                <c:pt idx="1125">
                  <c:v>1.1240000000000001</c:v>
                </c:pt>
                <c:pt idx="1126">
                  <c:v>1.125</c:v>
                </c:pt>
                <c:pt idx="1127">
                  <c:v>1.1259999999999999</c:v>
                </c:pt>
                <c:pt idx="1128">
                  <c:v>1.127</c:v>
                </c:pt>
                <c:pt idx="1129">
                  <c:v>1.1279999999999999</c:v>
                </c:pt>
                <c:pt idx="1130">
                  <c:v>1.129</c:v>
                </c:pt>
                <c:pt idx="1131">
                  <c:v>1.1299999999999999</c:v>
                </c:pt>
                <c:pt idx="1132">
                  <c:v>1.131</c:v>
                </c:pt>
                <c:pt idx="1133">
                  <c:v>1.1319999999999999</c:v>
                </c:pt>
                <c:pt idx="1134">
                  <c:v>1.133</c:v>
                </c:pt>
                <c:pt idx="1135">
                  <c:v>1.1339999999999999</c:v>
                </c:pt>
                <c:pt idx="1136">
                  <c:v>1.135</c:v>
                </c:pt>
                <c:pt idx="1137">
                  <c:v>1.1359999999999999</c:v>
                </c:pt>
                <c:pt idx="1138">
                  <c:v>1.137</c:v>
                </c:pt>
                <c:pt idx="1139">
                  <c:v>1.1379999999999999</c:v>
                </c:pt>
                <c:pt idx="1140">
                  <c:v>1.139</c:v>
                </c:pt>
                <c:pt idx="1141">
                  <c:v>1.1399999999999999</c:v>
                </c:pt>
                <c:pt idx="1142">
                  <c:v>1.141</c:v>
                </c:pt>
                <c:pt idx="1143">
                  <c:v>1.1419999999999999</c:v>
                </c:pt>
                <c:pt idx="1144">
                  <c:v>1.143</c:v>
                </c:pt>
                <c:pt idx="1145">
                  <c:v>1.1439999999999999</c:v>
                </c:pt>
                <c:pt idx="1146">
                  <c:v>1.145</c:v>
                </c:pt>
                <c:pt idx="1147">
                  <c:v>1.1459999999999999</c:v>
                </c:pt>
                <c:pt idx="1148">
                  <c:v>1.147</c:v>
                </c:pt>
                <c:pt idx="1149">
                  <c:v>1.1479999999999999</c:v>
                </c:pt>
                <c:pt idx="1150">
                  <c:v>1.149</c:v>
                </c:pt>
                <c:pt idx="1151">
                  <c:v>1.1499999999999999</c:v>
                </c:pt>
                <c:pt idx="1152">
                  <c:v>1.151</c:v>
                </c:pt>
                <c:pt idx="1153">
                  <c:v>1.1519999999999999</c:v>
                </c:pt>
                <c:pt idx="1154">
                  <c:v>1.153</c:v>
                </c:pt>
                <c:pt idx="1155">
                  <c:v>1.1539999999999999</c:v>
                </c:pt>
                <c:pt idx="1156">
                  <c:v>1.155</c:v>
                </c:pt>
                <c:pt idx="1157">
                  <c:v>1.1559999999999999</c:v>
                </c:pt>
                <c:pt idx="1158">
                  <c:v>1.157</c:v>
                </c:pt>
                <c:pt idx="1159">
                  <c:v>1.1579999999999999</c:v>
                </c:pt>
                <c:pt idx="1160">
                  <c:v>1.159</c:v>
                </c:pt>
                <c:pt idx="1161">
                  <c:v>1.1599999999999999</c:v>
                </c:pt>
                <c:pt idx="1162">
                  <c:v>1.161</c:v>
                </c:pt>
                <c:pt idx="1163">
                  <c:v>1.1619999999999999</c:v>
                </c:pt>
                <c:pt idx="1164">
                  <c:v>1.163</c:v>
                </c:pt>
                <c:pt idx="1165">
                  <c:v>1.1639999999999999</c:v>
                </c:pt>
                <c:pt idx="1166">
                  <c:v>1.165</c:v>
                </c:pt>
                <c:pt idx="1167">
                  <c:v>1.1659999999999999</c:v>
                </c:pt>
                <c:pt idx="1168">
                  <c:v>1.167</c:v>
                </c:pt>
                <c:pt idx="1169">
                  <c:v>1.1679999999999999</c:v>
                </c:pt>
                <c:pt idx="1170">
                  <c:v>1.169</c:v>
                </c:pt>
                <c:pt idx="1171">
                  <c:v>1.17</c:v>
                </c:pt>
                <c:pt idx="1172">
                  <c:v>1.171</c:v>
                </c:pt>
                <c:pt idx="1173">
                  <c:v>1.1719999999999999</c:v>
                </c:pt>
                <c:pt idx="1174">
                  <c:v>1.173</c:v>
                </c:pt>
                <c:pt idx="1175">
                  <c:v>1.1739999999999999</c:v>
                </c:pt>
                <c:pt idx="1176">
                  <c:v>1.175</c:v>
                </c:pt>
                <c:pt idx="1177">
                  <c:v>1.1759999999999999</c:v>
                </c:pt>
                <c:pt idx="1178">
                  <c:v>1.177</c:v>
                </c:pt>
                <c:pt idx="1179">
                  <c:v>1.1779999999999999</c:v>
                </c:pt>
                <c:pt idx="1180">
                  <c:v>1.179</c:v>
                </c:pt>
                <c:pt idx="1181">
                  <c:v>1.18</c:v>
                </c:pt>
                <c:pt idx="1182">
                  <c:v>1.181</c:v>
                </c:pt>
                <c:pt idx="1183">
                  <c:v>1.1819999999999999</c:v>
                </c:pt>
                <c:pt idx="1184">
                  <c:v>1.1830000000000001</c:v>
                </c:pt>
                <c:pt idx="1185">
                  <c:v>1.1839999999999999</c:v>
                </c:pt>
                <c:pt idx="1186">
                  <c:v>1.1850000000000001</c:v>
                </c:pt>
                <c:pt idx="1187">
                  <c:v>1.1859999999999999</c:v>
                </c:pt>
                <c:pt idx="1188">
                  <c:v>1.1870000000000001</c:v>
                </c:pt>
                <c:pt idx="1189">
                  <c:v>1.1879999999999999</c:v>
                </c:pt>
                <c:pt idx="1190">
                  <c:v>1.1890000000000001</c:v>
                </c:pt>
                <c:pt idx="1191">
                  <c:v>1.19</c:v>
                </c:pt>
                <c:pt idx="1192">
                  <c:v>1.1910000000000001</c:v>
                </c:pt>
                <c:pt idx="1193">
                  <c:v>1.1919999999999999</c:v>
                </c:pt>
                <c:pt idx="1194">
                  <c:v>1.1930000000000001</c:v>
                </c:pt>
                <c:pt idx="1195">
                  <c:v>1.194</c:v>
                </c:pt>
                <c:pt idx="1196">
                  <c:v>1.1950000000000001</c:v>
                </c:pt>
                <c:pt idx="1197">
                  <c:v>1.196</c:v>
                </c:pt>
                <c:pt idx="1198">
                  <c:v>1.1970000000000001</c:v>
                </c:pt>
                <c:pt idx="1199">
                  <c:v>1.198</c:v>
                </c:pt>
                <c:pt idx="1200">
                  <c:v>1.1990000000000001</c:v>
                </c:pt>
                <c:pt idx="1201">
                  <c:v>1.2</c:v>
                </c:pt>
                <c:pt idx="1202">
                  <c:v>1.2010000000000001</c:v>
                </c:pt>
                <c:pt idx="1203">
                  <c:v>1.202</c:v>
                </c:pt>
                <c:pt idx="1204">
                  <c:v>1.2030000000000001</c:v>
                </c:pt>
                <c:pt idx="1205">
                  <c:v>1.204</c:v>
                </c:pt>
                <c:pt idx="1206">
                  <c:v>1.2050000000000001</c:v>
                </c:pt>
                <c:pt idx="1207">
                  <c:v>1.206</c:v>
                </c:pt>
                <c:pt idx="1208">
                  <c:v>1.2070000000000001</c:v>
                </c:pt>
                <c:pt idx="1209">
                  <c:v>1.208</c:v>
                </c:pt>
                <c:pt idx="1210">
                  <c:v>1.2090000000000001</c:v>
                </c:pt>
                <c:pt idx="1211">
                  <c:v>1.21</c:v>
                </c:pt>
                <c:pt idx="1212">
                  <c:v>1.2110000000000001</c:v>
                </c:pt>
                <c:pt idx="1213">
                  <c:v>1.212</c:v>
                </c:pt>
                <c:pt idx="1214">
                  <c:v>1.2130000000000001</c:v>
                </c:pt>
                <c:pt idx="1215">
                  <c:v>1.214</c:v>
                </c:pt>
                <c:pt idx="1216">
                  <c:v>1.2150000000000001</c:v>
                </c:pt>
                <c:pt idx="1217">
                  <c:v>1.216</c:v>
                </c:pt>
                <c:pt idx="1218">
                  <c:v>1.2170000000000001</c:v>
                </c:pt>
                <c:pt idx="1219">
                  <c:v>1.218</c:v>
                </c:pt>
                <c:pt idx="1220">
                  <c:v>1.2190000000000001</c:v>
                </c:pt>
                <c:pt idx="1221">
                  <c:v>1.22</c:v>
                </c:pt>
                <c:pt idx="1222">
                  <c:v>1.2210000000000001</c:v>
                </c:pt>
                <c:pt idx="1223">
                  <c:v>1.222</c:v>
                </c:pt>
                <c:pt idx="1224">
                  <c:v>1.2230000000000001</c:v>
                </c:pt>
                <c:pt idx="1225">
                  <c:v>1.224</c:v>
                </c:pt>
                <c:pt idx="1226">
                  <c:v>1.2250000000000001</c:v>
                </c:pt>
                <c:pt idx="1227">
                  <c:v>1.226</c:v>
                </c:pt>
                <c:pt idx="1228">
                  <c:v>1.2270000000000001</c:v>
                </c:pt>
                <c:pt idx="1229">
                  <c:v>1.228</c:v>
                </c:pt>
                <c:pt idx="1230">
                  <c:v>1.2290000000000001</c:v>
                </c:pt>
                <c:pt idx="1231">
                  <c:v>1.23</c:v>
                </c:pt>
                <c:pt idx="1232">
                  <c:v>1.2310000000000001</c:v>
                </c:pt>
                <c:pt idx="1233">
                  <c:v>1.232</c:v>
                </c:pt>
                <c:pt idx="1234">
                  <c:v>1.2330000000000001</c:v>
                </c:pt>
                <c:pt idx="1235">
                  <c:v>1.234</c:v>
                </c:pt>
                <c:pt idx="1236">
                  <c:v>1.2350000000000001</c:v>
                </c:pt>
                <c:pt idx="1237">
                  <c:v>1.236</c:v>
                </c:pt>
                <c:pt idx="1238">
                  <c:v>1.2370000000000001</c:v>
                </c:pt>
                <c:pt idx="1239">
                  <c:v>1.238</c:v>
                </c:pt>
                <c:pt idx="1240">
                  <c:v>1.2390000000000001</c:v>
                </c:pt>
                <c:pt idx="1241">
                  <c:v>1.24</c:v>
                </c:pt>
                <c:pt idx="1242">
                  <c:v>1.2410000000000001</c:v>
                </c:pt>
                <c:pt idx="1243">
                  <c:v>1.242</c:v>
                </c:pt>
                <c:pt idx="1244">
                  <c:v>1.2430000000000001</c:v>
                </c:pt>
                <c:pt idx="1245">
                  <c:v>1.244</c:v>
                </c:pt>
                <c:pt idx="1246">
                  <c:v>1.2450000000000001</c:v>
                </c:pt>
                <c:pt idx="1247">
                  <c:v>1.246</c:v>
                </c:pt>
                <c:pt idx="1248">
                  <c:v>1.2470000000000001</c:v>
                </c:pt>
                <c:pt idx="1249">
                  <c:v>1.248</c:v>
                </c:pt>
                <c:pt idx="1250">
                  <c:v>1.2490000000000001</c:v>
                </c:pt>
                <c:pt idx="1251">
                  <c:v>1.25</c:v>
                </c:pt>
                <c:pt idx="1252">
                  <c:v>1.2509999999999999</c:v>
                </c:pt>
                <c:pt idx="1253">
                  <c:v>1.252</c:v>
                </c:pt>
                <c:pt idx="1254">
                  <c:v>1.2529999999999999</c:v>
                </c:pt>
                <c:pt idx="1255">
                  <c:v>1.254</c:v>
                </c:pt>
                <c:pt idx="1256">
                  <c:v>1.2549999999999999</c:v>
                </c:pt>
                <c:pt idx="1257">
                  <c:v>1.256</c:v>
                </c:pt>
                <c:pt idx="1258">
                  <c:v>1.2569999999999999</c:v>
                </c:pt>
                <c:pt idx="1259">
                  <c:v>1.258</c:v>
                </c:pt>
                <c:pt idx="1260">
                  <c:v>1.2589999999999999</c:v>
                </c:pt>
                <c:pt idx="1261">
                  <c:v>1.26</c:v>
                </c:pt>
                <c:pt idx="1262">
                  <c:v>1.2609999999999999</c:v>
                </c:pt>
                <c:pt idx="1263">
                  <c:v>1.262</c:v>
                </c:pt>
                <c:pt idx="1264">
                  <c:v>1.2629999999999999</c:v>
                </c:pt>
                <c:pt idx="1265">
                  <c:v>1.264</c:v>
                </c:pt>
                <c:pt idx="1266">
                  <c:v>1.2649999999999999</c:v>
                </c:pt>
                <c:pt idx="1267">
                  <c:v>1.266</c:v>
                </c:pt>
                <c:pt idx="1268">
                  <c:v>1.2669999999999999</c:v>
                </c:pt>
                <c:pt idx="1269">
                  <c:v>1.268</c:v>
                </c:pt>
                <c:pt idx="1270">
                  <c:v>1.2689999999999999</c:v>
                </c:pt>
                <c:pt idx="1271">
                  <c:v>1.27</c:v>
                </c:pt>
                <c:pt idx="1272">
                  <c:v>1.2709999999999999</c:v>
                </c:pt>
                <c:pt idx="1273">
                  <c:v>1.272</c:v>
                </c:pt>
                <c:pt idx="1274">
                  <c:v>1.2729999999999999</c:v>
                </c:pt>
                <c:pt idx="1275">
                  <c:v>1.274</c:v>
                </c:pt>
                <c:pt idx="1276">
                  <c:v>1.2749999999999999</c:v>
                </c:pt>
                <c:pt idx="1277">
                  <c:v>1.276</c:v>
                </c:pt>
                <c:pt idx="1278">
                  <c:v>1.2769999999999999</c:v>
                </c:pt>
                <c:pt idx="1279">
                  <c:v>1.278</c:v>
                </c:pt>
                <c:pt idx="1280">
                  <c:v>1.2789999999999999</c:v>
                </c:pt>
                <c:pt idx="1281">
                  <c:v>1.28</c:v>
                </c:pt>
                <c:pt idx="1282">
                  <c:v>1.2809999999999999</c:v>
                </c:pt>
                <c:pt idx="1283">
                  <c:v>1.282</c:v>
                </c:pt>
                <c:pt idx="1284">
                  <c:v>1.2829999999999999</c:v>
                </c:pt>
                <c:pt idx="1285">
                  <c:v>1.284</c:v>
                </c:pt>
                <c:pt idx="1286">
                  <c:v>1.2849999999999999</c:v>
                </c:pt>
                <c:pt idx="1287">
                  <c:v>1.286</c:v>
                </c:pt>
                <c:pt idx="1288">
                  <c:v>1.2869999999999999</c:v>
                </c:pt>
                <c:pt idx="1289">
                  <c:v>1.288</c:v>
                </c:pt>
                <c:pt idx="1290">
                  <c:v>1.2889999999999999</c:v>
                </c:pt>
                <c:pt idx="1291">
                  <c:v>1.29</c:v>
                </c:pt>
                <c:pt idx="1292">
                  <c:v>1.2909999999999999</c:v>
                </c:pt>
                <c:pt idx="1293">
                  <c:v>1.292</c:v>
                </c:pt>
                <c:pt idx="1294">
                  <c:v>1.2929999999999999</c:v>
                </c:pt>
                <c:pt idx="1295">
                  <c:v>1.294</c:v>
                </c:pt>
                <c:pt idx="1296">
                  <c:v>1.2949999999999999</c:v>
                </c:pt>
                <c:pt idx="1297">
                  <c:v>1.296</c:v>
                </c:pt>
                <c:pt idx="1298">
                  <c:v>1.2969999999999999</c:v>
                </c:pt>
                <c:pt idx="1299">
                  <c:v>1.298</c:v>
                </c:pt>
                <c:pt idx="1300">
                  <c:v>1.2989999999999999</c:v>
                </c:pt>
                <c:pt idx="1301">
                  <c:v>1.3</c:v>
                </c:pt>
                <c:pt idx="1302">
                  <c:v>1.3009999999999999</c:v>
                </c:pt>
                <c:pt idx="1303">
                  <c:v>1.302</c:v>
                </c:pt>
                <c:pt idx="1304">
                  <c:v>1.3029999999999999</c:v>
                </c:pt>
                <c:pt idx="1305">
                  <c:v>1.304</c:v>
                </c:pt>
                <c:pt idx="1306">
                  <c:v>1.3049999999999999</c:v>
                </c:pt>
                <c:pt idx="1307">
                  <c:v>1.306</c:v>
                </c:pt>
                <c:pt idx="1308">
                  <c:v>1.3069999999999999</c:v>
                </c:pt>
                <c:pt idx="1309">
                  <c:v>1.3080000000000001</c:v>
                </c:pt>
                <c:pt idx="1310">
                  <c:v>1.3089999999999999</c:v>
                </c:pt>
                <c:pt idx="1311">
                  <c:v>1.31</c:v>
                </c:pt>
                <c:pt idx="1312">
                  <c:v>1.3109999999999999</c:v>
                </c:pt>
                <c:pt idx="1313">
                  <c:v>1.3120000000000001</c:v>
                </c:pt>
                <c:pt idx="1314">
                  <c:v>1.3129999999999999</c:v>
                </c:pt>
                <c:pt idx="1315">
                  <c:v>1.3140000000000001</c:v>
                </c:pt>
                <c:pt idx="1316">
                  <c:v>1.3149999999999999</c:v>
                </c:pt>
                <c:pt idx="1317">
                  <c:v>1.3160000000000001</c:v>
                </c:pt>
                <c:pt idx="1318">
                  <c:v>1.3169999999999999</c:v>
                </c:pt>
                <c:pt idx="1319">
                  <c:v>1.3180000000000001</c:v>
                </c:pt>
                <c:pt idx="1320">
                  <c:v>1.319</c:v>
                </c:pt>
                <c:pt idx="1321">
                  <c:v>1.32</c:v>
                </c:pt>
                <c:pt idx="1322">
                  <c:v>1.321</c:v>
                </c:pt>
                <c:pt idx="1323">
                  <c:v>1.3220000000000001</c:v>
                </c:pt>
                <c:pt idx="1324">
                  <c:v>1.323</c:v>
                </c:pt>
                <c:pt idx="1325">
                  <c:v>1.3240000000000001</c:v>
                </c:pt>
                <c:pt idx="1326">
                  <c:v>1.325</c:v>
                </c:pt>
                <c:pt idx="1327">
                  <c:v>1.3260000000000001</c:v>
                </c:pt>
                <c:pt idx="1328">
                  <c:v>1.327</c:v>
                </c:pt>
                <c:pt idx="1329">
                  <c:v>1.3280000000000001</c:v>
                </c:pt>
                <c:pt idx="1330">
                  <c:v>1.329</c:v>
                </c:pt>
                <c:pt idx="1331">
                  <c:v>1.33</c:v>
                </c:pt>
                <c:pt idx="1332">
                  <c:v>1.331</c:v>
                </c:pt>
                <c:pt idx="1333">
                  <c:v>1.3320000000000001</c:v>
                </c:pt>
                <c:pt idx="1334">
                  <c:v>1.333</c:v>
                </c:pt>
                <c:pt idx="1335">
                  <c:v>1.3340000000000001</c:v>
                </c:pt>
                <c:pt idx="1336">
                  <c:v>1.335</c:v>
                </c:pt>
                <c:pt idx="1337">
                  <c:v>1.3360000000000001</c:v>
                </c:pt>
                <c:pt idx="1338">
                  <c:v>1.337</c:v>
                </c:pt>
                <c:pt idx="1339">
                  <c:v>1.3380000000000001</c:v>
                </c:pt>
                <c:pt idx="1340">
                  <c:v>1.339</c:v>
                </c:pt>
                <c:pt idx="1341">
                  <c:v>1.34</c:v>
                </c:pt>
                <c:pt idx="1342">
                  <c:v>1.341</c:v>
                </c:pt>
                <c:pt idx="1343">
                  <c:v>1.3420000000000001</c:v>
                </c:pt>
                <c:pt idx="1344">
                  <c:v>1.343</c:v>
                </c:pt>
                <c:pt idx="1345">
                  <c:v>1.3440000000000001</c:v>
                </c:pt>
                <c:pt idx="1346">
                  <c:v>1.345</c:v>
                </c:pt>
                <c:pt idx="1347">
                  <c:v>1.3460000000000001</c:v>
                </c:pt>
                <c:pt idx="1348">
                  <c:v>1.347</c:v>
                </c:pt>
                <c:pt idx="1349">
                  <c:v>1.3480000000000001</c:v>
                </c:pt>
                <c:pt idx="1350">
                  <c:v>1.349</c:v>
                </c:pt>
                <c:pt idx="1351">
                  <c:v>1.35</c:v>
                </c:pt>
                <c:pt idx="1352">
                  <c:v>1.351</c:v>
                </c:pt>
                <c:pt idx="1353">
                  <c:v>1.3520000000000001</c:v>
                </c:pt>
                <c:pt idx="1354">
                  <c:v>1.353</c:v>
                </c:pt>
                <c:pt idx="1355">
                  <c:v>1.3540000000000001</c:v>
                </c:pt>
                <c:pt idx="1356">
                  <c:v>1.355</c:v>
                </c:pt>
                <c:pt idx="1357">
                  <c:v>1.3560000000000001</c:v>
                </c:pt>
                <c:pt idx="1358">
                  <c:v>1.357</c:v>
                </c:pt>
                <c:pt idx="1359">
                  <c:v>1.3580000000000001</c:v>
                </c:pt>
                <c:pt idx="1360">
                  <c:v>1.359</c:v>
                </c:pt>
                <c:pt idx="1361">
                  <c:v>1.36</c:v>
                </c:pt>
                <c:pt idx="1362">
                  <c:v>1.361</c:v>
                </c:pt>
                <c:pt idx="1363">
                  <c:v>1.3620000000000001</c:v>
                </c:pt>
                <c:pt idx="1364">
                  <c:v>1.363</c:v>
                </c:pt>
                <c:pt idx="1365">
                  <c:v>1.3640000000000001</c:v>
                </c:pt>
                <c:pt idx="1366">
                  <c:v>1.365</c:v>
                </c:pt>
                <c:pt idx="1367">
                  <c:v>1.3660000000000001</c:v>
                </c:pt>
                <c:pt idx="1368">
                  <c:v>1.367</c:v>
                </c:pt>
                <c:pt idx="1369">
                  <c:v>1.3680000000000001</c:v>
                </c:pt>
                <c:pt idx="1370">
                  <c:v>1.369</c:v>
                </c:pt>
                <c:pt idx="1371">
                  <c:v>1.37</c:v>
                </c:pt>
                <c:pt idx="1372">
                  <c:v>1.371</c:v>
                </c:pt>
                <c:pt idx="1373">
                  <c:v>1.3720000000000001</c:v>
                </c:pt>
                <c:pt idx="1374">
                  <c:v>1.373</c:v>
                </c:pt>
                <c:pt idx="1375">
                  <c:v>1.3740000000000001</c:v>
                </c:pt>
                <c:pt idx="1376">
                  <c:v>1.375</c:v>
                </c:pt>
                <c:pt idx="1377">
                  <c:v>1.3759999999999999</c:v>
                </c:pt>
                <c:pt idx="1378">
                  <c:v>1.377</c:v>
                </c:pt>
                <c:pt idx="1379">
                  <c:v>1.3779999999999999</c:v>
                </c:pt>
                <c:pt idx="1380">
                  <c:v>1.379</c:v>
                </c:pt>
                <c:pt idx="1381">
                  <c:v>1.38</c:v>
                </c:pt>
                <c:pt idx="1382">
                  <c:v>1.381</c:v>
                </c:pt>
                <c:pt idx="1383">
                  <c:v>1.3819999999999999</c:v>
                </c:pt>
                <c:pt idx="1384">
                  <c:v>1.383</c:v>
                </c:pt>
                <c:pt idx="1385">
                  <c:v>1.3839999999999999</c:v>
                </c:pt>
                <c:pt idx="1386">
                  <c:v>1.385</c:v>
                </c:pt>
                <c:pt idx="1387">
                  <c:v>1.3859999999999999</c:v>
                </c:pt>
                <c:pt idx="1388">
                  <c:v>1.387</c:v>
                </c:pt>
                <c:pt idx="1389">
                  <c:v>1.3879999999999999</c:v>
                </c:pt>
                <c:pt idx="1390">
                  <c:v>1.389</c:v>
                </c:pt>
                <c:pt idx="1391">
                  <c:v>1.39</c:v>
                </c:pt>
                <c:pt idx="1392">
                  <c:v>1.391</c:v>
                </c:pt>
                <c:pt idx="1393">
                  <c:v>1.3919999999999999</c:v>
                </c:pt>
                <c:pt idx="1394">
                  <c:v>1.393</c:v>
                </c:pt>
                <c:pt idx="1395">
                  <c:v>1.3939999999999999</c:v>
                </c:pt>
                <c:pt idx="1396">
                  <c:v>1.395</c:v>
                </c:pt>
                <c:pt idx="1397">
                  <c:v>1.3959999999999999</c:v>
                </c:pt>
                <c:pt idx="1398">
                  <c:v>1.397</c:v>
                </c:pt>
                <c:pt idx="1399">
                  <c:v>1.3979999999999999</c:v>
                </c:pt>
                <c:pt idx="1400">
                  <c:v>1.399</c:v>
                </c:pt>
                <c:pt idx="1401">
                  <c:v>1.4</c:v>
                </c:pt>
                <c:pt idx="1402">
                  <c:v>1.401</c:v>
                </c:pt>
                <c:pt idx="1403">
                  <c:v>1.4019999999999999</c:v>
                </c:pt>
                <c:pt idx="1404">
                  <c:v>1.403</c:v>
                </c:pt>
                <c:pt idx="1405">
                  <c:v>1.4039999999999999</c:v>
                </c:pt>
                <c:pt idx="1406">
                  <c:v>1.405</c:v>
                </c:pt>
                <c:pt idx="1407">
                  <c:v>1.4059999999999999</c:v>
                </c:pt>
                <c:pt idx="1408">
                  <c:v>1.407</c:v>
                </c:pt>
                <c:pt idx="1409">
                  <c:v>1.4079999999999999</c:v>
                </c:pt>
                <c:pt idx="1410">
                  <c:v>1.409</c:v>
                </c:pt>
                <c:pt idx="1411">
                  <c:v>1.41</c:v>
                </c:pt>
                <c:pt idx="1412">
                  <c:v>1.411</c:v>
                </c:pt>
                <c:pt idx="1413">
                  <c:v>1.4119999999999999</c:v>
                </c:pt>
                <c:pt idx="1414">
                  <c:v>1.413</c:v>
                </c:pt>
                <c:pt idx="1415">
                  <c:v>1.4139999999999999</c:v>
                </c:pt>
                <c:pt idx="1416">
                  <c:v>1.415</c:v>
                </c:pt>
                <c:pt idx="1417">
                  <c:v>1.4159999999999999</c:v>
                </c:pt>
                <c:pt idx="1418">
                  <c:v>1.417</c:v>
                </c:pt>
                <c:pt idx="1419">
                  <c:v>1.4179999999999999</c:v>
                </c:pt>
                <c:pt idx="1420">
                  <c:v>1.419</c:v>
                </c:pt>
                <c:pt idx="1421">
                  <c:v>1.42</c:v>
                </c:pt>
                <c:pt idx="1422">
                  <c:v>1.421</c:v>
                </c:pt>
                <c:pt idx="1423">
                  <c:v>1.4219999999999999</c:v>
                </c:pt>
                <c:pt idx="1424">
                  <c:v>1.423</c:v>
                </c:pt>
                <c:pt idx="1425">
                  <c:v>1.4239999999999999</c:v>
                </c:pt>
                <c:pt idx="1426">
                  <c:v>1.425</c:v>
                </c:pt>
                <c:pt idx="1427">
                  <c:v>1.4259999999999999</c:v>
                </c:pt>
                <c:pt idx="1428">
                  <c:v>1.427</c:v>
                </c:pt>
                <c:pt idx="1429">
                  <c:v>1.4279999999999999</c:v>
                </c:pt>
                <c:pt idx="1430">
                  <c:v>1.429</c:v>
                </c:pt>
                <c:pt idx="1431">
                  <c:v>1.43</c:v>
                </c:pt>
                <c:pt idx="1432">
                  <c:v>1.431</c:v>
                </c:pt>
                <c:pt idx="1433">
                  <c:v>1.4319999999999999</c:v>
                </c:pt>
                <c:pt idx="1434">
                  <c:v>1.4330000000000001</c:v>
                </c:pt>
                <c:pt idx="1435">
                  <c:v>1.4339999999999999</c:v>
                </c:pt>
                <c:pt idx="1436">
                  <c:v>1.4350000000000001</c:v>
                </c:pt>
                <c:pt idx="1437">
                  <c:v>1.4359999999999999</c:v>
                </c:pt>
                <c:pt idx="1438">
                  <c:v>1.4370000000000001</c:v>
                </c:pt>
                <c:pt idx="1439">
                  <c:v>1.4379999999999999</c:v>
                </c:pt>
                <c:pt idx="1440">
                  <c:v>1.4390000000000001</c:v>
                </c:pt>
                <c:pt idx="1441">
                  <c:v>1.44</c:v>
                </c:pt>
                <c:pt idx="1442">
                  <c:v>1.4410000000000001</c:v>
                </c:pt>
                <c:pt idx="1443">
                  <c:v>1.4419999999999999</c:v>
                </c:pt>
                <c:pt idx="1444">
                  <c:v>1.4430000000000001</c:v>
                </c:pt>
                <c:pt idx="1445">
                  <c:v>1.444</c:v>
                </c:pt>
                <c:pt idx="1446">
                  <c:v>1.4450000000000001</c:v>
                </c:pt>
                <c:pt idx="1447">
                  <c:v>1.446</c:v>
                </c:pt>
                <c:pt idx="1448">
                  <c:v>1.4470000000000001</c:v>
                </c:pt>
                <c:pt idx="1449">
                  <c:v>1.448</c:v>
                </c:pt>
                <c:pt idx="1450">
                  <c:v>1.4490000000000001</c:v>
                </c:pt>
                <c:pt idx="1451">
                  <c:v>1.45</c:v>
                </c:pt>
                <c:pt idx="1452">
                  <c:v>1.4510000000000001</c:v>
                </c:pt>
                <c:pt idx="1453">
                  <c:v>1.452</c:v>
                </c:pt>
                <c:pt idx="1454">
                  <c:v>1.4530000000000001</c:v>
                </c:pt>
                <c:pt idx="1455">
                  <c:v>1.454</c:v>
                </c:pt>
                <c:pt idx="1456">
                  <c:v>1.4550000000000001</c:v>
                </c:pt>
                <c:pt idx="1457">
                  <c:v>1.456</c:v>
                </c:pt>
                <c:pt idx="1458">
                  <c:v>1.4570000000000001</c:v>
                </c:pt>
                <c:pt idx="1459">
                  <c:v>1.458</c:v>
                </c:pt>
                <c:pt idx="1460">
                  <c:v>1.4590000000000001</c:v>
                </c:pt>
                <c:pt idx="1461">
                  <c:v>1.46</c:v>
                </c:pt>
                <c:pt idx="1462">
                  <c:v>1.4610000000000001</c:v>
                </c:pt>
                <c:pt idx="1463">
                  <c:v>1.462</c:v>
                </c:pt>
                <c:pt idx="1464">
                  <c:v>1.4630000000000001</c:v>
                </c:pt>
                <c:pt idx="1465">
                  <c:v>1.464</c:v>
                </c:pt>
                <c:pt idx="1466">
                  <c:v>1.4650000000000001</c:v>
                </c:pt>
                <c:pt idx="1467">
                  <c:v>1.466</c:v>
                </c:pt>
                <c:pt idx="1468">
                  <c:v>1.4670000000000001</c:v>
                </c:pt>
                <c:pt idx="1469">
                  <c:v>1.468</c:v>
                </c:pt>
                <c:pt idx="1470">
                  <c:v>1.4690000000000001</c:v>
                </c:pt>
                <c:pt idx="1471">
                  <c:v>1.47</c:v>
                </c:pt>
                <c:pt idx="1472">
                  <c:v>1.4710000000000001</c:v>
                </c:pt>
                <c:pt idx="1473">
                  <c:v>1.472</c:v>
                </c:pt>
                <c:pt idx="1474">
                  <c:v>1.4730000000000001</c:v>
                </c:pt>
                <c:pt idx="1475">
                  <c:v>1.474</c:v>
                </c:pt>
                <c:pt idx="1476">
                  <c:v>1.4750000000000001</c:v>
                </c:pt>
                <c:pt idx="1477">
                  <c:v>1.476</c:v>
                </c:pt>
                <c:pt idx="1478">
                  <c:v>1.4770000000000001</c:v>
                </c:pt>
                <c:pt idx="1479">
                  <c:v>1.478</c:v>
                </c:pt>
                <c:pt idx="1480">
                  <c:v>1.4790000000000001</c:v>
                </c:pt>
                <c:pt idx="1481">
                  <c:v>1.48</c:v>
                </c:pt>
                <c:pt idx="1482">
                  <c:v>1.4810000000000001</c:v>
                </c:pt>
                <c:pt idx="1483">
                  <c:v>1.482</c:v>
                </c:pt>
                <c:pt idx="1484">
                  <c:v>1.4830000000000001</c:v>
                </c:pt>
                <c:pt idx="1485">
                  <c:v>1.484</c:v>
                </c:pt>
                <c:pt idx="1486">
                  <c:v>1.4850000000000001</c:v>
                </c:pt>
                <c:pt idx="1487">
                  <c:v>1.486</c:v>
                </c:pt>
                <c:pt idx="1488">
                  <c:v>1.4870000000000001</c:v>
                </c:pt>
                <c:pt idx="1489">
                  <c:v>1.488</c:v>
                </c:pt>
                <c:pt idx="1490">
                  <c:v>1.4890000000000001</c:v>
                </c:pt>
                <c:pt idx="1491">
                  <c:v>1.49</c:v>
                </c:pt>
                <c:pt idx="1492">
                  <c:v>1.4910000000000001</c:v>
                </c:pt>
                <c:pt idx="1493">
                  <c:v>1.492</c:v>
                </c:pt>
                <c:pt idx="1494">
                  <c:v>1.4930000000000001</c:v>
                </c:pt>
                <c:pt idx="1495">
                  <c:v>1.494</c:v>
                </c:pt>
                <c:pt idx="1496">
                  <c:v>1.4950000000000001</c:v>
                </c:pt>
                <c:pt idx="1497">
                  <c:v>1.496</c:v>
                </c:pt>
                <c:pt idx="1498">
                  <c:v>1.4970000000000001</c:v>
                </c:pt>
                <c:pt idx="1499">
                  <c:v>1.498</c:v>
                </c:pt>
                <c:pt idx="1500">
                  <c:v>1.4990000000000001</c:v>
                </c:pt>
                <c:pt idx="1501">
                  <c:v>1.5</c:v>
                </c:pt>
                <c:pt idx="1502">
                  <c:v>1.5009999999999999</c:v>
                </c:pt>
                <c:pt idx="1503">
                  <c:v>1.502</c:v>
                </c:pt>
                <c:pt idx="1504">
                  <c:v>1.5029999999999999</c:v>
                </c:pt>
                <c:pt idx="1505">
                  <c:v>1.504</c:v>
                </c:pt>
                <c:pt idx="1506">
                  <c:v>1.5049999999999999</c:v>
                </c:pt>
                <c:pt idx="1507">
                  <c:v>1.506</c:v>
                </c:pt>
                <c:pt idx="1508">
                  <c:v>1.5069999999999999</c:v>
                </c:pt>
                <c:pt idx="1509">
                  <c:v>1.508</c:v>
                </c:pt>
                <c:pt idx="1510">
                  <c:v>1.5089999999999999</c:v>
                </c:pt>
                <c:pt idx="1511">
                  <c:v>1.51</c:v>
                </c:pt>
                <c:pt idx="1512">
                  <c:v>1.5109999999999999</c:v>
                </c:pt>
                <c:pt idx="1513">
                  <c:v>1.512</c:v>
                </c:pt>
                <c:pt idx="1514">
                  <c:v>1.5129999999999999</c:v>
                </c:pt>
                <c:pt idx="1515">
                  <c:v>1.514</c:v>
                </c:pt>
                <c:pt idx="1516">
                  <c:v>1.5149999999999999</c:v>
                </c:pt>
                <c:pt idx="1517">
                  <c:v>1.516</c:v>
                </c:pt>
                <c:pt idx="1518">
                  <c:v>1.5169999999999999</c:v>
                </c:pt>
                <c:pt idx="1519">
                  <c:v>1.518</c:v>
                </c:pt>
                <c:pt idx="1520">
                  <c:v>1.5189999999999999</c:v>
                </c:pt>
                <c:pt idx="1521">
                  <c:v>1.52</c:v>
                </c:pt>
                <c:pt idx="1522">
                  <c:v>1.5209999999999999</c:v>
                </c:pt>
                <c:pt idx="1523">
                  <c:v>1.522</c:v>
                </c:pt>
                <c:pt idx="1524">
                  <c:v>1.5229999999999999</c:v>
                </c:pt>
                <c:pt idx="1525">
                  <c:v>1.524</c:v>
                </c:pt>
                <c:pt idx="1526">
                  <c:v>1.5249999999999999</c:v>
                </c:pt>
                <c:pt idx="1527">
                  <c:v>1.526</c:v>
                </c:pt>
                <c:pt idx="1528">
                  <c:v>1.5269999999999999</c:v>
                </c:pt>
                <c:pt idx="1529">
                  <c:v>1.528</c:v>
                </c:pt>
                <c:pt idx="1530">
                  <c:v>1.5289999999999999</c:v>
                </c:pt>
                <c:pt idx="1531">
                  <c:v>1.53</c:v>
                </c:pt>
                <c:pt idx="1532">
                  <c:v>1.5309999999999999</c:v>
                </c:pt>
                <c:pt idx="1533">
                  <c:v>1.532</c:v>
                </c:pt>
                <c:pt idx="1534">
                  <c:v>1.5329999999999999</c:v>
                </c:pt>
                <c:pt idx="1535">
                  <c:v>1.534</c:v>
                </c:pt>
                <c:pt idx="1536">
                  <c:v>1.5349999999999999</c:v>
                </c:pt>
                <c:pt idx="1537">
                  <c:v>1.536</c:v>
                </c:pt>
                <c:pt idx="1538">
                  <c:v>1.5369999999999999</c:v>
                </c:pt>
                <c:pt idx="1539">
                  <c:v>1.538</c:v>
                </c:pt>
                <c:pt idx="1540">
                  <c:v>1.5389999999999999</c:v>
                </c:pt>
                <c:pt idx="1541">
                  <c:v>1.54</c:v>
                </c:pt>
                <c:pt idx="1542">
                  <c:v>1.5409999999999999</c:v>
                </c:pt>
                <c:pt idx="1543">
                  <c:v>1.542</c:v>
                </c:pt>
                <c:pt idx="1544">
                  <c:v>1.5429999999999999</c:v>
                </c:pt>
                <c:pt idx="1545">
                  <c:v>1.544</c:v>
                </c:pt>
                <c:pt idx="1546">
                  <c:v>1.5449999999999999</c:v>
                </c:pt>
                <c:pt idx="1547">
                  <c:v>1.546</c:v>
                </c:pt>
                <c:pt idx="1548">
                  <c:v>1.5469999999999999</c:v>
                </c:pt>
                <c:pt idx="1549">
                  <c:v>1.548</c:v>
                </c:pt>
                <c:pt idx="1550">
                  <c:v>1.5489999999999999</c:v>
                </c:pt>
                <c:pt idx="1551">
                  <c:v>1.55</c:v>
                </c:pt>
                <c:pt idx="1552">
                  <c:v>1.5509999999999999</c:v>
                </c:pt>
                <c:pt idx="1553">
                  <c:v>1.552</c:v>
                </c:pt>
                <c:pt idx="1554">
                  <c:v>1.5529999999999999</c:v>
                </c:pt>
                <c:pt idx="1555">
                  <c:v>1.554</c:v>
                </c:pt>
                <c:pt idx="1556">
                  <c:v>1.5549999999999999</c:v>
                </c:pt>
                <c:pt idx="1557">
                  <c:v>1.556</c:v>
                </c:pt>
                <c:pt idx="1558">
                  <c:v>1.5569999999999999</c:v>
                </c:pt>
                <c:pt idx="1559">
                  <c:v>1.5580000000000001</c:v>
                </c:pt>
                <c:pt idx="1560">
                  <c:v>1.5589999999999999</c:v>
                </c:pt>
                <c:pt idx="1561">
                  <c:v>1.56</c:v>
                </c:pt>
                <c:pt idx="1562">
                  <c:v>1.5609999999999999</c:v>
                </c:pt>
                <c:pt idx="1563">
                  <c:v>1.5620000000000001</c:v>
                </c:pt>
                <c:pt idx="1564">
                  <c:v>1.5629999999999999</c:v>
                </c:pt>
                <c:pt idx="1565">
                  <c:v>1.5640000000000001</c:v>
                </c:pt>
                <c:pt idx="1566">
                  <c:v>1.5649999999999999</c:v>
                </c:pt>
                <c:pt idx="1567">
                  <c:v>1.5660000000000001</c:v>
                </c:pt>
                <c:pt idx="1568">
                  <c:v>1.5669999999999999</c:v>
                </c:pt>
                <c:pt idx="1569">
                  <c:v>1.5680000000000001</c:v>
                </c:pt>
                <c:pt idx="1570">
                  <c:v>1.569</c:v>
                </c:pt>
                <c:pt idx="1571">
                  <c:v>1.57</c:v>
                </c:pt>
                <c:pt idx="1572">
                  <c:v>1.571</c:v>
                </c:pt>
                <c:pt idx="1573">
                  <c:v>1.5720000000000001</c:v>
                </c:pt>
                <c:pt idx="1574">
                  <c:v>1.573</c:v>
                </c:pt>
                <c:pt idx="1575">
                  <c:v>1.5740000000000001</c:v>
                </c:pt>
                <c:pt idx="1576">
                  <c:v>1.575</c:v>
                </c:pt>
                <c:pt idx="1577">
                  <c:v>1.5760000000000001</c:v>
                </c:pt>
                <c:pt idx="1578">
                  <c:v>1.577</c:v>
                </c:pt>
                <c:pt idx="1579">
                  <c:v>1.5780000000000001</c:v>
                </c:pt>
                <c:pt idx="1580">
                  <c:v>1.579</c:v>
                </c:pt>
                <c:pt idx="1581">
                  <c:v>1.58</c:v>
                </c:pt>
                <c:pt idx="1582">
                  <c:v>1.581</c:v>
                </c:pt>
                <c:pt idx="1583">
                  <c:v>1.5820000000000001</c:v>
                </c:pt>
                <c:pt idx="1584">
                  <c:v>1.583</c:v>
                </c:pt>
                <c:pt idx="1585">
                  <c:v>1.5840000000000001</c:v>
                </c:pt>
                <c:pt idx="1586">
                  <c:v>1.585</c:v>
                </c:pt>
                <c:pt idx="1587">
                  <c:v>1.5860000000000001</c:v>
                </c:pt>
                <c:pt idx="1588">
                  <c:v>1.587</c:v>
                </c:pt>
                <c:pt idx="1589">
                  <c:v>1.5880000000000001</c:v>
                </c:pt>
                <c:pt idx="1590">
                  <c:v>1.589</c:v>
                </c:pt>
                <c:pt idx="1591">
                  <c:v>1.59</c:v>
                </c:pt>
                <c:pt idx="1592">
                  <c:v>1.591</c:v>
                </c:pt>
                <c:pt idx="1593">
                  <c:v>1.5920000000000001</c:v>
                </c:pt>
                <c:pt idx="1594">
                  <c:v>1.593</c:v>
                </c:pt>
                <c:pt idx="1595">
                  <c:v>1.5940000000000001</c:v>
                </c:pt>
                <c:pt idx="1596">
                  <c:v>1.595</c:v>
                </c:pt>
                <c:pt idx="1597">
                  <c:v>1.5960000000000001</c:v>
                </c:pt>
                <c:pt idx="1598">
                  <c:v>1.597</c:v>
                </c:pt>
                <c:pt idx="1599">
                  <c:v>1.5980000000000001</c:v>
                </c:pt>
                <c:pt idx="1600">
                  <c:v>1.599</c:v>
                </c:pt>
                <c:pt idx="1601">
                  <c:v>1.6</c:v>
                </c:pt>
                <c:pt idx="1602">
                  <c:v>1.601</c:v>
                </c:pt>
                <c:pt idx="1603">
                  <c:v>1.6020000000000001</c:v>
                </c:pt>
                <c:pt idx="1604">
                  <c:v>1.603</c:v>
                </c:pt>
                <c:pt idx="1605">
                  <c:v>1.6040000000000001</c:v>
                </c:pt>
                <c:pt idx="1606">
                  <c:v>1.605</c:v>
                </c:pt>
                <c:pt idx="1607">
                  <c:v>1.6060000000000001</c:v>
                </c:pt>
                <c:pt idx="1608">
                  <c:v>1.607</c:v>
                </c:pt>
                <c:pt idx="1609">
                  <c:v>1.6080000000000001</c:v>
                </c:pt>
                <c:pt idx="1610">
                  <c:v>1.609</c:v>
                </c:pt>
                <c:pt idx="1611">
                  <c:v>1.61</c:v>
                </c:pt>
                <c:pt idx="1612">
                  <c:v>1.611</c:v>
                </c:pt>
                <c:pt idx="1613">
                  <c:v>1.6120000000000001</c:v>
                </c:pt>
                <c:pt idx="1614">
                  <c:v>1.613</c:v>
                </c:pt>
                <c:pt idx="1615">
                  <c:v>1.6140000000000001</c:v>
                </c:pt>
                <c:pt idx="1616">
                  <c:v>1.615</c:v>
                </c:pt>
                <c:pt idx="1617">
                  <c:v>1.6160000000000001</c:v>
                </c:pt>
                <c:pt idx="1618">
                  <c:v>1.617</c:v>
                </c:pt>
                <c:pt idx="1619">
                  <c:v>1.6180000000000001</c:v>
                </c:pt>
                <c:pt idx="1620">
                  <c:v>1.619</c:v>
                </c:pt>
                <c:pt idx="1621">
                  <c:v>1.62</c:v>
                </c:pt>
                <c:pt idx="1622">
                  <c:v>1.621</c:v>
                </c:pt>
                <c:pt idx="1623">
                  <c:v>1.6220000000000001</c:v>
                </c:pt>
                <c:pt idx="1624">
                  <c:v>1.623</c:v>
                </c:pt>
                <c:pt idx="1625">
                  <c:v>1.6240000000000001</c:v>
                </c:pt>
                <c:pt idx="1626">
                  <c:v>1.625</c:v>
                </c:pt>
                <c:pt idx="1627">
                  <c:v>1.6259999999999999</c:v>
                </c:pt>
                <c:pt idx="1628">
                  <c:v>1.627</c:v>
                </c:pt>
                <c:pt idx="1629">
                  <c:v>1.6279999999999999</c:v>
                </c:pt>
                <c:pt idx="1630">
                  <c:v>1.629</c:v>
                </c:pt>
                <c:pt idx="1631">
                  <c:v>1.63</c:v>
                </c:pt>
                <c:pt idx="1632">
                  <c:v>1.631</c:v>
                </c:pt>
                <c:pt idx="1633">
                  <c:v>1.6319999999999999</c:v>
                </c:pt>
                <c:pt idx="1634">
                  <c:v>1.633</c:v>
                </c:pt>
                <c:pt idx="1635">
                  <c:v>1.6339999999999999</c:v>
                </c:pt>
                <c:pt idx="1636">
                  <c:v>1.635</c:v>
                </c:pt>
                <c:pt idx="1637">
                  <c:v>1.6359999999999999</c:v>
                </c:pt>
                <c:pt idx="1638">
                  <c:v>1.637</c:v>
                </c:pt>
                <c:pt idx="1639">
                  <c:v>1.6379999999999999</c:v>
                </c:pt>
                <c:pt idx="1640">
                  <c:v>1.639</c:v>
                </c:pt>
                <c:pt idx="1641">
                  <c:v>1.64</c:v>
                </c:pt>
                <c:pt idx="1642">
                  <c:v>1.641</c:v>
                </c:pt>
                <c:pt idx="1643">
                  <c:v>1.6419999999999999</c:v>
                </c:pt>
                <c:pt idx="1644">
                  <c:v>1.643</c:v>
                </c:pt>
                <c:pt idx="1645">
                  <c:v>1.6439999999999999</c:v>
                </c:pt>
                <c:pt idx="1646">
                  <c:v>1.645</c:v>
                </c:pt>
                <c:pt idx="1647">
                  <c:v>1.6459999999999999</c:v>
                </c:pt>
                <c:pt idx="1648">
                  <c:v>1.647</c:v>
                </c:pt>
                <c:pt idx="1649">
                  <c:v>1.6479999999999999</c:v>
                </c:pt>
                <c:pt idx="1650">
                  <c:v>1.649</c:v>
                </c:pt>
                <c:pt idx="1651">
                  <c:v>1.65</c:v>
                </c:pt>
                <c:pt idx="1652">
                  <c:v>1.651</c:v>
                </c:pt>
                <c:pt idx="1653">
                  <c:v>1.6519999999999999</c:v>
                </c:pt>
                <c:pt idx="1654">
                  <c:v>1.653</c:v>
                </c:pt>
                <c:pt idx="1655">
                  <c:v>1.6539999999999999</c:v>
                </c:pt>
                <c:pt idx="1656">
                  <c:v>1.655</c:v>
                </c:pt>
                <c:pt idx="1657">
                  <c:v>1.6559999999999999</c:v>
                </c:pt>
                <c:pt idx="1658">
                  <c:v>1.657</c:v>
                </c:pt>
                <c:pt idx="1659">
                  <c:v>1.6579999999999999</c:v>
                </c:pt>
                <c:pt idx="1660">
                  <c:v>1.659</c:v>
                </c:pt>
                <c:pt idx="1661">
                  <c:v>1.66</c:v>
                </c:pt>
                <c:pt idx="1662">
                  <c:v>1.661</c:v>
                </c:pt>
                <c:pt idx="1663">
                  <c:v>1.6619999999999999</c:v>
                </c:pt>
                <c:pt idx="1664">
                  <c:v>1.663</c:v>
                </c:pt>
                <c:pt idx="1665">
                  <c:v>1.6639999999999999</c:v>
                </c:pt>
                <c:pt idx="1666">
                  <c:v>1.665</c:v>
                </c:pt>
                <c:pt idx="1667">
                  <c:v>1.6659999999999999</c:v>
                </c:pt>
                <c:pt idx="1668">
                  <c:v>1.667</c:v>
                </c:pt>
                <c:pt idx="1669">
                  <c:v>1.6679999999999999</c:v>
                </c:pt>
                <c:pt idx="1670">
                  <c:v>1.669</c:v>
                </c:pt>
                <c:pt idx="1671">
                  <c:v>1.67</c:v>
                </c:pt>
                <c:pt idx="1672">
                  <c:v>1.671</c:v>
                </c:pt>
                <c:pt idx="1673">
                  <c:v>1.6719999999999999</c:v>
                </c:pt>
                <c:pt idx="1674">
                  <c:v>1.673</c:v>
                </c:pt>
                <c:pt idx="1675">
                  <c:v>1.6739999999999999</c:v>
                </c:pt>
                <c:pt idx="1676">
                  <c:v>1.675</c:v>
                </c:pt>
                <c:pt idx="1677">
                  <c:v>1.6759999999999999</c:v>
                </c:pt>
                <c:pt idx="1678">
                  <c:v>1.677</c:v>
                </c:pt>
                <c:pt idx="1679">
                  <c:v>1.6779999999999999</c:v>
                </c:pt>
                <c:pt idx="1680">
                  <c:v>1.679</c:v>
                </c:pt>
                <c:pt idx="1681">
                  <c:v>1.68</c:v>
                </c:pt>
                <c:pt idx="1682">
                  <c:v>1.681</c:v>
                </c:pt>
                <c:pt idx="1683">
                  <c:v>1.6819999999999999</c:v>
                </c:pt>
                <c:pt idx="1684">
                  <c:v>1.6830000000000001</c:v>
                </c:pt>
                <c:pt idx="1685">
                  <c:v>1.6839999999999999</c:v>
                </c:pt>
                <c:pt idx="1686">
                  <c:v>1.6850000000000001</c:v>
                </c:pt>
                <c:pt idx="1687">
                  <c:v>1.6859999999999999</c:v>
                </c:pt>
                <c:pt idx="1688">
                  <c:v>1.6870000000000001</c:v>
                </c:pt>
                <c:pt idx="1689">
                  <c:v>1.6879999999999999</c:v>
                </c:pt>
                <c:pt idx="1690">
                  <c:v>1.6890000000000001</c:v>
                </c:pt>
                <c:pt idx="1691">
                  <c:v>1.69</c:v>
                </c:pt>
                <c:pt idx="1692">
                  <c:v>1.6910000000000001</c:v>
                </c:pt>
                <c:pt idx="1693">
                  <c:v>1.6919999999999999</c:v>
                </c:pt>
                <c:pt idx="1694">
                  <c:v>1.6930000000000001</c:v>
                </c:pt>
                <c:pt idx="1695">
                  <c:v>1.694</c:v>
                </c:pt>
                <c:pt idx="1696">
                  <c:v>1.6950000000000001</c:v>
                </c:pt>
                <c:pt idx="1697">
                  <c:v>1.696</c:v>
                </c:pt>
                <c:pt idx="1698">
                  <c:v>1.6970000000000001</c:v>
                </c:pt>
                <c:pt idx="1699">
                  <c:v>1.698</c:v>
                </c:pt>
                <c:pt idx="1700">
                  <c:v>1.6990000000000001</c:v>
                </c:pt>
                <c:pt idx="1701">
                  <c:v>1.7</c:v>
                </c:pt>
                <c:pt idx="1702">
                  <c:v>1.7010000000000001</c:v>
                </c:pt>
                <c:pt idx="1703">
                  <c:v>1.702</c:v>
                </c:pt>
                <c:pt idx="1704">
                  <c:v>1.7030000000000001</c:v>
                </c:pt>
                <c:pt idx="1705">
                  <c:v>1.704</c:v>
                </c:pt>
                <c:pt idx="1706">
                  <c:v>1.7050000000000001</c:v>
                </c:pt>
                <c:pt idx="1707">
                  <c:v>1.706</c:v>
                </c:pt>
                <c:pt idx="1708">
                  <c:v>1.7070000000000001</c:v>
                </c:pt>
                <c:pt idx="1709">
                  <c:v>1.708</c:v>
                </c:pt>
                <c:pt idx="1710">
                  <c:v>1.7090000000000001</c:v>
                </c:pt>
                <c:pt idx="1711">
                  <c:v>1.71</c:v>
                </c:pt>
                <c:pt idx="1712">
                  <c:v>1.7110000000000001</c:v>
                </c:pt>
                <c:pt idx="1713">
                  <c:v>1.712</c:v>
                </c:pt>
                <c:pt idx="1714">
                  <c:v>1.7130000000000001</c:v>
                </c:pt>
                <c:pt idx="1715">
                  <c:v>1.714</c:v>
                </c:pt>
                <c:pt idx="1716">
                  <c:v>1.7150000000000001</c:v>
                </c:pt>
                <c:pt idx="1717">
                  <c:v>1.716</c:v>
                </c:pt>
                <c:pt idx="1718">
                  <c:v>1.7170000000000001</c:v>
                </c:pt>
                <c:pt idx="1719">
                  <c:v>1.718</c:v>
                </c:pt>
                <c:pt idx="1720">
                  <c:v>1.7190000000000001</c:v>
                </c:pt>
                <c:pt idx="1721">
                  <c:v>1.72</c:v>
                </c:pt>
                <c:pt idx="1722">
                  <c:v>1.7210000000000001</c:v>
                </c:pt>
                <c:pt idx="1723">
                  <c:v>1.722</c:v>
                </c:pt>
                <c:pt idx="1724">
                  <c:v>1.7230000000000001</c:v>
                </c:pt>
                <c:pt idx="1725">
                  <c:v>1.724</c:v>
                </c:pt>
                <c:pt idx="1726">
                  <c:v>1.7250000000000001</c:v>
                </c:pt>
                <c:pt idx="1727">
                  <c:v>1.726</c:v>
                </c:pt>
                <c:pt idx="1728">
                  <c:v>1.7270000000000001</c:v>
                </c:pt>
                <c:pt idx="1729">
                  <c:v>1.728</c:v>
                </c:pt>
                <c:pt idx="1730">
                  <c:v>1.7290000000000001</c:v>
                </c:pt>
                <c:pt idx="1731">
                  <c:v>1.73</c:v>
                </c:pt>
                <c:pt idx="1732">
                  <c:v>1.7310000000000001</c:v>
                </c:pt>
                <c:pt idx="1733">
                  <c:v>1.732</c:v>
                </c:pt>
                <c:pt idx="1734">
                  <c:v>1.7330000000000001</c:v>
                </c:pt>
                <c:pt idx="1735">
                  <c:v>1.734</c:v>
                </c:pt>
                <c:pt idx="1736">
                  <c:v>1.7350000000000001</c:v>
                </c:pt>
                <c:pt idx="1737">
                  <c:v>1.736</c:v>
                </c:pt>
                <c:pt idx="1738">
                  <c:v>1.7370000000000001</c:v>
                </c:pt>
                <c:pt idx="1739">
                  <c:v>1.738</c:v>
                </c:pt>
                <c:pt idx="1740">
                  <c:v>1.7390000000000001</c:v>
                </c:pt>
                <c:pt idx="1741">
                  <c:v>1.74</c:v>
                </c:pt>
                <c:pt idx="1742">
                  <c:v>1.7410000000000001</c:v>
                </c:pt>
                <c:pt idx="1743">
                  <c:v>1.742</c:v>
                </c:pt>
                <c:pt idx="1744">
                  <c:v>1.7430000000000001</c:v>
                </c:pt>
                <c:pt idx="1745">
                  <c:v>1.744</c:v>
                </c:pt>
                <c:pt idx="1746">
                  <c:v>1.7450000000000001</c:v>
                </c:pt>
                <c:pt idx="1747">
                  <c:v>1.746</c:v>
                </c:pt>
                <c:pt idx="1748">
                  <c:v>1.7470000000000001</c:v>
                </c:pt>
                <c:pt idx="1749">
                  <c:v>1.748</c:v>
                </c:pt>
                <c:pt idx="1750">
                  <c:v>1.7490000000000001</c:v>
                </c:pt>
                <c:pt idx="1751">
                  <c:v>1.75</c:v>
                </c:pt>
                <c:pt idx="1752">
                  <c:v>1.7509999999999999</c:v>
                </c:pt>
                <c:pt idx="1753">
                  <c:v>1.752</c:v>
                </c:pt>
                <c:pt idx="1754">
                  <c:v>1.7529999999999999</c:v>
                </c:pt>
                <c:pt idx="1755">
                  <c:v>1.754</c:v>
                </c:pt>
                <c:pt idx="1756">
                  <c:v>1.7549999999999999</c:v>
                </c:pt>
                <c:pt idx="1757">
                  <c:v>1.756</c:v>
                </c:pt>
                <c:pt idx="1758">
                  <c:v>1.7569999999999999</c:v>
                </c:pt>
                <c:pt idx="1759">
                  <c:v>1.758</c:v>
                </c:pt>
                <c:pt idx="1760">
                  <c:v>1.7589999999999999</c:v>
                </c:pt>
                <c:pt idx="1761">
                  <c:v>1.76</c:v>
                </c:pt>
                <c:pt idx="1762">
                  <c:v>1.7609999999999999</c:v>
                </c:pt>
                <c:pt idx="1763">
                  <c:v>1.762</c:v>
                </c:pt>
                <c:pt idx="1764">
                  <c:v>1.7629999999999999</c:v>
                </c:pt>
                <c:pt idx="1765">
                  <c:v>1.764</c:v>
                </c:pt>
                <c:pt idx="1766">
                  <c:v>1.7649999999999999</c:v>
                </c:pt>
                <c:pt idx="1767">
                  <c:v>1.766</c:v>
                </c:pt>
                <c:pt idx="1768">
                  <c:v>1.7669999999999999</c:v>
                </c:pt>
                <c:pt idx="1769">
                  <c:v>1.768</c:v>
                </c:pt>
                <c:pt idx="1770">
                  <c:v>1.7689999999999999</c:v>
                </c:pt>
                <c:pt idx="1771">
                  <c:v>1.77</c:v>
                </c:pt>
                <c:pt idx="1772">
                  <c:v>1.7709999999999999</c:v>
                </c:pt>
                <c:pt idx="1773">
                  <c:v>1.772</c:v>
                </c:pt>
                <c:pt idx="1774">
                  <c:v>1.7729999999999999</c:v>
                </c:pt>
                <c:pt idx="1775">
                  <c:v>1.774</c:v>
                </c:pt>
                <c:pt idx="1776">
                  <c:v>1.7749999999999999</c:v>
                </c:pt>
                <c:pt idx="1777">
                  <c:v>1.776</c:v>
                </c:pt>
                <c:pt idx="1778">
                  <c:v>1.7769999999999999</c:v>
                </c:pt>
                <c:pt idx="1779">
                  <c:v>1.778</c:v>
                </c:pt>
                <c:pt idx="1780">
                  <c:v>1.7789999999999999</c:v>
                </c:pt>
                <c:pt idx="1781">
                  <c:v>1.78</c:v>
                </c:pt>
                <c:pt idx="1782">
                  <c:v>1.7809999999999999</c:v>
                </c:pt>
                <c:pt idx="1783">
                  <c:v>1.782</c:v>
                </c:pt>
                <c:pt idx="1784">
                  <c:v>1.7829999999999999</c:v>
                </c:pt>
                <c:pt idx="1785">
                  <c:v>1.784</c:v>
                </c:pt>
                <c:pt idx="1786">
                  <c:v>1.7849999999999999</c:v>
                </c:pt>
                <c:pt idx="1787">
                  <c:v>1.786</c:v>
                </c:pt>
                <c:pt idx="1788">
                  <c:v>1.7869999999999999</c:v>
                </c:pt>
                <c:pt idx="1789">
                  <c:v>1.788</c:v>
                </c:pt>
                <c:pt idx="1790">
                  <c:v>1.7889999999999999</c:v>
                </c:pt>
                <c:pt idx="1791">
                  <c:v>1.79</c:v>
                </c:pt>
                <c:pt idx="1792">
                  <c:v>1.7909999999999999</c:v>
                </c:pt>
                <c:pt idx="1793">
                  <c:v>1.792</c:v>
                </c:pt>
                <c:pt idx="1794">
                  <c:v>1.7929999999999999</c:v>
                </c:pt>
                <c:pt idx="1795">
                  <c:v>1.794</c:v>
                </c:pt>
                <c:pt idx="1796">
                  <c:v>1.7949999999999999</c:v>
                </c:pt>
                <c:pt idx="1797">
                  <c:v>1.796</c:v>
                </c:pt>
                <c:pt idx="1798">
                  <c:v>1.7969999999999999</c:v>
                </c:pt>
                <c:pt idx="1799">
                  <c:v>1.798</c:v>
                </c:pt>
                <c:pt idx="1800">
                  <c:v>1.7989999999999999</c:v>
                </c:pt>
                <c:pt idx="1801">
                  <c:v>1.8</c:v>
                </c:pt>
                <c:pt idx="1802">
                  <c:v>1.8009999999999999</c:v>
                </c:pt>
                <c:pt idx="1803">
                  <c:v>1.802</c:v>
                </c:pt>
                <c:pt idx="1804">
                  <c:v>1.8029999999999999</c:v>
                </c:pt>
                <c:pt idx="1805">
                  <c:v>1.804</c:v>
                </c:pt>
                <c:pt idx="1806">
                  <c:v>1.8049999999999999</c:v>
                </c:pt>
                <c:pt idx="1807">
                  <c:v>1.806</c:v>
                </c:pt>
                <c:pt idx="1808">
                  <c:v>1.8069999999999999</c:v>
                </c:pt>
                <c:pt idx="1809">
                  <c:v>1.8080000000000001</c:v>
                </c:pt>
                <c:pt idx="1810">
                  <c:v>1.8089999999999999</c:v>
                </c:pt>
                <c:pt idx="1811">
                  <c:v>1.81</c:v>
                </c:pt>
                <c:pt idx="1812">
                  <c:v>1.8109999999999999</c:v>
                </c:pt>
                <c:pt idx="1813">
                  <c:v>1.8120000000000001</c:v>
                </c:pt>
                <c:pt idx="1814">
                  <c:v>1.8129999999999999</c:v>
                </c:pt>
                <c:pt idx="1815">
                  <c:v>1.8140000000000001</c:v>
                </c:pt>
                <c:pt idx="1816">
                  <c:v>1.8149999999999999</c:v>
                </c:pt>
                <c:pt idx="1817">
                  <c:v>1.8160000000000001</c:v>
                </c:pt>
                <c:pt idx="1818">
                  <c:v>1.8169999999999999</c:v>
                </c:pt>
                <c:pt idx="1819">
                  <c:v>1.8180000000000001</c:v>
                </c:pt>
                <c:pt idx="1820">
                  <c:v>1.819</c:v>
                </c:pt>
                <c:pt idx="1821">
                  <c:v>1.82</c:v>
                </c:pt>
                <c:pt idx="1822">
                  <c:v>1.821</c:v>
                </c:pt>
                <c:pt idx="1823">
                  <c:v>1.8220000000000001</c:v>
                </c:pt>
                <c:pt idx="1824">
                  <c:v>1.823</c:v>
                </c:pt>
                <c:pt idx="1825">
                  <c:v>1.8240000000000001</c:v>
                </c:pt>
                <c:pt idx="1826">
                  <c:v>1.825</c:v>
                </c:pt>
                <c:pt idx="1827">
                  <c:v>1.8260000000000001</c:v>
                </c:pt>
                <c:pt idx="1828">
                  <c:v>1.827</c:v>
                </c:pt>
                <c:pt idx="1829">
                  <c:v>1.8280000000000001</c:v>
                </c:pt>
                <c:pt idx="1830">
                  <c:v>1.829</c:v>
                </c:pt>
                <c:pt idx="1831">
                  <c:v>1.83</c:v>
                </c:pt>
                <c:pt idx="1832">
                  <c:v>1.831</c:v>
                </c:pt>
                <c:pt idx="1833">
                  <c:v>1.8320000000000001</c:v>
                </c:pt>
                <c:pt idx="1834">
                  <c:v>1.833</c:v>
                </c:pt>
                <c:pt idx="1835">
                  <c:v>1.8340000000000001</c:v>
                </c:pt>
                <c:pt idx="1836">
                  <c:v>1.835</c:v>
                </c:pt>
                <c:pt idx="1837">
                  <c:v>1.8360000000000001</c:v>
                </c:pt>
                <c:pt idx="1838">
                  <c:v>1.837</c:v>
                </c:pt>
                <c:pt idx="1839">
                  <c:v>1.8380000000000001</c:v>
                </c:pt>
                <c:pt idx="1840">
                  <c:v>1.839</c:v>
                </c:pt>
                <c:pt idx="1841">
                  <c:v>1.84</c:v>
                </c:pt>
                <c:pt idx="1842">
                  <c:v>1.841</c:v>
                </c:pt>
                <c:pt idx="1843">
                  <c:v>1.8420000000000001</c:v>
                </c:pt>
                <c:pt idx="1844">
                  <c:v>1.843</c:v>
                </c:pt>
                <c:pt idx="1845">
                  <c:v>1.8440000000000001</c:v>
                </c:pt>
                <c:pt idx="1846">
                  <c:v>1.845</c:v>
                </c:pt>
                <c:pt idx="1847">
                  <c:v>1.8460000000000001</c:v>
                </c:pt>
                <c:pt idx="1848">
                  <c:v>1.847</c:v>
                </c:pt>
                <c:pt idx="1849">
                  <c:v>1.8480000000000001</c:v>
                </c:pt>
                <c:pt idx="1850">
                  <c:v>1.849</c:v>
                </c:pt>
                <c:pt idx="1851">
                  <c:v>1.85</c:v>
                </c:pt>
                <c:pt idx="1852">
                  <c:v>1.851</c:v>
                </c:pt>
                <c:pt idx="1853">
                  <c:v>1.8520000000000001</c:v>
                </c:pt>
                <c:pt idx="1854">
                  <c:v>1.853</c:v>
                </c:pt>
                <c:pt idx="1855">
                  <c:v>1.8540000000000001</c:v>
                </c:pt>
                <c:pt idx="1856">
                  <c:v>1.855</c:v>
                </c:pt>
                <c:pt idx="1857">
                  <c:v>1.8560000000000001</c:v>
                </c:pt>
                <c:pt idx="1858">
                  <c:v>1.857</c:v>
                </c:pt>
                <c:pt idx="1859">
                  <c:v>1.8580000000000001</c:v>
                </c:pt>
                <c:pt idx="1860">
                  <c:v>1.859</c:v>
                </c:pt>
                <c:pt idx="1861">
                  <c:v>1.86</c:v>
                </c:pt>
                <c:pt idx="1862">
                  <c:v>1.861</c:v>
                </c:pt>
                <c:pt idx="1863">
                  <c:v>1.8620000000000001</c:v>
                </c:pt>
                <c:pt idx="1864">
                  <c:v>1.863</c:v>
                </c:pt>
                <c:pt idx="1865">
                  <c:v>1.8640000000000001</c:v>
                </c:pt>
                <c:pt idx="1866">
                  <c:v>1.865</c:v>
                </c:pt>
                <c:pt idx="1867">
                  <c:v>1.8660000000000001</c:v>
                </c:pt>
                <c:pt idx="1868">
                  <c:v>1.867</c:v>
                </c:pt>
                <c:pt idx="1869">
                  <c:v>1.8680000000000001</c:v>
                </c:pt>
                <c:pt idx="1870">
                  <c:v>1.869</c:v>
                </c:pt>
                <c:pt idx="1871">
                  <c:v>1.87</c:v>
                </c:pt>
                <c:pt idx="1872">
                  <c:v>1.871</c:v>
                </c:pt>
                <c:pt idx="1873">
                  <c:v>1.8720000000000001</c:v>
                </c:pt>
                <c:pt idx="1874">
                  <c:v>1.873</c:v>
                </c:pt>
                <c:pt idx="1875">
                  <c:v>1.8740000000000001</c:v>
                </c:pt>
                <c:pt idx="1876">
                  <c:v>1.875</c:v>
                </c:pt>
                <c:pt idx="1877">
                  <c:v>1.8759999999999999</c:v>
                </c:pt>
                <c:pt idx="1878">
                  <c:v>1.877</c:v>
                </c:pt>
                <c:pt idx="1879">
                  <c:v>1.8779999999999999</c:v>
                </c:pt>
                <c:pt idx="1880">
                  <c:v>1.879</c:v>
                </c:pt>
                <c:pt idx="1881">
                  <c:v>1.88</c:v>
                </c:pt>
                <c:pt idx="1882">
                  <c:v>1.881</c:v>
                </c:pt>
                <c:pt idx="1883">
                  <c:v>1.8819999999999999</c:v>
                </c:pt>
                <c:pt idx="1884">
                  <c:v>1.883</c:v>
                </c:pt>
                <c:pt idx="1885">
                  <c:v>1.8839999999999999</c:v>
                </c:pt>
                <c:pt idx="1886">
                  <c:v>1.885</c:v>
                </c:pt>
                <c:pt idx="1887">
                  <c:v>1.8859999999999999</c:v>
                </c:pt>
                <c:pt idx="1888">
                  <c:v>1.887</c:v>
                </c:pt>
                <c:pt idx="1889">
                  <c:v>1.8879999999999999</c:v>
                </c:pt>
                <c:pt idx="1890">
                  <c:v>1.889</c:v>
                </c:pt>
                <c:pt idx="1891">
                  <c:v>1.89</c:v>
                </c:pt>
                <c:pt idx="1892">
                  <c:v>1.891</c:v>
                </c:pt>
                <c:pt idx="1893">
                  <c:v>1.8919999999999999</c:v>
                </c:pt>
                <c:pt idx="1894">
                  <c:v>1.893</c:v>
                </c:pt>
                <c:pt idx="1895">
                  <c:v>1.8939999999999999</c:v>
                </c:pt>
                <c:pt idx="1896">
                  <c:v>1.895</c:v>
                </c:pt>
                <c:pt idx="1897">
                  <c:v>1.8959999999999999</c:v>
                </c:pt>
                <c:pt idx="1898">
                  <c:v>1.897</c:v>
                </c:pt>
                <c:pt idx="1899">
                  <c:v>1.8979999999999999</c:v>
                </c:pt>
                <c:pt idx="1900">
                  <c:v>1.899</c:v>
                </c:pt>
                <c:pt idx="1901">
                  <c:v>1.9</c:v>
                </c:pt>
                <c:pt idx="1902">
                  <c:v>1.901</c:v>
                </c:pt>
                <c:pt idx="1903">
                  <c:v>1.9019999999999999</c:v>
                </c:pt>
                <c:pt idx="1904">
                  <c:v>1.903</c:v>
                </c:pt>
                <c:pt idx="1905">
                  <c:v>1.9039999999999999</c:v>
                </c:pt>
                <c:pt idx="1906">
                  <c:v>1.905</c:v>
                </c:pt>
                <c:pt idx="1907">
                  <c:v>1.9059999999999999</c:v>
                </c:pt>
                <c:pt idx="1908">
                  <c:v>1.907</c:v>
                </c:pt>
                <c:pt idx="1909">
                  <c:v>1.9079999999999999</c:v>
                </c:pt>
                <c:pt idx="1910">
                  <c:v>1.909</c:v>
                </c:pt>
                <c:pt idx="1911">
                  <c:v>1.91</c:v>
                </c:pt>
                <c:pt idx="1912">
                  <c:v>1.911</c:v>
                </c:pt>
                <c:pt idx="1913">
                  <c:v>1.9119999999999999</c:v>
                </c:pt>
                <c:pt idx="1914">
                  <c:v>1.913</c:v>
                </c:pt>
                <c:pt idx="1915">
                  <c:v>1.9139999999999999</c:v>
                </c:pt>
                <c:pt idx="1916">
                  <c:v>1.915</c:v>
                </c:pt>
                <c:pt idx="1917">
                  <c:v>1.9159999999999999</c:v>
                </c:pt>
                <c:pt idx="1918">
                  <c:v>1.917</c:v>
                </c:pt>
                <c:pt idx="1919">
                  <c:v>1.9179999999999999</c:v>
                </c:pt>
                <c:pt idx="1920">
                  <c:v>1.919</c:v>
                </c:pt>
                <c:pt idx="1921">
                  <c:v>1.92</c:v>
                </c:pt>
                <c:pt idx="1922">
                  <c:v>1.921</c:v>
                </c:pt>
                <c:pt idx="1923">
                  <c:v>1.9219999999999999</c:v>
                </c:pt>
                <c:pt idx="1924">
                  <c:v>1.923</c:v>
                </c:pt>
                <c:pt idx="1925">
                  <c:v>1.9239999999999999</c:v>
                </c:pt>
                <c:pt idx="1926">
                  <c:v>1.925</c:v>
                </c:pt>
                <c:pt idx="1927">
                  <c:v>1.9259999999999999</c:v>
                </c:pt>
                <c:pt idx="1928">
                  <c:v>1.927</c:v>
                </c:pt>
                <c:pt idx="1929">
                  <c:v>1.9279999999999999</c:v>
                </c:pt>
                <c:pt idx="1930">
                  <c:v>1.929</c:v>
                </c:pt>
                <c:pt idx="1931">
                  <c:v>1.93</c:v>
                </c:pt>
                <c:pt idx="1932">
                  <c:v>1.931</c:v>
                </c:pt>
                <c:pt idx="1933">
                  <c:v>1.9319999999999999</c:v>
                </c:pt>
                <c:pt idx="1934">
                  <c:v>1.9330000000000001</c:v>
                </c:pt>
                <c:pt idx="1935">
                  <c:v>1.9339999999999999</c:v>
                </c:pt>
                <c:pt idx="1936">
                  <c:v>1.9350000000000001</c:v>
                </c:pt>
                <c:pt idx="1937">
                  <c:v>1.9359999999999999</c:v>
                </c:pt>
                <c:pt idx="1938">
                  <c:v>1.9370000000000001</c:v>
                </c:pt>
                <c:pt idx="1939">
                  <c:v>1.9379999999999999</c:v>
                </c:pt>
                <c:pt idx="1940">
                  <c:v>1.9390000000000001</c:v>
                </c:pt>
                <c:pt idx="1941">
                  <c:v>1.94</c:v>
                </c:pt>
                <c:pt idx="1942">
                  <c:v>1.9410000000000001</c:v>
                </c:pt>
                <c:pt idx="1943">
                  <c:v>1.9419999999999999</c:v>
                </c:pt>
                <c:pt idx="1944">
                  <c:v>1.9430000000000001</c:v>
                </c:pt>
                <c:pt idx="1945">
                  <c:v>1.944</c:v>
                </c:pt>
                <c:pt idx="1946">
                  <c:v>1.9450000000000001</c:v>
                </c:pt>
                <c:pt idx="1947">
                  <c:v>1.946</c:v>
                </c:pt>
                <c:pt idx="1948">
                  <c:v>1.9470000000000001</c:v>
                </c:pt>
                <c:pt idx="1949">
                  <c:v>1.948</c:v>
                </c:pt>
                <c:pt idx="1950">
                  <c:v>1.9490000000000001</c:v>
                </c:pt>
                <c:pt idx="1951">
                  <c:v>1.95</c:v>
                </c:pt>
                <c:pt idx="1952">
                  <c:v>1.9510000000000001</c:v>
                </c:pt>
                <c:pt idx="1953">
                  <c:v>1.952</c:v>
                </c:pt>
                <c:pt idx="1954">
                  <c:v>1.9530000000000001</c:v>
                </c:pt>
                <c:pt idx="1955">
                  <c:v>1.954</c:v>
                </c:pt>
                <c:pt idx="1956">
                  <c:v>1.9550000000000001</c:v>
                </c:pt>
                <c:pt idx="1957">
                  <c:v>1.956</c:v>
                </c:pt>
                <c:pt idx="1958">
                  <c:v>1.9570000000000001</c:v>
                </c:pt>
                <c:pt idx="1959">
                  <c:v>1.958</c:v>
                </c:pt>
                <c:pt idx="1960">
                  <c:v>1.9590000000000001</c:v>
                </c:pt>
                <c:pt idx="1961">
                  <c:v>1.96</c:v>
                </c:pt>
                <c:pt idx="1962">
                  <c:v>1.9610000000000001</c:v>
                </c:pt>
                <c:pt idx="1963">
                  <c:v>1.962</c:v>
                </c:pt>
                <c:pt idx="1964">
                  <c:v>1.9630000000000001</c:v>
                </c:pt>
                <c:pt idx="1965">
                  <c:v>1.964</c:v>
                </c:pt>
                <c:pt idx="1966">
                  <c:v>1.9650000000000001</c:v>
                </c:pt>
                <c:pt idx="1967">
                  <c:v>1.966</c:v>
                </c:pt>
                <c:pt idx="1968">
                  <c:v>1.9670000000000001</c:v>
                </c:pt>
                <c:pt idx="1969">
                  <c:v>1.968</c:v>
                </c:pt>
                <c:pt idx="1970">
                  <c:v>1.9690000000000001</c:v>
                </c:pt>
                <c:pt idx="1971">
                  <c:v>1.97</c:v>
                </c:pt>
                <c:pt idx="1972">
                  <c:v>1.9710000000000001</c:v>
                </c:pt>
                <c:pt idx="1973">
                  <c:v>1.972</c:v>
                </c:pt>
                <c:pt idx="1974">
                  <c:v>1.9730000000000001</c:v>
                </c:pt>
                <c:pt idx="1975">
                  <c:v>1.974</c:v>
                </c:pt>
                <c:pt idx="1976">
                  <c:v>1.9750000000000001</c:v>
                </c:pt>
                <c:pt idx="1977">
                  <c:v>1.976</c:v>
                </c:pt>
                <c:pt idx="1978">
                  <c:v>1.9770000000000001</c:v>
                </c:pt>
                <c:pt idx="1979">
                  <c:v>1.978</c:v>
                </c:pt>
                <c:pt idx="1980">
                  <c:v>1.9790000000000001</c:v>
                </c:pt>
                <c:pt idx="1981">
                  <c:v>1.98</c:v>
                </c:pt>
                <c:pt idx="1982">
                  <c:v>1.9810000000000001</c:v>
                </c:pt>
                <c:pt idx="1983">
                  <c:v>1.982</c:v>
                </c:pt>
                <c:pt idx="1984">
                  <c:v>1.9830000000000001</c:v>
                </c:pt>
                <c:pt idx="1985">
                  <c:v>1.984</c:v>
                </c:pt>
                <c:pt idx="1986">
                  <c:v>1.9850000000000001</c:v>
                </c:pt>
                <c:pt idx="1987">
                  <c:v>1.986</c:v>
                </c:pt>
                <c:pt idx="1988">
                  <c:v>1.9870000000000001</c:v>
                </c:pt>
                <c:pt idx="1989">
                  <c:v>1.988</c:v>
                </c:pt>
                <c:pt idx="1990">
                  <c:v>1.9890000000000001</c:v>
                </c:pt>
                <c:pt idx="1991">
                  <c:v>1.99</c:v>
                </c:pt>
                <c:pt idx="1992">
                  <c:v>1.9910000000000001</c:v>
                </c:pt>
                <c:pt idx="1993">
                  <c:v>1.992</c:v>
                </c:pt>
                <c:pt idx="1994">
                  <c:v>1.9930000000000001</c:v>
                </c:pt>
                <c:pt idx="1995">
                  <c:v>1.994</c:v>
                </c:pt>
                <c:pt idx="1996">
                  <c:v>1.9950000000000001</c:v>
                </c:pt>
                <c:pt idx="1997">
                  <c:v>1.996</c:v>
                </c:pt>
                <c:pt idx="1998">
                  <c:v>1.9970000000000001</c:v>
                </c:pt>
                <c:pt idx="1999">
                  <c:v>1.998</c:v>
                </c:pt>
                <c:pt idx="2000">
                  <c:v>1.9990000000000001</c:v>
                </c:pt>
                <c:pt idx="2001">
                  <c:v>2</c:v>
                </c:pt>
                <c:pt idx="2002">
                  <c:v>2.0009999999999999</c:v>
                </c:pt>
                <c:pt idx="2003">
                  <c:v>2.0019999999999998</c:v>
                </c:pt>
                <c:pt idx="2004">
                  <c:v>2.0030000000000001</c:v>
                </c:pt>
                <c:pt idx="2005">
                  <c:v>2.004</c:v>
                </c:pt>
                <c:pt idx="2006">
                  <c:v>2.0049999999999999</c:v>
                </c:pt>
                <c:pt idx="2007">
                  <c:v>2.0059999999999998</c:v>
                </c:pt>
                <c:pt idx="2008">
                  <c:v>2.0070000000000001</c:v>
                </c:pt>
                <c:pt idx="2009">
                  <c:v>2.008</c:v>
                </c:pt>
                <c:pt idx="2010">
                  <c:v>2.0089999999999999</c:v>
                </c:pt>
                <c:pt idx="2011">
                  <c:v>2.0099999999999998</c:v>
                </c:pt>
                <c:pt idx="2012">
                  <c:v>2.0110000000000001</c:v>
                </c:pt>
                <c:pt idx="2013">
                  <c:v>2.012</c:v>
                </c:pt>
                <c:pt idx="2014">
                  <c:v>2.0129999999999999</c:v>
                </c:pt>
                <c:pt idx="2015">
                  <c:v>2.0139999999999998</c:v>
                </c:pt>
                <c:pt idx="2016">
                  <c:v>2.0150000000000001</c:v>
                </c:pt>
                <c:pt idx="2017">
                  <c:v>2.016</c:v>
                </c:pt>
                <c:pt idx="2018">
                  <c:v>2.0169999999999999</c:v>
                </c:pt>
                <c:pt idx="2019">
                  <c:v>2.0179999999999998</c:v>
                </c:pt>
                <c:pt idx="2020">
                  <c:v>2.0190000000000001</c:v>
                </c:pt>
                <c:pt idx="2021">
                  <c:v>2.02</c:v>
                </c:pt>
                <c:pt idx="2022">
                  <c:v>2.0209999999999999</c:v>
                </c:pt>
                <c:pt idx="2023">
                  <c:v>2.0219999999999998</c:v>
                </c:pt>
                <c:pt idx="2024">
                  <c:v>2.0230000000000001</c:v>
                </c:pt>
                <c:pt idx="2025">
                  <c:v>2.024</c:v>
                </c:pt>
                <c:pt idx="2026">
                  <c:v>2.0249999999999999</c:v>
                </c:pt>
                <c:pt idx="2027">
                  <c:v>2.0259999999999998</c:v>
                </c:pt>
                <c:pt idx="2028">
                  <c:v>2.0270000000000001</c:v>
                </c:pt>
                <c:pt idx="2029">
                  <c:v>2.028</c:v>
                </c:pt>
                <c:pt idx="2030">
                  <c:v>2.0289999999999999</c:v>
                </c:pt>
                <c:pt idx="2031">
                  <c:v>2.0299999999999998</c:v>
                </c:pt>
                <c:pt idx="2032">
                  <c:v>2.0310000000000001</c:v>
                </c:pt>
                <c:pt idx="2033">
                  <c:v>2.032</c:v>
                </c:pt>
                <c:pt idx="2034">
                  <c:v>2.0329999999999999</c:v>
                </c:pt>
                <c:pt idx="2035">
                  <c:v>2.0339999999999998</c:v>
                </c:pt>
                <c:pt idx="2036">
                  <c:v>2.0350000000000001</c:v>
                </c:pt>
                <c:pt idx="2037">
                  <c:v>2.036</c:v>
                </c:pt>
                <c:pt idx="2038">
                  <c:v>2.0369999999999999</c:v>
                </c:pt>
                <c:pt idx="2039">
                  <c:v>2.0379999999999998</c:v>
                </c:pt>
                <c:pt idx="2040">
                  <c:v>2.0390000000000001</c:v>
                </c:pt>
                <c:pt idx="2041">
                  <c:v>2.04</c:v>
                </c:pt>
                <c:pt idx="2042">
                  <c:v>2.0409999999999999</c:v>
                </c:pt>
                <c:pt idx="2043">
                  <c:v>2.0419999999999998</c:v>
                </c:pt>
                <c:pt idx="2044">
                  <c:v>2.0430000000000001</c:v>
                </c:pt>
                <c:pt idx="2045">
                  <c:v>2.044</c:v>
                </c:pt>
                <c:pt idx="2046">
                  <c:v>2.0449999999999999</c:v>
                </c:pt>
                <c:pt idx="2047">
                  <c:v>2.0459999999999998</c:v>
                </c:pt>
                <c:pt idx="2048">
                  <c:v>2.0470000000000002</c:v>
                </c:pt>
                <c:pt idx="2049">
                  <c:v>2.048</c:v>
                </c:pt>
                <c:pt idx="2050">
                  <c:v>2.0489999999999999</c:v>
                </c:pt>
                <c:pt idx="2051">
                  <c:v>2.0499999999999998</c:v>
                </c:pt>
                <c:pt idx="2052">
                  <c:v>2.0510000000000002</c:v>
                </c:pt>
                <c:pt idx="2053">
                  <c:v>2.052</c:v>
                </c:pt>
                <c:pt idx="2054">
                  <c:v>2.0529999999999999</c:v>
                </c:pt>
                <c:pt idx="2055">
                  <c:v>2.0539999999999998</c:v>
                </c:pt>
                <c:pt idx="2056">
                  <c:v>2.0550000000000002</c:v>
                </c:pt>
                <c:pt idx="2057">
                  <c:v>2.056</c:v>
                </c:pt>
                <c:pt idx="2058">
                  <c:v>2.0569999999999999</c:v>
                </c:pt>
                <c:pt idx="2059">
                  <c:v>2.0579999999999998</c:v>
                </c:pt>
                <c:pt idx="2060">
                  <c:v>2.0590000000000002</c:v>
                </c:pt>
                <c:pt idx="2061">
                  <c:v>2.06</c:v>
                </c:pt>
                <c:pt idx="2062">
                  <c:v>2.0609999999999999</c:v>
                </c:pt>
                <c:pt idx="2063">
                  <c:v>2.0619999999999998</c:v>
                </c:pt>
                <c:pt idx="2064">
                  <c:v>2.0630000000000002</c:v>
                </c:pt>
                <c:pt idx="2065">
                  <c:v>2.0640000000000001</c:v>
                </c:pt>
                <c:pt idx="2066">
                  <c:v>2.0649999999999999</c:v>
                </c:pt>
                <c:pt idx="2067">
                  <c:v>2.0659999999999998</c:v>
                </c:pt>
                <c:pt idx="2068">
                  <c:v>2.0670000000000002</c:v>
                </c:pt>
                <c:pt idx="2069">
                  <c:v>2.0680000000000001</c:v>
                </c:pt>
                <c:pt idx="2070">
                  <c:v>2.069</c:v>
                </c:pt>
                <c:pt idx="2071">
                  <c:v>2.0699999999999998</c:v>
                </c:pt>
                <c:pt idx="2072">
                  <c:v>2.0710000000000002</c:v>
                </c:pt>
                <c:pt idx="2073">
                  <c:v>2.0720000000000001</c:v>
                </c:pt>
                <c:pt idx="2074">
                  <c:v>2.073</c:v>
                </c:pt>
                <c:pt idx="2075">
                  <c:v>2.0739999999999998</c:v>
                </c:pt>
                <c:pt idx="2076">
                  <c:v>2.0750000000000002</c:v>
                </c:pt>
                <c:pt idx="2077">
                  <c:v>2.0760000000000001</c:v>
                </c:pt>
                <c:pt idx="2078">
                  <c:v>2.077</c:v>
                </c:pt>
                <c:pt idx="2079">
                  <c:v>2.0779999999999998</c:v>
                </c:pt>
                <c:pt idx="2080">
                  <c:v>2.0790000000000002</c:v>
                </c:pt>
                <c:pt idx="2081">
                  <c:v>2.08</c:v>
                </c:pt>
                <c:pt idx="2082">
                  <c:v>2.081</c:v>
                </c:pt>
                <c:pt idx="2083">
                  <c:v>2.0819999999999999</c:v>
                </c:pt>
                <c:pt idx="2084">
                  <c:v>2.0830000000000002</c:v>
                </c:pt>
                <c:pt idx="2085">
                  <c:v>2.0840000000000001</c:v>
                </c:pt>
                <c:pt idx="2086">
                  <c:v>2.085</c:v>
                </c:pt>
                <c:pt idx="2087">
                  <c:v>2.0859999999999999</c:v>
                </c:pt>
                <c:pt idx="2088">
                  <c:v>2.0870000000000002</c:v>
                </c:pt>
                <c:pt idx="2089">
                  <c:v>2.0880000000000001</c:v>
                </c:pt>
                <c:pt idx="2090">
                  <c:v>2.089</c:v>
                </c:pt>
                <c:pt idx="2091">
                  <c:v>2.09</c:v>
                </c:pt>
                <c:pt idx="2092">
                  <c:v>2.0910000000000002</c:v>
                </c:pt>
                <c:pt idx="2093">
                  <c:v>2.0920000000000001</c:v>
                </c:pt>
                <c:pt idx="2094">
                  <c:v>2.093</c:v>
                </c:pt>
                <c:pt idx="2095">
                  <c:v>2.0939999999999999</c:v>
                </c:pt>
                <c:pt idx="2096">
                  <c:v>2.0950000000000002</c:v>
                </c:pt>
                <c:pt idx="2097">
                  <c:v>2.0960000000000001</c:v>
                </c:pt>
                <c:pt idx="2098">
                  <c:v>2.097</c:v>
                </c:pt>
                <c:pt idx="2099">
                  <c:v>2.0979999999999999</c:v>
                </c:pt>
                <c:pt idx="2100">
                  <c:v>2.0990000000000002</c:v>
                </c:pt>
                <c:pt idx="2101">
                  <c:v>2.1</c:v>
                </c:pt>
                <c:pt idx="2102">
                  <c:v>2.101</c:v>
                </c:pt>
                <c:pt idx="2103">
                  <c:v>2.1019999999999999</c:v>
                </c:pt>
                <c:pt idx="2104">
                  <c:v>2.1030000000000002</c:v>
                </c:pt>
                <c:pt idx="2105">
                  <c:v>2.1040000000000001</c:v>
                </c:pt>
                <c:pt idx="2106">
                  <c:v>2.105</c:v>
                </c:pt>
                <c:pt idx="2107">
                  <c:v>2.1059999999999999</c:v>
                </c:pt>
                <c:pt idx="2108">
                  <c:v>2.1070000000000002</c:v>
                </c:pt>
                <c:pt idx="2109">
                  <c:v>2.1080000000000001</c:v>
                </c:pt>
                <c:pt idx="2110">
                  <c:v>2.109</c:v>
                </c:pt>
                <c:pt idx="2111">
                  <c:v>2.11</c:v>
                </c:pt>
                <c:pt idx="2112">
                  <c:v>2.1110000000000002</c:v>
                </c:pt>
                <c:pt idx="2113">
                  <c:v>2.1120000000000001</c:v>
                </c:pt>
                <c:pt idx="2114">
                  <c:v>2.113</c:v>
                </c:pt>
                <c:pt idx="2115">
                  <c:v>2.1139999999999999</c:v>
                </c:pt>
                <c:pt idx="2116">
                  <c:v>2.1150000000000002</c:v>
                </c:pt>
                <c:pt idx="2117">
                  <c:v>2.1160000000000001</c:v>
                </c:pt>
                <c:pt idx="2118">
                  <c:v>2.117</c:v>
                </c:pt>
                <c:pt idx="2119">
                  <c:v>2.1179999999999999</c:v>
                </c:pt>
                <c:pt idx="2120">
                  <c:v>2.1190000000000002</c:v>
                </c:pt>
                <c:pt idx="2121">
                  <c:v>2.12</c:v>
                </c:pt>
                <c:pt idx="2122">
                  <c:v>2.121</c:v>
                </c:pt>
                <c:pt idx="2123">
                  <c:v>2.1219999999999999</c:v>
                </c:pt>
                <c:pt idx="2124">
                  <c:v>2.1230000000000002</c:v>
                </c:pt>
                <c:pt idx="2125">
                  <c:v>2.1240000000000001</c:v>
                </c:pt>
                <c:pt idx="2126">
                  <c:v>2.125</c:v>
                </c:pt>
                <c:pt idx="2127">
                  <c:v>2.1259999999999999</c:v>
                </c:pt>
                <c:pt idx="2128">
                  <c:v>2.1269999999999998</c:v>
                </c:pt>
                <c:pt idx="2129">
                  <c:v>2.1280000000000001</c:v>
                </c:pt>
                <c:pt idx="2130">
                  <c:v>2.129</c:v>
                </c:pt>
                <c:pt idx="2131">
                  <c:v>2.13</c:v>
                </c:pt>
                <c:pt idx="2132">
                  <c:v>2.1309999999999998</c:v>
                </c:pt>
                <c:pt idx="2133">
                  <c:v>2.1320000000000001</c:v>
                </c:pt>
                <c:pt idx="2134">
                  <c:v>2.133</c:v>
                </c:pt>
                <c:pt idx="2135">
                  <c:v>2.1339999999999999</c:v>
                </c:pt>
                <c:pt idx="2136">
                  <c:v>2.1349999999999998</c:v>
                </c:pt>
                <c:pt idx="2137">
                  <c:v>2.1360000000000001</c:v>
                </c:pt>
                <c:pt idx="2138">
                  <c:v>2.137</c:v>
                </c:pt>
                <c:pt idx="2139">
                  <c:v>2.1379999999999999</c:v>
                </c:pt>
                <c:pt idx="2140">
                  <c:v>2.1389999999999998</c:v>
                </c:pt>
                <c:pt idx="2141">
                  <c:v>2.14</c:v>
                </c:pt>
                <c:pt idx="2142">
                  <c:v>2.141</c:v>
                </c:pt>
                <c:pt idx="2143">
                  <c:v>2.1419999999999999</c:v>
                </c:pt>
                <c:pt idx="2144">
                  <c:v>2.1429999999999998</c:v>
                </c:pt>
                <c:pt idx="2145">
                  <c:v>2.1440000000000001</c:v>
                </c:pt>
                <c:pt idx="2146">
                  <c:v>2.145</c:v>
                </c:pt>
                <c:pt idx="2147">
                  <c:v>2.1459999999999999</c:v>
                </c:pt>
                <c:pt idx="2148">
                  <c:v>2.1469999999999998</c:v>
                </c:pt>
                <c:pt idx="2149">
                  <c:v>2.1480000000000001</c:v>
                </c:pt>
                <c:pt idx="2150">
                  <c:v>2.149</c:v>
                </c:pt>
                <c:pt idx="2151">
                  <c:v>2.15</c:v>
                </c:pt>
                <c:pt idx="2152">
                  <c:v>2.1509999999999998</c:v>
                </c:pt>
                <c:pt idx="2153">
                  <c:v>2.1520000000000001</c:v>
                </c:pt>
                <c:pt idx="2154">
                  <c:v>2.153</c:v>
                </c:pt>
                <c:pt idx="2155">
                  <c:v>2.1539999999999999</c:v>
                </c:pt>
                <c:pt idx="2156">
                  <c:v>2.1549999999999998</c:v>
                </c:pt>
                <c:pt idx="2157">
                  <c:v>2.1560000000000001</c:v>
                </c:pt>
                <c:pt idx="2158">
                  <c:v>2.157</c:v>
                </c:pt>
                <c:pt idx="2159">
                  <c:v>2.1579999999999999</c:v>
                </c:pt>
                <c:pt idx="2160">
                  <c:v>2.1589999999999998</c:v>
                </c:pt>
                <c:pt idx="2161">
                  <c:v>2.16</c:v>
                </c:pt>
                <c:pt idx="2162">
                  <c:v>2.161</c:v>
                </c:pt>
                <c:pt idx="2163">
                  <c:v>2.1619999999999999</c:v>
                </c:pt>
                <c:pt idx="2164">
                  <c:v>2.1629999999999998</c:v>
                </c:pt>
                <c:pt idx="2165">
                  <c:v>2.1640000000000001</c:v>
                </c:pt>
                <c:pt idx="2166">
                  <c:v>2.165</c:v>
                </c:pt>
                <c:pt idx="2167">
                  <c:v>2.1659999999999999</c:v>
                </c:pt>
                <c:pt idx="2168">
                  <c:v>2.1669999999999998</c:v>
                </c:pt>
                <c:pt idx="2169">
                  <c:v>2.1680000000000001</c:v>
                </c:pt>
                <c:pt idx="2170">
                  <c:v>2.169</c:v>
                </c:pt>
                <c:pt idx="2171">
                  <c:v>2.17</c:v>
                </c:pt>
                <c:pt idx="2172">
                  <c:v>2.1709999999999998</c:v>
                </c:pt>
                <c:pt idx="2173">
                  <c:v>2.1720000000000002</c:v>
                </c:pt>
                <c:pt idx="2174">
                  <c:v>2.173</c:v>
                </c:pt>
                <c:pt idx="2175">
                  <c:v>2.1739999999999999</c:v>
                </c:pt>
                <c:pt idx="2176">
                  <c:v>2.1749999999999998</c:v>
                </c:pt>
                <c:pt idx="2177">
                  <c:v>2.1760000000000002</c:v>
                </c:pt>
                <c:pt idx="2178">
                  <c:v>2.177</c:v>
                </c:pt>
                <c:pt idx="2179">
                  <c:v>2.1779999999999999</c:v>
                </c:pt>
                <c:pt idx="2180">
                  <c:v>2.1789999999999998</c:v>
                </c:pt>
                <c:pt idx="2181">
                  <c:v>2.1800000000000002</c:v>
                </c:pt>
                <c:pt idx="2182">
                  <c:v>2.181</c:v>
                </c:pt>
                <c:pt idx="2183">
                  <c:v>2.1819999999999999</c:v>
                </c:pt>
                <c:pt idx="2184">
                  <c:v>2.1829999999999998</c:v>
                </c:pt>
                <c:pt idx="2185">
                  <c:v>2.1840000000000002</c:v>
                </c:pt>
                <c:pt idx="2186">
                  <c:v>2.1850000000000001</c:v>
                </c:pt>
                <c:pt idx="2187">
                  <c:v>2.1859999999999999</c:v>
                </c:pt>
                <c:pt idx="2188">
                  <c:v>2.1869999999999998</c:v>
                </c:pt>
                <c:pt idx="2189">
                  <c:v>2.1880000000000002</c:v>
                </c:pt>
                <c:pt idx="2190">
                  <c:v>2.1890000000000001</c:v>
                </c:pt>
                <c:pt idx="2191">
                  <c:v>2.19</c:v>
                </c:pt>
                <c:pt idx="2192">
                  <c:v>2.1909999999999998</c:v>
                </c:pt>
                <c:pt idx="2193">
                  <c:v>2.1920000000000002</c:v>
                </c:pt>
                <c:pt idx="2194">
                  <c:v>2.1930000000000001</c:v>
                </c:pt>
                <c:pt idx="2195">
                  <c:v>2.194</c:v>
                </c:pt>
                <c:pt idx="2196">
                  <c:v>2.1949999999999998</c:v>
                </c:pt>
                <c:pt idx="2197">
                  <c:v>2.1960000000000002</c:v>
                </c:pt>
                <c:pt idx="2198">
                  <c:v>2.1970000000000001</c:v>
                </c:pt>
                <c:pt idx="2199">
                  <c:v>2.198</c:v>
                </c:pt>
                <c:pt idx="2200">
                  <c:v>2.1989999999999998</c:v>
                </c:pt>
                <c:pt idx="2201">
                  <c:v>2.2000000000000002</c:v>
                </c:pt>
                <c:pt idx="2202">
                  <c:v>2.2010000000000001</c:v>
                </c:pt>
                <c:pt idx="2203">
                  <c:v>2.202</c:v>
                </c:pt>
                <c:pt idx="2204">
                  <c:v>2.2029999999999998</c:v>
                </c:pt>
                <c:pt idx="2205">
                  <c:v>2.2040000000000002</c:v>
                </c:pt>
                <c:pt idx="2206">
                  <c:v>2.2050000000000001</c:v>
                </c:pt>
                <c:pt idx="2207">
                  <c:v>2.206</c:v>
                </c:pt>
                <c:pt idx="2208">
                  <c:v>2.2069999999999999</c:v>
                </c:pt>
                <c:pt idx="2209">
                  <c:v>2.2080000000000002</c:v>
                </c:pt>
                <c:pt idx="2210">
                  <c:v>2.2090000000000001</c:v>
                </c:pt>
                <c:pt idx="2211">
                  <c:v>2.21</c:v>
                </c:pt>
                <c:pt idx="2212">
                  <c:v>2.2109999999999999</c:v>
                </c:pt>
                <c:pt idx="2213">
                  <c:v>2.2120000000000002</c:v>
                </c:pt>
                <c:pt idx="2214">
                  <c:v>2.2130000000000001</c:v>
                </c:pt>
                <c:pt idx="2215">
                  <c:v>2.214</c:v>
                </c:pt>
                <c:pt idx="2216">
                  <c:v>2.2149999999999999</c:v>
                </c:pt>
                <c:pt idx="2217">
                  <c:v>2.2160000000000002</c:v>
                </c:pt>
                <c:pt idx="2218">
                  <c:v>2.2170000000000001</c:v>
                </c:pt>
                <c:pt idx="2219">
                  <c:v>2.218</c:v>
                </c:pt>
                <c:pt idx="2220">
                  <c:v>2.2189999999999999</c:v>
                </c:pt>
                <c:pt idx="2221">
                  <c:v>2.2200000000000002</c:v>
                </c:pt>
                <c:pt idx="2222">
                  <c:v>2.2210000000000001</c:v>
                </c:pt>
                <c:pt idx="2223">
                  <c:v>2.222</c:v>
                </c:pt>
                <c:pt idx="2224">
                  <c:v>2.2229999999999999</c:v>
                </c:pt>
                <c:pt idx="2225">
                  <c:v>2.2240000000000002</c:v>
                </c:pt>
                <c:pt idx="2226">
                  <c:v>2.2250000000000001</c:v>
                </c:pt>
                <c:pt idx="2227">
                  <c:v>2.226</c:v>
                </c:pt>
                <c:pt idx="2228">
                  <c:v>2.2269999999999999</c:v>
                </c:pt>
                <c:pt idx="2229">
                  <c:v>2.2280000000000002</c:v>
                </c:pt>
                <c:pt idx="2230">
                  <c:v>2.2290000000000001</c:v>
                </c:pt>
                <c:pt idx="2231">
                  <c:v>2.23</c:v>
                </c:pt>
                <c:pt idx="2232">
                  <c:v>2.2309999999999999</c:v>
                </c:pt>
                <c:pt idx="2233">
                  <c:v>2.2320000000000002</c:v>
                </c:pt>
                <c:pt idx="2234">
                  <c:v>2.2330000000000001</c:v>
                </c:pt>
                <c:pt idx="2235">
                  <c:v>2.234</c:v>
                </c:pt>
                <c:pt idx="2236">
                  <c:v>2.2349999999999999</c:v>
                </c:pt>
                <c:pt idx="2237">
                  <c:v>2.2360000000000002</c:v>
                </c:pt>
                <c:pt idx="2238">
                  <c:v>2.2370000000000001</c:v>
                </c:pt>
                <c:pt idx="2239">
                  <c:v>2.238</c:v>
                </c:pt>
                <c:pt idx="2240">
                  <c:v>2.2389999999999999</c:v>
                </c:pt>
                <c:pt idx="2241">
                  <c:v>2.2400000000000002</c:v>
                </c:pt>
                <c:pt idx="2242">
                  <c:v>2.2410000000000001</c:v>
                </c:pt>
                <c:pt idx="2243">
                  <c:v>2.242</c:v>
                </c:pt>
                <c:pt idx="2244">
                  <c:v>2.2429999999999999</c:v>
                </c:pt>
                <c:pt idx="2245">
                  <c:v>2.2440000000000002</c:v>
                </c:pt>
                <c:pt idx="2246">
                  <c:v>2.2450000000000001</c:v>
                </c:pt>
                <c:pt idx="2247">
                  <c:v>2.246</c:v>
                </c:pt>
                <c:pt idx="2248">
                  <c:v>2.2469999999999999</c:v>
                </c:pt>
                <c:pt idx="2249">
                  <c:v>2.2480000000000002</c:v>
                </c:pt>
                <c:pt idx="2250">
                  <c:v>2.2490000000000001</c:v>
                </c:pt>
                <c:pt idx="2251">
                  <c:v>2.25</c:v>
                </c:pt>
                <c:pt idx="2252">
                  <c:v>2.2509999999999999</c:v>
                </c:pt>
                <c:pt idx="2253">
                  <c:v>2.2519999999999998</c:v>
                </c:pt>
                <c:pt idx="2254">
                  <c:v>2.2530000000000001</c:v>
                </c:pt>
                <c:pt idx="2255">
                  <c:v>2.254</c:v>
                </c:pt>
                <c:pt idx="2256">
                  <c:v>2.2549999999999999</c:v>
                </c:pt>
                <c:pt idx="2257">
                  <c:v>2.2559999999999998</c:v>
                </c:pt>
                <c:pt idx="2258">
                  <c:v>2.2570000000000001</c:v>
                </c:pt>
                <c:pt idx="2259">
                  <c:v>2.258</c:v>
                </c:pt>
                <c:pt idx="2260">
                  <c:v>2.2589999999999999</c:v>
                </c:pt>
                <c:pt idx="2261">
                  <c:v>2.2599999999999998</c:v>
                </c:pt>
                <c:pt idx="2262">
                  <c:v>2.2610000000000001</c:v>
                </c:pt>
                <c:pt idx="2263">
                  <c:v>2.262</c:v>
                </c:pt>
                <c:pt idx="2264">
                  <c:v>2.2629999999999999</c:v>
                </c:pt>
                <c:pt idx="2265">
                  <c:v>2.2639999999999998</c:v>
                </c:pt>
                <c:pt idx="2266">
                  <c:v>2.2650000000000001</c:v>
                </c:pt>
                <c:pt idx="2267">
                  <c:v>2.266</c:v>
                </c:pt>
                <c:pt idx="2268">
                  <c:v>2.2669999999999999</c:v>
                </c:pt>
                <c:pt idx="2269">
                  <c:v>2.2679999999999998</c:v>
                </c:pt>
                <c:pt idx="2270">
                  <c:v>2.2690000000000001</c:v>
                </c:pt>
                <c:pt idx="2271">
                  <c:v>2.27</c:v>
                </c:pt>
                <c:pt idx="2272">
                  <c:v>2.2709999999999999</c:v>
                </c:pt>
                <c:pt idx="2273">
                  <c:v>2.2719999999999998</c:v>
                </c:pt>
                <c:pt idx="2274">
                  <c:v>2.2730000000000001</c:v>
                </c:pt>
                <c:pt idx="2275">
                  <c:v>2.274</c:v>
                </c:pt>
                <c:pt idx="2276">
                  <c:v>2.2749999999999999</c:v>
                </c:pt>
                <c:pt idx="2277">
                  <c:v>2.2759999999999998</c:v>
                </c:pt>
                <c:pt idx="2278">
                  <c:v>2.2770000000000001</c:v>
                </c:pt>
                <c:pt idx="2279">
                  <c:v>2.278</c:v>
                </c:pt>
                <c:pt idx="2280">
                  <c:v>2.2789999999999999</c:v>
                </c:pt>
                <c:pt idx="2281">
                  <c:v>2.2799999999999998</c:v>
                </c:pt>
                <c:pt idx="2282">
                  <c:v>2.2810000000000001</c:v>
                </c:pt>
                <c:pt idx="2283">
                  <c:v>2.282</c:v>
                </c:pt>
                <c:pt idx="2284">
                  <c:v>2.2829999999999999</c:v>
                </c:pt>
                <c:pt idx="2285">
                  <c:v>2.2839999999999998</c:v>
                </c:pt>
                <c:pt idx="2286">
                  <c:v>2.2850000000000001</c:v>
                </c:pt>
                <c:pt idx="2287">
                  <c:v>2.286</c:v>
                </c:pt>
                <c:pt idx="2288">
                  <c:v>2.2869999999999999</c:v>
                </c:pt>
                <c:pt idx="2289">
                  <c:v>2.2879999999999998</c:v>
                </c:pt>
                <c:pt idx="2290">
                  <c:v>2.2890000000000001</c:v>
                </c:pt>
                <c:pt idx="2291">
                  <c:v>2.29</c:v>
                </c:pt>
                <c:pt idx="2292">
                  <c:v>2.2909999999999999</c:v>
                </c:pt>
                <c:pt idx="2293">
                  <c:v>2.2919999999999998</c:v>
                </c:pt>
                <c:pt idx="2294">
                  <c:v>2.2930000000000001</c:v>
                </c:pt>
                <c:pt idx="2295">
                  <c:v>2.294</c:v>
                </c:pt>
                <c:pt idx="2296">
                  <c:v>2.2949999999999999</c:v>
                </c:pt>
                <c:pt idx="2297">
                  <c:v>2.2959999999999998</c:v>
                </c:pt>
                <c:pt idx="2298">
                  <c:v>2.2970000000000002</c:v>
                </c:pt>
                <c:pt idx="2299">
                  <c:v>2.298</c:v>
                </c:pt>
                <c:pt idx="2300">
                  <c:v>2.2989999999999999</c:v>
                </c:pt>
                <c:pt idx="2301">
                  <c:v>2.2999999999999998</c:v>
                </c:pt>
                <c:pt idx="2302">
                  <c:v>2.3010000000000002</c:v>
                </c:pt>
                <c:pt idx="2303">
                  <c:v>2.302</c:v>
                </c:pt>
                <c:pt idx="2304">
                  <c:v>2.3029999999999999</c:v>
                </c:pt>
                <c:pt idx="2305">
                  <c:v>2.3039999999999998</c:v>
                </c:pt>
                <c:pt idx="2306">
                  <c:v>2.3050000000000002</c:v>
                </c:pt>
                <c:pt idx="2307">
                  <c:v>2.306</c:v>
                </c:pt>
                <c:pt idx="2308">
                  <c:v>2.3069999999999999</c:v>
                </c:pt>
                <c:pt idx="2309">
                  <c:v>2.3079999999999998</c:v>
                </c:pt>
                <c:pt idx="2310">
                  <c:v>2.3090000000000002</c:v>
                </c:pt>
                <c:pt idx="2311">
                  <c:v>2.31</c:v>
                </c:pt>
                <c:pt idx="2312">
                  <c:v>2.3109999999999999</c:v>
                </c:pt>
                <c:pt idx="2313">
                  <c:v>2.3119999999999998</c:v>
                </c:pt>
                <c:pt idx="2314">
                  <c:v>2.3130000000000002</c:v>
                </c:pt>
                <c:pt idx="2315">
                  <c:v>2.3140000000000001</c:v>
                </c:pt>
                <c:pt idx="2316">
                  <c:v>2.3149999999999999</c:v>
                </c:pt>
                <c:pt idx="2317">
                  <c:v>2.3159999999999998</c:v>
                </c:pt>
                <c:pt idx="2318">
                  <c:v>2.3170000000000002</c:v>
                </c:pt>
                <c:pt idx="2319">
                  <c:v>2.3180000000000001</c:v>
                </c:pt>
                <c:pt idx="2320">
                  <c:v>2.319</c:v>
                </c:pt>
                <c:pt idx="2321">
                  <c:v>2.3199999999999998</c:v>
                </c:pt>
                <c:pt idx="2322">
                  <c:v>2.3210000000000002</c:v>
                </c:pt>
                <c:pt idx="2323">
                  <c:v>2.3220000000000001</c:v>
                </c:pt>
                <c:pt idx="2324">
                  <c:v>2.323</c:v>
                </c:pt>
                <c:pt idx="2325">
                  <c:v>2.3239999999999998</c:v>
                </c:pt>
                <c:pt idx="2326">
                  <c:v>2.3250000000000002</c:v>
                </c:pt>
                <c:pt idx="2327">
                  <c:v>2.3260000000000001</c:v>
                </c:pt>
                <c:pt idx="2328">
                  <c:v>2.327</c:v>
                </c:pt>
                <c:pt idx="2329">
                  <c:v>2.3279999999999998</c:v>
                </c:pt>
                <c:pt idx="2330">
                  <c:v>2.3290000000000002</c:v>
                </c:pt>
                <c:pt idx="2331">
                  <c:v>2.33</c:v>
                </c:pt>
                <c:pt idx="2332">
                  <c:v>2.331</c:v>
                </c:pt>
                <c:pt idx="2333">
                  <c:v>2.3319999999999999</c:v>
                </c:pt>
                <c:pt idx="2334">
                  <c:v>2.3330000000000002</c:v>
                </c:pt>
                <c:pt idx="2335">
                  <c:v>2.3340000000000001</c:v>
                </c:pt>
                <c:pt idx="2336">
                  <c:v>2.335</c:v>
                </c:pt>
                <c:pt idx="2337">
                  <c:v>2.3359999999999999</c:v>
                </c:pt>
                <c:pt idx="2338">
                  <c:v>2.3370000000000002</c:v>
                </c:pt>
                <c:pt idx="2339">
                  <c:v>2.3380000000000001</c:v>
                </c:pt>
                <c:pt idx="2340">
                  <c:v>2.339</c:v>
                </c:pt>
                <c:pt idx="2341">
                  <c:v>2.34</c:v>
                </c:pt>
                <c:pt idx="2342">
                  <c:v>2.3410000000000002</c:v>
                </c:pt>
                <c:pt idx="2343">
                  <c:v>2.3420000000000001</c:v>
                </c:pt>
                <c:pt idx="2344">
                  <c:v>2.343</c:v>
                </c:pt>
                <c:pt idx="2345">
                  <c:v>2.3439999999999999</c:v>
                </c:pt>
                <c:pt idx="2346">
                  <c:v>2.3450000000000002</c:v>
                </c:pt>
                <c:pt idx="2347">
                  <c:v>2.3460000000000001</c:v>
                </c:pt>
                <c:pt idx="2348">
                  <c:v>2.347</c:v>
                </c:pt>
                <c:pt idx="2349">
                  <c:v>2.3479999999999999</c:v>
                </c:pt>
                <c:pt idx="2350">
                  <c:v>2.3490000000000002</c:v>
                </c:pt>
                <c:pt idx="2351">
                  <c:v>2.35</c:v>
                </c:pt>
                <c:pt idx="2352">
                  <c:v>2.351</c:v>
                </c:pt>
                <c:pt idx="2353">
                  <c:v>2.3519999999999999</c:v>
                </c:pt>
                <c:pt idx="2354">
                  <c:v>2.3530000000000002</c:v>
                </c:pt>
                <c:pt idx="2355">
                  <c:v>2.3540000000000001</c:v>
                </c:pt>
                <c:pt idx="2356">
                  <c:v>2.355</c:v>
                </c:pt>
                <c:pt idx="2357">
                  <c:v>2.3559999999999999</c:v>
                </c:pt>
                <c:pt idx="2358">
                  <c:v>2.3570000000000002</c:v>
                </c:pt>
                <c:pt idx="2359">
                  <c:v>2.3580000000000001</c:v>
                </c:pt>
                <c:pt idx="2360">
                  <c:v>2.359</c:v>
                </c:pt>
                <c:pt idx="2361">
                  <c:v>2.36</c:v>
                </c:pt>
                <c:pt idx="2362">
                  <c:v>2.3610000000000002</c:v>
                </c:pt>
                <c:pt idx="2363">
                  <c:v>2.3620000000000001</c:v>
                </c:pt>
                <c:pt idx="2364">
                  <c:v>2.363</c:v>
                </c:pt>
                <c:pt idx="2365">
                  <c:v>2.3639999999999999</c:v>
                </c:pt>
                <c:pt idx="2366">
                  <c:v>2.3650000000000002</c:v>
                </c:pt>
                <c:pt idx="2367">
                  <c:v>2.3660000000000001</c:v>
                </c:pt>
                <c:pt idx="2368">
                  <c:v>2.367</c:v>
                </c:pt>
                <c:pt idx="2369">
                  <c:v>2.3679999999999999</c:v>
                </c:pt>
                <c:pt idx="2370">
                  <c:v>2.3690000000000002</c:v>
                </c:pt>
                <c:pt idx="2371">
                  <c:v>2.37</c:v>
                </c:pt>
                <c:pt idx="2372">
                  <c:v>2.371</c:v>
                </c:pt>
                <c:pt idx="2373">
                  <c:v>2.3719999999999999</c:v>
                </c:pt>
                <c:pt idx="2374">
                  <c:v>2.3730000000000002</c:v>
                </c:pt>
                <c:pt idx="2375">
                  <c:v>2.3740000000000001</c:v>
                </c:pt>
                <c:pt idx="2376">
                  <c:v>2.375</c:v>
                </c:pt>
                <c:pt idx="2377">
                  <c:v>2.3759999999999999</c:v>
                </c:pt>
                <c:pt idx="2378">
                  <c:v>2.3769999999999998</c:v>
                </c:pt>
                <c:pt idx="2379">
                  <c:v>2.3780000000000001</c:v>
                </c:pt>
                <c:pt idx="2380">
                  <c:v>2.379</c:v>
                </c:pt>
                <c:pt idx="2381">
                  <c:v>2.38</c:v>
                </c:pt>
                <c:pt idx="2382">
                  <c:v>2.3809999999999998</c:v>
                </c:pt>
                <c:pt idx="2383">
                  <c:v>2.3820000000000001</c:v>
                </c:pt>
                <c:pt idx="2384">
                  <c:v>2.383</c:v>
                </c:pt>
                <c:pt idx="2385">
                  <c:v>2.3839999999999999</c:v>
                </c:pt>
                <c:pt idx="2386">
                  <c:v>2.3849999999999998</c:v>
                </c:pt>
                <c:pt idx="2387">
                  <c:v>2.3860000000000001</c:v>
                </c:pt>
                <c:pt idx="2388">
                  <c:v>2.387</c:v>
                </c:pt>
                <c:pt idx="2389">
                  <c:v>2.3879999999999999</c:v>
                </c:pt>
                <c:pt idx="2390">
                  <c:v>2.3889999999999998</c:v>
                </c:pt>
                <c:pt idx="2391">
                  <c:v>2.39</c:v>
                </c:pt>
                <c:pt idx="2392">
                  <c:v>2.391</c:v>
                </c:pt>
                <c:pt idx="2393">
                  <c:v>2.3919999999999999</c:v>
                </c:pt>
                <c:pt idx="2394">
                  <c:v>2.3929999999999998</c:v>
                </c:pt>
                <c:pt idx="2395">
                  <c:v>2.3940000000000001</c:v>
                </c:pt>
                <c:pt idx="2396">
                  <c:v>2.395</c:v>
                </c:pt>
                <c:pt idx="2397">
                  <c:v>2.3959999999999999</c:v>
                </c:pt>
                <c:pt idx="2398">
                  <c:v>2.3969999999999998</c:v>
                </c:pt>
                <c:pt idx="2399">
                  <c:v>2.3980000000000001</c:v>
                </c:pt>
                <c:pt idx="2400">
                  <c:v>2.399</c:v>
                </c:pt>
                <c:pt idx="2401">
                  <c:v>2.4</c:v>
                </c:pt>
                <c:pt idx="2402">
                  <c:v>2.4009999999999998</c:v>
                </c:pt>
                <c:pt idx="2403">
                  <c:v>2.4020000000000001</c:v>
                </c:pt>
                <c:pt idx="2404">
                  <c:v>2.403</c:v>
                </c:pt>
                <c:pt idx="2405">
                  <c:v>2.4039999999999999</c:v>
                </c:pt>
                <c:pt idx="2406">
                  <c:v>2.4049999999999998</c:v>
                </c:pt>
                <c:pt idx="2407">
                  <c:v>2.4060000000000001</c:v>
                </c:pt>
                <c:pt idx="2408">
                  <c:v>2.407</c:v>
                </c:pt>
                <c:pt idx="2409">
                  <c:v>2.4079999999999999</c:v>
                </c:pt>
                <c:pt idx="2410">
                  <c:v>2.4089999999999998</c:v>
                </c:pt>
                <c:pt idx="2411">
                  <c:v>2.41</c:v>
                </c:pt>
                <c:pt idx="2412">
                  <c:v>2.411</c:v>
                </c:pt>
                <c:pt idx="2413">
                  <c:v>2.4119999999999999</c:v>
                </c:pt>
                <c:pt idx="2414">
                  <c:v>2.4129999999999998</c:v>
                </c:pt>
                <c:pt idx="2415">
                  <c:v>2.4140000000000001</c:v>
                </c:pt>
                <c:pt idx="2416">
                  <c:v>2.415</c:v>
                </c:pt>
                <c:pt idx="2417">
                  <c:v>2.4159999999999999</c:v>
                </c:pt>
                <c:pt idx="2418">
                  <c:v>2.4169999999999998</c:v>
                </c:pt>
                <c:pt idx="2419">
                  <c:v>2.4180000000000001</c:v>
                </c:pt>
                <c:pt idx="2420">
                  <c:v>2.419</c:v>
                </c:pt>
                <c:pt idx="2421">
                  <c:v>2.42</c:v>
                </c:pt>
                <c:pt idx="2422">
                  <c:v>2.4209999999999998</c:v>
                </c:pt>
                <c:pt idx="2423">
                  <c:v>2.4220000000000002</c:v>
                </c:pt>
                <c:pt idx="2424">
                  <c:v>2.423</c:v>
                </c:pt>
                <c:pt idx="2425">
                  <c:v>2.4239999999999999</c:v>
                </c:pt>
                <c:pt idx="2426">
                  <c:v>2.4249999999999998</c:v>
                </c:pt>
                <c:pt idx="2427">
                  <c:v>2.4260000000000002</c:v>
                </c:pt>
                <c:pt idx="2428">
                  <c:v>2.427</c:v>
                </c:pt>
                <c:pt idx="2429">
                  <c:v>2.4279999999999999</c:v>
                </c:pt>
                <c:pt idx="2430">
                  <c:v>2.4289999999999998</c:v>
                </c:pt>
                <c:pt idx="2431">
                  <c:v>2.4300000000000002</c:v>
                </c:pt>
                <c:pt idx="2432">
                  <c:v>2.431</c:v>
                </c:pt>
                <c:pt idx="2433">
                  <c:v>2.4319999999999999</c:v>
                </c:pt>
                <c:pt idx="2434">
                  <c:v>2.4329999999999998</c:v>
                </c:pt>
                <c:pt idx="2435">
                  <c:v>2.4340000000000002</c:v>
                </c:pt>
                <c:pt idx="2436">
                  <c:v>2.4350000000000001</c:v>
                </c:pt>
                <c:pt idx="2437">
                  <c:v>2.4359999999999999</c:v>
                </c:pt>
                <c:pt idx="2438">
                  <c:v>2.4369999999999998</c:v>
                </c:pt>
                <c:pt idx="2439">
                  <c:v>2.4380000000000002</c:v>
                </c:pt>
                <c:pt idx="2440">
                  <c:v>2.4390000000000001</c:v>
                </c:pt>
                <c:pt idx="2441">
                  <c:v>2.44</c:v>
                </c:pt>
                <c:pt idx="2442">
                  <c:v>2.4409999999999998</c:v>
                </c:pt>
                <c:pt idx="2443">
                  <c:v>2.4420000000000002</c:v>
                </c:pt>
                <c:pt idx="2444">
                  <c:v>2.4430000000000001</c:v>
                </c:pt>
                <c:pt idx="2445">
                  <c:v>2.444</c:v>
                </c:pt>
                <c:pt idx="2446">
                  <c:v>2.4449999999999998</c:v>
                </c:pt>
                <c:pt idx="2447">
                  <c:v>2.4460000000000002</c:v>
                </c:pt>
                <c:pt idx="2448">
                  <c:v>2.4470000000000001</c:v>
                </c:pt>
                <c:pt idx="2449">
                  <c:v>2.448</c:v>
                </c:pt>
                <c:pt idx="2450">
                  <c:v>2.4489999999999998</c:v>
                </c:pt>
                <c:pt idx="2451">
                  <c:v>2.4500000000000002</c:v>
                </c:pt>
                <c:pt idx="2452">
                  <c:v>2.4510000000000001</c:v>
                </c:pt>
                <c:pt idx="2453">
                  <c:v>2.452</c:v>
                </c:pt>
                <c:pt idx="2454">
                  <c:v>2.4529999999999998</c:v>
                </c:pt>
                <c:pt idx="2455">
                  <c:v>2.4540000000000002</c:v>
                </c:pt>
                <c:pt idx="2456">
                  <c:v>2.4550000000000001</c:v>
                </c:pt>
                <c:pt idx="2457">
                  <c:v>2.456</c:v>
                </c:pt>
                <c:pt idx="2458">
                  <c:v>2.4569999999999999</c:v>
                </c:pt>
                <c:pt idx="2459">
                  <c:v>2.4580000000000002</c:v>
                </c:pt>
                <c:pt idx="2460">
                  <c:v>2.4590000000000001</c:v>
                </c:pt>
                <c:pt idx="2461">
                  <c:v>2.46</c:v>
                </c:pt>
                <c:pt idx="2462">
                  <c:v>2.4609999999999999</c:v>
                </c:pt>
                <c:pt idx="2463">
                  <c:v>2.4620000000000002</c:v>
                </c:pt>
                <c:pt idx="2464">
                  <c:v>2.4630000000000001</c:v>
                </c:pt>
                <c:pt idx="2465">
                  <c:v>2.464</c:v>
                </c:pt>
                <c:pt idx="2466">
                  <c:v>2.4649999999999999</c:v>
                </c:pt>
                <c:pt idx="2467">
                  <c:v>2.4660000000000002</c:v>
                </c:pt>
                <c:pt idx="2468">
                  <c:v>2.4670000000000001</c:v>
                </c:pt>
                <c:pt idx="2469">
                  <c:v>2.468</c:v>
                </c:pt>
                <c:pt idx="2470">
                  <c:v>2.4689999999999999</c:v>
                </c:pt>
                <c:pt idx="2471">
                  <c:v>2.4700000000000002</c:v>
                </c:pt>
                <c:pt idx="2472">
                  <c:v>2.4710000000000001</c:v>
                </c:pt>
                <c:pt idx="2473">
                  <c:v>2.472</c:v>
                </c:pt>
                <c:pt idx="2474">
                  <c:v>2.4729999999999999</c:v>
                </c:pt>
                <c:pt idx="2475">
                  <c:v>2.4740000000000002</c:v>
                </c:pt>
                <c:pt idx="2476">
                  <c:v>2.4750000000000001</c:v>
                </c:pt>
                <c:pt idx="2477">
                  <c:v>2.476</c:v>
                </c:pt>
                <c:pt idx="2478">
                  <c:v>2.4769999999999999</c:v>
                </c:pt>
                <c:pt idx="2479">
                  <c:v>2.4780000000000002</c:v>
                </c:pt>
                <c:pt idx="2480">
                  <c:v>2.4790000000000001</c:v>
                </c:pt>
                <c:pt idx="2481">
                  <c:v>2.48</c:v>
                </c:pt>
                <c:pt idx="2482">
                  <c:v>2.4809999999999999</c:v>
                </c:pt>
                <c:pt idx="2483">
                  <c:v>2.4820000000000002</c:v>
                </c:pt>
                <c:pt idx="2484">
                  <c:v>2.4830000000000001</c:v>
                </c:pt>
                <c:pt idx="2485">
                  <c:v>2.484</c:v>
                </c:pt>
                <c:pt idx="2486">
                  <c:v>2.4849999999999999</c:v>
                </c:pt>
                <c:pt idx="2487">
                  <c:v>2.4860000000000002</c:v>
                </c:pt>
                <c:pt idx="2488">
                  <c:v>2.4870000000000001</c:v>
                </c:pt>
                <c:pt idx="2489">
                  <c:v>2.488</c:v>
                </c:pt>
                <c:pt idx="2490">
                  <c:v>2.4889999999999999</c:v>
                </c:pt>
                <c:pt idx="2491">
                  <c:v>2.4900000000000002</c:v>
                </c:pt>
                <c:pt idx="2492">
                  <c:v>2.4910000000000001</c:v>
                </c:pt>
                <c:pt idx="2493">
                  <c:v>2.492</c:v>
                </c:pt>
                <c:pt idx="2494">
                  <c:v>2.4929999999999999</c:v>
                </c:pt>
                <c:pt idx="2495">
                  <c:v>2.4940000000000002</c:v>
                </c:pt>
                <c:pt idx="2496">
                  <c:v>2.4950000000000001</c:v>
                </c:pt>
                <c:pt idx="2497">
                  <c:v>2.496</c:v>
                </c:pt>
                <c:pt idx="2498">
                  <c:v>2.4969999999999999</c:v>
                </c:pt>
                <c:pt idx="2499">
                  <c:v>2.4980000000000002</c:v>
                </c:pt>
                <c:pt idx="2500">
                  <c:v>2.4990000000000001</c:v>
                </c:pt>
                <c:pt idx="2501">
                  <c:v>2.5</c:v>
                </c:pt>
                <c:pt idx="2502">
                  <c:v>2.5009999999999999</c:v>
                </c:pt>
                <c:pt idx="2503">
                  <c:v>2.5019999999999998</c:v>
                </c:pt>
                <c:pt idx="2504">
                  <c:v>2.5030000000000001</c:v>
                </c:pt>
                <c:pt idx="2505">
                  <c:v>2.504</c:v>
                </c:pt>
                <c:pt idx="2506">
                  <c:v>2.5049999999999999</c:v>
                </c:pt>
                <c:pt idx="2507">
                  <c:v>2.5059999999999998</c:v>
                </c:pt>
                <c:pt idx="2508">
                  <c:v>2.5070000000000001</c:v>
                </c:pt>
                <c:pt idx="2509">
                  <c:v>2.508</c:v>
                </c:pt>
                <c:pt idx="2510">
                  <c:v>2.5089999999999999</c:v>
                </c:pt>
                <c:pt idx="2511">
                  <c:v>2.5099999999999998</c:v>
                </c:pt>
                <c:pt idx="2512">
                  <c:v>2.5110000000000001</c:v>
                </c:pt>
                <c:pt idx="2513">
                  <c:v>2.512</c:v>
                </c:pt>
                <c:pt idx="2514">
                  <c:v>2.5129999999999999</c:v>
                </c:pt>
                <c:pt idx="2515">
                  <c:v>2.5139999999999998</c:v>
                </c:pt>
                <c:pt idx="2516">
                  <c:v>2.5150000000000001</c:v>
                </c:pt>
                <c:pt idx="2517">
                  <c:v>2.516</c:v>
                </c:pt>
                <c:pt idx="2518">
                  <c:v>2.5169999999999999</c:v>
                </c:pt>
                <c:pt idx="2519">
                  <c:v>2.5179999999999998</c:v>
                </c:pt>
                <c:pt idx="2520">
                  <c:v>2.5190000000000001</c:v>
                </c:pt>
                <c:pt idx="2521">
                  <c:v>2.52</c:v>
                </c:pt>
                <c:pt idx="2522">
                  <c:v>2.5209999999999999</c:v>
                </c:pt>
                <c:pt idx="2523">
                  <c:v>2.5219999999999998</c:v>
                </c:pt>
                <c:pt idx="2524">
                  <c:v>2.5230000000000001</c:v>
                </c:pt>
                <c:pt idx="2525">
                  <c:v>2.524</c:v>
                </c:pt>
                <c:pt idx="2526">
                  <c:v>2.5249999999999999</c:v>
                </c:pt>
                <c:pt idx="2527">
                  <c:v>2.5259999999999998</c:v>
                </c:pt>
                <c:pt idx="2528">
                  <c:v>2.5270000000000001</c:v>
                </c:pt>
                <c:pt idx="2529">
                  <c:v>2.528</c:v>
                </c:pt>
                <c:pt idx="2530">
                  <c:v>2.5289999999999999</c:v>
                </c:pt>
                <c:pt idx="2531">
                  <c:v>2.5299999999999998</c:v>
                </c:pt>
                <c:pt idx="2532">
                  <c:v>2.5310000000000001</c:v>
                </c:pt>
                <c:pt idx="2533">
                  <c:v>2.532</c:v>
                </c:pt>
                <c:pt idx="2534">
                  <c:v>2.5329999999999999</c:v>
                </c:pt>
                <c:pt idx="2535">
                  <c:v>2.5339999999999998</c:v>
                </c:pt>
                <c:pt idx="2536">
                  <c:v>2.5350000000000001</c:v>
                </c:pt>
                <c:pt idx="2537">
                  <c:v>2.536</c:v>
                </c:pt>
                <c:pt idx="2538">
                  <c:v>2.5369999999999999</c:v>
                </c:pt>
                <c:pt idx="2539">
                  <c:v>2.5379999999999998</c:v>
                </c:pt>
                <c:pt idx="2540">
                  <c:v>2.5390000000000001</c:v>
                </c:pt>
                <c:pt idx="2541">
                  <c:v>2.54</c:v>
                </c:pt>
                <c:pt idx="2542">
                  <c:v>2.5409999999999999</c:v>
                </c:pt>
                <c:pt idx="2543">
                  <c:v>2.5419999999999998</c:v>
                </c:pt>
                <c:pt idx="2544">
                  <c:v>2.5430000000000001</c:v>
                </c:pt>
                <c:pt idx="2545">
                  <c:v>2.544</c:v>
                </c:pt>
                <c:pt idx="2546">
                  <c:v>2.5449999999999999</c:v>
                </c:pt>
                <c:pt idx="2547">
                  <c:v>2.5459999999999998</c:v>
                </c:pt>
                <c:pt idx="2548">
                  <c:v>2.5470000000000002</c:v>
                </c:pt>
                <c:pt idx="2549">
                  <c:v>2.548</c:v>
                </c:pt>
                <c:pt idx="2550">
                  <c:v>2.5489999999999999</c:v>
                </c:pt>
                <c:pt idx="2551">
                  <c:v>2.5499999999999998</c:v>
                </c:pt>
                <c:pt idx="2552">
                  <c:v>2.5510000000000002</c:v>
                </c:pt>
                <c:pt idx="2553">
                  <c:v>2.552</c:v>
                </c:pt>
                <c:pt idx="2554">
                  <c:v>2.5529999999999999</c:v>
                </c:pt>
                <c:pt idx="2555">
                  <c:v>2.5539999999999998</c:v>
                </c:pt>
                <c:pt idx="2556">
                  <c:v>2.5550000000000002</c:v>
                </c:pt>
                <c:pt idx="2557">
                  <c:v>2.556</c:v>
                </c:pt>
                <c:pt idx="2558">
                  <c:v>2.5569999999999999</c:v>
                </c:pt>
                <c:pt idx="2559">
                  <c:v>2.5579999999999998</c:v>
                </c:pt>
                <c:pt idx="2560">
                  <c:v>2.5590000000000002</c:v>
                </c:pt>
                <c:pt idx="2561">
                  <c:v>2.56</c:v>
                </c:pt>
                <c:pt idx="2562">
                  <c:v>2.5609999999999999</c:v>
                </c:pt>
                <c:pt idx="2563">
                  <c:v>2.5619999999999998</c:v>
                </c:pt>
                <c:pt idx="2564">
                  <c:v>2.5630000000000002</c:v>
                </c:pt>
                <c:pt idx="2565">
                  <c:v>2.5640000000000001</c:v>
                </c:pt>
                <c:pt idx="2566">
                  <c:v>2.5649999999999999</c:v>
                </c:pt>
                <c:pt idx="2567">
                  <c:v>2.5659999999999998</c:v>
                </c:pt>
                <c:pt idx="2568">
                  <c:v>2.5670000000000002</c:v>
                </c:pt>
                <c:pt idx="2569">
                  <c:v>2.5680000000000001</c:v>
                </c:pt>
                <c:pt idx="2570">
                  <c:v>2.569</c:v>
                </c:pt>
                <c:pt idx="2571">
                  <c:v>2.57</c:v>
                </c:pt>
                <c:pt idx="2572">
                  <c:v>2.5710000000000002</c:v>
                </c:pt>
                <c:pt idx="2573">
                  <c:v>2.5720000000000001</c:v>
                </c:pt>
                <c:pt idx="2574">
                  <c:v>2.573</c:v>
                </c:pt>
                <c:pt idx="2575">
                  <c:v>2.5739999999999998</c:v>
                </c:pt>
                <c:pt idx="2576">
                  <c:v>2.5750000000000002</c:v>
                </c:pt>
                <c:pt idx="2577">
                  <c:v>2.5760000000000001</c:v>
                </c:pt>
                <c:pt idx="2578">
                  <c:v>2.577</c:v>
                </c:pt>
                <c:pt idx="2579">
                  <c:v>2.5779999999999998</c:v>
                </c:pt>
                <c:pt idx="2580">
                  <c:v>2.5790000000000002</c:v>
                </c:pt>
                <c:pt idx="2581">
                  <c:v>2.58</c:v>
                </c:pt>
                <c:pt idx="2582">
                  <c:v>2.581</c:v>
                </c:pt>
                <c:pt idx="2583">
                  <c:v>2.5819999999999999</c:v>
                </c:pt>
                <c:pt idx="2584">
                  <c:v>2.5830000000000002</c:v>
                </c:pt>
                <c:pt idx="2585">
                  <c:v>2.5840000000000001</c:v>
                </c:pt>
                <c:pt idx="2586">
                  <c:v>2.585</c:v>
                </c:pt>
                <c:pt idx="2587">
                  <c:v>2.5859999999999999</c:v>
                </c:pt>
                <c:pt idx="2588">
                  <c:v>2.5870000000000002</c:v>
                </c:pt>
                <c:pt idx="2589">
                  <c:v>2.5880000000000001</c:v>
                </c:pt>
                <c:pt idx="2590">
                  <c:v>2.589</c:v>
                </c:pt>
                <c:pt idx="2591">
                  <c:v>2.59</c:v>
                </c:pt>
                <c:pt idx="2592">
                  <c:v>2.5910000000000002</c:v>
                </c:pt>
                <c:pt idx="2593">
                  <c:v>2.5920000000000001</c:v>
                </c:pt>
                <c:pt idx="2594">
                  <c:v>2.593</c:v>
                </c:pt>
                <c:pt idx="2595">
                  <c:v>2.5939999999999999</c:v>
                </c:pt>
                <c:pt idx="2596">
                  <c:v>2.5950000000000002</c:v>
                </c:pt>
                <c:pt idx="2597">
                  <c:v>2.5960000000000001</c:v>
                </c:pt>
                <c:pt idx="2598">
                  <c:v>2.597</c:v>
                </c:pt>
                <c:pt idx="2599">
                  <c:v>2.5979999999999999</c:v>
                </c:pt>
                <c:pt idx="2600">
                  <c:v>2.5990000000000002</c:v>
                </c:pt>
                <c:pt idx="2601">
                  <c:v>2.6</c:v>
                </c:pt>
                <c:pt idx="2602">
                  <c:v>2.601</c:v>
                </c:pt>
                <c:pt idx="2603">
                  <c:v>2.6019999999999999</c:v>
                </c:pt>
                <c:pt idx="2604">
                  <c:v>2.6030000000000002</c:v>
                </c:pt>
                <c:pt idx="2605">
                  <c:v>2.6040000000000001</c:v>
                </c:pt>
                <c:pt idx="2606">
                  <c:v>2.605</c:v>
                </c:pt>
                <c:pt idx="2607">
                  <c:v>2.6059999999999999</c:v>
                </c:pt>
                <c:pt idx="2608">
                  <c:v>2.6070000000000002</c:v>
                </c:pt>
                <c:pt idx="2609">
                  <c:v>2.6080000000000001</c:v>
                </c:pt>
                <c:pt idx="2610">
                  <c:v>2.609</c:v>
                </c:pt>
                <c:pt idx="2611">
                  <c:v>2.61</c:v>
                </c:pt>
                <c:pt idx="2612">
                  <c:v>2.6110000000000002</c:v>
                </c:pt>
                <c:pt idx="2613">
                  <c:v>2.6120000000000001</c:v>
                </c:pt>
                <c:pt idx="2614">
                  <c:v>2.613</c:v>
                </c:pt>
                <c:pt idx="2615">
                  <c:v>2.6139999999999999</c:v>
                </c:pt>
                <c:pt idx="2616">
                  <c:v>2.6150000000000002</c:v>
                </c:pt>
                <c:pt idx="2617">
                  <c:v>2.6160000000000001</c:v>
                </c:pt>
                <c:pt idx="2618">
                  <c:v>2.617</c:v>
                </c:pt>
                <c:pt idx="2619">
                  <c:v>2.6179999999999999</c:v>
                </c:pt>
                <c:pt idx="2620">
                  <c:v>2.6190000000000002</c:v>
                </c:pt>
                <c:pt idx="2621">
                  <c:v>2.62</c:v>
                </c:pt>
                <c:pt idx="2622">
                  <c:v>2.621</c:v>
                </c:pt>
                <c:pt idx="2623">
                  <c:v>2.6219999999999999</c:v>
                </c:pt>
                <c:pt idx="2624">
                  <c:v>2.6230000000000002</c:v>
                </c:pt>
                <c:pt idx="2625">
                  <c:v>2.6240000000000001</c:v>
                </c:pt>
                <c:pt idx="2626">
                  <c:v>2.625</c:v>
                </c:pt>
                <c:pt idx="2627">
                  <c:v>2.6259999999999999</c:v>
                </c:pt>
                <c:pt idx="2628">
                  <c:v>2.6269999999999998</c:v>
                </c:pt>
                <c:pt idx="2629">
                  <c:v>2.6280000000000001</c:v>
                </c:pt>
                <c:pt idx="2630">
                  <c:v>2.629</c:v>
                </c:pt>
                <c:pt idx="2631">
                  <c:v>2.63</c:v>
                </c:pt>
                <c:pt idx="2632">
                  <c:v>2.6309999999999998</c:v>
                </c:pt>
                <c:pt idx="2633">
                  <c:v>2.6320000000000001</c:v>
                </c:pt>
                <c:pt idx="2634">
                  <c:v>2.633</c:v>
                </c:pt>
                <c:pt idx="2635">
                  <c:v>2.6339999999999999</c:v>
                </c:pt>
                <c:pt idx="2636">
                  <c:v>2.6349999999999998</c:v>
                </c:pt>
                <c:pt idx="2637">
                  <c:v>2.6360000000000001</c:v>
                </c:pt>
                <c:pt idx="2638">
                  <c:v>2.637</c:v>
                </c:pt>
                <c:pt idx="2639">
                  <c:v>2.6379999999999999</c:v>
                </c:pt>
                <c:pt idx="2640">
                  <c:v>2.6389999999999998</c:v>
                </c:pt>
                <c:pt idx="2641">
                  <c:v>2.64</c:v>
                </c:pt>
                <c:pt idx="2642">
                  <c:v>2.641</c:v>
                </c:pt>
                <c:pt idx="2643">
                  <c:v>2.6419999999999999</c:v>
                </c:pt>
                <c:pt idx="2644">
                  <c:v>2.6429999999999998</c:v>
                </c:pt>
                <c:pt idx="2645">
                  <c:v>2.6440000000000001</c:v>
                </c:pt>
                <c:pt idx="2646">
                  <c:v>2.645</c:v>
                </c:pt>
                <c:pt idx="2647">
                  <c:v>2.6459999999999999</c:v>
                </c:pt>
                <c:pt idx="2648">
                  <c:v>2.6469999999999998</c:v>
                </c:pt>
                <c:pt idx="2649">
                  <c:v>2.6480000000000001</c:v>
                </c:pt>
                <c:pt idx="2650">
                  <c:v>2.649</c:v>
                </c:pt>
                <c:pt idx="2651">
                  <c:v>2.65</c:v>
                </c:pt>
                <c:pt idx="2652">
                  <c:v>2.6509999999999998</c:v>
                </c:pt>
                <c:pt idx="2653">
                  <c:v>2.6520000000000001</c:v>
                </c:pt>
                <c:pt idx="2654">
                  <c:v>2.653</c:v>
                </c:pt>
                <c:pt idx="2655">
                  <c:v>2.6539999999999999</c:v>
                </c:pt>
                <c:pt idx="2656">
                  <c:v>2.6549999999999998</c:v>
                </c:pt>
                <c:pt idx="2657">
                  <c:v>2.6560000000000001</c:v>
                </c:pt>
                <c:pt idx="2658">
                  <c:v>2.657</c:v>
                </c:pt>
                <c:pt idx="2659">
                  <c:v>2.6579999999999999</c:v>
                </c:pt>
                <c:pt idx="2660">
                  <c:v>2.6589999999999998</c:v>
                </c:pt>
                <c:pt idx="2661">
                  <c:v>2.66</c:v>
                </c:pt>
                <c:pt idx="2662">
                  <c:v>2.661</c:v>
                </c:pt>
                <c:pt idx="2663">
                  <c:v>2.6619999999999999</c:v>
                </c:pt>
                <c:pt idx="2664">
                  <c:v>2.6629999999999998</c:v>
                </c:pt>
                <c:pt idx="2665">
                  <c:v>2.6640000000000001</c:v>
                </c:pt>
                <c:pt idx="2666">
                  <c:v>2.665</c:v>
                </c:pt>
                <c:pt idx="2667">
                  <c:v>2.6659999999999999</c:v>
                </c:pt>
                <c:pt idx="2668">
                  <c:v>2.6669999999999998</c:v>
                </c:pt>
                <c:pt idx="2669">
                  <c:v>2.6680000000000001</c:v>
                </c:pt>
                <c:pt idx="2670">
                  <c:v>2.669</c:v>
                </c:pt>
                <c:pt idx="2671">
                  <c:v>2.67</c:v>
                </c:pt>
                <c:pt idx="2672">
                  <c:v>2.6709999999999998</c:v>
                </c:pt>
                <c:pt idx="2673">
                  <c:v>2.6720000000000002</c:v>
                </c:pt>
                <c:pt idx="2674">
                  <c:v>2.673</c:v>
                </c:pt>
                <c:pt idx="2675">
                  <c:v>2.6739999999999999</c:v>
                </c:pt>
                <c:pt idx="2676">
                  <c:v>2.6749999999999998</c:v>
                </c:pt>
                <c:pt idx="2677">
                  <c:v>2.6760000000000002</c:v>
                </c:pt>
                <c:pt idx="2678">
                  <c:v>2.677</c:v>
                </c:pt>
                <c:pt idx="2679">
                  <c:v>2.6779999999999999</c:v>
                </c:pt>
                <c:pt idx="2680">
                  <c:v>2.6789999999999998</c:v>
                </c:pt>
                <c:pt idx="2681">
                  <c:v>2.68</c:v>
                </c:pt>
                <c:pt idx="2682">
                  <c:v>2.681</c:v>
                </c:pt>
                <c:pt idx="2683">
                  <c:v>2.6819999999999999</c:v>
                </c:pt>
                <c:pt idx="2684">
                  <c:v>2.6829999999999998</c:v>
                </c:pt>
                <c:pt idx="2685">
                  <c:v>2.6840000000000002</c:v>
                </c:pt>
                <c:pt idx="2686">
                  <c:v>2.6850000000000001</c:v>
                </c:pt>
                <c:pt idx="2687">
                  <c:v>2.6859999999999999</c:v>
                </c:pt>
                <c:pt idx="2688">
                  <c:v>2.6869999999999998</c:v>
                </c:pt>
                <c:pt idx="2689">
                  <c:v>2.6880000000000002</c:v>
                </c:pt>
                <c:pt idx="2690">
                  <c:v>2.6890000000000001</c:v>
                </c:pt>
                <c:pt idx="2691">
                  <c:v>2.69</c:v>
                </c:pt>
                <c:pt idx="2692">
                  <c:v>2.6909999999999998</c:v>
                </c:pt>
                <c:pt idx="2693">
                  <c:v>2.6920000000000002</c:v>
                </c:pt>
                <c:pt idx="2694">
                  <c:v>2.6930000000000001</c:v>
                </c:pt>
                <c:pt idx="2695">
                  <c:v>2.694</c:v>
                </c:pt>
                <c:pt idx="2696">
                  <c:v>2.6949999999999998</c:v>
                </c:pt>
                <c:pt idx="2697">
                  <c:v>2.6960000000000002</c:v>
                </c:pt>
                <c:pt idx="2698">
                  <c:v>2.6970000000000001</c:v>
                </c:pt>
                <c:pt idx="2699">
                  <c:v>2.698</c:v>
                </c:pt>
                <c:pt idx="2700">
                  <c:v>2.6989999999999998</c:v>
                </c:pt>
                <c:pt idx="2701">
                  <c:v>2.7</c:v>
                </c:pt>
                <c:pt idx="2702">
                  <c:v>2.7010000000000001</c:v>
                </c:pt>
                <c:pt idx="2703">
                  <c:v>2.702</c:v>
                </c:pt>
                <c:pt idx="2704">
                  <c:v>2.7029999999999998</c:v>
                </c:pt>
                <c:pt idx="2705">
                  <c:v>2.7040000000000002</c:v>
                </c:pt>
                <c:pt idx="2706">
                  <c:v>2.7050000000000001</c:v>
                </c:pt>
                <c:pt idx="2707">
                  <c:v>2.706</c:v>
                </c:pt>
                <c:pt idx="2708">
                  <c:v>2.7069999999999999</c:v>
                </c:pt>
                <c:pt idx="2709">
                  <c:v>2.7080000000000002</c:v>
                </c:pt>
                <c:pt idx="2710">
                  <c:v>2.7090000000000001</c:v>
                </c:pt>
                <c:pt idx="2711">
                  <c:v>2.71</c:v>
                </c:pt>
                <c:pt idx="2712">
                  <c:v>2.7109999999999999</c:v>
                </c:pt>
                <c:pt idx="2713">
                  <c:v>2.7120000000000002</c:v>
                </c:pt>
                <c:pt idx="2714">
                  <c:v>2.7130000000000001</c:v>
                </c:pt>
                <c:pt idx="2715">
                  <c:v>2.714</c:v>
                </c:pt>
                <c:pt idx="2716">
                  <c:v>2.7149999999999999</c:v>
                </c:pt>
                <c:pt idx="2717">
                  <c:v>2.7160000000000002</c:v>
                </c:pt>
                <c:pt idx="2718">
                  <c:v>2.7170000000000001</c:v>
                </c:pt>
                <c:pt idx="2719">
                  <c:v>2.718</c:v>
                </c:pt>
                <c:pt idx="2720">
                  <c:v>2.7189999999999999</c:v>
                </c:pt>
                <c:pt idx="2721">
                  <c:v>2.72</c:v>
                </c:pt>
                <c:pt idx="2722">
                  <c:v>2.7210000000000001</c:v>
                </c:pt>
                <c:pt idx="2723">
                  <c:v>2.722</c:v>
                </c:pt>
                <c:pt idx="2724">
                  <c:v>2.7229999999999999</c:v>
                </c:pt>
                <c:pt idx="2725">
                  <c:v>2.7240000000000002</c:v>
                </c:pt>
                <c:pt idx="2726">
                  <c:v>2.7250000000000001</c:v>
                </c:pt>
                <c:pt idx="2727">
                  <c:v>2.726</c:v>
                </c:pt>
                <c:pt idx="2728">
                  <c:v>2.7269999999999999</c:v>
                </c:pt>
                <c:pt idx="2729">
                  <c:v>2.7280000000000002</c:v>
                </c:pt>
                <c:pt idx="2730">
                  <c:v>2.7290000000000001</c:v>
                </c:pt>
                <c:pt idx="2731">
                  <c:v>2.73</c:v>
                </c:pt>
                <c:pt idx="2732">
                  <c:v>2.7309999999999999</c:v>
                </c:pt>
                <c:pt idx="2733">
                  <c:v>2.7320000000000002</c:v>
                </c:pt>
                <c:pt idx="2734">
                  <c:v>2.7330000000000001</c:v>
                </c:pt>
                <c:pt idx="2735">
                  <c:v>2.734</c:v>
                </c:pt>
                <c:pt idx="2736">
                  <c:v>2.7349999999999999</c:v>
                </c:pt>
                <c:pt idx="2737">
                  <c:v>2.7360000000000002</c:v>
                </c:pt>
                <c:pt idx="2738">
                  <c:v>2.7370000000000001</c:v>
                </c:pt>
                <c:pt idx="2739">
                  <c:v>2.738</c:v>
                </c:pt>
                <c:pt idx="2740">
                  <c:v>2.7389999999999999</c:v>
                </c:pt>
                <c:pt idx="2741">
                  <c:v>2.74</c:v>
                </c:pt>
                <c:pt idx="2742">
                  <c:v>2.7410000000000001</c:v>
                </c:pt>
                <c:pt idx="2743">
                  <c:v>2.742</c:v>
                </c:pt>
                <c:pt idx="2744">
                  <c:v>2.7429999999999999</c:v>
                </c:pt>
                <c:pt idx="2745">
                  <c:v>2.7440000000000002</c:v>
                </c:pt>
                <c:pt idx="2746">
                  <c:v>2.7450000000000001</c:v>
                </c:pt>
                <c:pt idx="2747">
                  <c:v>2.746</c:v>
                </c:pt>
                <c:pt idx="2748">
                  <c:v>2.7469999999999999</c:v>
                </c:pt>
                <c:pt idx="2749">
                  <c:v>2.7480000000000002</c:v>
                </c:pt>
                <c:pt idx="2750">
                  <c:v>2.7490000000000001</c:v>
                </c:pt>
                <c:pt idx="2751">
                  <c:v>2.75</c:v>
                </c:pt>
                <c:pt idx="2752">
                  <c:v>2.7509999999999999</c:v>
                </c:pt>
                <c:pt idx="2753">
                  <c:v>2.7519999999999998</c:v>
                </c:pt>
                <c:pt idx="2754">
                  <c:v>2.7530000000000001</c:v>
                </c:pt>
                <c:pt idx="2755">
                  <c:v>2.754</c:v>
                </c:pt>
                <c:pt idx="2756">
                  <c:v>2.7549999999999999</c:v>
                </c:pt>
                <c:pt idx="2757">
                  <c:v>2.7559999999999998</c:v>
                </c:pt>
                <c:pt idx="2758">
                  <c:v>2.7570000000000001</c:v>
                </c:pt>
                <c:pt idx="2759">
                  <c:v>2.758</c:v>
                </c:pt>
                <c:pt idx="2760">
                  <c:v>2.7589999999999999</c:v>
                </c:pt>
                <c:pt idx="2761">
                  <c:v>2.76</c:v>
                </c:pt>
                <c:pt idx="2762">
                  <c:v>2.7610000000000001</c:v>
                </c:pt>
                <c:pt idx="2763">
                  <c:v>2.762</c:v>
                </c:pt>
                <c:pt idx="2764">
                  <c:v>2.7629999999999999</c:v>
                </c:pt>
                <c:pt idx="2765">
                  <c:v>2.7639999999999998</c:v>
                </c:pt>
                <c:pt idx="2766">
                  <c:v>2.7650000000000001</c:v>
                </c:pt>
                <c:pt idx="2767">
                  <c:v>2.766</c:v>
                </c:pt>
                <c:pt idx="2768">
                  <c:v>2.7669999999999999</c:v>
                </c:pt>
                <c:pt idx="2769">
                  <c:v>2.7679999999999998</c:v>
                </c:pt>
                <c:pt idx="2770">
                  <c:v>2.7690000000000001</c:v>
                </c:pt>
                <c:pt idx="2771">
                  <c:v>2.77</c:v>
                </c:pt>
                <c:pt idx="2772">
                  <c:v>2.7709999999999999</c:v>
                </c:pt>
                <c:pt idx="2773">
                  <c:v>2.7719999999999998</c:v>
                </c:pt>
                <c:pt idx="2774">
                  <c:v>2.7730000000000001</c:v>
                </c:pt>
                <c:pt idx="2775">
                  <c:v>2.774</c:v>
                </c:pt>
                <c:pt idx="2776">
                  <c:v>2.7749999999999999</c:v>
                </c:pt>
                <c:pt idx="2777">
                  <c:v>2.7759999999999998</c:v>
                </c:pt>
                <c:pt idx="2778">
                  <c:v>2.7770000000000001</c:v>
                </c:pt>
                <c:pt idx="2779">
                  <c:v>2.778</c:v>
                </c:pt>
                <c:pt idx="2780">
                  <c:v>2.7789999999999999</c:v>
                </c:pt>
                <c:pt idx="2781">
                  <c:v>2.78</c:v>
                </c:pt>
                <c:pt idx="2782">
                  <c:v>2.7810000000000001</c:v>
                </c:pt>
                <c:pt idx="2783">
                  <c:v>2.782</c:v>
                </c:pt>
                <c:pt idx="2784">
                  <c:v>2.7829999999999999</c:v>
                </c:pt>
                <c:pt idx="2785">
                  <c:v>2.7839999999999998</c:v>
                </c:pt>
                <c:pt idx="2786">
                  <c:v>2.7850000000000001</c:v>
                </c:pt>
                <c:pt idx="2787">
                  <c:v>2.786</c:v>
                </c:pt>
                <c:pt idx="2788">
                  <c:v>2.7869999999999999</c:v>
                </c:pt>
                <c:pt idx="2789">
                  <c:v>2.7879999999999998</c:v>
                </c:pt>
                <c:pt idx="2790">
                  <c:v>2.7890000000000001</c:v>
                </c:pt>
                <c:pt idx="2791">
                  <c:v>2.79</c:v>
                </c:pt>
                <c:pt idx="2792">
                  <c:v>2.7909999999999999</c:v>
                </c:pt>
                <c:pt idx="2793">
                  <c:v>2.7919999999999998</c:v>
                </c:pt>
                <c:pt idx="2794">
                  <c:v>2.7930000000000001</c:v>
                </c:pt>
                <c:pt idx="2795">
                  <c:v>2.794</c:v>
                </c:pt>
                <c:pt idx="2796">
                  <c:v>2.7949999999999999</c:v>
                </c:pt>
                <c:pt idx="2797">
                  <c:v>2.7959999999999998</c:v>
                </c:pt>
                <c:pt idx="2798">
                  <c:v>2.7970000000000002</c:v>
                </c:pt>
                <c:pt idx="2799">
                  <c:v>2.798</c:v>
                </c:pt>
                <c:pt idx="2800">
                  <c:v>2.7989999999999999</c:v>
                </c:pt>
                <c:pt idx="2801">
                  <c:v>2.8</c:v>
                </c:pt>
                <c:pt idx="2802">
                  <c:v>2.8010000000000002</c:v>
                </c:pt>
                <c:pt idx="2803">
                  <c:v>2.802</c:v>
                </c:pt>
                <c:pt idx="2804">
                  <c:v>2.8029999999999999</c:v>
                </c:pt>
                <c:pt idx="2805">
                  <c:v>2.8039999999999998</c:v>
                </c:pt>
                <c:pt idx="2806">
                  <c:v>2.8050000000000002</c:v>
                </c:pt>
                <c:pt idx="2807">
                  <c:v>2.806</c:v>
                </c:pt>
                <c:pt idx="2808">
                  <c:v>2.8069999999999999</c:v>
                </c:pt>
                <c:pt idx="2809">
                  <c:v>2.8079999999999998</c:v>
                </c:pt>
                <c:pt idx="2810">
                  <c:v>2.8090000000000002</c:v>
                </c:pt>
                <c:pt idx="2811">
                  <c:v>2.81</c:v>
                </c:pt>
                <c:pt idx="2812">
                  <c:v>2.8109999999999999</c:v>
                </c:pt>
                <c:pt idx="2813">
                  <c:v>2.8119999999999998</c:v>
                </c:pt>
                <c:pt idx="2814">
                  <c:v>2.8130000000000002</c:v>
                </c:pt>
                <c:pt idx="2815">
                  <c:v>2.8140000000000001</c:v>
                </c:pt>
                <c:pt idx="2816">
                  <c:v>2.8149999999999999</c:v>
                </c:pt>
                <c:pt idx="2817">
                  <c:v>2.8159999999999998</c:v>
                </c:pt>
                <c:pt idx="2818">
                  <c:v>2.8170000000000002</c:v>
                </c:pt>
                <c:pt idx="2819">
                  <c:v>2.8180000000000001</c:v>
                </c:pt>
                <c:pt idx="2820">
                  <c:v>2.819</c:v>
                </c:pt>
                <c:pt idx="2821">
                  <c:v>2.82</c:v>
                </c:pt>
                <c:pt idx="2822">
                  <c:v>2.8210000000000002</c:v>
                </c:pt>
                <c:pt idx="2823">
                  <c:v>2.8220000000000001</c:v>
                </c:pt>
                <c:pt idx="2824">
                  <c:v>2.823</c:v>
                </c:pt>
                <c:pt idx="2825">
                  <c:v>2.8239999999999998</c:v>
                </c:pt>
                <c:pt idx="2826">
                  <c:v>2.8250000000000002</c:v>
                </c:pt>
                <c:pt idx="2827">
                  <c:v>2.8260000000000001</c:v>
                </c:pt>
                <c:pt idx="2828">
                  <c:v>2.827</c:v>
                </c:pt>
                <c:pt idx="2829">
                  <c:v>2.8279999999999998</c:v>
                </c:pt>
                <c:pt idx="2830">
                  <c:v>2.8290000000000002</c:v>
                </c:pt>
                <c:pt idx="2831">
                  <c:v>2.83</c:v>
                </c:pt>
                <c:pt idx="2832">
                  <c:v>2.831</c:v>
                </c:pt>
                <c:pt idx="2833">
                  <c:v>2.8319999999999999</c:v>
                </c:pt>
                <c:pt idx="2834">
                  <c:v>2.8330000000000002</c:v>
                </c:pt>
                <c:pt idx="2835">
                  <c:v>2.8340000000000001</c:v>
                </c:pt>
                <c:pt idx="2836">
                  <c:v>2.835</c:v>
                </c:pt>
                <c:pt idx="2837">
                  <c:v>2.8359999999999999</c:v>
                </c:pt>
                <c:pt idx="2838">
                  <c:v>2.8370000000000002</c:v>
                </c:pt>
                <c:pt idx="2839">
                  <c:v>2.8380000000000001</c:v>
                </c:pt>
                <c:pt idx="2840">
                  <c:v>2.839</c:v>
                </c:pt>
                <c:pt idx="2841">
                  <c:v>2.84</c:v>
                </c:pt>
                <c:pt idx="2842">
                  <c:v>2.8410000000000002</c:v>
                </c:pt>
                <c:pt idx="2843">
                  <c:v>2.8420000000000001</c:v>
                </c:pt>
                <c:pt idx="2844">
                  <c:v>2.843</c:v>
                </c:pt>
                <c:pt idx="2845">
                  <c:v>2.8439999999999999</c:v>
                </c:pt>
                <c:pt idx="2846">
                  <c:v>2.8450000000000002</c:v>
                </c:pt>
                <c:pt idx="2847">
                  <c:v>2.8460000000000001</c:v>
                </c:pt>
                <c:pt idx="2848">
                  <c:v>2.847</c:v>
                </c:pt>
                <c:pt idx="2849">
                  <c:v>2.8479999999999999</c:v>
                </c:pt>
                <c:pt idx="2850">
                  <c:v>2.8490000000000002</c:v>
                </c:pt>
                <c:pt idx="2851">
                  <c:v>2.85</c:v>
                </c:pt>
                <c:pt idx="2852">
                  <c:v>2.851</c:v>
                </c:pt>
                <c:pt idx="2853">
                  <c:v>2.8519999999999999</c:v>
                </c:pt>
                <c:pt idx="2854">
                  <c:v>2.8530000000000002</c:v>
                </c:pt>
                <c:pt idx="2855">
                  <c:v>2.8540000000000001</c:v>
                </c:pt>
                <c:pt idx="2856">
                  <c:v>2.855</c:v>
                </c:pt>
                <c:pt idx="2857">
                  <c:v>2.8559999999999999</c:v>
                </c:pt>
                <c:pt idx="2858">
                  <c:v>2.8570000000000002</c:v>
                </c:pt>
                <c:pt idx="2859">
                  <c:v>2.8580000000000001</c:v>
                </c:pt>
                <c:pt idx="2860">
                  <c:v>2.859</c:v>
                </c:pt>
                <c:pt idx="2861">
                  <c:v>2.86</c:v>
                </c:pt>
                <c:pt idx="2862">
                  <c:v>2.8610000000000002</c:v>
                </c:pt>
                <c:pt idx="2863">
                  <c:v>2.8620000000000001</c:v>
                </c:pt>
                <c:pt idx="2864">
                  <c:v>2.863</c:v>
                </c:pt>
                <c:pt idx="2865">
                  <c:v>2.8639999999999999</c:v>
                </c:pt>
                <c:pt idx="2866">
                  <c:v>2.8650000000000002</c:v>
                </c:pt>
                <c:pt idx="2867">
                  <c:v>2.8660000000000001</c:v>
                </c:pt>
                <c:pt idx="2868">
                  <c:v>2.867</c:v>
                </c:pt>
                <c:pt idx="2869">
                  <c:v>2.8679999999999999</c:v>
                </c:pt>
                <c:pt idx="2870">
                  <c:v>2.8690000000000002</c:v>
                </c:pt>
                <c:pt idx="2871">
                  <c:v>2.87</c:v>
                </c:pt>
                <c:pt idx="2872">
                  <c:v>2.871</c:v>
                </c:pt>
                <c:pt idx="2873">
                  <c:v>2.8719999999999999</c:v>
                </c:pt>
                <c:pt idx="2874">
                  <c:v>2.8730000000000002</c:v>
                </c:pt>
                <c:pt idx="2875">
                  <c:v>2.8740000000000001</c:v>
                </c:pt>
                <c:pt idx="2876">
                  <c:v>2.875</c:v>
                </c:pt>
                <c:pt idx="2877">
                  <c:v>2.8759999999999999</c:v>
                </c:pt>
                <c:pt idx="2878">
                  <c:v>2.8769999999999998</c:v>
                </c:pt>
                <c:pt idx="2879">
                  <c:v>2.8780000000000001</c:v>
                </c:pt>
                <c:pt idx="2880">
                  <c:v>2.879</c:v>
                </c:pt>
                <c:pt idx="2881">
                  <c:v>2.88</c:v>
                </c:pt>
                <c:pt idx="2882">
                  <c:v>2.8809999999999998</c:v>
                </c:pt>
                <c:pt idx="2883">
                  <c:v>2.8820000000000001</c:v>
                </c:pt>
                <c:pt idx="2884">
                  <c:v>2.883</c:v>
                </c:pt>
                <c:pt idx="2885">
                  <c:v>2.8839999999999999</c:v>
                </c:pt>
                <c:pt idx="2886">
                  <c:v>2.8849999999999998</c:v>
                </c:pt>
                <c:pt idx="2887">
                  <c:v>2.8860000000000001</c:v>
                </c:pt>
                <c:pt idx="2888">
                  <c:v>2.887</c:v>
                </c:pt>
                <c:pt idx="2889">
                  <c:v>2.8879999999999999</c:v>
                </c:pt>
                <c:pt idx="2890">
                  <c:v>2.8889999999999998</c:v>
                </c:pt>
                <c:pt idx="2891">
                  <c:v>2.89</c:v>
                </c:pt>
                <c:pt idx="2892">
                  <c:v>2.891</c:v>
                </c:pt>
                <c:pt idx="2893">
                  <c:v>2.8919999999999999</c:v>
                </c:pt>
                <c:pt idx="2894">
                  <c:v>2.8929999999999998</c:v>
                </c:pt>
                <c:pt idx="2895">
                  <c:v>2.8940000000000001</c:v>
                </c:pt>
                <c:pt idx="2896">
                  <c:v>2.895</c:v>
                </c:pt>
                <c:pt idx="2897">
                  <c:v>2.8959999999999999</c:v>
                </c:pt>
                <c:pt idx="2898">
                  <c:v>2.8969999999999998</c:v>
                </c:pt>
                <c:pt idx="2899">
                  <c:v>2.8980000000000001</c:v>
                </c:pt>
                <c:pt idx="2900">
                  <c:v>2.899</c:v>
                </c:pt>
                <c:pt idx="2901">
                  <c:v>2.9</c:v>
                </c:pt>
                <c:pt idx="2902">
                  <c:v>2.9009999999999998</c:v>
                </c:pt>
                <c:pt idx="2903">
                  <c:v>2.9020000000000001</c:v>
                </c:pt>
                <c:pt idx="2904">
                  <c:v>2.903</c:v>
                </c:pt>
                <c:pt idx="2905">
                  <c:v>2.9039999999999999</c:v>
                </c:pt>
                <c:pt idx="2906">
                  <c:v>2.9049999999999998</c:v>
                </c:pt>
                <c:pt idx="2907">
                  <c:v>2.9060000000000001</c:v>
                </c:pt>
                <c:pt idx="2908">
                  <c:v>2.907</c:v>
                </c:pt>
                <c:pt idx="2909">
                  <c:v>2.9079999999999999</c:v>
                </c:pt>
                <c:pt idx="2910">
                  <c:v>2.9089999999999998</c:v>
                </c:pt>
                <c:pt idx="2911">
                  <c:v>2.91</c:v>
                </c:pt>
                <c:pt idx="2912">
                  <c:v>2.911</c:v>
                </c:pt>
                <c:pt idx="2913">
                  <c:v>2.9119999999999999</c:v>
                </c:pt>
                <c:pt idx="2914">
                  <c:v>2.9129999999999998</c:v>
                </c:pt>
                <c:pt idx="2915">
                  <c:v>2.9140000000000001</c:v>
                </c:pt>
                <c:pt idx="2916">
                  <c:v>2.915</c:v>
                </c:pt>
                <c:pt idx="2917">
                  <c:v>2.9159999999999999</c:v>
                </c:pt>
                <c:pt idx="2918">
                  <c:v>2.9169999999999998</c:v>
                </c:pt>
                <c:pt idx="2919">
                  <c:v>2.9180000000000001</c:v>
                </c:pt>
                <c:pt idx="2920">
                  <c:v>2.919</c:v>
                </c:pt>
                <c:pt idx="2921">
                  <c:v>2.92</c:v>
                </c:pt>
                <c:pt idx="2922">
                  <c:v>2.9209999999999998</c:v>
                </c:pt>
                <c:pt idx="2923">
                  <c:v>2.9220000000000002</c:v>
                </c:pt>
                <c:pt idx="2924">
                  <c:v>2.923</c:v>
                </c:pt>
                <c:pt idx="2925">
                  <c:v>2.9239999999999999</c:v>
                </c:pt>
                <c:pt idx="2926">
                  <c:v>2.9249999999999998</c:v>
                </c:pt>
                <c:pt idx="2927">
                  <c:v>2.9260000000000002</c:v>
                </c:pt>
                <c:pt idx="2928">
                  <c:v>2.927</c:v>
                </c:pt>
                <c:pt idx="2929">
                  <c:v>2.9279999999999999</c:v>
                </c:pt>
                <c:pt idx="2930">
                  <c:v>2.9289999999999998</c:v>
                </c:pt>
                <c:pt idx="2931">
                  <c:v>2.93</c:v>
                </c:pt>
                <c:pt idx="2932">
                  <c:v>2.931</c:v>
                </c:pt>
                <c:pt idx="2933">
                  <c:v>2.9319999999999999</c:v>
                </c:pt>
                <c:pt idx="2934">
                  <c:v>2.9329999999999998</c:v>
                </c:pt>
                <c:pt idx="2935">
                  <c:v>2.9340000000000002</c:v>
                </c:pt>
                <c:pt idx="2936">
                  <c:v>2.9350000000000001</c:v>
                </c:pt>
                <c:pt idx="2937">
                  <c:v>2.9359999999999999</c:v>
                </c:pt>
                <c:pt idx="2938">
                  <c:v>2.9369999999999998</c:v>
                </c:pt>
                <c:pt idx="2939">
                  <c:v>2.9380000000000002</c:v>
                </c:pt>
                <c:pt idx="2940">
                  <c:v>2.9390000000000001</c:v>
                </c:pt>
                <c:pt idx="2941">
                  <c:v>2.94</c:v>
                </c:pt>
                <c:pt idx="2942">
                  <c:v>2.9409999999999998</c:v>
                </c:pt>
                <c:pt idx="2943">
                  <c:v>2.9420000000000002</c:v>
                </c:pt>
                <c:pt idx="2944">
                  <c:v>2.9430000000000001</c:v>
                </c:pt>
                <c:pt idx="2945">
                  <c:v>2.944</c:v>
                </c:pt>
                <c:pt idx="2946">
                  <c:v>2.9449999999999998</c:v>
                </c:pt>
                <c:pt idx="2947">
                  <c:v>2.9460000000000002</c:v>
                </c:pt>
                <c:pt idx="2948">
                  <c:v>2.9470000000000001</c:v>
                </c:pt>
                <c:pt idx="2949">
                  <c:v>2.948</c:v>
                </c:pt>
                <c:pt idx="2950">
                  <c:v>2.9489999999999998</c:v>
                </c:pt>
                <c:pt idx="2951">
                  <c:v>2.95</c:v>
                </c:pt>
                <c:pt idx="2952">
                  <c:v>2.9510000000000001</c:v>
                </c:pt>
                <c:pt idx="2953">
                  <c:v>2.952</c:v>
                </c:pt>
                <c:pt idx="2954">
                  <c:v>2.9529999999999998</c:v>
                </c:pt>
                <c:pt idx="2955">
                  <c:v>2.9540000000000002</c:v>
                </c:pt>
                <c:pt idx="2956">
                  <c:v>2.9550000000000001</c:v>
                </c:pt>
                <c:pt idx="2957">
                  <c:v>2.956</c:v>
                </c:pt>
                <c:pt idx="2958">
                  <c:v>2.9569999999999999</c:v>
                </c:pt>
                <c:pt idx="2959">
                  <c:v>2.9580000000000002</c:v>
                </c:pt>
                <c:pt idx="2960">
                  <c:v>2.9590000000000001</c:v>
                </c:pt>
                <c:pt idx="2961">
                  <c:v>2.96</c:v>
                </c:pt>
                <c:pt idx="2962">
                  <c:v>2.9609999999999999</c:v>
                </c:pt>
                <c:pt idx="2963">
                  <c:v>2.9620000000000002</c:v>
                </c:pt>
                <c:pt idx="2964">
                  <c:v>2.9630000000000001</c:v>
                </c:pt>
                <c:pt idx="2965">
                  <c:v>2.964</c:v>
                </c:pt>
                <c:pt idx="2966">
                  <c:v>2.9649999999999999</c:v>
                </c:pt>
                <c:pt idx="2967">
                  <c:v>2.9660000000000002</c:v>
                </c:pt>
                <c:pt idx="2968">
                  <c:v>2.9670000000000001</c:v>
                </c:pt>
                <c:pt idx="2969">
                  <c:v>2.968</c:v>
                </c:pt>
                <c:pt idx="2970">
                  <c:v>2.9689999999999999</c:v>
                </c:pt>
                <c:pt idx="2971">
                  <c:v>2.97</c:v>
                </c:pt>
                <c:pt idx="2972">
                  <c:v>2.9710000000000001</c:v>
                </c:pt>
                <c:pt idx="2973">
                  <c:v>2.972</c:v>
                </c:pt>
                <c:pt idx="2974">
                  <c:v>2.9729999999999999</c:v>
                </c:pt>
                <c:pt idx="2975">
                  <c:v>2.9740000000000002</c:v>
                </c:pt>
                <c:pt idx="2976">
                  <c:v>2.9750000000000001</c:v>
                </c:pt>
                <c:pt idx="2977">
                  <c:v>2.976</c:v>
                </c:pt>
                <c:pt idx="2978">
                  <c:v>2.9769999999999999</c:v>
                </c:pt>
                <c:pt idx="2979">
                  <c:v>2.9780000000000002</c:v>
                </c:pt>
                <c:pt idx="2980">
                  <c:v>2.9790000000000001</c:v>
                </c:pt>
                <c:pt idx="2981">
                  <c:v>2.98</c:v>
                </c:pt>
                <c:pt idx="2982">
                  <c:v>2.9809999999999999</c:v>
                </c:pt>
                <c:pt idx="2983">
                  <c:v>2.9820000000000002</c:v>
                </c:pt>
                <c:pt idx="2984">
                  <c:v>2.9830000000000001</c:v>
                </c:pt>
                <c:pt idx="2985">
                  <c:v>2.984</c:v>
                </c:pt>
                <c:pt idx="2986">
                  <c:v>2.9849999999999999</c:v>
                </c:pt>
                <c:pt idx="2987">
                  <c:v>2.9860000000000002</c:v>
                </c:pt>
                <c:pt idx="2988">
                  <c:v>2.9870000000000001</c:v>
                </c:pt>
                <c:pt idx="2989">
                  <c:v>2.988</c:v>
                </c:pt>
                <c:pt idx="2990">
                  <c:v>2.9889999999999999</c:v>
                </c:pt>
                <c:pt idx="2991">
                  <c:v>2.99</c:v>
                </c:pt>
                <c:pt idx="2992">
                  <c:v>2.9910000000000001</c:v>
                </c:pt>
                <c:pt idx="2993">
                  <c:v>2.992</c:v>
                </c:pt>
                <c:pt idx="2994">
                  <c:v>2.9929999999999999</c:v>
                </c:pt>
                <c:pt idx="2995">
                  <c:v>2.9940000000000002</c:v>
                </c:pt>
                <c:pt idx="2996">
                  <c:v>2.9950000000000001</c:v>
                </c:pt>
                <c:pt idx="2997">
                  <c:v>2.996</c:v>
                </c:pt>
                <c:pt idx="2998">
                  <c:v>2.9969999999999999</c:v>
                </c:pt>
                <c:pt idx="2999">
                  <c:v>2.9980000000000002</c:v>
                </c:pt>
                <c:pt idx="3000">
                  <c:v>2.9990000000000001</c:v>
                </c:pt>
                <c:pt idx="3001">
                  <c:v>3</c:v>
                </c:pt>
                <c:pt idx="3002">
                  <c:v>3.0009999999999999</c:v>
                </c:pt>
                <c:pt idx="3003">
                  <c:v>3.0019999999999998</c:v>
                </c:pt>
                <c:pt idx="3004">
                  <c:v>3.0030000000000001</c:v>
                </c:pt>
                <c:pt idx="3005">
                  <c:v>3.004</c:v>
                </c:pt>
                <c:pt idx="3006">
                  <c:v>3.0049999999999999</c:v>
                </c:pt>
                <c:pt idx="3007">
                  <c:v>3.0059999999999998</c:v>
                </c:pt>
                <c:pt idx="3008">
                  <c:v>3.0070000000000001</c:v>
                </c:pt>
                <c:pt idx="3009">
                  <c:v>3.008</c:v>
                </c:pt>
                <c:pt idx="3010">
                  <c:v>3.0089999999999999</c:v>
                </c:pt>
                <c:pt idx="3011">
                  <c:v>3.01</c:v>
                </c:pt>
                <c:pt idx="3012">
                  <c:v>3.0110000000000001</c:v>
                </c:pt>
                <c:pt idx="3013">
                  <c:v>3.012</c:v>
                </c:pt>
                <c:pt idx="3014">
                  <c:v>3.0129999999999999</c:v>
                </c:pt>
                <c:pt idx="3015">
                  <c:v>3.0139999999999998</c:v>
                </c:pt>
                <c:pt idx="3016">
                  <c:v>3.0150000000000001</c:v>
                </c:pt>
                <c:pt idx="3017">
                  <c:v>3.016</c:v>
                </c:pt>
                <c:pt idx="3018">
                  <c:v>3.0169999999999999</c:v>
                </c:pt>
                <c:pt idx="3019">
                  <c:v>3.0179999999999998</c:v>
                </c:pt>
                <c:pt idx="3020">
                  <c:v>3.0190000000000001</c:v>
                </c:pt>
                <c:pt idx="3021">
                  <c:v>3.02</c:v>
                </c:pt>
                <c:pt idx="3022">
                  <c:v>3.0209999999999999</c:v>
                </c:pt>
                <c:pt idx="3023">
                  <c:v>3.0219999999999998</c:v>
                </c:pt>
                <c:pt idx="3024">
                  <c:v>3.0230000000000001</c:v>
                </c:pt>
                <c:pt idx="3025">
                  <c:v>3.024</c:v>
                </c:pt>
                <c:pt idx="3026">
                  <c:v>3.0249999999999999</c:v>
                </c:pt>
                <c:pt idx="3027">
                  <c:v>3.0259999999999998</c:v>
                </c:pt>
                <c:pt idx="3028">
                  <c:v>3.0270000000000001</c:v>
                </c:pt>
                <c:pt idx="3029">
                  <c:v>3.028</c:v>
                </c:pt>
                <c:pt idx="3030">
                  <c:v>3.0289999999999999</c:v>
                </c:pt>
                <c:pt idx="3031">
                  <c:v>3.03</c:v>
                </c:pt>
                <c:pt idx="3032">
                  <c:v>3.0310000000000001</c:v>
                </c:pt>
                <c:pt idx="3033">
                  <c:v>3.032</c:v>
                </c:pt>
                <c:pt idx="3034">
                  <c:v>3.0329999999999999</c:v>
                </c:pt>
                <c:pt idx="3035">
                  <c:v>3.0339999999999998</c:v>
                </c:pt>
                <c:pt idx="3036">
                  <c:v>3.0350000000000001</c:v>
                </c:pt>
                <c:pt idx="3037">
                  <c:v>3.036</c:v>
                </c:pt>
                <c:pt idx="3038">
                  <c:v>3.0369999999999999</c:v>
                </c:pt>
                <c:pt idx="3039">
                  <c:v>3.0379999999999998</c:v>
                </c:pt>
                <c:pt idx="3040">
                  <c:v>3.0390000000000001</c:v>
                </c:pt>
                <c:pt idx="3041">
                  <c:v>3.04</c:v>
                </c:pt>
                <c:pt idx="3042">
                  <c:v>3.0409999999999999</c:v>
                </c:pt>
                <c:pt idx="3043">
                  <c:v>3.0419999999999998</c:v>
                </c:pt>
                <c:pt idx="3044">
                  <c:v>3.0430000000000001</c:v>
                </c:pt>
                <c:pt idx="3045">
                  <c:v>3.044</c:v>
                </c:pt>
                <c:pt idx="3046">
                  <c:v>3.0449999999999999</c:v>
                </c:pt>
                <c:pt idx="3047">
                  <c:v>3.0459999999999998</c:v>
                </c:pt>
                <c:pt idx="3048">
                  <c:v>3.0470000000000002</c:v>
                </c:pt>
                <c:pt idx="3049">
                  <c:v>3.048</c:v>
                </c:pt>
                <c:pt idx="3050">
                  <c:v>3.0489999999999999</c:v>
                </c:pt>
                <c:pt idx="3051">
                  <c:v>3.05</c:v>
                </c:pt>
                <c:pt idx="3052">
                  <c:v>3.0510000000000002</c:v>
                </c:pt>
                <c:pt idx="3053">
                  <c:v>3.052</c:v>
                </c:pt>
                <c:pt idx="3054">
                  <c:v>3.0529999999999999</c:v>
                </c:pt>
                <c:pt idx="3055">
                  <c:v>3.0539999999999998</c:v>
                </c:pt>
                <c:pt idx="3056">
                  <c:v>3.0550000000000002</c:v>
                </c:pt>
                <c:pt idx="3057">
                  <c:v>3.056</c:v>
                </c:pt>
                <c:pt idx="3058">
                  <c:v>3.0569999999999999</c:v>
                </c:pt>
                <c:pt idx="3059">
                  <c:v>3.0579999999999998</c:v>
                </c:pt>
                <c:pt idx="3060">
                  <c:v>3.0590000000000002</c:v>
                </c:pt>
                <c:pt idx="3061">
                  <c:v>3.06</c:v>
                </c:pt>
                <c:pt idx="3062">
                  <c:v>3.0609999999999999</c:v>
                </c:pt>
                <c:pt idx="3063">
                  <c:v>3.0619999999999998</c:v>
                </c:pt>
                <c:pt idx="3064">
                  <c:v>3.0630000000000002</c:v>
                </c:pt>
                <c:pt idx="3065">
                  <c:v>3.0640000000000001</c:v>
                </c:pt>
                <c:pt idx="3066">
                  <c:v>3.0649999999999999</c:v>
                </c:pt>
                <c:pt idx="3067">
                  <c:v>3.0659999999999998</c:v>
                </c:pt>
                <c:pt idx="3068">
                  <c:v>3.0670000000000002</c:v>
                </c:pt>
                <c:pt idx="3069">
                  <c:v>3.0680000000000001</c:v>
                </c:pt>
                <c:pt idx="3070">
                  <c:v>3.069</c:v>
                </c:pt>
                <c:pt idx="3071">
                  <c:v>3.07</c:v>
                </c:pt>
                <c:pt idx="3072">
                  <c:v>3.0710000000000002</c:v>
                </c:pt>
                <c:pt idx="3073">
                  <c:v>3.0720000000000001</c:v>
                </c:pt>
                <c:pt idx="3074">
                  <c:v>3.073</c:v>
                </c:pt>
                <c:pt idx="3075">
                  <c:v>3.0739999999999998</c:v>
                </c:pt>
                <c:pt idx="3076">
                  <c:v>3.0750000000000002</c:v>
                </c:pt>
                <c:pt idx="3077">
                  <c:v>3.0760000000000001</c:v>
                </c:pt>
                <c:pt idx="3078">
                  <c:v>3.077</c:v>
                </c:pt>
                <c:pt idx="3079">
                  <c:v>3.0779999999999998</c:v>
                </c:pt>
                <c:pt idx="3080">
                  <c:v>3.0790000000000002</c:v>
                </c:pt>
                <c:pt idx="3081">
                  <c:v>3.08</c:v>
                </c:pt>
                <c:pt idx="3082">
                  <c:v>3.081</c:v>
                </c:pt>
                <c:pt idx="3083">
                  <c:v>3.0819999999999999</c:v>
                </c:pt>
                <c:pt idx="3084">
                  <c:v>3.0830000000000002</c:v>
                </c:pt>
                <c:pt idx="3085">
                  <c:v>3.0840000000000001</c:v>
                </c:pt>
                <c:pt idx="3086">
                  <c:v>3.085</c:v>
                </c:pt>
                <c:pt idx="3087">
                  <c:v>3.0859999999999999</c:v>
                </c:pt>
                <c:pt idx="3088">
                  <c:v>3.0870000000000002</c:v>
                </c:pt>
                <c:pt idx="3089">
                  <c:v>3.0880000000000001</c:v>
                </c:pt>
                <c:pt idx="3090">
                  <c:v>3.089</c:v>
                </c:pt>
                <c:pt idx="3091">
                  <c:v>3.09</c:v>
                </c:pt>
                <c:pt idx="3092">
                  <c:v>3.0910000000000002</c:v>
                </c:pt>
                <c:pt idx="3093">
                  <c:v>3.0920000000000001</c:v>
                </c:pt>
                <c:pt idx="3094">
                  <c:v>3.093</c:v>
                </c:pt>
                <c:pt idx="3095">
                  <c:v>3.0939999999999999</c:v>
                </c:pt>
                <c:pt idx="3096">
                  <c:v>3.0950000000000002</c:v>
                </c:pt>
                <c:pt idx="3097">
                  <c:v>3.0960000000000001</c:v>
                </c:pt>
                <c:pt idx="3098">
                  <c:v>3.097</c:v>
                </c:pt>
                <c:pt idx="3099">
                  <c:v>3.0979999999999999</c:v>
                </c:pt>
                <c:pt idx="3100">
                  <c:v>3.0990000000000002</c:v>
                </c:pt>
                <c:pt idx="3101">
                  <c:v>3.1</c:v>
                </c:pt>
                <c:pt idx="3102">
                  <c:v>3.101</c:v>
                </c:pt>
                <c:pt idx="3103">
                  <c:v>3.1019999999999999</c:v>
                </c:pt>
                <c:pt idx="3104">
                  <c:v>3.1030000000000002</c:v>
                </c:pt>
                <c:pt idx="3105">
                  <c:v>3.1040000000000001</c:v>
                </c:pt>
                <c:pt idx="3106">
                  <c:v>3.105</c:v>
                </c:pt>
                <c:pt idx="3107">
                  <c:v>3.1059999999999999</c:v>
                </c:pt>
                <c:pt idx="3108">
                  <c:v>3.1070000000000002</c:v>
                </c:pt>
                <c:pt idx="3109">
                  <c:v>3.1080000000000001</c:v>
                </c:pt>
                <c:pt idx="3110">
                  <c:v>3.109</c:v>
                </c:pt>
                <c:pt idx="3111">
                  <c:v>3.11</c:v>
                </c:pt>
                <c:pt idx="3112">
                  <c:v>3.1110000000000002</c:v>
                </c:pt>
                <c:pt idx="3113">
                  <c:v>3.1120000000000001</c:v>
                </c:pt>
                <c:pt idx="3114">
                  <c:v>3.113</c:v>
                </c:pt>
                <c:pt idx="3115">
                  <c:v>3.1139999999999999</c:v>
                </c:pt>
                <c:pt idx="3116">
                  <c:v>3.1150000000000002</c:v>
                </c:pt>
                <c:pt idx="3117">
                  <c:v>3.1160000000000001</c:v>
                </c:pt>
                <c:pt idx="3118">
                  <c:v>3.117</c:v>
                </c:pt>
                <c:pt idx="3119">
                  <c:v>3.1179999999999999</c:v>
                </c:pt>
                <c:pt idx="3120">
                  <c:v>3.1190000000000002</c:v>
                </c:pt>
                <c:pt idx="3121">
                  <c:v>3.12</c:v>
                </c:pt>
                <c:pt idx="3122">
                  <c:v>3.121</c:v>
                </c:pt>
                <c:pt idx="3123">
                  <c:v>3.1219999999999999</c:v>
                </c:pt>
                <c:pt idx="3124">
                  <c:v>3.1230000000000002</c:v>
                </c:pt>
                <c:pt idx="3125">
                  <c:v>3.1240000000000001</c:v>
                </c:pt>
                <c:pt idx="3126">
                  <c:v>3.125</c:v>
                </c:pt>
                <c:pt idx="3127">
                  <c:v>3.1259999999999999</c:v>
                </c:pt>
                <c:pt idx="3128">
                  <c:v>3.1269999999999998</c:v>
                </c:pt>
                <c:pt idx="3129">
                  <c:v>3.1280000000000001</c:v>
                </c:pt>
                <c:pt idx="3130">
                  <c:v>3.129</c:v>
                </c:pt>
                <c:pt idx="3131">
                  <c:v>3.13</c:v>
                </c:pt>
                <c:pt idx="3132">
                  <c:v>3.1309999999999998</c:v>
                </c:pt>
                <c:pt idx="3133">
                  <c:v>3.1320000000000001</c:v>
                </c:pt>
                <c:pt idx="3134">
                  <c:v>3.133</c:v>
                </c:pt>
                <c:pt idx="3135">
                  <c:v>3.1339999999999999</c:v>
                </c:pt>
                <c:pt idx="3136">
                  <c:v>3.1349999999999998</c:v>
                </c:pt>
                <c:pt idx="3137">
                  <c:v>3.1360000000000001</c:v>
                </c:pt>
                <c:pt idx="3138">
                  <c:v>3.137</c:v>
                </c:pt>
                <c:pt idx="3139">
                  <c:v>3.1379999999999999</c:v>
                </c:pt>
                <c:pt idx="3140">
                  <c:v>3.1389999999999998</c:v>
                </c:pt>
                <c:pt idx="3141">
                  <c:v>3.14</c:v>
                </c:pt>
                <c:pt idx="3142">
                  <c:v>3.141</c:v>
                </c:pt>
                <c:pt idx="3143">
                  <c:v>3.1419999999999999</c:v>
                </c:pt>
                <c:pt idx="3144">
                  <c:v>3.1429999999999998</c:v>
                </c:pt>
                <c:pt idx="3145">
                  <c:v>3.1440000000000001</c:v>
                </c:pt>
                <c:pt idx="3146">
                  <c:v>3.145</c:v>
                </c:pt>
                <c:pt idx="3147">
                  <c:v>3.1459999999999999</c:v>
                </c:pt>
                <c:pt idx="3148">
                  <c:v>3.1469999999999998</c:v>
                </c:pt>
                <c:pt idx="3149">
                  <c:v>3.1480000000000001</c:v>
                </c:pt>
                <c:pt idx="3150">
                  <c:v>3.149</c:v>
                </c:pt>
                <c:pt idx="3151">
                  <c:v>3.15</c:v>
                </c:pt>
                <c:pt idx="3152">
                  <c:v>3.1509999999999998</c:v>
                </c:pt>
                <c:pt idx="3153">
                  <c:v>3.1520000000000001</c:v>
                </c:pt>
                <c:pt idx="3154">
                  <c:v>3.153</c:v>
                </c:pt>
                <c:pt idx="3155">
                  <c:v>3.1539999999999999</c:v>
                </c:pt>
                <c:pt idx="3156">
                  <c:v>3.1549999999999998</c:v>
                </c:pt>
                <c:pt idx="3157">
                  <c:v>3.1560000000000001</c:v>
                </c:pt>
                <c:pt idx="3158">
                  <c:v>3.157</c:v>
                </c:pt>
                <c:pt idx="3159">
                  <c:v>3.1579999999999999</c:v>
                </c:pt>
                <c:pt idx="3160">
                  <c:v>3.1589999999999998</c:v>
                </c:pt>
                <c:pt idx="3161">
                  <c:v>3.16</c:v>
                </c:pt>
                <c:pt idx="3162">
                  <c:v>3.161</c:v>
                </c:pt>
                <c:pt idx="3163">
                  <c:v>3.1619999999999999</c:v>
                </c:pt>
                <c:pt idx="3164">
                  <c:v>3.1629999999999998</c:v>
                </c:pt>
                <c:pt idx="3165">
                  <c:v>3.1640000000000001</c:v>
                </c:pt>
                <c:pt idx="3166">
                  <c:v>3.165</c:v>
                </c:pt>
                <c:pt idx="3167">
                  <c:v>3.1659999999999999</c:v>
                </c:pt>
                <c:pt idx="3168">
                  <c:v>3.1669999999999998</c:v>
                </c:pt>
                <c:pt idx="3169">
                  <c:v>3.1680000000000001</c:v>
                </c:pt>
                <c:pt idx="3170">
                  <c:v>3.169</c:v>
                </c:pt>
                <c:pt idx="3171">
                  <c:v>3.17</c:v>
                </c:pt>
                <c:pt idx="3172">
                  <c:v>3.1709999999999998</c:v>
                </c:pt>
                <c:pt idx="3173">
                  <c:v>3.1720000000000002</c:v>
                </c:pt>
                <c:pt idx="3174">
                  <c:v>3.173</c:v>
                </c:pt>
                <c:pt idx="3175">
                  <c:v>3.1739999999999999</c:v>
                </c:pt>
                <c:pt idx="3176">
                  <c:v>3.1749999999999998</c:v>
                </c:pt>
                <c:pt idx="3177">
                  <c:v>3.1760000000000002</c:v>
                </c:pt>
                <c:pt idx="3178">
                  <c:v>3.177</c:v>
                </c:pt>
                <c:pt idx="3179">
                  <c:v>3.1779999999999999</c:v>
                </c:pt>
                <c:pt idx="3180">
                  <c:v>3.1789999999999998</c:v>
                </c:pt>
                <c:pt idx="3181">
                  <c:v>3.18</c:v>
                </c:pt>
                <c:pt idx="3182">
                  <c:v>3.181</c:v>
                </c:pt>
                <c:pt idx="3183">
                  <c:v>3.1819999999999999</c:v>
                </c:pt>
                <c:pt idx="3184">
                  <c:v>3.1829999999999998</c:v>
                </c:pt>
                <c:pt idx="3185">
                  <c:v>3.1840000000000002</c:v>
                </c:pt>
                <c:pt idx="3186">
                  <c:v>3.1850000000000001</c:v>
                </c:pt>
                <c:pt idx="3187">
                  <c:v>3.1859999999999999</c:v>
                </c:pt>
                <c:pt idx="3188">
                  <c:v>3.1869999999999998</c:v>
                </c:pt>
                <c:pt idx="3189">
                  <c:v>3.1880000000000002</c:v>
                </c:pt>
                <c:pt idx="3190">
                  <c:v>3.1890000000000001</c:v>
                </c:pt>
                <c:pt idx="3191">
                  <c:v>3.19</c:v>
                </c:pt>
                <c:pt idx="3192">
                  <c:v>3.1909999999999998</c:v>
                </c:pt>
                <c:pt idx="3193">
                  <c:v>3.1920000000000002</c:v>
                </c:pt>
                <c:pt idx="3194">
                  <c:v>3.1930000000000001</c:v>
                </c:pt>
                <c:pt idx="3195">
                  <c:v>3.194</c:v>
                </c:pt>
                <c:pt idx="3196">
                  <c:v>3.1949999999999998</c:v>
                </c:pt>
                <c:pt idx="3197">
                  <c:v>3.1960000000000002</c:v>
                </c:pt>
                <c:pt idx="3198">
                  <c:v>3.1970000000000001</c:v>
                </c:pt>
                <c:pt idx="3199">
                  <c:v>3.198</c:v>
                </c:pt>
                <c:pt idx="3200">
                  <c:v>3.1989999999999998</c:v>
                </c:pt>
                <c:pt idx="3201">
                  <c:v>3.2</c:v>
                </c:pt>
                <c:pt idx="3202">
                  <c:v>3.2010000000000001</c:v>
                </c:pt>
                <c:pt idx="3203">
                  <c:v>3.202</c:v>
                </c:pt>
                <c:pt idx="3204">
                  <c:v>3.2029999999999998</c:v>
                </c:pt>
                <c:pt idx="3205">
                  <c:v>3.2040000000000002</c:v>
                </c:pt>
                <c:pt idx="3206">
                  <c:v>3.2050000000000001</c:v>
                </c:pt>
                <c:pt idx="3207">
                  <c:v>3.206</c:v>
                </c:pt>
                <c:pt idx="3208">
                  <c:v>3.2069999999999999</c:v>
                </c:pt>
                <c:pt idx="3209">
                  <c:v>3.2080000000000002</c:v>
                </c:pt>
                <c:pt idx="3210">
                  <c:v>3.2090000000000001</c:v>
                </c:pt>
                <c:pt idx="3211">
                  <c:v>3.21</c:v>
                </c:pt>
                <c:pt idx="3212">
                  <c:v>3.2109999999999999</c:v>
                </c:pt>
                <c:pt idx="3213">
                  <c:v>3.2120000000000002</c:v>
                </c:pt>
                <c:pt idx="3214">
                  <c:v>3.2130000000000001</c:v>
                </c:pt>
                <c:pt idx="3215">
                  <c:v>3.214</c:v>
                </c:pt>
                <c:pt idx="3216">
                  <c:v>3.2149999999999999</c:v>
                </c:pt>
                <c:pt idx="3217">
                  <c:v>3.2160000000000002</c:v>
                </c:pt>
                <c:pt idx="3218">
                  <c:v>3.2170000000000001</c:v>
                </c:pt>
                <c:pt idx="3219">
                  <c:v>3.218</c:v>
                </c:pt>
                <c:pt idx="3220">
                  <c:v>3.2189999999999999</c:v>
                </c:pt>
                <c:pt idx="3221">
                  <c:v>3.22</c:v>
                </c:pt>
                <c:pt idx="3222">
                  <c:v>3.2210000000000001</c:v>
                </c:pt>
                <c:pt idx="3223">
                  <c:v>3.222</c:v>
                </c:pt>
                <c:pt idx="3224">
                  <c:v>3.2229999999999999</c:v>
                </c:pt>
                <c:pt idx="3225">
                  <c:v>3.2240000000000002</c:v>
                </c:pt>
                <c:pt idx="3226">
                  <c:v>3.2250000000000001</c:v>
                </c:pt>
                <c:pt idx="3227">
                  <c:v>3.226</c:v>
                </c:pt>
                <c:pt idx="3228">
                  <c:v>3.2269999999999999</c:v>
                </c:pt>
                <c:pt idx="3229">
                  <c:v>3.2280000000000002</c:v>
                </c:pt>
                <c:pt idx="3230">
                  <c:v>3.2290000000000001</c:v>
                </c:pt>
                <c:pt idx="3231">
                  <c:v>3.23</c:v>
                </c:pt>
                <c:pt idx="3232">
                  <c:v>3.2309999999999999</c:v>
                </c:pt>
                <c:pt idx="3233">
                  <c:v>3.2320000000000002</c:v>
                </c:pt>
                <c:pt idx="3234">
                  <c:v>3.2330000000000001</c:v>
                </c:pt>
                <c:pt idx="3235">
                  <c:v>3.234</c:v>
                </c:pt>
                <c:pt idx="3236">
                  <c:v>3.2349999999999999</c:v>
                </c:pt>
                <c:pt idx="3237">
                  <c:v>3.2360000000000002</c:v>
                </c:pt>
                <c:pt idx="3238">
                  <c:v>3.2370000000000001</c:v>
                </c:pt>
                <c:pt idx="3239">
                  <c:v>3.238</c:v>
                </c:pt>
                <c:pt idx="3240">
                  <c:v>3.2389999999999999</c:v>
                </c:pt>
                <c:pt idx="3241">
                  <c:v>3.24</c:v>
                </c:pt>
                <c:pt idx="3242">
                  <c:v>3.2410000000000001</c:v>
                </c:pt>
                <c:pt idx="3243">
                  <c:v>3.242</c:v>
                </c:pt>
                <c:pt idx="3244">
                  <c:v>3.2429999999999999</c:v>
                </c:pt>
                <c:pt idx="3245">
                  <c:v>3.2440000000000002</c:v>
                </c:pt>
                <c:pt idx="3246">
                  <c:v>3.2450000000000001</c:v>
                </c:pt>
                <c:pt idx="3247">
                  <c:v>3.246</c:v>
                </c:pt>
                <c:pt idx="3248">
                  <c:v>3.2469999999999999</c:v>
                </c:pt>
                <c:pt idx="3249">
                  <c:v>3.2480000000000002</c:v>
                </c:pt>
                <c:pt idx="3250">
                  <c:v>3.2490000000000001</c:v>
                </c:pt>
                <c:pt idx="3251">
                  <c:v>3.25</c:v>
                </c:pt>
                <c:pt idx="3252">
                  <c:v>3.2509999999999999</c:v>
                </c:pt>
                <c:pt idx="3253">
                  <c:v>3.2519999999999998</c:v>
                </c:pt>
                <c:pt idx="3254">
                  <c:v>3.2530000000000001</c:v>
                </c:pt>
                <c:pt idx="3255">
                  <c:v>3.254</c:v>
                </c:pt>
                <c:pt idx="3256">
                  <c:v>3.2549999999999999</c:v>
                </c:pt>
                <c:pt idx="3257">
                  <c:v>3.2559999999999998</c:v>
                </c:pt>
                <c:pt idx="3258">
                  <c:v>3.2570000000000001</c:v>
                </c:pt>
                <c:pt idx="3259">
                  <c:v>3.258</c:v>
                </c:pt>
                <c:pt idx="3260">
                  <c:v>3.2589999999999999</c:v>
                </c:pt>
                <c:pt idx="3261">
                  <c:v>3.26</c:v>
                </c:pt>
                <c:pt idx="3262">
                  <c:v>3.2610000000000001</c:v>
                </c:pt>
                <c:pt idx="3263">
                  <c:v>3.262</c:v>
                </c:pt>
                <c:pt idx="3264">
                  <c:v>3.2629999999999999</c:v>
                </c:pt>
                <c:pt idx="3265">
                  <c:v>3.2639999999999998</c:v>
                </c:pt>
                <c:pt idx="3266">
                  <c:v>3.2650000000000001</c:v>
                </c:pt>
                <c:pt idx="3267">
                  <c:v>3.266</c:v>
                </c:pt>
                <c:pt idx="3268">
                  <c:v>3.2669999999999999</c:v>
                </c:pt>
                <c:pt idx="3269">
                  <c:v>3.2679999999999998</c:v>
                </c:pt>
                <c:pt idx="3270">
                  <c:v>3.2690000000000001</c:v>
                </c:pt>
                <c:pt idx="3271">
                  <c:v>3.27</c:v>
                </c:pt>
                <c:pt idx="3272">
                  <c:v>3.2709999999999999</c:v>
                </c:pt>
                <c:pt idx="3273">
                  <c:v>3.2719999999999998</c:v>
                </c:pt>
                <c:pt idx="3274">
                  <c:v>3.2730000000000001</c:v>
                </c:pt>
                <c:pt idx="3275">
                  <c:v>3.274</c:v>
                </c:pt>
                <c:pt idx="3276">
                  <c:v>3.2749999999999999</c:v>
                </c:pt>
                <c:pt idx="3277">
                  <c:v>3.2759999999999998</c:v>
                </c:pt>
                <c:pt idx="3278">
                  <c:v>3.2770000000000001</c:v>
                </c:pt>
                <c:pt idx="3279">
                  <c:v>3.278</c:v>
                </c:pt>
                <c:pt idx="3280">
                  <c:v>3.2789999999999999</c:v>
                </c:pt>
                <c:pt idx="3281">
                  <c:v>3.28</c:v>
                </c:pt>
                <c:pt idx="3282">
                  <c:v>3.2810000000000001</c:v>
                </c:pt>
                <c:pt idx="3283">
                  <c:v>3.282</c:v>
                </c:pt>
                <c:pt idx="3284">
                  <c:v>3.2829999999999999</c:v>
                </c:pt>
                <c:pt idx="3285">
                  <c:v>3.2839999999999998</c:v>
                </c:pt>
                <c:pt idx="3286">
                  <c:v>3.2850000000000001</c:v>
                </c:pt>
                <c:pt idx="3287">
                  <c:v>3.286</c:v>
                </c:pt>
                <c:pt idx="3288">
                  <c:v>3.2869999999999999</c:v>
                </c:pt>
                <c:pt idx="3289">
                  <c:v>3.2879999999999998</c:v>
                </c:pt>
                <c:pt idx="3290">
                  <c:v>3.2890000000000001</c:v>
                </c:pt>
                <c:pt idx="3291">
                  <c:v>3.29</c:v>
                </c:pt>
                <c:pt idx="3292">
                  <c:v>3.2909999999999999</c:v>
                </c:pt>
                <c:pt idx="3293">
                  <c:v>3.2919999999999998</c:v>
                </c:pt>
                <c:pt idx="3294">
                  <c:v>3.2930000000000001</c:v>
                </c:pt>
                <c:pt idx="3295">
                  <c:v>3.294</c:v>
                </c:pt>
                <c:pt idx="3296">
                  <c:v>3.2949999999999999</c:v>
                </c:pt>
                <c:pt idx="3297">
                  <c:v>3.2959999999999998</c:v>
                </c:pt>
                <c:pt idx="3298">
                  <c:v>3.2970000000000002</c:v>
                </c:pt>
                <c:pt idx="3299">
                  <c:v>3.298</c:v>
                </c:pt>
                <c:pt idx="3300">
                  <c:v>3.2989999999999999</c:v>
                </c:pt>
                <c:pt idx="3301">
                  <c:v>3.3</c:v>
                </c:pt>
                <c:pt idx="3302">
                  <c:v>3.3010000000000002</c:v>
                </c:pt>
                <c:pt idx="3303">
                  <c:v>3.302</c:v>
                </c:pt>
                <c:pt idx="3304">
                  <c:v>3.3029999999999999</c:v>
                </c:pt>
                <c:pt idx="3305">
                  <c:v>3.3039999999999998</c:v>
                </c:pt>
                <c:pt idx="3306">
                  <c:v>3.3050000000000002</c:v>
                </c:pt>
                <c:pt idx="3307">
                  <c:v>3.306</c:v>
                </c:pt>
                <c:pt idx="3308">
                  <c:v>3.3069999999999999</c:v>
                </c:pt>
                <c:pt idx="3309">
                  <c:v>3.3079999999999998</c:v>
                </c:pt>
                <c:pt idx="3310">
                  <c:v>3.3090000000000002</c:v>
                </c:pt>
                <c:pt idx="3311">
                  <c:v>3.31</c:v>
                </c:pt>
                <c:pt idx="3312">
                  <c:v>3.3109999999999999</c:v>
                </c:pt>
                <c:pt idx="3313">
                  <c:v>3.3119999999999998</c:v>
                </c:pt>
                <c:pt idx="3314">
                  <c:v>3.3130000000000002</c:v>
                </c:pt>
                <c:pt idx="3315">
                  <c:v>3.3140000000000001</c:v>
                </c:pt>
                <c:pt idx="3316">
                  <c:v>3.3149999999999999</c:v>
                </c:pt>
                <c:pt idx="3317">
                  <c:v>3.3159999999999998</c:v>
                </c:pt>
                <c:pt idx="3318">
                  <c:v>3.3170000000000002</c:v>
                </c:pt>
                <c:pt idx="3319">
                  <c:v>3.3180000000000001</c:v>
                </c:pt>
                <c:pt idx="3320">
                  <c:v>3.319</c:v>
                </c:pt>
                <c:pt idx="3321">
                  <c:v>3.32</c:v>
                </c:pt>
                <c:pt idx="3322">
                  <c:v>3.3210000000000002</c:v>
                </c:pt>
                <c:pt idx="3323">
                  <c:v>3.3220000000000001</c:v>
                </c:pt>
                <c:pt idx="3324">
                  <c:v>3.323</c:v>
                </c:pt>
                <c:pt idx="3325">
                  <c:v>3.3239999999999998</c:v>
                </c:pt>
                <c:pt idx="3326">
                  <c:v>3.3250000000000002</c:v>
                </c:pt>
                <c:pt idx="3327">
                  <c:v>3.3260000000000001</c:v>
                </c:pt>
                <c:pt idx="3328">
                  <c:v>3.327</c:v>
                </c:pt>
                <c:pt idx="3329">
                  <c:v>3.3279999999999998</c:v>
                </c:pt>
                <c:pt idx="3330">
                  <c:v>3.3290000000000002</c:v>
                </c:pt>
                <c:pt idx="3331">
                  <c:v>3.33</c:v>
                </c:pt>
                <c:pt idx="3332">
                  <c:v>3.331</c:v>
                </c:pt>
                <c:pt idx="3333">
                  <c:v>3.3319999999999999</c:v>
                </c:pt>
                <c:pt idx="3334">
                  <c:v>3.3330000000000002</c:v>
                </c:pt>
                <c:pt idx="3335">
                  <c:v>3.3340000000000001</c:v>
                </c:pt>
                <c:pt idx="3336">
                  <c:v>3.335</c:v>
                </c:pt>
                <c:pt idx="3337">
                  <c:v>3.3359999999999999</c:v>
                </c:pt>
                <c:pt idx="3338">
                  <c:v>3.3370000000000002</c:v>
                </c:pt>
                <c:pt idx="3339">
                  <c:v>3.3380000000000001</c:v>
                </c:pt>
                <c:pt idx="3340">
                  <c:v>3.339</c:v>
                </c:pt>
                <c:pt idx="3341">
                  <c:v>3.34</c:v>
                </c:pt>
                <c:pt idx="3342">
                  <c:v>3.3410000000000002</c:v>
                </c:pt>
                <c:pt idx="3343">
                  <c:v>3.3420000000000001</c:v>
                </c:pt>
                <c:pt idx="3344">
                  <c:v>3.343</c:v>
                </c:pt>
                <c:pt idx="3345">
                  <c:v>3.3439999999999999</c:v>
                </c:pt>
                <c:pt idx="3346">
                  <c:v>3.3450000000000002</c:v>
                </c:pt>
                <c:pt idx="3347">
                  <c:v>3.3460000000000001</c:v>
                </c:pt>
                <c:pt idx="3348">
                  <c:v>3.347</c:v>
                </c:pt>
                <c:pt idx="3349">
                  <c:v>3.3479999999999999</c:v>
                </c:pt>
                <c:pt idx="3350">
                  <c:v>3.3490000000000002</c:v>
                </c:pt>
                <c:pt idx="3351">
                  <c:v>3.35</c:v>
                </c:pt>
                <c:pt idx="3352">
                  <c:v>3.351</c:v>
                </c:pt>
                <c:pt idx="3353">
                  <c:v>3.3519999999999999</c:v>
                </c:pt>
                <c:pt idx="3354">
                  <c:v>3.3530000000000002</c:v>
                </c:pt>
                <c:pt idx="3355">
                  <c:v>3.3540000000000001</c:v>
                </c:pt>
                <c:pt idx="3356">
                  <c:v>3.355</c:v>
                </c:pt>
                <c:pt idx="3357">
                  <c:v>3.3559999999999999</c:v>
                </c:pt>
                <c:pt idx="3358">
                  <c:v>3.3570000000000002</c:v>
                </c:pt>
                <c:pt idx="3359">
                  <c:v>3.3580000000000001</c:v>
                </c:pt>
                <c:pt idx="3360">
                  <c:v>3.359</c:v>
                </c:pt>
                <c:pt idx="3361">
                  <c:v>3.36</c:v>
                </c:pt>
                <c:pt idx="3362">
                  <c:v>3.3610000000000002</c:v>
                </c:pt>
                <c:pt idx="3363">
                  <c:v>3.3620000000000001</c:v>
                </c:pt>
                <c:pt idx="3364">
                  <c:v>3.363</c:v>
                </c:pt>
                <c:pt idx="3365">
                  <c:v>3.3639999999999999</c:v>
                </c:pt>
                <c:pt idx="3366">
                  <c:v>3.3650000000000002</c:v>
                </c:pt>
                <c:pt idx="3367">
                  <c:v>3.3660000000000001</c:v>
                </c:pt>
                <c:pt idx="3368">
                  <c:v>3.367</c:v>
                </c:pt>
                <c:pt idx="3369">
                  <c:v>3.3679999999999999</c:v>
                </c:pt>
                <c:pt idx="3370">
                  <c:v>3.3690000000000002</c:v>
                </c:pt>
                <c:pt idx="3371">
                  <c:v>3.37</c:v>
                </c:pt>
                <c:pt idx="3372">
                  <c:v>3.371</c:v>
                </c:pt>
                <c:pt idx="3373">
                  <c:v>3.3719999999999999</c:v>
                </c:pt>
                <c:pt idx="3374">
                  <c:v>3.3730000000000002</c:v>
                </c:pt>
                <c:pt idx="3375">
                  <c:v>3.3740000000000001</c:v>
                </c:pt>
                <c:pt idx="3376">
                  <c:v>3.375</c:v>
                </c:pt>
                <c:pt idx="3377">
                  <c:v>3.3759999999999999</c:v>
                </c:pt>
                <c:pt idx="3378">
                  <c:v>3.3769999999999998</c:v>
                </c:pt>
                <c:pt idx="3379">
                  <c:v>3.3780000000000001</c:v>
                </c:pt>
                <c:pt idx="3380">
                  <c:v>3.379</c:v>
                </c:pt>
                <c:pt idx="3381">
                  <c:v>3.38</c:v>
                </c:pt>
                <c:pt idx="3382">
                  <c:v>3.3809999999999998</c:v>
                </c:pt>
                <c:pt idx="3383">
                  <c:v>3.3820000000000001</c:v>
                </c:pt>
                <c:pt idx="3384">
                  <c:v>3.383</c:v>
                </c:pt>
                <c:pt idx="3385">
                  <c:v>3.3839999999999999</c:v>
                </c:pt>
                <c:pt idx="3386">
                  <c:v>3.3849999999999998</c:v>
                </c:pt>
                <c:pt idx="3387">
                  <c:v>3.3860000000000001</c:v>
                </c:pt>
                <c:pt idx="3388">
                  <c:v>3.387</c:v>
                </c:pt>
                <c:pt idx="3389">
                  <c:v>3.3879999999999999</c:v>
                </c:pt>
                <c:pt idx="3390">
                  <c:v>3.3889999999999998</c:v>
                </c:pt>
                <c:pt idx="3391">
                  <c:v>3.39</c:v>
                </c:pt>
                <c:pt idx="3392">
                  <c:v>3.391</c:v>
                </c:pt>
                <c:pt idx="3393">
                  <c:v>3.3919999999999999</c:v>
                </c:pt>
                <c:pt idx="3394">
                  <c:v>3.3929999999999998</c:v>
                </c:pt>
                <c:pt idx="3395">
                  <c:v>3.3940000000000001</c:v>
                </c:pt>
                <c:pt idx="3396">
                  <c:v>3.395</c:v>
                </c:pt>
                <c:pt idx="3397">
                  <c:v>3.3959999999999999</c:v>
                </c:pt>
                <c:pt idx="3398">
                  <c:v>3.3969999999999998</c:v>
                </c:pt>
                <c:pt idx="3399">
                  <c:v>3.3980000000000001</c:v>
                </c:pt>
                <c:pt idx="3400">
                  <c:v>3.399</c:v>
                </c:pt>
                <c:pt idx="3401">
                  <c:v>3.4</c:v>
                </c:pt>
                <c:pt idx="3402">
                  <c:v>3.4009999999999998</c:v>
                </c:pt>
                <c:pt idx="3403">
                  <c:v>3.4020000000000001</c:v>
                </c:pt>
                <c:pt idx="3404">
                  <c:v>3.403</c:v>
                </c:pt>
                <c:pt idx="3405">
                  <c:v>3.4039999999999999</c:v>
                </c:pt>
                <c:pt idx="3406">
                  <c:v>3.4049999999999998</c:v>
                </c:pt>
                <c:pt idx="3407">
                  <c:v>3.4060000000000001</c:v>
                </c:pt>
                <c:pt idx="3408">
                  <c:v>3.407</c:v>
                </c:pt>
                <c:pt idx="3409">
                  <c:v>3.4079999999999999</c:v>
                </c:pt>
                <c:pt idx="3410">
                  <c:v>3.4089999999999998</c:v>
                </c:pt>
                <c:pt idx="3411">
                  <c:v>3.41</c:v>
                </c:pt>
                <c:pt idx="3412">
                  <c:v>3.411</c:v>
                </c:pt>
                <c:pt idx="3413">
                  <c:v>3.4119999999999999</c:v>
                </c:pt>
                <c:pt idx="3414">
                  <c:v>3.4129999999999998</c:v>
                </c:pt>
                <c:pt idx="3415">
                  <c:v>3.4140000000000001</c:v>
                </c:pt>
                <c:pt idx="3416">
                  <c:v>3.415</c:v>
                </c:pt>
                <c:pt idx="3417">
                  <c:v>3.4159999999999999</c:v>
                </c:pt>
                <c:pt idx="3418">
                  <c:v>3.4169999999999998</c:v>
                </c:pt>
                <c:pt idx="3419">
                  <c:v>3.4180000000000001</c:v>
                </c:pt>
                <c:pt idx="3420">
                  <c:v>3.419</c:v>
                </c:pt>
                <c:pt idx="3421">
                  <c:v>3.42</c:v>
                </c:pt>
                <c:pt idx="3422">
                  <c:v>3.4209999999999998</c:v>
                </c:pt>
                <c:pt idx="3423">
                  <c:v>3.4220000000000002</c:v>
                </c:pt>
                <c:pt idx="3424">
                  <c:v>3.423</c:v>
                </c:pt>
                <c:pt idx="3425">
                  <c:v>3.4239999999999999</c:v>
                </c:pt>
                <c:pt idx="3426">
                  <c:v>3.4249999999999998</c:v>
                </c:pt>
                <c:pt idx="3427">
                  <c:v>3.4260000000000002</c:v>
                </c:pt>
                <c:pt idx="3428">
                  <c:v>3.427</c:v>
                </c:pt>
                <c:pt idx="3429">
                  <c:v>3.4279999999999999</c:v>
                </c:pt>
                <c:pt idx="3430">
                  <c:v>3.4289999999999998</c:v>
                </c:pt>
                <c:pt idx="3431">
                  <c:v>3.43</c:v>
                </c:pt>
                <c:pt idx="3432">
                  <c:v>3.431</c:v>
                </c:pt>
                <c:pt idx="3433">
                  <c:v>3.4319999999999999</c:v>
                </c:pt>
                <c:pt idx="3434">
                  <c:v>3.4329999999999998</c:v>
                </c:pt>
                <c:pt idx="3435">
                  <c:v>3.4340000000000002</c:v>
                </c:pt>
                <c:pt idx="3436">
                  <c:v>3.4350000000000001</c:v>
                </c:pt>
                <c:pt idx="3437">
                  <c:v>3.4359999999999999</c:v>
                </c:pt>
                <c:pt idx="3438">
                  <c:v>3.4369999999999998</c:v>
                </c:pt>
                <c:pt idx="3439">
                  <c:v>3.4380000000000002</c:v>
                </c:pt>
                <c:pt idx="3440">
                  <c:v>3.4390000000000001</c:v>
                </c:pt>
                <c:pt idx="3441">
                  <c:v>3.44</c:v>
                </c:pt>
                <c:pt idx="3442">
                  <c:v>3.4409999999999998</c:v>
                </c:pt>
                <c:pt idx="3443">
                  <c:v>3.4420000000000002</c:v>
                </c:pt>
                <c:pt idx="3444">
                  <c:v>3.4430000000000001</c:v>
                </c:pt>
                <c:pt idx="3445">
                  <c:v>3.444</c:v>
                </c:pt>
                <c:pt idx="3446">
                  <c:v>3.4449999999999998</c:v>
                </c:pt>
                <c:pt idx="3447">
                  <c:v>3.4460000000000002</c:v>
                </c:pt>
                <c:pt idx="3448">
                  <c:v>3.4470000000000001</c:v>
                </c:pt>
                <c:pt idx="3449">
                  <c:v>3.448</c:v>
                </c:pt>
                <c:pt idx="3450">
                  <c:v>3.4489999999999998</c:v>
                </c:pt>
                <c:pt idx="3451">
                  <c:v>3.45</c:v>
                </c:pt>
                <c:pt idx="3452">
                  <c:v>3.4510000000000001</c:v>
                </c:pt>
                <c:pt idx="3453">
                  <c:v>3.452</c:v>
                </c:pt>
                <c:pt idx="3454">
                  <c:v>3.4529999999999998</c:v>
                </c:pt>
                <c:pt idx="3455">
                  <c:v>3.4540000000000002</c:v>
                </c:pt>
                <c:pt idx="3456">
                  <c:v>3.4550000000000001</c:v>
                </c:pt>
                <c:pt idx="3457">
                  <c:v>3.456</c:v>
                </c:pt>
                <c:pt idx="3458">
                  <c:v>3.4569999999999999</c:v>
                </c:pt>
                <c:pt idx="3459">
                  <c:v>3.4580000000000002</c:v>
                </c:pt>
                <c:pt idx="3460">
                  <c:v>3.4590000000000001</c:v>
                </c:pt>
                <c:pt idx="3461">
                  <c:v>3.46</c:v>
                </c:pt>
                <c:pt idx="3462">
                  <c:v>3.4609999999999999</c:v>
                </c:pt>
                <c:pt idx="3463">
                  <c:v>3.4620000000000002</c:v>
                </c:pt>
                <c:pt idx="3464">
                  <c:v>3.4630000000000001</c:v>
                </c:pt>
                <c:pt idx="3465">
                  <c:v>3.464</c:v>
                </c:pt>
                <c:pt idx="3466">
                  <c:v>3.4649999999999999</c:v>
                </c:pt>
                <c:pt idx="3467">
                  <c:v>3.4660000000000002</c:v>
                </c:pt>
                <c:pt idx="3468">
                  <c:v>3.4670000000000001</c:v>
                </c:pt>
                <c:pt idx="3469">
                  <c:v>3.468</c:v>
                </c:pt>
                <c:pt idx="3470">
                  <c:v>3.4689999999999999</c:v>
                </c:pt>
                <c:pt idx="3471">
                  <c:v>3.47</c:v>
                </c:pt>
                <c:pt idx="3472">
                  <c:v>3.4710000000000001</c:v>
                </c:pt>
                <c:pt idx="3473">
                  <c:v>3.472</c:v>
                </c:pt>
                <c:pt idx="3474">
                  <c:v>3.4729999999999999</c:v>
                </c:pt>
                <c:pt idx="3475">
                  <c:v>3.4740000000000002</c:v>
                </c:pt>
                <c:pt idx="3476">
                  <c:v>3.4750000000000001</c:v>
                </c:pt>
                <c:pt idx="3477">
                  <c:v>3.476</c:v>
                </c:pt>
                <c:pt idx="3478">
                  <c:v>3.4769999999999999</c:v>
                </c:pt>
                <c:pt idx="3479">
                  <c:v>3.4780000000000002</c:v>
                </c:pt>
                <c:pt idx="3480">
                  <c:v>3.4790000000000001</c:v>
                </c:pt>
                <c:pt idx="3481">
                  <c:v>3.48</c:v>
                </c:pt>
                <c:pt idx="3482">
                  <c:v>3.4809999999999999</c:v>
                </c:pt>
                <c:pt idx="3483">
                  <c:v>3.4820000000000002</c:v>
                </c:pt>
                <c:pt idx="3484">
                  <c:v>3.4830000000000001</c:v>
                </c:pt>
                <c:pt idx="3485">
                  <c:v>3.484</c:v>
                </c:pt>
                <c:pt idx="3486">
                  <c:v>3.4849999999999999</c:v>
                </c:pt>
                <c:pt idx="3487">
                  <c:v>3.4860000000000002</c:v>
                </c:pt>
                <c:pt idx="3488">
                  <c:v>3.4870000000000001</c:v>
                </c:pt>
                <c:pt idx="3489">
                  <c:v>3.488</c:v>
                </c:pt>
                <c:pt idx="3490">
                  <c:v>3.4889999999999999</c:v>
                </c:pt>
                <c:pt idx="3491">
                  <c:v>3.49</c:v>
                </c:pt>
                <c:pt idx="3492">
                  <c:v>3.4910000000000001</c:v>
                </c:pt>
                <c:pt idx="3493">
                  <c:v>3.492</c:v>
                </c:pt>
                <c:pt idx="3494">
                  <c:v>3.4929999999999999</c:v>
                </c:pt>
                <c:pt idx="3495">
                  <c:v>3.4940000000000002</c:v>
                </c:pt>
                <c:pt idx="3496">
                  <c:v>3.4950000000000001</c:v>
                </c:pt>
                <c:pt idx="3497">
                  <c:v>3.496</c:v>
                </c:pt>
                <c:pt idx="3498">
                  <c:v>3.4969999999999999</c:v>
                </c:pt>
                <c:pt idx="3499">
                  <c:v>3.4980000000000002</c:v>
                </c:pt>
                <c:pt idx="3500">
                  <c:v>3.4990000000000001</c:v>
                </c:pt>
                <c:pt idx="3501">
                  <c:v>3.5</c:v>
                </c:pt>
                <c:pt idx="3502">
                  <c:v>3.5009999999999999</c:v>
                </c:pt>
                <c:pt idx="3503">
                  <c:v>3.5019999999999998</c:v>
                </c:pt>
                <c:pt idx="3504">
                  <c:v>3.5030000000000001</c:v>
                </c:pt>
                <c:pt idx="3505">
                  <c:v>3.504</c:v>
                </c:pt>
                <c:pt idx="3506">
                  <c:v>3.5049999999999999</c:v>
                </c:pt>
                <c:pt idx="3507">
                  <c:v>3.5059999999999998</c:v>
                </c:pt>
                <c:pt idx="3508">
                  <c:v>3.5070000000000001</c:v>
                </c:pt>
                <c:pt idx="3509">
                  <c:v>3.508</c:v>
                </c:pt>
                <c:pt idx="3510">
                  <c:v>3.5089999999999999</c:v>
                </c:pt>
                <c:pt idx="3511">
                  <c:v>3.51</c:v>
                </c:pt>
                <c:pt idx="3512">
                  <c:v>3.5110000000000001</c:v>
                </c:pt>
                <c:pt idx="3513">
                  <c:v>3.512</c:v>
                </c:pt>
                <c:pt idx="3514">
                  <c:v>3.5129999999999999</c:v>
                </c:pt>
                <c:pt idx="3515">
                  <c:v>3.5139999999999998</c:v>
                </c:pt>
                <c:pt idx="3516">
                  <c:v>3.5150000000000001</c:v>
                </c:pt>
                <c:pt idx="3517">
                  <c:v>3.516</c:v>
                </c:pt>
                <c:pt idx="3518">
                  <c:v>3.5169999999999999</c:v>
                </c:pt>
                <c:pt idx="3519">
                  <c:v>3.5179999999999998</c:v>
                </c:pt>
                <c:pt idx="3520">
                  <c:v>3.5190000000000001</c:v>
                </c:pt>
                <c:pt idx="3521">
                  <c:v>3.52</c:v>
                </c:pt>
                <c:pt idx="3522">
                  <c:v>3.5209999999999999</c:v>
                </c:pt>
                <c:pt idx="3523">
                  <c:v>3.5219999999999998</c:v>
                </c:pt>
                <c:pt idx="3524">
                  <c:v>3.5230000000000001</c:v>
                </c:pt>
                <c:pt idx="3525">
                  <c:v>3.524</c:v>
                </c:pt>
                <c:pt idx="3526">
                  <c:v>3.5249999999999999</c:v>
                </c:pt>
                <c:pt idx="3527">
                  <c:v>3.5259999999999998</c:v>
                </c:pt>
                <c:pt idx="3528">
                  <c:v>3.5270000000000001</c:v>
                </c:pt>
                <c:pt idx="3529">
                  <c:v>3.528</c:v>
                </c:pt>
                <c:pt idx="3530">
                  <c:v>3.5289999999999999</c:v>
                </c:pt>
                <c:pt idx="3531">
                  <c:v>3.53</c:v>
                </c:pt>
                <c:pt idx="3532">
                  <c:v>3.5310000000000001</c:v>
                </c:pt>
                <c:pt idx="3533">
                  <c:v>3.532</c:v>
                </c:pt>
                <c:pt idx="3534">
                  <c:v>3.5329999999999999</c:v>
                </c:pt>
                <c:pt idx="3535">
                  <c:v>3.5339999999999998</c:v>
                </c:pt>
                <c:pt idx="3536">
                  <c:v>3.5350000000000001</c:v>
                </c:pt>
                <c:pt idx="3537">
                  <c:v>3.536</c:v>
                </c:pt>
                <c:pt idx="3538">
                  <c:v>3.5369999999999999</c:v>
                </c:pt>
                <c:pt idx="3539">
                  <c:v>3.5379999999999998</c:v>
                </c:pt>
                <c:pt idx="3540">
                  <c:v>3.5390000000000001</c:v>
                </c:pt>
                <c:pt idx="3541">
                  <c:v>3.54</c:v>
                </c:pt>
                <c:pt idx="3542">
                  <c:v>3.5409999999999999</c:v>
                </c:pt>
                <c:pt idx="3543">
                  <c:v>3.5419999999999998</c:v>
                </c:pt>
                <c:pt idx="3544">
                  <c:v>3.5430000000000001</c:v>
                </c:pt>
                <c:pt idx="3545">
                  <c:v>3.544</c:v>
                </c:pt>
                <c:pt idx="3546">
                  <c:v>3.5449999999999999</c:v>
                </c:pt>
                <c:pt idx="3547">
                  <c:v>3.5459999999999998</c:v>
                </c:pt>
                <c:pt idx="3548">
                  <c:v>3.5470000000000002</c:v>
                </c:pt>
                <c:pt idx="3549">
                  <c:v>3.548</c:v>
                </c:pt>
                <c:pt idx="3550">
                  <c:v>3.5489999999999999</c:v>
                </c:pt>
                <c:pt idx="3551">
                  <c:v>3.55</c:v>
                </c:pt>
                <c:pt idx="3552">
                  <c:v>3.5510000000000002</c:v>
                </c:pt>
                <c:pt idx="3553">
                  <c:v>3.552</c:v>
                </c:pt>
                <c:pt idx="3554">
                  <c:v>3.5529999999999999</c:v>
                </c:pt>
                <c:pt idx="3555">
                  <c:v>3.5539999999999998</c:v>
                </c:pt>
                <c:pt idx="3556">
                  <c:v>3.5550000000000002</c:v>
                </c:pt>
                <c:pt idx="3557">
                  <c:v>3.556</c:v>
                </c:pt>
                <c:pt idx="3558">
                  <c:v>3.5569999999999999</c:v>
                </c:pt>
                <c:pt idx="3559">
                  <c:v>3.5579999999999998</c:v>
                </c:pt>
                <c:pt idx="3560">
                  <c:v>3.5590000000000002</c:v>
                </c:pt>
                <c:pt idx="3561">
                  <c:v>3.56</c:v>
                </c:pt>
                <c:pt idx="3562">
                  <c:v>3.5609999999999999</c:v>
                </c:pt>
                <c:pt idx="3563">
                  <c:v>3.5619999999999998</c:v>
                </c:pt>
                <c:pt idx="3564">
                  <c:v>3.5630000000000002</c:v>
                </c:pt>
                <c:pt idx="3565">
                  <c:v>3.5640000000000001</c:v>
                </c:pt>
                <c:pt idx="3566">
                  <c:v>3.5649999999999999</c:v>
                </c:pt>
                <c:pt idx="3567">
                  <c:v>3.5659999999999998</c:v>
                </c:pt>
                <c:pt idx="3568">
                  <c:v>3.5670000000000002</c:v>
                </c:pt>
                <c:pt idx="3569">
                  <c:v>3.5680000000000001</c:v>
                </c:pt>
                <c:pt idx="3570">
                  <c:v>3.569</c:v>
                </c:pt>
                <c:pt idx="3571">
                  <c:v>3.57</c:v>
                </c:pt>
                <c:pt idx="3572">
                  <c:v>3.5710000000000002</c:v>
                </c:pt>
                <c:pt idx="3573">
                  <c:v>3.5720000000000001</c:v>
                </c:pt>
                <c:pt idx="3574">
                  <c:v>3.573</c:v>
                </c:pt>
                <c:pt idx="3575">
                  <c:v>3.5739999999999998</c:v>
                </c:pt>
                <c:pt idx="3576">
                  <c:v>3.5750000000000002</c:v>
                </c:pt>
                <c:pt idx="3577">
                  <c:v>3.5760000000000001</c:v>
                </c:pt>
                <c:pt idx="3578">
                  <c:v>3.577</c:v>
                </c:pt>
                <c:pt idx="3579">
                  <c:v>3.5779999999999998</c:v>
                </c:pt>
                <c:pt idx="3580">
                  <c:v>3.5790000000000002</c:v>
                </c:pt>
                <c:pt idx="3581">
                  <c:v>3.58</c:v>
                </c:pt>
                <c:pt idx="3582">
                  <c:v>3.581</c:v>
                </c:pt>
                <c:pt idx="3583">
                  <c:v>3.5819999999999999</c:v>
                </c:pt>
                <c:pt idx="3584">
                  <c:v>3.5830000000000002</c:v>
                </c:pt>
                <c:pt idx="3585">
                  <c:v>3.5840000000000001</c:v>
                </c:pt>
                <c:pt idx="3586">
                  <c:v>3.585</c:v>
                </c:pt>
                <c:pt idx="3587">
                  <c:v>3.5859999999999999</c:v>
                </c:pt>
                <c:pt idx="3588">
                  <c:v>3.5870000000000002</c:v>
                </c:pt>
                <c:pt idx="3589">
                  <c:v>3.5880000000000001</c:v>
                </c:pt>
                <c:pt idx="3590">
                  <c:v>3.589</c:v>
                </c:pt>
                <c:pt idx="3591">
                  <c:v>3.59</c:v>
                </c:pt>
                <c:pt idx="3592">
                  <c:v>3.5910000000000002</c:v>
                </c:pt>
                <c:pt idx="3593">
                  <c:v>3.5920000000000001</c:v>
                </c:pt>
                <c:pt idx="3594">
                  <c:v>3.593</c:v>
                </c:pt>
                <c:pt idx="3595">
                  <c:v>3.5939999999999999</c:v>
                </c:pt>
                <c:pt idx="3596">
                  <c:v>3.5950000000000002</c:v>
                </c:pt>
                <c:pt idx="3597">
                  <c:v>3.5960000000000001</c:v>
                </c:pt>
                <c:pt idx="3598">
                  <c:v>3.597</c:v>
                </c:pt>
                <c:pt idx="3599">
                  <c:v>3.5979999999999999</c:v>
                </c:pt>
                <c:pt idx="3600">
                  <c:v>3.5990000000000002</c:v>
                </c:pt>
                <c:pt idx="3601">
                  <c:v>3.6</c:v>
                </c:pt>
                <c:pt idx="3602">
                  <c:v>3.601</c:v>
                </c:pt>
                <c:pt idx="3603">
                  <c:v>3.6019999999999999</c:v>
                </c:pt>
                <c:pt idx="3604">
                  <c:v>3.6030000000000002</c:v>
                </c:pt>
                <c:pt idx="3605">
                  <c:v>3.6040000000000001</c:v>
                </c:pt>
                <c:pt idx="3606">
                  <c:v>3.605</c:v>
                </c:pt>
                <c:pt idx="3607">
                  <c:v>3.6059999999999999</c:v>
                </c:pt>
                <c:pt idx="3608">
                  <c:v>3.6070000000000002</c:v>
                </c:pt>
                <c:pt idx="3609">
                  <c:v>3.6080000000000001</c:v>
                </c:pt>
                <c:pt idx="3610">
                  <c:v>3.609</c:v>
                </c:pt>
                <c:pt idx="3611">
                  <c:v>3.61</c:v>
                </c:pt>
                <c:pt idx="3612">
                  <c:v>3.6110000000000002</c:v>
                </c:pt>
                <c:pt idx="3613">
                  <c:v>3.6120000000000001</c:v>
                </c:pt>
                <c:pt idx="3614">
                  <c:v>3.613</c:v>
                </c:pt>
                <c:pt idx="3615">
                  <c:v>3.6139999999999999</c:v>
                </c:pt>
                <c:pt idx="3616">
                  <c:v>3.6150000000000002</c:v>
                </c:pt>
                <c:pt idx="3617">
                  <c:v>3.6160000000000001</c:v>
                </c:pt>
                <c:pt idx="3618">
                  <c:v>3.617</c:v>
                </c:pt>
                <c:pt idx="3619">
                  <c:v>3.6179999999999999</c:v>
                </c:pt>
                <c:pt idx="3620">
                  <c:v>3.6190000000000002</c:v>
                </c:pt>
                <c:pt idx="3621">
                  <c:v>3.62</c:v>
                </c:pt>
                <c:pt idx="3622">
                  <c:v>3.621</c:v>
                </c:pt>
                <c:pt idx="3623">
                  <c:v>3.6219999999999999</c:v>
                </c:pt>
                <c:pt idx="3624">
                  <c:v>3.6230000000000002</c:v>
                </c:pt>
                <c:pt idx="3625">
                  <c:v>3.6240000000000001</c:v>
                </c:pt>
                <c:pt idx="3626">
                  <c:v>3.625</c:v>
                </c:pt>
                <c:pt idx="3627">
                  <c:v>3.6259999999999999</c:v>
                </c:pt>
                <c:pt idx="3628">
                  <c:v>3.6269999999999998</c:v>
                </c:pt>
                <c:pt idx="3629">
                  <c:v>3.6280000000000001</c:v>
                </c:pt>
                <c:pt idx="3630">
                  <c:v>3.629</c:v>
                </c:pt>
                <c:pt idx="3631">
                  <c:v>3.63</c:v>
                </c:pt>
                <c:pt idx="3632">
                  <c:v>3.6309999999999998</c:v>
                </c:pt>
                <c:pt idx="3633">
                  <c:v>3.6320000000000001</c:v>
                </c:pt>
                <c:pt idx="3634">
                  <c:v>3.633</c:v>
                </c:pt>
                <c:pt idx="3635">
                  <c:v>3.6339999999999999</c:v>
                </c:pt>
                <c:pt idx="3636">
                  <c:v>3.6349999999999998</c:v>
                </c:pt>
                <c:pt idx="3637">
                  <c:v>3.6360000000000001</c:v>
                </c:pt>
                <c:pt idx="3638">
                  <c:v>3.637</c:v>
                </c:pt>
                <c:pt idx="3639">
                  <c:v>3.6379999999999999</c:v>
                </c:pt>
                <c:pt idx="3640">
                  <c:v>3.6389999999999998</c:v>
                </c:pt>
                <c:pt idx="3641">
                  <c:v>3.64</c:v>
                </c:pt>
                <c:pt idx="3642">
                  <c:v>3.641</c:v>
                </c:pt>
                <c:pt idx="3643">
                  <c:v>3.6419999999999999</c:v>
                </c:pt>
                <c:pt idx="3644">
                  <c:v>3.6429999999999998</c:v>
                </c:pt>
                <c:pt idx="3645">
                  <c:v>3.6440000000000001</c:v>
                </c:pt>
                <c:pt idx="3646">
                  <c:v>3.645</c:v>
                </c:pt>
                <c:pt idx="3647">
                  <c:v>3.6459999999999999</c:v>
                </c:pt>
                <c:pt idx="3648">
                  <c:v>3.6469999999999998</c:v>
                </c:pt>
                <c:pt idx="3649">
                  <c:v>3.6480000000000001</c:v>
                </c:pt>
                <c:pt idx="3650">
                  <c:v>3.649</c:v>
                </c:pt>
                <c:pt idx="3651">
                  <c:v>3.65</c:v>
                </c:pt>
                <c:pt idx="3652">
                  <c:v>3.6509999999999998</c:v>
                </c:pt>
                <c:pt idx="3653">
                  <c:v>3.6520000000000001</c:v>
                </c:pt>
                <c:pt idx="3654">
                  <c:v>3.653</c:v>
                </c:pt>
                <c:pt idx="3655">
                  <c:v>3.6539999999999999</c:v>
                </c:pt>
                <c:pt idx="3656">
                  <c:v>3.6549999999999998</c:v>
                </c:pt>
                <c:pt idx="3657">
                  <c:v>3.6560000000000001</c:v>
                </c:pt>
                <c:pt idx="3658">
                  <c:v>3.657</c:v>
                </c:pt>
                <c:pt idx="3659">
                  <c:v>3.6579999999999999</c:v>
                </c:pt>
                <c:pt idx="3660">
                  <c:v>3.6589999999999998</c:v>
                </c:pt>
                <c:pt idx="3661">
                  <c:v>3.66</c:v>
                </c:pt>
                <c:pt idx="3662">
                  <c:v>3.661</c:v>
                </c:pt>
                <c:pt idx="3663">
                  <c:v>3.6619999999999999</c:v>
                </c:pt>
                <c:pt idx="3664">
                  <c:v>3.6629999999999998</c:v>
                </c:pt>
                <c:pt idx="3665">
                  <c:v>3.6640000000000001</c:v>
                </c:pt>
                <c:pt idx="3666">
                  <c:v>3.665</c:v>
                </c:pt>
                <c:pt idx="3667">
                  <c:v>3.6659999999999999</c:v>
                </c:pt>
                <c:pt idx="3668">
                  <c:v>3.6669999999999998</c:v>
                </c:pt>
                <c:pt idx="3669">
                  <c:v>3.6680000000000001</c:v>
                </c:pt>
                <c:pt idx="3670">
                  <c:v>3.669</c:v>
                </c:pt>
                <c:pt idx="3671">
                  <c:v>3.67</c:v>
                </c:pt>
                <c:pt idx="3672">
                  <c:v>3.6709999999999998</c:v>
                </c:pt>
                <c:pt idx="3673">
                  <c:v>3.6720000000000002</c:v>
                </c:pt>
                <c:pt idx="3674">
                  <c:v>3.673</c:v>
                </c:pt>
                <c:pt idx="3675">
                  <c:v>3.6739999999999999</c:v>
                </c:pt>
                <c:pt idx="3676">
                  <c:v>3.6749999999999998</c:v>
                </c:pt>
                <c:pt idx="3677">
                  <c:v>3.6760000000000002</c:v>
                </c:pt>
                <c:pt idx="3678">
                  <c:v>3.677</c:v>
                </c:pt>
                <c:pt idx="3679">
                  <c:v>3.6779999999999999</c:v>
                </c:pt>
                <c:pt idx="3680">
                  <c:v>3.6789999999999998</c:v>
                </c:pt>
                <c:pt idx="3681">
                  <c:v>3.68</c:v>
                </c:pt>
                <c:pt idx="3682">
                  <c:v>3.681</c:v>
                </c:pt>
                <c:pt idx="3683">
                  <c:v>3.6819999999999999</c:v>
                </c:pt>
                <c:pt idx="3684">
                  <c:v>3.6829999999999998</c:v>
                </c:pt>
                <c:pt idx="3685">
                  <c:v>3.6840000000000002</c:v>
                </c:pt>
                <c:pt idx="3686">
                  <c:v>3.6850000000000001</c:v>
                </c:pt>
                <c:pt idx="3687">
                  <c:v>3.6859999999999999</c:v>
                </c:pt>
                <c:pt idx="3688">
                  <c:v>3.6869999999999998</c:v>
                </c:pt>
                <c:pt idx="3689">
                  <c:v>3.6880000000000002</c:v>
                </c:pt>
                <c:pt idx="3690">
                  <c:v>3.6890000000000001</c:v>
                </c:pt>
                <c:pt idx="3691">
                  <c:v>3.69</c:v>
                </c:pt>
                <c:pt idx="3692">
                  <c:v>3.6909999999999998</c:v>
                </c:pt>
                <c:pt idx="3693">
                  <c:v>3.6920000000000002</c:v>
                </c:pt>
                <c:pt idx="3694">
                  <c:v>3.6930000000000001</c:v>
                </c:pt>
                <c:pt idx="3695">
                  <c:v>3.694</c:v>
                </c:pt>
                <c:pt idx="3696">
                  <c:v>3.6949999999999998</c:v>
                </c:pt>
                <c:pt idx="3697">
                  <c:v>3.6960000000000002</c:v>
                </c:pt>
                <c:pt idx="3698">
                  <c:v>3.6970000000000001</c:v>
                </c:pt>
                <c:pt idx="3699">
                  <c:v>3.698</c:v>
                </c:pt>
                <c:pt idx="3700">
                  <c:v>3.6989999999999998</c:v>
                </c:pt>
                <c:pt idx="3701">
                  <c:v>3.7</c:v>
                </c:pt>
                <c:pt idx="3702">
                  <c:v>3.7010000000000001</c:v>
                </c:pt>
                <c:pt idx="3703">
                  <c:v>3.702</c:v>
                </c:pt>
                <c:pt idx="3704">
                  <c:v>3.7029999999999998</c:v>
                </c:pt>
                <c:pt idx="3705">
                  <c:v>3.7040000000000002</c:v>
                </c:pt>
                <c:pt idx="3706">
                  <c:v>3.7050000000000001</c:v>
                </c:pt>
                <c:pt idx="3707">
                  <c:v>3.706</c:v>
                </c:pt>
                <c:pt idx="3708">
                  <c:v>3.7069999999999999</c:v>
                </c:pt>
                <c:pt idx="3709">
                  <c:v>3.7080000000000002</c:v>
                </c:pt>
                <c:pt idx="3710">
                  <c:v>3.7090000000000001</c:v>
                </c:pt>
                <c:pt idx="3711">
                  <c:v>3.71</c:v>
                </c:pt>
                <c:pt idx="3712">
                  <c:v>3.7109999999999999</c:v>
                </c:pt>
                <c:pt idx="3713">
                  <c:v>3.7120000000000002</c:v>
                </c:pt>
                <c:pt idx="3714">
                  <c:v>3.7130000000000001</c:v>
                </c:pt>
                <c:pt idx="3715">
                  <c:v>3.714</c:v>
                </c:pt>
                <c:pt idx="3716">
                  <c:v>3.7149999999999999</c:v>
                </c:pt>
                <c:pt idx="3717">
                  <c:v>3.7160000000000002</c:v>
                </c:pt>
                <c:pt idx="3718">
                  <c:v>3.7170000000000001</c:v>
                </c:pt>
                <c:pt idx="3719">
                  <c:v>3.718</c:v>
                </c:pt>
                <c:pt idx="3720">
                  <c:v>3.7189999999999999</c:v>
                </c:pt>
                <c:pt idx="3721">
                  <c:v>3.72</c:v>
                </c:pt>
                <c:pt idx="3722">
                  <c:v>3.7210000000000001</c:v>
                </c:pt>
                <c:pt idx="3723">
                  <c:v>3.722</c:v>
                </c:pt>
                <c:pt idx="3724">
                  <c:v>3.7229999999999999</c:v>
                </c:pt>
                <c:pt idx="3725">
                  <c:v>3.7240000000000002</c:v>
                </c:pt>
                <c:pt idx="3726">
                  <c:v>3.7250000000000001</c:v>
                </c:pt>
                <c:pt idx="3727">
                  <c:v>3.726</c:v>
                </c:pt>
                <c:pt idx="3728">
                  <c:v>3.7269999999999999</c:v>
                </c:pt>
                <c:pt idx="3729">
                  <c:v>3.7280000000000002</c:v>
                </c:pt>
                <c:pt idx="3730">
                  <c:v>3.7290000000000001</c:v>
                </c:pt>
                <c:pt idx="3731">
                  <c:v>3.73</c:v>
                </c:pt>
                <c:pt idx="3732">
                  <c:v>3.7309999999999999</c:v>
                </c:pt>
                <c:pt idx="3733">
                  <c:v>3.7320000000000002</c:v>
                </c:pt>
                <c:pt idx="3734">
                  <c:v>3.7330000000000001</c:v>
                </c:pt>
                <c:pt idx="3735">
                  <c:v>3.734</c:v>
                </c:pt>
                <c:pt idx="3736">
                  <c:v>3.7349999999999999</c:v>
                </c:pt>
                <c:pt idx="3737">
                  <c:v>3.7360000000000002</c:v>
                </c:pt>
                <c:pt idx="3738">
                  <c:v>3.7370000000000001</c:v>
                </c:pt>
                <c:pt idx="3739">
                  <c:v>3.738</c:v>
                </c:pt>
                <c:pt idx="3740">
                  <c:v>3.7389999999999999</c:v>
                </c:pt>
                <c:pt idx="3741">
                  <c:v>3.74</c:v>
                </c:pt>
                <c:pt idx="3742">
                  <c:v>3.7410000000000001</c:v>
                </c:pt>
                <c:pt idx="3743">
                  <c:v>3.742</c:v>
                </c:pt>
                <c:pt idx="3744">
                  <c:v>3.7429999999999999</c:v>
                </c:pt>
                <c:pt idx="3745">
                  <c:v>3.7440000000000002</c:v>
                </c:pt>
                <c:pt idx="3746">
                  <c:v>3.7450000000000001</c:v>
                </c:pt>
                <c:pt idx="3747">
                  <c:v>3.746</c:v>
                </c:pt>
                <c:pt idx="3748">
                  <c:v>3.7469999999999999</c:v>
                </c:pt>
                <c:pt idx="3749">
                  <c:v>3.7480000000000002</c:v>
                </c:pt>
                <c:pt idx="3750">
                  <c:v>3.7490000000000001</c:v>
                </c:pt>
                <c:pt idx="3751">
                  <c:v>3.75</c:v>
                </c:pt>
                <c:pt idx="3752">
                  <c:v>3.7509999999999999</c:v>
                </c:pt>
                <c:pt idx="3753">
                  <c:v>3.7519999999999998</c:v>
                </c:pt>
                <c:pt idx="3754">
                  <c:v>3.7530000000000001</c:v>
                </c:pt>
                <c:pt idx="3755">
                  <c:v>3.754</c:v>
                </c:pt>
                <c:pt idx="3756">
                  <c:v>3.7549999999999999</c:v>
                </c:pt>
                <c:pt idx="3757">
                  <c:v>3.7559999999999998</c:v>
                </c:pt>
                <c:pt idx="3758">
                  <c:v>3.7570000000000001</c:v>
                </c:pt>
                <c:pt idx="3759">
                  <c:v>3.758</c:v>
                </c:pt>
                <c:pt idx="3760">
                  <c:v>3.7589999999999999</c:v>
                </c:pt>
                <c:pt idx="3761">
                  <c:v>3.76</c:v>
                </c:pt>
                <c:pt idx="3762">
                  <c:v>3.7610000000000001</c:v>
                </c:pt>
                <c:pt idx="3763">
                  <c:v>3.762</c:v>
                </c:pt>
                <c:pt idx="3764">
                  <c:v>3.7629999999999999</c:v>
                </c:pt>
                <c:pt idx="3765">
                  <c:v>3.7639999999999998</c:v>
                </c:pt>
                <c:pt idx="3766">
                  <c:v>3.7650000000000001</c:v>
                </c:pt>
                <c:pt idx="3767">
                  <c:v>3.766</c:v>
                </c:pt>
                <c:pt idx="3768">
                  <c:v>3.7669999999999999</c:v>
                </c:pt>
                <c:pt idx="3769">
                  <c:v>3.7679999999999998</c:v>
                </c:pt>
                <c:pt idx="3770">
                  <c:v>3.7690000000000001</c:v>
                </c:pt>
                <c:pt idx="3771">
                  <c:v>3.77</c:v>
                </c:pt>
                <c:pt idx="3772">
                  <c:v>3.7709999999999999</c:v>
                </c:pt>
                <c:pt idx="3773">
                  <c:v>3.7719999999999998</c:v>
                </c:pt>
                <c:pt idx="3774">
                  <c:v>3.7730000000000001</c:v>
                </c:pt>
                <c:pt idx="3775">
                  <c:v>3.774</c:v>
                </c:pt>
                <c:pt idx="3776">
                  <c:v>3.7749999999999999</c:v>
                </c:pt>
                <c:pt idx="3777">
                  <c:v>3.7759999999999998</c:v>
                </c:pt>
                <c:pt idx="3778">
                  <c:v>3.7770000000000001</c:v>
                </c:pt>
                <c:pt idx="3779">
                  <c:v>3.778</c:v>
                </c:pt>
                <c:pt idx="3780">
                  <c:v>3.7789999999999999</c:v>
                </c:pt>
                <c:pt idx="3781">
                  <c:v>3.78</c:v>
                </c:pt>
                <c:pt idx="3782">
                  <c:v>3.7810000000000001</c:v>
                </c:pt>
                <c:pt idx="3783">
                  <c:v>3.782</c:v>
                </c:pt>
                <c:pt idx="3784">
                  <c:v>3.7829999999999999</c:v>
                </c:pt>
                <c:pt idx="3785">
                  <c:v>3.7839999999999998</c:v>
                </c:pt>
                <c:pt idx="3786">
                  <c:v>3.7850000000000001</c:v>
                </c:pt>
                <c:pt idx="3787">
                  <c:v>3.786</c:v>
                </c:pt>
                <c:pt idx="3788">
                  <c:v>3.7869999999999999</c:v>
                </c:pt>
                <c:pt idx="3789">
                  <c:v>3.7879999999999998</c:v>
                </c:pt>
                <c:pt idx="3790">
                  <c:v>3.7890000000000001</c:v>
                </c:pt>
                <c:pt idx="3791">
                  <c:v>3.79</c:v>
                </c:pt>
                <c:pt idx="3792">
                  <c:v>3.7909999999999999</c:v>
                </c:pt>
                <c:pt idx="3793">
                  <c:v>3.7919999999999998</c:v>
                </c:pt>
                <c:pt idx="3794">
                  <c:v>3.7930000000000001</c:v>
                </c:pt>
                <c:pt idx="3795">
                  <c:v>3.794</c:v>
                </c:pt>
                <c:pt idx="3796">
                  <c:v>3.7949999999999999</c:v>
                </c:pt>
                <c:pt idx="3797">
                  <c:v>3.7959999999999998</c:v>
                </c:pt>
                <c:pt idx="3798">
                  <c:v>3.7970000000000002</c:v>
                </c:pt>
                <c:pt idx="3799">
                  <c:v>3.798</c:v>
                </c:pt>
                <c:pt idx="3800">
                  <c:v>3.7989999999999999</c:v>
                </c:pt>
                <c:pt idx="3801">
                  <c:v>3.8</c:v>
                </c:pt>
                <c:pt idx="3802">
                  <c:v>3.8010000000000002</c:v>
                </c:pt>
                <c:pt idx="3803">
                  <c:v>3.802</c:v>
                </c:pt>
                <c:pt idx="3804">
                  <c:v>3.8029999999999999</c:v>
                </c:pt>
                <c:pt idx="3805">
                  <c:v>3.8039999999999998</c:v>
                </c:pt>
                <c:pt idx="3806">
                  <c:v>3.8050000000000002</c:v>
                </c:pt>
                <c:pt idx="3807">
                  <c:v>3.806</c:v>
                </c:pt>
                <c:pt idx="3808">
                  <c:v>3.8069999999999999</c:v>
                </c:pt>
                <c:pt idx="3809">
                  <c:v>3.8079999999999998</c:v>
                </c:pt>
                <c:pt idx="3810">
                  <c:v>3.8090000000000002</c:v>
                </c:pt>
                <c:pt idx="3811">
                  <c:v>3.81</c:v>
                </c:pt>
                <c:pt idx="3812">
                  <c:v>3.8109999999999999</c:v>
                </c:pt>
                <c:pt idx="3813">
                  <c:v>3.8119999999999998</c:v>
                </c:pt>
                <c:pt idx="3814">
                  <c:v>3.8130000000000002</c:v>
                </c:pt>
                <c:pt idx="3815">
                  <c:v>3.8140000000000001</c:v>
                </c:pt>
                <c:pt idx="3816">
                  <c:v>3.8149999999999999</c:v>
                </c:pt>
                <c:pt idx="3817">
                  <c:v>3.8159999999999998</c:v>
                </c:pt>
                <c:pt idx="3818">
                  <c:v>3.8170000000000002</c:v>
                </c:pt>
                <c:pt idx="3819">
                  <c:v>3.8180000000000001</c:v>
                </c:pt>
                <c:pt idx="3820">
                  <c:v>3.819</c:v>
                </c:pt>
                <c:pt idx="3821">
                  <c:v>3.82</c:v>
                </c:pt>
                <c:pt idx="3822">
                  <c:v>3.8210000000000002</c:v>
                </c:pt>
                <c:pt idx="3823">
                  <c:v>3.8220000000000001</c:v>
                </c:pt>
                <c:pt idx="3824">
                  <c:v>3.823</c:v>
                </c:pt>
                <c:pt idx="3825">
                  <c:v>3.8239999999999998</c:v>
                </c:pt>
                <c:pt idx="3826">
                  <c:v>3.8250000000000002</c:v>
                </c:pt>
                <c:pt idx="3827">
                  <c:v>3.8260000000000001</c:v>
                </c:pt>
                <c:pt idx="3828">
                  <c:v>3.827</c:v>
                </c:pt>
                <c:pt idx="3829">
                  <c:v>3.8279999999999998</c:v>
                </c:pt>
                <c:pt idx="3830">
                  <c:v>3.8290000000000002</c:v>
                </c:pt>
                <c:pt idx="3831">
                  <c:v>3.83</c:v>
                </c:pt>
                <c:pt idx="3832">
                  <c:v>3.831</c:v>
                </c:pt>
                <c:pt idx="3833">
                  <c:v>3.8319999999999999</c:v>
                </c:pt>
                <c:pt idx="3834">
                  <c:v>3.8330000000000002</c:v>
                </c:pt>
                <c:pt idx="3835">
                  <c:v>3.8340000000000001</c:v>
                </c:pt>
                <c:pt idx="3836">
                  <c:v>3.835</c:v>
                </c:pt>
                <c:pt idx="3837">
                  <c:v>3.8359999999999999</c:v>
                </c:pt>
                <c:pt idx="3838">
                  <c:v>3.8370000000000002</c:v>
                </c:pt>
                <c:pt idx="3839">
                  <c:v>3.8380000000000001</c:v>
                </c:pt>
                <c:pt idx="3840">
                  <c:v>3.839</c:v>
                </c:pt>
                <c:pt idx="3841">
                  <c:v>3.84</c:v>
                </c:pt>
                <c:pt idx="3842">
                  <c:v>3.8410000000000002</c:v>
                </c:pt>
                <c:pt idx="3843">
                  <c:v>3.8420000000000001</c:v>
                </c:pt>
                <c:pt idx="3844">
                  <c:v>3.843</c:v>
                </c:pt>
                <c:pt idx="3845">
                  <c:v>3.8439999999999999</c:v>
                </c:pt>
                <c:pt idx="3846">
                  <c:v>3.8450000000000002</c:v>
                </c:pt>
                <c:pt idx="3847">
                  <c:v>3.8460000000000001</c:v>
                </c:pt>
                <c:pt idx="3848">
                  <c:v>3.847</c:v>
                </c:pt>
                <c:pt idx="3849">
                  <c:v>3.8479999999999999</c:v>
                </c:pt>
                <c:pt idx="3850">
                  <c:v>3.8490000000000002</c:v>
                </c:pt>
                <c:pt idx="3851">
                  <c:v>3.85</c:v>
                </c:pt>
                <c:pt idx="3852">
                  <c:v>3.851</c:v>
                </c:pt>
                <c:pt idx="3853">
                  <c:v>3.8519999999999999</c:v>
                </c:pt>
                <c:pt idx="3854">
                  <c:v>3.8530000000000002</c:v>
                </c:pt>
                <c:pt idx="3855">
                  <c:v>3.8540000000000001</c:v>
                </c:pt>
                <c:pt idx="3856">
                  <c:v>3.855</c:v>
                </c:pt>
                <c:pt idx="3857">
                  <c:v>3.8559999999999999</c:v>
                </c:pt>
                <c:pt idx="3858">
                  <c:v>3.8570000000000002</c:v>
                </c:pt>
                <c:pt idx="3859">
                  <c:v>3.8580000000000001</c:v>
                </c:pt>
                <c:pt idx="3860">
                  <c:v>3.859</c:v>
                </c:pt>
                <c:pt idx="3861">
                  <c:v>3.86</c:v>
                </c:pt>
                <c:pt idx="3862">
                  <c:v>3.8610000000000002</c:v>
                </c:pt>
                <c:pt idx="3863">
                  <c:v>3.8620000000000001</c:v>
                </c:pt>
                <c:pt idx="3864">
                  <c:v>3.863</c:v>
                </c:pt>
                <c:pt idx="3865">
                  <c:v>3.8639999999999999</c:v>
                </c:pt>
                <c:pt idx="3866">
                  <c:v>3.8650000000000002</c:v>
                </c:pt>
                <c:pt idx="3867">
                  <c:v>3.8660000000000001</c:v>
                </c:pt>
                <c:pt idx="3868">
                  <c:v>3.867</c:v>
                </c:pt>
                <c:pt idx="3869">
                  <c:v>3.8679999999999999</c:v>
                </c:pt>
                <c:pt idx="3870">
                  <c:v>3.8690000000000002</c:v>
                </c:pt>
                <c:pt idx="3871">
                  <c:v>3.87</c:v>
                </c:pt>
                <c:pt idx="3872">
                  <c:v>3.871</c:v>
                </c:pt>
                <c:pt idx="3873">
                  <c:v>3.8719999999999999</c:v>
                </c:pt>
                <c:pt idx="3874">
                  <c:v>3.8730000000000002</c:v>
                </c:pt>
                <c:pt idx="3875">
                  <c:v>3.8740000000000001</c:v>
                </c:pt>
                <c:pt idx="3876">
                  <c:v>3.875</c:v>
                </c:pt>
                <c:pt idx="3877">
                  <c:v>3.8759999999999999</c:v>
                </c:pt>
                <c:pt idx="3878">
                  <c:v>3.8769999999999998</c:v>
                </c:pt>
                <c:pt idx="3879">
                  <c:v>3.8780000000000001</c:v>
                </c:pt>
                <c:pt idx="3880">
                  <c:v>3.879</c:v>
                </c:pt>
                <c:pt idx="3881">
                  <c:v>3.88</c:v>
                </c:pt>
                <c:pt idx="3882">
                  <c:v>3.8809999999999998</c:v>
                </c:pt>
                <c:pt idx="3883">
                  <c:v>3.8820000000000001</c:v>
                </c:pt>
                <c:pt idx="3884">
                  <c:v>3.883</c:v>
                </c:pt>
                <c:pt idx="3885">
                  <c:v>3.8839999999999999</c:v>
                </c:pt>
                <c:pt idx="3886">
                  <c:v>3.8849999999999998</c:v>
                </c:pt>
                <c:pt idx="3887">
                  <c:v>3.8860000000000001</c:v>
                </c:pt>
                <c:pt idx="3888">
                  <c:v>3.887</c:v>
                </c:pt>
                <c:pt idx="3889">
                  <c:v>3.8879999999999999</c:v>
                </c:pt>
                <c:pt idx="3890">
                  <c:v>3.8889999999999998</c:v>
                </c:pt>
                <c:pt idx="3891">
                  <c:v>3.89</c:v>
                </c:pt>
                <c:pt idx="3892">
                  <c:v>3.891</c:v>
                </c:pt>
                <c:pt idx="3893">
                  <c:v>3.8919999999999999</c:v>
                </c:pt>
                <c:pt idx="3894">
                  <c:v>3.8929999999999998</c:v>
                </c:pt>
                <c:pt idx="3895">
                  <c:v>3.8940000000000001</c:v>
                </c:pt>
                <c:pt idx="3896">
                  <c:v>3.895</c:v>
                </c:pt>
                <c:pt idx="3897">
                  <c:v>3.8959999999999999</c:v>
                </c:pt>
                <c:pt idx="3898">
                  <c:v>3.8969999999999998</c:v>
                </c:pt>
                <c:pt idx="3899">
                  <c:v>3.8980000000000001</c:v>
                </c:pt>
                <c:pt idx="3900">
                  <c:v>3.899</c:v>
                </c:pt>
                <c:pt idx="3901">
                  <c:v>3.9</c:v>
                </c:pt>
                <c:pt idx="3902">
                  <c:v>3.9009999999999998</c:v>
                </c:pt>
                <c:pt idx="3903">
                  <c:v>3.9020000000000001</c:v>
                </c:pt>
                <c:pt idx="3904">
                  <c:v>3.903</c:v>
                </c:pt>
                <c:pt idx="3905">
                  <c:v>3.9039999999999999</c:v>
                </c:pt>
                <c:pt idx="3906">
                  <c:v>3.9049999999999998</c:v>
                </c:pt>
                <c:pt idx="3907">
                  <c:v>3.9060000000000001</c:v>
                </c:pt>
                <c:pt idx="3908">
                  <c:v>3.907</c:v>
                </c:pt>
                <c:pt idx="3909">
                  <c:v>3.9079999999999999</c:v>
                </c:pt>
                <c:pt idx="3910">
                  <c:v>3.9089999999999998</c:v>
                </c:pt>
                <c:pt idx="3911">
                  <c:v>3.91</c:v>
                </c:pt>
                <c:pt idx="3912">
                  <c:v>3.911</c:v>
                </c:pt>
                <c:pt idx="3913">
                  <c:v>3.9119999999999999</c:v>
                </c:pt>
                <c:pt idx="3914">
                  <c:v>3.9129999999999998</c:v>
                </c:pt>
                <c:pt idx="3915">
                  <c:v>3.9140000000000001</c:v>
                </c:pt>
                <c:pt idx="3916">
                  <c:v>3.915</c:v>
                </c:pt>
                <c:pt idx="3917">
                  <c:v>3.9159999999999999</c:v>
                </c:pt>
                <c:pt idx="3918">
                  <c:v>3.9169999999999998</c:v>
                </c:pt>
                <c:pt idx="3919">
                  <c:v>3.9180000000000001</c:v>
                </c:pt>
                <c:pt idx="3920">
                  <c:v>3.919</c:v>
                </c:pt>
                <c:pt idx="3921">
                  <c:v>3.92</c:v>
                </c:pt>
                <c:pt idx="3922">
                  <c:v>3.9209999999999998</c:v>
                </c:pt>
                <c:pt idx="3923">
                  <c:v>3.9220000000000002</c:v>
                </c:pt>
                <c:pt idx="3924">
                  <c:v>3.923</c:v>
                </c:pt>
                <c:pt idx="3925">
                  <c:v>3.9239999999999999</c:v>
                </c:pt>
                <c:pt idx="3926">
                  <c:v>3.9249999999999998</c:v>
                </c:pt>
                <c:pt idx="3927">
                  <c:v>3.9260000000000002</c:v>
                </c:pt>
                <c:pt idx="3928">
                  <c:v>3.927</c:v>
                </c:pt>
                <c:pt idx="3929">
                  <c:v>3.9279999999999999</c:v>
                </c:pt>
                <c:pt idx="3930">
                  <c:v>3.9289999999999998</c:v>
                </c:pt>
                <c:pt idx="3931">
                  <c:v>3.93</c:v>
                </c:pt>
                <c:pt idx="3932">
                  <c:v>3.931</c:v>
                </c:pt>
                <c:pt idx="3933">
                  <c:v>3.9319999999999999</c:v>
                </c:pt>
                <c:pt idx="3934">
                  <c:v>3.9329999999999998</c:v>
                </c:pt>
                <c:pt idx="3935">
                  <c:v>3.9340000000000002</c:v>
                </c:pt>
                <c:pt idx="3936">
                  <c:v>3.9350000000000001</c:v>
                </c:pt>
                <c:pt idx="3937">
                  <c:v>3.9359999999999999</c:v>
                </c:pt>
                <c:pt idx="3938">
                  <c:v>3.9369999999999998</c:v>
                </c:pt>
                <c:pt idx="3939">
                  <c:v>3.9380000000000002</c:v>
                </c:pt>
                <c:pt idx="3940">
                  <c:v>3.9390000000000001</c:v>
                </c:pt>
                <c:pt idx="3941">
                  <c:v>3.94</c:v>
                </c:pt>
                <c:pt idx="3942">
                  <c:v>3.9409999999999998</c:v>
                </c:pt>
                <c:pt idx="3943">
                  <c:v>3.9420000000000002</c:v>
                </c:pt>
                <c:pt idx="3944">
                  <c:v>3.9430000000000001</c:v>
                </c:pt>
                <c:pt idx="3945">
                  <c:v>3.944</c:v>
                </c:pt>
                <c:pt idx="3946">
                  <c:v>3.9449999999999998</c:v>
                </c:pt>
                <c:pt idx="3947">
                  <c:v>3.9460000000000002</c:v>
                </c:pt>
                <c:pt idx="3948">
                  <c:v>3.9470000000000001</c:v>
                </c:pt>
                <c:pt idx="3949">
                  <c:v>3.948</c:v>
                </c:pt>
                <c:pt idx="3950">
                  <c:v>3.9489999999999998</c:v>
                </c:pt>
                <c:pt idx="3951">
                  <c:v>3.95</c:v>
                </c:pt>
                <c:pt idx="3952">
                  <c:v>3.9510000000000001</c:v>
                </c:pt>
                <c:pt idx="3953">
                  <c:v>3.952</c:v>
                </c:pt>
                <c:pt idx="3954">
                  <c:v>3.9529999999999998</c:v>
                </c:pt>
                <c:pt idx="3955">
                  <c:v>3.9540000000000002</c:v>
                </c:pt>
                <c:pt idx="3956">
                  <c:v>3.9550000000000001</c:v>
                </c:pt>
                <c:pt idx="3957">
                  <c:v>3.956</c:v>
                </c:pt>
                <c:pt idx="3958">
                  <c:v>3.9569999999999999</c:v>
                </c:pt>
                <c:pt idx="3959">
                  <c:v>3.9580000000000002</c:v>
                </c:pt>
                <c:pt idx="3960">
                  <c:v>3.9590000000000001</c:v>
                </c:pt>
                <c:pt idx="3961">
                  <c:v>3.96</c:v>
                </c:pt>
                <c:pt idx="3962">
                  <c:v>3.9609999999999999</c:v>
                </c:pt>
                <c:pt idx="3963">
                  <c:v>3.9620000000000002</c:v>
                </c:pt>
                <c:pt idx="3964">
                  <c:v>3.9630000000000001</c:v>
                </c:pt>
                <c:pt idx="3965">
                  <c:v>3.964</c:v>
                </c:pt>
                <c:pt idx="3966">
                  <c:v>3.9649999999999999</c:v>
                </c:pt>
                <c:pt idx="3967">
                  <c:v>3.9660000000000002</c:v>
                </c:pt>
                <c:pt idx="3968">
                  <c:v>3.9670000000000001</c:v>
                </c:pt>
                <c:pt idx="3969">
                  <c:v>3.968</c:v>
                </c:pt>
                <c:pt idx="3970">
                  <c:v>3.9689999999999999</c:v>
                </c:pt>
                <c:pt idx="3971">
                  <c:v>3.97</c:v>
                </c:pt>
                <c:pt idx="3972">
                  <c:v>3.9710000000000001</c:v>
                </c:pt>
                <c:pt idx="3973">
                  <c:v>3.972</c:v>
                </c:pt>
                <c:pt idx="3974">
                  <c:v>3.9729999999999999</c:v>
                </c:pt>
                <c:pt idx="3975">
                  <c:v>3.9740000000000002</c:v>
                </c:pt>
                <c:pt idx="3976">
                  <c:v>3.9750000000000001</c:v>
                </c:pt>
                <c:pt idx="3977">
                  <c:v>3.976</c:v>
                </c:pt>
                <c:pt idx="3978">
                  <c:v>3.9769999999999999</c:v>
                </c:pt>
                <c:pt idx="3979">
                  <c:v>3.9780000000000002</c:v>
                </c:pt>
                <c:pt idx="3980">
                  <c:v>3.9790000000000001</c:v>
                </c:pt>
                <c:pt idx="3981">
                  <c:v>3.98</c:v>
                </c:pt>
                <c:pt idx="3982">
                  <c:v>3.9809999999999999</c:v>
                </c:pt>
                <c:pt idx="3983">
                  <c:v>3.9820000000000002</c:v>
                </c:pt>
                <c:pt idx="3984">
                  <c:v>3.9830000000000001</c:v>
                </c:pt>
                <c:pt idx="3985">
                  <c:v>3.984</c:v>
                </c:pt>
                <c:pt idx="3986">
                  <c:v>3.9849999999999999</c:v>
                </c:pt>
                <c:pt idx="3987">
                  <c:v>3.9860000000000002</c:v>
                </c:pt>
                <c:pt idx="3988">
                  <c:v>3.9870000000000001</c:v>
                </c:pt>
                <c:pt idx="3989">
                  <c:v>3.988</c:v>
                </c:pt>
                <c:pt idx="3990">
                  <c:v>3.9889999999999999</c:v>
                </c:pt>
                <c:pt idx="3991">
                  <c:v>3.99</c:v>
                </c:pt>
                <c:pt idx="3992">
                  <c:v>3.9910000000000001</c:v>
                </c:pt>
                <c:pt idx="3993">
                  <c:v>3.992</c:v>
                </c:pt>
                <c:pt idx="3994">
                  <c:v>3.9929999999999999</c:v>
                </c:pt>
                <c:pt idx="3995">
                  <c:v>3.9940000000000002</c:v>
                </c:pt>
                <c:pt idx="3996">
                  <c:v>3.9950000000000001</c:v>
                </c:pt>
                <c:pt idx="3997">
                  <c:v>3.996</c:v>
                </c:pt>
                <c:pt idx="3998">
                  <c:v>3.9969999999999999</c:v>
                </c:pt>
                <c:pt idx="3999">
                  <c:v>3.9980000000000002</c:v>
                </c:pt>
                <c:pt idx="4000">
                  <c:v>3.9990000000000001</c:v>
                </c:pt>
                <c:pt idx="4001">
                  <c:v>4</c:v>
                </c:pt>
                <c:pt idx="4002">
                  <c:v>4.0010000000000003</c:v>
                </c:pt>
                <c:pt idx="4003">
                  <c:v>4.0019999999999998</c:v>
                </c:pt>
                <c:pt idx="4004">
                  <c:v>4.0030000000000001</c:v>
                </c:pt>
                <c:pt idx="4005">
                  <c:v>4.0039999999999996</c:v>
                </c:pt>
                <c:pt idx="4006">
                  <c:v>4.0049999999999999</c:v>
                </c:pt>
                <c:pt idx="4007">
                  <c:v>4.0060000000000002</c:v>
                </c:pt>
                <c:pt idx="4008">
                  <c:v>4.0069999999999997</c:v>
                </c:pt>
                <c:pt idx="4009">
                  <c:v>4.008</c:v>
                </c:pt>
                <c:pt idx="4010">
                  <c:v>4.0090000000000003</c:v>
                </c:pt>
                <c:pt idx="4011">
                  <c:v>4.01</c:v>
                </c:pt>
                <c:pt idx="4012">
                  <c:v>4.0110000000000001</c:v>
                </c:pt>
                <c:pt idx="4013">
                  <c:v>4.0119999999999996</c:v>
                </c:pt>
                <c:pt idx="4014">
                  <c:v>4.0129999999999999</c:v>
                </c:pt>
                <c:pt idx="4015">
                  <c:v>4.0140000000000002</c:v>
                </c:pt>
                <c:pt idx="4016">
                  <c:v>4.0149999999999997</c:v>
                </c:pt>
                <c:pt idx="4017">
                  <c:v>4.016</c:v>
                </c:pt>
                <c:pt idx="4018">
                  <c:v>4.0170000000000003</c:v>
                </c:pt>
                <c:pt idx="4019">
                  <c:v>4.0179999999999998</c:v>
                </c:pt>
                <c:pt idx="4020">
                  <c:v>4.0190000000000001</c:v>
                </c:pt>
                <c:pt idx="4021">
                  <c:v>4.0199999999999996</c:v>
                </c:pt>
                <c:pt idx="4022">
                  <c:v>4.0209999999999999</c:v>
                </c:pt>
                <c:pt idx="4023">
                  <c:v>4.0220000000000002</c:v>
                </c:pt>
                <c:pt idx="4024">
                  <c:v>4.0229999999999997</c:v>
                </c:pt>
                <c:pt idx="4025">
                  <c:v>4.024</c:v>
                </c:pt>
                <c:pt idx="4026">
                  <c:v>4.0250000000000004</c:v>
                </c:pt>
                <c:pt idx="4027">
                  <c:v>4.0259999999999998</c:v>
                </c:pt>
                <c:pt idx="4028">
                  <c:v>4.0270000000000001</c:v>
                </c:pt>
                <c:pt idx="4029">
                  <c:v>4.0279999999999996</c:v>
                </c:pt>
                <c:pt idx="4030">
                  <c:v>4.0289999999999999</c:v>
                </c:pt>
                <c:pt idx="4031">
                  <c:v>4.03</c:v>
                </c:pt>
                <c:pt idx="4032">
                  <c:v>4.0309999999999997</c:v>
                </c:pt>
                <c:pt idx="4033">
                  <c:v>4.032</c:v>
                </c:pt>
                <c:pt idx="4034">
                  <c:v>4.0330000000000004</c:v>
                </c:pt>
                <c:pt idx="4035">
                  <c:v>4.0339999999999998</c:v>
                </c:pt>
                <c:pt idx="4036">
                  <c:v>4.0350000000000001</c:v>
                </c:pt>
                <c:pt idx="4037">
                  <c:v>4.0359999999999996</c:v>
                </c:pt>
                <c:pt idx="4038">
                  <c:v>4.0369999999999999</c:v>
                </c:pt>
                <c:pt idx="4039">
                  <c:v>4.0380000000000003</c:v>
                </c:pt>
                <c:pt idx="4040">
                  <c:v>4.0389999999999997</c:v>
                </c:pt>
                <c:pt idx="4041">
                  <c:v>4.04</c:v>
                </c:pt>
                <c:pt idx="4042">
                  <c:v>4.0410000000000004</c:v>
                </c:pt>
                <c:pt idx="4043">
                  <c:v>4.0419999999999998</c:v>
                </c:pt>
                <c:pt idx="4044">
                  <c:v>4.0430000000000001</c:v>
                </c:pt>
                <c:pt idx="4045">
                  <c:v>4.0439999999999996</c:v>
                </c:pt>
                <c:pt idx="4046">
                  <c:v>4.0449999999999999</c:v>
                </c:pt>
                <c:pt idx="4047">
                  <c:v>4.0460000000000003</c:v>
                </c:pt>
                <c:pt idx="4048">
                  <c:v>4.0469999999999997</c:v>
                </c:pt>
                <c:pt idx="4049">
                  <c:v>4.048</c:v>
                </c:pt>
                <c:pt idx="4050">
                  <c:v>4.0490000000000004</c:v>
                </c:pt>
                <c:pt idx="4051">
                  <c:v>4.05</c:v>
                </c:pt>
                <c:pt idx="4052">
                  <c:v>4.0510000000000002</c:v>
                </c:pt>
                <c:pt idx="4053">
                  <c:v>4.0519999999999996</c:v>
                </c:pt>
                <c:pt idx="4054">
                  <c:v>4.0529999999999999</c:v>
                </c:pt>
                <c:pt idx="4055">
                  <c:v>4.0540000000000003</c:v>
                </c:pt>
                <c:pt idx="4056">
                  <c:v>4.0549999999999997</c:v>
                </c:pt>
                <c:pt idx="4057">
                  <c:v>4.056</c:v>
                </c:pt>
                <c:pt idx="4058">
                  <c:v>4.0570000000000004</c:v>
                </c:pt>
                <c:pt idx="4059">
                  <c:v>4.0579999999999998</c:v>
                </c:pt>
                <c:pt idx="4060">
                  <c:v>4.0590000000000002</c:v>
                </c:pt>
                <c:pt idx="4061">
                  <c:v>4.0599999999999996</c:v>
                </c:pt>
                <c:pt idx="4062">
                  <c:v>4.0609999999999999</c:v>
                </c:pt>
                <c:pt idx="4063">
                  <c:v>4.0620000000000003</c:v>
                </c:pt>
                <c:pt idx="4064">
                  <c:v>4.0629999999999997</c:v>
                </c:pt>
                <c:pt idx="4065">
                  <c:v>4.0640000000000001</c:v>
                </c:pt>
                <c:pt idx="4066">
                  <c:v>4.0650000000000004</c:v>
                </c:pt>
                <c:pt idx="4067">
                  <c:v>4.0659999999999998</c:v>
                </c:pt>
                <c:pt idx="4068">
                  <c:v>4.0670000000000002</c:v>
                </c:pt>
                <c:pt idx="4069">
                  <c:v>4.0679999999999996</c:v>
                </c:pt>
                <c:pt idx="4070">
                  <c:v>4.069</c:v>
                </c:pt>
                <c:pt idx="4071">
                  <c:v>4.07</c:v>
                </c:pt>
                <c:pt idx="4072">
                  <c:v>4.0709999999999997</c:v>
                </c:pt>
                <c:pt idx="4073">
                  <c:v>4.0720000000000001</c:v>
                </c:pt>
                <c:pt idx="4074">
                  <c:v>4.0730000000000004</c:v>
                </c:pt>
                <c:pt idx="4075">
                  <c:v>4.0739999999999998</c:v>
                </c:pt>
                <c:pt idx="4076">
                  <c:v>4.0750000000000002</c:v>
                </c:pt>
                <c:pt idx="4077">
                  <c:v>4.0759999999999996</c:v>
                </c:pt>
                <c:pt idx="4078">
                  <c:v>4.077</c:v>
                </c:pt>
                <c:pt idx="4079">
                  <c:v>4.0780000000000003</c:v>
                </c:pt>
                <c:pt idx="4080">
                  <c:v>4.0789999999999997</c:v>
                </c:pt>
                <c:pt idx="4081">
                  <c:v>4.08</c:v>
                </c:pt>
                <c:pt idx="4082">
                  <c:v>4.0810000000000004</c:v>
                </c:pt>
                <c:pt idx="4083">
                  <c:v>4.0819999999999999</c:v>
                </c:pt>
                <c:pt idx="4084">
                  <c:v>4.0830000000000002</c:v>
                </c:pt>
                <c:pt idx="4085">
                  <c:v>4.0839999999999996</c:v>
                </c:pt>
                <c:pt idx="4086">
                  <c:v>4.085</c:v>
                </c:pt>
                <c:pt idx="4087">
                  <c:v>4.0860000000000003</c:v>
                </c:pt>
                <c:pt idx="4088">
                  <c:v>4.0869999999999997</c:v>
                </c:pt>
                <c:pt idx="4089">
                  <c:v>4.0880000000000001</c:v>
                </c:pt>
                <c:pt idx="4090">
                  <c:v>4.0890000000000004</c:v>
                </c:pt>
                <c:pt idx="4091">
                  <c:v>4.09</c:v>
                </c:pt>
                <c:pt idx="4092">
                  <c:v>4.0910000000000002</c:v>
                </c:pt>
                <c:pt idx="4093">
                  <c:v>4.0919999999999996</c:v>
                </c:pt>
                <c:pt idx="4094">
                  <c:v>4.093</c:v>
                </c:pt>
                <c:pt idx="4095">
                  <c:v>4.0940000000000003</c:v>
                </c:pt>
                <c:pt idx="4096">
                  <c:v>4.0949999999999998</c:v>
                </c:pt>
                <c:pt idx="4097">
                  <c:v>4.0960000000000001</c:v>
                </c:pt>
                <c:pt idx="4098">
                  <c:v>4.0970000000000004</c:v>
                </c:pt>
                <c:pt idx="4099">
                  <c:v>4.0979999999999999</c:v>
                </c:pt>
                <c:pt idx="4100">
                  <c:v>4.0990000000000002</c:v>
                </c:pt>
                <c:pt idx="4101">
                  <c:v>4.0999999999999996</c:v>
                </c:pt>
                <c:pt idx="4102">
                  <c:v>4.101</c:v>
                </c:pt>
                <c:pt idx="4103">
                  <c:v>4.1020000000000003</c:v>
                </c:pt>
                <c:pt idx="4104">
                  <c:v>4.1029999999999998</c:v>
                </c:pt>
                <c:pt idx="4105">
                  <c:v>4.1040000000000001</c:v>
                </c:pt>
                <c:pt idx="4106">
                  <c:v>4.1050000000000004</c:v>
                </c:pt>
                <c:pt idx="4107">
                  <c:v>4.1059999999999999</c:v>
                </c:pt>
                <c:pt idx="4108">
                  <c:v>4.1070000000000002</c:v>
                </c:pt>
                <c:pt idx="4109">
                  <c:v>4.1079999999999997</c:v>
                </c:pt>
                <c:pt idx="4110">
                  <c:v>4.109</c:v>
                </c:pt>
                <c:pt idx="4111">
                  <c:v>4.1100000000000003</c:v>
                </c:pt>
                <c:pt idx="4112">
                  <c:v>4.1109999999999998</c:v>
                </c:pt>
                <c:pt idx="4113">
                  <c:v>4.1120000000000001</c:v>
                </c:pt>
                <c:pt idx="4114">
                  <c:v>4.1130000000000004</c:v>
                </c:pt>
                <c:pt idx="4115">
                  <c:v>4.1139999999999999</c:v>
                </c:pt>
                <c:pt idx="4116">
                  <c:v>4.1150000000000002</c:v>
                </c:pt>
                <c:pt idx="4117">
                  <c:v>4.1159999999999997</c:v>
                </c:pt>
                <c:pt idx="4118">
                  <c:v>4.117</c:v>
                </c:pt>
                <c:pt idx="4119">
                  <c:v>4.1180000000000003</c:v>
                </c:pt>
                <c:pt idx="4120">
                  <c:v>4.1189999999999998</c:v>
                </c:pt>
                <c:pt idx="4121">
                  <c:v>4.12</c:v>
                </c:pt>
                <c:pt idx="4122">
                  <c:v>4.1210000000000004</c:v>
                </c:pt>
                <c:pt idx="4123">
                  <c:v>4.1219999999999999</c:v>
                </c:pt>
                <c:pt idx="4124">
                  <c:v>4.1230000000000002</c:v>
                </c:pt>
                <c:pt idx="4125">
                  <c:v>4.1239999999999997</c:v>
                </c:pt>
                <c:pt idx="4126">
                  <c:v>4.125</c:v>
                </c:pt>
                <c:pt idx="4127">
                  <c:v>4.1260000000000003</c:v>
                </c:pt>
                <c:pt idx="4128">
                  <c:v>4.1269999999999998</c:v>
                </c:pt>
                <c:pt idx="4129">
                  <c:v>4.1280000000000001</c:v>
                </c:pt>
                <c:pt idx="4130">
                  <c:v>4.1289999999999996</c:v>
                </c:pt>
                <c:pt idx="4131">
                  <c:v>4.13</c:v>
                </c:pt>
                <c:pt idx="4132">
                  <c:v>4.1310000000000002</c:v>
                </c:pt>
                <c:pt idx="4133">
                  <c:v>4.1319999999999997</c:v>
                </c:pt>
                <c:pt idx="4134">
                  <c:v>4.133</c:v>
                </c:pt>
                <c:pt idx="4135">
                  <c:v>4.1340000000000003</c:v>
                </c:pt>
                <c:pt idx="4136">
                  <c:v>4.1349999999999998</c:v>
                </c:pt>
                <c:pt idx="4137">
                  <c:v>4.1360000000000001</c:v>
                </c:pt>
                <c:pt idx="4138">
                  <c:v>4.1369999999999996</c:v>
                </c:pt>
                <c:pt idx="4139">
                  <c:v>4.1379999999999999</c:v>
                </c:pt>
                <c:pt idx="4140">
                  <c:v>4.1390000000000002</c:v>
                </c:pt>
                <c:pt idx="4141">
                  <c:v>4.1399999999999997</c:v>
                </c:pt>
                <c:pt idx="4142">
                  <c:v>4.141</c:v>
                </c:pt>
                <c:pt idx="4143">
                  <c:v>4.1420000000000003</c:v>
                </c:pt>
                <c:pt idx="4144">
                  <c:v>4.1429999999999998</c:v>
                </c:pt>
                <c:pt idx="4145">
                  <c:v>4.1440000000000001</c:v>
                </c:pt>
                <c:pt idx="4146">
                  <c:v>4.1449999999999996</c:v>
                </c:pt>
                <c:pt idx="4147">
                  <c:v>4.1459999999999999</c:v>
                </c:pt>
                <c:pt idx="4148">
                  <c:v>4.1470000000000002</c:v>
                </c:pt>
                <c:pt idx="4149">
                  <c:v>4.1479999999999997</c:v>
                </c:pt>
                <c:pt idx="4150">
                  <c:v>4.149</c:v>
                </c:pt>
                <c:pt idx="4151">
                  <c:v>4.1500000000000004</c:v>
                </c:pt>
                <c:pt idx="4152">
                  <c:v>4.1509999999999998</c:v>
                </c:pt>
                <c:pt idx="4153">
                  <c:v>4.1520000000000001</c:v>
                </c:pt>
                <c:pt idx="4154">
                  <c:v>4.1529999999999996</c:v>
                </c:pt>
                <c:pt idx="4155">
                  <c:v>4.1539999999999999</c:v>
                </c:pt>
                <c:pt idx="4156">
                  <c:v>4.1550000000000002</c:v>
                </c:pt>
                <c:pt idx="4157">
                  <c:v>4.1559999999999997</c:v>
                </c:pt>
                <c:pt idx="4158">
                  <c:v>4.157</c:v>
                </c:pt>
                <c:pt idx="4159">
                  <c:v>4.1580000000000004</c:v>
                </c:pt>
                <c:pt idx="4160">
                  <c:v>4.1589999999999998</c:v>
                </c:pt>
                <c:pt idx="4161">
                  <c:v>4.16</c:v>
                </c:pt>
                <c:pt idx="4162">
                  <c:v>4.1609999999999996</c:v>
                </c:pt>
                <c:pt idx="4163">
                  <c:v>4.1619999999999999</c:v>
                </c:pt>
                <c:pt idx="4164">
                  <c:v>4.1630000000000003</c:v>
                </c:pt>
                <c:pt idx="4165">
                  <c:v>4.1639999999999997</c:v>
                </c:pt>
                <c:pt idx="4166">
                  <c:v>4.165</c:v>
                </c:pt>
                <c:pt idx="4167">
                  <c:v>4.1660000000000004</c:v>
                </c:pt>
                <c:pt idx="4168">
                  <c:v>4.1669999999999998</c:v>
                </c:pt>
                <c:pt idx="4169">
                  <c:v>4.1680000000000001</c:v>
                </c:pt>
                <c:pt idx="4170">
                  <c:v>4.1689999999999996</c:v>
                </c:pt>
                <c:pt idx="4171">
                  <c:v>4.17</c:v>
                </c:pt>
                <c:pt idx="4172">
                  <c:v>4.1710000000000003</c:v>
                </c:pt>
                <c:pt idx="4173">
                  <c:v>4.1719999999999997</c:v>
                </c:pt>
                <c:pt idx="4174">
                  <c:v>4.173</c:v>
                </c:pt>
                <c:pt idx="4175">
                  <c:v>4.1740000000000004</c:v>
                </c:pt>
                <c:pt idx="4176">
                  <c:v>4.1749999999999998</c:v>
                </c:pt>
                <c:pt idx="4177">
                  <c:v>4.1760000000000002</c:v>
                </c:pt>
                <c:pt idx="4178">
                  <c:v>4.1769999999999996</c:v>
                </c:pt>
                <c:pt idx="4179">
                  <c:v>4.1779999999999999</c:v>
                </c:pt>
                <c:pt idx="4180">
                  <c:v>4.1790000000000003</c:v>
                </c:pt>
                <c:pt idx="4181">
                  <c:v>4.18</c:v>
                </c:pt>
                <c:pt idx="4182">
                  <c:v>4.181</c:v>
                </c:pt>
                <c:pt idx="4183">
                  <c:v>4.1820000000000004</c:v>
                </c:pt>
                <c:pt idx="4184">
                  <c:v>4.1829999999999998</c:v>
                </c:pt>
                <c:pt idx="4185">
                  <c:v>4.1840000000000002</c:v>
                </c:pt>
                <c:pt idx="4186">
                  <c:v>4.1849999999999996</c:v>
                </c:pt>
                <c:pt idx="4187">
                  <c:v>4.1859999999999999</c:v>
                </c:pt>
                <c:pt idx="4188">
                  <c:v>4.1870000000000003</c:v>
                </c:pt>
                <c:pt idx="4189">
                  <c:v>4.1879999999999997</c:v>
                </c:pt>
                <c:pt idx="4190">
                  <c:v>4.1890000000000001</c:v>
                </c:pt>
                <c:pt idx="4191">
                  <c:v>4.1900000000000004</c:v>
                </c:pt>
                <c:pt idx="4192">
                  <c:v>4.1909999999999998</c:v>
                </c:pt>
                <c:pt idx="4193">
                  <c:v>4.1920000000000002</c:v>
                </c:pt>
                <c:pt idx="4194">
                  <c:v>4.1929999999999996</c:v>
                </c:pt>
                <c:pt idx="4195">
                  <c:v>4.194</c:v>
                </c:pt>
                <c:pt idx="4196">
                  <c:v>4.1950000000000003</c:v>
                </c:pt>
                <c:pt idx="4197">
                  <c:v>4.1959999999999997</c:v>
                </c:pt>
                <c:pt idx="4198">
                  <c:v>4.1970000000000001</c:v>
                </c:pt>
                <c:pt idx="4199">
                  <c:v>4.1980000000000004</c:v>
                </c:pt>
                <c:pt idx="4200">
                  <c:v>4.1989999999999998</c:v>
                </c:pt>
                <c:pt idx="4201">
                  <c:v>4.2</c:v>
                </c:pt>
                <c:pt idx="4202">
                  <c:v>4.2009999999999996</c:v>
                </c:pt>
                <c:pt idx="4203">
                  <c:v>4.202</c:v>
                </c:pt>
                <c:pt idx="4204">
                  <c:v>4.2030000000000003</c:v>
                </c:pt>
                <c:pt idx="4205">
                  <c:v>4.2039999999999997</c:v>
                </c:pt>
                <c:pt idx="4206">
                  <c:v>4.2050000000000001</c:v>
                </c:pt>
                <c:pt idx="4207">
                  <c:v>4.2060000000000004</c:v>
                </c:pt>
                <c:pt idx="4208">
                  <c:v>4.2069999999999999</c:v>
                </c:pt>
                <c:pt idx="4209">
                  <c:v>4.2080000000000002</c:v>
                </c:pt>
                <c:pt idx="4210">
                  <c:v>4.2089999999999996</c:v>
                </c:pt>
                <c:pt idx="4211">
                  <c:v>4.21</c:v>
                </c:pt>
                <c:pt idx="4212">
                  <c:v>4.2110000000000003</c:v>
                </c:pt>
                <c:pt idx="4213">
                  <c:v>4.2119999999999997</c:v>
                </c:pt>
                <c:pt idx="4214">
                  <c:v>4.2130000000000001</c:v>
                </c:pt>
                <c:pt idx="4215">
                  <c:v>4.2140000000000004</c:v>
                </c:pt>
                <c:pt idx="4216">
                  <c:v>4.2149999999999999</c:v>
                </c:pt>
                <c:pt idx="4217">
                  <c:v>4.2160000000000002</c:v>
                </c:pt>
                <c:pt idx="4218">
                  <c:v>4.2169999999999996</c:v>
                </c:pt>
                <c:pt idx="4219">
                  <c:v>4.218</c:v>
                </c:pt>
                <c:pt idx="4220">
                  <c:v>4.2190000000000003</c:v>
                </c:pt>
                <c:pt idx="4221">
                  <c:v>4.22</c:v>
                </c:pt>
                <c:pt idx="4222">
                  <c:v>4.2210000000000001</c:v>
                </c:pt>
                <c:pt idx="4223">
                  <c:v>4.2220000000000004</c:v>
                </c:pt>
                <c:pt idx="4224">
                  <c:v>4.2229999999999999</c:v>
                </c:pt>
                <c:pt idx="4225">
                  <c:v>4.2240000000000002</c:v>
                </c:pt>
                <c:pt idx="4226">
                  <c:v>4.2249999999999996</c:v>
                </c:pt>
                <c:pt idx="4227">
                  <c:v>4.226</c:v>
                </c:pt>
                <c:pt idx="4228">
                  <c:v>4.2270000000000003</c:v>
                </c:pt>
                <c:pt idx="4229">
                  <c:v>4.2279999999999998</c:v>
                </c:pt>
                <c:pt idx="4230">
                  <c:v>4.2290000000000001</c:v>
                </c:pt>
                <c:pt idx="4231">
                  <c:v>4.2300000000000004</c:v>
                </c:pt>
                <c:pt idx="4232">
                  <c:v>4.2309999999999999</c:v>
                </c:pt>
                <c:pt idx="4233">
                  <c:v>4.2320000000000002</c:v>
                </c:pt>
                <c:pt idx="4234">
                  <c:v>4.2329999999999997</c:v>
                </c:pt>
                <c:pt idx="4235">
                  <c:v>4.234</c:v>
                </c:pt>
                <c:pt idx="4236">
                  <c:v>4.2350000000000003</c:v>
                </c:pt>
                <c:pt idx="4237">
                  <c:v>4.2359999999999998</c:v>
                </c:pt>
                <c:pt idx="4238">
                  <c:v>4.2370000000000001</c:v>
                </c:pt>
                <c:pt idx="4239">
                  <c:v>4.2380000000000004</c:v>
                </c:pt>
                <c:pt idx="4240">
                  <c:v>4.2389999999999999</c:v>
                </c:pt>
                <c:pt idx="4241">
                  <c:v>4.24</c:v>
                </c:pt>
                <c:pt idx="4242">
                  <c:v>4.2409999999999997</c:v>
                </c:pt>
                <c:pt idx="4243">
                  <c:v>4.242</c:v>
                </c:pt>
                <c:pt idx="4244">
                  <c:v>4.2430000000000003</c:v>
                </c:pt>
                <c:pt idx="4245">
                  <c:v>4.2439999999999998</c:v>
                </c:pt>
                <c:pt idx="4246">
                  <c:v>4.2450000000000001</c:v>
                </c:pt>
                <c:pt idx="4247">
                  <c:v>4.2460000000000004</c:v>
                </c:pt>
                <c:pt idx="4248">
                  <c:v>4.2469999999999999</c:v>
                </c:pt>
                <c:pt idx="4249">
                  <c:v>4.2480000000000002</c:v>
                </c:pt>
                <c:pt idx="4250">
                  <c:v>4.2489999999999997</c:v>
                </c:pt>
                <c:pt idx="4251">
                  <c:v>4.25</c:v>
                </c:pt>
                <c:pt idx="4252">
                  <c:v>4.2510000000000003</c:v>
                </c:pt>
                <c:pt idx="4253">
                  <c:v>4.2519999999999998</c:v>
                </c:pt>
                <c:pt idx="4254">
                  <c:v>4.2530000000000001</c:v>
                </c:pt>
                <c:pt idx="4255">
                  <c:v>4.2539999999999996</c:v>
                </c:pt>
                <c:pt idx="4256">
                  <c:v>4.2549999999999999</c:v>
                </c:pt>
                <c:pt idx="4257">
                  <c:v>4.2560000000000002</c:v>
                </c:pt>
                <c:pt idx="4258">
                  <c:v>4.2569999999999997</c:v>
                </c:pt>
                <c:pt idx="4259">
                  <c:v>4.258</c:v>
                </c:pt>
                <c:pt idx="4260">
                  <c:v>4.2590000000000003</c:v>
                </c:pt>
                <c:pt idx="4261">
                  <c:v>4.26</c:v>
                </c:pt>
                <c:pt idx="4262">
                  <c:v>4.2610000000000001</c:v>
                </c:pt>
                <c:pt idx="4263">
                  <c:v>4.2619999999999996</c:v>
                </c:pt>
                <c:pt idx="4264">
                  <c:v>4.2629999999999999</c:v>
                </c:pt>
                <c:pt idx="4265">
                  <c:v>4.2640000000000002</c:v>
                </c:pt>
                <c:pt idx="4266">
                  <c:v>4.2649999999999997</c:v>
                </c:pt>
                <c:pt idx="4267">
                  <c:v>4.266</c:v>
                </c:pt>
                <c:pt idx="4268">
                  <c:v>4.2670000000000003</c:v>
                </c:pt>
                <c:pt idx="4269">
                  <c:v>4.2679999999999998</c:v>
                </c:pt>
                <c:pt idx="4270">
                  <c:v>4.2690000000000001</c:v>
                </c:pt>
                <c:pt idx="4271">
                  <c:v>4.2699999999999996</c:v>
                </c:pt>
                <c:pt idx="4272">
                  <c:v>4.2709999999999999</c:v>
                </c:pt>
                <c:pt idx="4273">
                  <c:v>4.2720000000000002</c:v>
                </c:pt>
                <c:pt idx="4274">
                  <c:v>4.2729999999999997</c:v>
                </c:pt>
                <c:pt idx="4275">
                  <c:v>4.274</c:v>
                </c:pt>
                <c:pt idx="4276">
                  <c:v>4.2750000000000004</c:v>
                </c:pt>
                <c:pt idx="4277">
                  <c:v>4.2759999999999998</c:v>
                </c:pt>
                <c:pt idx="4278">
                  <c:v>4.2770000000000001</c:v>
                </c:pt>
                <c:pt idx="4279">
                  <c:v>4.2779999999999996</c:v>
                </c:pt>
                <c:pt idx="4280">
                  <c:v>4.2789999999999999</c:v>
                </c:pt>
                <c:pt idx="4281">
                  <c:v>4.28</c:v>
                </c:pt>
                <c:pt idx="4282">
                  <c:v>4.2809999999999997</c:v>
                </c:pt>
                <c:pt idx="4283">
                  <c:v>4.282</c:v>
                </c:pt>
                <c:pt idx="4284">
                  <c:v>4.2830000000000004</c:v>
                </c:pt>
                <c:pt idx="4285">
                  <c:v>4.2839999999999998</c:v>
                </c:pt>
                <c:pt idx="4286">
                  <c:v>4.2850000000000001</c:v>
                </c:pt>
                <c:pt idx="4287">
                  <c:v>4.2859999999999996</c:v>
                </c:pt>
                <c:pt idx="4288">
                  <c:v>4.2869999999999999</c:v>
                </c:pt>
                <c:pt idx="4289">
                  <c:v>4.2880000000000003</c:v>
                </c:pt>
                <c:pt idx="4290">
                  <c:v>4.2889999999999997</c:v>
                </c:pt>
                <c:pt idx="4291">
                  <c:v>4.29</c:v>
                </c:pt>
                <c:pt idx="4292">
                  <c:v>4.2910000000000004</c:v>
                </c:pt>
                <c:pt idx="4293">
                  <c:v>4.2919999999999998</c:v>
                </c:pt>
                <c:pt idx="4294">
                  <c:v>4.2930000000000001</c:v>
                </c:pt>
                <c:pt idx="4295">
                  <c:v>4.2939999999999996</c:v>
                </c:pt>
                <c:pt idx="4296">
                  <c:v>4.2949999999999999</c:v>
                </c:pt>
                <c:pt idx="4297">
                  <c:v>4.2960000000000003</c:v>
                </c:pt>
                <c:pt idx="4298">
                  <c:v>4.2969999999999997</c:v>
                </c:pt>
                <c:pt idx="4299">
                  <c:v>4.298</c:v>
                </c:pt>
                <c:pt idx="4300">
                  <c:v>4.2990000000000004</c:v>
                </c:pt>
                <c:pt idx="4301">
                  <c:v>4.3</c:v>
                </c:pt>
                <c:pt idx="4302">
                  <c:v>4.3010000000000002</c:v>
                </c:pt>
                <c:pt idx="4303">
                  <c:v>4.3019999999999996</c:v>
                </c:pt>
                <c:pt idx="4304">
                  <c:v>4.3029999999999999</c:v>
                </c:pt>
                <c:pt idx="4305">
                  <c:v>4.3040000000000003</c:v>
                </c:pt>
                <c:pt idx="4306">
                  <c:v>4.3049999999999997</c:v>
                </c:pt>
                <c:pt idx="4307">
                  <c:v>4.306</c:v>
                </c:pt>
                <c:pt idx="4308">
                  <c:v>4.3070000000000004</c:v>
                </c:pt>
                <c:pt idx="4309">
                  <c:v>4.3079999999999998</c:v>
                </c:pt>
                <c:pt idx="4310">
                  <c:v>4.3090000000000002</c:v>
                </c:pt>
                <c:pt idx="4311">
                  <c:v>4.3099999999999996</c:v>
                </c:pt>
                <c:pt idx="4312">
                  <c:v>4.3109999999999999</c:v>
                </c:pt>
                <c:pt idx="4313">
                  <c:v>4.3120000000000003</c:v>
                </c:pt>
                <c:pt idx="4314">
                  <c:v>4.3129999999999997</c:v>
                </c:pt>
                <c:pt idx="4315">
                  <c:v>4.3140000000000001</c:v>
                </c:pt>
                <c:pt idx="4316">
                  <c:v>4.3150000000000004</c:v>
                </c:pt>
                <c:pt idx="4317">
                  <c:v>4.3159999999999998</c:v>
                </c:pt>
                <c:pt idx="4318">
                  <c:v>4.3170000000000002</c:v>
                </c:pt>
                <c:pt idx="4319">
                  <c:v>4.3179999999999996</c:v>
                </c:pt>
                <c:pt idx="4320">
                  <c:v>4.319</c:v>
                </c:pt>
                <c:pt idx="4321">
                  <c:v>4.32</c:v>
                </c:pt>
                <c:pt idx="4322">
                  <c:v>4.3209999999999997</c:v>
                </c:pt>
                <c:pt idx="4323">
                  <c:v>4.3220000000000001</c:v>
                </c:pt>
                <c:pt idx="4324">
                  <c:v>4.3230000000000004</c:v>
                </c:pt>
                <c:pt idx="4325">
                  <c:v>4.3239999999999998</c:v>
                </c:pt>
                <c:pt idx="4326">
                  <c:v>4.3250000000000002</c:v>
                </c:pt>
                <c:pt idx="4327">
                  <c:v>4.3259999999999996</c:v>
                </c:pt>
                <c:pt idx="4328">
                  <c:v>4.327</c:v>
                </c:pt>
                <c:pt idx="4329">
                  <c:v>4.3280000000000003</c:v>
                </c:pt>
                <c:pt idx="4330">
                  <c:v>4.3289999999999997</c:v>
                </c:pt>
                <c:pt idx="4331">
                  <c:v>4.33</c:v>
                </c:pt>
                <c:pt idx="4332">
                  <c:v>4.3310000000000004</c:v>
                </c:pt>
                <c:pt idx="4333">
                  <c:v>4.3319999999999999</c:v>
                </c:pt>
                <c:pt idx="4334">
                  <c:v>4.3330000000000002</c:v>
                </c:pt>
                <c:pt idx="4335">
                  <c:v>4.3339999999999996</c:v>
                </c:pt>
                <c:pt idx="4336">
                  <c:v>4.335</c:v>
                </c:pt>
                <c:pt idx="4337">
                  <c:v>4.3360000000000003</c:v>
                </c:pt>
                <c:pt idx="4338">
                  <c:v>4.3369999999999997</c:v>
                </c:pt>
                <c:pt idx="4339">
                  <c:v>4.3380000000000001</c:v>
                </c:pt>
                <c:pt idx="4340">
                  <c:v>4.3390000000000004</c:v>
                </c:pt>
                <c:pt idx="4341">
                  <c:v>4.34</c:v>
                </c:pt>
                <c:pt idx="4342">
                  <c:v>4.3410000000000002</c:v>
                </c:pt>
                <c:pt idx="4343">
                  <c:v>4.3419999999999996</c:v>
                </c:pt>
                <c:pt idx="4344">
                  <c:v>4.343</c:v>
                </c:pt>
                <c:pt idx="4345">
                  <c:v>4.3440000000000003</c:v>
                </c:pt>
                <c:pt idx="4346">
                  <c:v>4.3449999999999998</c:v>
                </c:pt>
                <c:pt idx="4347">
                  <c:v>4.3460000000000001</c:v>
                </c:pt>
                <c:pt idx="4348">
                  <c:v>4.3470000000000004</c:v>
                </c:pt>
                <c:pt idx="4349">
                  <c:v>4.3479999999999999</c:v>
                </c:pt>
                <c:pt idx="4350">
                  <c:v>4.3490000000000002</c:v>
                </c:pt>
                <c:pt idx="4351">
                  <c:v>4.3499999999999996</c:v>
                </c:pt>
                <c:pt idx="4352">
                  <c:v>4.351</c:v>
                </c:pt>
                <c:pt idx="4353">
                  <c:v>4.3520000000000003</c:v>
                </c:pt>
                <c:pt idx="4354">
                  <c:v>4.3529999999999998</c:v>
                </c:pt>
                <c:pt idx="4355">
                  <c:v>4.3540000000000001</c:v>
                </c:pt>
                <c:pt idx="4356">
                  <c:v>4.3550000000000004</c:v>
                </c:pt>
                <c:pt idx="4357">
                  <c:v>4.3559999999999999</c:v>
                </c:pt>
                <c:pt idx="4358">
                  <c:v>4.3570000000000002</c:v>
                </c:pt>
                <c:pt idx="4359">
                  <c:v>4.3579999999999997</c:v>
                </c:pt>
                <c:pt idx="4360">
                  <c:v>4.359</c:v>
                </c:pt>
                <c:pt idx="4361">
                  <c:v>4.3600000000000003</c:v>
                </c:pt>
                <c:pt idx="4362">
                  <c:v>4.3609999999999998</c:v>
                </c:pt>
                <c:pt idx="4363">
                  <c:v>4.3620000000000001</c:v>
                </c:pt>
                <c:pt idx="4364">
                  <c:v>4.3630000000000004</c:v>
                </c:pt>
                <c:pt idx="4365">
                  <c:v>4.3639999999999999</c:v>
                </c:pt>
                <c:pt idx="4366">
                  <c:v>4.3650000000000002</c:v>
                </c:pt>
                <c:pt idx="4367">
                  <c:v>4.3659999999999997</c:v>
                </c:pt>
                <c:pt idx="4368">
                  <c:v>4.367</c:v>
                </c:pt>
                <c:pt idx="4369">
                  <c:v>4.3680000000000003</c:v>
                </c:pt>
                <c:pt idx="4370">
                  <c:v>4.3689999999999998</c:v>
                </c:pt>
                <c:pt idx="4371">
                  <c:v>4.37</c:v>
                </c:pt>
                <c:pt idx="4372">
                  <c:v>4.3710000000000004</c:v>
                </c:pt>
                <c:pt idx="4373">
                  <c:v>4.3719999999999999</c:v>
                </c:pt>
                <c:pt idx="4374">
                  <c:v>4.3730000000000002</c:v>
                </c:pt>
                <c:pt idx="4375">
                  <c:v>4.3739999999999997</c:v>
                </c:pt>
                <c:pt idx="4376">
                  <c:v>4.375</c:v>
                </c:pt>
                <c:pt idx="4377">
                  <c:v>4.3760000000000003</c:v>
                </c:pt>
                <c:pt idx="4378">
                  <c:v>4.3769999999999998</c:v>
                </c:pt>
                <c:pt idx="4379">
                  <c:v>4.3780000000000001</c:v>
                </c:pt>
                <c:pt idx="4380">
                  <c:v>4.3789999999999996</c:v>
                </c:pt>
                <c:pt idx="4381">
                  <c:v>4.38</c:v>
                </c:pt>
                <c:pt idx="4382">
                  <c:v>4.3810000000000002</c:v>
                </c:pt>
                <c:pt idx="4383">
                  <c:v>4.3819999999999997</c:v>
                </c:pt>
                <c:pt idx="4384">
                  <c:v>4.383</c:v>
                </c:pt>
                <c:pt idx="4385">
                  <c:v>4.3840000000000003</c:v>
                </c:pt>
                <c:pt idx="4386">
                  <c:v>4.3849999999999998</c:v>
                </c:pt>
                <c:pt idx="4387">
                  <c:v>4.3860000000000001</c:v>
                </c:pt>
                <c:pt idx="4388">
                  <c:v>4.3869999999999996</c:v>
                </c:pt>
                <c:pt idx="4389">
                  <c:v>4.3879999999999999</c:v>
                </c:pt>
                <c:pt idx="4390">
                  <c:v>4.3890000000000002</c:v>
                </c:pt>
                <c:pt idx="4391">
                  <c:v>4.3899999999999997</c:v>
                </c:pt>
                <c:pt idx="4392">
                  <c:v>4.391</c:v>
                </c:pt>
                <c:pt idx="4393">
                  <c:v>4.3920000000000003</c:v>
                </c:pt>
                <c:pt idx="4394">
                  <c:v>4.3929999999999998</c:v>
                </c:pt>
                <c:pt idx="4395">
                  <c:v>4.3940000000000001</c:v>
                </c:pt>
                <c:pt idx="4396">
                  <c:v>4.3949999999999996</c:v>
                </c:pt>
                <c:pt idx="4397">
                  <c:v>4.3959999999999999</c:v>
                </c:pt>
                <c:pt idx="4398">
                  <c:v>4.3970000000000002</c:v>
                </c:pt>
                <c:pt idx="4399">
                  <c:v>4.3979999999999997</c:v>
                </c:pt>
                <c:pt idx="4400">
                  <c:v>4.399</c:v>
                </c:pt>
                <c:pt idx="4401">
                  <c:v>4.4000000000000004</c:v>
                </c:pt>
                <c:pt idx="4402">
                  <c:v>4.4009999999999998</c:v>
                </c:pt>
                <c:pt idx="4403">
                  <c:v>4.4020000000000001</c:v>
                </c:pt>
                <c:pt idx="4404">
                  <c:v>4.4029999999999996</c:v>
                </c:pt>
                <c:pt idx="4405">
                  <c:v>4.4039999999999999</c:v>
                </c:pt>
                <c:pt idx="4406">
                  <c:v>4.4050000000000002</c:v>
                </c:pt>
                <c:pt idx="4407">
                  <c:v>4.4059999999999997</c:v>
                </c:pt>
                <c:pt idx="4408">
                  <c:v>4.407</c:v>
                </c:pt>
                <c:pt idx="4409">
                  <c:v>4.4080000000000004</c:v>
                </c:pt>
                <c:pt idx="4410">
                  <c:v>4.4089999999999998</c:v>
                </c:pt>
                <c:pt idx="4411">
                  <c:v>4.41</c:v>
                </c:pt>
                <c:pt idx="4412">
                  <c:v>4.4109999999999996</c:v>
                </c:pt>
                <c:pt idx="4413">
                  <c:v>4.4119999999999999</c:v>
                </c:pt>
                <c:pt idx="4414">
                  <c:v>4.4130000000000003</c:v>
                </c:pt>
                <c:pt idx="4415">
                  <c:v>4.4139999999999997</c:v>
                </c:pt>
                <c:pt idx="4416">
                  <c:v>4.415</c:v>
                </c:pt>
                <c:pt idx="4417">
                  <c:v>4.4160000000000004</c:v>
                </c:pt>
                <c:pt idx="4418">
                  <c:v>4.4169999999999998</c:v>
                </c:pt>
                <c:pt idx="4419">
                  <c:v>4.4180000000000001</c:v>
                </c:pt>
                <c:pt idx="4420">
                  <c:v>4.4189999999999996</c:v>
                </c:pt>
                <c:pt idx="4421">
                  <c:v>4.42</c:v>
                </c:pt>
                <c:pt idx="4422">
                  <c:v>4.4210000000000003</c:v>
                </c:pt>
                <c:pt idx="4423">
                  <c:v>4.4219999999999997</c:v>
                </c:pt>
                <c:pt idx="4424">
                  <c:v>4.423</c:v>
                </c:pt>
                <c:pt idx="4425">
                  <c:v>4.4240000000000004</c:v>
                </c:pt>
                <c:pt idx="4426">
                  <c:v>4.4249999999999998</c:v>
                </c:pt>
                <c:pt idx="4427">
                  <c:v>4.4260000000000002</c:v>
                </c:pt>
                <c:pt idx="4428">
                  <c:v>4.4269999999999996</c:v>
                </c:pt>
                <c:pt idx="4429">
                  <c:v>4.4279999999999999</c:v>
                </c:pt>
                <c:pt idx="4430">
                  <c:v>4.4290000000000003</c:v>
                </c:pt>
                <c:pt idx="4431">
                  <c:v>4.43</c:v>
                </c:pt>
                <c:pt idx="4432">
                  <c:v>4.431</c:v>
                </c:pt>
                <c:pt idx="4433">
                  <c:v>4.4320000000000004</c:v>
                </c:pt>
                <c:pt idx="4434">
                  <c:v>4.4329999999999998</c:v>
                </c:pt>
                <c:pt idx="4435">
                  <c:v>4.4340000000000002</c:v>
                </c:pt>
                <c:pt idx="4436">
                  <c:v>4.4349999999999996</c:v>
                </c:pt>
                <c:pt idx="4437">
                  <c:v>4.4359999999999999</c:v>
                </c:pt>
                <c:pt idx="4438">
                  <c:v>4.4370000000000003</c:v>
                </c:pt>
                <c:pt idx="4439">
                  <c:v>4.4379999999999997</c:v>
                </c:pt>
                <c:pt idx="4440">
                  <c:v>4.4390000000000001</c:v>
                </c:pt>
                <c:pt idx="4441">
                  <c:v>4.4400000000000004</c:v>
                </c:pt>
                <c:pt idx="4442">
                  <c:v>4.4409999999999998</c:v>
                </c:pt>
                <c:pt idx="4443">
                  <c:v>4.4420000000000002</c:v>
                </c:pt>
                <c:pt idx="4444">
                  <c:v>4.4429999999999996</c:v>
                </c:pt>
                <c:pt idx="4445">
                  <c:v>4.444</c:v>
                </c:pt>
                <c:pt idx="4446">
                  <c:v>4.4450000000000003</c:v>
                </c:pt>
                <c:pt idx="4447">
                  <c:v>4.4459999999999997</c:v>
                </c:pt>
                <c:pt idx="4448">
                  <c:v>4.4470000000000001</c:v>
                </c:pt>
                <c:pt idx="4449">
                  <c:v>4.4480000000000004</c:v>
                </c:pt>
                <c:pt idx="4450">
                  <c:v>4.4489999999999998</c:v>
                </c:pt>
                <c:pt idx="4451">
                  <c:v>4.45</c:v>
                </c:pt>
                <c:pt idx="4452">
                  <c:v>4.4509999999999996</c:v>
                </c:pt>
                <c:pt idx="4453">
                  <c:v>4.452</c:v>
                </c:pt>
                <c:pt idx="4454">
                  <c:v>4.4530000000000003</c:v>
                </c:pt>
                <c:pt idx="4455">
                  <c:v>4.4539999999999997</c:v>
                </c:pt>
                <c:pt idx="4456">
                  <c:v>4.4550000000000001</c:v>
                </c:pt>
                <c:pt idx="4457">
                  <c:v>4.4560000000000004</c:v>
                </c:pt>
                <c:pt idx="4458">
                  <c:v>4.4569999999999999</c:v>
                </c:pt>
                <c:pt idx="4459">
                  <c:v>4.4580000000000002</c:v>
                </c:pt>
                <c:pt idx="4460">
                  <c:v>4.4589999999999996</c:v>
                </c:pt>
                <c:pt idx="4461">
                  <c:v>4.46</c:v>
                </c:pt>
                <c:pt idx="4462">
                  <c:v>4.4610000000000003</c:v>
                </c:pt>
                <c:pt idx="4463">
                  <c:v>4.4619999999999997</c:v>
                </c:pt>
                <c:pt idx="4464">
                  <c:v>4.4630000000000001</c:v>
                </c:pt>
                <c:pt idx="4465">
                  <c:v>4.4640000000000004</c:v>
                </c:pt>
                <c:pt idx="4466">
                  <c:v>4.4649999999999999</c:v>
                </c:pt>
                <c:pt idx="4467">
                  <c:v>4.4660000000000002</c:v>
                </c:pt>
                <c:pt idx="4468">
                  <c:v>4.4669999999999996</c:v>
                </c:pt>
                <c:pt idx="4469">
                  <c:v>4.468</c:v>
                </c:pt>
                <c:pt idx="4470">
                  <c:v>4.4690000000000003</c:v>
                </c:pt>
                <c:pt idx="4471">
                  <c:v>4.47</c:v>
                </c:pt>
                <c:pt idx="4472">
                  <c:v>4.4710000000000001</c:v>
                </c:pt>
                <c:pt idx="4473">
                  <c:v>4.4720000000000004</c:v>
                </c:pt>
                <c:pt idx="4474">
                  <c:v>4.4729999999999999</c:v>
                </c:pt>
                <c:pt idx="4475">
                  <c:v>4.4740000000000002</c:v>
                </c:pt>
                <c:pt idx="4476">
                  <c:v>4.4749999999999996</c:v>
                </c:pt>
                <c:pt idx="4477">
                  <c:v>4.476</c:v>
                </c:pt>
                <c:pt idx="4478">
                  <c:v>4.4770000000000003</c:v>
                </c:pt>
                <c:pt idx="4479">
                  <c:v>4.4779999999999998</c:v>
                </c:pt>
                <c:pt idx="4480">
                  <c:v>4.4790000000000001</c:v>
                </c:pt>
                <c:pt idx="4481">
                  <c:v>4.4800000000000004</c:v>
                </c:pt>
                <c:pt idx="4482">
                  <c:v>4.4809999999999999</c:v>
                </c:pt>
                <c:pt idx="4483">
                  <c:v>4.4820000000000002</c:v>
                </c:pt>
                <c:pt idx="4484">
                  <c:v>4.4829999999999997</c:v>
                </c:pt>
                <c:pt idx="4485">
                  <c:v>4.484</c:v>
                </c:pt>
                <c:pt idx="4486">
                  <c:v>4.4850000000000003</c:v>
                </c:pt>
                <c:pt idx="4487">
                  <c:v>4.4859999999999998</c:v>
                </c:pt>
                <c:pt idx="4488">
                  <c:v>4.4870000000000001</c:v>
                </c:pt>
                <c:pt idx="4489">
                  <c:v>4.4880000000000004</c:v>
                </c:pt>
                <c:pt idx="4490">
                  <c:v>4.4889999999999999</c:v>
                </c:pt>
                <c:pt idx="4491">
                  <c:v>4.49</c:v>
                </c:pt>
                <c:pt idx="4492">
                  <c:v>4.4909999999999997</c:v>
                </c:pt>
                <c:pt idx="4493">
                  <c:v>4.492</c:v>
                </c:pt>
                <c:pt idx="4494">
                  <c:v>4.4930000000000003</c:v>
                </c:pt>
                <c:pt idx="4495">
                  <c:v>4.4939999999999998</c:v>
                </c:pt>
                <c:pt idx="4496">
                  <c:v>4.4950000000000001</c:v>
                </c:pt>
                <c:pt idx="4497">
                  <c:v>4.4960000000000004</c:v>
                </c:pt>
                <c:pt idx="4498">
                  <c:v>4.4969999999999999</c:v>
                </c:pt>
                <c:pt idx="4499">
                  <c:v>4.4980000000000002</c:v>
                </c:pt>
                <c:pt idx="4500">
                  <c:v>4.4989999999999997</c:v>
                </c:pt>
                <c:pt idx="4501">
                  <c:v>4.5</c:v>
                </c:pt>
                <c:pt idx="4502">
                  <c:v>4.5010000000000003</c:v>
                </c:pt>
                <c:pt idx="4503">
                  <c:v>4.5019999999999998</c:v>
                </c:pt>
                <c:pt idx="4504">
                  <c:v>4.5030000000000001</c:v>
                </c:pt>
                <c:pt idx="4505">
                  <c:v>4.5039999999999996</c:v>
                </c:pt>
                <c:pt idx="4506">
                  <c:v>4.5049999999999999</c:v>
                </c:pt>
                <c:pt idx="4507">
                  <c:v>4.5060000000000002</c:v>
                </c:pt>
                <c:pt idx="4508">
                  <c:v>4.5069999999999997</c:v>
                </c:pt>
                <c:pt idx="4509">
                  <c:v>4.508</c:v>
                </c:pt>
                <c:pt idx="4510">
                  <c:v>4.5090000000000003</c:v>
                </c:pt>
                <c:pt idx="4511">
                  <c:v>4.51</c:v>
                </c:pt>
                <c:pt idx="4512">
                  <c:v>4.5110000000000001</c:v>
                </c:pt>
                <c:pt idx="4513">
                  <c:v>4.5119999999999996</c:v>
                </c:pt>
                <c:pt idx="4514">
                  <c:v>4.5129999999999999</c:v>
                </c:pt>
                <c:pt idx="4515">
                  <c:v>4.5140000000000002</c:v>
                </c:pt>
                <c:pt idx="4516">
                  <c:v>4.5149999999999997</c:v>
                </c:pt>
                <c:pt idx="4517">
                  <c:v>4.516</c:v>
                </c:pt>
                <c:pt idx="4518">
                  <c:v>4.5170000000000003</c:v>
                </c:pt>
                <c:pt idx="4519">
                  <c:v>4.5179999999999998</c:v>
                </c:pt>
                <c:pt idx="4520">
                  <c:v>4.5190000000000001</c:v>
                </c:pt>
                <c:pt idx="4521">
                  <c:v>4.5199999999999996</c:v>
                </c:pt>
                <c:pt idx="4522">
                  <c:v>4.5209999999999999</c:v>
                </c:pt>
                <c:pt idx="4523">
                  <c:v>4.5220000000000002</c:v>
                </c:pt>
                <c:pt idx="4524">
                  <c:v>4.5229999999999997</c:v>
                </c:pt>
                <c:pt idx="4525">
                  <c:v>4.524</c:v>
                </c:pt>
                <c:pt idx="4526">
                  <c:v>4.5250000000000004</c:v>
                </c:pt>
                <c:pt idx="4527">
                  <c:v>4.5259999999999998</c:v>
                </c:pt>
                <c:pt idx="4528">
                  <c:v>4.5270000000000001</c:v>
                </c:pt>
                <c:pt idx="4529">
                  <c:v>4.5279999999999996</c:v>
                </c:pt>
                <c:pt idx="4530">
                  <c:v>4.5289999999999999</c:v>
                </c:pt>
                <c:pt idx="4531">
                  <c:v>4.53</c:v>
                </c:pt>
                <c:pt idx="4532">
                  <c:v>4.5309999999999997</c:v>
                </c:pt>
                <c:pt idx="4533">
                  <c:v>4.532</c:v>
                </c:pt>
                <c:pt idx="4534">
                  <c:v>4.5330000000000004</c:v>
                </c:pt>
                <c:pt idx="4535">
                  <c:v>4.5339999999999998</c:v>
                </c:pt>
                <c:pt idx="4536">
                  <c:v>4.5350000000000001</c:v>
                </c:pt>
                <c:pt idx="4537">
                  <c:v>4.5359999999999996</c:v>
                </c:pt>
                <c:pt idx="4538">
                  <c:v>4.5369999999999999</c:v>
                </c:pt>
                <c:pt idx="4539">
                  <c:v>4.5380000000000003</c:v>
                </c:pt>
                <c:pt idx="4540">
                  <c:v>4.5389999999999997</c:v>
                </c:pt>
                <c:pt idx="4541">
                  <c:v>4.54</c:v>
                </c:pt>
                <c:pt idx="4542">
                  <c:v>4.5410000000000004</c:v>
                </c:pt>
                <c:pt idx="4543">
                  <c:v>4.5419999999999998</c:v>
                </c:pt>
                <c:pt idx="4544">
                  <c:v>4.5430000000000001</c:v>
                </c:pt>
                <c:pt idx="4545">
                  <c:v>4.5439999999999996</c:v>
                </c:pt>
                <c:pt idx="4546">
                  <c:v>4.5449999999999999</c:v>
                </c:pt>
                <c:pt idx="4547">
                  <c:v>4.5460000000000003</c:v>
                </c:pt>
                <c:pt idx="4548">
                  <c:v>4.5469999999999997</c:v>
                </c:pt>
                <c:pt idx="4549">
                  <c:v>4.548</c:v>
                </c:pt>
                <c:pt idx="4550">
                  <c:v>4.5490000000000004</c:v>
                </c:pt>
                <c:pt idx="4551">
                  <c:v>4.55</c:v>
                </c:pt>
                <c:pt idx="4552">
                  <c:v>4.5510000000000002</c:v>
                </c:pt>
                <c:pt idx="4553">
                  <c:v>4.5519999999999996</c:v>
                </c:pt>
                <c:pt idx="4554">
                  <c:v>4.5529999999999999</c:v>
                </c:pt>
                <c:pt idx="4555">
                  <c:v>4.5540000000000003</c:v>
                </c:pt>
                <c:pt idx="4556">
                  <c:v>4.5549999999999997</c:v>
                </c:pt>
                <c:pt idx="4557">
                  <c:v>4.556</c:v>
                </c:pt>
                <c:pt idx="4558">
                  <c:v>4.5570000000000004</c:v>
                </c:pt>
                <c:pt idx="4559">
                  <c:v>4.5579999999999998</c:v>
                </c:pt>
                <c:pt idx="4560">
                  <c:v>4.5590000000000002</c:v>
                </c:pt>
                <c:pt idx="4561">
                  <c:v>4.5599999999999996</c:v>
                </c:pt>
                <c:pt idx="4562">
                  <c:v>4.5609999999999999</c:v>
                </c:pt>
                <c:pt idx="4563">
                  <c:v>4.5620000000000003</c:v>
                </c:pt>
                <c:pt idx="4564">
                  <c:v>4.5629999999999997</c:v>
                </c:pt>
                <c:pt idx="4565">
                  <c:v>4.5640000000000001</c:v>
                </c:pt>
                <c:pt idx="4566">
                  <c:v>4.5650000000000004</c:v>
                </c:pt>
                <c:pt idx="4567">
                  <c:v>4.5659999999999998</c:v>
                </c:pt>
                <c:pt idx="4568">
                  <c:v>4.5670000000000002</c:v>
                </c:pt>
                <c:pt idx="4569">
                  <c:v>4.5679999999999996</c:v>
                </c:pt>
                <c:pt idx="4570">
                  <c:v>4.569</c:v>
                </c:pt>
                <c:pt idx="4571">
                  <c:v>4.57</c:v>
                </c:pt>
                <c:pt idx="4572">
                  <c:v>4.5709999999999997</c:v>
                </c:pt>
                <c:pt idx="4573">
                  <c:v>4.5720000000000001</c:v>
                </c:pt>
                <c:pt idx="4574">
                  <c:v>4.5730000000000004</c:v>
                </c:pt>
                <c:pt idx="4575">
                  <c:v>4.5739999999999998</c:v>
                </c:pt>
                <c:pt idx="4576">
                  <c:v>4.5750000000000002</c:v>
                </c:pt>
                <c:pt idx="4577">
                  <c:v>4.5759999999999996</c:v>
                </c:pt>
                <c:pt idx="4578">
                  <c:v>4.577</c:v>
                </c:pt>
                <c:pt idx="4579">
                  <c:v>4.5780000000000003</c:v>
                </c:pt>
                <c:pt idx="4580">
                  <c:v>4.5789999999999997</c:v>
                </c:pt>
                <c:pt idx="4581">
                  <c:v>4.58</c:v>
                </c:pt>
                <c:pt idx="4582">
                  <c:v>4.5810000000000004</c:v>
                </c:pt>
                <c:pt idx="4583">
                  <c:v>4.5819999999999999</c:v>
                </c:pt>
                <c:pt idx="4584">
                  <c:v>4.5830000000000002</c:v>
                </c:pt>
                <c:pt idx="4585">
                  <c:v>4.5839999999999996</c:v>
                </c:pt>
                <c:pt idx="4586">
                  <c:v>4.585</c:v>
                </c:pt>
                <c:pt idx="4587">
                  <c:v>4.5860000000000003</c:v>
                </c:pt>
                <c:pt idx="4588">
                  <c:v>4.5869999999999997</c:v>
                </c:pt>
                <c:pt idx="4589">
                  <c:v>4.5880000000000001</c:v>
                </c:pt>
                <c:pt idx="4590">
                  <c:v>4.5890000000000004</c:v>
                </c:pt>
                <c:pt idx="4591">
                  <c:v>4.59</c:v>
                </c:pt>
                <c:pt idx="4592">
                  <c:v>4.5910000000000002</c:v>
                </c:pt>
                <c:pt idx="4593">
                  <c:v>4.5919999999999996</c:v>
                </c:pt>
                <c:pt idx="4594">
                  <c:v>4.593</c:v>
                </c:pt>
                <c:pt idx="4595">
                  <c:v>4.5940000000000003</c:v>
                </c:pt>
                <c:pt idx="4596">
                  <c:v>4.5949999999999998</c:v>
                </c:pt>
                <c:pt idx="4597">
                  <c:v>4.5960000000000001</c:v>
                </c:pt>
                <c:pt idx="4598">
                  <c:v>4.5970000000000004</c:v>
                </c:pt>
                <c:pt idx="4599">
                  <c:v>4.5979999999999999</c:v>
                </c:pt>
                <c:pt idx="4600">
                  <c:v>4.5990000000000002</c:v>
                </c:pt>
                <c:pt idx="4601">
                  <c:v>4.5999999999999996</c:v>
                </c:pt>
                <c:pt idx="4602">
                  <c:v>4.601</c:v>
                </c:pt>
                <c:pt idx="4603">
                  <c:v>4.6020000000000003</c:v>
                </c:pt>
                <c:pt idx="4604">
                  <c:v>4.6029999999999998</c:v>
                </c:pt>
                <c:pt idx="4605">
                  <c:v>4.6040000000000001</c:v>
                </c:pt>
                <c:pt idx="4606">
                  <c:v>4.6050000000000004</c:v>
                </c:pt>
                <c:pt idx="4607">
                  <c:v>4.6059999999999999</c:v>
                </c:pt>
                <c:pt idx="4608">
                  <c:v>4.6070000000000002</c:v>
                </c:pt>
                <c:pt idx="4609">
                  <c:v>4.6079999999999997</c:v>
                </c:pt>
                <c:pt idx="4610">
                  <c:v>4.609</c:v>
                </c:pt>
                <c:pt idx="4611">
                  <c:v>4.6100000000000003</c:v>
                </c:pt>
                <c:pt idx="4612">
                  <c:v>4.6109999999999998</c:v>
                </c:pt>
                <c:pt idx="4613">
                  <c:v>4.6120000000000001</c:v>
                </c:pt>
                <c:pt idx="4614">
                  <c:v>4.6130000000000004</c:v>
                </c:pt>
                <c:pt idx="4615">
                  <c:v>4.6139999999999999</c:v>
                </c:pt>
                <c:pt idx="4616">
                  <c:v>4.6150000000000002</c:v>
                </c:pt>
                <c:pt idx="4617">
                  <c:v>4.6159999999999997</c:v>
                </c:pt>
                <c:pt idx="4618">
                  <c:v>4.617</c:v>
                </c:pt>
                <c:pt idx="4619">
                  <c:v>4.6180000000000003</c:v>
                </c:pt>
                <c:pt idx="4620">
                  <c:v>4.6189999999999998</c:v>
                </c:pt>
                <c:pt idx="4621">
                  <c:v>4.62</c:v>
                </c:pt>
                <c:pt idx="4622">
                  <c:v>4.6210000000000004</c:v>
                </c:pt>
                <c:pt idx="4623">
                  <c:v>4.6219999999999999</c:v>
                </c:pt>
                <c:pt idx="4624">
                  <c:v>4.6230000000000002</c:v>
                </c:pt>
                <c:pt idx="4625">
                  <c:v>4.6239999999999997</c:v>
                </c:pt>
                <c:pt idx="4626">
                  <c:v>4.625</c:v>
                </c:pt>
                <c:pt idx="4627">
                  <c:v>4.6260000000000003</c:v>
                </c:pt>
                <c:pt idx="4628">
                  <c:v>4.6269999999999998</c:v>
                </c:pt>
                <c:pt idx="4629">
                  <c:v>4.6280000000000001</c:v>
                </c:pt>
                <c:pt idx="4630">
                  <c:v>4.6289999999999996</c:v>
                </c:pt>
                <c:pt idx="4631">
                  <c:v>4.63</c:v>
                </c:pt>
                <c:pt idx="4632">
                  <c:v>4.6310000000000002</c:v>
                </c:pt>
                <c:pt idx="4633">
                  <c:v>4.6319999999999997</c:v>
                </c:pt>
                <c:pt idx="4634">
                  <c:v>4.633</c:v>
                </c:pt>
                <c:pt idx="4635">
                  <c:v>4.6340000000000003</c:v>
                </c:pt>
                <c:pt idx="4636">
                  <c:v>4.6349999999999998</c:v>
                </c:pt>
                <c:pt idx="4637">
                  <c:v>4.6360000000000001</c:v>
                </c:pt>
                <c:pt idx="4638">
                  <c:v>4.6369999999999996</c:v>
                </c:pt>
                <c:pt idx="4639">
                  <c:v>4.6379999999999999</c:v>
                </c:pt>
                <c:pt idx="4640">
                  <c:v>4.6390000000000002</c:v>
                </c:pt>
                <c:pt idx="4641">
                  <c:v>4.6399999999999997</c:v>
                </c:pt>
                <c:pt idx="4642">
                  <c:v>4.641</c:v>
                </c:pt>
                <c:pt idx="4643">
                  <c:v>4.6420000000000003</c:v>
                </c:pt>
                <c:pt idx="4644">
                  <c:v>4.6429999999999998</c:v>
                </c:pt>
                <c:pt idx="4645">
                  <c:v>4.6440000000000001</c:v>
                </c:pt>
                <c:pt idx="4646">
                  <c:v>4.6449999999999996</c:v>
                </c:pt>
                <c:pt idx="4647">
                  <c:v>4.6459999999999999</c:v>
                </c:pt>
                <c:pt idx="4648">
                  <c:v>4.6470000000000002</c:v>
                </c:pt>
                <c:pt idx="4649">
                  <c:v>4.6479999999999997</c:v>
                </c:pt>
                <c:pt idx="4650">
                  <c:v>4.649</c:v>
                </c:pt>
                <c:pt idx="4651">
                  <c:v>4.6500000000000004</c:v>
                </c:pt>
                <c:pt idx="4652">
                  <c:v>4.6509999999999998</c:v>
                </c:pt>
                <c:pt idx="4653">
                  <c:v>4.6520000000000001</c:v>
                </c:pt>
                <c:pt idx="4654">
                  <c:v>4.6529999999999996</c:v>
                </c:pt>
                <c:pt idx="4655">
                  <c:v>4.6539999999999999</c:v>
                </c:pt>
                <c:pt idx="4656">
                  <c:v>4.6550000000000002</c:v>
                </c:pt>
                <c:pt idx="4657">
                  <c:v>4.6559999999999997</c:v>
                </c:pt>
                <c:pt idx="4658">
                  <c:v>4.657</c:v>
                </c:pt>
                <c:pt idx="4659">
                  <c:v>4.6580000000000004</c:v>
                </c:pt>
                <c:pt idx="4660">
                  <c:v>4.6589999999999998</c:v>
                </c:pt>
                <c:pt idx="4661">
                  <c:v>4.66</c:v>
                </c:pt>
                <c:pt idx="4662">
                  <c:v>4.6609999999999996</c:v>
                </c:pt>
                <c:pt idx="4663">
                  <c:v>4.6619999999999999</c:v>
                </c:pt>
                <c:pt idx="4664">
                  <c:v>4.6630000000000003</c:v>
                </c:pt>
                <c:pt idx="4665">
                  <c:v>4.6639999999999997</c:v>
                </c:pt>
                <c:pt idx="4666">
                  <c:v>4.665</c:v>
                </c:pt>
                <c:pt idx="4667">
                  <c:v>4.6660000000000004</c:v>
                </c:pt>
                <c:pt idx="4668">
                  <c:v>4.6669999999999998</c:v>
                </c:pt>
                <c:pt idx="4669">
                  <c:v>4.6680000000000001</c:v>
                </c:pt>
                <c:pt idx="4670">
                  <c:v>4.6689999999999996</c:v>
                </c:pt>
                <c:pt idx="4671">
                  <c:v>4.67</c:v>
                </c:pt>
                <c:pt idx="4672">
                  <c:v>4.6710000000000003</c:v>
                </c:pt>
                <c:pt idx="4673">
                  <c:v>4.6719999999999997</c:v>
                </c:pt>
                <c:pt idx="4674">
                  <c:v>4.673</c:v>
                </c:pt>
                <c:pt idx="4675">
                  <c:v>4.6740000000000004</c:v>
                </c:pt>
                <c:pt idx="4676">
                  <c:v>4.6749999999999998</c:v>
                </c:pt>
                <c:pt idx="4677">
                  <c:v>4.6760000000000002</c:v>
                </c:pt>
                <c:pt idx="4678">
                  <c:v>4.6769999999999996</c:v>
                </c:pt>
                <c:pt idx="4679">
                  <c:v>4.6779999999999999</c:v>
                </c:pt>
                <c:pt idx="4680">
                  <c:v>4.6790000000000003</c:v>
                </c:pt>
                <c:pt idx="4681">
                  <c:v>4.68</c:v>
                </c:pt>
                <c:pt idx="4682">
                  <c:v>4.681</c:v>
                </c:pt>
                <c:pt idx="4683">
                  <c:v>4.6820000000000004</c:v>
                </c:pt>
                <c:pt idx="4684">
                  <c:v>4.6829999999999998</c:v>
                </c:pt>
                <c:pt idx="4685">
                  <c:v>4.6840000000000002</c:v>
                </c:pt>
                <c:pt idx="4686">
                  <c:v>4.6849999999999996</c:v>
                </c:pt>
                <c:pt idx="4687">
                  <c:v>4.6859999999999999</c:v>
                </c:pt>
                <c:pt idx="4688">
                  <c:v>4.6870000000000003</c:v>
                </c:pt>
                <c:pt idx="4689">
                  <c:v>4.6879999999999997</c:v>
                </c:pt>
                <c:pt idx="4690">
                  <c:v>4.6890000000000001</c:v>
                </c:pt>
                <c:pt idx="4691">
                  <c:v>4.6900000000000004</c:v>
                </c:pt>
                <c:pt idx="4692">
                  <c:v>4.6909999999999998</c:v>
                </c:pt>
                <c:pt idx="4693">
                  <c:v>4.6920000000000002</c:v>
                </c:pt>
                <c:pt idx="4694">
                  <c:v>4.6929999999999996</c:v>
                </c:pt>
                <c:pt idx="4695">
                  <c:v>4.694</c:v>
                </c:pt>
                <c:pt idx="4696">
                  <c:v>4.6950000000000003</c:v>
                </c:pt>
                <c:pt idx="4697">
                  <c:v>4.6959999999999997</c:v>
                </c:pt>
                <c:pt idx="4698">
                  <c:v>4.6970000000000001</c:v>
                </c:pt>
                <c:pt idx="4699">
                  <c:v>4.6980000000000004</c:v>
                </c:pt>
                <c:pt idx="4700">
                  <c:v>4.6989999999999998</c:v>
                </c:pt>
                <c:pt idx="4701">
                  <c:v>4.7</c:v>
                </c:pt>
                <c:pt idx="4702">
                  <c:v>4.7009999999999996</c:v>
                </c:pt>
                <c:pt idx="4703">
                  <c:v>4.702</c:v>
                </c:pt>
                <c:pt idx="4704">
                  <c:v>4.7030000000000003</c:v>
                </c:pt>
                <c:pt idx="4705">
                  <c:v>4.7039999999999997</c:v>
                </c:pt>
                <c:pt idx="4706">
                  <c:v>4.7050000000000001</c:v>
                </c:pt>
                <c:pt idx="4707">
                  <c:v>4.7060000000000004</c:v>
                </c:pt>
                <c:pt idx="4708">
                  <c:v>4.7069999999999999</c:v>
                </c:pt>
                <c:pt idx="4709">
                  <c:v>4.7080000000000002</c:v>
                </c:pt>
                <c:pt idx="4710">
                  <c:v>4.7089999999999996</c:v>
                </c:pt>
                <c:pt idx="4711">
                  <c:v>4.71</c:v>
                </c:pt>
                <c:pt idx="4712">
                  <c:v>4.7110000000000003</c:v>
                </c:pt>
                <c:pt idx="4713">
                  <c:v>4.7119999999999997</c:v>
                </c:pt>
                <c:pt idx="4714">
                  <c:v>4.7130000000000001</c:v>
                </c:pt>
                <c:pt idx="4715">
                  <c:v>4.7140000000000004</c:v>
                </c:pt>
                <c:pt idx="4716">
                  <c:v>4.7149999999999999</c:v>
                </c:pt>
                <c:pt idx="4717">
                  <c:v>4.7160000000000002</c:v>
                </c:pt>
                <c:pt idx="4718">
                  <c:v>4.7169999999999996</c:v>
                </c:pt>
                <c:pt idx="4719">
                  <c:v>4.718</c:v>
                </c:pt>
                <c:pt idx="4720">
                  <c:v>4.7190000000000003</c:v>
                </c:pt>
                <c:pt idx="4721">
                  <c:v>4.72</c:v>
                </c:pt>
                <c:pt idx="4722">
                  <c:v>4.7210000000000001</c:v>
                </c:pt>
                <c:pt idx="4723">
                  <c:v>4.7220000000000004</c:v>
                </c:pt>
                <c:pt idx="4724">
                  <c:v>4.7229999999999999</c:v>
                </c:pt>
                <c:pt idx="4725">
                  <c:v>4.7240000000000002</c:v>
                </c:pt>
                <c:pt idx="4726">
                  <c:v>4.7249999999999996</c:v>
                </c:pt>
                <c:pt idx="4727">
                  <c:v>4.726</c:v>
                </c:pt>
                <c:pt idx="4728">
                  <c:v>4.7270000000000003</c:v>
                </c:pt>
                <c:pt idx="4729">
                  <c:v>4.7279999999999998</c:v>
                </c:pt>
                <c:pt idx="4730">
                  <c:v>4.7290000000000001</c:v>
                </c:pt>
                <c:pt idx="4731">
                  <c:v>4.7300000000000004</c:v>
                </c:pt>
                <c:pt idx="4732">
                  <c:v>4.7309999999999999</c:v>
                </c:pt>
                <c:pt idx="4733">
                  <c:v>4.7320000000000002</c:v>
                </c:pt>
                <c:pt idx="4734">
                  <c:v>4.7329999999999997</c:v>
                </c:pt>
                <c:pt idx="4735">
                  <c:v>4.734</c:v>
                </c:pt>
                <c:pt idx="4736">
                  <c:v>4.7350000000000003</c:v>
                </c:pt>
                <c:pt idx="4737">
                  <c:v>4.7359999999999998</c:v>
                </c:pt>
                <c:pt idx="4738">
                  <c:v>4.7370000000000001</c:v>
                </c:pt>
                <c:pt idx="4739">
                  <c:v>4.7380000000000004</c:v>
                </c:pt>
                <c:pt idx="4740">
                  <c:v>4.7389999999999999</c:v>
                </c:pt>
                <c:pt idx="4741">
                  <c:v>4.74</c:v>
                </c:pt>
                <c:pt idx="4742">
                  <c:v>4.7409999999999997</c:v>
                </c:pt>
                <c:pt idx="4743">
                  <c:v>4.742</c:v>
                </c:pt>
                <c:pt idx="4744">
                  <c:v>4.7430000000000003</c:v>
                </c:pt>
                <c:pt idx="4745">
                  <c:v>4.7439999999999998</c:v>
                </c:pt>
                <c:pt idx="4746">
                  <c:v>4.7450000000000001</c:v>
                </c:pt>
                <c:pt idx="4747">
                  <c:v>4.7460000000000004</c:v>
                </c:pt>
                <c:pt idx="4748">
                  <c:v>4.7469999999999999</c:v>
                </c:pt>
                <c:pt idx="4749">
                  <c:v>4.7480000000000002</c:v>
                </c:pt>
                <c:pt idx="4750">
                  <c:v>4.7489999999999997</c:v>
                </c:pt>
                <c:pt idx="4751">
                  <c:v>4.75</c:v>
                </c:pt>
                <c:pt idx="4752">
                  <c:v>4.7510000000000003</c:v>
                </c:pt>
                <c:pt idx="4753">
                  <c:v>4.7519999999999998</c:v>
                </c:pt>
                <c:pt idx="4754">
                  <c:v>4.7530000000000001</c:v>
                </c:pt>
                <c:pt idx="4755">
                  <c:v>4.7539999999999996</c:v>
                </c:pt>
                <c:pt idx="4756">
                  <c:v>4.7549999999999999</c:v>
                </c:pt>
                <c:pt idx="4757">
                  <c:v>4.7560000000000002</c:v>
                </c:pt>
                <c:pt idx="4758">
                  <c:v>4.7569999999999997</c:v>
                </c:pt>
                <c:pt idx="4759">
                  <c:v>4.758</c:v>
                </c:pt>
                <c:pt idx="4760">
                  <c:v>4.7590000000000003</c:v>
                </c:pt>
                <c:pt idx="4761">
                  <c:v>4.76</c:v>
                </c:pt>
                <c:pt idx="4762">
                  <c:v>4.7610000000000001</c:v>
                </c:pt>
                <c:pt idx="4763">
                  <c:v>4.7619999999999996</c:v>
                </c:pt>
                <c:pt idx="4764">
                  <c:v>4.7629999999999999</c:v>
                </c:pt>
                <c:pt idx="4765">
                  <c:v>4.7640000000000002</c:v>
                </c:pt>
                <c:pt idx="4766">
                  <c:v>4.7649999999999997</c:v>
                </c:pt>
                <c:pt idx="4767">
                  <c:v>4.766</c:v>
                </c:pt>
                <c:pt idx="4768">
                  <c:v>4.7670000000000003</c:v>
                </c:pt>
                <c:pt idx="4769">
                  <c:v>4.7679999999999998</c:v>
                </c:pt>
                <c:pt idx="4770">
                  <c:v>4.7690000000000001</c:v>
                </c:pt>
                <c:pt idx="4771">
                  <c:v>4.7699999999999996</c:v>
                </c:pt>
                <c:pt idx="4772">
                  <c:v>4.7709999999999999</c:v>
                </c:pt>
                <c:pt idx="4773">
                  <c:v>4.7720000000000002</c:v>
                </c:pt>
                <c:pt idx="4774">
                  <c:v>4.7729999999999997</c:v>
                </c:pt>
                <c:pt idx="4775">
                  <c:v>4.774</c:v>
                </c:pt>
                <c:pt idx="4776">
                  <c:v>4.7750000000000004</c:v>
                </c:pt>
                <c:pt idx="4777">
                  <c:v>4.7759999999999998</c:v>
                </c:pt>
                <c:pt idx="4778">
                  <c:v>4.7770000000000001</c:v>
                </c:pt>
                <c:pt idx="4779">
                  <c:v>4.7779999999999996</c:v>
                </c:pt>
                <c:pt idx="4780">
                  <c:v>4.7789999999999999</c:v>
                </c:pt>
                <c:pt idx="4781">
                  <c:v>4.78</c:v>
                </c:pt>
                <c:pt idx="4782">
                  <c:v>4.7809999999999997</c:v>
                </c:pt>
                <c:pt idx="4783">
                  <c:v>4.782</c:v>
                </c:pt>
                <c:pt idx="4784">
                  <c:v>4.7830000000000004</c:v>
                </c:pt>
                <c:pt idx="4785">
                  <c:v>4.7839999999999998</c:v>
                </c:pt>
                <c:pt idx="4786">
                  <c:v>4.7850000000000001</c:v>
                </c:pt>
                <c:pt idx="4787">
                  <c:v>4.7859999999999996</c:v>
                </c:pt>
                <c:pt idx="4788">
                  <c:v>4.7869999999999999</c:v>
                </c:pt>
                <c:pt idx="4789">
                  <c:v>4.7880000000000003</c:v>
                </c:pt>
                <c:pt idx="4790">
                  <c:v>4.7889999999999997</c:v>
                </c:pt>
                <c:pt idx="4791">
                  <c:v>4.79</c:v>
                </c:pt>
                <c:pt idx="4792">
                  <c:v>4.7910000000000004</c:v>
                </c:pt>
                <c:pt idx="4793">
                  <c:v>4.7919999999999998</c:v>
                </c:pt>
                <c:pt idx="4794">
                  <c:v>4.7930000000000001</c:v>
                </c:pt>
                <c:pt idx="4795">
                  <c:v>4.7939999999999996</c:v>
                </c:pt>
                <c:pt idx="4796">
                  <c:v>4.7949999999999999</c:v>
                </c:pt>
                <c:pt idx="4797">
                  <c:v>4.7960000000000003</c:v>
                </c:pt>
                <c:pt idx="4798">
                  <c:v>4.7969999999999997</c:v>
                </c:pt>
                <c:pt idx="4799">
                  <c:v>4.798</c:v>
                </c:pt>
                <c:pt idx="4800">
                  <c:v>4.7990000000000004</c:v>
                </c:pt>
                <c:pt idx="4801">
                  <c:v>4.8</c:v>
                </c:pt>
                <c:pt idx="4802">
                  <c:v>4.8010000000000002</c:v>
                </c:pt>
                <c:pt idx="4803">
                  <c:v>4.8019999999999996</c:v>
                </c:pt>
                <c:pt idx="4804">
                  <c:v>4.8029999999999999</c:v>
                </c:pt>
                <c:pt idx="4805">
                  <c:v>4.8040000000000003</c:v>
                </c:pt>
                <c:pt idx="4806">
                  <c:v>4.8049999999999997</c:v>
                </c:pt>
                <c:pt idx="4807">
                  <c:v>4.806</c:v>
                </c:pt>
                <c:pt idx="4808">
                  <c:v>4.8070000000000004</c:v>
                </c:pt>
                <c:pt idx="4809">
                  <c:v>4.8079999999999998</c:v>
                </c:pt>
                <c:pt idx="4810">
                  <c:v>4.8090000000000002</c:v>
                </c:pt>
                <c:pt idx="4811">
                  <c:v>4.8099999999999996</c:v>
                </c:pt>
                <c:pt idx="4812">
                  <c:v>4.8109999999999999</c:v>
                </c:pt>
                <c:pt idx="4813">
                  <c:v>4.8120000000000003</c:v>
                </c:pt>
                <c:pt idx="4814">
                  <c:v>4.8129999999999997</c:v>
                </c:pt>
                <c:pt idx="4815">
                  <c:v>4.8140000000000001</c:v>
                </c:pt>
                <c:pt idx="4816">
                  <c:v>4.8150000000000004</c:v>
                </c:pt>
                <c:pt idx="4817">
                  <c:v>4.8159999999999998</c:v>
                </c:pt>
                <c:pt idx="4818">
                  <c:v>4.8170000000000002</c:v>
                </c:pt>
                <c:pt idx="4819">
                  <c:v>4.8179999999999996</c:v>
                </c:pt>
                <c:pt idx="4820">
                  <c:v>4.819</c:v>
                </c:pt>
                <c:pt idx="4821">
                  <c:v>4.82</c:v>
                </c:pt>
                <c:pt idx="4822">
                  <c:v>4.8209999999999997</c:v>
                </c:pt>
                <c:pt idx="4823">
                  <c:v>4.8220000000000001</c:v>
                </c:pt>
                <c:pt idx="4824">
                  <c:v>4.8230000000000004</c:v>
                </c:pt>
                <c:pt idx="4825">
                  <c:v>4.8239999999999998</c:v>
                </c:pt>
                <c:pt idx="4826">
                  <c:v>4.8250000000000002</c:v>
                </c:pt>
                <c:pt idx="4827">
                  <c:v>4.8259999999999996</c:v>
                </c:pt>
                <c:pt idx="4828">
                  <c:v>4.827</c:v>
                </c:pt>
                <c:pt idx="4829">
                  <c:v>4.8280000000000003</c:v>
                </c:pt>
                <c:pt idx="4830">
                  <c:v>4.8289999999999997</c:v>
                </c:pt>
                <c:pt idx="4831">
                  <c:v>4.83</c:v>
                </c:pt>
                <c:pt idx="4832">
                  <c:v>4.8310000000000004</c:v>
                </c:pt>
                <c:pt idx="4833">
                  <c:v>4.8319999999999999</c:v>
                </c:pt>
                <c:pt idx="4834">
                  <c:v>4.8330000000000002</c:v>
                </c:pt>
                <c:pt idx="4835">
                  <c:v>4.8339999999999996</c:v>
                </c:pt>
                <c:pt idx="4836">
                  <c:v>4.835</c:v>
                </c:pt>
                <c:pt idx="4837">
                  <c:v>4.8360000000000003</c:v>
                </c:pt>
                <c:pt idx="4838">
                  <c:v>4.8369999999999997</c:v>
                </c:pt>
                <c:pt idx="4839">
                  <c:v>4.8380000000000001</c:v>
                </c:pt>
                <c:pt idx="4840">
                  <c:v>4.8390000000000004</c:v>
                </c:pt>
                <c:pt idx="4841">
                  <c:v>4.84</c:v>
                </c:pt>
                <c:pt idx="4842">
                  <c:v>4.8410000000000002</c:v>
                </c:pt>
                <c:pt idx="4843">
                  <c:v>4.8419999999999996</c:v>
                </c:pt>
                <c:pt idx="4844">
                  <c:v>4.843</c:v>
                </c:pt>
                <c:pt idx="4845">
                  <c:v>4.8440000000000003</c:v>
                </c:pt>
                <c:pt idx="4846">
                  <c:v>4.8449999999999998</c:v>
                </c:pt>
                <c:pt idx="4847">
                  <c:v>4.8460000000000001</c:v>
                </c:pt>
                <c:pt idx="4848">
                  <c:v>4.8470000000000004</c:v>
                </c:pt>
                <c:pt idx="4849">
                  <c:v>4.8479999999999999</c:v>
                </c:pt>
                <c:pt idx="4850">
                  <c:v>4.8490000000000002</c:v>
                </c:pt>
                <c:pt idx="4851">
                  <c:v>4.8499999999999996</c:v>
                </c:pt>
                <c:pt idx="4852">
                  <c:v>4.851</c:v>
                </c:pt>
                <c:pt idx="4853">
                  <c:v>4.8520000000000003</c:v>
                </c:pt>
                <c:pt idx="4854">
                  <c:v>4.8529999999999998</c:v>
                </c:pt>
                <c:pt idx="4855">
                  <c:v>4.8540000000000001</c:v>
                </c:pt>
                <c:pt idx="4856">
                  <c:v>4.8550000000000004</c:v>
                </c:pt>
                <c:pt idx="4857">
                  <c:v>4.8559999999999999</c:v>
                </c:pt>
                <c:pt idx="4858">
                  <c:v>4.8570000000000002</c:v>
                </c:pt>
                <c:pt idx="4859">
                  <c:v>4.8579999999999997</c:v>
                </c:pt>
                <c:pt idx="4860">
                  <c:v>4.859</c:v>
                </c:pt>
                <c:pt idx="4861">
                  <c:v>4.8600000000000003</c:v>
                </c:pt>
                <c:pt idx="4862">
                  <c:v>4.8609999999999998</c:v>
                </c:pt>
                <c:pt idx="4863">
                  <c:v>4.8620000000000001</c:v>
                </c:pt>
                <c:pt idx="4864">
                  <c:v>4.8630000000000004</c:v>
                </c:pt>
                <c:pt idx="4865">
                  <c:v>4.8639999999999999</c:v>
                </c:pt>
                <c:pt idx="4866">
                  <c:v>4.8650000000000002</c:v>
                </c:pt>
                <c:pt idx="4867">
                  <c:v>4.8659999999999997</c:v>
                </c:pt>
                <c:pt idx="4868">
                  <c:v>4.867</c:v>
                </c:pt>
                <c:pt idx="4869">
                  <c:v>4.8680000000000003</c:v>
                </c:pt>
                <c:pt idx="4870">
                  <c:v>4.8689999999999998</c:v>
                </c:pt>
                <c:pt idx="4871">
                  <c:v>4.87</c:v>
                </c:pt>
                <c:pt idx="4872">
                  <c:v>4.8710000000000004</c:v>
                </c:pt>
                <c:pt idx="4873">
                  <c:v>4.8719999999999999</c:v>
                </c:pt>
                <c:pt idx="4874">
                  <c:v>4.8730000000000002</c:v>
                </c:pt>
                <c:pt idx="4875">
                  <c:v>4.8739999999999997</c:v>
                </c:pt>
                <c:pt idx="4876">
                  <c:v>4.875</c:v>
                </c:pt>
                <c:pt idx="4877">
                  <c:v>4.8760000000000003</c:v>
                </c:pt>
                <c:pt idx="4878">
                  <c:v>4.8769999999999998</c:v>
                </c:pt>
                <c:pt idx="4879">
                  <c:v>4.8780000000000001</c:v>
                </c:pt>
                <c:pt idx="4880">
                  <c:v>4.8789999999999996</c:v>
                </c:pt>
                <c:pt idx="4881">
                  <c:v>4.88</c:v>
                </c:pt>
                <c:pt idx="4882">
                  <c:v>4.8810000000000002</c:v>
                </c:pt>
                <c:pt idx="4883">
                  <c:v>4.8819999999999997</c:v>
                </c:pt>
                <c:pt idx="4884">
                  <c:v>4.883</c:v>
                </c:pt>
                <c:pt idx="4885">
                  <c:v>4.8840000000000003</c:v>
                </c:pt>
                <c:pt idx="4886">
                  <c:v>4.8849999999999998</c:v>
                </c:pt>
                <c:pt idx="4887">
                  <c:v>4.8860000000000001</c:v>
                </c:pt>
                <c:pt idx="4888">
                  <c:v>4.8869999999999996</c:v>
                </c:pt>
                <c:pt idx="4889">
                  <c:v>4.8879999999999999</c:v>
                </c:pt>
                <c:pt idx="4890">
                  <c:v>4.8890000000000002</c:v>
                </c:pt>
                <c:pt idx="4891">
                  <c:v>4.8899999999999997</c:v>
                </c:pt>
                <c:pt idx="4892">
                  <c:v>4.891</c:v>
                </c:pt>
                <c:pt idx="4893">
                  <c:v>4.8920000000000003</c:v>
                </c:pt>
                <c:pt idx="4894">
                  <c:v>4.8929999999999998</c:v>
                </c:pt>
                <c:pt idx="4895">
                  <c:v>4.8940000000000001</c:v>
                </c:pt>
                <c:pt idx="4896">
                  <c:v>4.8949999999999996</c:v>
                </c:pt>
                <c:pt idx="4897">
                  <c:v>4.8959999999999999</c:v>
                </c:pt>
                <c:pt idx="4898">
                  <c:v>4.8970000000000002</c:v>
                </c:pt>
                <c:pt idx="4899">
                  <c:v>4.8979999999999997</c:v>
                </c:pt>
                <c:pt idx="4900">
                  <c:v>4.899</c:v>
                </c:pt>
                <c:pt idx="4901">
                  <c:v>4.9000000000000004</c:v>
                </c:pt>
                <c:pt idx="4902">
                  <c:v>4.9009999999999998</c:v>
                </c:pt>
                <c:pt idx="4903">
                  <c:v>4.9020000000000001</c:v>
                </c:pt>
                <c:pt idx="4904">
                  <c:v>4.9029999999999996</c:v>
                </c:pt>
                <c:pt idx="4905">
                  <c:v>4.9039999999999999</c:v>
                </c:pt>
                <c:pt idx="4906">
                  <c:v>4.9050000000000002</c:v>
                </c:pt>
                <c:pt idx="4907">
                  <c:v>4.9059999999999997</c:v>
                </c:pt>
                <c:pt idx="4908">
                  <c:v>4.907</c:v>
                </c:pt>
                <c:pt idx="4909">
                  <c:v>4.9080000000000004</c:v>
                </c:pt>
                <c:pt idx="4910">
                  <c:v>4.9089999999999998</c:v>
                </c:pt>
                <c:pt idx="4911">
                  <c:v>4.91</c:v>
                </c:pt>
                <c:pt idx="4912">
                  <c:v>4.9109999999999996</c:v>
                </c:pt>
                <c:pt idx="4913">
                  <c:v>4.9119999999999999</c:v>
                </c:pt>
                <c:pt idx="4914">
                  <c:v>4.9130000000000003</c:v>
                </c:pt>
                <c:pt idx="4915">
                  <c:v>4.9139999999999997</c:v>
                </c:pt>
                <c:pt idx="4916">
                  <c:v>4.915</c:v>
                </c:pt>
                <c:pt idx="4917">
                  <c:v>4.9160000000000004</c:v>
                </c:pt>
                <c:pt idx="4918">
                  <c:v>4.9169999999999998</c:v>
                </c:pt>
                <c:pt idx="4919">
                  <c:v>4.9180000000000001</c:v>
                </c:pt>
                <c:pt idx="4920">
                  <c:v>4.9189999999999996</c:v>
                </c:pt>
                <c:pt idx="4921">
                  <c:v>4.92</c:v>
                </c:pt>
                <c:pt idx="4922">
                  <c:v>4.9210000000000003</c:v>
                </c:pt>
                <c:pt idx="4923">
                  <c:v>4.9219999999999997</c:v>
                </c:pt>
                <c:pt idx="4924">
                  <c:v>4.923</c:v>
                </c:pt>
                <c:pt idx="4925">
                  <c:v>4.9240000000000004</c:v>
                </c:pt>
                <c:pt idx="4926">
                  <c:v>4.9249999999999998</c:v>
                </c:pt>
                <c:pt idx="4927">
                  <c:v>4.9260000000000002</c:v>
                </c:pt>
                <c:pt idx="4928">
                  <c:v>4.9269999999999996</c:v>
                </c:pt>
                <c:pt idx="4929">
                  <c:v>4.9279999999999999</c:v>
                </c:pt>
                <c:pt idx="4930">
                  <c:v>4.9290000000000003</c:v>
                </c:pt>
                <c:pt idx="4931">
                  <c:v>4.93</c:v>
                </c:pt>
                <c:pt idx="4932">
                  <c:v>4.931</c:v>
                </c:pt>
                <c:pt idx="4933">
                  <c:v>4.9320000000000004</c:v>
                </c:pt>
                <c:pt idx="4934">
                  <c:v>4.9329999999999998</c:v>
                </c:pt>
                <c:pt idx="4935">
                  <c:v>4.9340000000000002</c:v>
                </c:pt>
                <c:pt idx="4936">
                  <c:v>4.9349999999999996</c:v>
                </c:pt>
                <c:pt idx="4937">
                  <c:v>4.9359999999999999</c:v>
                </c:pt>
                <c:pt idx="4938">
                  <c:v>4.9370000000000003</c:v>
                </c:pt>
                <c:pt idx="4939">
                  <c:v>4.9379999999999997</c:v>
                </c:pt>
                <c:pt idx="4940">
                  <c:v>4.9390000000000001</c:v>
                </c:pt>
                <c:pt idx="4941">
                  <c:v>4.9400000000000004</c:v>
                </c:pt>
                <c:pt idx="4942">
                  <c:v>4.9409999999999998</c:v>
                </c:pt>
                <c:pt idx="4943">
                  <c:v>4.9420000000000002</c:v>
                </c:pt>
                <c:pt idx="4944">
                  <c:v>4.9429999999999996</c:v>
                </c:pt>
                <c:pt idx="4945">
                  <c:v>4.944</c:v>
                </c:pt>
                <c:pt idx="4946">
                  <c:v>4.9450000000000003</c:v>
                </c:pt>
                <c:pt idx="4947">
                  <c:v>4.9459999999999997</c:v>
                </c:pt>
                <c:pt idx="4948">
                  <c:v>4.9470000000000001</c:v>
                </c:pt>
                <c:pt idx="4949">
                  <c:v>4.9480000000000004</c:v>
                </c:pt>
                <c:pt idx="4950">
                  <c:v>4.9489999999999998</c:v>
                </c:pt>
                <c:pt idx="4951">
                  <c:v>4.95</c:v>
                </c:pt>
                <c:pt idx="4952">
                  <c:v>4.9509999999999996</c:v>
                </c:pt>
                <c:pt idx="4953">
                  <c:v>4.952</c:v>
                </c:pt>
                <c:pt idx="4954">
                  <c:v>4.9530000000000003</c:v>
                </c:pt>
                <c:pt idx="4955">
                  <c:v>4.9539999999999997</c:v>
                </c:pt>
                <c:pt idx="4956">
                  <c:v>4.9550000000000001</c:v>
                </c:pt>
                <c:pt idx="4957">
                  <c:v>4.9560000000000004</c:v>
                </c:pt>
                <c:pt idx="4958">
                  <c:v>4.9569999999999999</c:v>
                </c:pt>
                <c:pt idx="4959">
                  <c:v>4.9580000000000002</c:v>
                </c:pt>
                <c:pt idx="4960">
                  <c:v>4.9589999999999996</c:v>
                </c:pt>
                <c:pt idx="4961">
                  <c:v>4.96</c:v>
                </c:pt>
                <c:pt idx="4962">
                  <c:v>4.9610000000000003</c:v>
                </c:pt>
                <c:pt idx="4963">
                  <c:v>4.9619999999999997</c:v>
                </c:pt>
                <c:pt idx="4964">
                  <c:v>4.9630000000000001</c:v>
                </c:pt>
                <c:pt idx="4965">
                  <c:v>4.9640000000000004</c:v>
                </c:pt>
                <c:pt idx="4966">
                  <c:v>4.9649999999999999</c:v>
                </c:pt>
                <c:pt idx="4967">
                  <c:v>4.9660000000000002</c:v>
                </c:pt>
                <c:pt idx="4968">
                  <c:v>4.9669999999999996</c:v>
                </c:pt>
                <c:pt idx="4969">
                  <c:v>4.968</c:v>
                </c:pt>
                <c:pt idx="4970">
                  <c:v>4.9690000000000003</c:v>
                </c:pt>
                <c:pt idx="4971">
                  <c:v>4.97</c:v>
                </c:pt>
                <c:pt idx="4972">
                  <c:v>4.9710000000000001</c:v>
                </c:pt>
                <c:pt idx="4973">
                  <c:v>4.9720000000000004</c:v>
                </c:pt>
                <c:pt idx="4974">
                  <c:v>4.9729999999999999</c:v>
                </c:pt>
                <c:pt idx="4975">
                  <c:v>4.9740000000000002</c:v>
                </c:pt>
                <c:pt idx="4976">
                  <c:v>4.9749999999999996</c:v>
                </c:pt>
                <c:pt idx="4977">
                  <c:v>4.976</c:v>
                </c:pt>
                <c:pt idx="4978">
                  <c:v>4.9770000000000003</c:v>
                </c:pt>
                <c:pt idx="4979">
                  <c:v>4.9779999999999998</c:v>
                </c:pt>
                <c:pt idx="4980">
                  <c:v>4.9790000000000001</c:v>
                </c:pt>
                <c:pt idx="4981">
                  <c:v>4.9800000000000004</c:v>
                </c:pt>
                <c:pt idx="4982">
                  <c:v>4.9809999999999999</c:v>
                </c:pt>
                <c:pt idx="4983">
                  <c:v>4.9820000000000002</c:v>
                </c:pt>
                <c:pt idx="4984">
                  <c:v>4.9829999999999997</c:v>
                </c:pt>
                <c:pt idx="4985">
                  <c:v>4.984</c:v>
                </c:pt>
                <c:pt idx="4986">
                  <c:v>4.9850000000000003</c:v>
                </c:pt>
                <c:pt idx="4987">
                  <c:v>4.9859999999999998</c:v>
                </c:pt>
                <c:pt idx="4988">
                  <c:v>4.9870000000000001</c:v>
                </c:pt>
                <c:pt idx="4989">
                  <c:v>4.9880000000000004</c:v>
                </c:pt>
                <c:pt idx="4990">
                  <c:v>4.9889999999999999</c:v>
                </c:pt>
                <c:pt idx="4991">
                  <c:v>4.99</c:v>
                </c:pt>
                <c:pt idx="4992">
                  <c:v>4.9909999999999997</c:v>
                </c:pt>
                <c:pt idx="4993">
                  <c:v>4.992</c:v>
                </c:pt>
                <c:pt idx="4994">
                  <c:v>4.9930000000000003</c:v>
                </c:pt>
                <c:pt idx="4995">
                  <c:v>4.9939999999999998</c:v>
                </c:pt>
                <c:pt idx="4996">
                  <c:v>4.9950000000000001</c:v>
                </c:pt>
                <c:pt idx="4997">
                  <c:v>4.9960000000000004</c:v>
                </c:pt>
                <c:pt idx="4998">
                  <c:v>4.9969999999999999</c:v>
                </c:pt>
                <c:pt idx="4999">
                  <c:v>4.9980000000000002</c:v>
                </c:pt>
                <c:pt idx="5000">
                  <c:v>4.9989999999999997</c:v>
                </c:pt>
                <c:pt idx="5001">
                  <c:v>5</c:v>
                </c:pt>
                <c:pt idx="5002">
                  <c:v>5.0010000000000003</c:v>
                </c:pt>
                <c:pt idx="5003">
                  <c:v>5.0019999999999998</c:v>
                </c:pt>
                <c:pt idx="5004">
                  <c:v>5.0030000000000001</c:v>
                </c:pt>
                <c:pt idx="5005">
                  <c:v>5.0039999999999996</c:v>
                </c:pt>
                <c:pt idx="5006">
                  <c:v>5.0049999999999999</c:v>
                </c:pt>
                <c:pt idx="5007">
                  <c:v>5.0060000000000002</c:v>
                </c:pt>
                <c:pt idx="5008">
                  <c:v>5.0069999999999997</c:v>
                </c:pt>
                <c:pt idx="5009">
                  <c:v>5.008</c:v>
                </c:pt>
                <c:pt idx="5010">
                  <c:v>5.0090000000000003</c:v>
                </c:pt>
                <c:pt idx="5011">
                  <c:v>5.01</c:v>
                </c:pt>
                <c:pt idx="5012">
                  <c:v>5.0110000000000001</c:v>
                </c:pt>
                <c:pt idx="5013">
                  <c:v>5.0119999999999996</c:v>
                </c:pt>
                <c:pt idx="5014">
                  <c:v>5.0129999999999999</c:v>
                </c:pt>
                <c:pt idx="5015">
                  <c:v>5.0140000000000002</c:v>
                </c:pt>
                <c:pt idx="5016">
                  <c:v>5.0149999999999997</c:v>
                </c:pt>
                <c:pt idx="5017">
                  <c:v>5.016</c:v>
                </c:pt>
                <c:pt idx="5018">
                  <c:v>5.0170000000000003</c:v>
                </c:pt>
                <c:pt idx="5019">
                  <c:v>5.0179999999999998</c:v>
                </c:pt>
                <c:pt idx="5020">
                  <c:v>5.0190000000000001</c:v>
                </c:pt>
                <c:pt idx="5021">
                  <c:v>5.0199999999999996</c:v>
                </c:pt>
                <c:pt idx="5022">
                  <c:v>5.0209999999999999</c:v>
                </c:pt>
                <c:pt idx="5023">
                  <c:v>5.0220000000000002</c:v>
                </c:pt>
                <c:pt idx="5024">
                  <c:v>5.0229999999999997</c:v>
                </c:pt>
                <c:pt idx="5025">
                  <c:v>5.024</c:v>
                </c:pt>
                <c:pt idx="5026">
                  <c:v>5.0250000000000004</c:v>
                </c:pt>
                <c:pt idx="5027">
                  <c:v>5.0259999999999998</c:v>
                </c:pt>
                <c:pt idx="5028">
                  <c:v>5.0270000000000001</c:v>
                </c:pt>
                <c:pt idx="5029">
                  <c:v>5.0279999999999996</c:v>
                </c:pt>
                <c:pt idx="5030">
                  <c:v>5.0289999999999999</c:v>
                </c:pt>
                <c:pt idx="5031">
                  <c:v>5.03</c:v>
                </c:pt>
                <c:pt idx="5032">
                  <c:v>5.0309999999999997</c:v>
                </c:pt>
                <c:pt idx="5033">
                  <c:v>5.032</c:v>
                </c:pt>
                <c:pt idx="5034">
                  <c:v>5.0330000000000004</c:v>
                </c:pt>
                <c:pt idx="5035">
                  <c:v>5.0339999999999998</c:v>
                </c:pt>
                <c:pt idx="5036">
                  <c:v>5.0350000000000001</c:v>
                </c:pt>
                <c:pt idx="5037">
                  <c:v>5.0359999999999996</c:v>
                </c:pt>
                <c:pt idx="5038">
                  <c:v>5.0369999999999999</c:v>
                </c:pt>
                <c:pt idx="5039">
                  <c:v>5.0380000000000003</c:v>
                </c:pt>
                <c:pt idx="5040">
                  <c:v>5.0389999999999997</c:v>
                </c:pt>
                <c:pt idx="5041">
                  <c:v>5.04</c:v>
                </c:pt>
                <c:pt idx="5042">
                  <c:v>5.0410000000000004</c:v>
                </c:pt>
                <c:pt idx="5043">
                  <c:v>5.0419999999999998</c:v>
                </c:pt>
                <c:pt idx="5044">
                  <c:v>5.0430000000000001</c:v>
                </c:pt>
                <c:pt idx="5045">
                  <c:v>5.0439999999999996</c:v>
                </c:pt>
                <c:pt idx="5046">
                  <c:v>5.0449999999999999</c:v>
                </c:pt>
                <c:pt idx="5047">
                  <c:v>5.0460000000000003</c:v>
                </c:pt>
                <c:pt idx="5048">
                  <c:v>5.0469999999999997</c:v>
                </c:pt>
                <c:pt idx="5049">
                  <c:v>5.048</c:v>
                </c:pt>
                <c:pt idx="5050">
                  <c:v>5.0490000000000004</c:v>
                </c:pt>
                <c:pt idx="5051">
                  <c:v>5.05</c:v>
                </c:pt>
                <c:pt idx="5052">
                  <c:v>5.0510000000000002</c:v>
                </c:pt>
                <c:pt idx="5053">
                  <c:v>5.0519999999999996</c:v>
                </c:pt>
                <c:pt idx="5054">
                  <c:v>5.0529999999999999</c:v>
                </c:pt>
                <c:pt idx="5055">
                  <c:v>5.0540000000000003</c:v>
                </c:pt>
                <c:pt idx="5056">
                  <c:v>5.0549999999999997</c:v>
                </c:pt>
                <c:pt idx="5057">
                  <c:v>5.056</c:v>
                </c:pt>
                <c:pt idx="5058">
                  <c:v>5.0570000000000004</c:v>
                </c:pt>
                <c:pt idx="5059">
                  <c:v>5.0579999999999998</c:v>
                </c:pt>
                <c:pt idx="5060">
                  <c:v>5.0590000000000002</c:v>
                </c:pt>
                <c:pt idx="5061">
                  <c:v>5.0599999999999996</c:v>
                </c:pt>
                <c:pt idx="5062">
                  <c:v>5.0609999999999999</c:v>
                </c:pt>
                <c:pt idx="5063">
                  <c:v>5.0620000000000003</c:v>
                </c:pt>
                <c:pt idx="5064">
                  <c:v>5.0629999999999997</c:v>
                </c:pt>
                <c:pt idx="5065">
                  <c:v>5.0640000000000001</c:v>
                </c:pt>
                <c:pt idx="5066">
                  <c:v>5.0650000000000004</c:v>
                </c:pt>
                <c:pt idx="5067">
                  <c:v>5.0659999999999998</c:v>
                </c:pt>
                <c:pt idx="5068">
                  <c:v>5.0670000000000002</c:v>
                </c:pt>
                <c:pt idx="5069">
                  <c:v>5.0679999999999996</c:v>
                </c:pt>
                <c:pt idx="5070">
                  <c:v>5.069</c:v>
                </c:pt>
                <c:pt idx="5071">
                  <c:v>5.07</c:v>
                </c:pt>
                <c:pt idx="5072">
                  <c:v>5.0709999999999997</c:v>
                </c:pt>
                <c:pt idx="5073">
                  <c:v>5.0720000000000001</c:v>
                </c:pt>
                <c:pt idx="5074">
                  <c:v>5.0730000000000004</c:v>
                </c:pt>
                <c:pt idx="5075">
                  <c:v>5.0739999999999998</c:v>
                </c:pt>
                <c:pt idx="5076">
                  <c:v>5.0750000000000002</c:v>
                </c:pt>
                <c:pt idx="5077">
                  <c:v>5.0759999999999996</c:v>
                </c:pt>
                <c:pt idx="5078">
                  <c:v>5.077</c:v>
                </c:pt>
                <c:pt idx="5079">
                  <c:v>5.0780000000000003</c:v>
                </c:pt>
                <c:pt idx="5080">
                  <c:v>5.0789999999999997</c:v>
                </c:pt>
                <c:pt idx="5081">
                  <c:v>5.08</c:v>
                </c:pt>
                <c:pt idx="5082">
                  <c:v>5.0810000000000004</c:v>
                </c:pt>
                <c:pt idx="5083">
                  <c:v>5.0819999999999999</c:v>
                </c:pt>
                <c:pt idx="5084">
                  <c:v>5.0830000000000002</c:v>
                </c:pt>
                <c:pt idx="5085">
                  <c:v>5.0839999999999996</c:v>
                </c:pt>
                <c:pt idx="5086">
                  <c:v>5.085</c:v>
                </c:pt>
                <c:pt idx="5087">
                  <c:v>5.0860000000000003</c:v>
                </c:pt>
                <c:pt idx="5088">
                  <c:v>5.0869999999999997</c:v>
                </c:pt>
                <c:pt idx="5089">
                  <c:v>5.0880000000000001</c:v>
                </c:pt>
                <c:pt idx="5090">
                  <c:v>5.0890000000000004</c:v>
                </c:pt>
                <c:pt idx="5091">
                  <c:v>5.09</c:v>
                </c:pt>
                <c:pt idx="5092">
                  <c:v>5.0910000000000002</c:v>
                </c:pt>
                <c:pt idx="5093">
                  <c:v>5.0919999999999996</c:v>
                </c:pt>
                <c:pt idx="5094">
                  <c:v>5.093</c:v>
                </c:pt>
                <c:pt idx="5095">
                  <c:v>5.0940000000000003</c:v>
                </c:pt>
                <c:pt idx="5096">
                  <c:v>5.0949999999999998</c:v>
                </c:pt>
                <c:pt idx="5097">
                  <c:v>5.0960000000000001</c:v>
                </c:pt>
                <c:pt idx="5098">
                  <c:v>5.0970000000000004</c:v>
                </c:pt>
                <c:pt idx="5099">
                  <c:v>5.0979999999999999</c:v>
                </c:pt>
                <c:pt idx="5100">
                  <c:v>5.0990000000000002</c:v>
                </c:pt>
                <c:pt idx="5101">
                  <c:v>5.0999999999999996</c:v>
                </c:pt>
                <c:pt idx="5102">
                  <c:v>5.101</c:v>
                </c:pt>
                <c:pt idx="5103">
                  <c:v>5.1020000000000003</c:v>
                </c:pt>
                <c:pt idx="5104">
                  <c:v>5.1029999999999998</c:v>
                </c:pt>
                <c:pt idx="5105">
                  <c:v>5.1040000000000001</c:v>
                </c:pt>
                <c:pt idx="5106">
                  <c:v>5.1050000000000004</c:v>
                </c:pt>
                <c:pt idx="5107">
                  <c:v>5.1059999999999999</c:v>
                </c:pt>
                <c:pt idx="5108">
                  <c:v>5.1070000000000002</c:v>
                </c:pt>
                <c:pt idx="5109">
                  <c:v>5.1079999999999997</c:v>
                </c:pt>
                <c:pt idx="5110">
                  <c:v>5.109</c:v>
                </c:pt>
                <c:pt idx="5111">
                  <c:v>5.1100000000000003</c:v>
                </c:pt>
                <c:pt idx="5112">
                  <c:v>5.1109999999999998</c:v>
                </c:pt>
                <c:pt idx="5113">
                  <c:v>5.1120000000000001</c:v>
                </c:pt>
                <c:pt idx="5114">
                  <c:v>5.1130000000000004</c:v>
                </c:pt>
                <c:pt idx="5115">
                  <c:v>5.1139999999999999</c:v>
                </c:pt>
                <c:pt idx="5116">
                  <c:v>5.1150000000000002</c:v>
                </c:pt>
                <c:pt idx="5117">
                  <c:v>5.1159999999999997</c:v>
                </c:pt>
                <c:pt idx="5118">
                  <c:v>5.117</c:v>
                </c:pt>
                <c:pt idx="5119">
                  <c:v>5.1180000000000003</c:v>
                </c:pt>
                <c:pt idx="5120">
                  <c:v>5.1189999999999998</c:v>
                </c:pt>
                <c:pt idx="5121">
                  <c:v>5.12</c:v>
                </c:pt>
                <c:pt idx="5122">
                  <c:v>5.1210000000000004</c:v>
                </c:pt>
                <c:pt idx="5123">
                  <c:v>5.1219999999999999</c:v>
                </c:pt>
                <c:pt idx="5124">
                  <c:v>5.1230000000000002</c:v>
                </c:pt>
                <c:pt idx="5125">
                  <c:v>5.1239999999999997</c:v>
                </c:pt>
                <c:pt idx="5126">
                  <c:v>5.125</c:v>
                </c:pt>
                <c:pt idx="5127">
                  <c:v>5.1260000000000003</c:v>
                </c:pt>
                <c:pt idx="5128">
                  <c:v>5.1269999999999998</c:v>
                </c:pt>
                <c:pt idx="5129">
                  <c:v>5.1280000000000001</c:v>
                </c:pt>
                <c:pt idx="5130">
                  <c:v>5.1289999999999996</c:v>
                </c:pt>
                <c:pt idx="5131">
                  <c:v>5.13</c:v>
                </c:pt>
                <c:pt idx="5132">
                  <c:v>5.1310000000000002</c:v>
                </c:pt>
                <c:pt idx="5133">
                  <c:v>5.1319999999999997</c:v>
                </c:pt>
                <c:pt idx="5134">
                  <c:v>5.133</c:v>
                </c:pt>
                <c:pt idx="5135">
                  <c:v>5.1340000000000003</c:v>
                </c:pt>
                <c:pt idx="5136">
                  <c:v>5.1349999999999998</c:v>
                </c:pt>
                <c:pt idx="5137">
                  <c:v>5.1360000000000001</c:v>
                </c:pt>
                <c:pt idx="5138">
                  <c:v>5.1369999999999996</c:v>
                </c:pt>
                <c:pt idx="5139">
                  <c:v>5.1379999999999999</c:v>
                </c:pt>
                <c:pt idx="5140">
                  <c:v>5.1390000000000002</c:v>
                </c:pt>
                <c:pt idx="5141">
                  <c:v>5.14</c:v>
                </c:pt>
                <c:pt idx="5142">
                  <c:v>5.141</c:v>
                </c:pt>
                <c:pt idx="5143">
                  <c:v>5.1420000000000003</c:v>
                </c:pt>
                <c:pt idx="5144">
                  <c:v>5.1429999999999998</c:v>
                </c:pt>
                <c:pt idx="5145">
                  <c:v>5.1440000000000001</c:v>
                </c:pt>
                <c:pt idx="5146">
                  <c:v>5.1449999999999996</c:v>
                </c:pt>
                <c:pt idx="5147">
                  <c:v>5.1459999999999999</c:v>
                </c:pt>
                <c:pt idx="5148">
                  <c:v>5.1470000000000002</c:v>
                </c:pt>
                <c:pt idx="5149">
                  <c:v>5.1479999999999997</c:v>
                </c:pt>
                <c:pt idx="5150">
                  <c:v>5.149</c:v>
                </c:pt>
                <c:pt idx="5151">
                  <c:v>5.15</c:v>
                </c:pt>
                <c:pt idx="5152">
                  <c:v>5.1509999999999998</c:v>
                </c:pt>
                <c:pt idx="5153">
                  <c:v>5.1520000000000001</c:v>
                </c:pt>
                <c:pt idx="5154">
                  <c:v>5.1529999999999996</c:v>
                </c:pt>
                <c:pt idx="5155">
                  <c:v>5.1539999999999999</c:v>
                </c:pt>
                <c:pt idx="5156">
                  <c:v>5.1550000000000002</c:v>
                </c:pt>
                <c:pt idx="5157">
                  <c:v>5.1559999999999997</c:v>
                </c:pt>
                <c:pt idx="5158">
                  <c:v>5.157</c:v>
                </c:pt>
                <c:pt idx="5159">
                  <c:v>5.1580000000000004</c:v>
                </c:pt>
                <c:pt idx="5160">
                  <c:v>5.1589999999999998</c:v>
                </c:pt>
                <c:pt idx="5161">
                  <c:v>5.16</c:v>
                </c:pt>
                <c:pt idx="5162">
                  <c:v>5.1609999999999996</c:v>
                </c:pt>
                <c:pt idx="5163">
                  <c:v>5.1619999999999999</c:v>
                </c:pt>
                <c:pt idx="5164">
                  <c:v>5.1630000000000003</c:v>
                </c:pt>
                <c:pt idx="5165">
                  <c:v>5.1639999999999997</c:v>
                </c:pt>
                <c:pt idx="5166">
                  <c:v>5.165</c:v>
                </c:pt>
                <c:pt idx="5167">
                  <c:v>5.1660000000000004</c:v>
                </c:pt>
                <c:pt idx="5168">
                  <c:v>5.1669999999999998</c:v>
                </c:pt>
                <c:pt idx="5169">
                  <c:v>5.1680000000000001</c:v>
                </c:pt>
                <c:pt idx="5170">
                  <c:v>5.1689999999999996</c:v>
                </c:pt>
                <c:pt idx="5171">
                  <c:v>5.17</c:v>
                </c:pt>
                <c:pt idx="5172">
                  <c:v>5.1710000000000003</c:v>
                </c:pt>
                <c:pt idx="5173">
                  <c:v>5.1719999999999997</c:v>
                </c:pt>
                <c:pt idx="5174">
                  <c:v>5.173</c:v>
                </c:pt>
                <c:pt idx="5175">
                  <c:v>5.1740000000000004</c:v>
                </c:pt>
                <c:pt idx="5176">
                  <c:v>5.1749999999999998</c:v>
                </c:pt>
                <c:pt idx="5177">
                  <c:v>5.1760000000000002</c:v>
                </c:pt>
                <c:pt idx="5178">
                  <c:v>5.1769999999999996</c:v>
                </c:pt>
                <c:pt idx="5179">
                  <c:v>5.1779999999999999</c:v>
                </c:pt>
                <c:pt idx="5180">
                  <c:v>5.1790000000000003</c:v>
                </c:pt>
                <c:pt idx="5181">
                  <c:v>5.18</c:v>
                </c:pt>
                <c:pt idx="5182">
                  <c:v>5.181</c:v>
                </c:pt>
                <c:pt idx="5183">
                  <c:v>5.1820000000000004</c:v>
                </c:pt>
                <c:pt idx="5184">
                  <c:v>5.1829999999999998</c:v>
                </c:pt>
                <c:pt idx="5185">
                  <c:v>5.1840000000000002</c:v>
                </c:pt>
                <c:pt idx="5186">
                  <c:v>5.1849999999999996</c:v>
                </c:pt>
                <c:pt idx="5187">
                  <c:v>5.1859999999999999</c:v>
                </c:pt>
                <c:pt idx="5188">
                  <c:v>5.1870000000000003</c:v>
                </c:pt>
                <c:pt idx="5189">
                  <c:v>5.1879999999999997</c:v>
                </c:pt>
                <c:pt idx="5190">
                  <c:v>5.1890000000000001</c:v>
                </c:pt>
                <c:pt idx="5191">
                  <c:v>5.19</c:v>
                </c:pt>
                <c:pt idx="5192">
                  <c:v>5.1909999999999998</c:v>
                </c:pt>
                <c:pt idx="5193">
                  <c:v>5.1920000000000002</c:v>
                </c:pt>
                <c:pt idx="5194">
                  <c:v>5.1929999999999996</c:v>
                </c:pt>
                <c:pt idx="5195">
                  <c:v>5.194</c:v>
                </c:pt>
                <c:pt idx="5196">
                  <c:v>5.1950000000000003</c:v>
                </c:pt>
                <c:pt idx="5197">
                  <c:v>5.1959999999999997</c:v>
                </c:pt>
                <c:pt idx="5198">
                  <c:v>5.1970000000000001</c:v>
                </c:pt>
                <c:pt idx="5199">
                  <c:v>5.1980000000000004</c:v>
                </c:pt>
                <c:pt idx="5200">
                  <c:v>5.1989999999999998</c:v>
                </c:pt>
                <c:pt idx="5201">
                  <c:v>5.2</c:v>
                </c:pt>
                <c:pt idx="5202">
                  <c:v>5.2009999999999996</c:v>
                </c:pt>
                <c:pt idx="5203">
                  <c:v>5.202</c:v>
                </c:pt>
                <c:pt idx="5204">
                  <c:v>5.2030000000000003</c:v>
                </c:pt>
                <c:pt idx="5205">
                  <c:v>5.2039999999999997</c:v>
                </c:pt>
                <c:pt idx="5206">
                  <c:v>5.2050000000000001</c:v>
                </c:pt>
                <c:pt idx="5207">
                  <c:v>5.2060000000000004</c:v>
                </c:pt>
                <c:pt idx="5208">
                  <c:v>5.2069999999999999</c:v>
                </c:pt>
                <c:pt idx="5209">
                  <c:v>5.2080000000000002</c:v>
                </c:pt>
                <c:pt idx="5210">
                  <c:v>5.2089999999999996</c:v>
                </c:pt>
                <c:pt idx="5211">
                  <c:v>5.21</c:v>
                </c:pt>
                <c:pt idx="5212">
                  <c:v>5.2110000000000003</c:v>
                </c:pt>
                <c:pt idx="5213">
                  <c:v>5.2119999999999997</c:v>
                </c:pt>
                <c:pt idx="5214">
                  <c:v>5.2130000000000001</c:v>
                </c:pt>
                <c:pt idx="5215">
                  <c:v>5.2140000000000004</c:v>
                </c:pt>
                <c:pt idx="5216">
                  <c:v>5.2149999999999999</c:v>
                </c:pt>
                <c:pt idx="5217">
                  <c:v>5.2160000000000002</c:v>
                </c:pt>
                <c:pt idx="5218">
                  <c:v>5.2169999999999996</c:v>
                </c:pt>
                <c:pt idx="5219">
                  <c:v>5.218</c:v>
                </c:pt>
                <c:pt idx="5220">
                  <c:v>5.2190000000000003</c:v>
                </c:pt>
                <c:pt idx="5221">
                  <c:v>5.22</c:v>
                </c:pt>
                <c:pt idx="5222">
                  <c:v>5.2210000000000001</c:v>
                </c:pt>
                <c:pt idx="5223">
                  <c:v>5.2220000000000004</c:v>
                </c:pt>
                <c:pt idx="5224">
                  <c:v>5.2229999999999999</c:v>
                </c:pt>
                <c:pt idx="5225">
                  <c:v>5.2240000000000002</c:v>
                </c:pt>
                <c:pt idx="5226">
                  <c:v>5.2249999999999996</c:v>
                </c:pt>
                <c:pt idx="5227">
                  <c:v>5.226</c:v>
                </c:pt>
                <c:pt idx="5228">
                  <c:v>5.2270000000000003</c:v>
                </c:pt>
                <c:pt idx="5229">
                  <c:v>5.2279999999999998</c:v>
                </c:pt>
                <c:pt idx="5230">
                  <c:v>5.2290000000000001</c:v>
                </c:pt>
                <c:pt idx="5231">
                  <c:v>5.23</c:v>
                </c:pt>
                <c:pt idx="5232">
                  <c:v>5.2309999999999999</c:v>
                </c:pt>
                <c:pt idx="5233">
                  <c:v>5.2320000000000002</c:v>
                </c:pt>
                <c:pt idx="5234">
                  <c:v>5.2329999999999997</c:v>
                </c:pt>
                <c:pt idx="5235">
                  <c:v>5.234</c:v>
                </c:pt>
                <c:pt idx="5236">
                  <c:v>5.2350000000000003</c:v>
                </c:pt>
                <c:pt idx="5237">
                  <c:v>5.2359999999999998</c:v>
                </c:pt>
                <c:pt idx="5238">
                  <c:v>5.2370000000000001</c:v>
                </c:pt>
                <c:pt idx="5239">
                  <c:v>5.2380000000000004</c:v>
                </c:pt>
                <c:pt idx="5240">
                  <c:v>5.2389999999999999</c:v>
                </c:pt>
                <c:pt idx="5241">
                  <c:v>5.24</c:v>
                </c:pt>
                <c:pt idx="5242">
                  <c:v>5.2409999999999997</c:v>
                </c:pt>
                <c:pt idx="5243">
                  <c:v>5.242</c:v>
                </c:pt>
                <c:pt idx="5244">
                  <c:v>5.2430000000000003</c:v>
                </c:pt>
                <c:pt idx="5245">
                  <c:v>5.2439999999999998</c:v>
                </c:pt>
                <c:pt idx="5246">
                  <c:v>5.2450000000000001</c:v>
                </c:pt>
                <c:pt idx="5247">
                  <c:v>5.2460000000000004</c:v>
                </c:pt>
                <c:pt idx="5248">
                  <c:v>5.2469999999999999</c:v>
                </c:pt>
                <c:pt idx="5249">
                  <c:v>5.2480000000000002</c:v>
                </c:pt>
                <c:pt idx="5250">
                  <c:v>5.2489999999999997</c:v>
                </c:pt>
                <c:pt idx="5251">
                  <c:v>5.25</c:v>
                </c:pt>
                <c:pt idx="5252">
                  <c:v>5.2510000000000003</c:v>
                </c:pt>
                <c:pt idx="5253">
                  <c:v>5.2519999999999998</c:v>
                </c:pt>
                <c:pt idx="5254">
                  <c:v>5.2530000000000001</c:v>
                </c:pt>
                <c:pt idx="5255">
                  <c:v>5.2539999999999996</c:v>
                </c:pt>
                <c:pt idx="5256">
                  <c:v>5.2549999999999999</c:v>
                </c:pt>
                <c:pt idx="5257">
                  <c:v>5.2560000000000002</c:v>
                </c:pt>
                <c:pt idx="5258">
                  <c:v>5.2569999999999997</c:v>
                </c:pt>
                <c:pt idx="5259">
                  <c:v>5.258</c:v>
                </c:pt>
                <c:pt idx="5260">
                  <c:v>5.2590000000000003</c:v>
                </c:pt>
                <c:pt idx="5261">
                  <c:v>5.26</c:v>
                </c:pt>
                <c:pt idx="5262">
                  <c:v>5.2610000000000001</c:v>
                </c:pt>
                <c:pt idx="5263">
                  <c:v>5.2619999999999996</c:v>
                </c:pt>
                <c:pt idx="5264">
                  <c:v>5.2629999999999999</c:v>
                </c:pt>
                <c:pt idx="5265">
                  <c:v>5.2640000000000002</c:v>
                </c:pt>
                <c:pt idx="5266">
                  <c:v>5.2649999999999997</c:v>
                </c:pt>
                <c:pt idx="5267">
                  <c:v>5.266</c:v>
                </c:pt>
                <c:pt idx="5268">
                  <c:v>5.2670000000000003</c:v>
                </c:pt>
                <c:pt idx="5269">
                  <c:v>5.2679999999999998</c:v>
                </c:pt>
                <c:pt idx="5270">
                  <c:v>5.2690000000000001</c:v>
                </c:pt>
                <c:pt idx="5271">
                  <c:v>5.27</c:v>
                </c:pt>
                <c:pt idx="5272">
                  <c:v>5.2709999999999999</c:v>
                </c:pt>
                <c:pt idx="5273">
                  <c:v>5.2720000000000002</c:v>
                </c:pt>
                <c:pt idx="5274">
                  <c:v>5.2729999999999997</c:v>
                </c:pt>
                <c:pt idx="5275">
                  <c:v>5.274</c:v>
                </c:pt>
                <c:pt idx="5276">
                  <c:v>5.2750000000000004</c:v>
                </c:pt>
                <c:pt idx="5277">
                  <c:v>5.2759999999999998</c:v>
                </c:pt>
                <c:pt idx="5278">
                  <c:v>5.2770000000000001</c:v>
                </c:pt>
                <c:pt idx="5279">
                  <c:v>5.2779999999999996</c:v>
                </c:pt>
                <c:pt idx="5280">
                  <c:v>5.2789999999999999</c:v>
                </c:pt>
                <c:pt idx="5281">
                  <c:v>5.28</c:v>
                </c:pt>
                <c:pt idx="5282">
                  <c:v>5.2809999999999997</c:v>
                </c:pt>
                <c:pt idx="5283">
                  <c:v>5.282</c:v>
                </c:pt>
                <c:pt idx="5284">
                  <c:v>5.2830000000000004</c:v>
                </c:pt>
                <c:pt idx="5285">
                  <c:v>5.2839999999999998</c:v>
                </c:pt>
                <c:pt idx="5286">
                  <c:v>5.2850000000000001</c:v>
                </c:pt>
                <c:pt idx="5287">
                  <c:v>5.2859999999999996</c:v>
                </c:pt>
                <c:pt idx="5288">
                  <c:v>5.2869999999999999</c:v>
                </c:pt>
                <c:pt idx="5289">
                  <c:v>5.2880000000000003</c:v>
                </c:pt>
                <c:pt idx="5290">
                  <c:v>5.2889999999999997</c:v>
                </c:pt>
                <c:pt idx="5291">
                  <c:v>5.29</c:v>
                </c:pt>
                <c:pt idx="5292">
                  <c:v>5.2910000000000004</c:v>
                </c:pt>
                <c:pt idx="5293">
                  <c:v>5.2919999999999998</c:v>
                </c:pt>
                <c:pt idx="5294">
                  <c:v>5.2930000000000001</c:v>
                </c:pt>
                <c:pt idx="5295">
                  <c:v>5.2939999999999996</c:v>
                </c:pt>
                <c:pt idx="5296">
                  <c:v>5.2949999999999999</c:v>
                </c:pt>
                <c:pt idx="5297">
                  <c:v>5.2960000000000003</c:v>
                </c:pt>
                <c:pt idx="5298">
                  <c:v>5.2969999999999997</c:v>
                </c:pt>
                <c:pt idx="5299">
                  <c:v>5.298</c:v>
                </c:pt>
                <c:pt idx="5300">
                  <c:v>5.2990000000000004</c:v>
                </c:pt>
                <c:pt idx="5301">
                  <c:v>5.3</c:v>
                </c:pt>
                <c:pt idx="5302">
                  <c:v>5.3010000000000002</c:v>
                </c:pt>
                <c:pt idx="5303">
                  <c:v>5.3019999999999996</c:v>
                </c:pt>
                <c:pt idx="5304">
                  <c:v>5.3029999999999999</c:v>
                </c:pt>
                <c:pt idx="5305">
                  <c:v>5.3040000000000003</c:v>
                </c:pt>
                <c:pt idx="5306">
                  <c:v>5.3049999999999997</c:v>
                </c:pt>
                <c:pt idx="5307">
                  <c:v>5.306</c:v>
                </c:pt>
                <c:pt idx="5308">
                  <c:v>5.3070000000000004</c:v>
                </c:pt>
                <c:pt idx="5309">
                  <c:v>5.3079999999999998</c:v>
                </c:pt>
                <c:pt idx="5310">
                  <c:v>5.3090000000000002</c:v>
                </c:pt>
                <c:pt idx="5311">
                  <c:v>5.31</c:v>
                </c:pt>
                <c:pt idx="5312">
                  <c:v>5.3109999999999999</c:v>
                </c:pt>
                <c:pt idx="5313">
                  <c:v>5.3120000000000003</c:v>
                </c:pt>
                <c:pt idx="5314">
                  <c:v>5.3129999999999997</c:v>
                </c:pt>
                <c:pt idx="5315">
                  <c:v>5.3140000000000001</c:v>
                </c:pt>
                <c:pt idx="5316">
                  <c:v>5.3150000000000004</c:v>
                </c:pt>
                <c:pt idx="5317">
                  <c:v>5.3159999999999998</c:v>
                </c:pt>
                <c:pt idx="5318">
                  <c:v>5.3170000000000002</c:v>
                </c:pt>
                <c:pt idx="5319">
                  <c:v>5.3179999999999996</c:v>
                </c:pt>
                <c:pt idx="5320">
                  <c:v>5.319</c:v>
                </c:pt>
                <c:pt idx="5321">
                  <c:v>5.32</c:v>
                </c:pt>
                <c:pt idx="5322">
                  <c:v>5.3209999999999997</c:v>
                </c:pt>
                <c:pt idx="5323">
                  <c:v>5.3220000000000001</c:v>
                </c:pt>
                <c:pt idx="5324">
                  <c:v>5.3230000000000004</c:v>
                </c:pt>
                <c:pt idx="5325">
                  <c:v>5.3239999999999998</c:v>
                </c:pt>
                <c:pt idx="5326">
                  <c:v>5.3250000000000002</c:v>
                </c:pt>
                <c:pt idx="5327">
                  <c:v>5.3259999999999996</c:v>
                </c:pt>
                <c:pt idx="5328">
                  <c:v>5.327</c:v>
                </c:pt>
                <c:pt idx="5329">
                  <c:v>5.3280000000000003</c:v>
                </c:pt>
                <c:pt idx="5330">
                  <c:v>5.3289999999999997</c:v>
                </c:pt>
                <c:pt idx="5331">
                  <c:v>5.33</c:v>
                </c:pt>
                <c:pt idx="5332">
                  <c:v>5.3310000000000004</c:v>
                </c:pt>
                <c:pt idx="5333">
                  <c:v>5.3319999999999999</c:v>
                </c:pt>
                <c:pt idx="5334">
                  <c:v>5.3330000000000002</c:v>
                </c:pt>
                <c:pt idx="5335">
                  <c:v>5.3339999999999996</c:v>
                </c:pt>
                <c:pt idx="5336">
                  <c:v>5.335</c:v>
                </c:pt>
                <c:pt idx="5337">
                  <c:v>5.3360000000000003</c:v>
                </c:pt>
                <c:pt idx="5338">
                  <c:v>5.3369999999999997</c:v>
                </c:pt>
                <c:pt idx="5339">
                  <c:v>5.3380000000000001</c:v>
                </c:pt>
                <c:pt idx="5340">
                  <c:v>5.3390000000000004</c:v>
                </c:pt>
                <c:pt idx="5341">
                  <c:v>5.34</c:v>
                </c:pt>
                <c:pt idx="5342">
                  <c:v>5.3410000000000002</c:v>
                </c:pt>
                <c:pt idx="5343">
                  <c:v>5.3419999999999996</c:v>
                </c:pt>
                <c:pt idx="5344">
                  <c:v>5.343</c:v>
                </c:pt>
                <c:pt idx="5345">
                  <c:v>5.3440000000000003</c:v>
                </c:pt>
                <c:pt idx="5346">
                  <c:v>5.3449999999999998</c:v>
                </c:pt>
                <c:pt idx="5347">
                  <c:v>5.3460000000000001</c:v>
                </c:pt>
                <c:pt idx="5348">
                  <c:v>5.3470000000000004</c:v>
                </c:pt>
                <c:pt idx="5349">
                  <c:v>5.3479999999999999</c:v>
                </c:pt>
                <c:pt idx="5350">
                  <c:v>5.3490000000000002</c:v>
                </c:pt>
                <c:pt idx="5351">
                  <c:v>5.35</c:v>
                </c:pt>
                <c:pt idx="5352">
                  <c:v>5.351</c:v>
                </c:pt>
                <c:pt idx="5353">
                  <c:v>5.3520000000000003</c:v>
                </c:pt>
                <c:pt idx="5354">
                  <c:v>5.3529999999999998</c:v>
                </c:pt>
                <c:pt idx="5355">
                  <c:v>5.3540000000000001</c:v>
                </c:pt>
                <c:pt idx="5356">
                  <c:v>5.3550000000000004</c:v>
                </c:pt>
                <c:pt idx="5357">
                  <c:v>5.3559999999999999</c:v>
                </c:pt>
                <c:pt idx="5358">
                  <c:v>5.3570000000000002</c:v>
                </c:pt>
                <c:pt idx="5359">
                  <c:v>5.3579999999999997</c:v>
                </c:pt>
                <c:pt idx="5360">
                  <c:v>5.359</c:v>
                </c:pt>
                <c:pt idx="5361">
                  <c:v>5.36</c:v>
                </c:pt>
                <c:pt idx="5362">
                  <c:v>5.3609999999999998</c:v>
                </c:pt>
                <c:pt idx="5363">
                  <c:v>5.3620000000000001</c:v>
                </c:pt>
                <c:pt idx="5364">
                  <c:v>5.3630000000000004</c:v>
                </c:pt>
                <c:pt idx="5365">
                  <c:v>5.3639999999999999</c:v>
                </c:pt>
                <c:pt idx="5366">
                  <c:v>5.3650000000000002</c:v>
                </c:pt>
                <c:pt idx="5367">
                  <c:v>5.3659999999999997</c:v>
                </c:pt>
                <c:pt idx="5368">
                  <c:v>5.367</c:v>
                </c:pt>
                <c:pt idx="5369">
                  <c:v>5.3680000000000003</c:v>
                </c:pt>
                <c:pt idx="5370">
                  <c:v>5.3689999999999998</c:v>
                </c:pt>
                <c:pt idx="5371">
                  <c:v>5.37</c:v>
                </c:pt>
                <c:pt idx="5372">
                  <c:v>5.3710000000000004</c:v>
                </c:pt>
                <c:pt idx="5373">
                  <c:v>5.3719999999999999</c:v>
                </c:pt>
                <c:pt idx="5374">
                  <c:v>5.3730000000000002</c:v>
                </c:pt>
                <c:pt idx="5375">
                  <c:v>5.3739999999999997</c:v>
                </c:pt>
                <c:pt idx="5376">
                  <c:v>5.375</c:v>
                </c:pt>
                <c:pt idx="5377">
                  <c:v>5.3760000000000003</c:v>
                </c:pt>
                <c:pt idx="5378">
                  <c:v>5.3769999999999998</c:v>
                </c:pt>
                <c:pt idx="5379">
                  <c:v>5.3780000000000001</c:v>
                </c:pt>
                <c:pt idx="5380">
                  <c:v>5.3789999999999996</c:v>
                </c:pt>
                <c:pt idx="5381">
                  <c:v>5.38</c:v>
                </c:pt>
                <c:pt idx="5382">
                  <c:v>5.3810000000000002</c:v>
                </c:pt>
                <c:pt idx="5383">
                  <c:v>5.3819999999999997</c:v>
                </c:pt>
                <c:pt idx="5384">
                  <c:v>5.383</c:v>
                </c:pt>
                <c:pt idx="5385">
                  <c:v>5.3840000000000003</c:v>
                </c:pt>
                <c:pt idx="5386">
                  <c:v>5.3849999999999998</c:v>
                </c:pt>
                <c:pt idx="5387">
                  <c:v>5.3860000000000001</c:v>
                </c:pt>
                <c:pt idx="5388">
                  <c:v>5.3869999999999996</c:v>
                </c:pt>
                <c:pt idx="5389">
                  <c:v>5.3879999999999999</c:v>
                </c:pt>
                <c:pt idx="5390">
                  <c:v>5.3890000000000002</c:v>
                </c:pt>
                <c:pt idx="5391">
                  <c:v>5.39</c:v>
                </c:pt>
                <c:pt idx="5392">
                  <c:v>5.391</c:v>
                </c:pt>
                <c:pt idx="5393">
                  <c:v>5.3920000000000003</c:v>
                </c:pt>
                <c:pt idx="5394">
                  <c:v>5.3929999999999998</c:v>
                </c:pt>
                <c:pt idx="5395">
                  <c:v>5.3940000000000001</c:v>
                </c:pt>
                <c:pt idx="5396">
                  <c:v>5.3949999999999996</c:v>
                </c:pt>
                <c:pt idx="5397">
                  <c:v>5.3959999999999999</c:v>
                </c:pt>
                <c:pt idx="5398">
                  <c:v>5.3970000000000002</c:v>
                </c:pt>
                <c:pt idx="5399">
                  <c:v>5.3979999999999997</c:v>
                </c:pt>
                <c:pt idx="5400">
                  <c:v>5.399</c:v>
                </c:pt>
                <c:pt idx="5401">
                  <c:v>5.4</c:v>
                </c:pt>
                <c:pt idx="5402">
                  <c:v>5.4009999999999998</c:v>
                </c:pt>
                <c:pt idx="5403">
                  <c:v>5.4020000000000001</c:v>
                </c:pt>
                <c:pt idx="5404">
                  <c:v>5.4029999999999996</c:v>
                </c:pt>
                <c:pt idx="5405">
                  <c:v>5.4039999999999999</c:v>
                </c:pt>
                <c:pt idx="5406">
                  <c:v>5.4050000000000002</c:v>
                </c:pt>
                <c:pt idx="5407">
                  <c:v>5.4059999999999997</c:v>
                </c:pt>
                <c:pt idx="5408">
                  <c:v>5.407</c:v>
                </c:pt>
                <c:pt idx="5409">
                  <c:v>5.4080000000000004</c:v>
                </c:pt>
                <c:pt idx="5410">
                  <c:v>5.4089999999999998</c:v>
                </c:pt>
                <c:pt idx="5411">
                  <c:v>5.41</c:v>
                </c:pt>
                <c:pt idx="5412">
                  <c:v>5.4109999999999996</c:v>
                </c:pt>
                <c:pt idx="5413">
                  <c:v>5.4119999999999999</c:v>
                </c:pt>
                <c:pt idx="5414">
                  <c:v>5.4130000000000003</c:v>
                </c:pt>
                <c:pt idx="5415">
                  <c:v>5.4139999999999997</c:v>
                </c:pt>
                <c:pt idx="5416">
                  <c:v>5.415</c:v>
                </c:pt>
                <c:pt idx="5417">
                  <c:v>5.4160000000000004</c:v>
                </c:pt>
                <c:pt idx="5418">
                  <c:v>5.4169999999999998</c:v>
                </c:pt>
                <c:pt idx="5419">
                  <c:v>5.4180000000000001</c:v>
                </c:pt>
                <c:pt idx="5420">
                  <c:v>5.4189999999999996</c:v>
                </c:pt>
                <c:pt idx="5421">
                  <c:v>5.42</c:v>
                </c:pt>
                <c:pt idx="5422">
                  <c:v>5.4210000000000003</c:v>
                </c:pt>
                <c:pt idx="5423">
                  <c:v>5.4219999999999997</c:v>
                </c:pt>
                <c:pt idx="5424">
                  <c:v>5.423</c:v>
                </c:pt>
                <c:pt idx="5425">
                  <c:v>5.4240000000000004</c:v>
                </c:pt>
                <c:pt idx="5426">
                  <c:v>5.4249999999999998</c:v>
                </c:pt>
                <c:pt idx="5427">
                  <c:v>5.4260000000000002</c:v>
                </c:pt>
                <c:pt idx="5428">
                  <c:v>5.4269999999999996</c:v>
                </c:pt>
                <c:pt idx="5429">
                  <c:v>5.4279999999999999</c:v>
                </c:pt>
                <c:pt idx="5430">
                  <c:v>5.4290000000000003</c:v>
                </c:pt>
                <c:pt idx="5431">
                  <c:v>5.43</c:v>
                </c:pt>
                <c:pt idx="5432">
                  <c:v>5.431</c:v>
                </c:pt>
                <c:pt idx="5433">
                  <c:v>5.4320000000000004</c:v>
                </c:pt>
                <c:pt idx="5434">
                  <c:v>5.4329999999999998</c:v>
                </c:pt>
                <c:pt idx="5435">
                  <c:v>5.4340000000000002</c:v>
                </c:pt>
                <c:pt idx="5436">
                  <c:v>5.4349999999999996</c:v>
                </c:pt>
                <c:pt idx="5437">
                  <c:v>5.4359999999999999</c:v>
                </c:pt>
                <c:pt idx="5438">
                  <c:v>5.4370000000000003</c:v>
                </c:pt>
                <c:pt idx="5439">
                  <c:v>5.4379999999999997</c:v>
                </c:pt>
                <c:pt idx="5440">
                  <c:v>5.4390000000000001</c:v>
                </c:pt>
                <c:pt idx="5441">
                  <c:v>5.44</c:v>
                </c:pt>
                <c:pt idx="5442">
                  <c:v>5.4409999999999998</c:v>
                </c:pt>
                <c:pt idx="5443">
                  <c:v>5.4420000000000002</c:v>
                </c:pt>
                <c:pt idx="5444">
                  <c:v>5.4429999999999996</c:v>
                </c:pt>
                <c:pt idx="5445">
                  <c:v>5.444</c:v>
                </c:pt>
                <c:pt idx="5446">
                  <c:v>5.4450000000000003</c:v>
                </c:pt>
                <c:pt idx="5447">
                  <c:v>5.4459999999999997</c:v>
                </c:pt>
                <c:pt idx="5448">
                  <c:v>5.4470000000000001</c:v>
                </c:pt>
                <c:pt idx="5449">
                  <c:v>5.4480000000000004</c:v>
                </c:pt>
                <c:pt idx="5450">
                  <c:v>5.4489999999999998</c:v>
                </c:pt>
                <c:pt idx="5451">
                  <c:v>5.45</c:v>
                </c:pt>
                <c:pt idx="5452">
                  <c:v>5.4509999999999996</c:v>
                </c:pt>
                <c:pt idx="5453">
                  <c:v>5.452</c:v>
                </c:pt>
                <c:pt idx="5454">
                  <c:v>5.4530000000000003</c:v>
                </c:pt>
                <c:pt idx="5455">
                  <c:v>5.4539999999999997</c:v>
                </c:pt>
                <c:pt idx="5456">
                  <c:v>5.4550000000000001</c:v>
                </c:pt>
                <c:pt idx="5457">
                  <c:v>5.4560000000000004</c:v>
                </c:pt>
                <c:pt idx="5458">
                  <c:v>5.4569999999999999</c:v>
                </c:pt>
                <c:pt idx="5459">
                  <c:v>5.4580000000000002</c:v>
                </c:pt>
                <c:pt idx="5460">
                  <c:v>5.4589999999999996</c:v>
                </c:pt>
                <c:pt idx="5461">
                  <c:v>5.46</c:v>
                </c:pt>
                <c:pt idx="5462">
                  <c:v>5.4610000000000003</c:v>
                </c:pt>
                <c:pt idx="5463">
                  <c:v>5.4619999999999997</c:v>
                </c:pt>
                <c:pt idx="5464">
                  <c:v>5.4630000000000001</c:v>
                </c:pt>
                <c:pt idx="5465">
                  <c:v>5.4640000000000004</c:v>
                </c:pt>
                <c:pt idx="5466">
                  <c:v>5.4649999999999999</c:v>
                </c:pt>
                <c:pt idx="5467">
                  <c:v>5.4660000000000002</c:v>
                </c:pt>
                <c:pt idx="5468">
                  <c:v>5.4669999999999996</c:v>
                </c:pt>
                <c:pt idx="5469">
                  <c:v>5.468</c:v>
                </c:pt>
                <c:pt idx="5470">
                  <c:v>5.4690000000000003</c:v>
                </c:pt>
                <c:pt idx="5471">
                  <c:v>5.47</c:v>
                </c:pt>
                <c:pt idx="5472">
                  <c:v>5.4710000000000001</c:v>
                </c:pt>
                <c:pt idx="5473">
                  <c:v>5.4720000000000004</c:v>
                </c:pt>
                <c:pt idx="5474">
                  <c:v>5.4729999999999999</c:v>
                </c:pt>
                <c:pt idx="5475">
                  <c:v>5.4740000000000002</c:v>
                </c:pt>
                <c:pt idx="5476">
                  <c:v>5.4749999999999996</c:v>
                </c:pt>
                <c:pt idx="5477">
                  <c:v>5.476</c:v>
                </c:pt>
                <c:pt idx="5478">
                  <c:v>5.4770000000000003</c:v>
                </c:pt>
                <c:pt idx="5479">
                  <c:v>5.4779999999999998</c:v>
                </c:pt>
                <c:pt idx="5480">
                  <c:v>5.4790000000000001</c:v>
                </c:pt>
                <c:pt idx="5481">
                  <c:v>5.48</c:v>
                </c:pt>
                <c:pt idx="5482">
                  <c:v>5.4809999999999999</c:v>
                </c:pt>
                <c:pt idx="5483">
                  <c:v>5.4820000000000002</c:v>
                </c:pt>
                <c:pt idx="5484">
                  <c:v>5.4829999999999997</c:v>
                </c:pt>
                <c:pt idx="5485">
                  <c:v>5.484</c:v>
                </c:pt>
                <c:pt idx="5486">
                  <c:v>5.4850000000000003</c:v>
                </c:pt>
                <c:pt idx="5487">
                  <c:v>5.4859999999999998</c:v>
                </c:pt>
                <c:pt idx="5488">
                  <c:v>5.4870000000000001</c:v>
                </c:pt>
                <c:pt idx="5489">
                  <c:v>5.4880000000000004</c:v>
                </c:pt>
                <c:pt idx="5490">
                  <c:v>5.4889999999999999</c:v>
                </c:pt>
                <c:pt idx="5491">
                  <c:v>5.49</c:v>
                </c:pt>
                <c:pt idx="5492">
                  <c:v>5.4909999999999997</c:v>
                </c:pt>
                <c:pt idx="5493">
                  <c:v>5.492</c:v>
                </c:pt>
                <c:pt idx="5494">
                  <c:v>5.4930000000000003</c:v>
                </c:pt>
                <c:pt idx="5495">
                  <c:v>5.4939999999999998</c:v>
                </c:pt>
                <c:pt idx="5496">
                  <c:v>5.4950000000000001</c:v>
                </c:pt>
                <c:pt idx="5497">
                  <c:v>5.4960000000000004</c:v>
                </c:pt>
                <c:pt idx="5498">
                  <c:v>5.4969999999999999</c:v>
                </c:pt>
                <c:pt idx="5499">
                  <c:v>5.4980000000000002</c:v>
                </c:pt>
                <c:pt idx="5500">
                  <c:v>5.4989999999999997</c:v>
                </c:pt>
                <c:pt idx="5501">
                  <c:v>5.5</c:v>
                </c:pt>
                <c:pt idx="5502">
                  <c:v>5.5010000000000003</c:v>
                </c:pt>
                <c:pt idx="5503">
                  <c:v>5.5019999999999998</c:v>
                </c:pt>
                <c:pt idx="5504">
                  <c:v>5.5030000000000001</c:v>
                </c:pt>
                <c:pt idx="5505">
                  <c:v>5.5039999999999996</c:v>
                </c:pt>
                <c:pt idx="5506">
                  <c:v>5.5049999999999999</c:v>
                </c:pt>
                <c:pt idx="5507">
                  <c:v>5.5060000000000002</c:v>
                </c:pt>
                <c:pt idx="5508">
                  <c:v>5.5069999999999997</c:v>
                </c:pt>
                <c:pt idx="5509">
                  <c:v>5.508</c:v>
                </c:pt>
                <c:pt idx="5510">
                  <c:v>5.5090000000000003</c:v>
                </c:pt>
                <c:pt idx="5511">
                  <c:v>5.51</c:v>
                </c:pt>
                <c:pt idx="5512">
                  <c:v>5.5110000000000001</c:v>
                </c:pt>
                <c:pt idx="5513">
                  <c:v>5.5119999999999996</c:v>
                </c:pt>
                <c:pt idx="5514">
                  <c:v>5.5129999999999999</c:v>
                </c:pt>
                <c:pt idx="5515">
                  <c:v>5.5140000000000002</c:v>
                </c:pt>
                <c:pt idx="5516">
                  <c:v>5.5149999999999997</c:v>
                </c:pt>
                <c:pt idx="5517">
                  <c:v>5.516</c:v>
                </c:pt>
                <c:pt idx="5518">
                  <c:v>5.5170000000000003</c:v>
                </c:pt>
                <c:pt idx="5519">
                  <c:v>5.5179999999999998</c:v>
                </c:pt>
                <c:pt idx="5520">
                  <c:v>5.5190000000000001</c:v>
                </c:pt>
                <c:pt idx="5521">
                  <c:v>5.52</c:v>
                </c:pt>
                <c:pt idx="5522">
                  <c:v>5.5209999999999999</c:v>
                </c:pt>
                <c:pt idx="5523">
                  <c:v>5.5220000000000002</c:v>
                </c:pt>
                <c:pt idx="5524">
                  <c:v>5.5229999999999997</c:v>
                </c:pt>
                <c:pt idx="5525">
                  <c:v>5.524</c:v>
                </c:pt>
                <c:pt idx="5526">
                  <c:v>5.5250000000000004</c:v>
                </c:pt>
                <c:pt idx="5527">
                  <c:v>5.5259999999999998</c:v>
                </c:pt>
                <c:pt idx="5528">
                  <c:v>5.5270000000000001</c:v>
                </c:pt>
                <c:pt idx="5529">
                  <c:v>5.5279999999999996</c:v>
                </c:pt>
                <c:pt idx="5530">
                  <c:v>5.5289999999999999</c:v>
                </c:pt>
                <c:pt idx="5531">
                  <c:v>5.53</c:v>
                </c:pt>
                <c:pt idx="5532">
                  <c:v>5.5309999999999997</c:v>
                </c:pt>
                <c:pt idx="5533">
                  <c:v>5.532</c:v>
                </c:pt>
                <c:pt idx="5534">
                  <c:v>5.5330000000000004</c:v>
                </c:pt>
                <c:pt idx="5535">
                  <c:v>5.5339999999999998</c:v>
                </c:pt>
                <c:pt idx="5536">
                  <c:v>5.5350000000000001</c:v>
                </c:pt>
                <c:pt idx="5537">
                  <c:v>5.5359999999999996</c:v>
                </c:pt>
                <c:pt idx="5538">
                  <c:v>5.5369999999999999</c:v>
                </c:pt>
                <c:pt idx="5539">
                  <c:v>5.5380000000000003</c:v>
                </c:pt>
                <c:pt idx="5540">
                  <c:v>5.5389999999999997</c:v>
                </c:pt>
                <c:pt idx="5541">
                  <c:v>5.54</c:v>
                </c:pt>
                <c:pt idx="5542">
                  <c:v>5.5410000000000004</c:v>
                </c:pt>
                <c:pt idx="5543">
                  <c:v>5.5419999999999998</c:v>
                </c:pt>
                <c:pt idx="5544">
                  <c:v>5.5430000000000001</c:v>
                </c:pt>
                <c:pt idx="5545">
                  <c:v>5.5439999999999996</c:v>
                </c:pt>
                <c:pt idx="5546">
                  <c:v>5.5449999999999999</c:v>
                </c:pt>
                <c:pt idx="5547">
                  <c:v>5.5460000000000003</c:v>
                </c:pt>
                <c:pt idx="5548">
                  <c:v>5.5469999999999997</c:v>
                </c:pt>
                <c:pt idx="5549">
                  <c:v>5.548</c:v>
                </c:pt>
                <c:pt idx="5550">
                  <c:v>5.5490000000000004</c:v>
                </c:pt>
                <c:pt idx="5551">
                  <c:v>5.55</c:v>
                </c:pt>
                <c:pt idx="5552">
                  <c:v>5.5510000000000002</c:v>
                </c:pt>
                <c:pt idx="5553">
                  <c:v>5.5519999999999996</c:v>
                </c:pt>
                <c:pt idx="5554">
                  <c:v>5.5529999999999999</c:v>
                </c:pt>
                <c:pt idx="5555">
                  <c:v>5.5540000000000003</c:v>
                </c:pt>
                <c:pt idx="5556">
                  <c:v>5.5549999999999997</c:v>
                </c:pt>
                <c:pt idx="5557">
                  <c:v>5.556</c:v>
                </c:pt>
                <c:pt idx="5558">
                  <c:v>5.5570000000000004</c:v>
                </c:pt>
                <c:pt idx="5559">
                  <c:v>5.5579999999999998</c:v>
                </c:pt>
                <c:pt idx="5560">
                  <c:v>5.5590000000000002</c:v>
                </c:pt>
                <c:pt idx="5561">
                  <c:v>5.56</c:v>
                </c:pt>
                <c:pt idx="5562">
                  <c:v>5.5609999999999999</c:v>
                </c:pt>
                <c:pt idx="5563">
                  <c:v>5.5620000000000003</c:v>
                </c:pt>
                <c:pt idx="5564">
                  <c:v>5.5629999999999997</c:v>
                </c:pt>
                <c:pt idx="5565">
                  <c:v>5.5640000000000001</c:v>
                </c:pt>
                <c:pt idx="5566">
                  <c:v>5.5650000000000004</c:v>
                </c:pt>
                <c:pt idx="5567">
                  <c:v>5.5659999999999998</c:v>
                </c:pt>
                <c:pt idx="5568">
                  <c:v>5.5670000000000002</c:v>
                </c:pt>
                <c:pt idx="5569">
                  <c:v>5.5679999999999996</c:v>
                </c:pt>
                <c:pt idx="5570">
                  <c:v>5.569</c:v>
                </c:pt>
                <c:pt idx="5571">
                  <c:v>5.57</c:v>
                </c:pt>
                <c:pt idx="5572">
                  <c:v>5.5709999999999997</c:v>
                </c:pt>
                <c:pt idx="5573">
                  <c:v>5.5720000000000001</c:v>
                </c:pt>
                <c:pt idx="5574">
                  <c:v>5.5730000000000004</c:v>
                </c:pt>
                <c:pt idx="5575">
                  <c:v>5.5739999999999998</c:v>
                </c:pt>
                <c:pt idx="5576">
                  <c:v>5.5750000000000002</c:v>
                </c:pt>
                <c:pt idx="5577">
                  <c:v>5.5759999999999996</c:v>
                </c:pt>
                <c:pt idx="5578">
                  <c:v>5.577</c:v>
                </c:pt>
                <c:pt idx="5579">
                  <c:v>5.5780000000000003</c:v>
                </c:pt>
                <c:pt idx="5580">
                  <c:v>5.5789999999999997</c:v>
                </c:pt>
                <c:pt idx="5581">
                  <c:v>5.58</c:v>
                </c:pt>
                <c:pt idx="5582">
                  <c:v>5.5810000000000004</c:v>
                </c:pt>
                <c:pt idx="5583">
                  <c:v>5.5819999999999999</c:v>
                </c:pt>
                <c:pt idx="5584">
                  <c:v>5.5830000000000002</c:v>
                </c:pt>
                <c:pt idx="5585">
                  <c:v>5.5839999999999996</c:v>
                </c:pt>
                <c:pt idx="5586">
                  <c:v>5.585</c:v>
                </c:pt>
                <c:pt idx="5587">
                  <c:v>5.5860000000000003</c:v>
                </c:pt>
                <c:pt idx="5588">
                  <c:v>5.5869999999999997</c:v>
                </c:pt>
                <c:pt idx="5589">
                  <c:v>5.5880000000000001</c:v>
                </c:pt>
                <c:pt idx="5590">
                  <c:v>5.5890000000000004</c:v>
                </c:pt>
                <c:pt idx="5591">
                  <c:v>5.59</c:v>
                </c:pt>
                <c:pt idx="5592">
                  <c:v>5.5910000000000002</c:v>
                </c:pt>
                <c:pt idx="5593">
                  <c:v>5.5919999999999996</c:v>
                </c:pt>
                <c:pt idx="5594">
                  <c:v>5.593</c:v>
                </c:pt>
                <c:pt idx="5595">
                  <c:v>5.5940000000000003</c:v>
                </c:pt>
                <c:pt idx="5596">
                  <c:v>5.5949999999999998</c:v>
                </c:pt>
                <c:pt idx="5597">
                  <c:v>5.5960000000000001</c:v>
                </c:pt>
                <c:pt idx="5598">
                  <c:v>5.5970000000000004</c:v>
                </c:pt>
                <c:pt idx="5599">
                  <c:v>5.5979999999999999</c:v>
                </c:pt>
                <c:pt idx="5600">
                  <c:v>5.5990000000000002</c:v>
                </c:pt>
                <c:pt idx="5601">
                  <c:v>5.6</c:v>
                </c:pt>
                <c:pt idx="5602">
                  <c:v>5.601</c:v>
                </c:pt>
                <c:pt idx="5603">
                  <c:v>5.6020000000000003</c:v>
                </c:pt>
                <c:pt idx="5604">
                  <c:v>5.6029999999999998</c:v>
                </c:pt>
                <c:pt idx="5605">
                  <c:v>5.6040000000000001</c:v>
                </c:pt>
                <c:pt idx="5606">
                  <c:v>5.6050000000000004</c:v>
                </c:pt>
                <c:pt idx="5607">
                  <c:v>5.6059999999999999</c:v>
                </c:pt>
                <c:pt idx="5608">
                  <c:v>5.6070000000000002</c:v>
                </c:pt>
                <c:pt idx="5609">
                  <c:v>5.6079999999999997</c:v>
                </c:pt>
                <c:pt idx="5610">
                  <c:v>5.609</c:v>
                </c:pt>
                <c:pt idx="5611">
                  <c:v>5.61</c:v>
                </c:pt>
                <c:pt idx="5612">
                  <c:v>5.6109999999999998</c:v>
                </c:pt>
                <c:pt idx="5613">
                  <c:v>5.6120000000000001</c:v>
                </c:pt>
                <c:pt idx="5614">
                  <c:v>5.6130000000000004</c:v>
                </c:pt>
                <c:pt idx="5615">
                  <c:v>5.6139999999999999</c:v>
                </c:pt>
                <c:pt idx="5616">
                  <c:v>5.6150000000000002</c:v>
                </c:pt>
                <c:pt idx="5617">
                  <c:v>5.6159999999999997</c:v>
                </c:pt>
                <c:pt idx="5618">
                  <c:v>5.617</c:v>
                </c:pt>
                <c:pt idx="5619">
                  <c:v>5.6180000000000003</c:v>
                </c:pt>
                <c:pt idx="5620">
                  <c:v>5.6189999999999998</c:v>
                </c:pt>
                <c:pt idx="5621">
                  <c:v>5.62</c:v>
                </c:pt>
                <c:pt idx="5622">
                  <c:v>5.6210000000000004</c:v>
                </c:pt>
                <c:pt idx="5623">
                  <c:v>5.6219999999999999</c:v>
                </c:pt>
                <c:pt idx="5624">
                  <c:v>5.6230000000000002</c:v>
                </c:pt>
                <c:pt idx="5625">
                  <c:v>5.6239999999999997</c:v>
                </c:pt>
                <c:pt idx="5626">
                  <c:v>5.625</c:v>
                </c:pt>
                <c:pt idx="5627">
                  <c:v>5.6260000000000003</c:v>
                </c:pt>
                <c:pt idx="5628">
                  <c:v>5.6269999999999998</c:v>
                </c:pt>
                <c:pt idx="5629">
                  <c:v>5.6280000000000001</c:v>
                </c:pt>
                <c:pt idx="5630">
                  <c:v>5.6289999999999996</c:v>
                </c:pt>
                <c:pt idx="5631">
                  <c:v>5.63</c:v>
                </c:pt>
                <c:pt idx="5632">
                  <c:v>5.6310000000000002</c:v>
                </c:pt>
                <c:pt idx="5633">
                  <c:v>5.6319999999999997</c:v>
                </c:pt>
                <c:pt idx="5634">
                  <c:v>5.633</c:v>
                </c:pt>
                <c:pt idx="5635">
                  <c:v>5.6340000000000003</c:v>
                </c:pt>
                <c:pt idx="5636">
                  <c:v>5.6349999999999998</c:v>
                </c:pt>
                <c:pt idx="5637">
                  <c:v>5.6360000000000001</c:v>
                </c:pt>
                <c:pt idx="5638">
                  <c:v>5.6369999999999996</c:v>
                </c:pt>
                <c:pt idx="5639">
                  <c:v>5.6379999999999999</c:v>
                </c:pt>
                <c:pt idx="5640">
                  <c:v>5.6390000000000002</c:v>
                </c:pt>
                <c:pt idx="5641">
                  <c:v>5.64</c:v>
                </c:pt>
                <c:pt idx="5642">
                  <c:v>5.641</c:v>
                </c:pt>
                <c:pt idx="5643">
                  <c:v>5.6420000000000003</c:v>
                </c:pt>
                <c:pt idx="5644">
                  <c:v>5.6429999999999998</c:v>
                </c:pt>
                <c:pt idx="5645">
                  <c:v>5.6440000000000001</c:v>
                </c:pt>
                <c:pt idx="5646">
                  <c:v>5.6449999999999996</c:v>
                </c:pt>
                <c:pt idx="5647">
                  <c:v>5.6459999999999999</c:v>
                </c:pt>
                <c:pt idx="5648">
                  <c:v>5.6470000000000002</c:v>
                </c:pt>
                <c:pt idx="5649">
                  <c:v>5.6479999999999997</c:v>
                </c:pt>
                <c:pt idx="5650">
                  <c:v>5.649</c:v>
                </c:pt>
                <c:pt idx="5651">
                  <c:v>5.65</c:v>
                </c:pt>
                <c:pt idx="5652">
                  <c:v>5.6509999999999998</c:v>
                </c:pt>
                <c:pt idx="5653">
                  <c:v>5.6520000000000001</c:v>
                </c:pt>
                <c:pt idx="5654">
                  <c:v>5.6529999999999996</c:v>
                </c:pt>
                <c:pt idx="5655">
                  <c:v>5.6539999999999999</c:v>
                </c:pt>
                <c:pt idx="5656">
                  <c:v>5.6550000000000002</c:v>
                </c:pt>
                <c:pt idx="5657">
                  <c:v>5.6559999999999997</c:v>
                </c:pt>
                <c:pt idx="5658">
                  <c:v>5.657</c:v>
                </c:pt>
                <c:pt idx="5659">
                  <c:v>5.6580000000000004</c:v>
                </c:pt>
                <c:pt idx="5660">
                  <c:v>5.6589999999999998</c:v>
                </c:pt>
                <c:pt idx="5661">
                  <c:v>5.66</c:v>
                </c:pt>
                <c:pt idx="5662">
                  <c:v>5.6609999999999996</c:v>
                </c:pt>
                <c:pt idx="5663">
                  <c:v>5.6619999999999999</c:v>
                </c:pt>
                <c:pt idx="5664">
                  <c:v>5.6630000000000003</c:v>
                </c:pt>
                <c:pt idx="5665">
                  <c:v>5.6639999999999997</c:v>
                </c:pt>
                <c:pt idx="5666">
                  <c:v>5.665</c:v>
                </c:pt>
                <c:pt idx="5667">
                  <c:v>5.6660000000000004</c:v>
                </c:pt>
                <c:pt idx="5668">
                  <c:v>5.6669999999999998</c:v>
                </c:pt>
                <c:pt idx="5669">
                  <c:v>5.6680000000000001</c:v>
                </c:pt>
                <c:pt idx="5670">
                  <c:v>5.6689999999999996</c:v>
                </c:pt>
                <c:pt idx="5671">
                  <c:v>5.67</c:v>
                </c:pt>
                <c:pt idx="5672">
                  <c:v>5.6710000000000003</c:v>
                </c:pt>
                <c:pt idx="5673">
                  <c:v>5.6719999999999997</c:v>
                </c:pt>
                <c:pt idx="5674">
                  <c:v>5.673</c:v>
                </c:pt>
                <c:pt idx="5675">
                  <c:v>5.6740000000000004</c:v>
                </c:pt>
                <c:pt idx="5676">
                  <c:v>5.6749999999999998</c:v>
                </c:pt>
                <c:pt idx="5677">
                  <c:v>5.6760000000000002</c:v>
                </c:pt>
                <c:pt idx="5678">
                  <c:v>5.6769999999999996</c:v>
                </c:pt>
                <c:pt idx="5679">
                  <c:v>5.6779999999999999</c:v>
                </c:pt>
                <c:pt idx="5680">
                  <c:v>5.6790000000000003</c:v>
                </c:pt>
                <c:pt idx="5681">
                  <c:v>5.68</c:v>
                </c:pt>
                <c:pt idx="5682">
                  <c:v>5.681</c:v>
                </c:pt>
                <c:pt idx="5683">
                  <c:v>5.6820000000000004</c:v>
                </c:pt>
                <c:pt idx="5684">
                  <c:v>5.6829999999999998</c:v>
                </c:pt>
                <c:pt idx="5685">
                  <c:v>5.6840000000000002</c:v>
                </c:pt>
                <c:pt idx="5686">
                  <c:v>5.6849999999999996</c:v>
                </c:pt>
                <c:pt idx="5687">
                  <c:v>5.6859999999999999</c:v>
                </c:pt>
                <c:pt idx="5688">
                  <c:v>5.6870000000000003</c:v>
                </c:pt>
                <c:pt idx="5689">
                  <c:v>5.6879999999999997</c:v>
                </c:pt>
                <c:pt idx="5690">
                  <c:v>5.6890000000000001</c:v>
                </c:pt>
                <c:pt idx="5691">
                  <c:v>5.69</c:v>
                </c:pt>
                <c:pt idx="5692">
                  <c:v>5.6909999999999998</c:v>
                </c:pt>
                <c:pt idx="5693">
                  <c:v>5.6920000000000002</c:v>
                </c:pt>
                <c:pt idx="5694">
                  <c:v>5.6929999999999996</c:v>
                </c:pt>
                <c:pt idx="5695">
                  <c:v>5.694</c:v>
                </c:pt>
                <c:pt idx="5696">
                  <c:v>5.6950000000000003</c:v>
                </c:pt>
                <c:pt idx="5697">
                  <c:v>5.6959999999999997</c:v>
                </c:pt>
                <c:pt idx="5698">
                  <c:v>5.6970000000000001</c:v>
                </c:pt>
                <c:pt idx="5699">
                  <c:v>5.6980000000000004</c:v>
                </c:pt>
                <c:pt idx="5700">
                  <c:v>5.6989999999999998</c:v>
                </c:pt>
                <c:pt idx="5701">
                  <c:v>5.7</c:v>
                </c:pt>
                <c:pt idx="5702">
                  <c:v>5.7009999999999996</c:v>
                </c:pt>
                <c:pt idx="5703">
                  <c:v>5.702</c:v>
                </c:pt>
                <c:pt idx="5704">
                  <c:v>5.7030000000000003</c:v>
                </c:pt>
                <c:pt idx="5705">
                  <c:v>5.7039999999999997</c:v>
                </c:pt>
                <c:pt idx="5706">
                  <c:v>5.7050000000000001</c:v>
                </c:pt>
                <c:pt idx="5707">
                  <c:v>5.7060000000000004</c:v>
                </c:pt>
                <c:pt idx="5708">
                  <c:v>5.7069999999999999</c:v>
                </c:pt>
                <c:pt idx="5709">
                  <c:v>5.7080000000000002</c:v>
                </c:pt>
                <c:pt idx="5710">
                  <c:v>5.7089999999999996</c:v>
                </c:pt>
                <c:pt idx="5711">
                  <c:v>5.71</c:v>
                </c:pt>
                <c:pt idx="5712">
                  <c:v>5.7110000000000003</c:v>
                </c:pt>
                <c:pt idx="5713">
                  <c:v>5.7119999999999997</c:v>
                </c:pt>
                <c:pt idx="5714">
                  <c:v>5.7130000000000001</c:v>
                </c:pt>
                <c:pt idx="5715">
                  <c:v>5.7140000000000004</c:v>
                </c:pt>
                <c:pt idx="5716">
                  <c:v>5.7149999999999999</c:v>
                </c:pt>
                <c:pt idx="5717">
                  <c:v>5.7160000000000002</c:v>
                </c:pt>
                <c:pt idx="5718">
                  <c:v>5.7169999999999996</c:v>
                </c:pt>
                <c:pt idx="5719">
                  <c:v>5.718</c:v>
                </c:pt>
                <c:pt idx="5720">
                  <c:v>5.7190000000000003</c:v>
                </c:pt>
                <c:pt idx="5721">
                  <c:v>5.72</c:v>
                </c:pt>
                <c:pt idx="5722">
                  <c:v>5.7210000000000001</c:v>
                </c:pt>
                <c:pt idx="5723">
                  <c:v>5.7220000000000004</c:v>
                </c:pt>
                <c:pt idx="5724">
                  <c:v>5.7229999999999999</c:v>
                </c:pt>
                <c:pt idx="5725">
                  <c:v>5.7240000000000002</c:v>
                </c:pt>
                <c:pt idx="5726">
                  <c:v>5.7249999999999996</c:v>
                </c:pt>
                <c:pt idx="5727">
                  <c:v>5.726</c:v>
                </c:pt>
                <c:pt idx="5728">
                  <c:v>5.7270000000000003</c:v>
                </c:pt>
                <c:pt idx="5729">
                  <c:v>5.7279999999999998</c:v>
                </c:pt>
                <c:pt idx="5730">
                  <c:v>5.7290000000000001</c:v>
                </c:pt>
                <c:pt idx="5731">
                  <c:v>5.73</c:v>
                </c:pt>
                <c:pt idx="5732">
                  <c:v>5.7309999999999999</c:v>
                </c:pt>
                <c:pt idx="5733">
                  <c:v>5.7320000000000002</c:v>
                </c:pt>
                <c:pt idx="5734">
                  <c:v>5.7329999999999997</c:v>
                </c:pt>
                <c:pt idx="5735">
                  <c:v>5.734</c:v>
                </c:pt>
                <c:pt idx="5736">
                  <c:v>5.7350000000000003</c:v>
                </c:pt>
                <c:pt idx="5737">
                  <c:v>5.7359999999999998</c:v>
                </c:pt>
                <c:pt idx="5738">
                  <c:v>5.7370000000000001</c:v>
                </c:pt>
                <c:pt idx="5739">
                  <c:v>5.7380000000000004</c:v>
                </c:pt>
                <c:pt idx="5740">
                  <c:v>5.7389999999999999</c:v>
                </c:pt>
                <c:pt idx="5741">
                  <c:v>5.74</c:v>
                </c:pt>
                <c:pt idx="5742">
                  <c:v>5.7409999999999997</c:v>
                </c:pt>
                <c:pt idx="5743">
                  <c:v>5.742</c:v>
                </c:pt>
                <c:pt idx="5744">
                  <c:v>5.7430000000000003</c:v>
                </c:pt>
                <c:pt idx="5745">
                  <c:v>5.7439999999999998</c:v>
                </c:pt>
                <c:pt idx="5746">
                  <c:v>5.7450000000000001</c:v>
                </c:pt>
                <c:pt idx="5747">
                  <c:v>5.7460000000000004</c:v>
                </c:pt>
                <c:pt idx="5748">
                  <c:v>5.7469999999999999</c:v>
                </c:pt>
                <c:pt idx="5749">
                  <c:v>5.7480000000000002</c:v>
                </c:pt>
                <c:pt idx="5750">
                  <c:v>5.7489999999999997</c:v>
                </c:pt>
                <c:pt idx="5751">
                  <c:v>5.75</c:v>
                </c:pt>
                <c:pt idx="5752">
                  <c:v>5.7510000000000003</c:v>
                </c:pt>
                <c:pt idx="5753">
                  <c:v>5.7519999999999998</c:v>
                </c:pt>
                <c:pt idx="5754">
                  <c:v>5.7530000000000001</c:v>
                </c:pt>
                <c:pt idx="5755">
                  <c:v>5.7539999999999996</c:v>
                </c:pt>
                <c:pt idx="5756">
                  <c:v>5.7549999999999999</c:v>
                </c:pt>
                <c:pt idx="5757">
                  <c:v>5.7560000000000002</c:v>
                </c:pt>
                <c:pt idx="5758">
                  <c:v>5.7569999999999997</c:v>
                </c:pt>
                <c:pt idx="5759">
                  <c:v>5.758</c:v>
                </c:pt>
                <c:pt idx="5760">
                  <c:v>5.7590000000000003</c:v>
                </c:pt>
                <c:pt idx="5761">
                  <c:v>5.76</c:v>
                </c:pt>
                <c:pt idx="5762">
                  <c:v>5.7610000000000001</c:v>
                </c:pt>
                <c:pt idx="5763">
                  <c:v>5.7619999999999996</c:v>
                </c:pt>
                <c:pt idx="5764">
                  <c:v>5.7629999999999999</c:v>
                </c:pt>
                <c:pt idx="5765">
                  <c:v>5.7640000000000002</c:v>
                </c:pt>
                <c:pt idx="5766">
                  <c:v>5.7649999999999997</c:v>
                </c:pt>
                <c:pt idx="5767">
                  <c:v>5.766</c:v>
                </c:pt>
                <c:pt idx="5768">
                  <c:v>5.7670000000000003</c:v>
                </c:pt>
                <c:pt idx="5769">
                  <c:v>5.7679999999999998</c:v>
                </c:pt>
                <c:pt idx="5770">
                  <c:v>5.7690000000000001</c:v>
                </c:pt>
                <c:pt idx="5771">
                  <c:v>5.77</c:v>
                </c:pt>
                <c:pt idx="5772">
                  <c:v>5.7709999999999999</c:v>
                </c:pt>
                <c:pt idx="5773">
                  <c:v>5.7720000000000002</c:v>
                </c:pt>
                <c:pt idx="5774">
                  <c:v>5.7729999999999997</c:v>
                </c:pt>
                <c:pt idx="5775">
                  <c:v>5.774</c:v>
                </c:pt>
                <c:pt idx="5776">
                  <c:v>5.7750000000000004</c:v>
                </c:pt>
                <c:pt idx="5777">
                  <c:v>5.7759999999999998</c:v>
                </c:pt>
                <c:pt idx="5778">
                  <c:v>5.7770000000000001</c:v>
                </c:pt>
                <c:pt idx="5779">
                  <c:v>5.7779999999999996</c:v>
                </c:pt>
                <c:pt idx="5780">
                  <c:v>5.7789999999999999</c:v>
                </c:pt>
                <c:pt idx="5781">
                  <c:v>5.78</c:v>
                </c:pt>
                <c:pt idx="5782">
                  <c:v>5.7809999999999997</c:v>
                </c:pt>
                <c:pt idx="5783">
                  <c:v>5.782</c:v>
                </c:pt>
                <c:pt idx="5784">
                  <c:v>5.7830000000000004</c:v>
                </c:pt>
                <c:pt idx="5785">
                  <c:v>5.7839999999999998</c:v>
                </c:pt>
                <c:pt idx="5786">
                  <c:v>5.7850000000000001</c:v>
                </c:pt>
                <c:pt idx="5787">
                  <c:v>5.7859999999999996</c:v>
                </c:pt>
                <c:pt idx="5788">
                  <c:v>5.7869999999999999</c:v>
                </c:pt>
                <c:pt idx="5789">
                  <c:v>5.7880000000000003</c:v>
                </c:pt>
                <c:pt idx="5790">
                  <c:v>5.7889999999999997</c:v>
                </c:pt>
                <c:pt idx="5791">
                  <c:v>5.79</c:v>
                </c:pt>
                <c:pt idx="5792">
                  <c:v>5.7910000000000004</c:v>
                </c:pt>
                <c:pt idx="5793">
                  <c:v>5.7919999999999998</c:v>
                </c:pt>
                <c:pt idx="5794">
                  <c:v>5.7930000000000001</c:v>
                </c:pt>
                <c:pt idx="5795">
                  <c:v>5.7939999999999996</c:v>
                </c:pt>
                <c:pt idx="5796">
                  <c:v>5.7949999999999999</c:v>
                </c:pt>
                <c:pt idx="5797">
                  <c:v>5.7960000000000003</c:v>
                </c:pt>
                <c:pt idx="5798">
                  <c:v>5.7969999999999997</c:v>
                </c:pt>
                <c:pt idx="5799">
                  <c:v>5.798</c:v>
                </c:pt>
                <c:pt idx="5800">
                  <c:v>5.7990000000000004</c:v>
                </c:pt>
                <c:pt idx="5801">
                  <c:v>5.8</c:v>
                </c:pt>
                <c:pt idx="5802">
                  <c:v>5.8010000000000002</c:v>
                </c:pt>
                <c:pt idx="5803">
                  <c:v>5.8019999999999996</c:v>
                </c:pt>
                <c:pt idx="5804">
                  <c:v>5.8029999999999999</c:v>
                </c:pt>
                <c:pt idx="5805">
                  <c:v>5.8040000000000003</c:v>
                </c:pt>
                <c:pt idx="5806">
                  <c:v>5.8049999999999997</c:v>
                </c:pt>
                <c:pt idx="5807">
                  <c:v>5.806</c:v>
                </c:pt>
                <c:pt idx="5808">
                  <c:v>5.8070000000000004</c:v>
                </c:pt>
                <c:pt idx="5809">
                  <c:v>5.8079999999999998</c:v>
                </c:pt>
                <c:pt idx="5810">
                  <c:v>5.8090000000000002</c:v>
                </c:pt>
                <c:pt idx="5811">
                  <c:v>5.81</c:v>
                </c:pt>
                <c:pt idx="5812">
                  <c:v>5.8109999999999999</c:v>
                </c:pt>
                <c:pt idx="5813">
                  <c:v>5.8120000000000003</c:v>
                </c:pt>
                <c:pt idx="5814">
                  <c:v>5.8129999999999997</c:v>
                </c:pt>
                <c:pt idx="5815">
                  <c:v>5.8140000000000001</c:v>
                </c:pt>
                <c:pt idx="5816">
                  <c:v>5.8150000000000004</c:v>
                </c:pt>
                <c:pt idx="5817">
                  <c:v>5.8159999999999998</c:v>
                </c:pt>
                <c:pt idx="5818">
                  <c:v>5.8170000000000002</c:v>
                </c:pt>
                <c:pt idx="5819">
                  <c:v>5.8179999999999996</c:v>
                </c:pt>
                <c:pt idx="5820">
                  <c:v>5.819</c:v>
                </c:pt>
                <c:pt idx="5821">
                  <c:v>5.82</c:v>
                </c:pt>
                <c:pt idx="5822">
                  <c:v>5.8209999999999997</c:v>
                </c:pt>
                <c:pt idx="5823">
                  <c:v>5.8220000000000001</c:v>
                </c:pt>
                <c:pt idx="5824">
                  <c:v>5.8230000000000004</c:v>
                </c:pt>
                <c:pt idx="5825">
                  <c:v>5.8239999999999998</c:v>
                </c:pt>
                <c:pt idx="5826">
                  <c:v>5.8250000000000002</c:v>
                </c:pt>
                <c:pt idx="5827">
                  <c:v>5.8259999999999996</c:v>
                </c:pt>
                <c:pt idx="5828">
                  <c:v>5.827</c:v>
                </c:pt>
                <c:pt idx="5829">
                  <c:v>5.8280000000000003</c:v>
                </c:pt>
                <c:pt idx="5830">
                  <c:v>5.8289999999999997</c:v>
                </c:pt>
                <c:pt idx="5831">
                  <c:v>5.83</c:v>
                </c:pt>
                <c:pt idx="5832">
                  <c:v>5.8310000000000004</c:v>
                </c:pt>
                <c:pt idx="5833">
                  <c:v>5.8319999999999999</c:v>
                </c:pt>
                <c:pt idx="5834">
                  <c:v>5.8330000000000002</c:v>
                </c:pt>
                <c:pt idx="5835">
                  <c:v>5.8339999999999996</c:v>
                </c:pt>
                <c:pt idx="5836">
                  <c:v>5.835</c:v>
                </c:pt>
                <c:pt idx="5837">
                  <c:v>5.8360000000000003</c:v>
                </c:pt>
                <c:pt idx="5838">
                  <c:v>5.8369999999999997</c:v>
                </c:pt>
                <c:pt idx="5839">
                  <c:v>5.8380000000000001</c:v>
                </c:pt>
                <c:pt idx="5840">
                  <c:v>5.8390000000000004</c:v>
                </c:pt>
                <c:pt idx="5841">
                  <c:v>5.84</c:v>
                </c:pt>
                <c:pt idx="5842">
                  <c:v>5.8410000000000002</c:v>
                </c:pt>
                <c:pt idx="5843">
                  <c:v>5.8419999999999996</c:v>
                </c:pt>
                <c:pt idx="5844">
                  <c:v>5.843</c:v>
                </c:pt>
                <c:pt idx="5845">
                  <c:v>5.8440000000000003</c:v>
                </c:pt>
                <c:pt idx="5846">
                  <c:v>5.8449999999999998</c:v>
                </c:pt>
                <c:pt idx="5847">
                  <c:v>5.8460000000000001</c:v>
                </c:pt>
                <c:pt idx="5848">
                  <c:v>5.8470000000000004</c:v>
                </c:pt>
                <c:pt idx="5849">
                  <c:v>5.8479999999999999</c:v>
                </c:pt>
                <c:pt idx="5850">
                  <c:v>5.8490000000000002</c:v>
                </c:pt>
                <c:pt idx="5851">
                  <c:v>5.85</c:v>
                </c:pt>
                <c:pt idx="5852">
                  <c:v>5.851</c:v>
                </c:pt>
                <c:pt idx="5853">
                  <c:v>5.8520000000000003</c:v>
                </c:pt>
                <c:pt idx="5854">
                  <c:v>5.8529999999999998</c:v>
                </c:pt>
                <c:pt idx="5855">
                  <c:v>5.8540000000000001</c:v>
                </c:pt>
                <c:pt idx="5856">
                  <c:v>5.8550000000000004</c:v>
                </c:pt>
                <c:pt idx="5857">
                  <c:v>5.8559999999999999</c:v>
                </c:pt>
                <c:pt idx="5858">
                  <c:v>5.8570000000000002</c:v>
                </c:pt>
                <c:pt idx="5859">
                  <c:v>5.8579999999999997</c:v>
                </c:pt>
                <c:pt idx="5860">
                  <c:v>5.859</c:v>
                </c:pt>
                <c:pt idx="5861">
                  <c:v>5.86</c:v>
                </c:pt>
                <c:pt idx="5862">
                  <c:v>5.8609999999999998</c:v>
                </c:pt>
                <c:pt idx="5863">
                  <c:v>5.8620000000000001</c:v>
                </c:pt>
                <c:pt idx="5864">
                  <c:v>5.8630000000000004</c:v>
                </c:pt>
                <c:pt idx="5865">
                  <c:v>5.8639999999999999</c:v>
                </c:pt>
                <c:pt idx="5866">
                  <c:v>5.8650000000000002</c:v>
                </c:pt>
                <c:pt idx="5867">
                  <c:v>5.8659999999999997</c:v>
                </c:pt>
                <c:pt idx="5868">
                  <c:v>5.867</c:v>
                </c:pt>
                <c:pt idx="5869">
                  <c:v>5.8680000000000003</c:v>
                </c:pt>
                <c:pt idx="5870">
                  <c:v>5.8689999999999998</c:v>
                </c:pt>
                <c:pt idx="5871">
                  <c:v>5.87</c:v>
                </c:pt>
                <c:pt idx="5872">
                  <c:v>5.8710000000000004</c:v>
                </c:pt>
                <c:pt idx="5873">
                  <c:v>5.8719999999999999</c:v>
                </c:pt>
                <c:pt idx="5874">
                  <c:v>5.8730000000000002</c:v>
                </c:pt>
                <c:pt idx="5875">
                  <c:v>5.8739999999999997</c:v>
                </c:pt>
                <c:pt idx="5876">
                  <c:v>5.875</c:v>
                </c:pt>
                <c:pt idx="5877">
                  <c:v>5.8760000000000003</c:v>
                </c:pt>
                <c:pt idx="5878">
                  <c:v>5.8769999999999998</c:v>
                </c:pt>
                <c:pt idx="5879">
                  <c:v>5.8780000000000001</c:v>
                </c:pt>
                <c:pt idx="5880">
                  <c:v>5.8789999999999996</c:v>
                </c:pt>
                <c:pt idx="5881">
                  <c:v>5.88</c:v>
                </c:pt>
                <c:pt idx="5882">
                  <c:v>5.8810000000000002</c:v>
                </c:pt>
                <c:pt idx="5883">
                  <c:v>5.8819999999999997</c:v>
                </c:pt>
                <c:pt idx="5884">
                  <c:v>5.883</c:v>
                </c:pt>
                <c:pt idx="5885">
                  <c:v>5.8840000000000003</c:v>
                </c:pt>
                <c:pt idx="5886">
                  <c:v>5.8849999999999998</c:v>
                </c:pt>
                <c:pt idx="5887">
                  <c:v>5.8860000000000001</c:v>
                </c:pt>
                <c:pt idx="5888">
                  <c:v>5.8869999999999996</c:v>
                </c:pt>
                <c:pt idx="5889">
                  <c:v>5.8879999999999999</c:v>
                </c:pt>
                <c:pt idx="5890">
                  <c:v>5.8890000000000002</c:v>
                </c:pt>
                <c:pt idx="5891">
                  <c:v>5.89</c:v>
                </c:pt>
                <c:pt idx="5892">
                  <c:v>5.891</c:v>
                </c:pt>
                <c:pt idx="5893">
                  <c:v>5.8920000000000003</c:v>
                </c:pt>
                <c:pt idx="5894">
                  <c:v>5.8929999999999998</c:v>
                </c:pt>
                <c:pt idx="5895">
                  <c:v>5.8940000000000001</c:v>
                </c:pt>
                <c:pt idx="5896">
                  <c:v>5.8949999999999996</c:v>
                </c:pt>
                <c:pt idx="5897">
                  <c:v>5.8959999999999999</c:v>
                </c:pt>
                <c:pt idx="5898">
                  <c:v>5.8970000000000002</c:v>
                </c:pt>
                <c:pt idx="5899">
                  <c:v>5.8979999999999997</c:v>
                </c:pt>
                <c:pt idx="5900">
                  <c:v>5.899</c:v>
                </c:pt>
                <c:pt idx="5901">
                  <c:v>5.9</c:v>
                </c:pt>
                <c:pt idx="5902">
                  <c:v>5.9009999999999998</c:v>
                </c:pt>
                <c:pt idx="5903">
                  <c:v>5.9020000000000001</c:v>
                </c:pt>
                <c:pt idx="5904">
                  <c:v>5.9029999999999996</c:v>
                </c:pt>
                <c:pt idx="5905">
                  <c:v>5.9039999999999999</c:v>
                </c:pt>
                <c:pt idx="5906">
                  <c:v>5.9050000000000002</c:v>
                </c:pt>
                <c:pt idx="5907">
                  <c:v>5.9059999999999997</c:v>
                </c:pt>
                <c:pt idx="5908">
                  <c:v>5.907</c:v>
                </c:pt>
                <c:pt idx="5909">
                  <c:v>5.9080000000000004</c:v>
                </c:pt>
                <c:pt idx="5910">
                  <c:v>5.9089999999999998</c:v>
                </c:pt>
                <c:pt idx="5911">
                  <c:v>5.91</c:v>
                </c:pt>
                <c:pt idx="5912">
                  <c:v>5.9109999999999996</c:v>
                </c:pt>
                <c:pt idx="5913">
                  <c:v>5.9119999999999999</c:v>
                </c:pt>
                <c:pt idx="5914">
                  <c:v>5.9130000000000003</c:v>
                </c:pt>
                <c:pt idx="5915">
                  <c:v>5.9139999999999997</c:v>
                </c:pt>
                <c:pt idx="5916">
                  <c:v>5.915</c:v>
                </c:pt>
                <c:pt idx="5917">
                  <c:v>5.9160000000000004</c:v>
                </c:pt>
                <c:pt idx="5918">
                  <c:v>5.9169999999999998</c:v>
                </c:pt>
                <c:pt idx="5919">
                  <c:v>5.9180000000000001</c:v>
                </c:pt>
                <c:pt idx="5920">
                  <c:v>5.9189999999999996</c:v>
                </c:pt>
                <c:pt idx="5921">
                  <c:v>5.92</c:v>
                </c:pt>
                <c:pt idx="5922">
                  <c:v>5.9210000000000003</c:v>
                </c:pt>
                <c:pt idx="5923">
                  <c:v>5.9219999999999997</c:v>
                </c:pt>
                <c:pt idx="5924">
                  <c:v>5.923</c:v>
                </c:pt>
                <c:pt idx="5925">
                  <c:v>5.9240000000000004</c:v>
                </c:pt>
                <c:pt idx="5926">
                  <c:v>5.9249999999999998</c:v>
                </c:pt>
                <c:pt idx="5927">
                  <c:v>5.9260000000000002</c:v>
                </c:pt>
                <c:pt idx="5928">
                  <c:v>5.9269999999999996</c:v>
                </c:pt>
                <c:pt idx="5929">
                  <c:v>5.9279999999999999</c:v>
                </c:pt>
                <c:pt idx="5930">
                  <c:v>5.9290000000000003</c:v>
                </c:pt>
                <c:pt idx="5931">
                  <c:v>5.93</c:v>
                </c:pt>
                <c:pt idx="5932">
                  <c:v>5.931</c:v>
                </c:pt>
                <c:pt idx="5933">
                  <c:v>5.9320000000000004</c:v>
                </c:pt>
                <c:pt idx="5934">
                  <c:v>5.9329999999999998</c:v>
                </c:pt>
                <c:pt idx="5935">
                  <c:v>5.9340000000000002</c:v>
                </c:pt>
                <c:pt idx="5936">
                  <c:v>5.9349999999999996</c:v>
                </c:pt>
                <c:pt idx="5937">
                  <c:v>5.9359999999999999</c:v>
                </c:pt>
                <c:pt idx="5938">
                  <c:v>5.9370000000000003</c:v>
                </c:pt>
                <c:pt idx="5939">
                  <c:v>5.9379999999999997</c:v>
                </c:pt>
                <c:pt idx="5940">
                  <c:v>5.9390000000000001</c:v>
                </c:pt>
                <c:pt idx="5941">
                  <c:v>5.94</c:v>
                </c:pt>
                <c:pt idx="5942">
                  <c:v>5.9409999999999998</c:v>
                </c:pt>
                <c:pt idx="5943">
                  <c:v>5.9420000000000002</c:v>
                </c:pt>
                <c:pt idx="5944">
                  <c:v>5.9429999999999996</c:v>
                </c:pt>
                <c:pt idx="5945">
                  <c:v>5.944</c:v>
                </c:pt>
                <c:pt idx="5946">
                  <c:v>5.9450000000000003</c:v>
                </c:pt>
                <c:pt idx="5947">
                  <c:v>5.9459999999999997</c:v>
                </c:pt>
                <c:pt idx="5948">
                  <c:v>5.9470000000000001</c:v>
                </c:pt>
                <c:pt idx="5949">
                  <c:v>5.9480000000000004</c:v>
                </c:pt>
                <c:pt idx="5950">
                  <c:v>5.9489999999999998</c:v>
                </c:pt>
                <c:pt idx="5951">
                  <c:v>5.95</c:v>
                </c:pt>
                <c:pt idx="5952">
                  <c:v>5.9509999999999996</c:v>
                </c:pt>
                <c:pt idx="5953">
                  <c:v>5.952</c:v>
                </c:pt>
                <c:pt idx="5954">
                  <c:v>5.9530000000000003</c:v>
                </c:pt>
                <c:pt idx="5955">
                  <c:v>5.9539999999999997</c:v>
                </c:pt>
                <c:pt idx="5956">
                  <c:v>5.9550000000000001</c:v>
                </c:pt>
                <c:pt idx="5957">
                  <c:v>5.9560000000000004</c:v>
                </c:pt>
                <c:pt idx="5958">
                  <c:v>5.9569999999999999</c:v>
                </c:pt>
                <c:pt idx="5959">
                  <c:v>5.9580000000000002</c:v>
                </c:pt>
                <c:pt idx="5960">
                  <c:v>5.9589999999999996</c:v>
                </c:pt>
                <c:pt idx="5961">
                  <c:v>5.96</c:v>
                </c:pt>
                <c:pt idx="5962">
                  <c:v>5.9610000000000003</c:v>
                </c:pt>
                <c:pt idx="5963">
                  <c:v>5.9619999999999997</c:v>
                </c:pt>
                <c:pt idx="5964">
                  <c:v>5.9630000000000001</c:v>
                </c:pt>
                <c:pt idx="5965">
                  <c:v>5.9640000000000004</c:v>
                </c:pt>
                <c:pt idx="5966">
                  <c:v>5.9649999999999999</c:v>
                </c:pt>
                <c:pt idx="5967">
                  <c:v>5.9660000000000002</c:v>
                </c:pt>
                <c:pt idx="5968">
                  <c:v>5.9669999999999996</c:v>
                </c:pt>
                <c:pt idx="5969">
                  <c:v>5.968</c:v>
                </c:pt>
                <c:pt idx="5970">
                  <c:v>5.9690000000000003</c:v>
                </c:pt>
                <c:pt idx="5971">
                  <c:v>5.97</c:v>
                </c:pt>
                <c:pt idx="5972">
                  <c:v>5.9710000000000001</c:v>
                </c:pt>
                <c:pt idx="5973">
                  <c:v>5.9720000000000004</c:v>
                </c:pt>
                <c:pt idx="5974">
                  <c:v>5.9729999999999999</c:v>
                </c:pt>
                <c:pt idx="5975">
                  <c:v>5.9740000000000002</c:v>
                </c:pt>
                <c:pt idx="5976">
                  <c:v>5.9749999999999996</c:v>
                </c:pt>
                <c:pt idx="5977">
                  <c:v>5.976</c:v>
                </c:pt>
                <c:pt idx="5978">
                  <c:v>5.9770000000000003</c:v>
                </c:pt>
                <c:pt idx="5979">
                  <c:v>5.9779999999999998</c:v>
                </c:pt>
                <c:pt idx="5980">
                  <c:v>5.9790000000000001</c:v>
                </c:pt>
                <c:pt idx="5981">
                  <c:v>5.98</c:v>
                </c:pt>
                <c:pt idx="5982">
                  <c:v>5.9809999999999999</c:v>
                </c:pt>
                <c:pt idx="5983">
                  <c:v>5.9820000000000002</c:v>
                </c:pt>
                <c:pt idx="5984">
                  <c:v>5.9829999999999997</c:v>
                </c:pt>
                <c:pt idx="5985">
                  <c:v>5.984</c:v>
                </c:pt>
                <c:pt idx="5986">
                  <c:v>5.9850000000000003</c:v>
                </c:pt>
                <c:pt idx="5987">
                  <c:v>5.9859999999999998</c:v>
                </c:pt>
                <c:pt idx="5988">
                  <c:v>5.9870000000000001</c:v>
                </c:pt>
                <c:pt idx="5989">
                  <c:v>5.9880000000000004</c:v>
                </c:pt>
                <c:pt idx="5990">
                  <c:v>5.9889999999999999</c:v>
                </c:pt>
                <c:pt idx="5991">
                  <c:v>5.99</c:v>
                </c:pt>
                <c:pt idx="5992">
                  <c:v>5.9909999999999997</c:v>
                </c:pt>
                <c:pt idx="5993">
                  <c:v>5.992</c:v>
                </c:pt>
                <c:pt idx="5994">
                  <c:v>5.9930000000000003</c:v>
                </c:pt>
                <c:pt idx="5995">
                  <c:v>5.9939999999999998</c:v>
                </c:pt>
                <c:pt idx="5996">
                  <c:v>5.9950000000000001</c:v>
                </c:pt>
                <c:pt idx="5997">
                  <c:v>5.9960000000000004</c:v>
                </c:pt>
                <c:pt idx="5998">
                  <c:v>5.9969999999999999</c:v>
                </c:pt>
                <c:pt idx="5999">
                  <c:v>5.9980000000000002</c:v>
                </c:pt>
                <c:pt idx="6000">
                  <c:v>5.9989999999999997</c:v>
                </c:pt>
                <c:pt idx="6001">
                  <c:v>6</c:v>
                </c:pt>
                <c:pt idx="6002">
                  <c:v>6.0010000000000003</c:v>
                </c:pt>
                <c:pt idx="6003">
                  <c:v>6.0019999999999998</c:v>
                </c:pt>
                <c:pt idx="6004">
                  <c:v>6.0030000000000001</c:v>
                </c:pt>
                <c:pt idx="6005">
                  <c:v>6.0039999999999996</c:v>
                </c:pt>
                <c:pt idx="6006">
                  <c:v>6.0049999999999999</c:v>
                </c:pt>
                <c:pt idx="6007">
                  <c:v>6.0060000000000002</c:v>
                </c:pt>
                <c:pt idx="6008">
                  <c:v>6.0069999999999997</c:v>
                </c:pt>
                <c:pt idx="6009">
                  <c:v>6.008</c:v>
                </c:pt>
                <c:pt idx="6010">
                  <c:v>6.0090000000000003</c:v>
                </c:pt>
                <c:pt idx="6011">
                  <c:v>6.01</c:v>
                </c:pt>
                <c:pt idx="6012">
                  <c:v>6.0110000000000001</c:v>
                </c:pt>
                <c:pt idx="6013">
                  <c:v>6.0119999999999996</c:v>
                </c:pt>
                <c:pt idx="6014">
                  <c:v>6.0129999999999999</c:v>
                </c:pt>
                <c:pt idx="6015">
                  <c:v>6.0140000000000002</c:v>
                </c:pt>
                <c:pt idx="6016">
                  <c:v>6.0149999999999997</c:v>
                </c:pt>
                <c:pt idx="6017">
                  <c:v>6.016</c:v>
                </c:pt>
                <c:pt idx="6018">
                  <c:v>6.0170000000000003</c:v>
                </c:pt>
                <c:pt idx="6019">
                  <c:v>6.0179999999999998</c:v>
                </c:pt>
                <c:pt idx="6020">
                  <c:v>6.0190000000000001</c:v>
                </c:pt>
                <c:pt idx="6021">
                  <c:v>6.02</c:v>
                </c:pt>
                <c:pt idx="6022">
                  <c:v>6.0209999999999999</c:v>
                </c:pt>
                <c:pt idx="6023">
                  <c:v>6.0220000000000002</c:v>
                </c:pt>
                <c:pt idx="6024">
                  <c:v>6.0229999999999997</c:v>
                </c:pt>
                <c:pt idx="6025">
                  <c:v>6.024</c:v>
                </c:pt>
                <c:pt idx="6026">
                  <c:v>6.0250000000000004</c:v>
                </c:pt>
                <c:pt idx="6027">
                  <c:v>6.0259999999999998</c:v>
                </c:pt>
                <c:pt idx="6028">
                  <c:v>6.0270000000000001</c:v>
                </c:pt>
                <c:pt idx="6029">
                  <c:v>6.0279999999999996</c:v>
                </c:pt>
                <c:pt idx="6030">
                  <c:v>6.0289999999999999</c:v>
                </c:pt>
                <c:pt idx="6031">
                  <c:v>6.03</c:v>
                </c:pt>
                <c:pt idx="6032">
                  <c:v>6.0309999999999997</c:v>
                </c:pt>
                <c:pt idx="6033">
                  <c:v>6.032</c:v>
                </c:pt>
                <c:pt idx="6034">
                  <c:v>6.0330000000000004</c:v>
                </c:pt>
                <c:pt idx="6035">
                  <c:v>6.0339999999999998</c:v>
                </c:pt>
                <c:pt idx="6036">
                  <c:v>6.0350000000000001</c:v>
                </c:pt>
                <c:pt idx="6037">
                  <c:v>6.0359999999999996</c:v>
                </c:pt>
                <c:pt idx="6038">
                  <c:v>6.0369999999999999</c:v>
                </c:pt>
                <c:pt idx="6039">
                  <c:v>6.0380000000000003</c:v>
                </c:pt>
                <c:pt idx="6040">
                  <c:v>6.0389999999999997</c:v>
                </c:pt>
                <c:pt idx="6041">
                  <c:v>6.04</c:v>
                </c:pt>
                <c:pt idx="6042">
                  <c:v>6.0410000000000004</c:v>
                </c:pt>
                <c:pt idx="6043">
                  <c:v>6.0419999999999998</c:v>
                </c:pt>
                <c:pt idx="6044">
                  <c:v>6.0430000000000001</c:v>
                </c:pt>
                <c:pt idx="6045">
                  <c:v>6.0439999999999996</c:v>
                </c:pt>
                <c:pt idx="6046">
                  <c:v>6.0449999999999999</c:v>
                </c:pt>
                <c:pt idx="6047">
                  <c:v>6.0460000000000003</c:v>
                </c:pt>
                <c:pt idx="6048">
                  <c:v>6.0469999999999997</c:v>
                </c:pt>
                <c:pt idx="6049">
                  <c:v>6.048</c:v>
                </c:pt>
                <c:pt idx="6050">
                  <c:v>6.0490000000000004</c:v>
                </c:pt>
                <c:pt idx="6051">
                  <c:v>6.05</c:v>
                </c:pt>
                <c:pt idx="6052">
                  <c:v>6.0510000000000002</c:v>
                </c:pt>
                <c:pt idx="6053">
                  <c:v>6.0519999999999996</c:v>
                </c:pt>
                <c:pt idx="6054">
                  <c:v>6.0529999999999999</c:v>
                </c:pt>
                <c:pt idx="6055">
                  <c:v>6.0540000000000003</c:v>
                </c:pt>
                <c:pt idx="6056">
                  <c:v>6.0549999999999997</c:v>
                </c:pt>
                <c:pt idx="6057">
                  <c:v>6.056</c:v>
                </c:pt>
                <c:pt idx="6058">
                  <c:v>6.0570000000000004</c:v>
                </c:pt>
                <c:pt idx="6059">
                  <c:v>6.0579999999999998</c:v>
                </c:pt>
                <c:pt idx="6060">
                  <c:v>6.0590000000000002</c:v>
                </c:pt>
                <c:pt idx="6061">
                  <c:v>6.06</c:v>
                </c:pt>
                <c:pt idx="6062">
                  <c:v>6.0609999999999999</c:v>
                </c:pt>
                <c:pt idx="6063">
                  <c:v>6.0620000000000003</c:v>
                </c:pt>
                <c:pt idx="6064">
                  <c:v>6.0629999999999997</c:v>
                </c:pt>
                <c:pt idx="6065">
                  <c:v>6.0640000000000001</c:v>
                </c:pt>
                <c:pt idx="6066">
                  <c:v>6.0650000000000004</c:v>
                </c:pt>
                <c:pt idx="6067">
                  <c:v>6.0659999999999998</c:v>
                </c:pt>
                <c:pt idx="6068">
                  <c:v>6.0670000000000002</c:v>
                </c:pt>
                <c:pt idx="6069">
                  <c:v>6.0679999999999996</c:v>
                </c:pt>
                <c:pt idx="6070">
                  <c:v>6.069</c:v>
                </c:pt>
                <c:pt idx="6071">
                  <c:v>6.07</c:v>
                </c:pt>
                <c:pt idx="6072">
                  <c:v>6.0709999999999997</c:v>
                </c:pt>
                <c:pt idx="6073">
                  <c:v>6.0720000000000001</c:v>
                </c:pt>
                <c:pt idx="6074">
                  <c:v>6.0730000000000004</c:v>
                </c:pt>
                <c:pt idx="6075">
                  <c:v>6.0739999999999998</c:v>
                </c:pt>
                <c:pt idx="6076">
                  <c:v>6.0750000000000002</c:v>
                </c:pt>
                <c:pt idx="6077">
                  <c:v>6.0759999999999996</c:v>
                </c:pt>
                <c:pt idx="6078">
                  <c:v>6.077</c:v>
                </c:pt>
                <c:pt idx="6079">
                  <c:v>6.0780000000000003</c:v>
                </c:pt>
                <c:pt idx="6080">
                  <c:v>6.0789999999999997</c:v>
                </c:pt>
                <c:pt idx="6081">
                  <c:v>6.08</c:v>
                </c:pt>
                <c:pt idx="6082">
                  <c:v>6.0810000000000004</c:v>
                </c:pt>
                <c:pt idx="6083">
                  <c:v>6.0819999999999999</c:v>
                </c:pt>
                <c:pt idx="6084">
                  <c:v>6.0830000000000002</c:v>
                </c:pt>
                <c:pt idx="6085">
                  <c:v>6.0839999999999996</c:v>
                </c:pt>
                <c:pt idx="6086">
                  <c:v>6.085</c:v>
                </c:pt>
                <c:pt idx="6087">
                  <c:v>6.0860000000000003</c:v>
                </c:pt>
                <c:pt idx="6088">
                  <c:v>6.0869999999999997</c:v>
                </c:pt>
                <c:pt idx="6089">
                  <c:v>6.0880000000000001</c:v>
                </c:pt>
                <c:pt idx="6090">
                  <c:v>6.0890000000000004</c:v>
                </c:pt>
                <c:pt idx="6091">
                  <c:v>6.09</c:v>
                </c:pt>
                <c:pt idx="6092">
                  <c:v>6.0910000000000002</c:v>
                </c:pt>
                <c:pt idx="6093">
                  <c:v>6.0919999999999996</c:v>
                </c:pt>
                <c:pt idx="6094">
                  <c:v>6.093</c:v>
                </c:pt>
                <c:pt idx="6095">
                  <c:v>6.0940000000000003</c:v>
                </c:pt>
                <c:pt idx="6096">
                  <c:v>6.0949999999999998</c:v>
                </c:pt>
                <c:pt idx="6097">
                  <c:v>6.0960000000000001</c:v>
                </c:pt>
                <c:pt idx="6098">
                  <c:v>6.0970000000000004</c:v>
                </c:pt>
                <c:pt idx="6099">
                  <c:v>6.0979999999999999</c:v>
                </c:pt>
                <c:pt idx="6100">
                  <c:v>6.0990000000000002</c:v>
                </c:pt>
                <c:pt idx="6101">
                  <c:v>6.1</c:v>
                </c:pt>
                <c:pt idx="6102">
                  <c:v>6.101</c:v>
                </c:pt>
                <c:pt idx="6103">
                  <c:v>6.1020000000000003</c:v>
                </c:pt>
                <c:pt idx="6104">
                  <c:v>6.1029999999999998</c:v>
                </c:pt>
                <c:pt idx="6105">
                  <c:v>6.1040000000000001</c:v>
                </c:pt>
                <c:pt idx="6106">
                  <c:v>6.1050000000000004</c:v>
                </c:pt>
                <c:pt idx="6107">
                  <c:v>6.1059999999999999</c:v>
                </c:pt>
                <c:pt idx="6108">
                  <c:v>6.1070000000000002</c:v>
                </c:pt>
                <c:pt idx="6109">
                  <c:v>6.1079999999999997</c:v>
                </c:pt>
                <c:pt idx="6110">
                  <c:v>6.109</c:v>
                </c:pt>
                <c:pt idx="6111">
                  <c:v>6.11</c:v>
                </c:pt>
                <c:pt idx="6112">
                  <c:v>6.1109999999999998</c:v>
                </c:pt>
                <c:pt idx="6113">
                  <c:v>6.1120000000000001</c:v>
                </c:pt>
                <c:pt idx="6114">
                  <c:v>6.1130000000000004</c:v>
                </c:pt>
                <c:pt idx="6115">
                  <c:v>6.1139999999999999</c:v>
                </c:pt>
                <c:pt idx="6116">
                  <c:v>6.1150000000000002</c:v>
                </c:pt>
                <c:pt idx="6117">
                  <c:v>6.1159999999999997</c:v>
                </c:pt>
                <c:pt idx="6118">
                  <c:v>6.117</c:v>
                </c:pt>
                <c:pt idx="6119">
                  <c:v>6.1180000000000003</c:v>
                </c:pt>
                <c:pt idx="6120">
                  <c:v>6.1189999999999998</c:v>
                </c:pt>
                <c:pt idx="6121">
                  <c:v>6.12</c:v>
                </c:pt>
                <c:pt idx="6122">
                  <c:v>6.1210000000000004</c:v>
                </c:pt>
                <c:pt idx="6123">
                  <c:v>6.1219999999999999</c:v>
                </c:pt>
                <c:pt idx="6124">
                  <c:v>6.1230000000000002</c:v>
                </c:pt>
                <c:pt idx="6125">
                  <c:v>6.1239999999999997</c:v>
                </c:pt>
                <c:pt idx="6126">
                  <c:v>6.125</c:v>
                </c:pt>
                <c:pt idx="6127">
                  <c:v>6.1260000000000003</c:v>
                </c:pt>
                <c:pt idx="6128">
                  <c:v>6.1269999999999998</c:v>
                </c:pt>
                <c:pt idx="6129">
                  <c:v>6.1280000000000001</c:v>
                </c:pt>
                <c:pt idx="6130">
                  <c:v>6.1289999999999996</c:v>
                </c:pt>
                <c:pt idx="6131">
                  <c:v>6.13</c:v>
                </c:pt>
                <c:pt idx="6132">
                  <c:v>6.1310000000000002</c:v>
                </c:pt>
                <c:pt idx="6133">
                  <c:v>6.1319999999999997</c:v>
                </c:pt>
                <c:pt idx="6134">
                  <c:v>6.133</c:v>
                </c:pt>
                <c:pt idx="6135">
                  <c:v>6.1340000000000003</c:v>
                </c:pt>
                <c:pt idx="6136">
                  <c:v>6.1349999999999998</c:v>
                </c:pt>
                <c:pt idx="6137">
                  <c:v>6.1360000000000001</c:v>
                </c:pt>
                <c:pt idx="6138">
                  <c:v>6.1369999999999996</c:v>
                </c:pt>
                <c:pt idx="6139">
                  <c:v>6.1379999999999999</c:v>
                </c:pt>
                <c:pt idx="6140">
                  <c:v>6.1390000000000002</c:v>
                </c:pt>
                <c:pt idx="6141">
                  <c:v>6.14</c:v>
                </c:pt>
                <c:pt idx="6142">
                  <c:v>6.141</c:v>
                </c:pt>
                <c:pt idx="6143">
                  <c:v>6.1420000000000003</c:v>
                </c:pt>
                <c:pt idx="6144">
                  <c:v>6.1429999999999998</c:v>
                </c:pt>
                <c:pt idx="6145">
                  <c:v>6.1440000000000001</c:v>
                </c:pt>
                <c:pt idx="6146">
                  <c:v>6.1449999999999996</c:v>
                </c:pt>
                <c:pt idx="6147">
                  <c:v>6.1459999999999999</c:v>
                </c:pt>
                <c:pt idx="6148">
                  <c:v>6.1470000000000002</c:v>
                </c:pt>
                <c:pt idx="6149">
                  <c:v>6.1479999999999997</c:v>
                </c:pt>
                <c:pt idx="6150">
                  <c:v>6.149</c:v>
                </c:pt>
                <c:pt idx="6151">
                  <c:v>6.15</c:v>
                </c:pt>
                <c:pt idx="6152">
                  <c:v>6.1509999999999998</c:v>
                </c:pt>
                <c:pt idx="6153">
                  <c:v>6.1520000000000001</c:v>
                </c:pt>
                <c:pt idx="6154">
                  <c:v>6.1529999999999996</c:v>
                </c:pt>
                <c:pt idx="6155">
                  <c:v>6.1539999999999999</c:v>
                </c:pt>
                <c:pt idx="6156">
                  <c:v>6.1550000000000002</c:v>
                </c:pt>
                <c:pt idx="6157">
                  <c:v>6.1559999999999997</c:v>
                </c:pt>
                <c:pt idx="6158">
                  <c:v>6.157</c:v>
                </c:pt>
                <c:pt idx="6159">
                  <c:v>6.1580000000000004</c:v>
                </c:pt>
                <c:pt idx="6160">
                  <c:v>6.1589999999999998</c:v>
                </c:pt>
                <c:pt idx="6161">
                  <c:v>6.16</c:v>
                </c:pt>
                <c:pt idx="6162">
                  <c:v>6.1609999999999996</c:v>
                </c:pt>
                <c:pt idx="6163">
                  <c:v>6.1619999999999999</c:v>
                </c:pt>
                <c:pt idx="6164">
                  <c:v>6.1630000000000003</c:v>
                </c:pt>
                <c:pt idx="6165">
                  <c:v>6.1639999999999997</c:v>
                </c:pt>
                <c:pt idx="6166">
                  <c:v>6.165</c:v>
                </c:pt>
                <c:pt idx="6167">
                  <c:v>6.1660000000000004</c:v>
                </c:pt>
                <c:pt idx="6168">
                  <c:v>6.1669999999999998</c:v>
                </c:pt>
                <c:pt idx="6169">
                  <c:v>6.1680000000000001</c:v>
                </c:pt>
                <c:pt idx="6170">
                  <c:v>6.1689999999999996</c:v>
                </c:pt>
                <c:pt idx="6171">
                  <c:v>6.17</c:v>
                </c:pt>
                <c:pt idx="6172">
                  <c:v>6.1710000000000003</c:v>
                </c:pt>
                <c:pt idx="6173">
                  <c:v>6.1719999999999997</c:v>
                </c:pt>
                <c:pt idx="6174">
                  <c:v>6.173</c:v>
                </c:pt>
                <c:pt idx="6175">
                  <c:v>6.1740000000000004</c:v>
                </c:pt>
                <c:pt idx="6176">
                  <c:v>6.1749999999999998</c:v>
                </c:pt>
                <c:pt idx="6177">
                  <c:v>6.1760000000000002</c:v>
                </c:pt>
                <c:pt idx="6178">
                  <c:v>6.1769999999999996</c:v>
                </c:pt>
                <c:pt idx="6179">
                  <c:v>6.1779999999999999</c:v>
                </c:pt>
                <c:pt idx="6180">
                  <c:v>6.1790000000000003</c:v>
                </c:pt>
                <c:pt idx="6181">
                  <c:v>6.18</c:v>
                </c:pt>
                <c:pt idx="6182">
                  <c:v>6.181</c:v>
                </c:pt>
                <c:pt idx="6183">
                  <c:v>6.1820000000000004</c:v>
                </c:pt>
                <c:pt idx="6184">
                  <c:v>6.1829999999999998</c:v>
                </c:pt>
                <c:pt idx="6185">
                  <c:v>6.1840000000000002</c:v>
                </c:pt>
                <c:pt idx="6186">
                  <c:v>6.1849999999999996</c:v>
                </c:pt>
                <c:pt idx="6187">
                  <c:v>6.1859999999999999</c:v>
                </c:pt>
                <c:pt idx="6188">
                  <c:v>6.1870000000000003</c:v>
                </c:pt>
                <c:pt idx="6189">
                  <c:v>6.1879999999999997</c:v>
                </c:pt>
                <c:pt idx="6190">
                  <c:v>6.1890000000000001</c:v>
                </c:pt>
                <c:pt idx="6191">
                  <c:v>6.19</c:v>
                </c:pt>
                <c:pt idx="6192">
                  <c:v>6.1909999999999998</c:v>
                </c:pt>
                <c:pt idx="6193">
                  <c:v>6.1920000000000002</c:v>
                </c:pt>
                <c:pt idx="6194">
                  <c:v>6.1929999999999996</c:v>
                </c:pt>
                <c:pt idx="6195">
                  <c:v>6.194</c:v>
                </c:pt>
                <c:pt idx="6196">
                  <c:v>6.1950000000000003</c:v>
                </c:pt>
                <c:pt idx="6197">
                  <c:v>6.1959999999999997</c:v>
                </c:pt>
                <c:pt idx="6198">
                  <c:v>6.1970000000000001</c:v>
                </c:pt>
                <c:pt idx="6199">
                  <c:v>6.1980000000000004</c:v>
                </c:pt>
                <c:pt idx="6200">
                  <c:v>6.1989999999999998</c:v>
                </c:pt>
                <c:pt idx="6201">
                  <c:v>6.2</c:v>
                </c:pt>
                <c:pt idx="6202">
                  <c:v>6.2009999999999996</c:v>
                </c:pt>
                <c:pt idx="6203">
                  <c:v>6.202</c:v>
                </c:pt>
                <c:pt idx="6204">
                  <c:v>6.2030000000000003</c:v>
                </c:pt>
                <c:pt idx="6205">
                  <c:v>6.2039999999999997</c:v>
                </c:pt>
                <c:pt idx="6206">
                  <c:v>6.2050000000000001</c:v>
                </c:pt>
                <c:pt idx="6207">
                  <c:v>6.2060000000000004</c:v>
                </c:pt>
                <c:pt idx="6208">
                  <c:v>6.2069999999999999</c:v>
                </c:pt>
                <c:pt idx="6209">
                  <c:v>6.2080000000000002</c:v>
                </c:pt>
                <c:pt idx="6210">
                  <c:v>6.2089999999999996</c:v>
                </c:pt>
                <c:pt idx="6211">
                  <c:v>6.21</c:v>
                </c:pt>
                <c:pt idx="6212">
                  <c:v>6.2110000000000003</c:v>
                </c:pt>
                <c:pt idx="6213">
                  <c:v>6.2119999999999997</c:v>
                </c:pt>
                <c:pt idx="6214">
                  <c:v>6.2130000000000001</c:v>
                </c:pt>
                <c:pt idx="6215">
                  <c:v>6.2140000000000004</c:v>
                </c:pt>
                <c:pt idx="6216">
                  <c:v>6.2149999999999999</c:v>
                </c:pt>
                <c:pt idx="6217">
                  <c:v>6.2160000000000002</c:v>
                </c:pt>
                <c:pt idx="6218">
                  <c:v>6.2169999999999996</c:v>
                </c:pt>
                <c:pt idx="6219">
                  <c:v>6.218</c:v>
                </c:pt>
                <c:pt idx="6220">
                  <c:v>6.2190000000000003</c:v>
                </c:pt>
                <c:pt idx="6221">
                  <c:v>6.22</c:v>
                </c:pt>
                <c:pt idx="6222">
                  <c:v>6.2210000000000001</c:v>
                </c:pt>
                <c:pt idx="6223">
                  <c:v>6.2220000000000004</c:v>
                </c:pt>
                <c:pt idx="6224">
                  <c:v>6.2229999999999999</c:v>
                </c:pt>
                <c:pt idx="6225">
                  <c:v>6.2240000000000002</c:v>
                </c:pt>
                <c:pt idx="6226">
                  <c:v>6.2249999999999996</c:v>
                </c:pt>
                <c:pt idx="6227">
                  <c:v>6.226</c:v>
                </c:pt>
                <c:pt idx="6228">
                  <c:v>6.2270000000000003</c:v>
                </c:pt>
                <c:pt idx="6229">
                  <c:v>6.2279999999999998</c:v>
                </c:pt>
                <c:pt idx="6230">
                  <c:v>6.2290000000000001</c:v>
                </c:pt>
                <c:pt idx="6231">
                  <c:v>6.23</c:v>
                </c:pt>
                <c:pt idx="6232">
                  <c:v>6.2309999999999999</c:v>
                </c:pt>
                <c:pt idx="6233">
                  <c:v>6.2320000000000002</c:v>
                </c:pt>
                <c:pt idx="6234">
                  <c:v>6.2329999999999997</c:v>
                </c:pt>
                <c:pt idx="6235">
                  <c:v>6.234</c:v>
                </c:pt>
                <c:pt idx="6236">
                  <c:v>6.2350000000000003</c:v>
                </c:pt>
                <c:pt idx="6237">
                  <c:v>6.2359999999999998</c:v>
                </c:pt>
                <c:pt idx="6238">
                  <c:v>6.2370000000000001</c:v>
                </c:pt>
                <c:pt idx="6239">
                  <c:v>6.2380000000000004</c:v>
                </c:pt>
                <c:pt idx="6240">
                  <c:v>6.2389999999999999</c:v>
                </c:pt>
                <c:pt idx="6241">
                  <c:v>6.24</c:v>
                </c:pt>
                <c:pt idx="6242">
                  <c:v>6.2409999999999997</c:v>
                </c:pt>
                <c:pt idx="6243">
                  <c:v>6.242</c:v>
                </c:pt>
                <c:pt idx="6244">
                  <c:v>6.2430000000000003</c:v>
                </c:pt>
                <c:pt idx="6245">
                  <c:v>6.2439999999999998</c:v>
                </c:pt>
                <c:pt idx="6246">
                  <c:v>6.2450000000000001</c:v>
                </c:pt>
                <c:pt idx="6247">
                  <c:v>6.2460000000000004</c:v>
                </c:pt>
                <c:pt idx="6248">
                  <c:v>6.2469999999999999</c:v>
                </c:pt>
                <c:pt idx="6249">
                  <c:v>6.2480000000000002</c:v>
                </c:pt>
                <c:pt idx="6250">
                  <c:v>6.2489999999999997</c:v>
                </c:pt>
                <c:pt idx="6251">
                  <c:v>6.25</c:v>
                </c:pt>
                <c:pt idx="6252">
                  <c:v>6.2510000000000003</c:v>
                </c:pt>
                <c:pt idx="6253">
                  <c:v>6.2519999999999998</c:v>
                </c:pt>
                <c:pt idx="6254">
                  <c:v>6.2530000000000001</c:v>
                </c:pt>
                <c:pt idx="6255">
                  <c:v>6.2539999999999996</c:v>
                </c:pt>
                <c:pt idx="6256">
                  <c:v>6.2549999999999999</c:v>
                </c:pt>
                <c:pt idx="6257">
                  <c:v>6.2560000000000002</c:v>
                </c:pt>
                <c:pt idx="6258">
                  <c:v>6.2569999999999997</c:v>
                </c:pt>
                <c:pt idx="6259">
                  <c:v>6.258</c:v>
                </c:pt>
                <c:pt idx="6260">
                  <c:v>6.2590000000000003</c:v>
                </c:pt>
                <c:pt idx="6261">
                  <c:v>6.26</c:v>
                </c:pt>
                <c:pt idx="6262">
                  <c:v>6.2610000000000001</c:v>
                </c:pt>
                <c:pt idx="6263">
                  <c:v>6.2619999999999996</c:v>
                </c:pt>
                <c:pt idx="6264">
                  <c:v>6.2629999999999999</c:v>
                </c:pt>
                <c:pt idx="6265">
                  <c:v>6.2640000000000002</c:v>
                </c:pt>
                <c:pt idx="6266">
                  <c:v>6.2649999999999997</c:v>
                </c:pt>
                <c:pt idx="6267">
                  <c:v>6.266</c:v>
                </c:pt>
                <c:pt idx="6268">
                  <c:v>6.2670000000000003</c:v>
                </c:pt>
                <c:pt idx="6269">
                  <c:v>6.2679999999999998</c:v>
                </c:pt>
                <c:pt idx="6270">
                  <c:v>6.2690000000000001</c:v>
                </c:pt>
                <c:pt idx="6271">
                  <c:v>6.27</c:v>
                </c:pt>
                <c:pt idx="6272">
                  <c:v>6.2709999999999999</c:v>
                </c:pt>
                <c:pt idx="6273">
                  <c:v>6.2720000000000002</c:v>
                </c:pt>
                <c:pt idx="6274">
                  <c:v>6.2729999999999997</c:v>
                </c:pt>
                <c:pt idx="6275">
                  <c:v>6.274</c:v>
                </c:pt>
                <c:pt idx="6276">
                  <c:v>6.2750000000000004</c:v>
                </c:pt>
                <c:pt idx="6277">
                  <c:v>6.2759999999999998</c:v>
                </c:pt>
                <c:pt idx="6278">
                  <c:v>6.2770000000000001</c:v>
                </c:pt>
                <c:pt idx="6279">
                  <c:v>6.2779999999999996</c:v>
                </c:pt>
                <c:pt idx="6280">
                  <c:v>6.2789999999999999</c:v>
                </c:pt>
                <c:pt idx="6281">
                  <c:v>6.28</c:v>
                </c:pt>
                <c:pt idx="6282">
                  <c:v>6.2809999999999997</c:v>
                </c:pt>
                <c:pt idx="6283">
                  <c:v>6.282</c:v>
                </c:pt>
                <c:pt idx="6284">
                  <c:v>6.2830000000000004</c:v>
                </c:pt>
                <c:pt idx="6285">
                  <c:v>6.2839999999999998</c:v>
                </c:pt>
                <c:pt idx="6286">
                  <c:v>6.2850000000000001</c:v>
                </c:pt>
                <c:pt idx="6287">
                  <c:v>6.2859999999999996</c:v>
                </c:pt>
                <c:pt idx="6288">
                  <c:v>6.2869999999999999</c:v>
                </c:pt>
                <c:pt idx="6289">
                  <c:v>6.2880000000000003</c:v>
                </c:pt>
                <c:pt idx="6290">
                  <c:v>6.2889999999999997</c:v>
                </c:pt>
                <c:pt idx="6291">
                  <c:v>6.29</c:v>
                </c:pt>
                <c:pt idx="6292">
                  <c:v>6.2910000000000004</c:v>
                </c:pt>
                <c:pt idx="6293">
                  <c:v>6.2919999999999998</c:v>
                </c:pt>
                <c:pt idx="6294">
                  <c:v>6.2930000000000001</c:v>
                </c:pt>
                <c:pt idx="6295">
                  <c:v>6.2939999999999996</c:v>
                </c:pt>
                <c:pt idx="6296">
                  <c:v>6.2949999999999999</c:v>
                </c:pt>
                <c:pt idx="6297">
                  <c:v>6.2960000000000003</c:v>
                </c:pt>
                <c:pt idx="6298">
                  <c:v>6.2969999999999997</c:v>
                </c:pt>
                <c:pt idx="6299">
                  <c:v>6.298</c:v>
                </c:pt>
                <c:pt idx="6300">
                  <c:v>6.2990000000000004</c:v>
                </c:pt>
                <c:pt idx="6301">
                  <c:v>6.3</c:v>
                </c:pt>
                <c:pt idx="6302">
                  <c:v>6.3010000000000002</c:v>
                </c:pt>
                <c:pt idx="6303">
                  <c:v>6.3019999999999996</c:v>
                </c:pt>
                <c:pt idx="6304">
                  <c:v>6.3029999999999999</c:v>
                </c:pt>
                <c:pt idx="6305">
                  <c:v>6.3040000000000003</c:v>
                </c:pt>
                <c:pt idx="6306">
                  <c:v>6.3049999999999997</c:v>
                </c:pt>
                <c:pt idx="6307">
                  <c:v>6.306</c:v>
                </c:pt>
                <c:pt idx="6308">
                  <c:v>6.3070000000000004</c:v>
                </c:pt>
                <c:pt idx="6309">
                  <c:v>6.3079999999999998</c:v>
                </c:pt>
                <c:pt idx="6310">
                  <c:v>6.3090000000000002</c:v>
                </c:pt>
                <c:pt idx="6311">
                  <c:v>6.31</c:v>
                </c:pt>
                <c:pt idx="6312">
                  <c:v>6.3109999999999999</c:v>
                </c:pt>
                <c:pt idx="6313">
                  <c:v>6.3120000000000003</c:v>
                </c:pt>
                <c:pt idx="6314">
                  <c:v>6.3129999999999997</c:v>
                </c:pt>
                <c:pt idx="6315">
                  <c:v>6.3140000000000001</c:v>
                </c:pt>
                <c:pt idx="6316">
                  <c:v>6.3150000000000004</c:v>
                </c:pt>
                <c:pt idx="6317">
                  <c:v>6.3159999999999998</c:v>
                </c:pt>
                <c:pt idx="6318">
                  <c:v>6.3170000000000002</c:v>
                </c:pt>
                <c:pt idx="6319">
                  <c:v>6.3179999999999996</c:v>
                </c:pt>
                <c:pt idx="6320">
                  <c:v>6.319</c:v>
                </c:pt>
                <c:pt idx="6321">
                  <c:v>6.32</c:v>
                </c:pt>
                <c:pt idx="6322">
                  <c:v>6.3209999999999997</c:v>
                </c:pt>
                <c:pt idx="6323">
                  <c:v>6.3220000000000001</c:v>
                </c:pt>
                <c:pt idx="6324">
                  <c:v>6.3230000000000004</c:v>
                </c:pt>
                <c:pt idx="6325">
                  <c:v>6.3239999999999998</c:v>
                </c:pt>
                <c:pt idx="6326">
                  <c:v>6.3250000000000002</c:v>
                </c:pt>
                <c:pt idx="6327">
                  <c:v>6.3259999999999996</c:v>
                </c:pt>
                <c:pt idx="6328">
                  <c:v>6.327</c:v>
                </c:pt>
                <c:pt idx="6329">
                  <c:v>6.3280000000000003</c:v>
                </c:pt>
                <c:pt idx="6330">
                  <c:v>6.3289999999999997</c:v>
                </c:pt>
                <c:pt idx="6331">
                  <c:v>6.33</c:v>
                </c:pt>
                <c:pt idx="6332">
                  <c:v>6.3310000000000004</c:v>
                </c:pt>
                <c:pt idx="6333">
                  <c:v>6.3319999999999999</c:v>
                </c:pt>
                <c:pt idx="6334">
                  <c:v>6.3330000000000002</c:v>
                </c:pt>
                <c:pt idx="6335">
                  <c:v>6.3339999999999996</c:v>
                </c:pt>
                <c:pt idx="6336">
                  <c:v>6.335</c:v>
                </c:pt>
                <c:pt idx="6337">
                  <c:v>6.3360000000000003</c:v>
                </c:pt>
                <c:pt idx="6338">
                  <c:v>6.3369999999999997</c:v>
                </c:pt>
                <c:pt idx="6339">
                  <c:v>6.3380000000000001</c:v>
                </c:pt>
                <c:pt idx="6340">
                  <c:v>6.3390000000000004</c:v>
                </c:pt>
                <c:pt idx="6341">
                  <c:v>6.34</c:v>
                </c:pt>
                <c:pt idx="6342">
                  <c:v>6.3410000000000002</c:v>
                </c:pt>
                <c:pt idx="6343">
                  <c:v>6.3419999999999996</c:v>
                </c:pt>
                <c:pt idx="6344">
                  <c:v>6.343</c:v>
                </c:pt>
                <c:pt idx="6345">
                  <c:v>6.3440000000000003</c:v>
                </c:pt>
                <c:pt idx="6346">
                  <c:v>6.3449999999999998</c:v>
                </c:pt>
                <c:pt idx="6347">
                  <c:v>6.3460000000000001</c:v>
                </c:pt>
                <c:pt idx="6348">
                  <c:v>6.3470000000000004</c:v>
                </c:pt>
                <c:pt idx="6349">
                  <c:v>6.3479999999999999</c:v>
                </c:pt>
                <c:pt idx="6350">
                  <c:v>6.3490000000000002</c:v>
                </c:pt>
                <c:pt idx="6351">
                  <c:v>6.35</c:v>
                </c:pt>
                <c:pt idx="6352">
                  <c:v>6.351</c:v>
                </c:pt>
                <c:pt idx="6353">
                  <c:v>6.3520000000000003</c:v>
                </c:pt>
                <c:pt idx="6354">
                  <c:v>6.3529999999999998</c:v>
                </c:pt>
                <c:pt idx="6355">
                  <c:v>6.3540000000000001</c:v>
                </c:pt>
                <c:pt idx="6356">
                  <c:v>6.3550000000000004</c:v>
                </c:pt>
                <c:pt idx="6357">
                  <c:v>6.3559999999999999</c:v>
                </c:pt>
                <c:pt idx="6358">
                  <c:v>6.3570000000000002</c:v>
                </c:pt>
                <c:pt idx="6359">
                  <c:v>6.3579999999999997</c:v>
                </c:pt>
                <c:pt idx="6360">
                  <c:v>6.359</c:v>
                </c:pt>
                <c:pt idx="6361">
                  <c:v>6.36</c:v>
                </c:pt>
                <c:pt idx="6362">
                  <c:v>6.3609999999999998</c:v>
                </c:pt>
                <c:pt idx="6363">
                  <c:v>6.3620000000000001</c:v>
                </c:pt>
                <c:pt idx="6364">
                  <c:v>6.3630000000000004</c:v>
                </c:pt>
                <c:pt idx="6365">
                  <c:v>6.3639999999999999</c:v>
                </c:pt>
                <c:pt idx="6366">
                  <c:v>6.3650000000000002</c:v>
                </c:pt>
                <c:pt idx="6367">
                  <c:v>6.3659999999999997</c:v>
                </c:pt>
                <c:pt idx="6368">
                  <c:v>6.367</c:v>
                </c:pt>
                <c:pt idx="6369">
                  <c:v>6.3680000000000003</c:v>
                </c:pt>
                <c:pt idx="6370">
                  <c:v>6.3689999999999998</c:v>
                </c:pt>
                <c:pt idx="6371">
                  <c:v>6.37</c:v>
                </c:pt>
                <c:pt idx="6372">
                  <c:v>6.3710000000000004</c:v>
                </c:pt>
                <c:pt idx="6373">
                  <c:v>6.3719999999999999</c:v>
                </c:pt>
                <c:pt idx="6374">
                  <c:v>6.3730000000000002</c:v>
                </c:pt>
                <c:pt idx="6375">
                  <c:v>6.3739999999999997</c:v>
                </c:pt>
                <c:pt idx="6376">
                  <c:v>6.375</c:v>
                </c:pt>
                <c:pt idx="6377">
                  <c:v>6.3760000000000003</c:v>
                </c:pt>
                <c:pt idx="6378">
                  <c:v>6.3769999999999998</c:v>
                </c:pt>
                <c:pt idx="6379">
                  <c:v>6.3780000000000001</c:v>
                </c:pt>
                <c:pt idx="6380">
                  <c:v>6.3789999999999996</c:v>
                </c:pt>
                <c:pt idx="6381">
                  <c:v>6.38</c:v>
                </c:pt>
                <c:pt idx="6382">
                  <c:v>6.3810000000000002</c:v>
                </c:pt>
                <c:pt idx="6383">
                  <c:v>6.3819999999999997</c:v>
                </c:pt>
                <c:pt idx="6384">
                  <c:v>6.383</c:v>
                </c:pt>
                <c:pt idx="6385">
                  <c:v>6.3840000000000003</c:v>
                </c:pt>
                <c:pt idx="6386">
                  <c:v>6.3849999999999998</c:v>
                </c:pt>
                <c:pt idx="6387">
                  <c:v>6.3860000000000001</c:v>
                </c:pt>
                <c:pt idx="6388">
                  <c:v>6.3869999999999996</c:v>
                </c:pt>
                <c:pt idx="6389">
                  <c:v>6.3879999999999999</c:v>
                </c:pt>
                <c:pt idx="6390">
                  <c:v>6.3890000000000002</c:v>
                </c:pt>
                <c:pt idx="6391">
                  <c:v>6.39</c:v>
                </c:pt>
                <c:pt idx="6392">
                  <c:v>6.391</c:v>
                </c:pt>
                <c:pt idx="6393">
                  <c:v>6.3920000000000003</c:v>
                </c:pt>
                <c:pt idx="6394">
                  <c:v>6.3929999999999998</c:v>
                </c:pt>
                <c:pt idx="6395">
                  <c:v>6.3940000000000001</c:v>
                </c:pt>
                <c:pt idx="6396">
                  <c:v>6.3949999999999996</c:v>
                </c:pt>
                <c:pt idx="6397">
                  <c:v>6.3959999999999999</c:v>
                </c:pt>
                <c:pt idx="6398">
                  <c:v>6.3970000000000002</c:v>
                </c:pt>
                <c:pt idx="6399">
                  <c:v>6.3979999999999997</c:v>
                </c:pt>
                <c:pt idx="6400">
                  <c:v>6.399</c:v>
                </c:pt>
                <c:pt idx="6401">
                  <c:v>6.4</c:v>
                </c:pt>
                <c:pt idx="6402">
                  <c:v>6.4009999999999998</c:v>
                </c:pt>
                <c:pt idx="6403">
                  <c:v>6.4020000000000001</c:v>
                </c:pt>
                <c:pt idx="6404">
                  <c:v>6.4029999999999996</c:v>
                </c:pt>
                <c:pt idx="6405">
                  <c:v>6.4039999999999999</c:v>
                </c:pt>
                <c:pt idx="6406">
                  <c:v>6.4050000000000002</c:v>
                </c:pt>
                <c:pt idx="6407">
                  <c:v>6.4059999999999997</c:v>
                </c:pt>
                <c:pt idx="6408">
                  <c:v>6.407</c:v>
                </c:pt>
                <c:pt idx="6409">
                  <c:v>6.4080000000000004</c:v>
                </c:pt>
                <c:pt idx="6410">
                  <c:v>6.4089999999999998</c:v>
                </c:pt>
                <c:pt idx="6411">
                  <c:v>6.41</c:v>
                </c:pt>
                <c:pt idx="6412">
                  <c:v>6.4109999999999996</c:v>
                </c:pt>
                <c:pt idx="6413">
                  <c:v>6.4119999999999999</c:v>
                </c:pt>
                <c:pt idx="6414">
                  <c:v>6.4130000000000003</c:v>
                </c:pt>
                <c:pt idx="6415">
                  <c:v>6.4139999999999997</c:v>
                </c:pt>
                <c:pt idx="6416">
                  <c:v>6.415</c:v>
                </c:pt>
                <c:pt idx="6417">
                  <c:v>6.4160000000000004</c:v>
                </c:pt>
                <c:pt idx="6418">
                  <c:v>6.4169999999999998</c:v>
                </c:pt>
                <c:pt idx="6419">
                  <c:v>6.4180000000000001</c:v>
                </c:pt>
                <c:pt idx="6420">
                  <c:v>6.4189999999999996</c:v>
                </c:pt>
                <c:pt idx="6421">
                  <c:v>6.42</c:v>
                </c:pt>
                <c:pt idx="6422">
                  <c:v>6.4210000000000003</c:v>
                </c:pt>
                <c:pt idx="6423">
                  <c:v>6.4219999999999997</c:v>
                </c:pt>
                <c:pt idx="6424">
                  <c:v>6.423</c:v>
                </c:pt>
                <c:pt idx="6425">
                  <c:v>6.4240000000000004</c:v>
                </c:pt>
                <c:pt idx="6426">
                  <c:v>6.4249999999999998</c:v>
                </c:pt>
                <c:pt idx="6427">
                  <c:v>6.4260000000000002</c:v>
                </c:pt>
                <c:pt idx="6428">
                  <c:v>6.4269999999999996</c:v>
                </c:pt>
                <c:pt idx="6429">
                  <c:v>6.4279999999999999</c:v>
                </c:pt>
                <c:pt idx="6430">
                  <c:v>6.4290000000000003</c:v>
                </c:pt>
                <c:pt idx="6431">
                  <c:v>6.43</c:v>
                </c:pt>
                <c:pt idx="6432">
                  <c:v>6.431</c:v>
                </c:pt>
                <c:pt idx="6433">
                  <c:v>6.4320000000000004</c:v>
                </c:pt>
                <c:pt idx="6434">
                  <c:v>6.4329999999999998</c:v>
                </c:pt>
                <c:pt idx="6435">
                  <c:v>6.4340000000000002</c:v>
                </c:pt>
                <c:pt idx="6436">
                  <c:v>6.4349999999999996</c:v>
                </c:pt>
                <c:pt idx="6437">
                  <c:v>6.4359999999999999</c:v>
                </c:pt>
                <c:pt idx="6438">
                  <c:v>6.4370000000000003</c:v>
                </c:pt>
                <c:pt idx="6439">
                  <c:v>6.4379999999999997</c:v>
                </c:pt>
                <c:pt idx="6440">
                  <c:v>6.4390000000000001</c:v>
                </c:pt>
                <c:pt idx="6441">
                  <c:v>6.44</c:v>
                </c:pt>
                <c:pt idx="6442">
                  <c:v>6.4409999999999998</c:v>
                </c:pt>
                <c:pt idx="6443">
                  <c:v>6.4420000000000002</c:v>
                </c:pt>
                <c:pt idx="6444">
                  <c:v>6.4429999999999996</c:v>
                </c:pt>
                <c:pt idx="6445">
                  <c:v>6.444</c:v>
                </c:pt>
                <c:pt idx="6446">
                  <c:v>6.4450000000000003</c:v>
                </c:pt>
                <c:pt idx="6447">
                  <c:v>6.4459999999999997</c:v>
                </c:pt>
                <c:pt idx="6448">
                  <c:v>6.4470000000000001</c:v>
                </c:pt>
                <c:pt idx="6449">
                  <c:v>6.4480000000000004</c:v>
                </c:pt>
                <c:pt idx="6450">
                  <c:v>6.4489999999999998</c:v>
                </c:pt>
                <c:pt idx="6451">
                  <c:v>6.45</c:v>
                </c:pt>
                <c:pt idx="6452">
                  <c:v>6.4509999999999996</c:v>
                </c:pt>
                <c:pt idx="6453">
                  <c:v>6.452</c:v>
                </c:pt>
                <c:pt idx="6454">
                  <c:v>6.4530000000000003</c:v>
                </c:pt>
                <c:pt idx="6455">
                  <c:v>6.4539999999999997</c:v>
                </c:pt>
                <c:pt idx="6456">
                  <c:v>6.4550000000000001</c:v>
                </c:pt>
                <c:pt idx="6457">
                  <c:v>6.4560000000000004</c:v>
                </c:pt>
                <c:pt idx="6458">
                  <c:v>6.4569999999999999</c:v>
                </c:pt>
                <c:pt idx="6459">
                  <c:v>6.4580000000000002</c:v>
                </c:pt>
                <c:pt idx="6460">
                  <c:v>6.4589999999999996</c:v>
                </c:pt>
                <c:pt idx="6461">
                  <c:v>6.46</c:v>
                </c:pt>
                <c:pt idx="6462">
                  <c:v>6.4610000000000003</c:v>
                </c:pt>
                <c:pt idx="6463">
                  <c:v>6.4619999999999997</c:v>
                </c:pt>
                <c:pt idx="6464">
                  <c:v>6.4630000000000001</c:v>
                </c:pt>
                <c:pt idx="6465">
                  <c:v>6.4640000000000004</c:v>
                </c:pt>
                <c:pt idx="6466">
                  <c:v>6.4649999999999999</c:v>
                </c:pt>
                <c:pt idx="6467">
                  <c:v>6.4660000000000002</c:v>
                </c:pt>
                <c:pt idx="6468">
                  <c:v>6.4669999999999996</c:v>
                </c:pt>
                <c:pt idx="6469">
                  <c:v>6.468</c:v>
                </c:pt>
                <c:pt idx="6470">
                  <c:v>6.4690000000000003</c:v>
                </c:pt>
                <c:pt idx="6471">
                  <c:v>6.47</c:v>
                </c:pt>
                <c:pt idx="6472">
                  <c:v>6.4710000000000001</c:v>
                </c:pt>
                <c:pt idx="6473">
                  <c:v>6.4720000000000004</c:v>
                </c:pt>
                <c:pt idx="6474">
                  <c:v>6.4729999999999999</c:v>
                </c:pt>
                <c:pt idx="6475">
                  <c:v>6.4740000000000002</c:v>
                </c:pt>
                <c:pt idx="6476">
                  <c:v>6.4749999999999996</c:v>
                </c:pt>
                <c:pt idx="6477">
                  <c:v>6.476</c:v>
                </c:pt>
                <c:pt idx="6478">
                  <c:v>6.4770000000000003</c:v>
                </c:pt>
                <c:pt idx="6479">
                  <c:v>6.4779999999999998</c:v>
                </c:pt>
                <c:pt idx="6480">
                  <c:v>6.4790000000000001</c:v>
                </c:pt>
                <c:pt idx="6481">
                  <c:v>6.48</c:v>
                </c:pt>
                <c:pt idx="6482">
                  <c:v>6.4809999999999999</c:v>
                </c:pt>
                <c:pt idx="6483">
                  <c:v>6.4820000000000002</c:v>
                </c:pt>
                <c:pt idx="6484">
                  <c:v>6.4829999999999997</c:v>
                </c:pt>
                <c:pt idx="6485">
                  <c:v>6.484</c:v>
                </c:pt>
                <c:pt idx="6486">
                  <c:v>6.4850000000000003</c:v>
                </c:pt>
                <c:pt idx="6487">
                  <c:v>6.4859999999999998</c:v>
                </c:pt>
                <c:pt idx="6488">
                  <c:v>6.4870000000000001</c:v>
                </c:pt>
                <c:pt idx="6489">
                  <c:v>6.4880000000000004</c:v>
                </c:pt>
                <c:pt idx="6490">
                  <c:v>6.4889999999999999</c:v>
                </c:pt>
                <c:pt idx="6491">
                  <c:v>6.49</c:v>
                </c:pt>
                <c:pt idx="6492">
                  <c:v>6.4909999999999997</c:v>
                </c:pt>
                <c:pt idx="6493">
                  <c:v>6.492</c:v>
                </c:pt>
                <c:pt idx="6494">
                  <c:v>6.4930000000000003</c:v>
                </c:pt>
                <c:pt idx="6495">
                  <c:v>6.4939999999999998</c:v>
                </c:pt>
                <c:pt idx="6496">
                  <c:v>6.4950000000000001</c:v>
                </c:pt>
                <c:pt idx="6497">
                  <c:v>6.4960000000000004</c:v>
                </c:pt>
                <c:pt idx="6498">
                  <c:v>6.4969999999999999</c:v>
                </c:pt>
                <c:pt idx="6499">
                  <c:v>6.4980000000000002</c:v>
                </c:pt>
                <c:pt idx="6500">
                  <c:v>6.4989999999999997</c:v>
                </c:pt>
                <c:pt idx="6501">
                  <c:v>6.5</c:v>
                </c:pt>
                <c:pt idx="6502">
                  <c:v>6.5010000000000003</c:v>
                </c:pt>
                <c:pt idx="6503">
                  <c:v>6.5019999999999998</c:v>
                </c:pt>
                <c:pt idx="6504">
                  <c:v>6.5030000000000001</c:v>
                </c:pt>
                <c:pt idx="6505">
                  <c:v>6.5039999999999996</c:v>
                </c:pt>
                <c:pt idx="6506">
                  <c:v>6.5049999999999999</c:v>
                </c:pt>
                <c:pt idx="6507">
                  <c:v>6.5060000000000002</c:v>
                </c:pt>
                <c:pt idx="6508">
                  <c:v>6.5069999999999997</c:v>
                </c:pt>
                <c:pt idx="6509">
                  <c:v>6.508</c:v>
                </c:pt>
                <c:pt idx="6510">
                  <c:v>6.5090000000000003</c:v>
                </c:pt>
                <c:pt idx="6511">
                  <c:v>6.51</c:v>
                </c:pt>
                <c:pt idx="6512">
                  <c:v>6.5110000000000001</c:v>
                </c:pt>
                <c:pt idx="6513">
                  <c:v>6.5119999999999996</c:v>
                </c:pt>
                <c:pt idx="6514">
                  <c:v>6.5129999999999999</c:v>
                </c:pt>
                <c:pt idx="6515">
                  <c:v>6.5140000000000002</c:v>
                </c:pt>
                <c:pt idx="6516">
                  <c:v>6.5149999999999997</c:v>
                </c:pt>
                <c:pt idx="6517">
                  <c:v>6.516</c:v>
                </c:pt>
                <c:pt idx="6518">
                  <c:v>6.5170000000000003</c:v>
                </c:pt>
                <c:pt idx="6519">
                  <c:v>6.5179999999999998</c:v>
                </c:pt>
                <c:pt idx="6520">
                  <c:v>6.5190000000000001</c:v>
                </c:pt>
                <c:pt idx="6521">
                  <c:v>6.52</c:v>
                </c:pt>
                <c:pt idx="6522">
                  <c:v>6.5209999999999999</c:v>
                </c:pt>
                <c:pt idx="6523">
                  <c:v>6.5220000000000002</c:v>
                </c:pt>
                <c:pt idx="6524">
                  <c:v>6.5229999999999997</c:v>
                </c:pt>
                <c:pt idx="6525">
                  <c:v>6.524</c:v>
                </c:pt>
                <c:pt idx="6526">
                  <c:v>6.5250000000000004</c:v>
                </c:pt>
                <c:pt idx="6527">
                  <c:v>6.5259999999999998</c:v>
                </c:pt>
                <c:pt idx="6528">
                  <c:v>6.5270000000000001</c:v>
                </c:pt>
                <c:pt idx="6529">
                  <c:v>6.5279999999999996</c:v>
                </c:pt>
                <c:pt idx="6530">
                  <c:v>6.5289999999999999</c:v>
                </c:pt>
                <c:pt idx="6531">
                  <c:v>6.53</c:v>
                </c:pt>
                <c:pt idx="6532">
                  <c:v>6.5309999999999997</c:v>
                </c:pt>
                <c:pt idx="6533">
                  <c:v>6.532</c:v>
                </c:pt>
                <c:pt idx="6534">
                  <c:v>6.5330000000000004</c:v>
                </c:pt>
                <c:pt idx="6535">
                  <c:v>6.5339999999999998</c:v>
                </c:pt>
                <c:pt idx="6536">
                  <c:v>6.5350000000000001</c:v>
                </c:pt>
                <c:pt idx="6537">
                  <c:v>6.5359999999999996</c:v>
                </c:pt>
                <c:pt idx="6538">
                  <c:v>6.5369999999999999</c:v>
                </c:pt>
                <c:pt idx="6539">
                  <c:v>6.5380000000000003</c:v>
                </c:pt>
                <c:pt idx="6540">
                  <c:v>6.5389999999999997</c:v>
                </c:pt>
                <c:pt idx="6541">
                  <c:v>6.54</c:v>
                </c:pt>
                <c:pt idx="6542">
                  <c:v>6.5410000000000004</c:v>
                </c:pt>
                <c:pt idx="6543">
                  <c:v>6.5419999999999998</c:v>
                </c:pt>
                <c:pt idx="6544">
                  <c:v>6.5430000000000001</c:v>
                </c:pt>
                <c:pt idx="6545">
                  <c:v>6.5439999999999996</c:v>
                </c:pt>
                <c:pt idx="6546">
                  <c:v>6.5449999999999999</c:v>
                </c:pt>
                <c:pt idx="6547">
                  <c:v>6.5460000000000003</c:v>
                </c:pt>
                <c:pt idx="6548">
                  <c:v>6.5469999999999997</c:v>
                </c:pt>
                <c:pt idx="6549">
                  <c:v>6.548</c:v>
                </c:pt>
                <c:pt idx="6550">
                  <c:v>6.5490000000000004</c:v>
                </c:pt>
                <c:pt idx="6551">
                  <c:v>6.55</c:v>
                </c:pt>
                <c:pt idx="6552">
                  <c:v>6.5510000000000002</c:v>
                </c:pt>
                <c:pt idx="6553">
                  <c:v>6.5519999999999996</c:v>
                </c:pt>
                <c:pt idx="6554">
                  <c:v>6.5529999999999999</c:v>
                </c:pt>
                <c:pt idx="6555">
                  <c:v>6.5540000000000003</c:v>
                </c:pt>
                <c:pt idx="6556">
                  <c:v>6.5549999999999997</c:v>
                </c:pt>
                <c:pt idx="6557">
                  <c:v>6.556</c:v>
                </c:pt>
                <c:pt idx="6558">
                  <c:v>6.5570000000000004</c:v>
                </c:pt>
                <c:pt idx="6559">
                  <c:v>6.5579999999999998</c:v>
                </c:pt>
                <c:pt idx="6560">
                  <c:v>6.5590000000000002</c:v>
                </c:pt>
                <c:pt idx="6561">
                  <c:v>6.56</c:v>
                </c:pt>
                <c:pt idx="6562">
                  <c:v>6.5609999999999999</c:v>
                </c:pt>
                <c:pt idx="6563">
                  <c:v>6.5620000000000003</c:v>
                </c:pt>
                <c:pt idx="6564">
                  <c:v>6.5629999999999997</c:v>
                </c:pt>
                <c:pt idx="6565">
                  <c:v>6.5640000000000001</c:v>
                </c:pt>
                <c:pt idx="6566">
                  <c:v>6.5650000000000004</c:v>
                </c:pt>
                <c:pt idx="6567">
                  <c:v>6.5659999999999998</c:v>
                </c:pt>
                <c:pt idx="6568">
                  <c:v>6.5670000000000002</c:v>
                </c:pt>
                <c:pt idx="6569">
                  <c:v>6.5679999999999996</c:v>
                </c:pt>
                <c:pt idx="6570">
                  <c:v>6.569</c:v>
                </c:pt>
                <c:pt idx="6571">
                  <c:v>6.57</c:v>
                </c:pt>
                <c:pt idx="6572">
                  <c:v>6.5709999999999997</c:v>
                </c:pt>
                <c:pt idx="6573">
                  <c:v>6.5720000000000001</c:v>
                </c:pt>
                <c:pt idx="6574">
                  <c:v>6.5730000000000004</c:v>
                </c:pt>
                <c:pt idx="6575">
                  <c:v>6.5739999999999998</c:v>
                </c:pt>
                <c:pt idx="6576">
                  <c:v>6.5750000000000002</c:v>
                </c:pt>
                <c:pt idx="6577">
                  <c:v>6.5759999999999996</c:v>
                </c:pt>
                <c:pt idx="6578">
                  <c:v>6.577</c:v>
                </c:pt>
                <c:pt idx="6579">
                  <c:v>6.5780000000000003</c:v>
                </c:pt>
                <c:pt idx="6580">
                  <c:v>6.5789999999999997</c:v>
                </c:pt>
                <c:pt idx="6581">
                  <c:v>6.58</c:v>
                </c:pt>
                <c:pt idx="6582">
                  <c:v>6.5810000000000004</c:v>
                </c:pt>
                <c:pt idx="6583">
                  <c:v>6.5819999999999999</c:v>
                </c:pt>
                <c:pt idx="6584">
                  <c:v>6.5830000000000002</c:v>
                </c:pt>
                <c:pt idx="6585">
                  <c:v>6.5839999999999996</c:v>
                </c:pt>
                <c:pt idx="6586">
                  <c:v>6.585</c:v>
                </c:pt>
                <c:pt idx="6587">
                  <c:v>6.5860000000000003</c:v>
                </c:pt>
                <c:pt idx="6588">
                  <c:v>6.5869999999999997</c:v>
                </c:pt>
                <c:pt idx="6589">
                  <c:v>6.5880000000000001</c:v>
                </c:pt>
                <c:pt idx="6590">
                  <c:v>6.5890000000000004</c:v>
                </c:pt>
                <c:pt idx="6591">
                  <c:v>6.59</c:v>
                </c:pt>
                <c:pt idx="6592">
                  <c:v>6.5910000000000002</c:v>
                </c:pt>
                <c:pt idx="6593">
                  <c:v>6.5919999999999996</c:v>
                </c:pt>
                <c:pt idx="6594">
                  <c:v>6.593</c:v>
                </c:pt>
                <c:pt idx="6595">
                  <c:v>6.5940000000000003</c:v>
                </c:pt>
                <c:pt idx="6596">
                  <c:v>6.5949999999999998</c:v>
                </c:pt>
                <c:pt idx="6597">
                  <c:v>6.5960000000000001</c:v>
                </c:pt>
                <c:pt idx="6598">
                  <c:v>6.5970000000000004</c:v>
                </c:pt>
                <c:pt idx="6599">
                  <c:v>6.5979999999999999</c:v>
                </c:pt>
                <c:pt idx="6600">
                  <c:v>6.5990000000000002</c:v>
                </c:pt>
                <c:pt idx="6601">
                  <c:v>6.6</c:v>
                </c:pt>
                <c:pt idx="6602">
                  <c:v>6.601</c:v>
                </c:pt>
                <c:pt idx="6603">
                  <c:v>6.6020000000000003</c:v>
                </c:pt>
                <c:pt idx="6604">
                  <c:v>6.6029999999999998</c:v>
                </c:pt>
                <c:pt idx="6605">
                  <c:v>6.6040000000000001</c:v>
                </c:pt>
                <c:pt idx="6606">
                  <c:v>6.6050000000000004</c:v>
                </c:pt>
                <c:pt idx="6607">
                  <c:v>6.6059999999999999</c:v>
                </c:pt>
                <c:pt idx="6608">
                  <c:v>6.6070000000000002</c:v>
                </c:pt>
                <c:pt idx="6609">
                  <c:v>6.6079999999999997</c:v>
                </c:pt>
                <c:pt idx="6610">
                  <c:v>6.609</c:v>
                </c:pt>
                <c:pt idx="6611">
                  <c:v>6.61</c:v>
                </c:pt>
                <c:pt idx="6612">
                  <c:v>6.6109999999999998</c:v>
                </c:pt>
                <c:pt idx="6613">
                  <c:v>6.6120000000000001</c:v>
                </c:pt>
                <c:pt idx="6614">
                  <c:v>6.6130000000000004</c:v>
                </c:pt>
                <c:pt idx="6615">
                  <c:v>6.6139999999999999</c:v>
                </c:pt>
                <c:pt idx="6616">
                  <c:v>6.6150000000000002</c:v>
                </c:pt>
                <c:pt idx="6617">
                  <c:v>6.6159999999999997</c:v>
                </c:pt>
                <c:pt idx="6618">
                  <c:v>6.617</c:v>
                </c:pt>
                <c:pt idx="6619">
                  <c:v>6.6180000000000003</c:v>
                </c:pt>
                <c:pt idx="6620">
                  <c:v>6.6189999999999998</c:v>
                </c:pt>
                <c:pt idx="6621">
                  <c:v>6.62</c:v>
                </c:pt>
                <c:pt idx="6622">
                  <c:v>6.6210000000000004</c:v>
                </c:pt>
                <c:pt idx="6623">
                  <c:v>6.6219999999999999</c:v>
                </c:pt>
                <c:pt idx="6624">
                  <c:v>6.6230000000000002</c:v>
                </c:pt>
                <c:pt idx="6625">
                  <c:v>6.6239999999999997</c:v>
                </c:pt>
                <c:pt idx="6626">
                  <c:v>6.625</c:v>
                </c:pt>
                <c:pt idx="6627">
                  <c:v>6.6260000000000003</c:v>
                </c:pt>
                <c:pt idx="6628">
                  <c:v>6.6269999999999998</c:v>
                </c:pt>
                <c:pt idx="6629">
                  <c:v>6.6280000000000001</c:v>
                </c:pt>
                <c:pt idx="6630">
                  <c:v>6.6289999999999996</c:v>
                </c:pt>
                <c:pt idx="6631">
                  <c:v>6.63</c:v>
                </c:pt>
                <c:pt idx="6632">
                  <c:v>6.6310000000000002</c:v>
                </c:pt>
                <c:pt idx="6633">
                  <c:v>6.6319999999999997</c:v>
                </c:pt>
                <c:pt idx="6634">
                  <c:v>6.633</c:v>
                </c:pt>
                <c:pt idx="6635">
                  <c:v>6.6340000000000003</c:v>
                </c:pt>
                <c:pt idx="6636">
                  <c:v>6.6349999999999998</c:v>
                </c:pt>
                <c:pt idx="6637">
                  <c:v>6.6360000000000001</c:v>
                </c:pt>
                <c:pt idx="6638">
                  <c:v>6.6369999999999996</c:v>
                </c:pt>
                <c:pt idx="6639">
                  <c:v>6.6379999999999999</c:v>
                </c:pt>
                <c:pt idx="6640">
                  <c:v>6.6390000000000002</c:v>
                </c:pt>
                <c:pt idx="6641">
                  <c:v>6.64</c:v>
                </c:pt>
                <c:pt idx="6642">
                  <c:v>6.641</c:v>
                </c:pt>
                <c:pt idx="6643">
                  <c:v>6.6420000000000003</c:v>
                </c:pt>
                <c:pt idx="6644">
                  <c:v>6.6429999999999998</c:v>
                </c:pt>
                <c:pt idx="6645">
                  <c:v>6.6440000000000001</c:v>
                </c:pt>
                <c:pt idx="6646">
                  <c:v>6.6449999999999996</c:v>
                </c:pt>
                <c:pt idx="6647">
                  <c:v>6.6459999999999999</c:v>
                </c:pt>
                <c:pt idx="6648">
                  <c:v>6.6470000000000002</c:v>
                </c:pt>
                <c:pt idx="6649">
                  <c:v>6.6479999999999997</c:v>
                </c:pt>
                <c:pt idx="6650">
                  <c:v>6.649</c:v>
                </c:pt>
                <c:pt idx="6651">
                  <c:v>6.65</c:v>
                </c:pt>
                <c:pt idx="6652">
                  <c:v>6.6509999999999998</c:v>
                </c:pt>
                <c:pt idx="6653">
                  <c:v>6.6520000000000001</c:v>
                </c:pt>
                <c:pt idx="6654">
                  <c:v>6.6529999999999996</c:v>
                </c:pt>
                <c:pt idx="6655">
                  <c:v>6.6539999999999999</c:v>
                </c:pt>
                <c:pt idx="6656">
                  <c:v>6.6550000000000002</c:v>
                </c:pt>
                <c:pt idx="6657">
                  <c:v>6.6559999999999997</c:v>
                </c:pt>
                <c:pt idx="6658">
                  <c:v>6.657</c:v>
                </c:pt>
                <c:pt idx="6659">
                  <c:v>6.6580000000000004</c:v>
                </c:pt>
                <c:pt idx="6660">
                  <c:v>6.6589999999999998</c:v>
                </c:pt>
                <c:pt idx="6661">
                  <c:v>6.66</c:v>
                </c:pt>
                <c:pt idx="6662">
                  <c:v>6.6609999999999996</c:v>
                </c:pt>
                <c:pt idx="6663">
                  <c:v>6.6619999999999999</c:v>
                </c:pt>
                <c:pt idx="6664">
                  <c:v>6.6630000000000003</c:v>
                </c:pt>
                <c:pt idx="6665">
                  <c:v>6.6639999999999997</c:v>
                </c:pt>
                <c:pt idx="6666">
                  <c:v>6.665</c:v>
                </c:pt>
                <c:pt idx="6667">
                  <c:v>6.6660000000000004</c:v>
                </c:pt>
                <c:pt idx="6668">
                  <c:v>6.6669999999999998</c:v>
                </c:pt>
                <c:pt idx="6669">
                  <c:v>6.6680000000000001</c:v>
                </c:pt>
                <c:pt idx="6670">
                  <c:v>6.6689999999999996</c:v>
                </c:pt>
                <c:pt idx="6671">
                  <c:v>6.67</c:v>
                </c:pt>
                <c:pt idx="6672">
                  <c:v>6.6710000000000003</c:v>
                </c:pt>
                <c:pt idx="6673">
                  <c:v>6.6719999999999997</c:v>
                </c:pt>
                <c:pt idx="6674">
                  <c:v>6.673</c:v>
                </c:pt>
                <c:pt idx="6675">
                  <c:v>6.6740000000000004</c:v>
                </c:pt>
                <c:pt idx="6676">
                  <c:v>6.6749999999999998</c:v>
                </c:pt>
                <c:pt idx="6677">
                  <c:v>6.6760000000000002</c:v>
                </c:pt>
                <c:pt idx="6678">
                  <c:v>6.6769999999999996</c:v>
                </c:pt>
                <c:pt idx="6679">
                  <c:v>6.6779999999999999</c:v>
                </c:pt>
                <c:pt idx="6680">
                  <c:v>6.6790000000000003</c:v>
                </c:pt>
                <c:pt idx="6681">
                  <c:v>6.68</c:v>
                </c:pt>
                <c:pt idx="6682">
                  <c:v>6.681</c:v>
                </c:pt>
                <c:pt idx="6683">
                  <c:v>6.6820000000000004</c:v>
                </c:pt>
                <c:pt idx="6684">
                  <c:v>6.6829999999999998</c:v>
                </c:pt>
                <c:pt idx="6685">
                  <c:v>6.6840000000000002</c:v>
                </c:pt>
                <c:pt idx="6686">
                  <c:v>6.6849999999999996</c:v>
                </c:pt>
                <c:pt idx="6687">
                  <c:v>6.6859999999999999</c:v>
                </c:pt>
                <c:pt idx="6688">
                  <c:v>6.6870000000000003</c:v>
                </c:pt>
                <c:pt idx="6689">
                  <c:v>6.6879999999999997</c:v>
                </c:pt>
                <c:pt idx="6690">
                  <c:v>6.6890000000000001</c:v>
                </c:pt>
                <c:pt idx="6691">
                  <c:v>6.69</c:v>
                </c:pt>
                <c:pt idx="6692">
                  <c:v>6.6909999999999998</c:v>
                </c:pt>
                <c:pt idx="6693">
                  <c:v>6.6920000000000002</c:v>
                </c:pt>
                <c:pt idx="6694">
                  <c:v>6.6929999999999996</c:v>
                </c:pt>
                <c:pt idx="6695">
                  <c:v>6.694</c:v>
                </c:pt>
                <c:pt idx="6696">
                  <c:v>6.6950000000000003</c:v>
                </c:pt>
                <c:pt idx="6697">
                  <c:v>6.6959999999999997</c:v>
                </c:pt>
                <c:pt idx="6698">
                  <c:v>6.6970000000000001</c:v>
                </c:pt>
                <c:pt idx="6699">
                  <c:v>6.6980000000000004</c:v>
                </c:pt>
                <c:pt idx="6700">
                  <c:v>6.6989999999999998</c:v>
                </c:pt>
                <c:pt idx="6701">
                  <c:v>6.7</c:v>
                </c:pt>
                <c:pt idx="6702">
                  <c:v>6.7009999999999996</c:v>
                </c:pt>
                <c:pt idx="6703">
                  <c:v>6.702</c:v>
                </c:pt>
                <c:pt idx="6704">
                  <c:v>6.7030000000000003</c:v>
                </c:pt>
                <c:pt idx="6705">
                  <c:v>6.7039999999999997</c:v>
                </c:pt>
                <c:pt idx="6706">
                  <c:v>6.7050000000000001</c:v>
                </c:pt>
                <c:pt idx="6707">
                  <c:v>6.7060000000000004</c:v>
                </c:pt>
                <c:pt idx="6708">
                  <c:v>6.7069999999999999</c:v>
                </c:pt>
                <c:pt idx="6709">
                  <c:v>6.7080000000000002</c:v>
                </c:pt>
                <c:pt idx="6710">
                  <c:v>6.7089999999999996</c:v>
                </c:pt>
                <c:pt idx="6711">
                  <c:v>6.71</c:v>
                </c:pt>
                <c:pt idx="6712">
                  <c:v>6.7110000000000003</c:v>
                </c:pt>
                <c:pt idx="6713">
                  <c:v>6.7119999999999997</c:v>
                </c:pt>
                <c:pt idx="6714">
                  <c:v>6.7130000000000001</c:v>
                </c:pt>
                <c:pt idx="6715">
                  <c:v>6.7140000000000004</c:v>
                </c:pt>
                <c:pt idx="6716">
                  <c:v>6.7149999999999999</c:v>
                </c:pt>
                <c:pt idx="6717">
                  <c:v>6.7160000000000002</c:v>
                </c:pt>
                <c:pt idx="6718">
                  <c:v>6.7169999999999996</c:v>
                </c:pt>
                <c:pt idx="6719">
                  <c:v>6.718</c:v>
                </c:pt>
                <c:pt idx="6720">
                  <c:v>6.7190000000000003</c:v>
                </c:pt>
                <c:pt idx="6721">
                  <c:v>6.72</c:v>
                </c:pt>
                <c:pt idx="6722">
                  <c:v>6.7210000000000001</c:v>
                </c:pt>
                <c:pt idx="6723">
                  <c:v>6.7220000000000004</c:v>
                </c:pt>
                <c:pt idx="6724">
                  <c:v>6.7229999999999999</c:v>
                </c:pt>
                <c:pt idx="6725">
                  <c:v>6.7240000000000002</c:v>
                </c:pt>
                <c:pt idx="6726">
                  <c:v>6.7249999999999996</c:v>
                </c:pt>
                <c:pt idx="6727">
                  <c:v>6.726</c:v>
                </c:pt>
                <c:pt idx="6728">
                  <c:v>6.7270000000000003</c:v>
                </c:pt>
                <c:pt idx="6729">
                  <c:v>6.7279999999999998</c:v>
                </c:pt>
                <c:pt idx="6730">
                  <c:v>6.7290000000000001</c:v>
                </c:pt>
                <c:pt idx="6731">
                  <c:v>6.73</c:v>
                </c:pt>
                <c:pt idx="6732">
                  <c:v>6.7309999999999999</c:v>
                </c:pt>
                <c:pt idx="6733">
                  <c:v>6.7320000000000002</c:v>
                </c:pt>
                <c:pt idx="6734">
                  <c:v>6.7329999999999997</c:v>
                </c:pt>
                <c:pt idx="6735">
                  <c:v>6.734</c:v>
                </c:pt>
                <c:pt idx="6736">
                  <c:v>6.7350000000000003</c:v>
                </c:pt>
                <c:pt idx="6737">
                  <c:v>6.7359999999999998</c:v>
                </c:pt>
                <c:pt idx="6738">
                  <c:v>6.7370000000000001</c:v>
                </c:pt>
                <c:pt idx="6739">
                  <c:v>6.7380000000000004</c:v>
                </c:pt>
                <c:pt idx="6740">
                  <c:v>6.7389999999999999</c:v>
                </c:pt>
                <c:pt idx="6741">
                  <c:v>6.74</c:v>
                </c:pt>
                <c:pt idx="6742">
                  <c:v>6.7409999999999997</c:v>
                </c:pt>
                <c:pt idx="6743">
                  <c:v>6.742</c:v>
                </c:pt>
                <c:pt idx="6744">
                  <c:v>6.7430000000000003</c:v>
                </c:pt>
                <c:pt idx="6745">
                  <c:v>6.7439999999999998</c:v>
                </c:pt>
                <c:pt idx="6746">
                  <c:v>6.7450000000000001</c:v>
                </c:pt>
                <c:pt idx="6747">
                  <c:v>6.7460000000000004</c:v>
                </c:pt>
                <c:pt idx="6748">
                  <c:v>6.7469999999999999</c:v>
                </c:pt>
                <c:pt idx="6749">
                  <c:v>6.7480000000000002</c:v>
                </c:pt>
                <c:pt idx="6750">
                  <c:v>6.7489999999999997</c:v>
                </c:pt>
                <c:pt idx="6751">
                  <c:v>6.75</c:v>
                </c:pt>
                <c:pt idx="6752">
                  <c:v>6.7510000000000003</c:v>
                </c:pt>
                <c:pt idx="6753">
                  <c:v>6.7519999999999998</c:v>
                </c:pt>
                <c:pt idx="6754">
                  <c:v>6.7530000000000001</c:v>
                </c:pt>
                <c:pt idx="6755">
                  <c:v>6.7539999999999996</c:v>
                </c:pt>
                <c:pt idx="6756">
                  <c:v>6.7549999999999999</c:v>
                </c:pt>
                <c:pt idx="6757">
                  <c:v>6.7560000000000002</c:v>
                </c:pt>
                <c:pt idx="6758">
                  <c:v>6.7569999999999997</c:v>
                </c:pt>
                <c:pt idx="6759">
                  <c:v>6.758</c:v>
                </c:pt>
                <c:pt idx="6760">
                  <c:v>6.7590000000000003</c:v>
                </c:pt>
                <c:pt idx="6761">
                  <c:v>6.76</c:v>
                </c:pt>
                <c:pt idx="6762">
                  <c:v>6.7610000000000001</c:v>
                </c:pt>
                <c:pt idx="6763">
                  <c:v>6.7619999999999996</c:v>
                </c:pt>
                <c:pt idx="6764">
                  <c:v>6.7629999999999999</c:v>
                </c:pt>
                <c:pt idx="6765">
                  <c:v>6.7640000000000002</c:v>
                </c:pt>
                <c:pt idx="6766">
                  <c:v>6.7649999999999997</c:v>
                </c:pt>
                <c:pt idx="6767">
                  <c:v>6.766</c:v>
                </c:pt>
                <c:pt idx="6768">
                  <c:v>6.7670000000000003</c:v>
                </c:pt>
                <c:pt idx="6769">
                  <c:v>6.7679999999999998</c:v>
                </c:pt>
                <c:pt idx="6770">
                  <c:v>6.7690000000000001</c:v>
                </c:pt>
                <c:pt idx="6771">
                  <c:v>6.77</c:v>
                </c:pt>
                <c:pt idx="6772">
                  <c:v>6.7709999999999999</c:v>
                </c:pt>
                <c:pt idx="6773">
                  <c:v>6.7720000000000002</c:v>
                </c:pt>
                <c:pt idx="6774">
                  <c:v>6.7729999999999997</c:v>
                </c:pt>
                <c:pt idx="6775">
                  <c:v>6.774</c:v>
                </c:pt>
                <c:pt idx="6776">
                  <c:v>6.7750000000000004</c:v>
                </c:pt>
                <c:pt idx="6777">
                  <c:v>6.7759999999999998</c:v>
                </c:pt>
                <c:pt idx="6778">
                  <c:v>6.7770000000000001</c:v>
                </c:pt>
                <c:pt idx="6779">
                  <c:v>6.7779999999999996</c:v>
                </c:pt>
                <c:pt idx="6780">
                  <c:v>6.7789999999999999</c:v>
                </c:pt>
                <c:pt idx="6781">
                  <c:v>6.78</c:v>
                </c:pt>
                <c:pt idx="6782">
                  <c:v>6.7809999999999997</c:v>
                </c:pt>
                <c:pt idx="6783">
                  <c:v>6.782</c:v>
                </c:pt>
                <c:pt idx="6784">
                  <c:v>6.7830000000000004</c:v>
                </c:pt>
                <c:pt idx="6785">
                  <c:v>6.7839999999999998</c:v>
                </c:pt>
                <c:pt idx="6786">
                  <c:v>6.7850000000000001</c:v>
                </c:pt>
                <c:pt idx="6787">
                  <c:v>6.7859999999999996</c:v>
                </c:pt>
                <c:pt idx="6788">
                  <c:v>6.7869999999999999</c:v>
                </c:pt>
                <c:pt idx="6789">
                  <c:v>6.7880000000000003</c:v>
                </c:pt>
                <c:pt idx="6790">
                  <c:v>6.7889999999999997</c:v>
                </c:pt>
                <c:pt idx="6791">
                  <c:v>6.79</c:v>
                </c:pt>
                <c:pt idx="6792">
                  <c:v>6.7910000000000004</c:v>
                </c:pt>
                <c:pt idx="6793">
                  <c:v>6.7919999999999998</c:v>
                </c:pt>
                <c:pt idx="6794">
                  <c:v>6.7930000000000001</c:v>
                </c:pt>
                <c:pt idx="6795">
                  <c:v>6.7939999999999996</c:v>
                </c:pt>
                <c:pt idx="6796">
                  <c:v>6.7949999999999999</c:v>
                </c:pt>
                <c:pt idx="6797">
                  <c:v>6.7960000000000003</c:v>
                </c:pt>
                <c:pt idx="6798">
                  <c:v>6.7969999999999997</c:v>
                </c:pt>
                <c:pt idx="6799">
                  <c:v>6.798</c:v>
                </c:pt>
                <c:pt idx="6800">
                  <c:v>6.7990000000000004</c:v>
                </c:pt>
                <c:pt idx="6801">
                  <c:v>6.8</c:v>
                </c:pt>
                <c:pt idx="6802">
                  <c:v>6.8010000000000002</c:v>
                </c:pt>
                <c:pt idx="6803">
                  <c:v>6.8019999999999996</c:v>
                </c:pt>
                <c:pt idx="6804">
                  <c:v>6.8029999999999999</c:v>
                </c:pt>
                <c:pt idx="6805">
                  <c:v>6.8040000000000003</c:v>
                </c:pt>
                <c:pt idx="6806">
                  <c:v>6.8049999999999997</c:v>
                </c:pt>
                <c:pt idx="6807">
                  <c:v>6.806</c:v>
                </c:pt>
                <c:pt idx="6808">
                  <c:v>6.8070000000000004</c:v>
                </c:pt>
                <c:pt idx="6809">
                  <c:v>6.8079999999999998</c:v>
                </c:pt>
                <c:pt idx="6810">
                  <c:v>6.8090000000000002</c:v>
                </c:pt>
                <c:pt idx="6811">
                  <c:v>6.81</c:v>
                </c:pt>
                <c:pt idx="6812">
                  <c:v>6.8109999999999999</c:v>
                </c:pt>
                <c:pt idx="6813">
                  <c:v>6.8120000000000003</c:v>
                </c:pt>
                <c:pt idx="6814">
                  <c:v>6.8129999999999997</c:v>
                </c:pt>
                <c:pt idx="6815">
                  <c:v>6.8140000000000001</c:v>
                </c:pt>
                <c:pt idx="6816">
                  <c:v>6.8150000000000004</c:v>
                </c:pt>
                <c:pt idx="6817">
                  <c:v>6.8159999999999998</c:v>
                </c:pt>
                <c:pt idx="6818">
                  <c:v>6.8170000000000002</c:v>
                </c:pt>
                <c:pt idx="6819">
                  <c:v>6.8179999999999996</c:v>
                </c:pt>
                <c:pt idx="6820">
                  <c:v>6.819</c:v>
                </c:pt>
                <c:pt idx="6821">
                  <c:v>6.82</c:v>
                </c:pt>
                <c:pt idx="6822">
                  <c:v>6.8209999999999997</c:v>
                </c:pt>
                <c:pt idx="6823">
                  <c:v>6.8220000000000001</c:v>
                </c:pt>
                <c:pt idx="6824">
                  <c:v>6.8230000000000004</c:v>
                </c:pt>
                <c:pt idx="6825">
                  <c:v>6.8239999999999998</c:v>
                </c:pt>
                <c:pt idx="6826">
                  <c:v>6.8250000000000002</c:v>
                </c:pt>
                <c:pt idx="6827">
                  <c:v>6.8259999999999996</c:v>
                </c:pt>
                <c:pt idx="6828">
                  <c:v>6.827</c:v>
                </c:pt>
                <c:pt idx="6829">
                  <c:v>6.8280000000000003</c:v>
                </c:pt>
                <c:pt idx="6830">
                  <c:v>6.8289999999999997</c:v>
                </c:pt>
                <c:pt idx="6831">
                  <c:v>6.83</c:v>
                </c:pt>
                <c:pt idx="6832">
                  <c:v>6.8310000000000004</c:v>
                </c:pt>
                <c:pt idx="6833">
                  <c:v>6.8319999999999999</c:v>
                </c:pt>
                <c:pt idx="6834">
                  <c:v>6.8330000000000002</c:v>
                </c:pt>
                <c:pt idx="6835">
                  <c:v>6.8339999999999996</c:v>
                </c:pt>
                <c:pt idx="6836">
                  <c:v>6.835</c:v>
                </c:pt>
                <c:pt idx="6837">
                  <c:v>6.8360000000000003</c:v>
                </c:pt>
                <c:pt idx="6838">
                  <c:v>6.8369999999999997</c:v>
                </c:pt>
                <c:pt idx="6839">
                  <c:v>6.8380000000000001</c:v>
                </c:pt>
                <c:pt idx="6840">
                  <c:v>6.8390000000000004</c:v>
                </c:pt>
                <c:pt idx="6841">
                  <c:v>6.84</c:v>
                </c:pt>
                <c:pt idx="6842">
                  <c:v>6.8410000000000002</c:v>
                </c:pt>
                <c:pt idx="6843">
                  <c:v>6.8419999999999996</c:v>
                </c:pt>
                <c:pt idx="6844">
                  <c:v>6.843</c:v>
                </c:pt>
                <c:pt idx="6845">
                  <c:v>6.8440000000000003</c:v>
                </c:pt>
                <c:pt idx="6846">
                  <c:v>6.8449999999999998</c:v>
                </c:pt>
                <c:pt idx="6847">
                  <c:v>6.8460000000000001</c:v>
                </c:pt>
                <c:pt idx="6848">
                  <c:v>6.8470000000000004</c:v>
                </c:pt>
                <c:pt idx="6849">
                  <c:v>6.8479999999999999</c:v>
                </c:pt>
                <c:pt idx="6850">
                  <c:v>6.8490000000000002</c:v>
                </c:pt>
                <c:pt idx="6851">
                  <c:v>6.85</c:v>
                </c:pt>
                <c:pt idx="6852">
                  <c:v>6.851</c:v>
                </c:pt>
                <c:pt idx="6853">
                  <c:v>6.8520000000000003</c:v>
                </c:pt>
                <c:pt idx="6854">
                  <c:v>6.8529999999999998</c:v>
                </c:pt>
                <c:pt idx="6855">
                  <c:v>6.8540000000000001</c:v>
                </c:pt>
                <c:pt idx="6856">
                  <c:v>6.8550000000000004</c:v>
                </c:pt>
                <c:pt idx="6857">
                  <c:v>6.8559999999999999</c:v>
                </c:pt>
                <c:pt idx="6858">
                  <c:v>6.8570000000000002</c:v>
                </c:pt>
                <c:pt idx="6859">
                  <c:v>6.8579999999999997</c:v>
                </c:pt>
                <c:pt idx="6860">
                  <c:v>6.859</c:v>
                </c:pt>
                <c:pt idx="6861">
                  <c:v>6.86</c:v>
                </c:pt>
                <c:pt idx="6862">
                  <c:v>6.8609999999999998</c:v>
                </c:pt>
                <c:pt idx="6863">
                  <c:v>6.8620000000000001</c:v>
                </c:pt>
                <c:pt idx="6864">
                  <c:v>6.8630000000000004</c:v>
                </c:pt>
                <c:pt idx="6865">
                  <c:v>6.8639999999999999</c:v>
                </c:pt>
                <c:pt idx="6866">
                  <c:v>6.8650000000000002</c:v>
                </c:pt>
                <c:pt idx="6867">
                  <c:v>6.8659999999999997</c:v>
                </c:pt>
                <c:pt idx="6868">
                  <c:v>6.867</c:v>
                </c:pt>
                <c:pt idx="6869">
                  <c:v>6.8680000000000003</c:v>
                </c:pt>
                <c:pt idx="6870">
                  <c:v>6.8689999999999998</c:v>
                </c:pt>
                <c:pt idx="6871">
                  <c:v>6.87</c:v>
                </c:pt>
                <c:pt idx="6872">
                  <c:v>6.8710000000000004</c:v>
                </c:pt>
                <c:pt idx="6873">
                  <c:v>6.8719999999999999</c:v>
                </c:pt>
                <c:pt idx="6874">
                  <c:v>6.8730000000000002</c:v>
                </c:pt>
                <c:pt idx="6875">
                  <c:v>6.8739999999999997</c:v>
                </c:pt>
                <c:pt idx="6876">
                  <c:v>6.875</c:v>
                </c:pt>
                <c:pt idx="6877">
                  <c:v>6.8760000000000003</c:v>
                </c:pt>
                <c:pt idx="6878">
                  <c:v>6.8769999999999998</c:v>
                </c:pt>
                <c:pt idx="6879">
                  <c:v>6.8780000000000001</c:v>
                </c:pt>
                <c:pt idx="6880">
                  <c:v>6.8789999999999996</c:v>
                </c:pt>
                <c:pt idx="6881">
                  <c:v>6.88</c:v>
                </c:pt>
                <c:pt idx="6882">
                  <c:v>6.8810000000000002</c:v>
                </c:pt>
                <c:pt idx="6883">
                  <c:v>6.8819999999999997</c:v>
                </c:pt>
                <c:pt idx="6884">
                  <c:v>6.883</c:v>
                </c:pt>
                <c:pt idx="6885">
                  <c:v>6.8840000000000003</c:v>
                </c:pt>
                <c:pt idx="6886">
                  <c:v>6.8849999999999998</c:v>
                </c:pt>
                <c:pt idx="6887">
                  <c:v>6.8860000000000001</c:v>
                </c:pt>
                <c:pt idx="6888">
                  <c:v>6.8869999999999996</c:v>
                </c:pt>
                <c:pt idx="6889">
                  <c:v>6.8879999999999999</c:v>
                </c:pt>
                <c:pt idx="6890">
                  <c:v>6.8890000000000002</c:v>
                </c:pt>
                <c:pt idx="6891">
                  <c:v>6.89</c:v>
                </c:pt>
                <c:pt idx="6892">
                  <c:v>6.891</c:v>
                </c:pt>
                <c:pt idx="6893">
                  <c:v>6.8920000000000003</c:v>
                </c:pt>
                <c:pt idx="6894">
                  <c:v>6.8929999999999998</c:v>
                </c:pt>
                <c:pt idx="6895">
                  <c:v>6.8940000000000001</c:v>
                </c:pt>
                <c:pt idx="6896">
                  <c:v>6.8949999999999996</c:v>
                </c:pt>
                <c:pt idx="6897">
                  <c:v>6.8959999999999999</c:v>
                </c:pt>
                <c:pt idx="6898">
                  <c:v>6.8970000000000002</c:v>
                </c:pt>
                <c:pt idx="6899">
                  <c:v>6.8979999999999997</c:v>
                </c:pt>
                <c:pt idx="6900">
                  <c:v>6.899</c:v>
                </c:pt>
                <c:pt idx="6901">
                  <c:v>6.9</c:v>
                </c:pt>
                <c:pt idx="6902">
                  <c:v>6.9009999999999998</c:v>
                </c:pt>
                <c:pt idx="6903">
                  <c:v>6.9020000000000001</c:v>
                </c:pt>
                <c:pt idx="6904">
                  <c:v>6.9029999999999996</c:v>
                </c:pt>
                <c:pt idx="6905">
                  <c:v>6.9039999999999999</c:v>
                </c:pt>
                <c:pt idx="6906">
                  <c:v>6.9050000000000002</c:v>
                </c:pt>
                <c:pt idx="6907">
                  <c:v>6.9059999999999997</c:v>
                </c:pt>
                <c:pt idx="6908">
                  <c:v>6.907</c:v>
                </c:pt>
                <c:pt idx="6909">
                  <c:v>6.9080000000000004</c:v>
                </c:pt>
                <c:pt idx="6910">
                  <c:v>6.9089999999999998</c:v>
                </c:pt>
                <c:pt idx="6911">
                  <c:v>6.91</c:v>
                </c:pt>
                <c:pt idx="6912">
                  <c:v>6.9109999999999996</c:v>
                </c:pt>
                <c:pt idx="6913">
                  <c:v>6.9119999999999999</c:v>
                </c:pt>
                <c:pt idx="6914">
                  <c:v>6.9130000000000003</c:v>
                </c:pt>
                <c:pt idx="6915">
                  <c:v>6.9139999999999997</c:v>
                </c:pt>
                <c:pt idx="6916">
                  <c:v>6.915</c:v>
                </c:pt>
                <c:pt idx="6917">
                  <c:v>6.9160000000000004</c:v>
                </c:pt>
                <c:pt idx="6918">
                  <c:v>6.9169999999999998</c:v>
                </c:pt>
                <c:pt idx="6919">
                  <c:v>6.9180000000000001</c:v>
                </c:pt>
                <c:pt idx="6920">
                  <c:v>6.9189999999999996</c:v>
                </c:pt>
                <c:pt idx="6921">
                  <c:v>6.92</c:v>
                </c:pt>
                <c:pt idx="6922">
                  <c:v>6.9210000000000003</c:v>
                </c:pt>
                <c:pt idx="6923">
                  <c:v>6.9219999999999997</c:v>
                </c:pt>
                <c:pt idx="6924">
                  <c:v>6.923</c:v>
                </c:pt>
                <c:pt idx="6925">
                  <c:v>6.9240000000000004</c:v>
                </c:pt>
                <c:pt idx="6926">
                  <c:v>6.9249999999999998</c:v>
                </c:pt>
                <c:pt idx="6927">
                  <c:v>6.9260000000000002</c:v>
                </c:pt>
                <c:pt idx="6928">
                  <c:v>6.9269999999999996</c:v>
                </c:pt>
                <c:pt idx="6929">
                  <c:v>6.9279999999999999</c:v>
                </c:pt>
                <c:pt idx="6930">
                  <c:v>6.9290000000000003</c:v>
                </c:pt>
                <c:pt idx="6931">
                  <c:v>6.93</c:v>
                </c:pt>
                <c:pt idx="6932">
                  <c:v>6.931</c:v>
                </c:pt>
                <c:pt idx="6933">
                  <c:v>6.9320000000000004</c:v>
                </c:pt>
                <c:pt idx="6934">
                  <c:v>6.9329999999999998</c:v>
                </c:pt>
                <c:pt idx="6935">
                  <c:v>6.9340000000000002</c:v>
                </c:pt>
                <c:pt idx="6936">
                  <c:v>6.9349999999999996</c:v>
                </c:pt>
                <c:pt idx="6937">
                  <c:v>6.9359999999999999</c:v>
                </c:pt>
                <c:pt idx="6938">
                  <c:v>6.9370000000000003</c:v>
                </c:pt>
                <c:pt idx="6939">
                  <c:v>6.9379999999999997</c:v>
                </c:pt>
                <c:pt idx="6940">
                  <c:v>6.9390000000000001</c:v>
                </c:pt>
                <c:pt idx="6941">
                  <c:v>6.94</c:v>
                </c:pt>
                <c:pt idx="6942">
                  <c:v>6.9409999999999998</c:v>
                </c:pt>
                <c:pt idx="6943">
                  <c:v>6.9420000000000002</c:v>
                </c:pt>
                <c:pt idx="6944">
                  <c:v>6.9429999999999996</c:v>
                </c:pt>
                <c:pt idx="6945">
                  <c:v>6.944</c:v>
                </c:pt>
                <c:pt idx="6946">
                  <c:v>6.9450000000000003</c:v>
                </c:pt>
                <c:pt idx="6947">
                  <c:v>6.9459999999999997</c:v>
                </c:pt>
                <c:pt idx="6948">
                  <c:v>6.9470000000000001</c:v>
                </c:pt>
                <c:pt idx="6949">
                  <c:v>6.9480000000000004</c:v>
                </c:pt>
                <c:pt idx="6950">
                  <c:v>6.9489999999999998</c:v>
                </c:pt>
                <c:pt idx="6951">
                  <c:v>6.95</c:v>
                </c:pt>
                <c:pt idx="6952">
                  <c:v>6.9509999999999996</c:v>
                </c:pt>
                <c:pt idx="6953">
                  <c:v>6.952</c:v>
                </c:pt>
                <c:pt idx="6954">
                  <c:v>6.9530000000000003</c:v>
                </c:pt>
                <c:pt idx="6955">
                  <c:v>6.9539999999999997</c:v>
                </c:pt>
                <c:pt idx="6956">
                  <c:v>6.9550000000000001</c:v>
                </c:pt>
                <c:pt idx="6957">
                  <c:v>6.9560000000000004</c:v>
                </c:pt>
                <c:pt idx="6958">
                  <c:v>6.9569999999999999</c:v>
                </c:pt>
                <c:pt idx="6959">
                  <c:v>6.9580000000000002</c:v>
                </c:pt>
                <c:pt idx="6960">
                  <c:v>6.9589999999999996</c:v>
                </c:pt>
                <c:pt idx="6961">
                  <c:v>6.96</c:v>
                </c:pt>
                <c:pt idx="6962">
                  <c:v>6.9610000000000003</c:v>
                </c:pt>
                <c:pt idx="6963">
                  <c:v>6.9619999999999997</c:v>
                </c:pt>
                <c:pt idx="6964">
                  <c:v>6.9630000000000001</c:v>
                </c:pt>
                <c:pt idx="6965">
                  <c:v>6.9640000000000004</c:v>
                </c:pt>
                <c:pt idx="6966">
                  <c:v>6.9649999999999999</c:v>
                </c:pt>
                <c:pt idx="6967">
                  <c:v>6.9660000000000002</c:v>
                </c:pt>
                <c:pt idx="6968">
                  <c:v>6.9669999999999996</c:v>
                </c:pt>
                <c:pt idx="6969">
                  <c:v>6.968</c:v>
                </c:pt>
                <c:pt idx="6970">
                  <c:v>6.9690000000000003</c:v>
                </c:pt>
                <c:pt idx="6971">
                  <c:v>6.97</c:v>
                </c:pt>
                <c:pt idx="6972">
                  <c:v>6.9710000000000001</c:v>
                </c:pt>
                <c:pt idx="6973">
                  <c:v>6.9720000000000004</c:v>
                </c:pt>
                <c:pt idx="6974">
                  <c:v>6.9729999999999999</c:v>
                </c:pt>
                <c:pt idx="6975">
                  <c:v>6.9740000000000002</c:v>
                </c:pt>
                <c:pt idx="6976">
                  <c:v>6.9749999999999996</c:v>
                </c:pt>
                <c:pt idx="6977">
                  <c:v>6.976</c:v>
                </c:pt>
                <c:pt idx="6978">
                  <c:v>6.9770000000000003</c:v>
                </c:pt>
                <c:pt idx="6979">
                  <c:v>6.9779999999999998</c:v>
                </c:pt>
                <c:pt idx="6980">
                  <c:v>6.9790000000000001</c:v>
                </c:pt>
                <c:pt idx="6981">
                  <c:v>6.98</c:v>
                </c:pt>
                <c:pt idx="6982">
                  <c:v>6.9809999999999999</c:v>
                </c:pt>
                <c:pt idx="6983">
                  <c:v>6.9820000000000002</c:v>
                </c:pt>
                <c:pt idx="6984">
                  <c:v>6.9829999999999997</c:v>
                </c:pt>
                <c:pt idx="6985">
                  <c:v>6.984</c:v>
                </c:pt>
                <c:pt idx="6986">
                  <c:v>6.9850000000000003</c:v>
                </c:pt>
                <c:pt idx="6987">
                  <c:v>6.9859999999999998</c:v>
                </c:pt>
                <c:pt idx="6988">
                  <c:v>6.9870000000000001</c:v>
                </c:pt>
                <c:pt idx="6989">
                  <c:v>6.9880000000000004</c:v>
                </c:pt>
                <c:pt idx="6990">
                  <c:v>6.9889999999999999</c:v>
                </c:pt>
                <c:pt idx="6991">
                  <c:v>6.99</c:v>
                </c:pt>
                <c:pt idx="6992">
                  <c:v>6.9909999999999997</c:v>
                </c:pt>
                <c:pt idx="6993">
                  <c:v>6.992</c:v>
                </c:pt>
                <c:pt idx="6994">
                  <c:v>6.9930000000000003</c:v>
                </c:pt>
                <c:pt idx="6995">
                  <c:v>6.9939999999999998</c:v>
                </c:pt>
                <c:pt idx="6996">
                  <c:v>6.9950000000000001</c:v>
                </c:pt>
                <c:pt idx="6997">
                  <c:v>6.9960000000000004</c:v>
                </c:pt>
                <c:pt idx="6998">
                  <c:v>6.9969999999999999</c:v>
                </c:pt>
                <c:pt idx="6999">
                  <c:v>6.9980000000000002</c:v>
                </c:pt>
                <c:pt idx="7000">
                  <c:v>6.9989999999999997</c:v>
                </c:pt>
                <c:pt idx="7001">
                  <c:v>7</c:v>
                </c:pt>
                <c:pt idx="7002">
                  <c:v>7.0010000000000003</c:v>
                </c:pt>
                <c:pt idx="7003">
                  <c:v>7.0019999999999998</c:v>
                </c:pt>
                <c:pt idx="7004">
                  <c:v>7.0030000000000001</c:v>
                </c:pt>
                <c:pt idx="7005">
                  <c:v>7.0039999999999996</c:v>
                </c:pt>
                <c:pt idx="7006">
                  <c:v>7.0049999999999999</c:v>
                </c:pt>
                <c:pt idx="7007">
                  <c:v>7.0060000000000002</c:v>
                </c:pt>
                <c:pt idx="7008">
                  <c:v>7.0069999999999997</c:v>
                </c:pt>
                <c:pt idx="7009">
                  <c:v>7.008</c:v>
                </c:pt>
                <c:pt idx="7010">
                  <c:v>7.0090000000000003</c:v>
                </c:pt>
                <c:pt idx="7011">
                  <c:v>7.01</c:v>
                </c:pt>
                <c:pt idx="7012">
                  <c:v>7.0110000000000001</c:v>
                </c:pt>
                <c:pt idx="7013">
                  <c:v>7.0119999999999996</c:v>
                </c:pt>
                <c:pt idx="7014">
                  <c:v>7.0129999999999999</c:v>
                </c:pt>
                <c:pt idx="7015">
                  <c:v>7.0140000000000002</c:v>
                </c:pt>
                <c:pt idx="7016">
                  <c:v>7.0149999999999997</c:v>
                </c:pt>
                <c:pt idx="7017">
                  <c:v>7.016</c:v>
                </c:pt>
                <c:pt idx="7018">
                  <c:v>7.0170000000000003</c:v>
                </c:pt>
                <c:pt idx="7019">
                  <c:v>7.0179999999999998</c:v>
                </c:pt>
                <c:pt idx="7020">
                  <c:v>7.0190000000000001</c:v>
                </c:pt>
                <c:pt idx="7021">
                  <c:v>7.02</c:v>
                </c:pt>
                <c:pt idx="7022">
                  <c:v>7.0209999999999999</c:v>
                </c:pt>
                <c:pt idx="7023">
                  <c:v>7.0220000000000002</c:v>
                </c:pt>
                <c:pt idx="7024">
                  <c:v>7.0229999999999997</c:v>
                </c:pt>
                <c:pt idx="7025">
                  <c:v>7.024</c:v>
                </c:pt>
                <c:pt idx="7026">
                  <c:v>7.0250000000000004</c:v>
                </c:pt>
                <c:pt idx="7027">
                  <c:v>7.0259999999999998</c:v>
                </c:pt>
                <c:pt idx="7028">
                  <c:v>7.0270000000000001</c:v>
                </c:pt>
                <c:pt idx="7029">
                  <c:v>7.0279999999999996</c:v>
                </c:pt>
                <c:pt idx="7030">
                  <c:v>7.0289999999999999</c:v>
                </c:pt>
                <c:pt idx="7031">
                  <c:v>7.03</c:v>
                </c:pt>
                <c:pt idx="7032">
                  <c:v>7.0309999999999997</c:v>
                </c:pt>
                <c:pt idx="7033">
                  <c:v>7.032</c:v>
                </c:pt>
                <c:pt idx="7034">
                  <c:v>7.0330000000000004</c:v>
                </c:pt>
                <c:pt idx="7035">
                  <c:v>7.0339999999999998</c:v>
                </c:pt>
                <c:pt idx="7036">
                  <c:v>7.0350000000000001</c:v>
                </c:pt>
                <c:pt idx="7037">
                  <c:v>7.0359999999999996</c:v>
                </c:pt>
                <c:pt idx="7038">
                  <c:v>7.0369999999999999</c:v>
                </c:pt>
                <c:pt idx="7039">
                  <c:v>7.0380000000000003</c:v>
                </c:pt>
                <c:pt idx="7040">
                  <c:v>7.0389999999999997</c:v>
                </c:pt>
                <c:pt idx="7041">
                  <c:v>7.04</c:v>
                </c:pt>
                <c:pt idx="7042">
                  <c:v>7.0410000000000004</c:v>
                </c:pt>
                <c:pt idx="7043">
                  <c:v>7.0419999999999998</c:v>
                </c:pt>
                <c:pt idx="7044">
                  <c:v>7.0430000000000001</c:v>
                </c:pt>
                <c:pt idx="7045">
                  <c:v>7.0439999999999996</c:v>
                </c:pt>
                <c:pt idx="7046">
                  <c:v>7.0449999999999999</c:v>
                </c:pt>
                <c:pt idx="7047">
                  <c:v>7.0460000000000003</c:v>
                </c:pt>
                <c:pt idx="7048">
                  <c:v>7.0469999999999997</c:v>
                </c:pt>
                <c:pt idx="7049">
                  <c:v>7.048</c:v>
                </c:pt>
                <c:pt idx="7050">
                  <c:v>7.0490000000000004</c:v>
                </c:pt>
                <c:pt idx="7051">
                  <c:v>7.05</c:v>
                </c:pt>
                <c:pt idx="7052">
                  <c:v>7.0510000000000002</c:v>
                </c:pt>
                <c:pt idx="7053">
                  <c:v>7.0519999999999996</c:v>
                </c:pt>
                <c:pt idx="7054">
                  <c:v>7.0529999999999999</c:v>
                </c:pt>
                <c:pt idx="7055">
                  <c:v>7.0540000000000003</c:v>
                </c:pt>
                <c:pt idx="7056">
                  <c:v>7.0549999999999997</c:v>
                </c:pt>
                <c:pt idx="7057">
                  <c:v>7.056</c:v>
                </c:pt>
                <c:pt idx="7058">
                  <c:v>7.0570000000000004</c:v>
                </c:pt>
                <c:pt idx="7059">
                  <c:v>7.0579999999999998</c:v>
                </c:pt>
                <c:pt idx="7060">
                  <c:v>7.0590000000000002</c:v>
                </c:pt>
                <c:pt idx="7061">
                  <c:v>7.06</c:v>
                </c:pt>
                <c:pt idx="7062">
                  <c:v>7.0609999999999999</c:v>
                </c:pt>
                <c:pt idx="7063">
                  <c:v>7.0620000000000003</c:v>
                </c:pt>
                <c:pt idx="7064">
                  <c:v>7.0629999999999997</c:v>
                </c:pt>
                <c:pt idx="7065">
                  <c:v>7.0640000000000001</c:v>
                </c:pt>
                <c:pt idx="7066">
                  <c:v>7.0650000000000004</c:v>
                </c:pt>
                <c:pt idx="7067">
                  <c:v>7.0659999999999998</c:v>
                </c:pt>
                <c:pt idx="7068">
                  <c:v>7.0670000000000002</c:v>
                </c:pt>
                <c:pt idx="7069">
                  <c:v>7.0679999999999996</c:v>
                </c:pt>
                <c:pt idx="7070">
                  <c:v>7.069</c:v>
                </c:pt>
                <c:pt idx="7071">
                  <c:v>7.07</c:v>
                </c:pt>
                <c:pt idx="7072">
                  <c:v>7.0709999999999997</c:v>
                </c:pt>
                <c:pt idx="7073">
                  <c:v>7.0720000000000001</c:v>
                </c:pt>
                <c:pt idx="7074">
                  <c:v>7.0730000000000004</c:v>
                </c:pt>
                <c:pt idx="7075">
                  <c:v>7.0739999999999998</c:v>
                </c:pt>
                <c:pt idx="7076">
                  <c:v>7.0750000000000002</c:v>
                </c:pt>
                <c:pt idx="7077">
                  <c:v>7.0759999999999996</c:v>
                </c:pt>
                <c:pt idx="7078">
                  <c:v>7.077</c:v>
                </c:pt>
                <c:pt idx="7079">
                  <c:v>7.0780000000000003</c:v>
                </c:pt>
                <c:pt idx="7080">
                  <c:v>7.0789999999999997</c:v>
                </c:pt>
                <c:pt idx="7081">
                  <c:v>7.08</c:v>
                </c:pt>
                <c:pt idx="7082">
                  <c:v>7.0810000000000004</c:v>
                </c:pt>
                <c:pt idx="7083">
                  <c:v>7.0819999999999999</c:v>
                </c:pt>
                <c:pt idx="7084">
                  <c:v>7.0830000000000002</c:v>
                </c:pt>
                <c:pt idx="7085">
                  <c:v>7.0839999999999996</c:v>
                </c:pt>
                <c:pt idx="7086">
                  <c:v>7.085</c:v>
                </c:pt>
                <c:pt idx="7087">
                  <c:v>7.0860000000000003</c:v>
                </c:pt>
                <c:pt idx="7088">
                  <c:v>7.0869999999999997</c:v>
                </c:pt>
                <c:pt idx="7089">
                  <c:v>7.0880000000000001</c:v>
                </c:pt>
                <c:pt idx="7090">
                  <c:v>7.0890000000000004</c:v>
                </c:pt>
                <c:pt idx="7091">
                  <c:v>7.09</c:v>
                </c:pt>
                <c:pt idx="7092">
                  <c:v>7.0910000000000002</c:v>
                </c:pt>
                <c:pt idx="7093">
                  <c:v>7.0919999999999996</c:v>
                </c:pt>
                <c:pt idx="7094">
                  <c:v>7.093</c:v>
                </c:pt>
                <c:pt idx="7095">
                  <c:v>7.0940000000000003</c:v>
                </c:pt>
                <c:pt idx="7096">
                  <c:v>7.0949999999999998</c:v>
                </c:pt>
                <c:pt idx="7097">
                  <c:v>7.0960000000000001</c:v>
                </c:pt>
                <c:pt idx="7098">
                  <c:v>7.0970000000000004</c:v>
                </c:pt>
                <c:pt idx="7099">
                  <c:v>7.0979999999999999</c:v>
                </c:pt>
                <c:pt idx="7100">
                  <c:v>7.0990000000000002</c:v>
                </c:pt>
                <c:pt idx="7101">
                  <c:v>7.1</c:v>
                </c:pt>
                <c:pt idx="7102">
                  <c:v>7.101</c:v>
                </c:pt>
                <c:pt idx="7103">
                  <c:v>7.1020000000000003</c:v>
                </c:pt>
                <c:pt idx="7104">
                  <c:v>7.1029999999999998</c:v>
                </c:pt>
                <c:pt idx="7105">
                  <c:v>7.1040000000000001</c:v>
                </c:pt>
                <c:pt idx="7106">
                  <c:v>7.1050000000000004</c:v>
                </c:pt>
                <c:pt idx="7107">
                  <c:v>7.1059999999999999</c:v>
                </c:pt>
                <c:pt idx="7108">
                  <c:v>7.1070000000000002</c:v>
                </c:pt>
                <c:pt idx="7109">
                  <c:v>7.1079999999999997</c:v>
                </c:pt>
                <c:pt idx="7110">
                  <c:v>7.109</c:v>
                </c:pt>
                <c:pt idx="7111">
                  <c:v>7.11</c:v>
                </c:pt>
                <c:pt idx="7112">
                  <c:v>7.1109999999999998</c:v>
                </c:pt>
                <c:pt idx="7113">
                  <c:v>7.1120000000000001</c:v>
                </c:pt>
                <c:pt idx="7114">
                  <c:v>7.1130000000000004</c:v>
                </c:pt>
                <c:pt idx="7115">
                  <c:v>7.1139999999999999</c:v>
                </c:pt>
                <c:pt idx="7116">
                  <c:v>7.1150000000000002</c:v>
                </c:pt>
                <c:pt idx="7117">
                  <c:v>7.1159999999999997</c:v>
                </c:pt>
                <c:pt idx="7118">
                  <c:v>7.117</c:v>
                </c:pt>
                <c:pt idx="7119">
                  <c:v>7.1180000000000003</c:v>
                </c:pt>
                <c:pt idx="7120">
                  <c:v>7.1189999999999998</c:v>
                </c:pt>
                <c:pt idx="7121">
                  <c:v>7.12</c:v>
                </c:pt>
                <c:pt idx="7122">
                  <c:v>7.1210000000000004</c:v>
                </c:pt>
                <c:pt idx="7123">
                  <c:v>7.1219999999999999</c:v>
                </c:pt>
                <c:pt idx="7124">
                  <c:v>7.1230000000000002</c:v>
                </c:pt>
                <c:pt idx="7125">
                  <c:v>7.1239999999999997</c:v>
                </c:pt>
                <c:pt idx="7126">
                  <c:v>7.125</c:v>
                </c:pt>
                <c:pt idx="7127">
                  <c:v>7.1260000000000003</c:v>
                </c:pt>
                <c:pt idx="7128">
                  <c:v>7.1269999999999998</c:v>
                </c:pt>
                <c:pt idx="7129">
                  <c:v>7.1280000000000001</c:v>
                </c:pt>
                <c:pt idx="7130">
                  <c:v>7.1289999999999996</c:v>
                </c:pt>
                <c:pt idx="7131">
                  <c:v>7.13</c:v>
                </c:pt>
                <c:pt idx="7132">
                  <c:v>7.1310000000000002</c:v>
                </c:pt>
                <c:pt idx="7133">
                  <c:v>7.1319999999999997</c:v>
                </c:pt>
                <c:pt idx="7134">
                  <c:v>7.133</c:v>
                </c:pt>
                <c:pt idx="7135">
                  <c:v>7.1340000000000003</c:v>
                </c:pt>
                <c:pt idx="7136">
                  <c:v>7.1349999999999998</c:v>
                </c:pt>
                <c:pt idx="7137">
                  <c:v>7.1360000000000001</c:v>
                </c:pt>
                <c:pt idx="7138">
                  <c:v>7.1369999999999996</c:v>
                </c:pt>
                <c:pt idx="7139">
                  <c:v>7.1379999999999999</c:v>
                </c:pt>
                <c:pt idx="7140">
                  <c:v>7.1390000000000002</c:v>
                </c:pt>
                <c:pt idx="7141">
                  <c:v>7.14</c:v>
                </c:pt>
                <c:pt idx="7142">
                  <c:v>7.141</c:v>
                </c:pt>
                <c:pt idx="7143">
                  <c:v>7.1420000000000003</c:v>
                </c:pt>
                <c:pt idx="7144">
                  <c:v>7.1429999999999998</c:v>
                </c:pt>
                <c:pt idx="7145">
                  <c:v>7.1440000000000001</c:v>
                </c:pt>
                <c:pt idx="7146">
                  <c:v>7.1449999999999996</c:v>
                </c:pt>
                <c:pt idx="7147">
                  <c:v>7.1459999999999999</c:v>
                </c:pt>
                <c:pt idx="7148">
                  <c:v>7.1470000000000002</c:v>
                </c:pt>
                <c:pt idx="7149">
                  <c:v>7.1479999999999997</c:v>
                </c:pt>
                <c:pt idx="7150">
                  <c:v>7.149</c:v>
                </c:pt>
                <c:pt idx="7151">
                  <c:v>7.15</c:v>
                </c:pt>
                <c:pt idx="7152">
                  <c:v>7.1509999999999998</c:v>
                </c:pt>
                <c:pt idx="7153">
                  <c:v>7.1520000000000001</c:v>
                </c:pt>
                <c:pt idx="7154">
                  <c:v>7.1529999999999996</c:v>
                </c:pt>
                <c:pt idx="7155">
                  <c:v>7.1539999999999999</c:v>
                </c:pt>
                <c:pt idx="7156">
                  <c:v>7.1550000000000002</c:v>
                </c:pt>
                <c:pt idx="7157">
                  <c:v>7.1559999999999997</c:v>
                </c:pt>
                <c:pt idx="7158">
                  <c:v>7.157</c:v>
                </c:pt>
                <c:pt idx="7159">
                  <c:v>7.1580000000000004</c:v>
                </c:pt>
                <c:pt idx="7160">
                  <c:v>7.1589999999999998</c:v>
                </c:pt>
                <c:pt idx="7161">
                  <c:v>7.16</c:v>
                </c:pt>
                <c:pt idx="7162">
                  <c:v>7.1609999999999996</c:v>
                </c:pt>
                <c:pt idx="7163">
                  <c:v>7.1619999999999999</c:v>
                </c:pt>
                <c:pt idx="7164">
                  <c:v>7.1630000000000003</c:v>
                </c:pt>
                <c:pt idx="7165">
                  <c:v>7.1639999999999997</c:v>
                </c:pt>
                <c:pt idx="7166">
                  <c:v>7.165</c:v>
                </c:pt>
                <c:pt idx="7167">
                  <c:v>7.1660000000000004</c:v>
                </c:pt>
                <c:pt idx="7168">
                  <c:v>7.1669999999999998</c:v>
                </c:pt>
                <c:pt idx="7169">
                  <c:v>7.1680000000000001</c:v>
                </c:pt>
                <c:pt idx="7170">
                  <c:v>7.1689999999999996</c:v>
                </c:pt>
                <c:pt idx="7171">
                  <c:v>7.17</c:v>
                </c:pt>
                <c:pt idx="7172">
                  <c:v>7.1710000000000003</c:v>
                </c:pt>
                <c:pt idx="7173">
                  <c:v>7.1719999999999997</c:v>
                </c:pt>
                <c:pt idx="7174">
                  <c:v>7.173</c:v>
                </c:pt>
                <c:pt idx="7175">
                  <c:v>7.1740000000000004</c:v>
                </c:pt>
                <c:pt idx="7176">
                  <c:v>7.1749999999999998</c:v>
                </c:pt>
                <c:pt idx="7177">
                  <c:v>7.1760000000000002</c:v>
                </c:pt>
                <c:pt idx="7178">
                  <c:v>7.1769999999999996</c:v>
                </c:pt>
                <c:pt idx="7179">
                  <c:v>7.1779999999999999</c:v>
                </c:pt>
                <c:pt idx="7180">
                  <c:v>7.1790000000000003</c:v>
                </c:pt>
                <c:pt idx="7181">
                  <c:v>7.18</c:v>
                </c:pt>
                <c:pt idx="7182">
                  <c:v>7.181</c:v>
                </c:pt>
                <c:pt idx="7183">
                  <c:v>7.1820000000000004</c:v>
                </c:pt>
                <c:pt idx="7184">
                  <c:v>7.1829999999999998</c:v>
                </c:pt>
                <c:pt idx="7185">
                  <c:v>7.1840000000000002</c:v>
                </c:pt>
                <c:pt idx="7186">
                  <c:v>7.1849999999999996</c:v>
                </c:pt>
                <c:pt idx="7187">
                  <c:v>7.1859999999999999</c:v>
                </c:pt>
                <c:pt idx="7188">
                  <c:v>7.1870000000000003</c:v>
                </c:pt>
                <c:pt idx="7189">
                  <c:v>7.1879999999999997</c:v>
                </c:pt>
                <c:pt idx="7190">
                  <c:v>7.1890000000000001</c:v>
                </c:pt>
                <c:pt idx="7191">
                  <c:v>7.19</c:v>
                </c:pt>
                <c:pt idx="7192">
                  <c:v>7.1909999999999998</c:v>
                </c:pt>
                <c:pt idx="7193">
                  <c:v>7.1920000000000002</c:v>
                </c:pt>
                <c:pt idx="7194">
                  <c:v>7.1929999999999996</c:v>
                </c:pt>
                <c:pt idx="7195">
                  <c:v>7.194</c:v>
                </c:pt>
                <c:pt idx="7196">
                  <c:v>7.1950000000000003</c:v>
                </c:pt>
                <c:pt idx="7197">
                  <c:v>7.1959999999999997</c:v>
                </c:pt>
                <c:pt idx="7198">
                  <c:v>7.1970000000000001</c:v>
                </c:pt>
                <c:pt idx="7199">
                  <c:v>7.1980000000000004</c:v>
                </c:pt>
                <c:pt idx="7200">
                  <c:v>7.1989999999999998</c:v>
                </c:pt>
                <c:pt idx="7201">
                  <c:v>7.2</c:v>
                </c:pt>
                <c:pt idx="7202">
                  <c:v>7.2009999999999996</c:v>
                </c:pt>
                <c:pt idx="7203">
                  <c:v>7.202</c:v>
                </c:pt>
                <c:pt idx="7204">
                  <c:v>7.2030000000000003</c:v>
                </c:pt>
                <c:pt idx="7205">
                  <c:v>7.2039999999999997</c:v>
                </c:pt>
                <c:pt idx="7206">
                  <c:v>7.2050000000000001</c:v>
                </c:pt>
                <c:pt idx="7207">
                  <c:v>7.2060000000000004</c:v>
                </c:pt>
                <c:pt idx="7208">
                  <c:v>7.2069999999999999</c:v>
                </c:pt>
                <c:pt idx="7209">
                  <c:v>7.2080000000000002</c:v>
                </c:pt>
                <c:pt idx="7210">
                  <c:v>7.2089999999999996</c:v>
                </c:pt>
                <c:pt idx="7211">
                  <c:v>7.21</c:v>
                </c:pt>
                <c:pt idx="7212">
                  <c:v>7.2110000000000003</c:v>
                </c:pt>
                <c:pt idx="7213">
                  <c:v>7.2119999999999997</c:v>
                </c:pt>
                <c:pt idx="7214">
                  <c:v>7.2130000000000001</c:v>
                </c:pt>
                <c:pt idx="7215">
                  <c:v>7.2140000000000004</c:v>
                </c:pt>
                <c:pt idx="7216">
                  <c:v>7.2149999999999999</c:v>
                </c:pt>
                <c:pt idx="7217">
                  <c:v>7.2160000000000002</c:v>
                </c:pt>
                <c:pt idx="7218">
                  <c:v>7.2169999999999996</c:v>
                </c:pt>
                <c:pt idx="7219">
                  <c:v>7.218</c:v>
                </c:pt>
                <c:pt idx="7220">
                  <c:v>7.2190000000000003</c:v>
                </c:pt>
                <c:pt idx="7221">
                  <c:v>7.22</c:v>
                </c:pt>
                <c:pt idx="7222">
                  <c:v>7.2210000000000001</c:v>
                </c:pt>
                <c:pt idx="7223">
                  <c:v>7.2220000000000004</c:v>
                </c:pt>
                <c:pt idx="7224">
                  <c:v>7.2229999999999999</c:v>
                </c:pt>
                <c:pt idx="7225">
                  <c:v>7.2240000000000002</c:v>
                </c:pt>
                <c:pt idx="7226">
                  <c:v>7.2249999999999996</c:v>
                </c:pt>
                <c:pt idx="7227">
                  <c:v>7.226</c:v>
                </c:pt>
                <c:pt idx="7228">
                  <c:v>7.2270000000000003</c:v>
                </c:pt>
                <c:pt idx="7229">
                  <c:v>7.2279999999999998</c:v>
                </c:pt>
                <c:pt idx="7230">
                  <c:v>7.2290000000000001</c:v>
                </c:pt>
                <c:pt idx="7231">
                  <c:v>7.23</c:v>
                </c:pt>
                <c:pt idx="7232">
                  <c:v>7.2309999999999999</c:v>
                </c:pt>
                <c:pt idx="7233">
                  <c:v>7.2320000000000002</c:v>
                </c:pt>
                <c:pt idx="7234">
                  <c:v>7.2329999999999997</c:v>
                </c:pt>
                <c:pt idx="7235">
                  <c:v>7.234</c:v>
                </c:pt>
                <c:pt idx="7236">
                  <c:v>7.2350000000000003</c:v>
                </c:pt>
                <c:pt idx="7237">
                  <c:v>7.2359999999999998</c:v>
                </c:pt>
                <c:pt idx="7238">
                  <c:v>7.2370000000000001</c:v>
                </c:pt>
                <c:pt idx="7239">
                  <c:v>7.2380000000000004</c:v>
                </c:pt>
                <c:pt idx="7240">
                  <c:v>7.2389999999999999</c:v>
                </c:pt>
                <c:pt idx="7241">
                  <c:v>7.24</c:v>
                </c:pt>
                <c:pt idx="7242">
                  <c:v>7.2409999999999997</c:v>
                </c:pt>
                <c:pt idx="7243">
                  <c:v>7.242</c:v>
                </c:pt>
                <c:pt idx="7244">
                  <c:v>7.2430000000000003</c:v>
                </c:pt>
                <c:pt idx="7245">
                  <c:v>7.2439999999999998</c:v>
                </c:pt>
                <c:pt idx="7246">
                  <c:v>7.2450000000000001</c:v>
                </c:pt>
                <c:pt idx="7247">
                  <c:v>7.2460000000000004</c:v>
                </c:pt>
                <c:pt idx="7248">
                  <c:v>7.2469999999999999</c:v>
                </c:pt>
                <c:pt idx="7249">
                  <c:v>7.2480000000000002</c:v>
                </c:pt>
                <c:pt idx="7250">
                  <c:v>7.2489999999999997</c:v>
                </c:pt>
                <c:pt idx="7251">
                  <c:v>7.25</c:v>
                </c:pt>
                <c:pt idx="7252">
                  <c:v>7.2510000000000003</c:v>
                </c:pt>
                <c:pt idx="7253">
                  <c:v>7.2519999999999998</c:v>
                </c:pt>
                <c:pt idx="7254">
                  <c:v>7.2530000000000001</c:v>
                </c:pt>
                <c:pt idx="7255">
                  <c:v>7.2539999999999996</c:v>
                </c:pt>
                <c:pt idx="7256">
                  <c:v>7.2549999999999999</c:v>
                </c:pt>
                <c:pt idx="7257">
                  <c:v>7.2560000000000002</c:v>
                </c:pt>
                <c:pt idx="7258">
                  <c:v>7.2569999999999997</c:v>
                </c:pt>
                <c:pt idx="7259">
                  <c:v>7.258</c:v>
                </c:pt>
                <c:pt idx="7260">
                  <c:v>7.2590000000000003</c:v>
                </c:pt>
                <c:pt idx="7261">
                  <c:v>7.26</c:v>
                </c:pt>
                <c:pt idx="7262">
                  <c:v>7.2610000000000001</c:v>
                </c:pt>
                <c:pt idx="7263">
                  <c:v>7.2619999999999996</c:v>
                </c:pt>
                <c:pt idx="7264">
                  <c:v>7.2629999999999999</c:v>
                </c:pt>
                <c:pt idx="7265">
                  <c:v>7.2640000000000002</c:v>
                </c:pt>
                <c:pt idx="7266">
                  <c:v>7.2649999999999997</c:v>
                </c:pt>
                <c:pt idx="7267">
                  <c:v>7.266</c:v>
                </c:pt>
                <c:pt idx="7268">
                  <c:v>7.2670000000000003</c:v>
                </c:pt>
                <c:pt idx="7269">
                  <c:v>7.2679999999999998</c:v>
                </c:pt>
                <c:pt idx="7270">
                  <c:v>7.2690000000000001</c:v>
                </c:pt>
                <c:pt idx="7271">
                  <c:v>7.27</c:v>
                </c:pt>
                <c:pt idx="7272">
                  <c:v>7.2709999999999999</c:v>
                </c:pt>
                <c:pt idx="7273">
                  <c:v>7.2720000000000002</c:v>
                </c:pt>
                <c:pt idx="7274">
                  <c:v>7.2729999999999997</c:v>
                </c:pt>
                <c:pt idx="7275">
                  <c:v>7.274</c:v>
                </c:pt>
                <c:pt idx="7276">
                  <c:v>7.2750000000000004</c:v>
                </c:pt>
                <c:pt idx="7277">
                  <c:v>7.2759999999999998</c:v>
                </c:pt>
                <c:pt idx="7278">
                  <c:v>7.2770000000000001</c:v>
                </c:pt>
                <c:pt idx="7279">
                  <c:v>7.2779999999999996</c:v>
                </c:pt>
                <c:pt idx="7280">
                  <c:v>7.2789999999999999</c:v>
                </c:pt>
                <c:pt idx="7281">
                  <c:v>7.28</c:v>
                </c:pt>
                <c:pt idx="7282">
                  <c:v>7.2809999999999997</c:v>
                </c:pt>
                <c:pt idx="7283">
                  <c:v>7.282</c:v>
                </c:pt>
                <c:pt idx="7284">
                  <c:v>7.2830000000000004</c:v>
                </c:pt>
                <c:pt idx="7285">
                  <c:v>7.2839999999999998</c:v>
                </c:pt>
                <c:pt idx="7286">
                  <c:v>7.2850000000000001</c:v>
                </c:pt>
                <c:pt idx="7287">
                  <c:v>7.2859999999999996</c:v>
                </c:pt>
                <c:pt idx="7288">
                  <c:v>7.2869999999999999</c:v>
                </c:pt>
                <c:pt idx="7289">
                  <c:v>7.2880000000000003</c:v>
                </c:pt>
                <c:pt idx="7290">
                  <c:v>7.2889999999999997</c:v>
                </c:pt>
                <c:pt idx="7291">
                  <c:v>7.29</c:v>
                </c:pt>
                <c:pt idx="7292">
                  <c:v>7.2910000000000004</c:v>
                </c:pt>
                <c:pt idx="7293">
                  <c:v>7.2919999999999998</c:v>
                </c:pt>
                <c:pt idx="7294">
                  <c:v>7.2930000000000001</c:v>
                </c:pt>
                <c:pt idx="7295">
                  <c:v>7.2939999999999996</c:v>
                </c:pt>
                <c:pt idx="7296">
                  <c:v>7.2949999999999999</c:v>
                </c:pt>
                <c:pt idx="7297">
                  <c:v>7.2960000000000003</c:v>
                </c:pt>
                <c:pt idx="7298">
                  <c:v>7.2969999999999997</c:v>
                </c:pt>
                <c:pt idx="7299">
                  <c:v>7.298</c:v>
                </c:pt>
                <c:pt idx="7300">
                  <c:v>7.2990000000000004</c:v>
                </c:pt>
                <c:pt idx="7301">
                  <c:v>7.3</c:v>
                </c:pt>
                <c:pt idx="7302">
                  <c:v>7.3010000000000002</c:v>
                </c:pt>
                <c:pt idx="7303">
                  <c:v>7.3019999999999996</c:v>
                </c:pt>
                <c:pt idx="7304">
                  <c:v>7.3029999999999999</c:v>
                </c:pt>
                <c:pt idx="7305">
                  <c:v>7.3040000000000003</c:v>
                </c:pt>
                <c:pt idx="7306">
                  <c:v>7.3049999999999997</c:v>
                </c:pt>
                <c:pt idx="7307">
                  <c:v>7.306</c:v>
                </c:pt>
                <c:pt idx="7308">
                  <c:v>7.3070000000000004</c:v>
                </c:pt>
                <c:pt idx="7309">
                  <c:v>7.3079999999999998</c:v>
                </c:pt>
                <c:pt idx="7310">
                  <c:v>7.3090000000000002</c:v>
                </c:pt>
                <c:pt idx="7311">
                  <c:v>7.31</c:v>
                </c:pt>
                <c:pt idx="7312">
                  <c:v>7.3109999999999999</c:v>
                </c:pt>
                <c:pt idx="7313">
                  <c:v>7.3120000000000003</c:v>
                </c:pt>
                <c:pt idx="7314">
                  <c:v>7.3129999999999997</c:v>
                </c:pt>
                <c:pt idx="7315">
                  <c:v>7.3140000000000001</c:v>
                </c:pt>
                <c:pt idx="7316">
                  <c:v>7.3150000000000004</c:v>
                </c:pt>
                <c:pt idx="7317">
                  <c:v>7.3159999999999998</c:v>
                </c:pt>
                <c:pt idx="7318">
                  <c:v>7.3170000000000002</c:v>
                </c:pt>
                <c:pt idx="7319">
                  <c:v>7.3179999999999996</c:v>
                </c:pt>
                <c:pt idx="7320">
                  <c:v>7.319</c:v>
                </c:pt>
                <c:pt idx="7321">
                  <c:v>7.32</c:v>
                </c:pt>
                <c:pt idx="7322">
                  <c:v>7.3209999999999997</c:v>
                </c:pt>
                <c:pt idx="7323">
                  <c:v>7.3220000000000001</c:v>
                </c:pt>
                <c:pt idx="7324">
                  <c:v>7.3230000000000004</c:v>
                </c:pt>
                <c:pt idx="7325">
                  <c:v>7.3239999999999998</c:v>
                </c:pt>
                <c:pt idx="7326">
                  <c:v>7.3250000000000002</c:v>
                </c:pt>
                <c:pt idx="7327">
                  <c:v>7.3259999999999996</c:v>
                </c:pt>
                <c:pt idx="7328">
                  <c:v>7.327</c:v>
                </c:pt>
                <c:pt idx="7329">
                  <c:v>7.3280000000000003</c:v>
                </c:pt>
                <c:pt idx="7330">
                  <c:v>7.3289999999999997</c:v>
                </c:pt>
                <c:pt idx="7331">
                  <c:v>7.33</c:v>
                </c:pt>
                <c:pt idx="7332">
                  <c:v>7.3310000000000004</c:v>
                </c:pt>
                <c:pt idx="7333">
                  <c:v>7.3319999999999999</c:v>
                </c:pt>
                <c:pt idx="7334">
                  <c:v>7.3330000000000002</c:v>
                </c:pt>
                <c:pt idx="7335">
                  <c:v>7.3339999999999996</c:v>
                </c:pt>
                <c:pt idx="7336">
                  <c:v>7.335</c:v>
                </c:pt>
                <c:pt idx="7337">
                  <c:v>7.3360000000000003</c:v>
                </c:pt>
                <c:pt idx="7338">
                  <c:v>7.3369999999999997</c:v>
                </c:pt>
                <c:pt idx="7339">
                  <c:v>7.3380000000000001</c:v>
                </c:pt>
                <c:pt idx="7340">
                  <c:v>7.3390000000000004</c:v>
                </c:pt>
                <c:pt idx="7341">
                  <c:v>7.34</c:v>
                </c:pt>
                <c:pt idx="7342">
                  <c:v>7.3410000000000002</c:v>
                </c:pt>
                <c:pt idx="7343">
                  <c:v>7.3419999999999996</c:v>
                </c:pt>
                <c:pt idx="7344">
                  <c:v>7.343</c:v>
                </c:pt>
                <c:pt idx="7345">
                  <c:v>7.3440000000000003</c:v>
                </c:pt>
                <c:pt idx="7346">
                  <c:v>7.3449999999999998</c:v>
                </c:pt>
                <c:pt idx="7347">
                  <c:v>7.3460000000000001</c:v>
                </c:pt>
                <c:pt idx="7348">
                  <c:v>7.3470000000000004</c:v>
                </c:pt>
                <c:pt idx="7349">
                  <c:v>7.3479999999999999</c:v>
                </c:pt>
                <c:pt idx="7350">
                  <c:v>7.3490000000000002</c:v>
                </c:pt>
                <c:pt idx="7351">
                  <c:v>7.35</c:v>
                </c:pt>
                <c:pt idx="7352">
                  <c:v>7.351</c:v>
                </c:pt>
                <c:pt idx="7353">
                  <c:v>7.3520000000000003</c:v>
                </c:pt>
                <c:pt idx="7354">
                  <c:v>7.3529999999999998</c:v>
                </c:pt>
                <c:pt idx="7355">
                  <c:v>7.3540000000000001</c:v>
                </c:pt>
                <c:pt idx="7356">
                  <c:v>7.3550000000000004</c:v>
                </c:pt>
                <c:pt idx="7357">
                  <c:v>7.3559999999999999</c:v>
                </c:pt>
                <c:pt idx="7358">
                  <c:v>7.3570000000000002</c:v>
                </c:pt>
                <c:pt idx="7359">
                  <c:v>7.3579999999999997</c:v>
                </c:pt>
                <c:pt idx="7360">
                  <c:v>7.359</c:v>
                </c:pt>
                <c:pt idx="7361">
                  <c:v>7.36</c:v>
                </c:pt>
                <c:pt idx="7362">
                  <c:v>7.3609999999999998</c:v>
                </c:pt>
                <c:pt idx="7363">
                  <c:v>7.3620000000000001</c:v>
                </c:pt>
                <c:pt idx="7364">
                  <c:v>7.3630000000000004</c:v>
                </c:pt>
                <c:pt idx="7365">
                  <c:v>7.3639999999999999</c:v>
                </c:pt>
                <c:pt idx="7366">
                  <c:v>7.3650000000000002</c:v>
                </c:pt>
                <c:pt idx="7367">
                  <c:v>7.3659999999999997</c:v>
                </c:pt>
                <c:pt idx="7368">
                  <c:v>7.367</c:v>
                </c:pt>
                <c:pt idx="7369">
                  <c:v>7.3680000000000003</c:v>
                </c:pt>
                <c:pt idx="7370">
                  <c:v>7.3689999999999998</c:v>
                </c:pt>
                <c:pt idx="7371">
                  <c:v>7.37</c:v>
                </c:pt>
                <c:pt idx="7372">
                  <c:v>7.3710000000000004</c:v>
                </c:pt>
                <c:pt idx="7373">
                  <c:v>7.3719999999999999</c:v>
                </c:pt>
                <c:pt idx="7374">
                  <c:v>7.3730000000000002</c:v>
                </c:pt>
                <c:pt idx="7375">
                  <c:v>7.3739999999999997</c:v>
                </c:pt>
                <c:pt idx="7376">
                  <c:v>7.375</c:v>
                </c:pt>
                <c:pt idx="7377">
                  <c:v>7.3760000000000003</c:v>
                </c:pt>
                <c:pt idx="7378">
                  <c:v>7.3769999999999998</c:v>
                </c:pt>
                <c:pt idx="7379">
                  <c:v>7.3780000000000001</c:v>
                </c:pt>
                <c:pt idx="7380">
                  <c:v>7.3789999999999996</c:v>
                </c:pt>
                <c:pt idx="7381">
                  <c:v>7.38</c:v>
                </c:pt>
                <c:pt idx="7382">
                  <c:v>7.3810000000000002</c:v>
                </c:pt>
                <c:pt idx="7383">
                  <c:v>7.3819999999999997</c:v>
                </c:pt>
                <c:pt idx="7384">
                  <c:v>7.383</c:v>
                </c:pt>
                <c:pt idx="7385">
                  <c:v>7.3840000000000003</c:v>
                </c:pt>
                <c:pt idx="7386">
                  <c:v>7.3849999999999998</c:v>
                </c:pt>
                <c:pt idx="7387">
                  <c:v>7.3860000000000001</c:v>
                </c:pt>
                <c:pt idx="7388">
                  <c:v>7.3869999999999996</c:v>
                </c:pt>
                <c:pt idx="7389">
                  <c:v>7.3879999999999999</c:v>
                </c:pt>
                <c:pt idx="7390">
                  <c:v>7.3890000000000002</c:v>
                </c:pt>
                <c:pt idx="7391">
                  <c:v>7.39</c:v>
                </c:pt>
                <c:pt idx="7392">
                  <c:v>7.391</c:v>
                </c:pt>
                <c:pt idx="7393">
                  <c:v>7.3920000000000003</c:v>
                </c:pt>
                <c:pt idx="7394">
                  <c:v>7.3929999999999998</c:v>
                </c:pt>
                <c:pt idx="7395">
                  <c:v>7.3940000000000001</c:v>
                </c:pt>
                <c:pt idx="7396">
                  <c:v>7.3949999999999996</c:v>
                </c:pt>
                <c:pt idx="7397">
                  <c:v>7.3959999999999999</c:v>
                </c:pt>
                <c:pt idx="7398">
                  <c:v>7.3970000000000002</c:v>
                </c:pt>
                <c:pt idx="7399">
                  <c:v>7.3979999999999997</c:v>
                </c:pt>
                <c:pt idx="7400">
                  <c:v>7.399</c:v>
                </c:pt>
                <c:pt idx="7401">
                  <c:v>7.4</c:v>
                </c:pt>
                <c:pt idx="7402">
                  <c:v>7.4009999999999998</c:v>
                </c:pt>
                <c:pt idx="7403">
                  <c:v>7.4020000000000001</c:v>
                </c:pt>
                <c:pt idx="7404">
                  <c:v>7.4029999999999996</c:v>
                </c:pt>
                <c:pt idx="7405">
                  <c:v>7.4039999999999999</c:v>
                </c:pt>
                <c:pt idx="7406">
                  <c:v>7.4050000000000002</c:v>
                </c:pt>
                <c:pt idx="7407">
                  <c:v>7.4059999999999997</c:v>
                </c:pt>
                <c:pt idx="7408">
                  <c:v>7.407</c:v>
                </c:pt>
                <c:pt idx="7409">
                  <c:v>7.4080000000000004</c:v>
                </c:pt>
                <c:pt idx="7410">
                  <c:v>7.4089999999999998</c:v>
                </c:pt>
                <c:pt idx="7411">
                  <c:v>7.41</c:v>
                </c:pt>
                <c:pt idx="7412">
                  <c:v>7.4109999999999996</c:v>
                </c:pt>
                <c:pt idx="7413">
                  <c:v>7.4119999999999999</c:v>
                </c:pt>
                <c:pt idx="7414">
                  <c:v>7.4130000000000003</c:v>
                </c:pt>
                <c:pt idx="7415">
                  <c:v>7.4139999999999997</c:v>
                </c:pt>
                <c:pt idx="7416">
                  <c:v>7.415</c:v>
                </c:pt>
                <c:pt idx="7417">
                  <c:v>7.4160000000000004</c:v>
                </c:pt>
                <c:pt idx="7418">
                  <c:v>7.4169999999999998</c:v>
                </c:pt>
                <c:pt idx="7419">
                  <c:v>7.4180000000000001</c:v>
                </c:pt>
                <c:pt idx="7420">
                  <c:v>7.4189999999999996</c:v>
                </c:pt>
                <c:pt idx="7421">
                  <c:v>7.42</c:v>
                </c:pt>
                <c:pt idx="7422">
                  <c:v>7.4210000000000003</c:v>
                </c:pt>
                <c:pt idx="7423">
                  <c:v>7.4219999999999997</c:v>
                </c:pt>
                <c:pt idx="7424">
                  <c:v>7.423</c:v>
                </c:pt>
                <c:pt idx="7425">
                  <c:v>7.4240000000000004</c:v>
                </c:pt>
                <c:pt idx="7426">
                  <c:v>7.4249999999999998</c:v>
                </c:pt>
                <c:pt idx="7427">
                  <c:v>7.4260000000000002</c:v>
                </c:pt>
                <c:pt idx="7428">
                  <c:v>7.4269999999999996</c:v>
                </c:pt>
                <c:pt idx="7429">
                  <c:v>7.4279999999999999</c:v>
                </c:pt>
                <c:pt idx="7430">
                  <c:v>7.4290000000000003</c:v>
                </c:pt>
                <c:pt idx="7431">
                  <c:v>7.43</c:v>
                </c:pt>
                <c:pt idx="7432">
                  <c:v>7.431</c:v>
                </c:pt>
                <c:pt idx="7433">
                  <c:v>7.4320000000000004</c:v>
                </c:pt>
                <c:pt idx="7434">
                  <c:v>7.4329999999999998</c:v>
                </c:pt>
                <c:pt idx="7435">
                  <c:v>7.4340000000000002</c:v>
                </c:pt>
                <c:pt idx="7436">
                  <c:v>7.4349999999999996</c:v>
                </c:pt>
                <c:pt idx="7437">
                  <c:v>7.4359999999999999</c:v>
                </c:pt>
                <c:pt idx="7438">
                  <c:v>7.4370000000000003</c:v>
                </c:pt>
                <c:pt idx="7439">
                  <c:v>7.4379999999999997</c:v>
                </c:pt>
                <c:pt idx="7440">
                  <c:v>7.4390000000000001</c:v>
                </c:pt>
                <c:pt idx="7441">
                  <c:v>7.44</c:v>
                </c:pt>
                <c:pt idx="7442">
                  <c:v>7.4409999999999998</c:v>
                </c:pt>
                <c:pt idx="7443">
                  <c:v>7.4420000000000002</c:v>
                </c:pt>
                <c:pt idx="7444">
                  <c:v>7.4429999999999996</c:v>
                </c:pt>
                <c:pt idx="7445">
                  <c:v>7.444</c:v>
                </c:pt>
                <c:pt idx="7446">
                  <c:v>7.4450000000000003</c:v>
                </c:pt>
                <c:pt idx="7447">
                  <c:v>7.4459999999999997</c:v>
                </c:pt>
                <c:pt idx="7448">
                  <c:v>7.4470000000000001</c:v>
                </c:pt>
                <c:pt idx="7449">
                  <c:v>7.4480000000000004</c:v>
                </c:pt>
                <c:pt idx="7450">
                  <c:v>7.4489999999999998</c:v>
                </c:pt>
                <c:pt idx="7451">
                  <c:v>7.45</c:v>
                </c:pt>
                <c:pt idx="7452">
                  <c:v>7.4509999999999996</c:v>
                </c:pt>
                <c:pt idx="7453">
                  <c:v>7.452</c:v>
                </c:pt>
                <c:pt idx="7454">
                  <c:v>7.4530000000000003</c:v>
                </c:pt>
                <c:pt idx="7455">
                  <c:v>7.4539999999999997</c:v>
                </c:pt>
                <c:pt idx="7456">
                  <c:v>7.4550000000000001</c:v>
                </c:pt>
                <c:pt idx="7457">
                  <c:v>7.4560000000000004</c:v>
                </c:pt>
                <c:pt idx="7458">
                  <c:v>7.4569999999999999</c:v>
                </c:pt>
                <c:pt idx="7459">
                  <c:v>7.4580000000000002</c:v>
                </c:pt>
                <c:pt idx="7460">
                  <c:v>7.4589999999999996</c:v>
                </c:pt>
                <c:pt idx="7461">
                  <c:v>7.46</c:v>
                </c:pt>
                <c:pt idx="7462">
                  <c:v>7.4610000000000003</c:v>
                </c:pt>
                <c:pt idx="7463">
                  <c:v>7.4619999999999997</c:v>
                </c:pt>
                <c:pt idx="7464">
                  <c:v>7.4630000000000001</c:v>
                </c:pt>
                <c:pt idx="7465">
                  <c:v>7.4640000000000004</c:v>
                </c:pt>
                <c:pt idx="7466">
                  <c:v>7.4649999999999999</c:v>
                </c:pt>
                <c:pt idx="7467">
                  <c:v>7.4660000000000002</c:v>
                </c:pt>
                <c:pt idx="7468">
                  <c:v>7.4669999999999996</c:v>
                </c:pt>
                <c:pt idx="7469">
                  <c:v>7.468</c:v>
                </c:pt>
                <c:pt idx="7470">
                  <c:v>7.4690000000000003</c:v>
                </c:pt>
                <c:pt idx="7471">
                  <c:v>7.47</c:v>
                </c:pt>
                <c:pt idx="7472">
                  <c:v>7.4710000000000001</c:v>
                </c:pt>
                <c:pt idx="7473">
                  <c:v>7.4720000000000004</c:v>
                </c:pt>
                <c:pt idx="7474">
                  <c:v>7.4729999999999999</c:v>
                </c:pt>
                <c:pt idx="7475">
                  <c:v>7.4740000000000002</c:v>
                </c:pt>
                <c:pt idx="7476">
                  <c:v>7.4749999999999996</c:v>
                </c:pt>
                <c:pt idx="7477">
                  <c:v>7.476</c:v>
                </c:pt>
                <c:pt idx="7478">
                  <c:v>7.4770000000000003</c:v>
                </c:pt>
                <c:pt idx="7479">
                  <c:v>7.4779999999999998</c:v>
                </c:pt>
                <c:pt idx="7480">
                  <c:v>7.4790000000000001</c:v>
                </c:pt>
                <c:pt idx="7481">
                  <c:v>7.48</c:v>
                </c:pt>
                <c:pt idx="7482">
                  <c:v>7.4809999999999999</c:v>
                </c:pt>
                <c:pt idx="7483">
                  <c:v>7.4820000000000002</c:v>
                </c:pt>
                <c:pt idx="7484">
                  <c:v>7.4829999999999997</c:v>
                </c:pt>
                <c:pt idx="7485">
                  <c:v>7.484</c:v>
                </c:pt>
                <c:pt idx="7486">
                  <c:v>7.4850000000000003</c:v>
                </c:pt>
                <c:pt idx="7487">
                  <c:v>7.4859999999999998</c:v>
                </c:pt>
                <c:pt idx="7488">
                  <c:v>7.4870000000000001</c:v>
                </c:pt>
                <c:pt idx="7489">
                  <c:v>7.4880000000000004</c:v>
                </c:pt>
                <c:pt idx="7490">
                  <c:v>7.4889999999999999</c:v>
                </c:pt>
                <c:pt idx="7491">
                  <c:v>7.49</c:v>
                </c:pt>
                <c:pt idx="7492">
                  <c:v>7.4909999999999997</c:v>
                </c:pt>
                <c:pt idx="7493">
                  <c:v>7.492</c:v>
                </c:pt>
                <c:pt idx="7494">
                  <c:v>7.4930000000000003</c:v>
                </c:pt>
                <c:pt idx="7495">
                  <c:v>7.4939999999999998</c:v>
                </c:pt>
                <c:pt idx="7496">
                  <c:v>7.4950000000000001</c:v>
                </c:pt>
                <c:pt idx="7497">
                  <c:v>7.4960000000000004</c:v>
                </c:pt>
                <c:pt idx="7498">
                  <c:v>7.4969999999999999</c:v>
                </c:pt>
                <c:pt idx="7499">
                  <c:v>7.4980000000000002</c:v>
                </c:pt>
                <c:pt idx="7500">
                  <c:v>7.4989999999999997</c:v>
                </c:pt>
                <c:pt idx="7501">
                  <c:v>7.5</c:v>
                </c:pt>
                <c:pt idx="7502">
                  <c:v>7.5010000000000003</c:v>
                </c:pt>
                <c:pt idx="7503">
                  <c:v>7.5019999999999998</c:v>
                </c:pt>
                <c:pt idx="7504">
                  <c:v>7.5030000000000001</c:v>
                </c:pt>
                <c:pt idx="7505">
                  <c:v>7.5039999999999996</c:v>
                </c:pt>
                <c:pt idx="7506">
                  <c:v>7.5049999999999999</c:v>
                </c:pt>
                <c:pt idx="7507">
                  <c:v>7.5060000000000002</c:v>
                </c:pt>
                <c:pt idx="7508">
                  <c:v>7.5069999999999997</c:v>
                </c:pt>
                <c:pt idx="7509">
                  <c:v>7.508</c:v>
                </c:pt>
                <c:pt idx="7510">
                  <c:v>7.5090000000000003</c:v>
                </c:pt>
                <c:pt idx="7511">
                  <c:v>7.51</c:v>
                </c:pt>
                <c:pt idx="7512">
                  <c:v>7.5110000000000001</c:v>
                </c:pt>
                <c:pt idx="7513">
                  <c:v>7.5119999999999996</c:v>
                </c:pt>
                <c:pt idx="7514">
                  <c:v>7.5129999999999999</c:v>
                </c:pt>
                <c:pt idx="7515">
                  <c:v>7.5140000000000002</c:v>
                </c:pt>
                <c:pt idx="7516">
                  <c:v>7.5149999999999997</c:v>
                </c:pt>
                <c:pt idx="7517">
                  <c:v>7.516</c:v>
                </c:pt>
                <c:pt idx="7518">
                  <c:v>7.5170000000000003</c:v>
                </c:pt>
                <c:pt idx="7519">
                  <c:v>7.5179999999999998</c:v>
                </c:pt>
                <c:pt idx="7520">
                  <c:v>7.5190000000000001</c:v>
                </c:pt>
                <c:pt idx="7521">
                  <c:v>7.52</c:v>
                </c:pt>
                <c:pt idx="7522">
                  <c:v>7.5209999999999999</c:v>
                </c:pt>
                <c:pt idx="7523">
                  <c:v>7.5220000000000002</c:v>
                </c:pt>
                <c:pt idx="7524">
                  <c:v>7.5229999999999997</c:v>
                </c:pt>
                <c:pt idx="7525">
                  <c:v>7.524</c:v>
                </c:pt>
                <c:pt idx="7526">
                  <c:v>7.5250000000000004</c:v>
                </c:pt>
                <c:pt idx="7527">
                  <c:v>7.5259999999999998</c:v>
                </c:pt>
                <c:pt idx="7528">
                  <c:v>7.5270000000000001</c:v>
                </c:pt>
                <c:pt idx="7529">
                  <c:v>7.5279999999999996</c:v>
                </c:pt>
                <c:pt idx="7530">
                  <c:v>7.5289999999999999</c:v>
                </c:pt>
                <c:pt idx="7531">
                  <c:v>7.53</c:v>
                </c:pt>
                <c:pt idx="7532">
                  <c:v>7.5309999999999997</c:v>
                </c:pt>
                <c:pt idx="7533">
                  <c:v>7.532</c:v>
                </c:pt>
                <c:pt idx="7534">
                  <c:v>7.5330000000000004</c:v>
                </c:pt>
                <c:pt idx="7535">
                  <c:v>7.5339999999999998</c:v>
                </c:pt>
                <c:pt idx="7536">
                  <c:v>7.5350000000000001</c:v>
                </c:pt>
                <c:pt idx="7537">
                  <c:v>7.5359999999999996</c:v>
                </c:pt>
                <c:pt idx="7538">
                  <c:v>7.5369999999999999</c:v>
                </c:pt>
                <c:pt idx="7539">
                  <c:v>7.5380000000000003</c:v>
                </c:pt>
                <c:pt idx="7540">
                  <c:v>7.5389999999999997</c:v>
                </c:pt>
                <c:pt idx="7541">
                  <c:v>7.54</c:v>
                </c:pt>
                <c:pt idx="7542">
                  <c:v>7.5410000000000004</c:v>
                </c:pt>
                <c:pt idx="7543">
                  <c:v>7.5419999999999998</c:v>
                </c:pt>
                <c:pt idx="7544">
                  <c:v>7.5430000000000001</c:v>
                </c:pt>
                <c:pt idx="7545">
                  <c:v>7.5439999999999996</c:v>
                </c:pt>
                <c:pt idx="7546">
                  <c:v>7.5449999999999999</c:v>
                </c:pt>
                <c:pt idx="7547">
                  <c:v>7.5460000000000003</c:v>
                </c:pt>
                <c:pt idx="7548">
                  <c:v>7.5469999999999997</c:v>
                </c:pt>
                <c:pt idx="7549">
                  <c:v>7.548</c:v>
                </c:pt>
                <c:pt idx="7550">
                  <c:v>7.5490000000000004</c:v>
                </c:pt>
                <c:pt idx="7551">
                  <c:v>7.55</c:v>
                </c:pt>
                <c:pt idx="7552">
                  <c:v>7.5510000000000002</c:v>
                </c:pt>
                <c:pt idx="7553">
                  <c:v>7.5519999999999996</c:v>
                </c:pt>
                <c:pt idx="7554">
                  <c:v>7.5529999999999999</c:v>
                </c:pt>
                <c:pt idx="7555">
                  <c:v>7.5540000000000003</c:v>
                </c:pt>
                <c:pt idx="7556">
                  <c:v>7.5549999999999997</c:v>
                </c:pt>
                <c:pt idx="7557">
                  <c:v>7.556</c:v>
                </c:pt>
                <c:pt idx="7558">
                  <c:v>7.5570000000000004</c:v>
                </c:pt>
                <c:pt idx="7559">
                  <c:v>7.5579999999999998</c:v>
                </c:pt>
                <c:pt idx="7560">
                  <c:v>7.5590000000000002</c:v>
                </c:pt>
                <c:pt idx="7561">
                  <c:v>7.56</c:v>
                </c:pt>
                <c:pt idx="7562">
                  <c:v>7.5609999999999999</c:v>
                </c:pt>
                <c:pt idx="7563">
                  <c:v>7.5620000000000003</c:v>
                </c:pt>
                <c:pt idx="7564">
                  <c:v>7.5629999999999997</c:v>
                </c:pt>
                <c:pt idx="7565">
                  <c:v>7.5640000000000001</c:v>
                </c:pt>
                <c:pt idx="7566">
                  <c:v>7.5650000000000004</c:v>
                </c:pt>
                <c:pt idx="7567">
                  <c:v>7.5659999999999998</c:v>
                </c:pt>
                <c:pt idx="7568">
                  <c:v>7.5670000000000002</c:v>
                </c:pt>
                <c:pt idx="7569">
                  <c:v>7.5679999999999996</c:v>
                </c:pt>
                <c:pt idx="7570">
                  <c:v>7.569</c:v>
                </c:pt>
                <c:pt idx="7571">
                  <c:v>7.57</c:v>
                </c:pt>
                <c:pt idx="7572">
                  <c:v>7.5709999999999997</c:v>
                </c:pt>
                <c:pt idx="7573">
                  <c:v>7.5720000000000001</c:v>
                </c:pt>
                <c:pt idx="7574">
                  <c:v>7.5730000000000004</c:v>
                </c:pt>
                <c:pt idx="7575">
                  <c:v>7.5739999999999998</c:v>
                </c:pt>
                <c:pt idx="7576">
                  <c:v>7.5750000000000002</c:v>
                </c:pt>
                <c:pt idx="7577">
                  <c:v>7.5759999999999996</c:v>
                </c:pt>
                <c:pt idx="7578">
                  <c:v>7.577</c:v>
                </c:pt>
                <c:pt idx="7579">
                  <c:v>7.5780000000000003</c:v>
                </c:pt>
                <c:pt idx="7580">
                  <c:v>7.5789999999999997</c:v>
                </c:pt>
                <c:pt idx="7581">
                  <c:v>7.58</c:v>
                </c:pt>
                <c:pt idx="7582">
                  <c:v>7.5810000000000004</c:v>
                </c:pt>
                <c:pt idx="7583">
                  <c:v>7.5819999999999999</c:v>
                </c:pt>
                <c:pt idx="7584">
                  <c:v>7.5830000000000002</c:v>
                </c:pt>
                <c:pt idx="7585">
                  <c:v>7.5839999999999996</c:v>
                </c:pt>
                <c:pt idx="7586">
                  <c:v>7.585</c:v>
                </c:pt>
                <c:pt idx="7587">
                  <c:v>7.5860000000000003</c:v>
                </c:pt>
                <c:pt idx="7588">
                  <c:v>7.5869999999999997</c:v>
                </c:pt>
                <c:pt idx="7589">
                  <c:v>7.5880000000000001</c:v>
                </c:pt>
                <c:pt idx="7590">
                  <c:v>7.5890000000000004</c:v>
                </c:pt>
                <c:pt idx="7591">
                  <c:v>7.59</c:v>
                </c:pt>
                <c:pt idx="7592">
                  <c:v>7.5910000000000002</c:v>
                </c:pt>
                <c:pt idx="7593">
                  <c:v>7.5919999999999996</c:v>
                </c:pt>
                <c:pt idx="7594">
                  <c:v>7.593</c:v>
                </c:pt>
                <c:pt idx="7595">
                  <c:v>7.5940000000000003</c:v>
                </c:pt>
                <c:pt idx="7596">
                  <c:v>7.5949999999999998</c:v>
                </c:pt>
                <c:pt idx="7597">
                  <c:v>7.5960000000000001</c:v>
                </c:pt>
                <c:pt idx="7598">
                  <c:v>7.5970000000000004</c:v>
                </c:pt>
                <c:pt idx="7599">
                  <c:v>7.5979999999999999</c:v>
                </c:pt>
                <c:pt idx="7600">
                  <c:v>7.5990000000000002</c:v>
                </c:pt>
                <c:pt idx="7601">
                  <c:v>7.6</c:v>
                </c:pt>
                <c:pt idx="7602">
                  <c:v>7.601</c:v>
                </c:pt>
                <c:pt idx="7603">
                  <c:v>7.6020000000000003</c:v>
                </c:pt>
                <c:pt idx="7604">
                  <c:v>7.6029999999999998</c:v>
                </c:pt>
                <c:pt idx="7605">
                  <c:v>7.6040000000000001</c:v>
                </c:pt>
                <c:pt idx="7606">
                  <c:v>7.6050000000000004</c:v>
                </c:pt>
                <c:pt idx="7607">
                  <c:v>7.6059999999999999</c:v>
                </c:pt>
                <c:pt idx="7608">
                  <c:v>7.6070000000000002</c:v>
                </c:pt>
                <c:pt idx="7609">
                  <c:v>7.6079999999999997</c:v>
                </c:pt>
                <c:pt idx="7610">
                  <c:v>7.609</c:v>
                </c:pt>
                <c:pt idx="7611">
                  <c:v>7.61</c:v>
                </c:pt>
                <c:pt idx="7612">
                  <c:v>7.6109999999999998</c:v>
                </c:pt>
                <c:pt idx="7613">
                  <c:v>7.6120000000000001</c:v>
                </c:pt>
                <c:pt idx="7614">
                  <c:v>7.6130000000000004</c:v>
                </c:pt>
                <c:pt idx="7615">
                  <c:v>7.6139999999999999</c:v>
                </c:pt>
                <c:pt idx="7616">
                  <c:v>7.6150000000000002</c:v>
                </c:pt>
                <c:pt idx="7617">
                  <c:v>7.6159999999999997</c:v>
                </c:pt>
                <c:pt idx="7618">
                  <c:v>7.617</c:v>
                </c:pt>
                <c:pt idx="7619">
                  <c:v>7.6180000000000003</c:v>
                </c:pt>
                <c:pt idx="7620">
                  <c:v>7.6189999999999998</c:v>
                </c:pt>
                <c:pt idx="7621">
                  <c:v>7.62</c:v>
                </c:pt>
                <c:pt idx="7622">
                  <c:v>7.6210000000000004</c:v>
                </c:pt>
                <c:pt idx="7623">
                  <c:v>7.6219999999999999</c:v>
                </c:pt>
                <c:pt idx="7624">
                  <c:v>7.6230000000000002</c:v>
                </c:pt>
                <c:pt idx="7625">
                  <c:v>7.6239999999999997</c:v>
                </c:pt>
                <c:pt idx="7626">
                  <c:v>7.625</c:v>
                </c:pt>
                <c:pt idx="7627">
                  <c:v>7.6260000000000003</c:v>
                </c:pt>
                <c:pt idx="7628">
                  <c:v>7.6269999999999998</c:v>
                </c:pt>
                <c:pt idx="7629">
                  <c:v>7.6280000000000001</c:v>
                </c:pt>
                <c:pt idx="7630">
                  <c:v>7.6289999999999996</c:v>
                </c:pt>
                <c:pt idx="7631">
                  <c:v>7.63</c:v>
                </c:pt>
                <c:pt idx="7632">
                  <c:v>7.6310000000000002</c:v>
                </c:pt>
                <c:pt idx="7633">
                  <c:v>7.6319999999999997</c:v>
                </c:pt>
                <c:pt idx="7634">
                  <c:v>7.633</c:v>
                </c:pt>
                <c:pt idx="7635">
                  <c:v>7.6340000000000003</c:v>
                </c:pt>
                <c:pt idx="7636">
                  <c:v>7.6349999999999998</c:v>
                </c:pt>
                <c:pt idx="7637">
                  <c:v>7.6360000000000001</c:v>
                </c:pt>
                <c:pt idx="7638">
                  <c:v>7.6369999999999996</c:v>
                </c:pt>
                <c:pt idx="7639">
                  <c:v>7.6379999999999999</c:v>
                </c:pt>
                <c:pt idx="7640">
                  <c:v>7.6390000000000002</c:v>
                </c:pt>
                <c:pt idx="7641">
                  <c:v>7.64</c:v>
                </c:pt>
                <c:pt idx="7642">
                  <c:v>7.641</c:v>
                </c:pt>
                <c:pt idx="7643">
                  <c:v>7.6420000000000003</c:v>
                </c:pt>
                <c:pt idx="7644">
                  <c:v>7.6429999999999998</c:v>
                </c:pt>
                <c:pt idx="7645">
                  <c:v>7.6440000000000001</c:v>
                </c:pt>
                <c:pt idx="7646">
                  <c:v>7.6449999999999996</c:v>
                </c:pt>
                <c:pt idx="7647">
                  <c:v>7.6459999999999999</c:v>
                </c:pt>
                <c:pt idx="7648">
                  <c:v>7.6470000000000002</c:v>
                </c:pt>
                <c:pt idx="7649">
                  <c:v>7.6479999999999997</c:v>
                </c:pt>
                <c:pt idx="7650">
                  <c:v>7.649</c:v>
                </c:pt>
                <c:pt idx="7651">
                  <c:v>7.65</c:v>
                </c:pt>
                <c:pt idx="7652">
                  <c:v>7.6509999999999998</c:v>
                </c:pt>
                <c:pt idx="7653">
                  <c:v>7.6520000000000001</c:v>
                </c:pt>
                <c:pt idx="7654">
                  <c:v>7.6529999999999996</c:v>
                </c:pt>
                <c:pt idx="7655">
                  <c:v>7.6539999999999999</c:v>
                </c:pt>
                <c:pt idx="7656">
                  <c:v>7.6550000000000002</c:v>
                </c:pt>
                <c:pt idx="7657">
                  <c:v>7.6559999999999997</c:v>
                </c:pt>
                <c:pt idx="7658">
                  <c:v>7.657</c:v>
                </c:pt>
                <c:pt idx="7659">
                  <c:v>7.6580000000000004</c:v>
                </c:pt>
                <c:pt idx="7660">
                  <c:v>7.6589999999999998</c:v>
                </c:pt>
                <c:pt idx="7661">
                  <c:v>7.66</c:v>
                </c:pt>
                <c:pt idx="7662">
                  <c:v>7.6609999999999996</c:v>
                </c:pt>
                <c:pt idx="7663">
                  <c:v>7.6619999999999999</c:v>
                </c:pt>
                <c:pt idx="7664">
                  <c:v>7.6630000000000003</c:v>
                </c:pt>
                <c:pt idx="7665">
                  <c:v>7.6639999999999997</c:v>
                </c:pt>
                <c:pt idx="7666">
                  <c:v>7.665</c:v>
                </c:pt>
                <c:pt idx="7667">
                  <c:v>7.6660000000000004</c:v>
                </c:pt>
                <c:pt idx="7668">
                  <c:v>7.6669999999999998</c:v>
                </c:pt>
                <c:pt idx="7669">
                  <c:v>7.6680000000000001</c:v>
                </c:pt>
                <c:pt idx="7670">
                  <c:v>7.6689999999999996</c:v>
                </c:pt>
                <c:pt idx="7671">
                  <c:v>7.67</c:v>
                </c:pt>
                <c:pt idx="7672">
                  <c:v>7.6710000000000003</c:v>
                </c:pt>
                <c:pt idx="7673">
                  <c:v>7.6719999999999997</c:v>
                </c:pt>
                <c:pt idx="7674">
                  <c:v>7.673</c:v>
                </c:pt>
                <c:pt idx="7675">
                  <c:v>7.6740000000000004</c:v>
                </c:pt>
                <c:pt idx="7676">
                  <c:v>7.6749999999999998</c:v>
                </c:pt>
                <c:pt idx="7677">
                  <c:v>7.6760000000000002</c:v>
                </c:pt>
                <c:pt idx="7678">
                  <c:v>7.6769999999999996</c:v>
                </c:pt>
                <c:pt idx="7679">
                  <c:v>7.6779999999999999</c:v>
                </c:pt>
                <c:pt idx="7680">
                  <c:v>7.6790000000000003</c:v>
                </c:pt>
                <c:pt idx="7681">
                  <c:v>7.68</c:v>
                </c:pt>
                <c:pt idx="7682">
                  <c:v>7.681</c:v>
                </c:pt>
                <c:pt idx="7683">
                  <c:v>7.6820000000000004</c:v>
                </c:pt>
                <c:pt idx="7684">
                  <c:v>7.6829999999999998</c:v>
                </c:pt>
                <c:pt idx="7685">
                  <c:v>7.6840000000000002</c:v>
                </c:pt>
                <c:pt idx="7686">
                  <c:v>7.6849999999999996</c:v>
                </c:pt>
                <c:pt idx="7687">
                  <c:v>7.6859999999999999</c:v>
                </c:pt>
                <c:pt idx="7688">
                  <c:v>7.6870000000000003</c:v>
                </c:pt>
                <c:pt idx="7689">
                  <c:v>7.6879999999999997</c:v>
                </c:pt>
                <c:pt idx="7690">
                  <c:v>7.6890000000000001</c:v>
                </c:pt>
                <c:pt idx="7691">
                  <c:v>7.69</c:v>
                </c:pt>
                <c:pt idx="7692">
                  <c:v>7.6909999999999998</c:v>
                </c:pt>
                <c:pt idx="7693">
                  <c:v>7.6920000000000002</c:v>
                </c:pt>
                <c:pt idx="7694">
                  <c:v>7.6929999999999996</c:v>
                </c:pt>
                <c:pt idx="7695">
                  <c:v>7.694</c:v>
                </c:pt>
                <c:pt idx="7696">
                  <c:v>7.6950000000000003</c:v>
                </c:pt>
                <c:pt idx="7697">
                  <c:v>7.6959999999999997</c:v>
                </c:pt>
                <c:pt idx="7698">
                  <c:v>7.6970000000000001</c:v>
                </c:pt>
                <c:pt idx="7699">
                  <c:v>7.6980000000000004</c:v>
                </c:pt>
                <c:pt idx="7700">
                  <c:v>7.6989999999999998</c:v>
                </c:pt>
                <c:pt idx="7701">
                  <c:v>7.7</c:v>
                </c:pt>
                <c:pt idx="7702">
                  <c:v>7.7009999999999996</c:v>
                </c:pt>
                <c:pt idx="7703">
                  <c:v>7.702</c:v>
                </c:pt>
                <c:pt idx="7704">
                  <c:v>7.7030000000000003</c:v>
                </c:pt>
                <c:pt idx="7705">
                  <c:v>7.7039999999999997</c:v>
                </c:pt>
                <c:pt idx="7706">
                  <c:v>7.7050000000000001</c:v>
                </c:pt>
                <c:pt idx="7707">
                  <c:v>7.7060000000000004</c:v>
                </c:pt>
                <c:pt idx="7708">
                  <c:v>7.7069999999999999</c:v>
                </c:pt>
                <c:pt idx="7709">
                  <c:v>7.7080000000000002</c:v>
                </c:pt>
                <c:pt idx="7710">
                  <c:v>7.7089999999999996</c:v>
                </c:pt>
                <c:pt idx="7711">
                  <c:v>7.71</c:v>
                </c:pt>
                <c:pt idx="7712">
                  <c:v>7.7110000000000003</c:v>
                </c:pt>
                <c:pt idx="7713">
                  <c:v>7.7119999999999997</c:v>
                </c:pt>
                <c:pt idx="7714">
                  <c:v>7.7130000000000001</c:v>
                </c:pt>
                <c:pt idx="7715">
                  <c:v>7.7140000000000004</c:v>
                </c:pt>
                <c:pt idx="7716">
                  <c:v>7.7149999999999999</c:v>
                </c:pt>
                <c:pt idx="7717">
                  <c:v>7.7160000000000002</c:v>
                </c:pt>
                <c:pt idx="7718">
                  <c:v>7.7169999999999996</c:v>
                </c:pt>
                <c:pt idx="7719">
                  <c:v>7.718</c:v>
                </c:pt>
                <c:pt idx="7720">
                  <c:v>7.7190000000000003</c:v>
                </c:pt>
                <c:pt idx="7721">
                  <c:v>7.72</c:v>
                </c:pt>
                <c:pt idx="7722">
                  <c:v>7.7210000000000001</c:v>
                </c:pt>
                <c:pt idx="7723">
                  <c:v>7.7220000000000004</c:v>
                </c:pt>
                <c:pt idx="7724">
                  <c:v>7.7229999999999999</c:v>
                </c:pt>
                <c:pt idx="7725">
                  <c:v>7.7240000000000002</c:v>
                </c:pt>
                <c:pt idx="7726">
                  <c:v>7.7249999999999996</c:v>
                </c:pt>
                <c:pt idx="7727">
                  <c:v>7.726</c:v>
                </c:pt>
                <c:pt idx="7728">
                  <c:v>7.7270000000000003</c:v>
                </c:pt>
                <c:pt idx="7729">
                  <c:v>7.7279999999999998</c:v>
                </c:pt>
                <c:pt idx="7730">
                  <c:v>7.7290000000000001</c:v>
                </c:pt>
                <c:pt idx="7731">
                  <c:v>7.73</c:v>
                </c:pt>
                <c:pt idx="7732">
                  <c:v>7.7309999999999999</c:v>
                </c:pt>
                <c:pt idx="7733">
                  <c:v>7.7320000000000002</c:v>
                </c:pt>
                <c:pt idx="7734">
                  <c:v>7.7329999999999997</c:v>
                </c:pt>
                <c:pt idx="7735">
                  <c:v>7.734</c:v>
                </c:pt>
                <c:pt idx="7736">
                  <c:v>7.7350000000000003</c:v>
                </c:pt>
                <c:pt idx="7737">
                  <c:v>7.7359999999999998</c:v>
                </c:pt>
                <c:pt idx="7738">
                  <c:v>7.7370000000000001</c:v>
                </c:pt>
                <c:pt idx="7739">
                  <c:v>7.7380000000000004</c:v>
                </c:pt>
                <c:pt idx="7740">
                  <c:v>7.7389999999999999</c:v>
                </c:pt>
                <c:pt idx="7741">
                  <c:v>7.74</c:v>
                </c:pt>
                <c:pt idx="7742">
                  <c:v>7.7409999999999997</c:v>
                </c:pt>
                <c:pt idx="7743">
                  <c:v>7.742</c:v>
                </c:pt>
                <c:pt idx="7744">
                  <c:v>7.7430000000000003</c:v>
                </c:pt>
                <c:pt idx="7745">
                  <c:v>7.7439999999999998</c:v>
                </c:pt>
                <c:pt idx="7746">
                  <c:v>7.7450000000000001</c:v>
                </c:pt>
                <c:pt idx="7747">
                  <c:v>7.7460000000000004</c:v>
                </c:pt>
                <c:pt idx="7748">
                  <c:v>7.7469999999999999</c:v>
                </c:pt>
                <c:pt idx="7749">
                  <c:v>7.7480000000000002</c:v>
                </c:pt>
                <c:pt idx="7750">
                  <c:v>7.7489999999999997</c:v>
                </c:pt>
                <c:pt idx="7751">
                  <c:v>7.75</c:v>
                </c:pt>
                <c:pt idx="7752">
                  <c:v>7.7510000000000003</c:v>
                </c:pt>
                <c:pt idx="7753">
                  <c:v>7.7519999999999998</c:v>
                </c:pt>
                <c:pt idx="7754">
                  <c:v>7.7530000000000001</c:v>
                </c:pt>
                <c:pt idx="7755">
                  <c:v>7.7539999999999996</c:v>
                </c:pt>
                <c:pt idx="7756">
                  <c:v>7.7549999999999999</c:v>
                </c:pt>
                <c:pt idx="7757">
                  <c:v>7.7560000000000002</c:v>
                </c:pt>
                <c:pt idx="7758">
                  <c:v>7.7569999999999997</c:v>
                </c:pt>
                <c:pt idx="7759">
                  <c:v>7.758</c:v>
                </c:pt>
                <c:pt idx="7760">
                  <c:v>7.7590000000000003</c:v>
                </c:pt>
                <c:pt idx="7761">
                  <c:v>7.76</c:v>
                </c:pt>
                <c:pt idx="7762">
                  <c:v>7.7610000000000001</c:v>
                </c:pt>
                <c:pt idx="7763">
                  <c:v>7.7619999999999996</c:v>
                </c:pt>
                <c:pt idx="7764">
                  <c:v>7.7629999999999999</c:v>
                </c:pt>
                <c:pt idx="7765">
                  <c:v>7.7640000000000002</c:v>
                </c:pt>
                <c:pt idx="7766">
                  <c:v>7.7649999999999997</c:v>
                </c:pt>
                <c:pt idx="7767">
                  <c:v>7.766</c:v>
                </c:pt>
                <c:pt idx="7768">
                  <c:v>7.7670000000000003</c:v>
                </c:pt>
                <c:pt idx="7769">
                  <c:v>7.7679999999999998</c:v>
                </c:pt>
                <c:pt idx="7770">
                  <c:v>7.7690000000000001</c:v>
                </c:pt>
                <c:pt idx="7771">
                  <c:v>7.77</c:v>
                </c:pt>
                <c:pt idx="7772">
                  <c:v>7.7709999999999999</c:v>
                </c:pt>
                <c:pt idx="7773">
                  <c:v>7.7720000000000002</c:v>
                </c:pt>
                <c:pt idx="7774">
                  <c:v>7.7729999999999997</c:v>
                </c:pt>
                <c:pt idx="7775">
                  <c:v>7.774</c:v>
                </c:pt>
                <c:pt idx="7776">
                  <c:v>7.7750000000000004</c:v>
                </c:pt>
                <c:pt idx="7777">
                  <c:v>7.7759999999999998</c:v>
                </c:pt>
                <c:pt idx="7778">
                  <c:v>7.7770000000000001</c:v>
                </c:pt>
                <c:pt idx="7779">
                  <c:v>7.7779999999999996</c:v>
                </c:pt>
                <c:pt idx="7780">
                  <c:v>7.7789999999999999</c:v>
                </c:pt>
                <c:pt idx="7781">
                  <c:v>7.78</c:v>
                </c:pt>
                <c:pt idx="7782">
                  <c:v>7.7809999999999997</c:v>
                </c:pt>
                <c:pt idx="7783">
                  <c:v>7.782</c:v>
                </c:pt>
                <c:pt idx="7784">
                  <c:v>7.7830000000000004</c:v>
                </c:pt>
                <c:pt idx="7785">
                  <c:v>7.7839999999999998</c:v>
                </c:pt>
                <c:pt idx="7786">
                  <c:v>7.7850000000000001</c:v>
                </c:pt>
                <c:pt idx="7787">
                  <c:v>7.7859999999999996</c:v>
                </c:pt>
                <c:pt idx="7788">
                  <c:v>7.7869999999999999</c:v>
                </c:pt>
                <c:pt idx="7789">
                  <c:v>7.7880000000000003</c:v>
                </c:pt>
                <c:pt idx="7790">
                  <c:v>7.7889999999999997</c:v>
                </c:pt>
                <c:pt idx="7791">
                  <c:v>7.79</c:v>
                </c:pt>
                <c:pt idx="7792">
                  <c:v>7.7910000000000004</c:v>
                </c:pt>
                <c:pt idx="7793">
                  <c:v>7.7919999999999998</c:v>
                </c:pt>
                <c:pt idx="7794">
                  <c:v>7.7930000000000001</c:v>
                </c:pt>
                <c:pt idx="7795">
                  <c:v>7.7939999999999996</c:v>
                </c:pt>
                <c:pt idx="7796">
                  <c:v>7.7949999999999999</c:v>
                </c:pt>
                <c:pt idx="7797">
                  <c:v>7.7960000000000003</c:v>
                </c:pt>
                <c:pt idx="7798">
                  <c:v>7.7969999999999997</c:v>
                </c:pt>
                <c:pt idx="7799">
                  <c:v>7.798</c:v>
                </c:pt>
                <c:pt idx="7800">
                  <c:v>7.7990000000000004</c:v>
                </c:pt>
                <c:pt idx="7801">
                  <c:v>7.8</c:v>
                </c:pt>
                <c:pt idx="7802">
                  <c:v>7.8010000000000002</c:v>
                </c:pt>
                <c:pt idx="7803">
                  <c:v>7.8019999999999996</c:v>
                </c:pt>
                <c:pt idx="7804">
                  <c:v>7.8029999999999999</c:v>
                </c:pt>
                <c:pt idx="7805">
                  <c:v>7.8040000000000003</c:v>
                </c:pt>
                <c:pt idx="7806">
                  <c:v>7.8049999999999997</c:v>
                </c:pt>
                <c:pt idx="7807">
                  <c:v>7.806</c:v>
                </c:pt>
                <c:pt idx="7808">
                  <c:v>7.8070000000000004</c:v>
                </c:pt>
                <c:pt idx="7809">
                  <c:v>7.8079999999999998</c:v>
                </c:pt>
                <c:pt idx="7810">
                  <c:v>7.8090000000000002</c:v>
                </c:pt>
                <c:pt idx="7811">
                  <c:v>7.81</c:v>
                </c:pt>
                <c:pt idx="7812">
                  <c:v>7.8109999999999999</c:v>
                </c:pt>
                <c:pt idx="7813">
                  <c:v>7.8120000000000003</c:v>
                </c:pt>
                <c:pt idx="7814">
                  <c:v>7.8129999999999997</c:v>
                </c:pt>
                <c:pt idx="7815">
                  <c:v>7.8140000000000001</c:v>
                </c:pt>
                <c:pt idx="7816">
                  <c:v>7.8150000000000004</c:v>
                </c:pt>
                <c:pt idx="7817">
                  <c:v>7.8159999999999998</c:v>
                </c:pt>
                <c:pt idx="7818">
                  <c:v>7.8170000000000002</c:v>
                </c:pt>
                <c:pt idx="7819">
                  <c:v>7.8179999999999996</c:v>
                </c:pt>
                <c:pt idx="7820">
                  <c:v>7.819</c:v>
                </c:pt>
                <c:pt idx="7821">
                  <c:v>7.82</c:v>
                </c:pt>
                <c:pt idx="7822">
                  <c:v>7.8209999999999997</c:v>
                </c:pt>
                <c:pt idx="7823">
                  <c:v>7.8220000000000001</c:v>
                </c:pt>
                <c:pt idx="7824">
                  <c:v>7.8230000000000004</c:v>
                </c:pt>
                <c:pt idx="7825">
                  <c:v>7.8239999999999998</c:v>
                </c:pt>
                <c:pt idx="7826">
                  <c:v>7.8250000000000002</c:v>
                </c:pt>
                <c:pt idx="7827">
                  <c:v>7.8259999999999996</c:v>
                </c:pt>
                <c:pt idx="7828">
                  <c:v>7.827</c:v>
                </c:pt>
                <c:pt idx="7829">
                  <c:v>7.8280000000000003</c:v>
                </c:pt>
                <c:pt idx="7830">
                  <c:v>7.8289999999999997</c:v>
                </c:pt>
                <c:pt idx="7831">
                  <c:v>7.83</c:v>
                </c:pt>
                <c:pt idx="7832">
                  <c:v>7.8310000000000004</c:v>
                </c:pt>
                <c:pt idx="7833">
                  <c:v>7.8319999999999999</c:v>
                </c:pt>
                <c:pt idx="7834">
                  <c:v>7.8330000000000002</c:v>
                </c:pt>
                <c:pt idx="7835">
                  <c:v>7.8339999999999996</c:v>
                </c:pt>
                <c:pt idx="7836">
                  <c:v>7.835</c:v>
                </c:pt>
                <c:pt idx="7837">
                  <c:v>7.8360000000000003</c:v>
                </c:pt>
                <c:pt idx="7838">
                  <c:v>7.8369999999999997</c:v>
                </c:pt>
                <c:pt idx="7839">
                  <c:v>7.8380000000000001</c:v>
                </c:pt>
                <c:pt idx="7840">
                  <c:v>7.8390000000000004</c:v>
                </c:pt>
                <c:pt idx="7841">
                  <c:v>7.84</c:v>
                </c:pt>
                <c:pt idx="7842">
                  <c:v>7.8410000000000002</c:v>
                </c:pt>
                <c:pt idx="7843">
                  <c:v>7.8419999999999996</c:v>
                </c:pt>
                <c:pt idx="7844">
                  <c:v>7.843</c:v>
                </c:pt>
                <c:pt idx="7845">
                  <c:v>7.8440000000000003</c:v>
                </c:pt>
                <c:pt idx="7846">
                  <c:v>7.8449999999999998</c:v>
                </c:pt>
                <c:pt idx="7847">
                  <c:v>7.8460000000000001</c:v>
                </c:pt>
                <c:pt idx="7848">
                  <c:v>7.8470000000000004</c:v>
                </c:pt>
                <c:pt idx="7849">
                  <c:v>7.8479999999999999</c:v>
                </c:pt>
                <c:pt idx="7850">
                  <c:v>7.8490000000000002</c:v>
                </c:pt>
                <c:pt idx="7851">
                  <c:v>7.85</c:v>
                </c:pt>
                <c:pt idx="7852">
                  <c:v>7.851</c:v>
                </c:pt>
                <c:pt idx="7853">
                  <c:v>7.8520000000000003</c:v>
                </c:pt>
                <c:pt idx="7854">
                  <c:v>7.8529999999999998</c:v>
                </c:pt>
                <c:pt idx="7855">
                  <c:v>7.8540000000000001</c:v>
                </c:pt>
                <c:pt idx="7856">
                  <c:v>7.8550000000000004</c:v>
                </c:pt>
                <c:pt idx="7857">
                  <c:v>7.8559999999999999</c:v>
                </c:pt>
                <c:pt idx="7858">
                  <c:v>7.8570000000000002</c:v>
                </c:pt>
                <c:pt idx="7859">
                  <c:v>7.8579999999999997</c:v>
                </c:pt>
                <c:pt idx="7860">
                  <c:v>7.859</c:v>
                </c:pt>
                <c:pt idx="7861">
                  <c:v>7.86</c:v>
                </c:pt>
                <c:pt idx="7862">
                  <c:v>7.8609999999999998</c:v>
                </c:pt>
                <c:pt idx="7863">
                  <c:v>7.8620000000000001</c:v>
                </c:pt>
                <c:pt idx="7864">
                  <c:v>7.8630000000000004</c:v>
                </c:pt>
                <c:pt idx="7865">
                  <c:v>7.8639999999999999</c:v>
                </c:pt>
                <c:pt idx="7866">
                  <c:v>7.8650000000000002</c:v>
                </c:pt>
                <c:pt idx="7867">
                  <c:v>7.8659999999999997</c:v>
                </c:pt>
                <c:pt idx="7868">
                  <c:v>7.867</c:v>
                </c:pt>
                <c:pt idx="7869">
                  <c:v>7.8680000000000003</c:v>
                </c:pt>
                <c:pt idx="7870">
                  <c:v>7.8689999999999998</c:v>
                </c:pt>
                <c:pt idx="7871">
                  <c:v>7.87</c:v>
                </c:pt>
                <c:pt idx="7872">
                  <c:v>7.8710000000000004</c:v>
                </c:pt>
                <c:pt idx="7873">
                  <c:v>7.8719999999999999</c:v>
                </c:pt>
                <c:pt idx="7874">
                  <c:v>7.8730000000000002</c:v>
                </c:pt>
                <c:pt idx="7875">
                  <c:v>7.8739999999999997</c:v>
                </c:pt>
                <c:pt idx="7876">
                  <c:v>7.875</c:v>
                </c:pt>
                <c:pt idx="7877">
                  <c:v>7.8760000000000003</c:v>
                </c:pt>
                <c:pt idx="7878">
                  <c:v>7.8769999999999998</c:v>
                </c:pt>
                <c:pt idx="7879">
                  <c:v>7.8780000000000001</c:v>
                </c:pt>
                <c:pt idx="7880">
                  <c:v>7.8789999999999996</c:v>
                </c:pt>
                <c:pt idx="7881">
                  <c:v>7.88</c:v>
                </c:pt>
                <c:pt idx="7882">
                  <c:v>7.8810000000000002</c:v>
                </c:pt>
                <c:pt idx="7883">
                  <c:v>7.8819999999999997</c:v>
                </c:pt>
                <c:pt idx="7884">
                  <c:v>7.883</c:v>
                </c:pt>
                <c:pt idx="7885">
                  <c:v>7.8840000000000003</c:v>
                </c:pt>
                <c:pt idx="7886">
                  <c:v>7.8849999999999998</c:v>
                </c:pt>
                <c:pt idx="7887">
                  <c:v>7.8860000000000001</c:v>
                </c:pt>
                <c:pt idx="7888">
                  <c:v>7.8869999999999996</c:v>
                </c:pt>
                <c:pt idx="7889">
                  <c:v>7.8879999999999999</c:v>
                </c:pt>
                <c:pt idx="7890">
                  <c:v>7.8890000000000002</c:v>
                </c:pt>
                <c:pt idx="7891">
                  <c:v>7.89</c:v>
                </c:pt>
                <c:pt idx="7892">
                  <c:v>7.891</c:v>
                </c:pt>
                <c:pt idx="7893">
                  <c:v>7.8920000000000003</c:v>
                </c:pt>
                <c:pt idx="7894">
                  <c:v>7.8929999999999998</c:v>
                </c:pt>
                <c:pt idx="7895">
                  <c:v>7.8940000000000001</c:v>
                </c:pt>
                <c:pt idx="7896">
                  <c:v>7.8949999999999996</c:v>
                </c:pt>
                <c:pt idx="7897">
                  <c:v>7.8959999999999999</c:v>
                </c:pt>
                <c:pt idx="7898">
                  <c:v>7.8970000000000002</c:v>
                </c:pt>
                <c:pt idx="7899">
                  <c:v>7.8979999999999997</c:v>
                </c:pt>
                <c:pt idx="7900">
                  <c:v>7.899</c:v>
                </c:pt>
                <c:pt idx="7901">
                  <c:v>7.9</c:v>
                </c:pt>
                <c:pt idx="7902">
                  <c:v>7.9009999999999998</c:v>
                </c:pt>
                <c:pt idx="7903">
                  <c:v>7.9020000000000001</c:v>
                </c:pt>
                <c:pt idx="7904">
                  <c:v>7.9029999999999996</c:v>
                </c:pt>
                <c:pt idx="7905">
                  <c:v>7.9039999999999999</c:v>
                </c:pt>
                <c:pt idx="7906">
                  <c:v>7.9050000000000002</c:v>
                </c:pt>
                <c:pt idx="7907">
                  <c:v>7.9059999999999997</c:v>
                </c:pt>
                <c:pt idx="7908">
                  <c:v>7.907</c:v>
                </c:pt>
                <c:pt idx="7909">
                  <c:v>7.9080000000000004</c:v>
                </c:pt>
                <c:pt idx="7910">
                  <c:v>7.9089999999999998</c:v>
                </c:pt>
                <c:pt idx="7911">
                  <c:v>7.91</c:v>
                </c:pt>
                <c:pt idx="7912">
                  <c:v>7.9109999999999996</c:v>
                </c:pt>
                <c:pt idx="7913">
                  <c:v>7.9119999999999999</c:v>
                </c:pt>
                <c:pt idx="7914">
                  <c:v>7.9130000000000003</c:v>
                </c:pt>
                <c:pt idx="7915">
                  <c:v>7.9139999999999997</c:v>
                </c:pt>
                <c:pt idx="7916">
                  <c:v>7.915</c:v>
                </c:pt>
                <c:pt idx="7917">
                  <c:v>7.9160000000000004</c:v>
                </c:pt>
                <c:pt idx="7918">
                  <c:v>7.9169999999999998</c:v>
                </c:pt>
                <c:pt idx="7919">
                  <c:v>7.9180000000000001</c:v>
                </c:pt>
                <c:pt idx="7920">
                  <c:v>7.9189999999999996</c:v>
                </c:pt>
                <c:pt idx="7921">
                  <c:v>7.92</c:v>
                </c:pt>
                <c:pt idx="7922">
                  <c:v>7.9210000000000003</c:v>
                </c:pt>
                <c:pt idx="7923">
                  <c:v>7.9219999999999997</c:v>
                </c:pt>
                <c:pt idx="7924">
                  <c:v>7.923</c:v>
                </c:pt>
                <c:pt idx="7925">
                  <c:v>7.9240000000000004</c:v>
                </c:pt>
                <c:pt idx="7926">
                  <c:v>7.9249999999999998</c:v>
                </c:pt>
                <c:pt idx="7927">
                  <c:v>7.9260000000000002</c:v>
                </c:pt>
                <c:pt idx="7928">
                  <c:v>7.9269999999999996</c:v>
                </c:pt>
                <c:pt idx="7929">
                  <c:v>7.9279999999999999</c:v>
                </c:pt>
                <c:pt idx="7930">
                  <c:v>7.9290000000000003</c:v>
                </c:pt>
                <c:pt idx="7931">
                  <c:v>7.93</c:v>
                </c:pt>
                <c:pt idx="7932">
                  <c:v>7.931</c:v>
                </c:pt>
                <c:pt idx="7933">
                  <c:v>7.9320000000000004</c:v>
                </c:pt>
                <c:pt idx="7934">
                  <c:v>7.9329999999999998</c:v>
                </c:pt>
                <c:pt idx="7935">
                  <c:v>7.9340000000000002</c:v>
                </c:pt>
                <c:pt idx="7936">
                  <c:v>7.9349999999999996</c:v>
                </c:pt>
                <c:pt idx="7937">
                  <c:v>7.9359999999999999</c:v>
                </c:pt>
                <c:pt idx="7938">
                  <c:v>7.9370000000000003</c:v>
                </c:pt>
                <c:pt idx="7939">
                  <c:v>7.9379999999999997</c:v>
                </c:pt>
                <c:pt idx="7940">
                  <c:v>7.9390000000000001</c:v>
                </c:pt>
                <c:pt idx="7941">
                  <c:v>7.94</c:v>
                </c:pt>
                <c:pt idx="7942">
                  <c:v>7.9409999999999998</c:v>
                </c:pt>
                <c:pt idx="7943">
                  <c:v>7.9420000000000002</c:v>
                </c:pt>
                <c:pt idx="7944">
                  <c:v>7.9429999999999996</c:v>
                </c:pt>
                <c:pt idx="7945">
                  <c:v>7.944</c:v>
                </c:pt>
                <c:pt idx="7946">
                  <c:v>7.9450000000000003</c:v>
                </c:pt>
                <c:pt idx="7947">
                  <c:v>7.9459999999999997</c:v>
                </c:pt>
                <c:pt idx="7948">
                  <c:v>7.9470000000000001</c:v>
                </c:pt>
                <c:pt idx="7949">
                  <c:v>7.9480000000000004</c:v>
                </c:pt>
                <c:pt idx="7950">
                  <c:v>7.9489999999999998</c:v>
                </c:pt>
                <c:pt idx="7951">
                  <c:v>7.95</c:v>
                </c:pt>
                <c:pt idx="7952">
                  <c:v>7.9509999999999996</c:v>
                </c:pt>
                <c:pt idx="7953">
                  <c:v>7.952</c:v>
                </c:pt>
                <c:pt idx="7954">
                  <c:v>7.9530000000000003</c:v>
                </c:pt>
                <c:pt idx="7955">
                  <c:v>7.9539999999999997</c:v>
                </c:pt>
                <c:pt idx="7956">
                  <c:v>7.9550000000000001</c:v>
                </c:pt>
                <c:pt idx="7957">
                  <c:v>7.9560000000000004</c:v>
                </c:pt>
                <c:pt idx="7958">
                  <c:v>7.9569999999999999</c:v>
                </c:pt>
                <c:pt idx="7959">
                  <c:v>7.9580000000000002</c:v>
                </c:pt>
                <c:pt idx="7960">
                  <c:v>7.9589999999999996</c:v>
                </c:pt>
                <c:pt idx="7961">
                  <c:v>7.96</c:v>
                </c:pt>
                <c:pt idx="7962">
                  <c:v>7.9610000000000003</c:v>
                </c:pt>
                <c:pt idx="7963">
                  <c:v>7.9619999999999997</c:v>
                </c:pt>
                <c:pt idx="7964">
                  <c:v>7.9630000000000001</c:v>
                </c:pt>
                <c:pt idx="7965">
                  <c:v>7.9640000000000004</c:v>
                </c:pt>
                <c:pt idx="7966">
                  <c:v>7.9649999999999999</c:v>
                </c:pt>
                <c:pt idx="7967">
                  <c:v>7.9660000000000002</c:v>
                </c:pt>
                <c:pt idx="7968">
                  <c:v>7.9669999999999996</c:v>
                </c:pt>
                <c:pt idx="7969">
                  <c:v>7.968</c:v>
                </c:pt>
                <c:pt idx="7970">
                  <c:v>7.9690000000000003</c:v>
                </c:pt>
                <c:pt idx="7971">
                  <c:v>7.97</c:v>
                </c:pt>
                <c:pt idx="7972">
                  <c:v>7.9710000000000001</c:v>
                </c:pt>
                <c:pt idx="7973">
                  <c:v>7.9720000000000004</c:v>
                </c:pt>
                <c:pt idx="7974">
                  <c:v>7.9729999999999999</c:v>
                </c:pt>
                <c:pt idx="7975">
                  <c:v>7.9740000000000002</c:v>
                </c:pt>
                <c:pt idx="7976">
                  <c:v>7.9749999999999996</c:v>
                </c:pt>
                <c:pt idx="7977">
                  <c:v>7.976</c:v>
                </c:pt>
                <c:pt idx="7978">
                  <c:v>7.9770000000000003</c:v>
                </c:pt>
                <c:pt idx="7979">
                  <c:v>7.9779999999999998</c:v>
                </c:pt>
                <c:pt idx="7980">
                  <c:v>7.9790000000000001</c:v>
                </c:pt>
                <c:pt idx="7981">
                  <c:v>7.98</c:v>
                </c:pt>
                <c:pt idx="7982">
                  <c:v>7.9809999999999999</c:v>
                </c:pt>
                <c:pt idx="7983">
                  <c:v>7.9820000000000002</c:v>
                </c:pt>
                <c:pt idx="7984">
                  <c:v>7.9829999999999997</c:v>
                </c:pt>
                <c:pt idx="7985">
                  <c:v>7.984</c:v>
                </c:pt>
                <c:pt idx="7986">
                  <c:v>7.9850000000000003</c:v>
                </c:pt>
                <c:pt idx="7987">
                  <c:v>7.9859999999999998</c:v>
                </c:pt>
                <c:pt idx="7988">
                  <c:v>7.9870000000000001</c:v>
                </c:pt>
                <c:pt idx="7989">
                  <c:v>7.9880000000000004</c:v>
                </c:pt>
                <c:pt idx="7990">
                  <c:v>7.9889999999999999</c:v>
                </c:pt>
                <c:pt idx="7991">
                  <c:v>7.99</c:v>
                </c:pt>
                <c:pt idx="7992">
                  <c:v>7.9909999999999997</c:v>
                </c:pt>
                <c:pt idx="7993">
                  <c:v>7.992</c:v>
                </c:pt>
                <c:pt idx="7994">
                  <c:v>7.9930000000000003</c:v>
                </c:pt>
                <c:pt idx="7995">
                  <c:v>7.9939999999999998</c:v>
                </c:pt>
                <c:pt idx="7996">
                  <c:v>7.9950000000000001</c:v>
                </c:pt>
                <c:pt idx="7997">
                  <c:v>7.9960000000000004</c:v>
                </c:pt>
                <c:pt idx="7998">
                  <c:v>7.9969999999999999</c:v>
                </c:pt>
                <c:pt idx="7999">
                  <c:v>7.9980000000000002</c:v>
                </c:pt>
                <c:pt idx="8000">
                  <c:v>7.9989999999999997</c:v>
                </c:pt>
                <c:pt idx="8001">
                  <c:v>8</c:v>
                </c:pt>
                <c:pt idx="8002">
                  <c:v>8.0009999999999994</c:v>
                </c:pt>
                <c:pt idx="8003">
                  <c:v>8.0020000000000007</c:v>
                </c:pt>
                <c:pt idx="8004">
                  <c:v>8.0030000000000001</c:v>
                </c:pt>
                <c:pt idx="8005">
                  <c:v>8.0039999999999996</c:v>
                </c:pt>
                <c:pt idx="8006">
                  <c:v>8.0050000000000008</c:v>
                </c:pt>
                <c:pt idx="8007">
                  <c:v>8.0060000000000002</c:v>
                </c:pt>
                <c:pt idx="8008">
                  <c:v>8.0069999999999997</c:v>
                </c:pt>
                <c:pt idx="8009">
                  <c:v>8.0079999999999991</c:v>
                </c:pt>
                <c:pt idx="8010">
                  <c:v>8.0090000000000003</c:v>
                </c:pt>
                <c:pt idx="8011">
                  <c:v>8.01</c:v>
                </c:pt>
                <c:pt idx="8012">
                  <c:v>8.0109999999999992</c:v>
                </c:pt>
                <c:pt idx="8013">
                  <c:v>8.0120000000000005</c:v>
                </c:pt>
                <c:pt idx="8014">
                  <c:v>8.0129999999999999</c:v>
                </c:pt>
                <c:pt idx="8015">
                  <c:v>8.0139999999999993</c:v>
                </c:pt>
                <c:pt idx="8016">
                  <c:v>8.0150000000000006</c:v>
                </c:pt>
                <c:pt idx="8017">
                  <c:v>8.016</c:v>
                </c:pt>
                <c:pt idx="8018">
                  <c:v>8.0169999999999995</c:v>
                </c:pt>
                <c:pt idx="8019">
                  <c:v>8.0180000000000007</c:v>
                </c:pt>
                <c:pt idx="8020">
                  <c:v>8.0190000000000001</c:v>
                </c:pt>
                <c:pt idx="8021">
                  <c:v>8.02</c:v>
                </c:pt>
                <c:pt idx="8022">
                  <c:v>8.0210000000000008</c:v>
                </c:pt>
                <c:pt idx="8023">
                  <c:v>8.0220000000000002</c:v>
                </c:pt>
                <c:pt idx="8024">
                  <c:v>8.0229999999999997</c:v>
                </c:pt>
                <c:pt idx="8025">
                  <c:v>8.0239999999999991</c:v>
                </c:pt>
                <c:pt idx="8026">
                  <c:v>8.0250000000000004</c:v>
                </c:pt>
                <c:pt idx="8027">
                  <c:v>8.0259999999999998</c:v>
                </c:pt>
                <c:pt idx="8028">
                  <c:v>8.0269999999999992</c:v>
                </c:pt>
                <c:pt idx="8029">
                  <c:v>8.0280000000000005</c:v>
                </c:pt>
                <c:pt idx="8030">
                  <c:v>8.0289999999999999</c:v>
                </c:pt>
                <c:pt idx="8031">
                  <c:v>8.0299999999999994</c:v>
                </c:pt>
                <c:pt idx="8032">
                  <c:v>8.0310000000000006</c:v>
                </c:pt>
                <c:pt idx="8033">
                  <c:v>8.032</c:v>
                </c:pt>
                <c:pt idx="8034">
                  <c:v>8.0329999999999995</c:v>
                </c:pt>
                <c:pt idx="8035">
                  <c:v>8.0340000000000007</c:v>
                </c:pt>
                <c:pt idx="8036">
                  <c:v>8.0350000000000001</c:v>
                </c:pt>
                <c:pt idx="8037">
                  <c:v>8.0359999999999996</c:v>
                </c:pt>
                <c:pt idx="8038">
                  <c:v>8.0370000000000008</c:v>
                </c:pt>
                <c:pt idx="8039">
                  <c:v>8.0380000000000003</c:v>
                </c:pt>
                <c:pt idx="8040">
                  <c:v>8.0389999999999997</c:v>
                </c:pt>
                <c:pt idx="8041">
                  <c:v>8.0399999999999991</c:v>
                </c:pt>
                <c:pt idx="8042">
                  <c:v>8.0410000000000004</c:v>
                </c:pt>
                <c:pt idx="8043">
                  <c:v>8.0419999999999998</c:v>
                </c:pt>
                <c:pt idx="8044">
                  <c:v>8.0429999999999993</c:v>
                </c:pt>
                <c:pt idx="8045">
                  <c:v>8.0440000000000005</c:v>
                </c:pt>
                <c:pt idx="8046">
                  <c:v>8.0449999999999999</c:v>
                </c:pt>
                <c:pt idx="8047">
                  <c:v>8.0459999999999994</c:v>
                </c:pt>
                <c:pt idx="8048">
                  <c:v>8.0470000000000006</c:v>
                </c:pt>
                <c:pt idx="8049">
                  <c:v>8.048</c:v>
                </c:pt>
                <c:pt idx="8050">
                  <c:v>8.0489999999999995</c:v>
                </c:pt>
                <c:pt idx="8051">
                  <c:v>8.0500000000000007</c:v>
                </c:pt>
                <c:pt idx="8052">
                  <c:v>8.0510000000000002</c:v>
                </c:pt>
                <c:pt idx="8053">
                  <c:v>8.0519999999999996</c:v>
                </c:pt>
                <c:pt idx="8054">
                  <c:v>8.0530000000000008</c:v>
                </c:pt>
                <c:pt idx="8055">
                  <c:v>8.0540000000000003</c:v>
                </c:pt>
                <c:pt idx="8056">
                  <c:v>8.0549999999999997</c:v>
                </c:pt>
                <c:pt idx="8057">
                  <c:v>8.0559999999999992</c:v>
                </c:pt>
                <c:pt idx="8058">
                  <c:v>8.0570000000000004</c:v>
                </c:pt>
                <c:pt idx="8059">
                  <c:v>8.0579999999999998</c:v>
                </c:pt>
                <c:pt idx="8060">
                  <c:v>8.0589999999999993</c:v>
                </c:pt>
                <c:pt idx="8061">
                  <c:v>8.06</c:v>
                </c:pt>
                <c:pt idx="8062">
                  <c:v>8.0609999999999999</c:v>
                </c:pt>
                <c:pt idx="8063">
                  <c:v>8.0619999999999994</c:v>
                </c:pt>
                <c:pt idx="8064">
                  <c:v>8.0630000000000006</c:v>
                </c:pt>
                <c:pt idx="8065">
                  <c:v>8.0640000000000001</c:v>
                </c:pt>
                <c:pt idx="8066">
                  <c:v>8.0649999999999995</c:v>
                </c:pt>
                <c:pt idx="8067">
                  <c:v>8.0660000000000007</c:v>
                </c:pt>
                <c:pt idx="8068">
                  <c:v>8.0670000000000002</c:v>
                </c:pt>
                <c:pt idx="8069">
                  <c:v>8.0679999999999996</c:v>
                </c:pt>
                <c:pt idx="8070">
                  <c:v>8.0690000000000008</c:v>
                </c:pt>
                <c:pt idx="8071">
                  <c:v>8.07</c:v>
                </c:pt>
                <c:pt idx="8072">
                  <c:v>8.0709999999999997</c:v>
                </c:pt>
                <c:pt idx="8073">
                  <c:v>8.0719999999999992</c:v>
                </c:pt>
                <c:pt idx="8074">
                  <c:v>8.0730000000000004</c:v>
                </c:pt>
                <c:pt idx="8075">
                  <c:v>8.0739999999999998</c:v>
                </c:pt>
                <c:pt idx="8076">
                  <c:v>8.0749999999999993</c:v>
                </c:pt>
                <c:pt idx="8077">
                  <c:v>8.0760000000000005</c:v>
                </c:pt>
                <c:pt idx="8078">
                  <c:v>8.077</c:v>
                </c:pt>
                <c:pt idx="8079">
                  <c:v>8.0779999999999994</c:v>
                </c:pt>
                <c:pt idx="8080">
                  <c:v>8.0790000000000006</c:v>
                </c:pt>
                <c:pt idx="8081">
                  <c:v>8.08</c:v>
                </c:pt>
                <c:pt idx="8082">
                  <c:v>8.0809999999999995</c:v>
                </c:pt>
                <c:pt idx="8083">
                  <c:v>8.0820000000000007</c:v>
                </c:pt>
                <c:pt idx="8084">
                  <c:v>8.0830000000000002</c:v>
                </c:pt>
                <c:pt idx="8085">
                  <c:v>8.0839999999999996</c:v>
                </c:pt>
                <c:pt idx="8086">
                  <c:v>8.0850000000000009</c:v>
                </c:pt>
                <c:pt idx="8087">
                  <c:v>8.0860000000000003</c:v>
                </c:pt>
                <c:pt idx="8088">
                  <c:v>8.0869999999999997</c:v>
                </c:pt>
                <c:pt idx="8089">
                  <c:v>8.0879999999999992</c:v>
                </c:pt>
                <c:pt idx="8090">
                  <c:v>8.0890000000000004</c:v>
                </c:pt>
                <c:pt idx="8091">
                  <c:v>8.09</c:v>
                </c:pt>
                <c:pt idx="8092">
                  <c:v>8.0909999999999993</c:v>
                </c:pt>
                <c:pt idx="8093">
                  <c:v>8.0920000000000005</c:v>
                </c:pt>
                <c:pt idx="8094">
                  <c:v>8.093</c:v>
                </c:pt>
                <c:pt idx="8095">
                  <c:v>8.0939999999999994</c:v>
                </c:pt>
                <c:pt idx="8096">
                  <c:v>8.0950000000000006</c:v>
                </c:pt>
                <c:pt idx="8097">
                  <c:v>8.0960000000000001</c:v>
                </c:pt>
                <c:pt idx="8098">
                  <c:v>8.0969999999999995</c:v>
                </c:pt>
                <c:pt idx="8099">
                  <c:v>8.0980000000000008</c:v>
                </c:pt>
                <c:pt idx="8100">
                  <c:v>8.0990000000000002</c:v>
                </c:pt>
                <c:pt idx="8101">
                  <c:v>8.1</c:v>
                </c:pt>
                <c:pt idx="8102">
                  <c:v>8.1010000000000009</c:v>
                </c:pt>
                <c:pt idx="8103">
                  <c:v>8.1020000000000003</c:v>
                </c:pt>
                <c:pt idx="8104">
                  <c:v>8.1029999999999998</c:v>
                </c:pt>
                <c:pt idx="8105">
                  <c:v>8.1039999999999992</c:v>
                </c:pt>
                <c:pt idx="8106">
                  <c:v>8.1050000000000004</c:v>
                </c:pt>
                <c:pt idx="8107">
                  <c:v>8.1059999999999999</c:v>
                </c:pt>
                <c:pt idx="8108">
                  <c:v>8.1069999999999993</c:v>
                </c:pt>
                <c:pt idx="8109">
                  <c:v>8.1080000000000005</c:v>
                </c:pt>
                <c:pt idx="8110">
                  <c:v>8.109</c:v>
                </c:pt>
                <c:pt idx="8111">
                  <c:v>8.11</c:v>
                </c:pt>
                <c:pt idx="8112">
                  <c:v>8.1110000000000007</c:v>
                </c:pt>
                <c:pt idx="8113">
                  <c:v>8.1120000000000001</c:v>
                </c:pt>
                <c:pt idx="8114">
                  <c:v>8.1129999999999995</c:v>
                </c:pt>
                <c:pt idx="8115">
                  <c:v>8.1140000000000008</c:v>
                </c:pt>
                <c:pt idx="8116">
                  <c:v>8.1150000000000002</c:v>
                </c:pt>
                <c:pt idx="8117">
                  <c:v>8.1159999999999997</c:v>
                </c:pt>
                <c:pt idx="8118">
                  <c:v>8.1170000000000009</c:v>
                </c:pt>
                <c:pt idx="8119">
                  <c:v>8.1180000000000003</c:v>
                </c:pt>
                <c:pt idx="8120">
                  <c:v>8.1189999999999998</c:v>
                </c:pt>
                <c:pt idx="8121">
                  <c:v>8.1199999999999992</c:v>
                </c:pt>
                <c:pt idx="8122">
                  <c:v>8.1210000000000004</c:v>
                </c:pt>
                <c:pt idx="8123">
                  <c:v>8.1219999999999999</c:v>
                </c:pt>
                <c:pt idx="8124">
                  <c:v>8.1229999999999993</c:v>
                </c:pt>
                <c:pt idx="8125">
                  <c:v>8.1240000000000006</c:v>
                </c:pt>
                <c:pt idx="8126">
                  <c:v>8.125</c:v>
                </c:pt>
                <c:pt idx="8127">
                  <c:v>8.1259999999999994</c:v>
                </c:pt>
                <c:pt idx="8128">
                  <c:v>8.1270000000000007</c:v>
                </c:pt>
                <c:pt idx="8129">
                  <c:v>8.1280000000000001</c:v>
                </c:pt>
                <c:pt idx="8130">
                  <c:v>8.1289999999999996</c:v>
                </c:pt>
                <c:pt idx="8131">
                  <c:v>8.1300000000000008</c:v>
                </c:pt>
                <c:pt idx="8132">
                  <c:v>8.1310000000000002</c:v>
                </c:pt>
                <c:pt idx="8133">
                  <c:v>8.1319999999999997</c:v>
                </c:pt>
                <c:pt idx="8134">
                  <c:v>8.1329999999999991</c:v>
                </c:pt>
                <c:pt idx="8135">
                  <c:v>8.1340000000000003</c:v>
                </c:pt>
                <c:pt idx="8136">
                  <c:v>8.1349999999999998</c:v>
                </c:pt>
                <c:pt idx="8137">
                  <c:v>8.1359999999999992</c:v>
                </c:pt>
                <c:pt idx="8138">
                  <c:v>8.1370000000000005</c:v>
                </c:pt>
                <c:pt idx="8139">
                  <c:v>8.1379999999999999</c:v>
                </c:pt>
                <c:pt idx="8140">
                  <c:v>8.1389999999999993</c:v>
                </c:pt>
                <c:pt idx="8141">
                  <c:v>8.14</c:v>
                </c:pt>
                <c:pt idx="8142">
                  <c:v>8.141</c:v>
                </c:pt>
                <c:pt idx="8143">
                  <c:v>8.1419999999999995</c:v>
                </c:pt>
                <c:pt idx="8144">
                  <c:v>8.1430000000000007</c:v>
                </c:pt>
                <c:pt idx="8145">
                  <c:v>8.1440000000000001</c:v>
                </c:pt>
                <c:pt idx="8146">
                  <c:v>8.1449999999999996</c:v>
                </c:pt>
                <c:pt idx="8147">
                  <c:v>8.1460000000000008</c:v>
                </c:pt>
                <c:pt idx="8148">
                  <c:v>8.1470000000000002</c:v>
                </c:pt>
                <c:pt idx="8149">
                  <c:v>8.1479999999999997</c:v>
                </c:pt>
                <c:pt idx="8150">
                  <c:v>8.1489999999999991</c:v>
                </c:pt>
                <c:pt idx="8151">
                  <c:v>8.15</c:v>
                </c:pt>
                <c:pt idx="8152">
                  <c:v>8.1509999999999998</c:v>
                </c:pt>
                <c:pt idx="8153">
                  <c:v>8.1519999999999992</c:v>
                </c:pt>
                <c:pt idx="8154">
                  <c:v>8.1530000000000005</c:v>
                </c:pt>
                <c:pt idx="8155">
                  <c:v>8.1539999999999999</c:v>
                </c:pt>
                <c:pt idx="8156">
                  <c:v>8.1549999999999994</c:v>
                </c:pt>
                <c:pt idx="8157">
                  <c:v>8.1560000000000006</c:v>
                </c:pt>
                <c:pt idx="8158">
                  <c:v>8.157</c:v>
                </c:pt>
                <c:pt idx="8159">
                  <c:v>8.1579999999999995</c:v>
                </c:pt>
                <c:pt idx="8160">
                  <c:v>8.1590000000000007</c:v>
                </c:pt>
                <c:pt idx="8161">
                  <c:v>8.16</c:v>
                </c:pt>
                <c:pt idx="8162">
                  <c:v>8.1609999999999996</c:v>
                </c:pt>
                <c:pt idx="8163">
                  <c:v>8.1620000000000008</c:v>
                </c:pt>
                <c:pt idx="8164">
                  <c:v>8.1630000000000003</c:v>
                </c:pt>
                <c:pt idx="8165">
                  <c:v>8.1639999999999997</c:v>
                </c:pt>
                <c:pt idx="8166">
                  <c:v>8.1649999999999991</c:v>
                </c:pt>
                <c:pt idx="8167">
                  <c:v>8.1660000000000004</c:v>
                </c:pt>
                <c:pt idx="8168">
                  <c:v>8.1669999999999998</c:v>
                </c:pt>
                <c:pt idx="8169">
                  <c:v>8.1679999999999993</c:v>
                </c:pt>
                <c:pt idx="8170">
                  <c:v>8.1690000000000005</c:v>
                </c:pt>
                <c:pt idx="8171">
                  <c:v>8.17</c:v>
                </c:pt>
                <c:pt idx="8172">
                  <c:v>8.1709999999999994</c:v>
                </c:pt>
                <c:pt idx="8173">
                  <c:v>8.1720000000000006</c:v>
                </c:pt>
                <c:pt idx="8174">
                  <c:v>8.173</c:v>
                </c:pt>
                <c:pt idx="8175">
                  <c:v>8.1739999999999995</c:v>
                </c:pt>
                <c:pt idx="8176">
                  <c:v>8.1750000000000007</c:v>
                </c:pt>
                <c:pt idx="8177">
                  <c:v>8.1760000000000002</c:v>
                </c:pt>
                <c:pt idx="8178">
                  <c:v>8.1769999999999996</c:v>
                </c:pt>
                <c:pt idx="8179">
                  <c:v>8.1780000000000008</c:v>
                </c:pt>
                <c:pt idx="8180">
                  <c:v>8.1790000000000003</c:v>
                </c:pt>
                <c:pt idx="8181">
                  <c:v>8.18</c:v>
                </c:pt>
                <c:pt idx="8182">
                  <c:v>8.1809999999999992</c:v>
                </c:pt>
                <c:pt idx="8183">
                  <c:v>8.1820000000000004</c:v>
                </c:pt>
                <c:pt idx="8184">
                  <c:v>8.1829999999999998</c:v>
                </c:pt>
                <c:pt idx="8185">
                  <c:v>8.1839999999999993</c:v>
                </c:pt>
                <c:pt idx="8186">
                  <c:v>8.1850000000000005</c:v>
                </c:pt>
                <c:pt idx="8187">
                  <c:v>8.1859999999999999</c:v>
                </c:pt>
                <c:pt idx="8188">
                  <c:v>8.1869999999999994</c:v>
                </c:pt>
                <c:pt idx="8189">
                  <c:v>8.1880000000000006</c:v>
                </c:pt>
                <c:pt idx="8190">
                  <c:v>8.1890000000000001</c:v>
                </c:pt>
                <c:pt idx="8191">
                  <c:v>8.19</c:v>
                </c:pt>
                <c:pt idx="8192">
                  <c:v>8.1910000000000007</c:v>
                </c:pt>
                <c:pt idx="8193">
                  <c:v>8.1920000000000002</c:v>
                </c:pt>
                <c:pt idx="8194">
                  <c:v>8.1929999999999996</c:v>
                </c:pt>
                <c:pt idx="8195">
                  <c:v>8.1940000000000008</c:v>
                </c:pt>
                <c:pt idx="8196">
                  <c:v>8.1950000000000003</c:v>
                </c:pt>
                <c:pt idx="8197">
                  <c:v>8.1959999999999997</c:v>
                </c:pt>
                <c:pt idx="8198">
                  <c:v>8.1969999999999992</c:v>
                </c:pt>
                <c:pt idx="8199">
                  <c:v>8.1980000000000004</c:v>
                </c:pt>
                <c:pt idx="8200">
                  <c:v>8.1989999999999998</c:v>
                </c:pt>
                <c:pt idx="8201">
                  <c:v>8.1999999999999993</c:v>
                </c:pt>
                <c:pt idx="8202">
                  <c:v>8.2010000000000005</c:v>
                </c:pt>
                <c:pt idx="8203">
                  <c:v>8.202</c:v>
                </c:pt>
                <c:pt idx="8204">
                  <c:v>8.2029999999999994</c:v>
                </c:pt>
                <c:pt idx="8205">
                  <c:v>8.2040000000000006</c:v>
                </c:pt>
                <c:pt idx="8206">
                  <c:v>8.2050000000000001</c:v>
                </c:pt>
                <c:pt idx="8207">
                  <c:v>8.2059999999999995</c:v>
                </c:pt>
                <c:pt idx="8208">
                  <c:v>8.2070000000000007</c:v>
                </c:pt>
                <c:pt idx="8209">
                  <c:v>8.2080000000000002</c:v>
                </c:pt>
                <c:pt idx="8210">
                  <c:v>8.2089999999999996</c:v>
                </c:pt>
                <c:pt idx="8211">
                  <c:v>8.2100000000000009</c:v>
                </c:pt>
                <c:pt idx="8212">
                  <c:v>8.2110000000000003</c:v>
                </c:pt>
                <c:pt idx="8213">
                  <c:v>8.2119999999999997</c:v>
                </c:pt>
                <c:pt idx="8214">
                  <c:v>8.2129999999999992</c:v>
                </c:pt>
                <c:pt idx="8215">
                  <c:v>8.2140000000000004</c:v>
                </c:pt>
                <c:pt idx="8216">
                  <c:v>8.2149999999999999</c:v>
                </c:pt>
                <c:pt idx="8217">
                  <c:v>8.2159999999999993</c:v>
                </c:pt>
                <c:pt idx="8218">
                  <c:v>8.2170000000000005</c:v>
                </c:pt>
                <c:pt idx="8219">
                  <c:v>8.218</c:v>
                </c:pt>
                <c:pt idx="8220">
                  <c:v>8.2189999999999994</c:v>
                </c:pt>
                <c:pt idx="8221">
                  <c:v>8.2200000000000006</c:v>
                </c:pt>
                <c:pt idx="8222">
                  <c:v>8.2210000000000001</c:v>
                </c:pt>
                <c:pt idx="8223">
                  <c:v>8.2219999999999995</c:v>
                </c:pt>
                <c:pt idx="8224">
                  <c:v>8.2230000000000008</c:v>
                </c:pt>
                <c:pt idx="8225">
                  <c:v>8.2240000000000002</c:v>
                </c:pt>
                <c:pt idx="8226">
                  <c:v>8.2249999999999996</c:v>
                </c:pt>
                <c:pt idx="8227">
                  <c:v>8.2260000000000009</c:v>
                </c:pt>
                <c:pt idx="8228">
                  <c:v>8.2270000000000003</c:v>
                </c:pt>
                <c:pt idx="8229">
                  <c:v>8.2279999999999998</c:v>
                </c:pt>
                <c:pt idx="8230">
                  <c:v>8.2289999999999992</c:v>
                </c:pt>
                <c:pt idx="8231">
                  <c:v>8.23</c:v>
                </c:pt>
                <c:pt idx="8232">
                  <c:v>8.2309999999999999</c:v>
                </c:pt>
                <c:pt idx="8233">
                  <c:v>8.2319999999999993</c:v>
                </c:pt>
                <c:pt idx="8234">
                  <c:v>8.2330000000000005</c:v>
                </c:pt>
                <c:pt idx="8235">
                  <c:v>8.234</c:v>
                </c:pt>
                <c:pt idx="8236">
                  <c:v>8.2349999999999994</c:v>
                </c:pt>
                <c:pt idx="8237">
                  <c:v>8.2360000000000007</c:v>
                </c:pt>
                <c:pt idx="8238">
                  <c:v>8.2370000000000001</c:v>
                </c:pt>
                <c:pt idx="8239">
                  <c:v>8.2379999999999995</c:v>
                </c:pt>
                <c:pt idx="8240">
                  <c:v>8.2390000000000008</c:v>
                </c:pt>
                <c:pt idx="8241">
                  <c:v>8.24</c:v>
                </c:pt>
                <c:pt idx="8242">
                  <c:v>8.2409999999999997</c:v>
                </c:pt>
                <c:pt idx="8243">
                  <c:v>8.2420000000000009</c:v>
                </c:pt>
                <c:pt idx="8244">
                  <c:v>8.2430000000000003</c:v>
                </c:pt>
                <c:pt idx="8245">
                  <c:v>8.2439999999999998</c:v>
                </c:pt>
                <c:pt idx="8246">
                  <c:v>8.2449999999999992</c:v>
                </c:pt>
                <c:pt idx="8247">
                  <c:v>8.2460000000000004</c:v>
                </c:pt>
                <c:pt idx="8248">
                  <c:v>8.2469999999999999</c:v>
                </c:pt>
                <c:pt idx="8249">
                  <c:v>8.2479999999999993</c:v>
                </c:pt>
                <c:pt idx="8250">
                  <c:v>8.2490000000000006</c:v>
                </c:pt>
                <c:pt idx="8251">
                  <c:v>8.25</c:v>
                </c:pt>
                <c:pt idx="8252">
                  <c:v>8.2509999999999994</c:v>
                </c:pt>
                <c:pt idx="8253">
                  <c:v>8.2520000000000007</c:v>
                </c:pt>
                <c:pt idx="8254">
                  <c:v>8.2530000000000001</c:v>
                </c:pt>
                <c:pt idx="8255">
                  <c:v>8.2539999999999996</c:v>
                </c:pt>
                <c:pt idx="8256">
                  <c:v>8.2550000000000008</c:v>
                </c:pt>
                <c:pt idx="8257">
                  <c:v>8.2560000000000002</c:v>
                </c:pt>
                <c:pt idx="8258">
                  <c:v>8.2569999999999997</c:v>
                </c:pt>
                <c:pt idx="8259">
                  <c:v>8.2579999999999991</c:v>
                </c:pt>
                <c:pt idx="8260">
                  <c:v>8.2590000000000003</c:v>
                </c:pt>
                <c:pt idx="8261">
                  <c:v>8.26</c:v>
                </c:pt>
                <c:pt idx="8262">
                  <c:v>8.2609999999999992</c:v>
                </c:pt>
                <c:pt idx="8263">
                  <c:v>8.2620000000000005</c:v>
                </c:pt>
                <c:pt idx="8264">
                  <c:v>8.2629999999999999</c:v>
                </c:pt>
                <c:pt idx="8265">
                  <c:v>8.2639999999999993</c:v>
                </c:pt>
                <c:pt idx="8266">
                  <c:v>8.2650000000000006</c:v>
                </c:pt>
                <c:pt idx="8267">
                  <c:v>8.266</c:v>
                </c:pt>
                <c:pt idx="8268">
                  <c:v>8.2669999999999995</c:v>
                </c:pt>
                <c:pt idx="8269">
                  <c:v>8.2680000000000007</c:v>
                </c:pt>
                <c:pt idx="8270">
                  <c:v>8.2690000000000001</c:v>
                </c:pt>
                <c:pt idx="8271">
                  <c:v>8.27</c:v>
                </c:pt>
                <c:pt idx="8272">
                  <c:v>8.2710000000000008</c:v>
                </c:pt>
                <c:pt idx="8273">
                  <c:v>8.2720000000000002</c:v>
                </c:pt>
                <c:pt idx="8274">
                  <c:v>8.2729999999999997</c:v>
                </c:pt>
                <c:pt idx="8275">
                  <c:v>8.2739999999999991</c:v>
                </c:pt>
                <c:pt idx="8276">
                  <c:v>8.2750000000000004</c:v>
                </c:pt>
                <c:pt idx="8277">
                  <c:v>8.2759999999999998</c:v>
                </c:pt>
                <c:pt idx="8278">
                  <c:v>8.2769999999999992</c:v>
                </c:pt>
                <c:pt idx="8279">
                  <c:v>8.2780000000000005</c:v>
                </c:pt>
                <c:pt idx="8280">
                  <c:v>8.2789999999999999</c:v>
                </c:pt>
                <c:pt idx="8281">
                  <c:v>8.2799999999999994</c:v>
                </c:pt>
                <c:pt idx="8282">
                  <c:v>8.2810000000000006</c:v>
                </c:pt>
                <c:pt idx="8283">
                  <c:v>8.282</c:v>
                </c:pt>
                <c:pt idx="8284">
                  <c:v>8.2829999999999995</c:v>
                </c:pt>
                <c:pt idx="8285">
                  <c:v>8.2840000000000007</c:v>
                </c:pt>
                <c:pt idx="8286">
                  <c:v>8.2850000000000001</c:v>
                </c:pt>
                <c:pt idx="8287">
                  <c:v>8.2859999999999996</c:v>
                </c:pt>
                <c:pt idx="8288">
                  <c:v>8.2870000000000008</c:v>
                </c:pt>
                <c:pt idx="8289">
                  <c:v>8.2880000000000003</c:v>
                </c:pt>
                <c:pt idx="8290">
                  <c:v>8.2889999999999997</c:v>
                </c:pt>
                <c:pt idx="8291">
                  <c:v>8.2899999999999991</c:v>
                </c:pt>
                <c:pt idx="8292">
                  <c:v>8.2910000000000004</c:v>
                </c:pt>
                <c:pt idx="8293">
                  <c:v>8.2919999999999998</c:v>
                </c:pt>
                <c:pt idx="8294">
                  <c:v>8.2929999999999993</c:v>
                </c:pt>
                <c:pt idx="8295">
                  <c:v>8.2940000000000005</c:v>
                </c:pt>
                <c:pt idx="8296">
                  <c:v>8.2949999999999999</c:v>
                </c:pt>
                <c:pt idx="8297">
                  <c:v>8.2959999999999994</c:v>
                </c:pt>
                <c:pt idx="8298">
                  <c:v>8.2970000000000006</c:v>
                </c:pt>
                <c:pt idx="8299">
                  <c:v>8.298</c:v>
                </c:pt>
                <c:pt idx="8300">
                  <c:v>8.2989999999999995</c:v>
                </c:pt>
                <c:pt idx="8301">
                  <c:v>8.3000000000000007</c:v>
                </c:pt>
                <c:pt idx="8302">
                  <c:v>8.3010000000000002</c:v>
                </c:pt>
                <c:pt idx="8303">
                  <c:v>8.3019999999999996</c:v>
                </c:pt>
                <c:pt idx="8304">
                  <c:v>8.3030000000000008</c:v>
                </c:pt>
                <c:pt idx="8305">
                  <c:v>8.3040000000000003</c:v>
                </c:pt>
                <c:pt idx="8306">
                  <c:v>8.3049999999999997</c:v>
                </c:pt>
                <c:pt idx="8307">
                  <c:v>8.3059999999999992</c:v>
                </c:pt>
                <c:pt idx="8308">
                  <c:v>8.3070000000000004</c:v>
                </c:pt>
                <c:pt idx="8309">
                  <c:v>8.3079999999999998</c:v>
                </c:pt>
                <c:pt idx="8310">
                  <c:v>8.3089999999999993</c:v>
                </c:pt>
                <c:pt idx="8311">
                  <c:v>8.31</c:v>
                </c:pt>
                <c:pt idx="8312">
                  <c:v>8.3109999999999999</c:v>
                </c:pt>
                <c:pt idx="8313">
                  <c:v>8.3119999999999994</c:v>
                </c:pt>
                <c:pt idx="8314">
                  <c:v>8.3130000000000006</c:v>
                </c:pt>
                <c:pt idx="8315">
                  <c:v>8.3140000000000001</c:v>
                </c:pt>
                <c:pt idx="8316">
                  <c:v>8.3149999999999995</c:v>
                </c:pt>
                <c:pt idx="8317">
                  <c:v>8.3160000000000007</c:v>
                </c:pt>
                <c:pt idx="8318">
                  <c:v>8.3170000000000002</c:v>
                </c:pt>
                <c:pt idx="8319">
                  <c:v>8.3179999999999996</c:v>
                </c:pt>
                <c:pt idx="8320">
                  <c:v>8.3190000000000008</c:v>
                </c:pt>
                <c:pt idx="8321">
                  <c:v>8.32</c:v>
                </c:pt>
                <c:pt idx="8322">
                  <c:v>8.3209999999999997</c:v>
                </c:pt>
                <c:pt idx="8323">
                  <c:v>8.3219999999999992</c:v>
                </c:pt>
                <c:pt idx="8324">
                  <c:v>8.3230000000000004</c:v>
                </c:pt>
                <c:pt idx="8325">
                  <c:v>8.3239999999999998</c:v>
                </c:pt>
                <c:pt idx="8326">
                  <c:v>8.3249999999999993</c:v>
                </c:pt>
                <c:pt idx="8327">
                  <c:v>8.3260000000000005</c:v>
                </c:pt>
                <c:pt idx="8328">
                  <c:v>8.327</c:v>
                </c:pt>
                <c:pt idx="8329">
                  <c:v>8.3279999999999994</c:v>
                </c:pt>
                <c:pt idx="8330">
                  <c:v>8.3290000000000006</c:v>
                </c:pt>
                <c:pt idx="8331">
                  <c:v>8.33</c:v>
                </c:pt>
                <c:pt idx="8332">
                  <c:v>8.3309999999999995</c:v>
                </c:pt>
                <c:pt idx="8333">
                  <c:v>8.3320000000000007</c:v>
                </c:pt>
                <c:pt idx="8334">
                  <c:v>8.3330000000000002</c:v>
                </c:pt>
                <c:pt idx="8335">
                  <c:v>8.3339999999999996</c:v>
                </c:pt>
                <c:pt idx="8336">
                  <c:v>8.3350000000000009</c:v>
                </c:pt>
                <c:pt idx="8337">
                  <c:v>8.3360000000000003</c:v>
                </c:pt>
                <c:pt idx="8338">
                  <c:v>8.3369999999999997</c:v>
                </c:pt>
                <c:pt idx="8339">
                  <c:v>8.3379999999999992</c:v>
                </c:pt>
                <c:pt idx="8340">
                  <c:v>8.3390000000000004</c:v>
                </c:pt>
                <c:pt idx="8341">
                  <c:v>8.34</c:v>
                </c:pt>
                <c:pt idx="8342">
                  <c:v>8.3409999999999993</c:v>
                </c:pt>
                <c:pt idx="8343">
                  <c:v>8.3420000000000005</c:v>
                </c:pt>
                <c:pt idx="8344">
                  <c:v>8.343</c:v>
                </c:pt>
                <c:pt idx="8345">
                  <c:v>8.3439999999999994</c:v>
                </c:pt>
                <c:pt idx="8346">
                  <c:v>8.3450000000000006</c:v>
                </c:pt>
                <c:pt idx="8347">
                  <c:v>8.3460000000000001</c:v>
                </c:pt>
                <c:pt idx="8348">
                  <c:v>8.3469999999999995</c:v>
                </c:pt>
                <c:pt idx="8349">
                  <c:v>8.3480000000000008</c:v>
                </c:pt>
                <c:pt idx="8350">
                  <c:v>8.3490000000000002</c:v>
                </c:pt>
                <c:pt idx="8351">
                  <c:v>8.35</c:v>
                </c:pt>
                <c:pt idx="8352">
                  <c:v>8.3510000000000009</c:v>
                </c:pt>
                <c:pt idx="8353">
                  <c:v>8.3520000000000003</c:v>
                </c:pt>
                <c:pt idx="8354">
                  <c:v>8.3529999999999998</c:v>
                </c:pt>
                <c:pt idx="8355">
                  <c:v>8.3539999999999992</c:v>
                </c:pt>
                <c:pt idx="8356">
                  <c:v>8.3550000000000004</c:v>
                </c:pt>
                <c:pt idx="8357">
                  <c:v>8.3559999999999999</c:v>
                </c:pt>
                <c:pt idx="8358">
                  <c:v>8.3569999999999993</c:v>
                </c:pt>
                <c:pt idx="8359">
                  <c:v>8.3580000000000005</c:v>
                </c:pt>
                <c:pt idx="8360">
                  <c:v>8.359</c:v>
                </c:pt>
                <c:pt idx="8361">
                  <c:v>8.36</c:v>
                </c:pt>
                <c:pt idx="8362">
                  <c:v>8.3610000000000007</c:v>
                </c:pt>
                <c:pt idx="8363">
                  <c:v>8.3620000000000001</c:v>
                </c:pt>
                <c:pt idx="8364">
                  <c:v>8.3629999999999995</c:v>
                </c:pt>
                <c:pt idx="8365">
                  <c:v>8.3640000000000008</c:v>
                </c:pt>
                <c:pt idx="8366">
                  <c:v>8.3650000000000002</c:v>
                </c:pt>
                <c:pt idx="8367">
                  <c:v>8.3659999999999997</c:v>
                </c:pt>
                <c:pt idx="8368">
                  <c:v>8.3670000000000009</c:v>
                </c:pt>
                <c:pt idx="8369">
                  <c:v>8.3680000000000003</c:v>
                </c:pt>
                <c:pt idx="8370">
                  <c:v>8.3689999999999998</c:v>
                </c:pt>
                <c:pt idx="8371">
                  <c:v>8.3699999999999992</c:v>
                </c:pt>
                <c:pt idx="8372">
                  <c:v>8.3710000000000004</c:v>
                </c:pt>
                <c:pt idx="8373">
                  <c:v>8.3719999999999999</c:v>
                </c:pt>
                <c:pt idx="8374">
                  <c:v>8.3729999999999993</c:v>
                </c:pt>
                <c:pt idx="8375">
                  <c:v>8.3740000000000006</c:v>
                </c:pt>
                <c:pt idx="8376">
                  <c:v>8.375</c:v>
                </c:pt>
                <c:pt idx="8377">
                  <c:v>8.3759999999999994</c:v>
                </c:pt>
                <c:pt idx="8378">
                  <c:v>8.3770000000000007</c:v>
                </c:pt>
                <c:pt idx="8379">
                  <c:v>8.3780000000000001</c:v>
                </c:pt>
                <c:pt idx="8380">
                  <c:v>8.3789999999999996</c:v>
                </c:pt>
                <c:pt idx="8381">
                  <c:v>8.3800000000000008</c:v>
                </c:pt>
                <c:pt idx="8382">
                  <c:v>8.3810000000000002</c:v>
                </c:pt>
                <c:pt idx="8383">
                  <c:v>8.3819999999999997</c:v>
                </c:pt>
                <c:pt idx="8384">
                  <c:v>8.3829999999999991</c:v>
                </c:pt>
                <c:pt idx="8385">
                  <c:v>8.3840000000000003</c:v>
                </c:pt>
                <c:pt idx="8386">
                  <c:v>8.3849999999999998</c:v>
                </c:pt>
                <c:pt idx="8387">
                  <c:v>8.3859999999999992</c:v>
                </c:pt>
                <c:pt idx="8388">
                  <c:v>8.3870000000000005</c:v>
                </c:pt>
                <c:pt idx="8389">
                  <c:v>8.3879999999999999</c:v>
                </c:pt>
                <c:pt idx="8390">
                  <c:v>8.3889999999999993</c:v>
                </c:pt>
                <c:pt idx="8391">
                  <c:v>8.39</c:v>
                </c:pt>
                <c:pt idx="8392">
                  <c:v>8.391</c:v>
                </c:pt>
                <c:pt idx="8393">
                  <c:v>8.3919999999999995</c:v>
                </c:pt>
                <c:pt idx="8394">
                  <c:v>8.3930000000000007</c:v>
                </c:pt>
                <c:pt idx="8395">
                  <c:v>8.3940000000000001</c:v>
                </c:pt>
                <c:pt idx="8396">
                  <c:v>8.3949999999999996</c:v>
                </c:pt>
                <c:pt idx="8397">
                  <c:v>8.3960000000000008</c:v>
                </c:pt>
                <c:pt idx="8398">
                  <c:v>8.3970000000000002</c:v>
                </c:pt>
                <c:pt idx="8399">
                  <c:v>8.3979999999999997</c:v>
                </c:pt>
                <c:pt idx="8400">
                  <c:v>8.3989999999999991</c:v>
                </c:pt>
                <c:pt idx="8401">
                  <c:v>8.4</c:v>
                </c:pt>
                <c:pt idx="8402">
                  <c:v>8.4009999999999998</c:v>
                </c:pt>
                <c:pt idx="8403">
                  <c:v>8.4019999999999992</c:v>
                </c:pt>
                <c:pt idx="8404">
                  <c:v>8.4030000000000005</c:v>
                </c:pt>
                <c:pt idx="8405">
                  <c:v>8.4039999999999999</c:v>
                </c:pt>
                <c:pt idx="8406">
                  <c:v>8.4049999999999994</c:v>
                </c:pt>
                <c:pt idx="8407">
                  <c:v>8.4060000000000006</c:v>
                </c:pt>
                <c:pt idx="8408">
                  <c:v>8.407</c:v>
                </c:pt>
                <c:pt idx="8409">
                  <c:v>8.4079999999999995</c:v>
                </c:pt>
                <c:pt idx="8410">
                  <c:v>8.4090000000000007</c:v>
                </c:pt>
                <c:pt idx="8411">
                  <c:v>8.41</c:v>
                </c:pt>
                <c:pt idx="8412">
                  <c:v>8.4109999999999996</c:v>
                </c:pt>
                <c:pt idx="8413">
                  <c:v>8.4120000000000008</c:v>
                </c:pt>
                <c:pt idx="8414">
                  <c:v>8.4130000000000003</c:v>
                </c:pt>
                <c:pt idx="8415">
                  <c:v>8.4139999999999997</c:v>
                </c:pt>
                <c:pt idx="8416">
                  <c:v>8.4149999999999991</c:v>
                </c:pt>
                <c:pt idx="8417">
                  <c:v>8.4160000000000004</c:v>
                </c:pt>
                <c:pt idx="8418">
                  <c:v>8.4169999999999998</c:v>
                </c:pt>
                <c:pt idx="8419">
                  <c:v>8.4179999999999993</c:v>
                </c:pt>
                <c:pt idx="8420">
                  <c:v>8.4190000000000005</c:v>
                </c:pt>
                <c:pt idx="8421">
                  <c:v>8.42</c:v>
                </c:pt>
                <c:pt idx="8422">
                  <c:v>8.4209999999999994</c:v>
                </c:pt>
                <c:pt idx="8423">
                  <c:v>8.4220000000000006</c:v>
                </c:pt>
                <c:pt idx="8424">
                  <c:v>8.423</c:v>
                </c:pt>
                <c:pt idx="8425">
                  <c:v>8.4239999999999995</c:v>
                </c:pt>
                <c:pt idx="8426">
                  <c:v>8.4250000000000007</c:v>
                </c:pt>
                <c:pt idx="8427">
                  <c:v>8.4260000000000002</c:v>
                </c:pt>
                <c:pt idx="8428">
                  <c:v>8.4269999999999996</c:v>
                </c:pt>
                <c:pt idx="8429">
                  <c:v>8.4280000000000008</c:v>
                </c:pt>
                <c:pt idx="8430">
                  <c:v>8.4290000000000003</c:v>
                </c:pt>
                <c:pt idx="8431">
                  <c:v>8.43</c:v>
                </c:pt>
                <c:pt idx="8432">
                  <c:v>8.4309999999999992</c:v>
                </c:pt>
                <c:pt idx="8433">
                  <c:v>8.4320000000000004</c:v>
                </c:pt>
                <c:pt idx="8434">
                  <c:v>8.4329999999999998</c:v>
                </c:pt>
                <c:pt idx="8435">
                  <c:v>8.4339999999999993</c:v>
                </c:pt>
                <c:pt idx="8436">
                  <c:v>8.4350000000000005</c:v>
                </c:pt>
                <c:pt idx="8437">
                  <c:v>8.4359999999999999</c:v>
                </c:pt>
                <c:pt idx="8438">
                  <c:v>8.4369999999999994</c:v>
                </c:pt>
                <c:pt idx="8439">
                  <c:v>8.4380000000000006</c:v>
                </c:pt>
                <c:pt idx="8440">
                  <c:v>8.4390000000000001</c:v>
                </c:pt>
                <c:pt idx="8441">
                  <c:v>8.44</c:v>
                </c:pt>
                <c:pt idx="8442">
                  <c:v>8.4410000000000007</c:v>
                </c:pt>
                <c:pt idx="8443">
                  <c:v>8.4420000000000002</c:v>
                </c:pt>
                <c:pt idx="8444">
                  <c:v>8.4429999999999996</c:v>
                </c:pt>
                <c:pt idx="8445">
                  <c:v>8.4440000000000008</c:v>
                </c:pt>
                <c:pt idx="8446">
                  <c:v>8.4450000000000003</c:v>
                </c:pt>
                <c:pt idx="8447">
                  <c:v>8.4459999999999997</c:v>
                </c:pt>
                <c:pt idx="8448">
                  <c:v>8.4469999999999992</c:v>
                </c:pt>
                <c:pt idx="8449">
                  <c:v>8.4480000000000004</c:v>
                </c:pt>
                <c:pt idx="8450">
                  <c:v>8.4489999999999998</c:v>
                </c:pt>
                <c:pt idx="8451">
                  <c:v>8.4499999999999993</c:v>
                </c:pt>
                <c:pt idx="8452">
                  <c:v>8.4510000000000005</c:v>
                </c:pt>
                <c:pt idx="8453">
                  <c:v>8.452</c:v>
                </c:pt>
                <c:pt idx="8454">
                  <c:v>8.4529999999999994</c:v>
                </c:pt>
                <c:pt idx="8455">
                  <c:v>8.4540000000000006</c:v>
                </c:pt>
                <c:pt idx="8456">
                  <c:v>8.4550000000000001</c:v>
                </c:pt>
                <c:pt idx="8457">
                  <c:v>8.4559999999999995</c:v>
                </c:pt>
                <c:pt idx="8458">
                  <c:v>8.4570000000000007</c:v>
                </c:pt>
                <c:pt idx="8459">
                  <c:v>8.4580000000000002</c:v>
                </c:pt>
                <c:pt idx="8460">
                  <c:v>8.4589999999999996</c:v>
                </c:pt>
                <c:pt idx="8461">
                  <c:v>8.4600000000000009</c:v>
                </c:pt>
                <c:pt idx="8462">
                  <c:v>8.4610000000000003</c:v>
                </c:pt>
                <c:pt idx="8463">
                  <c:v>8.4619999999999997</c:v>
                </c:pt>
                <c:pt idx="8464">
                  <c:v>8.4629999999999992</c:v>
                </c:pt>
                <c:pt idx="8465">
                  <c:v>8.4640000000000004</c:v>
                </c:pt>
                <c:pt idx="8466">
                  <c:v>8.4649999999999999</c:v>
                </c:pt>
                <c:pt idx="8467">
                  <c:v>8.4659999999999993</c:v>
                </c:pt>
                <c:pt idx="8468">
                  <c:v>8.4670000000000005</c:v>
                </c:pt>
                <c:pt idx="8469">
                  <c:v>8.468</c:v>
                </c:pt>
                <c:pt idx="8470">
                  <c:v>8.4689999999999994</c:v>
                </c:pt>
                <c:pt idx="8471">
                  <c:v>8.4700000000000006</c:v>
                </c:pt>
                <c:pt idx="8472">
                  <c:v>8.4710000000000001</c:v>
                </c:pt>
                <c:pt idx="8473">
                  <c:v>8.4719999999999995</c:v>
                </c:pt>
                <c:pt idx="8474">
                  <c:v>8.4730000000000008</c:v>
                </c:pt>
                <c:pt idx="8475">
                  <c:v>8.4740000000000002</c:v>
                </c:pt>
                <c:pt idx="8476">
                  <c:v>8.4749999999999996</c:v>
                </c:pt>
                <c:pt idx="8477">
                  <c:v>8.4760000000000009</c:v>
                </c:pt>
                <c:pt idx="8478">
                  <c:v>8.4770000000000003</c:v>
                </c:pt>
                <c:pt idx="8479">
                  <c:v>8.4779999999999998</c:v>
                </c:pt>
                <c:pt idx="8480">
                  <c:v>8.4789999999999992</c:v>
                </c:pt>
                <c:pt idx="8481">
                  <c:v>8.48</c:v>
                </c:pt>
                <c:pt idx="8482">
                  <c:v>8.4809999999999999</c:v>
                </c:pt>
                <c:pt idx="8483">
                  <c:v>8.4819999999999993</c:v>
                </c:pt>
                <c:pt idx="8484">
                  <c:v>8.4830000000000005</c:v>
                </c:pt>
                <c:pt idx="8485">
                  <c:v>8.484</c:v>
                </c:pt>
                <c:pt idx="8486">
                  <c:v>8.4849999999999994</c:v>
                </c:pt>
                <c:pt idx="8487">
                  <c:v>8.4860000000000007</c:v>
                </c:pt>
                <c:pt idx="8488">
                  <c:v>8.4870000000000001</c:v>
                </c:pt>
                <c:pt idx="8489">
                  <c:v>8.4879999999999995</c:v>
                </c:pt>
                <c:pt idx="8490">
                  <c:v>8.4890000000000008</c:v>
                </c:pt>
                <c:pt idx="8491">
                  <c:v>8.49</c:v>
                </c:pt>
                <c:pt idx="8492">
                  <c:v>8.4909999999999997</c:v>
                </c:pt>
                <c:pt idx="8493">
                  <c:v>8.4920000000000009</c:v>
                </c:pt>
                <c:pt idx="8494">
                  <c:v>8.4930000000000003</c:v>
                </c:pt>
                <c:pt idx="8495">
                  <c:v>8.4939999999999998</c:v>
                </c:pt>
                <c:pt idx="8496">
                  <c:v>8.4949999999999992</c:v>
                </c:pt>
                <c:pt idx="8497">
                  <c:v>8.4960000000000004</c:v>
                </c:pt>
                <c:pt idx="8498">
                  <c:v>8.4969999999999999</c:v>
                </c:pt>
                <c:pt idx="8499">
                  <c:v>8.4979999999999993</c:v>
                </c:pt>
                <c:pt idx="8500">
                  <c:v>8.4990000000000006</c:v>
                </c:pt>
                <c:pt idx="8501">
                  <c:v>8.5</c:v>
                </c:pt>
                <c:pt idx="8502">
                  <c:v>8.5009999999999994</c:v>
                </c:pt>
                <c:pt idx="8503">
                  <c:v>8.5020000000000007</c:v>
                </c:pt>
                <c:pt idx="8504">
                  <c:v>8.5030000000000001</c:v>
                </c:pt>
                <c:pt idx="8505">
                  <c:v>8.5039999999999996</c:v>
                </c:pt>
                <c:pt idx="8506">
                  <c:v>8.5050000000000008</c:v>
                </c:pt>
                <c:pt idx="8507">
                  <c:v>8.5060000000000002</c:v>
                </c:pt>
                <c:pt idx="8508">
                  <c:v>8.5069999999999997</c:v>
                </c:pt>
                <c:pt idx="8509">
                  <c:v>8.5079999999999991</c:v>
                </c:pt>
                <c:pt idx="8510">
                  <c:v>8.5090000000000003</c:v>
                </c:pt>
                <c:pt idx="8511">
                  <c:v>8.51</c:v>
                </c:pt>
                <c:pt idx="8512">
                  <c:v>8.5109999999999992</c:v>
                </c:pt>
                <c:pt idx="8513">
                  <c:v>8.5120000000000005</c:v>
                </c:pt>
                <c:pt idx="8514">
                  <c:v>8.5129999999999999</c:v>
                </c:pt>
                <c:pt idx="8515">
                  <c:v>8.5139999999999993</c:v>
                </c:pt>
                <c:pt idx="8516">
                  <c:v>8.5150000000000006</c:v>
                </c:pt>
                <c:pt idx="8517">
                  <c:v>8.516</c:v>
                </c:pt>
                <c:pt idx="8518">
                  <c:v>8.5169999999999995</c:v>
                </c:pt>
                <c:pt idx="8519">
                  <c:v>8.5180000000000007</c:v>
                </c:pt>
                <c:pt idx="8520">
                  <c:v>8.5190000000000001</c:v>
                </c:pt>
                <c:pt idx="8521">
                  <c:v>8.52</c:v>
                </c:pt>
                <c:pt idx="8522">
                  <c:v>8.5210000000000008</c:v>
                </c:pt>
                <c:pt idx="8523">
                  <c:v>8.5220000000000002</c:v>
                </c:pt>
                <c:pt idx="8524">
                  <c:v>8.5229999999999997</c:v>
                </c:pt>
                <c:pt idx="8525">
                  <c:v>8.5239999999999991</c:v>
                </c:pt>
                <c:pt idx="8526">
                  <c:v>8.5250000000000004</c:v>
                </c:pt>
                <c:pt idx="8527">
                  <c:v>8.5259999999999998</c:v>
                </c:pt>
                <c:pt idx="8528">
                  <c:v>8.5269999999999992</c:v>
                </c:pt>
                <c:pt idx="8529">
                  <c:v>8.5280000000000005</c:v>
                </c:pt>
                <c:pt idx="8530">
                  <c:v>8.5289999999999999</c:v>
                </c:pt>
                <c:pt idx="8531">
                  <c:v>8.5299999999999994</c:v>
                </c:pt>
                <c:pt idx="8532">
                  <c:v>8.5310000000000006</c:v>
                </c:pt>
                <c:pt idx="8533">
                  <c:v>8.532</c:v>
                </c:pt>
                <c:pt idx="8534">
                  <c:v>8.5329999999999995</c:v>
                </c:pt>
                <c:pt idx="8535">
                  <c:v>8.5340000000000007</c:v>
                </c:pt>
                <c:pt idx="8536">
                  <c:v>8.5350000000000001</c:v>
                </c:pt>
                <c:pt idx="8537">
                  <c:v>8.5359999999999996</c:v>
                </c:pt>
                <c:pt idx="8538">
                  <c:v>8.5370000000000008</c:v>
                </c:pt>
                <c:pt idx="8539">
                  <c:v>8.5380000000000003</c:v>
                </c:pt>
                <c:pt idx="8540">
                  <c:v>8.5389999999999997</c:v>
                </c:pt>
                <c:pt idx="8541">
                  <c:v>8.5399999999999991</c:v>
                </c:pt>
                <c:pt idx="8542">
                  <c:v>8.5410000000000004</c:v>
                </c:pt>
                <c:pt idx="8543">
                  <c:v>8.5419999999999998</c:v>
                </c:pt>
                <c:pt idx="8544">
                  <c:v>8.5429999999999993</c:v>
                </c:pt>
                <c:pt idx="8545">
                  <c:v>8.5440000000000005</c:v>
                </c:pt>
                <c:pt idx="8546">
                  <c:v>8.5449999999999999</c:v>
                </c:pt>
                <c:pt idx="8547">
                  <c:v>8.5459999999999994</c:v>
                </c:pt>
                <c:pt idx="8548">
                  <c:v>8.5470000000000006</c:v>
                </c:pt>
                <c:pt idx="8549">
                  <c:v>8.548</c:v>
                </c:pt>
                <c:pt idx="8550">
                  <c:v>8.5489999999999995</c:v>
                </c:pt>
                <c:pt idx="8551">
                  <c:v>8.5500000000000007</c:v>
                </c:pt>
                <c:pt idx="8552">
                  <c:v>8.5510000000000002</c:v>
                </c:pt>
                <c:pt idx="8553">
                  <c:v>8.5519999999999996</c:v>
                </c:pt>
                <c:pt idx="8554">
                  <c:v>8.5530000000000008</c:v>
                </c:pt>
                <c:pt idx="8555">
                  <c:v>8.5540000000000003</c:v>
                </c:pt>
                <c:pt idx="8556">
                  <c:v>8.5549999999999997</c:v>
                </c:pt>
                <c:pt idx="8557">
                  <c:v>8.5559999999999992</c:v>
                </c:pt>
                <c:pt idx="8558">
                  <c:v>8.5570000000000004</c:v>
                </c:pt>
                <c:pt idx="8559">
                  <c:v>8.5579999999999998</c:v>
                </c:pt>
                <c:pt idx="8560">
                  <c:v>8.5589999999999993</c:v>
                </c:pt>
                <c:pt idx="8561">
                  <c:v>8.56</c:v>
                </c:pt>
                <c:pt idx="8562">
                  <c:v>8.5609999999999999</c:v>
                </c:pt>
                <c:pt idx="8563">
                  <c:v>8.5619999999999994</c:v>
                </c:pt>
                <c:pt idx="8564">
                  <c:v>8.5630000000000006</c:v>
                </c:pt>
                <c:pt idx="8565">
                  <c:v>8.5640000000000001</c:v>
                </c:pt>
                <c:pt idx="8566">
                  <c:v>8.5649999999999995</c:v>
                </c:pt>
                <c:pt idx="8567">
                  <c:v>8.5660000000000007</c:v>
                </c:pt>
                <c:pt idx="8568">
                  <c:v>8.5670000000000002</c:v>
                </c:pt>
                <c:pt idx="8569">
                  <c:v>8.5679999999999996</c:v>
                </c:pt>
                <c:pt idx="8570">
                  <c:v>8.5690000000000008</c:v>
                </c:pt>
                <c:pt idx="8571">
                  <c:v>8.57</c:v>
                </c:pt>
                <c:pt idx="8572">
                  <c:v>8.5709999999999997</c:v>
                </c:pt>
                <c:pt idx="8573">
                  <c:v>8.5719999999999992</c:v>
                </c:pt>
                <c:pt idx="8574">
                  <c:v>8.5730000000000004</c:v>
                </c:pt>
                <c:pt idx="8575">
                  <c:v>8.5739999999999998</c:v>
                </c:pt>
                <c:pt idx="8576">
                  <c:v>8.5749999999999993</c:v>
                </c:pt>
                <c:pt idx="8577">
                  <c:v>8.5760000000000005</c:v>
                </c:pt>
                <c:pt idx="8578">
                  <c:v>8.577</c:v>
                </c:pt>
                <c:pt idx="8579">
                  <c:v>8.5779999999999994</c:v>
                </c:pt>
                <c:pt idx="8580">
                  <c:v>8.5790000000000006</c:v>
                </c:pt>
                <c:pt idx="8581">
                  <c:v>8.58</c:v>
                </c:pt>
                <c:pt idx="8582">
                  <c:v>8.5809999999999995</c:v>
                </c:pt>
                <c:pt idx="8583">
                  <c:v>8.5820000000000007</c:v>
                </c:pt>
                <c:pt idx="8584">
                  <c:v>8.5830000000000002</c:v>
                </c:pt>
                <c:pt idx="8585">
                  <c:v>8.5839999999999996</c:v>
                </c:pt>
                <c:pt idx="8586">
                  <c:v>8.5850000000000009</c:v>
                </c:pt>
                <c:pt idx="8587">
                  <c:v>8.5860000000000003</c:v>
                </c:pt>
                <c:pt idx="8588">
                  <c:v>8.5869999999999997</c:v>
                </c:pt>
                <c:pt idx="8589">
                  <c:v>8.5879999999999992</c:v>
                </c:pt>
                <c:pt idx="8590">
                  <c:v>8.5890000000000004</c:v>
                </c:pt>
                <c:pt idx="8591">
                  <c:v>8.59</c:v>
                </c:pt>
                <c:pt idx="8592">
                  <c:v>8.5909999999999993</c:v>
                </c:pt>
                <c:pt idx="8593">
                  <c:v>8.5920000000000005</c:v>
                </c:pt>
                <c:pt idx="8594">
                  <c:v>8.593</c:v>
                </c:pt>
                <c:pt idx="8595">
                  <c:v>8.5939999999999994</c:v>
                </c:pt>
                <c:pt idx="8596">
                  <c:v>8.5950000000000006</c:v>
                </c:pt>
                <c:pt idx="8597">
                  <c:v>8.5960000000000001</c:v>
                </c:pt>
                <c:pt idx="8598">
                  <c:v>8.5969999999999995</c:v>
                </c:pt>
                <c:pt idx="8599">
                  <c:v>8.5980000000000008</c:v>
                </c:pt>
                <c:pt idx="8600">
                  <c:v>8.5990000000000002</c:v>
                </c:pt>
                <c:pt idx="8601">
                  <c:v>8.6</c:v>
                </c:pt>
                <c:pt idx="8602">
                  <c:v>8.6010000000000009</c:v>
                </c:pt>
                <c:pt idx="8603">
                  <c:v>8.6020000000000003</c:v>
                </c:pt>
                <c:pt idx="8604">
                  <c:v>8.6029999999999998</c:v>
                </c:pt>
                <c:pt idx="8605">
                  <c:v>8.6039999999999992</c:v>
                </c:pt>
                <c:pt idx="8606">
                  <c:v>8.6050000000000004</c:v>
                </c:pt>
                <c:pt idx="8607">
                  <c:v>8.6059999999999999</c:v>
                </c:pt>
                <c:pt idx="8608">
                  <c:v>8.6069999999999993</c:v>
                </c:pt>
                <c:pt idx="8609">
                  <c:v>8.6080000000000005</c:v>
                </c:pt>
                <c:pt idx="8610">
                  <c:v>8.609</c:v>
                </c:pt>
                <c:pt idx="8611">
                  <c:v>8.61</c:v>
                </c:pt>
                <c:pt idx="8612">
                  <c:v>8.6110000000000007</c:v>
                </c:pt>
                <c:pt idx="8613">
                  <c:v>8.6120000000000001</c:v>
                </c:pt>
                <c:pt idx="8614">
                  <c:v>8.6129999999999995</c:v>
                </c:pt>
                <c:pt idx="8615">
                  <c:v>8.6140000000000008</c:v>
                </c:pt>
                <c:pt idx="8616">
                  <c:v>8.6150000000000002</c:v>
                </c:pt>
                <c:pt idx="8617">
                  <c:v>8.6159999999999997</c:v>
                </c:pt>
                <c:pt idx="8618">
                  <c:v>8.6170000000000009</c:v>
                </c:pt>
                <c:pt idx="8619">
                  <c:v>8.6180000000000003</c:v>
                </c:pt>
                <c:pt idx="8620">
                  <c:v>8.6189999999999998</c:v>
                </c:pt>
                <c:pt idx="8621">
                  <c:v>8.6199999999999992</c:v>
                </c:pt>
                <c:pt idx="8622">
                  <c:v>8.6210000000000004</c:v>
                </c:pt>
                <c:pt idx="8623">
                  <c:v>8.6219999999999999</c:v>
                </c:pt>
                <c:pt idx="8624">
                  <c:v>8.6229999999999993</c:v>
                </c:pt>
                <c:pt idx="8625">
                  <c:v>8.6240000000000006</c:v>
                </c:pt>
                <c:pt idx="8626">
                  <c:v>8.625</c:v>
                </c:pt>
                <c:pt idx="8627">
                  <c:v>8.6259999999999994</c:v>
                </c:pt>
                <c:pt idx="8628">
                  <c:v>8.6270000000000007</c:v>
                </c:pt>
                <c:pt idx="8629">
                  <c:v>8.6280000000000001</c:v>
                </c:pt>
                <c:pt idx="8630">
                  <c:v>8.6289999999999996</c:v>
                </c:pt>
                <c:pt idx="8631">
                  <c:v>8.6300000000000008</c:v>
                </c:pt>
                <c:pt idx="8632">
                  <c:v>8.6310000000000002</c:v>
                </c:pt>
                <c:pt idx="8633">
                  <c:v>8.6319999999999997</c:v>
                </c:pt>
                <c:pt idx="8634">
                  <c:v>8.6329999999999991</c:v>
                </c:pt>
                <c:pt idx="8635">
                  <c:v>8.6340000000000003</c:v>
                </c:pt>
                <c:pt idx="8636">
                  <c:v>8.6349999999999998</c:v>
                </c:pt>
                <c:pt idx="8637">
                  <c:v>8.6359999999999992</c:v>
                </c:pt>
                <c:pt idx="8638">
                  <c:v>8.6370000000000005</c:v>
                </c:pt>
                <c:pt idx="8639">
                  <c:v>8.6379999999999999</c:v>
                </c:pt>
                <c:pt idx="8640">
                  <c:v>8.6389999999999993</c:v>
                </c:pt>
                <c:pt idx="8641">
                  <c:v>8.64</c:v>
                </c:pt>
                <c:pt idx="8642">
                  <c:v>8.641</c:v>
                </c:pt>
                <c:pt idx="8643">
                  <c:v>8.6419999999999995</c:v>
                </c:pt>
                <c:pt idx="8644">
                  <c:v>8.6430000000000007</c:v>
                </c:pt>
                <c:pt idx="8645">
                  <c:v>8.6440000000000001</c:v>
                </c:pt>
                <c:pt idx="8646">
                  <c:v>8.6449999999999996</c:v>
                </c:pt>
                <c:pt idx="8647">
                  <c:v>8.6460000000000008</c:v>
                </c:pt>
                <c:pt idx="8648">
                  <c:v>8.6470000000000002</c:v>
                </c:pt>
                <c:pt idx="8649">
                  <c:v>8.6479999999999997</c:v>
                </c:pt>
                <c:pt idx="8650">
                  <c:v>8.6489999999999991</c:v>
                </c:pt>
                <c:pt idx="8651">
                  <c:v>8.65</c:v>
                </c:pt>
                <c:pt idx="8652">
                  <c:v>8.6509999999999998</c:v>
                </c:pt>
                <c:pt idx="8653">
                  <c:v>8.6519999999999992</c:v>
                </c:pt>
                <c:pt idx="8654">
                  <c:v>8.6530000000000005</c:v>
                </c:pt>
                <c:pt idx="8655">
                  <c:v>8.6539999999999999</c:v>
                </c:pt>
                <c:pt idx="8656">
                  <c:v>8.6549999999999994</c:v>
                </c:pt>
                <c:pt idx="8657">
                  <c:v>8.6560000000000006</c:v>
                </c:pt>
                <c:pt idx="8658">
                  <c:v>8.657</c:v>
                </c:pt>
                <c:pt idx="8659">
                  <c:v>8.6579999999999995</c:v>
                </c:pt>
                <c:pt idx="8660">
                  <c:v>8.6590000000000007</c:v>
                </c:pt>
                <c:pt idx="8661">
                  <c:v>8.66</c:v>
                </c:pt>
                <c:pt idx="8662">
                  <c:v>8.6609999999999996</c:v>
                </c:pt>
                <c:pt idx="8663">
                  <c:v>8.6620000000000008</c:v>
                </c:pt>
                <c:pt idx="8664">
                  <c:v>8.6630000000000003</c:v>
                </c:pt>
                <c:pt idx="8665">
                  <c:v>8.6639999999999997</c:v>
                </c:pt>
                <c:pt idx="8666">
                  <c:v>8.6649999999999991</c:v>
                </c:pt>
                <c:pt idx="8667">
                  <c:v>8.6660000000000004</c:v>
                </c:pt>
                <c:pt idx="8668">
                  <c:v>8.6669999999999998</c:v>
                </c:pt>
                <c:pt idx="8669">
                  <c:v>8.6679999999999993</c:v>
                </c:pt>
                <c:pt idx="8670">
                  <c:v>8.6690000000000005</c:v>
                </c:pt>
                <c:pt idx="8671">
                  <c:v>8.67</c:v>
                </c:pt>
                <c:pt idx="8672">
                  <c:v>8.6709999999999994</c:v>
                </c:pt>
                <c:pt idx="8673">
                  <c:v>8.6720000000000006</c:v>
                </c:pt>
                <c:pt idx="8674">
                  <c:v>8.673</c:v>
                </c:pt>
                <c:pt idx="8675">
                  <c:v>8.6739999999999995</c:v>
                </c:pt>
                <c:pt idx="8676">
                  <c:v>8.6750000000000007</c:v>
                </c:pt>
                <c:pt idx="8677">
                  <c:v>8.6760000000000002</c:v>
                </c:pt>
                <c:pt idx="8678">
                  <c:v>8.6769999999999996</c:v>
                </c:pt>
                <c:pt idx="8679">
                  <c:v>8.6780000000000008</c:v>
                </c:pt>
                <c:pt idx="8680">
                  <c:v>8.6790000000000003</c:v>
                </c:pt>
                <c:pt idx="8681">
                  <c:v>8.68</c:v>
                </c:pt>
                <c:pt idx="8682">
                  <c:v>8.6809999999999992</c:v>
                </c:pt>
                <c:pt idx="8683">
                  <c:v>8.6820000000000004</c:v>
                </c:pt>
                <c:pt idx="8684">
                  <c:v>8.6829999999999998</c:v>
                </c:pt>
                <c:pt idx="8685">
                  <c:v>8.6839999999999993</c:v>
                </c:pt>
                <c:pt idx="8686">
                  <c:v>8.6850000000000005</c:v>
                </c:pt>
                <c:pt idx="8687">
                  <c:v>8.6859999999999999</c:v>
                </c:pt>
                <c:pt idx="8688">
                  <c:v>8.6869999999999994</c:v>
                </c:pt>
                <c:pt idx="8689">
                  <c:v>8.6880000000000006</c:v>
                </c:pt>
                <c:pt idx="8690">
                  <c:v>8.6890000000000001</c:v>
                </c:pt>
                <c:pt idx="8691">
                  <c:v>8.69</c:v>
                </c:pt>
                <c:pt idx="8692">
                  <c:v>8.6910000000000007</c:v>
                </c:pt>
                <c:pt idx="8693">
                  <c:v>8.6920000000000002</c:v>
                </c:pt>
                <c:pt idx="8694">
                  <c:v>8.6929999999999996</c:v>
                </c:pt>
                <c:pt idx="8695">
                  <c:v>8.6940000000000008</c:v>
                </c:pt>
                <c:pt idx="8696">
                  <c:v>8.6950000000000003</c:v>
                </c:pt>
                <c:pt idx="8697">
                  <c:v>8.6959999999999997</c:v>
                </c:pt>
                <c:pt idx="8698">
                  <c:v>8.6969999999999992</c:v>
                </c:pt>
                <c:pt idx="8699">
                  <c:v>8.6980000000000004</c:v>
                </c:pt>
                <c:pt idx="8700">
                  <c:v>8.6989999999999998</c:v>
                </c:pt>
                <c:pt idx="8701">
                  <c:v>8.6999999999999993</c:v>
                </c:pt>
                <c:pt idx="8702">
                  <c:v>8.7010000000000005</c:v>
                </c:pt>
                <c:pt idx="8703">
                  <c:v>8.702</c:v>
                </c:pt>
                <c:pt idx="8704">
                  <c:v>8.7029999999999994</c:v>
                </c:pt>
                <c:pt idx="8705">
                  <c:v>8.7040000000000006</c:v>
                </c:pt>
                <c:pt idx="8706">
                  <c:v>8.7050000000000001</c:v>
                </c:pt>
                <c:pt idx="8707">
                  <c:v>8.7059999999999995</c:v>
                </c:pt>
                <c:pt idx="8708">
                  <c:v>8.7070000000000007</c:v>
                </c:pt>
                <c:pt idx="8709">
                  <c:v>8.7080000000000002</c:v>
                </c:pt>
                <c:pt idx="8710">
                  <c:v>8.7089999999999996</c:v>
                </c:pt>
                <c:pt idx="8711">
                  <c:v>8.7100000000000009</c:v>
                </c:pt>
                <c:pt idx="8712">
                  <c:v>8.7110000000000003</c:v>
                </c:pt>
                <c:pt idx="8713">
                  <c:v>8.7119999999999997</c:v>
                </c:pt>
                <c:pt idx="8714">
                  <c:v>8.7129999999999992</c:v>
                </c:pt>
                <c:pt idx="8715">
                  <c:v>8.7140000000000004</c:v>
                </c:pt>
                <c:pt idx="8716">
                  <c:v>8.7149999999999999</c:v>
                </c:pt>
                <c:pt idx="8717">
                  <c:v>8.7159999999999993</c:v>
                </c:pt>
                <c:pt idx="8718">
                  <c:v>8.7170000000000005</c:v>
                </c:pt>
                <c:pt idx="8719">
                  <c:v>8.718</c:v>
                </c:pt>
                <c:pt idx="8720">
                  <c:v>8.7189999999999994</c:v>
                </c:pt>
                <c:pt idx="8721">
                  <c:v>8.7200000000000006</c:v>
                </c:pt>
                <c:pt idx="8722">
                  <c:v>8.7210000000000001</c:v>
                </c:pt>
                <c:pt idx="8723">
                  <c:v>8.7219999999999995</c:v>
                </c:pt>
                <c:pt idx="8724">
                  <c:v>8.7230000000000008</c:v>
                </c:pt>
                <c:pt idx="8725">
                  <c:v>8.7240000000000002</c:v>
                </c:pt>
                <c:pt idx="8726">
                  <c:v>8.7249999999999996</c:v>
                </c:pt>
                <c:pt idx="8727">
                  <c:v>8.7260000000000009</c:v>
                </c:pt>
                <c:pt idx="8728">
                  <c:v>8.7270000000000003</c:v>
                </c:pt>
                <c:pt idx="8729">
                  <c:v>8.7279999999999998</c:v>
                </c:pt>
                <c:pt idx="8730">
                  <c:v>8.7289999999999992</c:v>
                </c:pt>
                <c:pt idx="8731">
                  <c:v>8.73</c:v>
                </c:pt>
                <c:pt idx="8732">
                  <c:v>8.7309999999999999</c:v>
                </c:pt>
                <c:pt idx="8733">
                  <c:v>8.7319999999999993</c:v>
                </c:pt>
                <c:pt idx="8734">
                  <c:v>8.7330000000000005</c:v>
                </c:pt>
                <c:pt idx="8735">
                  <c:v>8.734</c:v>
                </c:pt>
                <c:pt idx="8736">
                  <c:v>8.7349999999999994</c:v>
                </c:pt>
                <c:pt idx="8737">
                  <c:v>8.7360000000000007</c:v>
                </c:pt>
                <c:pt idx="8738">
                  <c:v>8.7370000000000001</c:v>
                </c:pt>
                <c:pt idx="8739">
                  <c:v>8.7379999999999995</c:v>
                </c:pt>
                <c:pt idx="8740">
                  <c:v>8.7390000000000008</c:v>
                </c:pt>
                <c:pt idx="8741">
                  <c:v>8.74</c:v>
                </c:pt>
                <c:pt idx="8742">
                  <c:v>8.7409999999999997</c:v>
                </c:pt>
                <c:pt idx="8743">
                  <c:v>8.7420000000000009</c:v>
                </c:pt>
                <c:pt idx="8744">
                  <c:v>8.7430000000000003</c:v>
                </c:pt>
                <c:pt idx="8745">
                  <c:v>8.7439999999999998</c:v>
                </c:pt>
                <c:pt idx="8746">
                  <c:v>8.7449999999999992</c:v>
                </c:pt>
                <c:pt idx="8747">
                  <c:v>8.7460000000000004</c:v>
                </c:pt>
                <c:pt idx="8748">
                  <c:v>8.7469999999999999</c:v>
                </c:pt>
                <c:pt idx="8749">
                  <c:v>8.7479999999999993</c:v>
                </c:pt>
                <c:pt idx="8750">
                  <c:v>8.7490000000000006</c:v>
                </c:pt>
                <c:pt idx="8751">
                  <c:v>8.75</c:v>
                </c:pt>
                <c:pt idx="8752">
                  <c:v>8.7509999999999994</c:v>
                </c:pt>
                <c:pt idx="8753">
                  <c:v>8.7520000000000007</c:v>
                </c:pt>
                <c:pt idx="8754">
                  <c:v>8.7530000000000001</c:v>
                </c:pt>
                <c:pt idx="8755">
                  <c:v>8.7539999999999996</c:v>
                </c:pt>
                <c:pt idx="8756">
                  <c:v>8.7550000000000008</c:v>
                </c:pt>
                <c:pt idx="8757">
                  <c:v>8.7560000000000002</c:v>
                </c:pt>
                <c:pt idx="8758">
                  <c:v>8.7569999999999997</c:v>
                </c:pt>
                <c:pt idx="8759">
                  <c:v>8.7579999999999991</c:v>
                </c:pt>
                <c:pt idx="8760">
                  <c:v>8.7590000000000003</c:v>
                </c:pt>
                <c:pt idx="8761">
                  <c:v>8.76</c:v>
                </c:pt>
                <c:pt idx="8762">
                  <c:v>8.7609999999999992</c:v>
                </c:pt>
                <c:pt idx="8763">
                  <c:v>8.7620000000000005</c:v>
                </c:pt>
                <c:pt idx="8764">
                  <c:v>8.7629999999999999</c:v>
                </c:pt>
                <c:pt idx="8765">
                  <c:v>8.7639999999999993</c:v>
                </c:pt>
                <c:pt idx="8766">
                  <c:v>8.7650000000000006</c:v>
                </c:pt>
                <c:pt idx="8767">
                  <c:v>8.766</c:v>
                </c:pt>
                <c:pt idx="8768">
                  <c:v>8.7669999999999995</c:v>
                </c:pt>
                <c:pt idx="8769">
                  <c:v>8.7680000000000007</c:v>
                </c:pt>
                <c:pt idx="8770">
                  <c:v>8.7690000000000001</c:v>
                </c:pt>
                <c:pt idx="8771">
                  <c:v>8.77</c:v>
                </c:pt>
                <c:pt idx="8772">
                  <c:v>8.7710000000000008</c:v>
                </c:pt>
                <c:pt idx="8773">
                  <c:v>8.7720000000000002</c:v>
                </c:pt>
                <c:pt idx="8774">
                  <c:v>8.7729999999999997</c:v>
                </c:pt>
                <c:pt idx="8775">
                  <c:v>8.7739999999999991</c:v>
                </c:pt>
                <c:pt idx="8776">
                  <c:v>8.7750000000000004</c:v>
                </c:pt>
                <c:pt idx="8777">
                  <c:v>8.7759999999999998</c:v>
                </c:pt>
                <c:pt idx="8778">
                  <c:v>8.7769999999999992</c:v>
                </c:pt>
                <c:pt idx="8779">
                  <c:v>8.7780000000000005</c:v>
                </c:pt>
                <c:pt idx="8780">
                  <c:v>8.7789999999999999</c:v>
                </c:pt>
                <c:pt idx="8781">
                  <c:v>8.7799999999999994</c:v>
                </c:pt>
                <c:pt idx="8782">
                  <c:v>8.7810000000000006</c:v>
                </c:pt>
                <c:pt idx="8783">
                  <c:v>8.782</c:v>
                </c:pt>
                <c:pt idx="8784">
                  <c:v>8.7829999999999995</c:v>
                </c:pt>
                <c:pt idx="8785">
                  <c:v>8.7840000000000007</c:v>
                </c:pt>
                <c:pt idx="8786">
                  <c:v>8.7850000000000001</c:v>
                </c:pt>
                <c:pt idx="8787">
                  <c:v>8.7859999999999996</c:v>
                </c:pt>
                <c:pt idx="8788">
                  <c:v>8.7870000000000008</c:v>
                </c:pt>
                <c:pt idx="8789">
                  <c:v>8.7880000000000003</c:v>
                </c:pt>
                <c:pt idx="8790">
                  <c:v>8.7889999999999997</c:v>
                </c:pt>
                <c:pt idx="8791">
                  <c:v>8.7899999999999991</c:v>
                </c:pt>
                <c:pt idx="8792">
                  <c:v>8.7910000000000004</c:v>
                </c:pt>
                <c:pt idx="8793">
                  <c:v>8.7919999999999998</c:v>
                </c:pt>
                <c:pt idx="8794">
                  <c:v>8.7929999999999993</c:v>
                </c:pt>
                <c:pt idx="8795">
                  <c:v>8.7940000000000005</c:v>
                </c:pt>
                <c:pt idx="8796">
                  <c:v>8.7949999999999999</c:v>
                </c:pt>
                <c:pt idx="8797">
                  <c:v>8.7959999999999994</c:v>
                </c:pt>
                <c:pt idx="8798">
                  <c:v>8.7970000000000006</c:v>
                </c:pt>
                <c:pt idx="8799">
                  <c:v>8.798</c:v>
                </c:pt>
                <c:pt idx="8800">
                  <c:v>8.7989999999999995</c:v>
                </c:pt>
                <c:pt idx="8801">
                  <c:v>8.8000000000000007</c:v>
                </c:pt>
                <c:pt idx="8802">
                  <c:v>8.8010000000000002</c:v>
                </c:pt>
                <c:pt idx="8803">
                  <c:v>8.8019999999999996</c:v>
                </c:pt>
                <c:pt idx="8804">
                  <c:v>8.8030000000000008</c:v>
                </c:pt>
                <c:pt idx="8805">
                  <c:v>8.8040000000000003</c:v>
                </c:pt>
                <c:pt idx="8806">
                  <c:v>8.8049999999999997</c:v>
                </c:pt>
                <c:pt idx="8807">
                  <c:v>8.8059999999999992</c:v>
                </c:pt>
                <c:pt idx="8808">
                  <c:v>8.8070000000000004</c:v>
                </c:pt>
                <c:pt idx="8809">
                  <c:v>8.8079999999999998</c:v>
                </c:pt>
                <c:pt idx="8810">
                  <c:v>8.8089999999999993</c:v>
                </c:pt>
                <c:pt idx="8811">
                  <c:v>8.81</c:v>
                </c:pt>
                <c:pt idx="8812">
                  <c:v>8.8109999999999999</c:v>
                </c:pt>
                <c:pt idx="8813">
                  <c:v>8.8119999999999994</c:v>
                </c:pt>
                <c:pt idx="8814">
                  <c:v>8.8130000000000006</c:v>
                </c:pt>
                <c:pt idx="8815">
                  <c:v>8.8140000000000001</c:v>
                </c:pt>
                <c:pt idx="8816">
                  <c:v>8.8149999999999995</c:v>
                </c:pt>
                <c:pt idx="8817">
                  <c:v>8.8160000000000007</c:v>
                </c:pt>
                <c:pt idx="8818">
                  <c:v>8.8170000000000002</c:v>
                </c:pt>
                <c:pt idx="8819">
                  <c:v>8.8179999999999996</c:v>
                </c:pt>
                <c:pt idx="8820">
                  <c:v>8.8190000000000008</c:v>
                </c:pt>
                <c:pt idx="8821">
                  <c:v>8.82</c:v>
                </c:pt>
                <c:pt idx="8822">
                  <c:v>8.8209999999999997</c:v>
                </c:pt>
                <c:pt idx="8823">
                  <c:v>8.8219999999999992</c:v>
                </c:pt>
                <c:pt idx="8824">
                  <c:v>8.8230000000000004</c:v>
                </c:pt>
                <c:pt idx="8825">
                  <c:v>8.8239999999999998</c:v>
                </c:pt>
                <c:pt idx="8826">
                  <c:v>8.8249999999999993</c:v>
                </c:pt>
                <c:pt idx="8827">
                  <c:v>8.8260000000000005</c:v>
                </c:pt>
                <c:pt idx="8828">
                  <c:v>8.827</c:v>
                </c:pt>
                <c:pt idx="8829">
                  <c:v>8.8279999999999994</c:v>
                </c:pt>
                <c:pt idx="8830">
                  <c:v>8.8290000000000006</c:v>
                </c:pt>
                <c:pt idx="8831">
                  <c:v>8.83</c:v>
                </c:pt>
                <c:pt idx="8832">
                  <c:v>8.8309999999999995</c:v>
                </c:pt>
                <c:pt idx="8833">
                  <c:v>8.8320000000000007</c:v>
                </c:pt>
                <c:pt idx="8834">
                  <c:v>8.8330000000000002</c:v>
                </c:pt>
                <c:pt idx="8835">
                  <c:v>8.8339999999999996</c:v>
                </c:pt>
                <c:pt idx="8836">
                  <c:v>8.8350000000000009</c:v>
                </c:pt>
                <c:pt idx="8837">
                  <c:v>8.8360000000000003</c:v>
                </c:pt>
                <c:pt idx="8838">
                  <c:v>8.8369999999999997</c:v>
                </c:pt>
                <c:pt idx="8839">
                  <c:v>8.8379999999999992</c:v>
                </c:pt>
                <c:pt idx="8840">
                  <c:v>8.8390000000000004</c:v>
                </c:pt>
                <c:pt idx="8841">
                  <c:v>8.84</c:v>
                </c:pt>
                <c:pt idx="8842">
                  <c:v>8.8409999999999993</c:v>
                </c:pt>
                <c:pt idx="8843">
                  <c:v>8.8420000000000005</c:v>
                </c:pt>
                <c:pt idx="8844">
                  <c:v>8.843</c:v>
                </c:pt>
                <c:pt idx="8845">
                  <c:v>8.8439999999999994</c:v>
                </c:pt>
                <c:pt idx="8846">
                  <c:v>8.8450000000000006</c:v>
                </c:pt>
                <c:pt idx="8847">
                  <c:v>8.8460000000000001</c:v>
                </c:pt>
                <c:pt idx="8848">
                  <c:v>8.8469999999999995</c:v>
                </c:pt>
                <c:pt idx="8849">
                  <c:v>8.8480000000000008</c:v>
                </c:pt>
                <c:pt idx="8850">
                  <c:v>8.8490000000000002</c:v>
                </c:pt>
                <c:pt idx="8851">
                  <c:v>8.85</c:v>
                </c:pt>
                <c:pt idx="8852">
                  <c:v>8.8510000000000009</c:v>
                </c:pt>
                <c:pt idx="8853">
                  <c:v>8.8520000000000003</c:v>
                </c:pt>
                <c:pt idx="8854">
                  <c:v>8.8529999999999998</c:v>
                </c:pt>
                <c:pt idx="8855">
                  <c:v>8.8539999999999992</c:v>
                </c:pt>
                <c:pt idx="8856">
                  <c:v>8.8550000000000004</c:v>
                </c:pt>
                <c:pt idx="8857">
                  <c:v>8.8559999999999999</c:v>
                </c:pt>
                <c:pt idx="8858">
                  <c:v>8.8569999999999993</c:v>
                </c:pt>
                <c:pt idx="8859">
                  <c:v>8.8580000000000005</c:v>
                </c:pt>
                <c:pt idx="8860">
                  <c:v>8.859</c:v>
                </c:pt>
                <c:pt idx="8861">
                  <c:v>8.86</c:v>
                </c:pt>
                <c:pt idx="8862">
                  <c:v>8.8610000000000007</c:v>
                </c:pt>
                <c:pt idx="8863">
                  <c:v>8.8620000000000001</c:v>
                </c:pt>
                <c:pt idx="8864">
                  <c:v>8.8629999999999995</c:v>
                </c:pt>
                <c:pt idx="8865">
                  <c:v>8.8640000000000008</c:v>
                </c:pt>
                <c:pt idx="8866">
                  <c:v>8.8650000000000002</c:v>
                </c:pt>
                <c:pt idx="8867">
                  <c:v>8.8659999999999997</c:v>
                </c:pt>
                <c:pt idx="8868">
                  <c:v>8.8670000000000009</c:v>
                </c:pt>
                <c:pt idx="8869">
                  <c:v>8.8680000000000003</c:v>
                </c:pt>
                <c:pt idx="8870">
                  <c:v>8.8689999999999998</c:v>
                </c:pt>
                <c:pt idx="8871">
                  <c:v>8.8699999999999992</c:v>
                </c:pt>
                <c:pt idx="8872">
                  <c:v>8.8710000000000004</c:v>
                </c:pt>
                <c:pt idx="8873">
                  <c:v>8.8719999999999999</c:v>
                </c:pt>
                <c:pt idx="8874">
                  <c:v>8.8729999999999993</c:v>
                </c:pt>
                <c:pt idx="8875">
                  <c:v>8.8740000000000006</c:v>
                </c:pt>
                <c:pt idx="8876">
                  <c:v>8.875</c:v>
                </c:pt>
                <c:pt idx="8877">
                  <c:v>8.8759999999999994</c:v>
                </c:pt>
                <c:pt idx="8878">
                  <c:v>8.8770000000000007</c:v>
                </c:pt>
                <c:pt idx="8879">
                  <c:v>8.8780000000000001</c:v>
                </c:pt>
                <c:pt idx="8880">
                  <c:v>8.8789999999999996</c:v>
                </c:pt>
                <c:pt idx="8881">
                  <c:v>8.8800000000000008</c:v>
                </c:pt>
                <c:pt idx="8882">
                  <c:v>8.8810000000000002</c:v>
                </c:pt>
                <c:pt idx="8883">
                  <c:v>8.8819999999999997</c:v>
                </c:pt>
                <c:pt idx="8884">
                  <c:v>8.8829999999999991</c:v>
                </c:pt>
                <c:pt idx="8885">
                  <c:v>8.8840000000000003</c:v>
                </c:pt>
                <c:pt idx="8886">
                  <c:v>8.8849999999999998</c:v>
                </c:pt>
                <c:pt idx="8887">
                  <c:v>8.8859999999999992</c:v>
                </c:pt>
                <c:pt idx="8888">
                  <c:v>8.8870000000000005</c:v>
                </c:pt>
                <c:pt idx="8889">
                  <c:v>8.8879999999999999</c:v>
                </c:pt>
                <c:pt idx="8890">
                  <c:v>8.8889999999999993</c:v>
                </c:pt>
                <c:pt idx="8891">
                  <c:v>8.89</c:v>
                </c:pt>
                <c:pt idx="8892">
                  <c:v>8.891</c:v>
                </c:pt>
                <c:pt idx="8893">
                  <c:v>8.8919999999999995</c:v>
                </c:pt>
                <c:pt idx="8894">
                  <c:v>8.8930000000000007</c:v>
                </c:pt>
                <c:pt idx="8895">
                  <c:v>8.8940000000000001</c:v>
                </c:pt>
                <c:pt idx="8896">
                  <c:v>8.8949999999999996</c:v>
                </c:pt>
                <c:pt idx="8897">
                  <c:v>8.8960000000000008</c:v>
                </c:pt>
                <c:pt idx="8898">
                  <c:v>8.8970000000000002</c:v>
                </c:pt>
                <c:pt idx="8899">
                  <c:v>8.8979999999999997</c:v>
                </c:pt>
                <c:pt idx="8900">
                  <c:v>8.8989999999999991</c:v>
                </c:pt>
                <c:pt idx="8901">
                  <c:v>8.9</c:v>
                </c:pt>
                <c:pt idx="8902">
                  <c:v>8.9009999999999998</c:v>
                </c:pt>
                <c:pt idx="8903">
                  <c:v>8.9019999999999992</c:v>
                </c:pt>
                <c:pt idx="8904">
                  <c:v>8.9030000000000005</c:v>
                </c:pt>
                <c:pt idx="8905">
                  <c:v>8.9039999999999999</c:v>
                </c:pt>
                <c:pt idx="8906">
                  <c:v>8.9049999999999994</c:v>
                </c:pt>
                <c:pt idx="8907">
                  <c:v>8.9060000000000006</c:v>
                </c:pt>
                <c:pt idx="8908">
                  <c:v>8.907</c:v>
                </c:pt>
                <c:pt idx="8909">
                  <c:v>8.9079999999999995</c:v>
                </c:pt>
                <c:pt idx="8910">
                  <c:v>8.9090000000000007</c:v>
                </c:pt>
                <c:pt idx="8911">
                  <c:v>8.91</c:v>
                </c:pt>
                <c:pt idx="8912">
                  <c:v>8.9109999999999996</c:v>
                </c:pt>
                <c:pt idx="8913">
                  <c:v>8.9120000000000008</c:v>
                </c:pt>
                <c:pt idx="8914">
                  <c:v>8.9130000000000003</c:v>
                </c:pt>
                <c:pt idx="8915">
                  <c:v>8.9139999999999997</c:v>
                </c:pt>
                <c:pt idx="8916">
                  <c:v>8.9149999999999991</c:v>
                </c:pt>
                <c:pt idx="8917">
                  <c:v>8.9160000000000004</c:v>
                </c:pt>
                <c:pt idx="8918">
                  <c:v>8.9169999999999998</c:v>
                </c:pt>
                <c:pt idx="8919">
                  <c:v>8.9179999999999993</c:v>
                </c:pt>
                <c:pt idx="8920">
                  <c:v>8.9190000000000005</c:v>
                </c:pt>
                <c:pt idx="8921">
                  <c:v>8.92</c:v>
                </c:pt>
                <c:pt idx="8922">
                  <c:v>8.9209999999999994</c:v>
                </c:pt>
                <c:pt idx="8923">
                  <c:v>8.9220000000000006</c:v>
                </c:pt>
                <c:pt idx="8924">
                  <c:v>8.923</c:v>
                </c:pt>
                <c:pt idx="8925">
                  <c:v>8.9239999999999995</c:v>
                </c:pt>
                <c:pt idx="8926">
                  <c:v>8.9250000000000007</c:v>
                </c:pt>
                <c:pt idx="8927">
                  <c:v>8.9260000000000002</c:v>
                </c:pt>
                <c:pt idx="8928">
                  <c:v>8.9269999999999996</c:v>
                </c:pt>
                <c:pt idx="8929">
                  <c:v>8.9280000000000008</c:v>
                </c:pt>
                <c:pt idx="8930">
                  <c:v>8.9290000000000003</c:v>
                </c:pt>
                <c:pt idx="8931">
                  <c:v>8.93</c:v>
                </c:pt>
                <c:pt idx="8932">
                  <c:v>8.9309999999999992</c:v>
                </c:pt>
                <c:pt idx="8933">
                  <c:v>8.9320000000000004</c:v>
                </c:pt>
                <c:pt idx="8934">
                  <c:v>8.9329999999999998</c:v>
                </c:pt>
                <c:pt idx="8935">
                  <c:v>8.9339999999999993</c:v>
                </c:pt>
                <c:pt idx="8936">
                  <c:v>8.9350000000000005</c:v>
                </c:pt>
                <c:pt idx="8937">
                  <c:v>8.9359999999999999</c:v>
                </c:pt>
                <c:pt idx="8938">
                  <c:v>8.9369999999999994</c:v>
                </c:pt>
                <c:pt idx="8939">
                  <c:v>8.9380000000000006</c:v>
                </c:pt>
                <c:pt idx="8940">
                  <c:v>8.9390000000000001</c:v>
                </c:pt>
                <c:pt idx="8941">
                  <c:v>8.94</c:v>
                </c:pt>
                <c:pt idx="8942">
                  <c:v>8.9410000000000007</c:v>
                </c:pt>
                <c:pt idx="8943">
                  <c:v>8.9420000000000002</c:v>
                </c:pt>
                <c:pt idx="8944">
                  <c:v>8.9429999999999996</c:v>
                </c:pt>
                <c:pt idx="8945">
                  <c:v>8.9440000000000008</c:v>
                </c:pt>
                <c:pt idx="8946">
                  <c:v>8.9450000000000003</c:v>
                </c:pt>
                <c:pt idx="8947">
                  <c:v>8.9459999999999997</c:v>
                </c:pt>
                <c:pt idx="8948">
                  <c:v>8.9469999999999992</c:v>
                </c:pt>
                <c:pt idx="8949">
                  <c:v>8.9480000000000004</c:v>
                </c:pt>
                <c:pt idx="8950">
                  <c:v>8.9489999999999998</c:v>
                </c:pt>
                <c:pt idx="8951">
                  <c:v>8.9499999999999993</c:v>
                </c:pt>
                <c:pt idx="8952">
                  <c:v>8.9510000000000005</c:v>
                </c:pt>
                <c:pt idx="8953">
                  <c:v>8.952</c:v>
                </c:pt>
                <c:pt idx="8954">
                  <c:v>8.9529999999999994</c:v>
                </c:pt>
                <c:pt idx="8955">
                  <c:v>8.9540000000000006</c:v>
                </c:pt>
                <c:pt idx="8956">
                  <c:v>8.9550000000000001</c:v>
                </c:pt>
                <c:pt idx="8957">
                  <c:v>8.9559999999999995</c:v>
                </c:pt>
                <c:pt idx="8958">
                  <c:v>8.9570000000000007</c:v>
                </c:pt>
                <c:pt idx="8959">
                  <c:v>8.9580000000000002</c:v>
                </c:pt>
                <c:pt idx="8960">
                  <c:v>8.9589999999999996</c:v>
                </c:pt>
                <c:pt idx="8961">
                  <c:v>8.9600000000000009</c:v>
                </c:pt>
                <c:pt idx="8962">
                  <c:v>8.9610000000000003</c:v>
                </c:pt>
                <c:pt idx="8963">
                  <c:v>8.9619999999999997</c:v>
                </c:pt>
                <c:pt idx="8964">
                  <c:v>8.9629999999999992</c:v>
                </c:pt>
                <c:pt idx="8965">
                  <c:v>8.9640000000000004</c:v>
                </c:pt>
                <c:pt idx="8966">
                  <c:v>8.9649999999999999</c:v>
                </c:pt>
                <c:pt idx="8967">
                  <c:v>8.9659999999999993</c:v>
                </c:pt>
                <c:pt idx="8968">
                  <c:v>8.9670000000000005</c:v>
                </c:pt>
                <c:pt idx="8969">
                  <c:v>8.968</c:v>
                </c:pt>
                <c:pt idx="8970">
                  <c:v>8.9689999999999994</c:v>
                </c:pt>
                <c:pt idx="8971">
                  <c:v>8.9700000000000006</c:v>
                </c:pt>
                <c:pt idx="8972">
                  <c:v>8.9710000000000001</c:v>
                </c:pt>
                <c:pt idx="8973">
                  <c:v>8.9719999999999995</c:v>
                </c:pt>
                <c:pt idx="8974">
                  <c:v>8.9730000000000008</c:v>
                </c:pt>
                <c:pt idx="8975">
                  <c:v>8.9740000000000002</c:v>
                </c:pt>
                <c:pt idx="8976">
                  <c:v>8.9749999999999996</c:v>
                </c:pt>
                <c:pt idx="8977">
                  <c:v>8.9760000000000009</c:v>
                </c:pt>
                <c:pt idx="8978">
                  <c:v>8.9770000000000003</c:v>
                </c:pt>
                <c:pt idx="8979">
                  <c:v>8.9779999999999998</c:v>
                </c:pt>
                <c:pt idx="8980">
                  <c:v>8.9789999999999992</c:v>
                </c:pt>
                <c:pt idx="8981">
                  <c:v>8.98</c:v>
                </c:pt>
                <c:pt idx="8982">
                  <c:v>8.9809999999999999</c:v>
                </c:pt>
                <c:pt idx="8983">
                  <c:v>8.9819999999999993</c:v>
                </c:pt>
                <c:pt idx="8984">
                  <c:v>8.9830000000000005</c:v>
                </c:pt>
                <c:pt idx="8985">
                  <c:v>8.984</c:v>
                </c:pt>
                <c:pt idx="8986">
                  <c:v>8.9849999999999994</c:v>
                </c:pt>
                <c:pt idx="8987">
                  <c:v>8.9860000000000007</c:v>
                </c:pt>
                <c:pt idx="8988">
                  <c:v>8.9870000000000001</c:v>
                </c:pt>
                <c:pt idx="8989">
                  <c:v>8.9879999999999995</c:v>
                </c:pt>
                <c:pt idx="8990">
                  <c:v>8.9890000000000008</c:v>
                </c:pt>
                <c:pt idx="8991">
                  <c:v>8.99</c:v>
                </c:pt>
                <c:pt idx="8992">
                  <c:v>8.9909999999999997</c:v>
                </c:pt>
                <c:pt idx="8993">
                  <c:v>8.9920000000000009</c:v>
                </c:pt>
                <c:pt idx="8994">
                  <c:v>8.9930000000000003</c:v>
                </c:pt>
                <c:pt idx="8995">
                  <c:v>8.9939999999999998</c:v>
                </c:pt>
                <c:pt idx="8996">
                  <c:v>8.9949999999999992</c:v>
                </c:pt>
                <c:pt idx="8997">
                  <c:v>8.9960000000000004</c:v>
                </c:pt>
                <c:pt idx="8998">
                  <c:v>8.9969999999999999</c:v>
                </c:pt>
                <c:pt idx="8999">
                  <c:v>8.9979999999999993</c:v>
                </c:pt>
                <c:pt idx="9000">
                  <c:v>8.9990000000000006</c:v>
                </c:pt>
                <c:pt idx="9001">
                  <c:v>9</c:v>
                </c:pt>
                <c:pt idx="9002">
                  <c:v>9.0009999999999994</c:v>
                </c:pt>
                <c:pt idx="9003">
                  <c:v>9.0020000000000007</c:v>
                </c:pt>
                <c:pt idx="9004">
                  <c:v>9.0030000000000001</c:v>
                </c:pt>
                <c:pt idx="9005">
                  <c:v>9.0039999999999996</c:v>
                </c:pt>
                <c:pt idx="9006">
                  <c:v>9.0050000000000008</c:v>
                </c:pt>
                <c:pt idx="9007">
                  <c:v>9.0060000000000002</c:v>
                </c:pt>
                <c:pt idx="9008">
                  <c:v>9.0069999999999997</c:v>
                </c:pt>
                <c:pt idx="9009">
                  <c:v>9.0079999999999991</c:v>
                </c:pt>
                <c:pt idx="9010">
                  <c:v>9.0090000000000003</c:v>
                </c:pt>
                <c:pt idx="9011">
                  <c:v>9.01</c:v>
                </c:pt>
                <c:pt idx="9012">
                  <c:v>9.0109999999999992</c:v>
                </c:pt>
                <c:pt idx="9013">
                  <c:v>9.0120000000000005</c:v>
                </c:pt>
                <c:pt idx="9014">
                  <c:v>9.0129999999999999</c:v>
                </c:pt>
                <c:pt idx="9015">
                  <c:v>9.0139999999999993</c:v>
                </c:pt>
                <c:pt idx="9016">
                  <c:v>9.0150000000000006</c:v>
                </c:pt>
                <c:pt idx="9017">
                  <c:v>9.016</c:v>
                </c:pt>
                <c:pt idx="9018">
                  <c:v>9.0169999999999995</c:v>
                </c:pt>
                <c:pt idx="9019">
                  <c:v>9.0180000000000007</c:v>
                </c:pt>
                <c:pt idx="9020">
                  <c:v>9.0190000000000001</c:v>
                </c:pt>
                <c:pt idx="9021">
                  <c:v>9.02</c:v>
                </c:pt>
                <c:pt idx="9022">
                  <c:v>9.0210000000000008</c:v>
                </c:pt>
                <c:pt idx="9023">
                  <c:v>9.0220000000000002</c:v>
                </c:pt>
                <c:pt idx="9024">
                  <c:v>9.0229999999999997</c:v>
                </c:pt>
                <c:pt idx="9025">
                  <c:v>9.0239999999999991</c:v>
                </c:pt>
                <c:pt idx="9026">
                  <c:v>9.0250000000000004</c:v>
                </c:pt>
                <c:pt idx="9027">
                  <c:v>9.0259999999999998</c:v>
                </c:pt>
                <c:pt idx="9028">
                  <c:v>9.0269999999999992</c:v>
                </c:pt>
                <c:pt idx="9029">
                  <c:v>9.0280000000000005</c:v>
                </c:pt>
                <c:pt idx="9030">
                  <c:v>9.0289999999999999</c:v>
                </c:pt>
                <c:pt idx="9031">
                  <c:v>9.0299999999999994</c:v>
                </c:pt>
                <c:pt idx="9032">
                  <c:v>9.0310000000000006</c:v>
                </c:pt>
                <c:pt idx="9033">
                  <c:v>9.032</c:v>
                </c:pt>
                <c:pt idx="9034">
                  <c:v>9.0329999999999995</c:v>
                </c:pt>
                <c:pt idx="9035">
                  <c:v>9.0340000000000007</c:v>
                </c:pt>
                <c:pt idx="9036">
                  <c:v>9.0350000000000001</c:v>
                </c:pt>
                <c:pt idx="9037">
                  <c:v>9.0359999999999996</c:v>
                </c:pt>
                <c:pt idx="9038">
                  <c:v>9.0370000000000008</c:v>
                </c:pt>
                <c:pt idx="9039">
                  <c:v>9.0380000000000003</c:v>
                </c:pt>
                <c:pt idx="9040">
                  <c:v>9.0389999999999997</c:v>
                </c:pt>
                <c:pt idx="9041">
                  <c:v>9.0399999999999991</c:v>
                </c:pt>
                <c:pt idx="9042">
                  <c:v>9.0410000000000004</c:v>
                </c:pt>
                <c:pt idx="9043">
                  <c:v>9.0419999999999998</c:v>
                </c:pt>
                <c:pt idx="9044">
                  <c:v>9.0429999999999993</c:v>
                </c:pt>
                <c:pt idx="9045">
                  <c:v>9.0440000000000005</c:v>
                </c:pt>
                <c:pt idx="9046">
                  <c:v>9.0449999999999999</c:v>
                </c:pt>
                <c:pt idx="9047">
                  <c:v>9.0459999999999994</c:v>
                </c:pt>
                <c:pt idx="9048">
                  <c:v>9.0470000000000006</c:v>
                </c:pt>
                <c:pt idx="9049">
                  <c:v>9.048</c:v>
                </c:pt>
                <c:pt idx="9050">
                  <c:v>9.0489999999999995</c:v>
                </c:pt>
                <c:pt idx="9051">
                  <c:v>9.0500000000000007</c:v>
                </c:pt>
                <c:pt idx="9052">
                  <c:v>9.0510000000000002</c:v>
                </c:pt>
                <c:pt idx="9053">
                  <c:v>9.0519999999999996</c:v>
                </c:pt>
                <c:pt idx="9054">
                  <c:v>9.0530000000000008</c:v>
                </c:pt>
                <c:pt idx="9055">
                  <c:v>9.0540000000000003</c:v>
                </c:pt>
                <c:pt idx="9056">
                  <c:v>9.0549999999999997</c:v>
                </c:pt>
                <c:pt idx="9057">
                  <c:v>9.0559999999999992</c:v>
                </c:pt>
                <c:pt idx="9058">
                  <c:v>9.0570000000000004</c:v>
                </c:pt>
                <c:pt idx="9059">
                  <c:v>9.0579999999999998</c:v>
                </c:pt>
                <c:pt idx="9060">
                  <c:v>9.0589999999999993</c:v>
                </c:pt>
                <c:pt idx="9061">
                  <c:v>9.06</c:v>
                </c:pt>
                <c:pt idx="9062">
                  <c:v>9.0609999999999999</c:v>
                </c:pt>
                <c:pt idx="9063">
                  <c:v>9.0619999999999994</c:v>
                </c:pt>
                <c:pt idx="9064">
                  <c:v>9.0630000000000006</c:v>
                </c:pt>
                <c:pt idx="9065">
                  <c:v>9.0640000000000001</c:v>
                </c:pt>
                <c:pt idx="9066">
                  <c:v>9.0649999999999995</c:v>
                </c:pt>
                <c:pt idx="9067">
                  <c:v>9.0660000000000007</c:v>
                </c:pt>
                <c:pt idx="9068">
                  <c:v>9.0670000000000002</c:v>
                </c:pt>
                <c:pt idx="9069">
                  <c:v>9.0679999999999996</c:v>
                </c:pt>
                <c:pt idx="9070">
                  <c:v>9.0690000000000008</c:v>
                </c:pt>
                <c:pt idx="9071">
                  <c:v>9.07</c:v>
                </c:pt>
                <c:pt idx="9072">
                  <c:v>9.0709999999999997</c:v>
                </c:pt>
                <c:pt idx="9073">
                  <c:v>9.0719999999999992</c:v>
                </c:pt>
                <c:pt idx="9074">
                  <c:v>9.0730000000000004</c:v>
                </c:pt>
                <c:pt idx="9075">
                  <c:v>9.0739999999999998</c:v>
                </c:pt>
                <c:pt idx="9076">
                  <c:v>9.0749999999999993</c:v>
                </c:pt>
                <c:pt idx="9077">
                  <c:v>9.0760000000000005</c:v>
                </c:pt>
                <c:pt idx="9078">
                  <c:v>9.077</c:v>
                </c:pt>
                <c:pt idx="9079">
                  <c:v>9.0779999999999994</c:v>
                </c:pt>
                <c:pt idx="9080">
                  <c:v>9.0790000000000006</c:v>
                </c:pt>
                <c:pt idx="9081">
                  <c:v>9.08</c:v>
                </c:pt>
                <c:pt idx="9082">
                  <c:v>9.0809999999999995</c:v>
                </c:pt>
                <c:pt idx="9083">
                  <c:v>9.0820000000000007</c:v>
                </c:pt>
                <c:pt idx="9084">
                  <c:v>9.0830000000000002</c:v>
                </c:pt>
                <c:pt idx="9085">
                  <c:v>9.0839999999999996</c:v>
                </c:pt>
                <c:pt idx="9086">
                  <c:v>9.0850000000000009</c:v>
                </c:pt>
                <c:pt idx="9087">
                  <c:v>9.0860000000000003</c:v>
                </c:pt>
                <c:pt idx="9088">
                  <c:v>9.0869999999999997</c:v>
                </c:pt>
                <c:pt idx="9089">
                  <c:v>9.0879999999999992</c:v>
                </c:pt>
                <c:pt idx="9090">
                  <c:v>9.0890000000000004</c:v>
                </c:pt>
                <c:pt idx="9091">
                  <c:v>9.09</c:v>
                </c:pt>
                <c:pt idx="9092">
                  <c:v>9.0909999999999993</c:v>
                </c:pt>
                <c:pt idx="9093">
                  <c:v>9.0920000000000005</c:v>
                </c:pt>
                <c:pt idx="9094">
                  <c:v>9.093</c:v>
                </c:pt>
                <c:pt idx="9095">
                  <c:v>9.0939999999999994</c:v>
                </c:pt>
                <c:pt idx="9096">
                  <c:v>9.0950000000000006</c:v>
                </c:pt>
                <c:pt idx="9097">
                  <c:v>9.0960000000000001</c:v>
                </c:pt>
                <c:pt idx="9098">
                  <c:v>9.0969999999999995</c:v>
                </c:pt>
                <c:pt idx="9099">
                  <c:v>9.0980000000000008</c:v>
                </c:pt>
                <c:pt idx="9100">
                  <c:v>9.0990000000000002</c:v>
                </c:pt>
                <c:pt idx="9101">
                  <c:v>9.1</c:v>
                </c:pt>
                <c:pt idx="9102">
                  <c:v>9.1010000000000009</c:v>
                </c:pt>
                <c:pt idx="9103">
                  <c:v>9.1020000000000003</c:v>
                </c:pt>
                <c:pt idx="9104">
                  <c:v>9.1029999999999998</c:v>
                </c:pt>
                <c:pt idx="9105">
                  <c:v>9.1039999999999992</c:v>
                </c:pt>
                <c:pt idx="9106">
                  <c:v>9.1050000000000004</c:v>
                </c:pt>
                <c:pt idx="9107">
                  <c:v>9.1059999999999999</c:v>
                </c:pt>
                <c:pt idx="9108">
                  <c:v>9.1069999999999993</c:v>
                </c:pt>
                <c:pt idx="9109">
                  <c:v>9.1080000000000005</c:v>
                </c:pt>
                <c:pt idx="9110">
                  <c:v>9.109</c:v>
                </c:pt>
                <c:pt idx="9111">
                  <c:v>9.11</c:v>
                </c:pt>
                <c:pt idx="9112">
                  <c:v>9.1110000000000007</c:v>
                </c:pt>
                <c:pt idx="9113">
                  <c:v>9.1120000000000001</c:v>
                </c:pt>
                <c:pt idx="9114">
                  <c:v>9.1129999999999995</c:v>
                </c:pt>
                <c:pt idx="9115">
                  <c:v>9.1140000000000008</c:v>
                </c:pt>
                <c:pt idx="9116">
                  <c:v>9.1150000000000002</c:v>
                </c:pt>
                <c:pt idx="9117">
                  <c:v>9.1159999999999997</c:v>
                </c:pt>
                <c:pt idx="9118">
                  <c:v>9.1170000000000009</c:v>
                </c:pt>
                <c:pt idx="9119">
                  <c:v>9.1180000000000003</c:v>
                </c:pt>
                <c:pt idx="9120">
                  <c:v>9.1189999999999998</c:v>
                </c:pt>
                <c:pt idx="9121">
                  <c:v>9.1199999999999992</c:v>
                </c:pt>
                <c:pt idx="9122">
                  <c:v>9.1210000000000004</c:v>
                </c:pt>
                <c:pt idx="9123">
                  <c:v>9.1219999999999999</c:v>
                </c:pt>
                <c:pt idx="9124">
                  <c:v>9.1229999999999993</c:v>
                </c:pt>
                <c:pt idx="9125">
                  <c:v>9.1240000000000006</c:v>
                </c:pt>
                <c:pt idx="9126">
                  <c:v>9.125</c:v>
                </c:pt>
                <c:pt idx="9127">
                  <c:v>9.1259999999999994</c:v>
                </c:pt>
                <c:pt idx="9128">
                  <c:v>9.1270000000000007</c:v>
                </c:pt>
                <c:pt idx="9129">
                  <c:v>9.1280000000000001</c:v>
                </c:pt>
                <c:pt idx="9130">
                  <c:v>9.1289999999999996</c:v>
                </c:pt>
                <c:pt idx="9131">
                  <c:v>9.1300000000000008</c:v>
                </c:pt>
                <c:pt idx="9132">
                  <c:v>9.1310000000000002</c:v>
                </c:pt>
                <c:pt idx="9133">
                  <c:v>9.1319999999999997</c:v>
                </c:pt>
                <c:pt idx="9134">
                  <c:v>9.1329999999999991</c:v>
                </c:pt>
                <c:pt idx="9135">
                  <c:v>9.1340000000000003</c:v>
                </c:pt>
                <c:pt idx="9136">
                  <c:v>9.1349999999999998</c:v>
                </c:pt>
                <c:pt idx="9137">
                  <c:v>9.1359999999999992</c:v>
                </c:pt>
                <c:pt idx="9138">
                  <c:v>9.1370000000000005</c:v>
                </c:pt>
                <c:pt idx="9139">
                  <c:v>9.1379999999999999</c:v>
                </c:pt>
                <c:pt idx="9140">
                  <c:v>9.1389999999999993</c:v>
                </c:pt>
                <c:pt idx="9141">
                  <c:v>9.14</c:v>
                </c:pt>
                <c:pt idx="9142">
                  <c:v>9.141</c:v>
                </c:pt>
                <c:pt idx="9143">
                  <c:v>9.1419999999999995</c:v>
                </c:pt>
                <c:pt idx="9144">
                  <c:v>9.1430000000000007</c:v>
                </c:pt>
                <c:pt idx="9145">
                  <c:v>9.1440000000000001</c:v>
                </c:pt>
                <c:pt idx="9146">
                  <c:v>9.1449999999999996</c:v>
                </c:pt>
                <c:pt idx="9147">
                  <c:v>9.1460000000000008</c:v>
                </c:pt>
                <c:pt idx="9148">
                  <c:v>9.1470000000000002</c:v>
                </c:pt>
                <c:pt idx="9149">
                  <c:v>9.1479999999999997</c:v>
                </c:pt>
                <c:pt idx="9150">
                  <c:v>9.1489999999999991</c:v>
                </c:pt>
                <c:pt idx="9151">
                  <c:v>9.15</c:v>
                </c:pt>
                <c:pt idx="9152">
                  <c:v>9.1509999999999998</c:v>
                </c:pt>
                <c:pt idx="9153">
                  <c:v>9.1519999999999992</c:v>
                </c:pt>
                <c:pt idx="9154">
                  <c:v>9.1530000000000005</c:v>
                </c:pt>
                <c:pt idx="9155">
                  <c:v>9.1539999999999999</c:v>
                </c:pt>
                <c:pt idx="9156">
                  <c:v>9.1549999999999994</c:v>
                </c:pt>
                <c:pt idx="9157">
                  <c:v>9.1560000000000006</c:v>
                </c:pt>
                <c:pt idx="9158">
                  <c:v>9.157</c:v>
                </c:pt>
                <c:pt idx="9159">
                  <c:v>9.1579999999999995</c:v>
                </c:pt>
                <c:pt idx="9160">
                  <c:v>9.1590000000000007</c:v>
                </c:pt>
                <c:pt idx="9161">
                  <c:v>9.16</c:v>
                </c:pt>
                <c:pt idx="9162">
                  <c:v>9.1609999999999996</c:v>
                </c:pt>
                <c:pt idx="9163">
                  <c:v>9.1620000000000008</c:v>
                </c:pt>
                <c:pt idx="9164">
                  <c:v>9.1630000000000003</c:v>
                </c:pt>
                <c:pt idx="9165">
                  <c:v>9.1639999999999997</c:v>
                </c:pt>
                <c:pt idx="9166">
                  <c:v>9.1649999999999991</c:v>
                </c:pt>
                <c:pt idx="9167">
                  <c:v>9.1660000000000004</c:v>
                </c:pt>
                <c:pt idx="9168">
                  <c:v>9.1669999999999998</c:v>
                </c:pt>
                <c:pt idx="9169">
                  <c:v>9.1679999999999993</c:v>
                </c:pt>
                <c:pt idx="9170">
                  <c:v>9.1690000000000005</c:v>
                </c:pt>
                <c:pt idx="9171">
                  <c:v>9.17</c:v>
                </c:pt>
                <c:pt idx="9172">
                  <c:v>9.1709999999999994</c:v>
                </c:pt>
                <c:pt idx="9173">
                  <c:v>9.1720000000000006</c:v>
                </c:pt>
                <c:pt idx="9174">
                  <c:v>9.173</c:v>
                </c:pt>
                <c:pt idx="9175">
                  <c:v>9.1739999999999995</c:v>
                </c:pt>
                <c:pt idx="9176">
                  <c:v>9.1750000000000007</c:v>
                </c:pt>
                <c:pt idx="9177">
                  <c:v>9.1760000000000002</c:v>
                </c:pt>
                <c:pt idx="9178">
                  <c:v>9.1769999999999996</c:v>
                </c:pt>
                <c:pt idx="9179">
                  <c:v>9.1780000000000008</c:v>
                </c:pt>
                <c:pt idx="9180">
                  <c:v>9.1790000000000003</c:v>
                </c:pt>
                <c:pt idx="9181">
                  <c:v>9.18</c:v>
                </c:pt>
                <c:pt idx="9182">
                  <c:v>9.1809999999999992</c:v>
                </c:pt>
                <c:pt idx="9183">
                  <c:v>9.1820000000000004</c:v>
                </c:pt>
                <c:pt idx="9184">
                  <c:v>9.1829999999999998</c:v>
                </c:pt>
                <c:pt idx="9185">
                  <c:v>9.1839999999999993</c:v>
                </c:pt>
                <c:pt idx="9186">
                  <c:v>9.1850000000000005</c:v>
                </c:pt>
                <c:pt idx="9187">
                  <c:v>9.1859999999999999</c:v>
                </c:pt>
                <c:pt idx="9188">
                  <c:v>9.1869999999999994</c:v>
                </c:pt>
                <c:pt idx="9189">
                  <c:v>9.1880000000000006</c:v>
                </c:pt>
                <c:pt idx="9190">
                  <c:v>9.1890000000000001</c:v>
                </c:pt>
                <c:pt idx="9191">
                  <c:v>9.19</c:v>
                </c:pt>
                <c:pt idx="9192">
                  <c:v>9.1910000000000007</c:v>
                </c:pt>
                <c:pt idx="9193">
                  <c:v>9.1920000000000002</c:v>
                </c:pt>
                <c:pt idx="9194">
                  <c:v>9.1929999999999996</c:v>
                </c:pt>
                <c:pt idx="9195">
                  <c:v>9.1940000000000008</c:v>
                </c:pt>
                <c:pt idx="9196">
                  <c:v>9.1950000000000003</c:v>
                </c:pt>
                <c:pt idx="9197">
                  <c:v>9.1959999999999997</c:v>
                </c:pt>
                <c:pt idx="9198">
                  <c:v>9.1969999999999992</c:v>
                </c:pt>
                <c:pt idx="9199">
                  <c:v>9.1980000000000004</c:v>
                </c:pt>
                <c:pt idx="9200">
                  <c:v>9.1989999999999998</c:v>
                </c:pt>
                <c:pt idx="9201">
                  <c:v>9.1999999999999993</c:v>
                </c:pt>
                <c:pt idx="9202">
                  <c:v>9.2010000000000005</c:v>
                </c:pt>
                <c:pt idx="9203">
                  <c:v>9.202</c:v>
                </c:pt>
                <c:pt idx="9204">
                  <c:v>9.2029999999999994</c:v>
                </c:pt>
                <c:pt idx="9205">
                  <c:v>9.2040000000000006</c:v>
                </c:pt>
                <c:pt idx="9206">
                  <c:v>9.2050000000000001</c:v>
                </c:pt>
                <c:pt idx="9207">
                  <c:v>9.2059999999999995</c:v>
                </c:pt>
                <c:pt idx="9208">
                  <c:v>9.2070000000000007</c:v>
                </c:pt>
                <c:pt idx="9209">
                  <c:v>9.2080000000000002</c:v>
                </c:pt>
                <c:pt idx="9210">
                  <c:v>9.2089999999999996</c:v>
                </c:pt>
                <c:pt idx="9211">
                  <c:v>9.2100000000000009</c:v>
                </c:pt>
                <c:pt idx="9212">
                  <c:v>9.2110000000000003</c:v>
                </c:pt>
                <c:pt idx="9213">
                  <c:v>9.2119999999999997</c:v>
                </c:pt>
                <c:pt idx="9214">
                  <c:v>9.2129999999999992</c:v>
                </c:pt>
                <c:pt idx="9215">
                  <c:v>9.2140000000000004</c:v>
                </c:pt>
                <c:pt idx="9216">
                  <c:v>9.2149999999999999</c:v>
                </c:pt>
                <c:pt idx="9217">
                  <c:v>9.2159999999999993</c:v>
                </c:pt>
                <c:pt idx="9218">
                  <c:v>9.2170000000000005</c:v>
                </c:pt>
                <c:pt idx="9219">
                  <c:v>9.218</c:v>
                </c:pt>
                <c:pt idx="9220">
                  <c:v>9.2189999999999994</c:v>
                </c:pt>
                <c:pt idx="9221">
                  <c:v>9.2200000000000006</c:v>
                </c:pt>
                <c:pt idx="9222">
                  <c:v>9.2210000000000001</c:v>
                </c:pt>
                <c:pt idx="9223">
                  <c:v>9.2219999999999995</c:v>
                </c:pt>
                <c:pt idx="9224">
                  <c:v>9.2230000000000008</c:v>
                </c:pt>
                <c:pt idx="9225">
                  <c:v>9.2240000000000002</c:v>
                </c:pt>
                <c:pt idx="9226">
                  <c:v>9.2249999999999996</c:v>
                </c:pt>
                <c:pt idx="9227">
                  <c:v>9.2260000000000009</c:v>
                </c:pt>
                <c:pt idx="9228">
                  <c:v>9.2270000000000003</c:v>
                </c:pt>
                <c:pt idx="9229">
                  <c:v>9.2279999999999998</c:v>
                </c:pt>
                <c:pt idx="9230">
                  <c:v>9.2289999999999992</c:v>
                </c:pt>
                <c:pt idx="9231">
                  <c:v>9.23</c:v>
                </c:pt>
                <c:pt idx="9232">
                  <c:v>9.2309999999999999</c:v>
                </c:pt>
                <c:pt idx="9233">
                  <c:v>9.2319999999999993</c:v>
                </c:pt>
                <c:pt idx="9234">
                  <c:v>9.2330000000000005</c:v>
                </c:pt>
                <c:pt idx="9235">
                  <c:v>9.234</c:v>
                </c:pt>
                <c:pt idx="9236">
                  <c:v>9.2349999999999994</c:v>
                </c:pt>
                <c:pt idx="9237">
                  <c:v>9.2360000000000007</c:v>
                </c:pt>
                <c:pt idx="9238">
                  <c:v>9.2370000000000001</c:v>
                </c:pt>
                <c:pt idx="9239">
                  <c:v>9.2379999999999995</c:v>
                </c:pt>
                <c:pt idx="9240">
                  <c:v>9.2390000000000008</c:v>
                </c:pt>
                <c:pt idx="9241">
                  <c:v>9.24</c:v>
                </c:pt>
                <c:pt idx="9242">
                  <c:v>9.2409999999999997</c:v>
                </c:pt>
                <c:pt idx="9243">
                  <c:v>9.2420000000000009</c:v>
                </c:pt>
                <c:pt idx="9244">
                  <c:v>9.2430000000000003</c:v>
                </c:pt>
                <c:pt idx="9245">
                  <c:v>9.2439999999999998</c:v>
                </c:pt>
                <c:pt idx="9246">
                  <c:v>9.2449999999999992</c:v>
                </c:pt>
                <c:pt idx="9247">
                  <c:v>9.2460000000000004</c:v>
                </c:pt>
                <c:pt idx="9248">
                  <c:v>9.2469999999999999</c:v>
                </c:pt>
                <c:pt idx="9249">
                  <c:v>9.2479999999999993</c:v>
                </c:pt>
                <c:pt idx="9250">
                  <c:v>9.2490000000000006</c:v>
                </c:pt>
                <c:pt idx="9251">
                  <c:v>9.25</c:v>
                </c:pt>
                <c:pt idx="9252">
                  <c:v>9.2509999999999994</c:v>
                </c:pt>
                <c:pt idx="9253">
                  <c:v>9.2520000000000007</c:v>
                </c:pt>
                <c:pt idx="9254">
                  <c:v>9.2530000000000001</c:v>
                </c:pt>
                <c:pt idx="9255">
                  <c:v>9.2539999999999996</c:v>
                </c:pt>
                <c:pt idx="9256">
                  <c:v>9.2550000000000008</c:v>
                </c:pt>
                <c:pt idx="9257">
                  <c:v>9.2560000000000002</c:v>
                </c:pt>
                <c:pt idx="9258">
                  <c:v>9.2569999999999997</c:v>
                </c:pt>
                <c:pt idx="9259">
                  <c:v>9.2579999999999991</c:v>
                </c:pt>
                <c:pt idx="9260">
                  <c:v>9.2590000000000003</c:v>
                </c:pt>
                <c:pt idx="9261">
                  <c:v>9.26</c:v>
                </c:pt>
                <c:pt idx="9262">
                  <c:v>9.2609999999999992</c:v>
                </c:pt>
                <c:pt idx="9263">
                  <c:v>9.2620000000000005</c:v>
                </c:pt>
                <c:pt idx="9264">
                  <c:v>9.2629999999999999</c:v>
                </c:pt>
                <c:pt idx="9265">
                  <c:v>9.2639999999999993</c:v>
                </c:pt>
                <c:pt idx="9266">
                  <c:v>9.2650000000000006</c:v>
                </c:pt>
                <c:pt idx="9267">
                  <c:v>9.266</c:v>
                </c:pt>
                <c:pt idx="9268">
                  <c:v>9.2669999999999995</c:v>
                </c:pt>
                <c:pt idx="9269">
                  <c:v>9.2680000000000007</c:v>
                </c:pt>
                <c:pt idx="9270">
                  <c:v>9.2690000000000001</c:v>
                </c:pt>
                <c:pt idx="9271">
                  <c:v>9.27</c:v>
                </c:pt>
                <c:pt idx="9272">
                  <c:v>9.2710000000000008</c:v>
                </c:pt>
                <c:pt idx="9273">
                  <c:v>9.2720000000000002</c:v>
                </c:pt>
                <c:pt idx="9274">
                  <c:v>9.2729999999999997</c:v>
                </c:pt>
                <c:pt idx="9275">
                  <c:v>9.2739999999999991</c:v>
                </c:pt>
                <c:pt idx="9276">
                  <c:v>9.2750000000000004</c:v>
                </c:pt>
                <c:pt idx="9277">
                  <c:v>9.2759999999999998</c:v>
                </c:pt>
                <c:pt idx="9278">
                  <c:v>9.2769999999999992</c:v>
                </c:pt>
                <c:pt idx="9279">
                  <c:v>9.2780000000000005</c:v>
                </c:pt>
                <c:pt idx="9280">
                  <c:v>9.2789999999999999</c:v>
                </c:pt>
                <c:pt idx="9281">
                  <c:v>9.2799999999999994</c:v>
                </c:pt>
                <c:pt idx="9282">
                  <c:v>9.2810000000000006</c:v>
                </c:pt>
                <c:pt idx="9283">
                  <c:v>9.282</c:v>
                </c:pt>
                <c:pt idx="9284">
                  <c:v>9.2829999999999995</c:v>
                </c:pt>
                <c:pt idx="9285">
                  <c:v>9.2840000000000007</c:v>
                </c:pt>
                <c:pt idx="9286">
                  <c:v>9.2850000000000001</c:v>
                </c:pt>
                <c:pt idx="9287">
                  <c:v>9.2859999999999996</c:v>
                </c:pt>
                <c:pt idx="9288">
                  <c:v>9.2870000000000008</c:v>
                </c:pt>
                <c:pt idx="9289">
                  <c:v>9.2880000000000003</c:v>
                </c:pt>
                <c:pt idx="9290">
                  <c:v>9.2889999999999997</c:v>
                </c:pt>
                <c:pt idx="9291">
                  <c:v>9.2899999999999991</c:v>
                </c:pt>
                <c:pt idx="9292">
                  <c:v>9.2910000000000004</c:v>
                </c:pt>
                <c:pt idx="9293">
                  <c:v>9.2919999999999998</c:v>
                </c:pt>
                <c:pt idx="9294">
                  <c:v>9.2929999999999993</c:v>
                </c:pt>
                <c:pt idx="9295">
                  <c:v>9.2940000000000005</c:v>
                </c:pt>
                <c:pt idx="9296">
                  <c:v>9.2949999999999999</c:v>
                </c:pt>
                <c:pt idx="9297">
                  <c:v>9.2959999999999994</c:v>
                </c:pt>
                <c:pt idx="9298">
                  <c:v>9.2970000000000006</c:v>
                </c:pt>
                <c:pt idx="9299">
                  <c:v>9.298</c:v>
                </c:pt>
                <c:pt idx="9300">
                  <c:v>9.2989999999999995</c:v>
                </c:pt>
                <c:pt idx="9301">
                  <c:v>9.3000000000000007</c:v>
                </c:pt>
                <c:pt idx="9302">
                  <c:v>9.3010000000000002</c:v>
                </c:pt>
                <c:pt idx="9303">
                  <c:v>9.3019999999999996</c:v>
                </c:pt>
                <c:pt idx="9304">
                  <c:v>9.3030000000000008</c:v>
                </c:pt>
                <c:pt idx="9305">
                  <c:v>9.3040000000000003</c:v>
                </c:pt>
                <c:pt idx="9306">
                  <c:v>9.3049999999999997</c:v>
                </c:pt>
                <c:pt idx="9307">
                  <c:v>9.3059999999999992</c:v>
                </c:pt>
                <c:pt idx="9308">
                  <c:v>9.3070000000000004</c:v>
                </c:pt>
                <c:pt idx="9309">
                  <c:v>9.3079999999999998</c:v>
                </c:pt>
                <c:pt idx="9310">
                  <c:v>9.3089999999999993</c:v>
                </c:pt>
                <c:pt idx="9311">
                  <c:v>9.31</c:v>
                </c:pt>
                <c:pt idx="9312">
                  <c:v>9.3109999999999999</c:v>
                </c:pt>
                <c:pt idx="9313">
                  <c:v>9.3119999999999994</c:v>
                </c:pt>
                <c:pt idx="9314">
                  <c:v>9.3130000000000006</c:v>
                </c:pt>
                <c:pt idx="9315">
                  <c:v>9.3140000000000001</c:v>
                </c:pt>
                <c:pt idx="9316">
                  <c:v>9.3149999999999995</c:v>
                </c:pt>
                <c:pt idx="9317">
                  <c:v>9.3160000000000007</c:v>
                </c:pt>
                <c:pt idx="9318">
                  <c:v>9.3170000000000002</c:v>
                </c:pt>
                <c:pt idx="9319">
                  <c:v>9.3179999999999996</c:v>
                </c:pt>
                <c:pt idx="9320">
                  <c:v>9.3190000000000008</c:v>
                </c:pt>
                <c:pt idx="9321">
                  <c:v>9.32</c:v>
                </c:pt>
                <c:pt idx="9322">
                  <c:v>9.3209999999999997</c:v>
                </c:pt>
                <c:pt idx="9323">
                  <c:v>9.3219999999999992</c:v>
                </c:pt>
                <c:pt idx="9324">
                  <c:v>9.3230000000000004</c:v>
                </c:pt>
                <c:pt idx="9325">
                  <c:v>9.3239999999999998</c:v>
                </c:pt>
                <c:pt idx="9326">
                  <c:v>9.3249999999999993</c:v>
                </c:pt>
                <c:pt idx="9327">
                  <c:v>9.3260000000000005</c:v>
                </c:pt>
                <c:pt idx="9328">
                  <c:v>9.327</c:v>
                </c:pt>
                <c:pt idx="9329">
                  <c:v>9.3279999999999994</c:v>
                </c:pt>
                <c:pt idx="9330">
                  <c:v>9.3290000000000006</c:v>
                </c:pt>
                <c:pt idx="9331">
                  <c:v>9.33</c:v>
                </c:pt>
                <c:pt idx="9332">
                  <c:v>9.3309999999999995</c:v>
                </c:pt>
                <c:pt idx="9333">
                  <c:v>9.3320000000000007</c:v>
                </c:pt>
                <c:pt idx="9334">
                  <c:v>9.3330000000000002</c:v>
                </c:pt>
                <c:pt idx="9335">
                  <c:v>9.3339999999999996</c:v>
                </c:pt>
                <c:pt idx="9336">
                  <c:v>9.3350000000000009</c:v>
                </c:pt>
                <c:pt idx="9337">
                  <c:v>9.3360000000000003</c:v>
                </c:pt>
                <c:pt idx="9338">
                  <c:v>9.3369999999999997</c:v>
                </c:pt>
                <c:pt idx="9339">
                  <c:v>9.3379999999999992</c:v>
                </c:pt>
                <c:pt idx="9340">
                  <c:v>9.3390000000000004</c:v>
                </c:pt>
                <c:pt idx="9341">
                  <c:v>9.34</c:v>
                </c:pt>
                <c:pt idx="9342">
                  <c:v>9.3409999999999993</c:v>
                </c:pt>
                <c:pt idx="9343">
                  <c:v>9.3420000000000005</c:v>
                </c:pt>
                <c:pt idx="9344">
                  <c:v>9.343</c:v>
                </c:pt>
                <c:pt idx="9345">
                  <c:v>9.3439999999999994</c:v>
                </c:pt>
                <c:pt idx="9346">
                  <c:v>9.3450000000000006</c:v>
                </c:pt>
                <c:pt idx="9347">
                  <c:v>9.3460000000000001</c:v>
                </c:pt>
                <c:pt idx="9348">
                  <c:v>9.3469999999999995</c:v>
                </c:pt>
                <c:pt idx="9349">
                  <c:v>9.3480000000000008</c:v>
                </c:pt>
                <c:pt idx="9350">
                  <c:v>9.3490000000000002</c:v>
                </c:pt>
                <c:pt idx="9351">
                  <c:v>9.35</c:v>
                </c:pt>
                <c:pt idx="9352">
                  <c:v>9.3510000000000009</c:v>
                </c:pt>
                <c:pt idx="9353">
                  <c:v>9.3520000000000003</c:v>
                </c:pt>
                <c:pt idx="9354">
                  <c:v>9.3529999999999998</c:v>
                </c:pt>
                <c:pt idx="9355">
                  <c:v>9.3539999999999992</c:v>
                </c:pt>
                <c:pt idx="9356">
                  <c:v>9.3550000000000004</c:v>
                </c:pt>
                <c:pt idx="9357">
                  <c:v>9.3559999999999999</c:v>
                </c:pt>
                <c:pt idx="9358">
                  <c:v>9.3569999999999993</c:v>
                </c:pt>
                <c:pt idx="9359">
                  <c:v>9.3580000000000005</c:v>
                </c:pt>
                <c:pt idx="9360">
                  <c:v>9.359</c:v>
                </c:pt>
                <c:pt idx="9361">
                  <c:v>9.36</c:v>
                </c:pt>
                <c:pt idx="9362">
                  <c:v>9.3610000000000007</c:v>
                </c:pt>
                <c:pt idx="9363">
                  <c:v>9.3620000000000001</c:v>
                </c:pt>
                <c:pt idx="9364">
                  <c:v>9.3629999999999995</c:v>
                </c:pt>
                <c:pt idx="9365">
                  <c:v>9.3640000000000008</c:v>
                </c:pt>
                <c:pt idx="9366">
                  <c:v>9.3650000000000002</c:v>
                </c:pt>
                <c:pt idx="9367">
                  <c:v>9.3659999999999997</c:v>
                </c:pt>
                <c:pt idx="9368">
                  <c:v>9.3670000000000009</c:v>
                </c:pt>
                <c:pt idx="9369">
                  <c:v>9.3680000000000003</c:v>
                </c:pt>
                <c:pt idx="9370">
                  <c:v>9.3689999999999998</c:v>
                </c:pt>
                <c:pt idx="9371">
                  <c:v>9.3699999999999992</c:v>
                </c:pt>
                <c:pt idx="9372">
                  <c:v>9.3710000000000004</c:v>
                </c:pt>
                <c:pt idx="9373">
                  <c:v>9.3719999999999999</c:v>
                </c:pt>
                <c:pt idx="9374">
                  <c:v>9.3729999999999993</c:v>
                </c:pt>
                <c:pt idx="9375">
                  <c:v>9.3740000000000006</c:v>
                </c:pt>
                <c:pt idx="9376">
                  <c:v>9.375</c:v>
                </c:pt>
                <c:pt idx="9377">
                  <c:v>9.3759999999999994</c:v>
                </c:pt>
                <c:pt idx="9378">
                  <c:v>9.3770000000000007</c:v>
                </c:pt>
                <c:pt idx="9379">
                  <c:v>9.3780000000000001</c:v>
                </c:pt>
                <c:pt idx="9380">
                  <c:v>9.3789999999999996</c:v>
                </c:pt>
                <c:pt idx="9381">
                  <c:v>9.3800000000000008</c:v>
                </c:pt>
                <c:pt idx="9382">
                  <c:v>9.3810000000000002</c:v>
                </c:pt>
                <c:pt idx="9383">
                  <c:v>9.3819999999999997</c:v>
                </c:pt>
                <c:pt idx="9384">
                  <c:v>9.3829999999999991</c:v>
                </c:pt>
                <c:pt idx="9385">
                  <c:v>9.3840000000000003</c:v>
                </c:pt>
                <c:pt idx="9386">
                  <c:v>9.3849999999999998</c:v>
                </c:pt>
                <c:pt idx="9387">
                  <c:v>9.3859999999999992</c:v>
                </c:pt>
                <c:pt idx="9388">
                  <c:v>9.3870000000000005</c:v>
                </c:pt>
                <c:pt idx="9389">
                  <c:v>9.3879999999999999</c:v>
                </c:pt>
                <c:pt idx="9390">
                  <c:v>9.3889999999999993</c:v>
                </c:pt>
                <c:pt idx="9391">
                  <c:v>9.39</c:v>
                </c:pt>
                <c:pt idx="9392">
                  <c:v>9.391</c:v>
                </c:pt>
                <c:pt idx="9393">
                  <c:v>9.3919999999999995</c:v>
                </c:pt>
                <c:pt idx="9394">
                  <c:v>9.3930000000000007</c:v>
                </c:pt>
                <c:pt idx="9395">
                  <c:v>9.3940000000000001</c:v>
                </c:pt>
                <c:pt idx="9396">
                  <c:v>9.3949999999999996</c:v>
                </c:pt>
                <c:pt idx="9397">
                  <c:v>9.3960000000000008</c:v>
                </c:pt>
                <c:pt idx="9398">
                  <c:v>9.3970000000000002</c:v>
                </c:pt>
                <c:pt idx="9399">
                  <c:v>9.3979999999999997</c:v>
                </c:pt>
                <c:pt idx="9400">
                  <c:v>9.3989999999999991</c:v>
                </c:pt>
                <c:pt idx="9401">
                  <c:v>9.4</c:v>
                </c:pt>
                <c:pt idx="9402">
                  <c:v>9.4009999999999998</c:v>
                </c:pt>
                <c:pt idx="9403">
                  <c:v>9.4019999999999992</c:v>
                </c:pt>
                <c:pt idx="9404">
                  <c:v>9.4030000000000005</c:v>
                </c:pt>
                <c:pt idx="9405">
                  <c:v>9.4039999999999999</c:v>
                </c:pt>
                <c:pt idx="9406">
                  <c:v>9.4049999999999994</c:v>
                </c:pt>
                <c:pt idx="9407">
                  <c:v>9.4060000000000006</c:v>
                </c:pt>
                <c:pt idx="9408">
                  <c:v>9.407</c:v>
                </c:pt>
                <c:pt idx="9409">
                  <c:v>9.4079999999999995</c:v>
                </c:pt>
                <c:pt idx="9410">
                  <c:v>9.4090000000000007</c:v>
                </c:pt>
                <c:pt idx="9411">
                  <c:v>9.41</c:v>
                </c:pt>
                <c:pt idx="9412">
                  <c:v>9.4109999999999996</c:v>
                </c:pt>
                <c:pt idx="9413">
                  <c:v>9.4120000000000008</c:v>
                </c:pt>
                <c:pt idx="9414">
                  <c:v>9.4130000000000003</c:v>
                </c:pt>
                <c:pt idx="9415">
                  <c:v>9.4139999999999997</c:v>
                </c:pt>
                <c:pt idx="9416">
                  <c:v>9.4149999999999991</c:v>
                </c:pt>
                <c:pt idx="9417">
                  <c:v>9.4160000000000004</c:v>
                </c:pt>
                <c:pt idx="9418">
                  <c:v>9.4169999999999998</c:v>
                </c:pt>
                <c:pt idx="9419">
                  <c:v>9.4179999999999993</c:v>
                </c:pt>
                <c:pt idx="9420">
                  <c:v>9.4190000000000005</c:v>
                </c:pt>
                <c:pt idx="9421">
                  <c:v>9.42</c:v>
                </c:pt>
                <c:pt idx="9422">
                  <c:v>9.4209999999999994</c:v>
                </c:pt>
                <c:pt idx="9423">
                  <c:v>9.4220000000000006</c:v>
                </c:pt>
                <c:pt idx="9424">
                  <c:v>9.423</c:v>
                </c:pt>
                <c:pt idx="9425">
                  <c:v>9.4239999999999995</c:v>
                </c:pt>
                <c:pt idx="9426">
                  <c:v>9.4250000000000007</c:v>
                </c:pt>
                <c:pt idx="9427">
                  <c:v>9.4260000000000002</c:v>
                </c:pt>
                <c:pt idx="9428">
                  <c:v>9.4269999999999996</c:v>
                </c:pt>
                <c:pt idx="9429">
                  <c:v>9.4280000000000008</c:v>
                </c:pt>
                <c:pt idx="9430">
                  <c:v>9.4290000000000003</c:v>
                </c:pt>
                <c:pt idx="9431">
                  <c:v>9.43</c:v>
                </c:pt>
                <c:pt idx="9432">
                  <c:v>9.4309999999999992</c:v>
                </c:pt>
                <c:pt idx="9433">
                  <c:v>9.4320000000000004</c:v>
                </c:pt>
                <c:pt idx="9434">
                  <c:v>9.4329999999999998</c:v>
                </c:pt>
                <c:pt idx="9435">
                  <c:v>9.4339999999999993</c:v>
                </c:pt>
                <c:pt idx="9436">
                  <c:v>9.4350000000000005</c:v>
                </c:pt>
                <c:pt idx="9437">
                  <c:v>9.4359999999999999</c:v>
                </c:pt>
                <c:pt idx="9438">
                  <c:v>9.4369999999999994</c:v>
                </c:pt>
                <c:pt idx="9439">
                  <c:v>9.4380000000000006</c:v>
                </c:pt>
                <c:pt idx="9440">
                  <c:v>9.4390000000000001</c:v>
                </c:pt>
                <c:pt idx="9441">
                  <c:v>9.44</c:v>
                </c:pt>
                <c:pt idx="9442">
                  <c:v>9.4410000000000007</c:v>
                </c:pt>
                <c:pt idx="9443">
                  <c:v>9.4420000000000002</c:v>
                </c:pt>
                <c:pt idx="9444">
                  <c:v>9.4429999999999996</c:v>
                </c:pt>
                <c:pt idx="9445">
                  <c:v>9.4440000000000008</c:v>
                </c:pt>
                <c:pt idx="9446">
                  <c:v>9.4450000000000003</c:v>
                </c:pt>
                <c:pt idx="9447">
                  <c:v>9.4459999999999997</c:v>
                </c:pt>
                <c:pt idx="9448">
                  <c:v>9.4469999999999992</c:v>
                </c:pt>
                <c:pt idx="9449">
                  <c:v>9.4480000000000004</c:v>
                </c:pt>
                <c:pt idx="9450">
                  <c:v>9.4489999999999998</c:v>
                </c:pt>
                <c:pt idx="9451">
                  <c:v>9.4499999999999993</c:v>
                </c:pt>
                <c:pt idx="9452">
                  <c:v>9.4510000000000005</c:v>
                </c:pt>
                <c:pt idx="9453">
                  <c:v>9.452</c:v>
                </c:pt>
                <c:pt idx="9454">
                  <c:v>9.4529999999999994</c:v>
                </c:pt>
                <c:pt idx="9455">
                  <c:v>9.4540000000000006</c:v>
                </c:pt>
                <c:pt idx="9456">
                  <c:v>9.4550000000000001</c:v>
                </c:pt>
                <c:pt idx="9457">
                  <c:v>9.4559999999999995</c:v>
                </c:pt>
                <c:pt idx="9458">
                  <c:v>9.4570000000000007</c:v>
                </c:pt>
                <c:pt idx="9459">
                  <c:v>9.4580000000000002</c:v>
                </c:pt>
                <c:pt idx="9460">
                  <c:v>9.4589999999999996</c:v>
                </c:pt>
                <c:pt idx="9461">
                  <c:v>9.4600000000000009</c:v>
                </c:pt>
                <c:pt idx="9462">
                  <c:v>9.4610000000000003</c:v>
                </c:pt>
                <c:pt idx="9463">
                  <c:v>9.4619999999999997</c:v>
                </c:pt>
                <c:pt idx="9464">
                  <c:v>9.4629999999999992</c:v>
                </c:pt>
                <c:pt idx="9465">
                  <c:v>9.4640000000000004</c:v>
                </c:pt>
                <c:pt idx="9466">
                  <c:v>9.4649999999999999</c:v>
                </c:pt>
                <c:pt idx="9467">
                  <c:v>9.4659999999999993</c:v>
                </c:pt>
                <c:pt idx="9468">
                  <c:v>9.4670000000000005</c:v>
                </c:pt>
                <c:pt idx="9469">
                  <c:v>9.468</c:v>
                </c:pt>
                <c:pt idx="9470">
                  <c:v>9.4689999999999994</c:v>
                </c:pt>
                <c:pt idx="9471">
                  <c:v>9.4700000000000006</c:v>
                </c:pt>
                <c:pt idx="9472">
                  <c:v>9.4710000000000001</c:v>
                </c:pt>
                <c:pt idx="9473">
                  <c:v>9.4719999999999995</c:v>
                </c:pt>
                <c:pt idx="9474">
                  <c:v>9.4730000000000008</c:v>
                </c:pt>
                <c:pt idx="9475">
                  <c:v>9.4740000000000002</c:v>
                </c:pt>
                <c:pt idx="9476">
                  <c:v>9.4749999999999996</c:v>
                </c:pt>
                <c:pt idx="9477">
                  <c:v>9.4760000000000009</c:v>
                </c:pt>
                <c:pt idx="9478">
                  <c:v>9.4770000000000003</c:v>
                </c:pt>
                <c:pt idx="9479">
                  <c:v>9.4779999999999998</c:v>
                </c:pt>
                <c:pt idx="9480">
                  <c:v>9.4789999999999992</c:v>
                </c:pt>
                <c:pt idx="9481">
                  <c:v>9.48</c:v>
                </c:pt>
                <c:pt idx="9482">
                  <c:v>9.4809999999999999</c:v>
                </c:pt>
                <c:pt idx="9483">
                  <c:v>9.4819999999999993</c:v>
                </c:pt>
                <c:pt idx="9484">
                  <c:v>9.4830000000000005</c:v>
                </c:pt>
                <c:pt idx="9485">
                  <c:v>9.484</c:v>
                </c:pt>
                <c:pt idx="9486">
                  <c:v>9.4849999999999994</c:v>
                </c:pt>
                <c:pt idx="9487">
                  <c:v>9.4860000000000007</c:v>
                </c:pt>
                <c:pt idx="9488">
                  <c:v>9.4870000000000001</c:v>
                </c:pt>
                <c:pt idx="9489">
                  <c:v>9.4879999999999995</c:v>
                </c:pt>
                <c:pt idx="9490">
                  <c:v>9.4890000000000008</c:v>
                </c:pt>
                <c:pt idx="9491">
                  <c:v>9.49</c:v>
                </c:pt>
                <c:pt idx="9492">
                  <c:v>9.4909999999999997</c:v>
                </c:pt>
                <c:pt idx="9493">
                  <c:v>9.4920000000000009</c:v>
                </c:pt>
                <c:pt idx="9494">
                  <c:v>9.4930000000000003</c:v>
                </c:pt>
                <c:pt idx="9495">
                  <c:v>9.4939999999999998</c:v>
                </c:pt>
                <c:pt idx="9496">
                  <c:v>9.4949999999999992</c:v>
                </c:pt>
                <c:pt idx="9497">
                  <c:v>9.4960000000000004</c:v>
                </c:pt>
                <c:pt idx="9498">
                  <c:v>9.4969999999999999</c:v>
                </c:pt>
                <c:pt idx="9499">
                  <c:v>9.4979999999999993</c:v>
                </c:pt>
                <c:pt idx="9500">
                  <c:v>9.4990000000000006</c:v>
                </c:pt>
                <c:pt idx="9501">
                  <c:v>9.5</c:v>
                </c:pt>
                <c:pt idx="9502">
                  <c:v>9.5009999999999994</c:v>
                </c:pt>
                <c:pt idx="9503">
                  <c:v>9.5020000000000007</c:v>
                </c:pt>
                <c:pt idx="9504">
                  <c:v>9.5030000000000001</c:v>
                </c:pt>
                <c:pt idx="9505">
                  <c:v>9.5039999999999996</c:v>
                </c:pt>
                <c:pt idx="9506">
                  <c:v>9.5050000000000008</c:v>
                </c:pt>
                <c:pt idx="9507">
                  <c:v>9.5060000000000002</c:v>
                </c:pt>
                <c:pt idx="9508">
                  <c:v>9.5069999999999997</c:v>
                </c:pt>
                <c:pt idx="9509">
                  <c:v>9.5079999999999991</c:v>
                </c:pt>
                <c:pt idx="9510">
                  <c:v>9.5090000000000003</c:v>
                </c:pt>
                <c:pt idx="9511">
                  <c:v>9.51</c:v>
                </c:pt>
                <c:pt idx="9512">
                  <c:v>9.5109999999999992</c:v>
                </c:pt>
                <c:pt idx="9513">
                  <c:v>9.5120000000000005</c:v>
                </c:pt>
                <c:pt idx="9514">
                  <c:v>9.5129999999999999</c:v>
                </c:pt>
                <c:pt idx="9515">
                  <c:v>9.5139999999999993</c:v>
                </c:pt>
                <c:pt idx="9516">
                  <c:v>9.5150000000000006</c:v>
                </c:pt>
                <c:pt idx="9517">
                  <c:v>9.516</c:v>
                </c:pt>
                <c:pt idx="9518">
                  <c:v>9.5169999999999995</c:v>
                </c:pt>
                <c:pt idx="9519">
                  <c:v>9.5180000000000007</c:v>
                </c:pt>
                <c:pt idx="9520">
                  <c:v>9.5190000000000001</c:v>
                </c:pt>
                <c:pt idx="9521">
                  <c:v>9.52</c:v>
                </c:pt>
                <c:pt idx="9522">
                  <c:v>9.5210000000000008</c:v>
                </c:pt>
                <c:pt idx="9523">
                  <c:v>9.5220000000000002</c:v>
                </c:pt>
                <c:pt idx="9524">
                  <c:v>9.5229999999999997</c:v>
                </c:pt>
                <c:pt idx="9525">
                  <c:v>9.5239999999999991</c:v>
                </c:pt>
                <c:pt idx="9526">
                  <c:v>9.5250000000000004</c:v>
                </c:pt>
                <c:pt idx="9527">
                  <c:v>9.5259999999999998</c:v>
                </c:pt>
                <c:pt idx="9528">
                  <c:v>9.5269999999999992</c:v>
                </c:pt>
                <c:pt idx="9529">
                  <c:v>9.5280000000000005</c:v>
                </c:pt>
                <c:pt idx="9530">
                  <c:v>9.5289999999999999</c:v>
                </c:pt>
                <c:pt idx="9531">
                  <c:v>9.5299999999999994</c:v>
                </c:pt>
                <c:pt idx="9532">
                  <c:v>9.5310000000000006</c:v>
                </c:pt>
                <c:pt idx="9533">
                  <c:v>9.532</c:v>
                </c:pt>
                <c:pt idx="9534">
                  <c:v>9.5329999999999995</c:v>
                </c:pt>
                <c:pt idx="9535">
                  <c:v>9.5340000000000007</c:v>
                </c:pt>
                <c:pt idx="9536">
                  <c:v>9.5350000000000001</c:v>
                </c:pt>
                <c:pt idx="9537">
                  <c:v>9.5359999999999996</c:v>
                </c:pt>
                <c:pt idx="9538">
                  <c:v>9.5370000000000008</c:v>
                </c:pt>
                <c:pt idx="9539">
                  <c:v>9.5380000000000003</c:v>
                </c:pt>
                <c:pt idx="9540">
                  <c:v>9.5389999999999997</c:v>
                </c:pt>
                <c:pt idx="9541">
                  <c:v>9.5399999999999991</c:v>
                </c:pt>
                <c:pt idx="9542">
                  <c:v>9.5410000000000004</c:v>
                </c:pt>
                <c:pt idx="9543">
                  <c:v>9.5419999999999998</c:v>
                </c:pt>
                <c:pt idx="9544">
                  <c:v>9.5429999999999993</c:v>
                </c:pt>
                <c:pt idx="9545">
                  <c:v>9.5440000000000005</c:v>
                </c:pt>
                <c:pt idx="9546">
                  <c:v>9.5449999999999999</c:v>
                </c:pt>
                <c:pt idx="9547">
                  <c:v>9.5459999999999994</c:v>
                </c:pt>
                <c:pt idx="9548">
                  <c:v>9.5470000000000006</c:v>
                </c:pt>
                <c:pt idx="9549">
                  <c:v>9.548</c:v>
                </c:pt>
                <c:pt idx="9550">
                  <c:v>9.5489999999999995</c:v>
                </c:pt>
                <c:pt idx="9551">
                  <c:v>9.5500000000000007</c:v>
                </c:pt>
                <c:pt idx="9552">
                  <c:v>9.5510000000000002</c:v>
                </c:pt>
                <c:pt idx="9553">
                  <c:v>9.5519999999999996</c:v>
                </c:pt>
                <c:pt idx="9554">
                  <c:v>9.5530000000000008</c:v>
                </c:pt>
                <c:pt idx="9555">
                  <c:v>9.5540000000000003</c:v>
                </c:pt>
                <c:pt idx="9556">
                  <c:v>9.5549999999999997</c:v>
                </c:pt>
                <c:pt idx="9557">
                  <c:v>9.5559999999999992</c:v>
                </c:pt>
                <c:pt idx="9558">
                  <c:v>9.5570000000000004</c:v>
                </c:pt>
                <c:pt idx="9559">
                  <c:v>9.5579999999999998</c:v>
                </c:pt>
                <c:pt idx="9560">
                  <c:v>9.5589999999999993</c:v>
                </c:pt>
                <c:pt idx="9561">
                  <c:v>9.56</c:v>
                </c:pt>
                <c:pt idx="9562">
                  <c:v>9.5609999999999999</c:v>
                </c:pt>
                <c:pt idx="9563">
                  <c:v>9.5619999999999994</c:v>
                </c:pt>
                <c:pt idx="9564">
                  <c:v>9.5630000000000006</c:v>
                </c:pt>
                <c:pt idx="9565">
                  <c:v>9.5640000000000001</c:v>
                </c:pt>
                <c:pt idx="9566">
                  <c:v>9.5649999999999995</c:v>
                </c:pt>
                <c:pt idx="9567">
                  <c:v>9.5660000000000007</c:v>
                </c:pt>
                <c:pt idx="9568">
                  <c:v>9.5670000000000002</c:v>
                </c:pt>
                <c:pt idx="9569">
                  <c:v>9.5679999999999996</c:v>
                </c:pt>
                <c:pt idx="9570">
                  <c:v>9.5690000000000008</c:v>
                </c:pt>
                <c:pt idx="9571">
                  <c:v>9.57</c:v>
                </c:pt>
                <c:pt idx="9572">
                  <c:v>9.5709999999999997</c:v>
                </c:pt>
                <c:pt idx="9573">
                  <c:v>9.5719999999999992</c:v>
                </c:pt>
                <c:pt idx="9574">
                  <c:v>9.5730000000000004</c:v>
                </c:pt>
                <c:pt idx="9575">
                  <c:v>9.5739999999999998</c:v>
                </c:pt>
                <c:pt idx="9576">
                  <c:v>9.5749999999999993</c:v>
                </c:pt>
                <c:pt idx="9577">
                  <c:v>9.5760000000000005</c:v>
                </c:pt>
                <c:pt idx="9578">
                  <c:v>9.577</c:v>
                </c:pt>
                <c:pt idx="9579">
                  <c:v>9.5779999999999994</c:v>
                </c:pt>
                <c:pt idx="9580">
                  <c:v>9.5790000000000006</c:v>
                </c:pt>
                <c:pt idx="9581">
                  <c:v>9.58</c:v>
                </c:pt>
                <c:pt idx="9582">
                  <c:v>9.5809999999999995</c:v>
                </c:pt>
                <c:pt idx="9583">
                  <c:v>9.5820000000000007</c:v>
                </c:pt>
                <c:pt idx="9584">
                  <c:v>9.5830000000000002</c:v>
                </c:pt>
                <c:pt idx="9585">
                  <c:v>9.5839999999999996</c:v>
                </c:pt>
                <c:pt idx="9586">
                  <c:v>9.5850000000000009</c:v>
                </c:pt>
                <c:pt idx="9587">
                  <c:v>9.5860000000000003</c:v>
                </c:pt>
                <c:pt idx="9588">
                  <c:v>9.5869999999999997</c:v>
                </c:pt>
                <c:pt idx="9589">
                  <c:v>9.5879999999999992</c:v>
                </c:pt>
                <c:pt idx="9590">
                  <c:v>9.5890000000000004</c:v>
                </c:pt>
                <c:pt idx="9591">
                  <c:v>9.59</c:v>
                </c:pt>
                <c:pt idx="9592">
                  <c:v>9.5909999999999993</c:v>
                </c:pt>
                <c:pt idx="9593">
                  <c:v>9.5920000000000005</c:v>
                </c:pt>
                <c:pt idx="9594">
                  <c:v>9.593</c:v>
                </c:pt>
                <c:pt idx="9595">
                  <c:v>9.5939999999999994</c:v>
                </c:pt>
                <c:pt idx="9596">
                  <c:v>9.5950000000000006</c:v>
                </c:pt>
                <c:pt idx="9597">
                  <c:v>9.5960000000000001</c:v>
                </c:pt>
                <c:pt idx="9598">
                  <c:v>9.5969999999999995</c:v>
                </c:pt>
                <c:pt idx="9599">
                  <c:v>9.5980000000000008</c:v>
                </c:pt>
                <c:pt idx="9600">
                  <c:v>9.5990000000000002</c:v>
                </c:pt>
                <c:pt idx="9601">
                  <c:v>9.6</c:v>
                </c:pt>
                <c:pt idx="9602">
                  <c:v>9.6010000000000009</c:v>
                </c:pt>
                <c:pt idx="9603">
                  <c:v>9.6020000000000003</c:v>
                </c:pt>
                <c:pt idx="9604">
                  <c:v>9.6029999999999998</c:v>
                </c:pt>
                <c:pt idx="9605">
                  <c:v>9.6039999999999992</c:v>
                </c:pt>
                <c:pt idx="9606">
                  <c:v>9.6050000000000004</c:v>
                </c:pt>
                <c:pt idx="9607">
                  <c:v>9.6059999999999999</c:v>
                </c:pt>
                <c:pt idx="9608">
                  <c:v>9.6069999999999993</c:v>
                </c:pt>
                <c:pt idx="9609">
                  <c:v>9.6080000000000005</c:v>
                </c:pt>
                <c:pt idx="9610">
                  <c:v>9.609</c:v>
                </c:pt>
                <c:pt idx="9611">
                  <c:v>9.61</c:v>
                </c:pt>
                <c:pt idx="9612">
                  <c:v>9.6110000000000007</c:v>
                </c:pt>
                <c:pt idx="9613">
                  <c:v>9.6120000000000001</c:v>
                </c:pt>
                <c:pt idx="9614">
                  <c:v>9.6129999999999995</c:v>
                </c:pt>
                <c:pt idx="9615">
                  <c:v>9.6140000000000008</c:v>
                </c:pt>
                <c:pt idx="9616">
                  <c:v>9.6150000000000002</c:v>
                </c:pt>
                <c:pt idx="9617">
                  <c:v>9.6159999999999997</c:v>
                </c:pt>
                <c:pt idx="9618">
                  <c:v>9.6170000000000009</c:v>
                </c:pt>
                <c:pt idx="9619">
                  <c:v>9.6180000000000003</c:v>
                </c:pt>
                <c:pt idx="9620">
                  <c:v>9.6189999999999998</c:v>
                </c:pt>
                <c:pt idx="9621">
                  <c:v>9.6199999999999992</c:v>
                </c:pt>
                <c:pt idx="9622">
                  <c:v>9.6210000000000004</c:v>
                </c:pt>
                <c:pt idx="9623">
                  <c:v>9.6219999999999999</c:v>
                </c:pt>
                <c:pt idx="9624">
                  <c:v>9.6229999999999993</c:v>
                </c:pt>
                <c:pt idx="9625">
                  <c:v>9.6240000000000006</c:v>
                </c:pt>
                <c:pt idx="9626">
                  <c:v>9.625</c:v>
                </c:pt>
                <c:pt idx="9627">
                  <c:v>9.6259999999999994</c:v>
                </c:pt>
                <c:pt idx="9628">
                  <c:v>9.6270000000000007</c:v>
                </c:pt>
                <c:pt idx="9629">
                  <c:v>9.6280000000000001</c:v>
                </c:pt>
                <c:pt idx="9630">
                  <c:v>9.6289999999999996</c:v>
                </c:pt>
                <c:pt idx="9631">
                  <c:v>9.6300000000000008</c:v>
                </c:pt>
                <c:pt idx="9632">
                  <c:v>9.6310000000000002</c:v>
                </c:pt>
                <c:pt idx="9633">
                  <c:v>9.6319999999999997</c:v>
                </c:pt>
                <c:pt idx="9634">
                  <c:v>9.6329999999999991</c:v>
                </c:pt>
                <c:pt idx="9635">
                  <c:v>9.6340000000000003</c:v>
                </c:pt>
                <c:pt idx="9636">
                  <c:v>9.6349999999999998</c:v>
                </c:pt>
                <c:pt idx="9637">
                  <c:v>9.6359999999999992</c:v>
                </c:pt>
                <c:pt idx="9638">
                  <c:v>9.6370000000000005</c:v>
                </c:pt>
                <c:pt idx="9639">
                  <c:v>9.6379999999999999</c:v>
                </c:pt>
                <c:pt idx="9640">
                  <c:v>9.6389999999999993</c:v>
                </c:pt>
                <c:pt idx="9641">
                  <c:v>9.64</c:v>
                </c:pt>
                <c:pt idx="9642">
                  <c:v>9.641</c:v>
                </c:pt>
                <c:pt idx="9643">
                  <c:v>9.6419999999999995</c:v>
                </c:pt>
                <c:pt idx="9644">
                  <c:v>9.6430000000000007</c:v>
                </c:pt>
                <c:pt idx="9645">
                  <c:v>9.6440000000000001</c:v>
                </c:pt>
                <c:pt idx="9646">
                  <c:v>9.6449999999999996</c:v>
                </c:pt>
                <c:pt idx="9647">
                  <c:v>9.6460000000000008</c:v>
                </c:pt>
                <c:pt idx="9648">
                  <c:v>9.6470000000000002</c:v>
                </c:pt>
                <c:pt idx="9649">
                  <c:v>9.6479999999999997</c:v>
                </c:pt>
                <c:pt idx="9650">
                  <c:v>9.6489999999999991</c:v>
                </c:pt>
                <c:pt idx="9651">
                  <c:v>9.65</c:v>
                </c:pt>
                <c:pt idx="9652">
                  <c:v>9.6509999999999998</c:v>
                </c:pt>
                <c:pt idx="9653">
                  <c:v>9.6519999999999992</c:v>
                </c:pt>
                <c:pt idx="9654">
                  <c:v>9.6530000000000005</c:v>
                </c:pt>
                <c:pt idx="9655">
                  <c:v>9.6539999999999999</c:v>
                </c:pt>
                <c:pt idx="9656">
                  <c:v>9.6549999999999994</c:v>
                </c:pt>
                <c:pt idx="9657">
                  <c:v>9.6560000000000006</c:v>
                </c:pt>
                <c:pt idx="9658">
                  <c:v>9.657</c:v>
                </c:pt>
                <c:pt idx="9659">
                  <c:v>9.6579999999999995</c:v>
                </c:pt>
                <c:pt idx="9660">
                  <c:v>9.6590000000000007</c:v>
                </c:pt>
                <c:pt idx="9661">
                  <c:v>9.66</c:v>
                </c:pt>
                <c:pt idx="9662">
                  <c:v>9.6609999999999996</c:v>
                </c:pt>
                <c:pt idx="9663">
                  <c:v>9.6620000000000008</c:v>
                </c:pt>
                <c:pt idx="9664">
                  <c:v>9.6630000000000003</c:v>
                </c:pt>
                <c:pt idx="9665">
                  <c:v>9.6639999999999997</c:v>
                </c:pt>
                <c:pt idx="9666">
                  <c:v>9.6649999999999991</c:v>
                </c:pt>
                <c:pt idx="9667">
                  <c:v>9.6660000000000004</c:v>
                </c:pt>
                <c:pt idx="9668">
                  <c:v>9.6669999999999998</c:v>
                </c:pt>
                <c:pt idx="9669">
                  <c:v>9.6679999999999993</c:v>
                </c:pt>
                <c:pt idx="9670">
                  <c:v>9.6690000000000005</c:v>
                </c:pt>
                <c:pt idx="9671">
                  <c:v>9.67</c:v>
                </c:pt>
                <c:pt idx="9672">
                  <c:v>9.6709999999999994</c:v>
                </c:pt>
                <c:pt idx="9673">
                  <c:v>9.6720000000000006</c:v>
                </c:pt>
                <c:pt idx="9674">
                  <c:v>9.673</c:v>
                </c:pt>
                <c:pt idx="9675">
                  <c:v>9.6739999999999995</c:v>
                </c:pt>
                <c:pt idx="9676">
                  <c:v>9.6750000000000007</c:v>
                </c:pt>
                <c:pt idx="9677">
                  <c:v>9.6760000000000002</c:v>
                </c:pt>
                <c:pt idx="9678">
                  <c:v>9.6769999999999996</c:v>
                </c:pt>
                <c:pt idx="9679">
                  <c:v>9.6780000000000008</c:v>
                </c:pt>
                <c:pt idx="9680">
                  <c:v>9.6790000000000003</c:v>
                </c:pt>
                <c:pt idx="9681">
                  <c:v>9.68</c:v>
                </c:pt>
                <c:pt idx="9682">
                  <c:v>9.6809999999999992</c:v>
                </c:pt>
                <c:pt idx="9683">
                  <c:v>9.6820000000000004</c:v>
                </c:pt>
                <c:pt idx="9684">
                  <c:v>9.6829999999999998</c:v>
                </c:pt>
                <c:pt idx="9685">
                  <c:v>9.6839999999999993</c:v>
                </c:pt>
                <c:pt idx="9686">
                  <c:v>9.6850000000000005</c:v>
                </c:pt>
                <c:pt idx="9687">
                  <c:v>9.6859999999999999</c:v>
                </c:pt>
                <c:pt idx="9688">
                  <c:v>9.6869999999999994</c:v>
                </c:pt>
                <c:pt idx="9689">
                  <c:v>9.6880000000000006</c:v>
                </c:pt>
                <c:pt idx="9690">
                  <c:v>9.6890000000000001</c:v>
                </c:pt>
                <c:pt idx="9691">
                  <c:v>9.69</c:v>
                </c:pt>
                <c:pt idx="9692">
                  <c:v>9.6910000000000007</c:v>
                </c:pt>
                <c:pt idx="9693">
                  <c:v>9.6920000000000002</c:v>
                </c:pt>
                <c:pt idx="9694">
                  <c:v>9.6929999999999996</c:v>
                </c:pt>
                <c:pt idx="9695">
                  <c:v>9.6940000000000008</c:v>
                </c:pt>
                <c:pt idx="9696">
                  <c:v>9.6950000000000003</c:v>
                </c:pt>
                <c:pt idx="9697">
                  <c:v>9.6959999999999997</c:v>
                </c:pt>
                <c:pt idx="9698">
                  <c:v>9.6969999999999992</c:v>
                </c:pt>
                <c:pt idx="9699">
                  <c:v>9.6980000000000004</c:v>
                </c:pt>
                <c:pt idx="9700">
                  <c:v>9.6989999999999998</c:v>
                </c:pt>
                <c:pt idx="9701">
                  <c:v>9.6999999999999993</c:v>
                </c:pt>
                <c:pt idx="9702">
                  <c:v>9.7010000000000005</c:v>
                </c:pt>
                <c:pt idx="9703">
                  <c:v>9.702</c:v>
                </c:pt>
                <c:pt idx="9704">
                  <c:v>9.7029999999999994</c:v>
                </c:pt>
                <c:pt idx="9705">
                  <c:v>9.7040000000000006</c:v>
                </c:pt>
                <c:pt idx="9706">
                  <c:v>9.7050000000000001</c:v>
                </c:pt>
                <c:pt idx="9707">
                  <c:v>9.7059999999999995</c:v>
                </c:pt>
                <c:pt idx="9708">
                  <c:v>9.7070000000000007</c:v>
                </c:pt>
                <c:pt idx="9709">
                  <c:v>9.7080000000000002</c:v>
                </c:pt>
                <c:pt idx="9710">
                  <c:v>9.7089999999999996</c:v>
                </c:pt>
                <c:pt idx="9711">
                  <c:v>9.7100000000000009</c:v>
                </c:pt>
                <c:pt idx="9712">
                  <c:v>9.7110000000000003</c:v>
                </c:pt>
                <c:pt idx="9713">
                  <c:v>9.7119999999999997</c:v>
                </c:pt>
                <c:pt idx="9714">
                  <c:v>9.7129999999999992</c:v>
                </c:pt>
                <c:pt idx="9715">
                  <c:v>9.7140000000000004</c:v>
                </c:pt>
                <c:pt idx="9716">
                  <c:v>9.7149999999999999</c:v>
                </c:pt>
                <c:pt idx="9717">
                  <c:v>9.7159999999999993</c:v>
                </c:pt>
                <c:pt idx="9718">
                  <c:v>9.7170000000000005</c:v>
                </c:pt>
                <c:pt idx="9719">
                  <c:v>9.718</c:v>
                </c:pt>
                <c:pt idx="9720">
                  <c:v>9.7189999999999994</c:v>
                </c:pt>
                <c:pt idx="9721">
                  <c:v>9.7200000000000006</c:v>
                </c:pt>
                <c:pt idx="9722">
                  <c:v>9.7210000000000001</c:v>
                </c:pt>
                <c:pt idx="9723">
                  <c:v>9.7219999999999995</c:v>
                </c:pt>
                <c:pt idx="9724">
                  <c:v>9.7230000000000008</c:v>
                </c:pt>
                <c:pt idx="9725">
                  <c:v>9.7240000000000002</c:v>
                </c:pt>
                <c:pt idx="9726">
                  <c:v>9.7249999999999996</c:v>
                </c:pt>
                <c:pt idx="9727">
                  <c:v>9.7260000000000009</c:v>
                </c:pt>
                <c:pt idx="9728">
                  <c:v>9.7270000000000003</c:v>
                </c:pt>
                <c:pt idx="9729">
                  <c:v>9.7279999999999998</c:v>
                </c:pt>
                <c:pt idx="9730">
                  <c:v>9.7289999999999992</c:v>
                </c:pt>
                <c:pt idx="9731">
                  <c:v>9.73</c:v>
                </c:pt>
                <c:pt idx="9732">
                  <c:v>9.7309999999999999</c:v>
                </c:pt>
                <c:pt idx="9733">
                  <c:v>9.7319999999999993</c:v>
                </c:pt>
                <c:pt idx="9734">
                  <c:v>9.7330000000000005</c:v>
                </c:pt>
                <c:pt idx="9735">
                  <c:v>9.734</c:v>
                </c:pt>
                <c:pt idx="9736">
                  <c:v>9.7349999999999994</c:v>
                </c:pt>
                <c:pt idx="9737">
                  <c:v>9.7360000000000007</c:v>
                </c:pt>
                <c:pt idx="9738">
                  <c:v>9.7370000000000001</c:v>
                </c:pt>
                <c:pt idx="9739">
                  <c:v>9.7379999999999995</c:v>
                </c:pt>
                <c:pt idx="9740">
                  <c:v>9.7390000000000008</c:v>
                </c:pt>
                <c:pt idx="9741">
                  <c:v>9.74</c:v>
                </c:pt>
                <c:pt idx="9742">
                  <c:v>9.7409999999999997</c:v>
                </c:pt>
                <c:pt idx="9743">
                  <c:v>9.7420000000000009</c:v>
                </c:pt>
                <c:pt idx="9744">
                  <c:v>9.7430000000000003</c:v>
                </c:pt>
                <c:pt idx="9745">
                  <c:v>9.7439999999999998</c:v>
                </c:pt>
                <c:pt idx="9746">
                  <c:v>9.7449999999999992</c:v>
                </c:pt>
                <c:pt idx="9747">
                  <c:v>9.7460000000000004</c:v>
                </c:pt>
                <c:pt idx="9748">
                  <c:v>9.7469999999999999</c:v>
                </c:pt>
                <c:pt idx="9749">
                  <c:v>9.7479999999999993</c:v>
                </c:pt>
                <c:pt idx="9750">
                  <c:v>9.7490000000000006</c:v>
                </c:pt>
                <c:pt idx="9751">
                  <c:v>9.75</c:v>
                </c:pt>
                <c:pt idx="9752">
                  <c:v>9.7509999999999994</c:v>
                </c:pt>
                <c:pt idx="9753">
                  <c:v>9.7520000000000007</c:v>
                </c:pt>
                <c:pt idx="9754">
                  <c:v>9.7530000000000001</c:v>
                </c:pt>
                <c:pt idx="9755">
                  <c:v>9.7539999999999996</c:v>
                </c:pt>
                <c:pt idx="9756">
                  <c:v>9.7550000000000008</c:v>
                </c:pt>
                <c:pt idx="9757">
                  <c:v>9.7560000000000002</c:v>
                </c:pt>
                <c:pt idx="9758">
                  <c:v>9.7569999999999997</c:v>
                </c:pt>
                <c:pt idx="9759">
                  <c:v>9.7579999999999991</c:v>
                </c:pt>
                <c:pt idx="9760">
                  <c:v>9.7590000000000003</c:v>
                </c:pt>
                <c:pt idx="9761">
                  <c:v>9.76</c:v>
                </c:pt>
                <c:pt idx="9762">
                  <c:v>9.7609999999999992</c:v>
                </c:pt>
                <c:pt idx="9763">
                  <c:v>9.7620000000000005</c:v>
                </c:pt>
                <c:pt idx="9764">
                  <c:v>9.7629999999999999</c:v>
                </c:pt>
                <c:pt idx="9765">
                  <c:v>9.7639999999999993</c:v>
                </c:pt>
                <c:pt idx="9766">
                  <c:v>9.7650000000000006</c:v>
                </c:pt>
                <c:pt idx="9767">
                  <c:v>9.766</c:v>
                </c:pt>
                <c:pt idx="9768">
                  <c:v>9.7669999999999995</c:v>
                </c:pt>
                <c:pt idx="9769">
                  <c:v>9.7680000000000007</c:v>
                </c:pt>
                <c:pt idx="9770">
                  <c:v>9.7690000000000001</c:v>
                </c:pt>
                <c:pt idx="9771">
                  <c:v>9.77</c:v>
                </c:pt>
                <c:pt idx="9772">
                  <c:v>9.7710000000000008</c:v>
                </c:pt>
                <c:pt idx="9773">
                  <c:v>9.7720000000000002</c:v>
                </c:pt>
                <c:pt idx="9774">
                  <c:v>9.7729999999999997</c:v>
                </c:pt>
                <c:pt idx="9775">
                  <c:v>9.7739999999999991</c:v>
                </c:pt>
                <c:pt idx="9776">
                  <c:v>9.7750000000000004</c:v>
                </c:pt>
                <c:pt idx="9777">
                  <c:v>9.7759999999999998</c:v>
                </c:pt>
                <c:pt idx="9778">
                  <c:v>9.7769999999999992</c:v>
                </c:pt>
                <c:pt idx="9779">
                  <c:v>9.7780000000000005</c:v>
                </c:pt>
                <c:pt idx="9780">
                  <c:v>9.7789999999999999</c:v>
                </c:pt>
                <c:pt idx="9781">
                  <c:v>9.7799999999999994</c:v>
                </c:pt>
                <c:pt idx="9782">
                  <c:v>9.7810000000000006</c:v>
                </c:pt>
                <c:pt idx="9783">
                  <c:v>9.782</c:v>
                </c:pt>
                <c:pt idx="9784">
                  <c:v>9.7829999999999995</c:v>
                </c:pt>
                <c:pt idx="9785">
                  <c:v>9.7840000000000007</c:v>
                </c:pt>
                <c:pt idx="9786">
                  <c:v>9.7850000000000001</c:v>
                </c:pt>
                <c:pt idx="9787">
                  <c:v>9.7859999999999996</c:v>
                </c:pt>
                <c:pt idx="9788">
                  <c:v>9.7870000000000008</c:v>
                </c:pt>
                <c:pt idx="9789">
                  <c:v>9.7880000000000003</c:v>
                </c:pt>
                <c:pt idx="9790">
                  <c:v>9.7889999999999997</c:v>
                </c:pt>
                <c:pt idx="9791">
                  <c:v>9.7899999999999991</c:v>
                </c:pt>
                <c:pt idx="9792">
                  <c:v>9.7910000000000004</c:v>
                </c:pt>
                <c:pt idx="9793">
                  <c:v>9.7919999999999998</c:v>
                </c:pt>
                <c:pt idx="9794">
                  <c:v>9.7929999999999993</c:v>
                </c:pt>
                <c:pt idx="9795">
                  <c:v>9.7940000000000005</c:v>
                </c:pt>
                <c:pt idx="9796">
                  <c:v>9.7949999999999999</c:v>
                </c:pt>
                <c:pt idx="9797">
                  <c:v>9.7959999999999994</c:v>
                </c:pt>
                <c:pt idx="9798">
                  <c:v>9.7970000000000006</c:v>
                </c:pt>
                <c:pt idx="9799">
                  <c:v>9.798</c:v>
                </c:pt>
                <c:pt idx="9800">
                  <c:v>9.7989999999999995</c:v>
                </c:pt>
                <c:pt idx="9801">
                  <c:v>9.8000000000000007</c:v>
                </c:pt>
                <c:pt idx="9802">
                  <c:v>9.8010000000000002</c:v>
                </c:pt>
                <c:pt idx="9803">
                  <c:v>9.8019999999999996</c:v>
                </c:pt>
                <c:pt idx="9804">
                  <c:v>9.8030000000000008</c:v>
                </c:pt>
                <c:pt idx="9805">
                  <c:v>9.8040000000000003</c:v>
                </c:pt>
                <c:pt idx="9806">
                  <c:v>9.8049999999999997</c:v>
                </c:pt>
                <c:pt idx="9807">
                  <c:v>9.8059999999999992</c:v>
                </c:pt>
                <c:pt idx="9808">
                  <c:v>9.8070000000000004</c:v>
                </c:pt>
                <c:pt idx="9809">
                  <c:v>9.8079999999999998</c:v>
                </c:pt>
                <c:pt idx="9810">
                  <c:v>9.8089999999999993</c:v>
                </c:pt>
                <c:pt idx="9811">
                  <c:v>9.81</c:v>
                </c:pt>
                <c:pt idx="9812">
                  <c:v>9.8109999999999999</c:v>
                </c:pt>
                <c:pt idx="9813">
                  <c:v>9.8119999999999994</c:v>
                </c:pt>
                <c:pt idx="9814">
                  <c:v>9.8130000000000006</c:v>
                </c:pt>
                <c:pt idx="9815">
                  <c:v>9.8140000000000001</c:v>
                </c:pt>
                <c:pt idx="9816">
                  <c:v>9.8149999999999995</c:v>
                </c:pt>
                <c:pt idx="9817">
                  <c:v>9.8160000000000007</c:v>
                </c:pt>
                <c:pt idx="9818">
                  <c:v>9.8170000000000002</c:v>
                </c:pt>
                <c:pt idx="9819">
                  <c:v>9.8179999999999996</c:v>
                </c:pt>
                <c:pt idx="9820">
                  <c:v>9.8190000000000008</c:v>
                </c:pt>
                <c:pt idx="9821">
                  <c:v>9.82</c:v>
                </c:pt>
                <c:pt idx="9822">
                  <c:v>9.8209999999999997</c:v>
                </c:pt>
                <c:pt idx="9823">
                  <c:v>9.8219999999999992</c:v>
                </c:pt>
                <c:pt idx="9824">
                  <c:v>9.8230000000000004</c:v>
                </c:pt>
                <c:pt idx="9825">
                  <c:v>9.8239999999999998</c:v>
                </c:pt>
                <c:pt idx="9826">
                  <c:v>9.8249999999999993</c:v>
                </c:pt>
                <c:pt idx="9827">
                  <c:v>9.8260000000000005</c:v>
                </c:pt>
                <c:pt idx="9828">
                  <c:v>9.827</c:v>
                </c:pt>
                <c:pt idx="9829">
                  <c:v>9.8279999999999994</c:v>
                </c:pt>
                <c:pt idx="9830">
                  <c:v>9.8290000000000006</c:v>
                </c:pt>
                <c:pt idx="9831">
                  <c:v>9.83</c:v>
                </c:pt>
                <c:pt idx="9832">
                  <c:v>9.8309999999999995</c:v>
                </c:pt>
                <c:pt idx="9833">
                  <c:v>9.8320000000000007</c:v>
                </c:pt>
                <c:pt idx="9834">
                  <c:v>9.8330000000000002</c:v>
                </c:pt>
                <c:pt idx="9835">
                  <c:v>9.8339999999999996</c:v>
                </c:pt>
                <c:pt idx="9836">
                  <c:v>9.8350000000000009</c:v>
                </c:pt>
                <c:pt idx="9837">
                  <c:v>9.8360000000000003</c:v>
                </c:pt>
                <c:pt idx="9838">
                  <c:v>9.8369999999999997</c:v>
                </c:pt>
                <c:pt idx="9839">
                  <c:v>9.8379999999999992</c:v>
                </c:pt>
                <c:pt idx="9840">
                  <c:v>9.8390000000000004</c:v>
                </c:pt>
                <c:pt idx="9841">
                  <c:v>9.84</c:v>
                </c:pt>
                <c:pt idx="9842">
                  <c:v>9.8409999999999993</c:v>
                </c:pt>
                <c:pt idx="9843">
                  <c:v>9.8420000000000005</c:v>
                </c:pt>
                <c:pt idx="9844">
                  <c:v>9.843</c:v>
                </c:pt>
                <c:pt idx="9845">
                  <c:v>9.8439999999999994</c:v>
                </c:pt>
                <c:pt idx="9846">
                  <c:v>9.8450000000000006</c:v>
                </c:pt>
                <c:pt idx="9847">
                  <c:v>9.8460000000000001</c:v>
                </c:pt>
                <c:pt idx="9848">
                  <c:v>9.8469999999999995</c:v>
                </c:pt>
                <c:pt idx="9849">
                  <c:v>9.8480000000000008</c:v>
                </c:pt>
                <c:pt idx="9850">
                  <c:v>9.8490000000000002</c:v>
                </c:pt>
                <c:pt idx="9851">
                  <c:v>9.85</c:v>
                </c:pt>
                <c:pt idx="9852">
                  <c:v>9.8510000000000009</c:v>
                </c:pt>
                <c:pt idx="9853">
                  <c:v>9.8520000000000003</c:v>
                </c:pt>
                <c:pt idx="9854">
                  <c:v>9.8529999999999998</c:v>
                </c:pt>
                <c:pt idx="9855">
                  <c:v>9.8539999999999992</c:v>
                </c:pt>
                <c:pt idx="9856">
                  <c:v>9.8550000000000004</c:v>
                </c:pt>
                <c:pt idx="9857">
                  <c:v>9.8559999999999999</c:v>
                </c:pt>
                <c:pt idx="9858">
                  <c:v>9.8569999999999993</c:v>
                </c:pt>
                <c:pt idx="9859">
                  <c:v>9.8580000000000005</c:v>
                </c:pt>
                <c:pt idx="9860">
                  <c:v>9.859</c:v>
                </c:pt>
                <c:pt idx="9861">
                  <c:v>9.86</c:v>
                </c:pt>
                <c:pt idx="9862">
                  <c:v>9.8610000000000007</c:v>
                </c:pt>
                <c:pt idx="9863">
                  <c:v>9.8620000000000001</c:v>
                </c:pt>
                <c:pt idx="9864">
                  <c:v>9.8629999999999995</c:v>
                </c:pt>
                <c:pt idx="9865">
                  <c:v>9.8640000000000008</c:v>
                </c:pt>
                <c:pt idx="9866">
                  <c:v>9.8650000000000002</c:v>
                </c:pt>
                <c:pt idx="9867">
                  <c:v>9.8659999999999997</c:v>
                </c:pt>
                <c:pt idx="9868">
                  <c:v>9.8670000000000009</c:v>
                </c:pt>
                <c:pt idx="9869">
                  <c:v>9.8680000000000003</c:v>
                </c:pt>
                <c:pt idx="9870">
                  <c:v>9.8689999999999998</c:v>
                </c:pt>
                <c:pt idx="9871">
                  <c:v>9.8699999999999992</c:v>
                </c:pt>
                <c:pt idx="9872">
                  <c:v>9.8710000000000004</c:v>
                </c:pt>
                <c:pt idx="9873">
                  <c:v>9.8719999999999999</c:v>
                </c:pt>
                <c:pt idx="9874">
                  <c:v>9.8729999999999993</c:v>
                </c:pt>
                <c:pt idx="9875">
                  <c:v>9.8740000000000006</c:v>
                </c:pt>
                <c:pt idx="9876">
                  <c:v>9.875</c:v>
                </c:pt>
                <c:pt idx="9877">
                  <c:v>9.8759999999999994</c:v>
                </c:pt>
                <c:pt idx="9878">
                  <c:v>9.8770000000000007</c:v>
                </c:pt>
                <c:pt idx="9879">
                  <c:v>9.8780000000000001</c:v>
                </c:pt>
                <c:pt idx="9880">
                  <c:v>9.8789999999999996</c:v>
                </c:pt>
                <c:pt idx="9881">
                  <c:v>9.8800000000000008</c:v>
                </c:pt>
                <c:pt idx="9882">
                  <c:v>9.8810000000000002</c:v>
                </c:pt>
                <c:pt idx="9883">
                  <c:v>9.8819999999999997</c:v>
                </c:pt>
                <c:pt idx="9884">
                  <c:v>9.8829999999999991</c:v>
                </c:pt>
                <c:pt idx="9885">
                  <c:v>9.8840000000000003</c:v>
                </c:pt>
                <c:pt idx="9886">
                  <c:v>9.8849999999999998</c:v>
                </c:pt>
                <c:pt idx="9887">
                  <c:v>9.8859999999999992</c:v>
                </c:pt>
                <c:pt idx="9888">
                  <c:v>9.8870000000000005</c:v>
                </c:pt>
                <c:pt idx="9889">
                  <c:v>9.8879999999999999</c:v>
                </c:pt>
                <c:pt idx="9890">
                  <c:v>9.8889999999999993</c:v>
                </c:pt>
                <c:pt idx="9891">
                  <c:v>9.89</c:v>
                </c:pt>
                <c:pt idx="9892">
                  <c:v>9.891</c:v>
                </c:pt>
                <c:pt idx="9893">
                  <c:v>9.8919999999999995</c:v>
                </c:pt>
                <c:pt idx="9894">
                  <c:v>9.8930000000000007</c:v>
                </c:pt>
                <c:pt idx="9895">
                  <c:v>9.8940000000000001</c:v>
                </c:pt>
                <c:pt idx="9896">
                  <c:v>9.8949999999999996</c:v>
                </c:pt>
                <c:pt idx="9897">
                  <c:v>9.8960000000000008</c:v>
                </c:pt>
                <c:pt idx="9898">
                  <c:v>9.8970000000000002</c:v>
                </c:pt>
                <c:pt idx="9899">
                  <c:v>9.8979999999999997</c:v>
                </c:pt>
                <c:pt idx="9900">
                  <c:v>9.8989999999999991</c:v>
                </c:pt>
                <c:pt idx="9901">
                  <c:v>9.9</c:v>
                </c:pt>
                <c:pt idx="9902">
                  <c:v>9.9009999999999998</c:v>
                </c:pt>
                <c:pt idx="9903">
                  <c:v>9.9019999999999992</c:v>
                </c:pt>
                <c:pt idx="9904">
                  <c:v>9.9030000000000005</c:v>
                </c:pt>
                <c:pt idx="9905">
                  <c:v>9.9039999999999999</c:v>
                </c:pt>
                <c:pt idx="9906">
                  <c:v>9.9049999999999994</c:v>
                </c:pt>
                <c:pt idx="9907">
                  <c:v>9.9060000000000006</c:v>
                </c:pt>
                <c:pt idx="9908">
                  <c:v>9.907</c:v>
                </c:pt>
                <c:pt idx="9909">
                  <c:v>9.9079999999999995</c:v>
                </c:pt>
                <c:pt idx="9910">
                  <c:v>9.9090000000000007</c:v>
                </c:pt>
                <c:pt idx="9911">
                  <c:v>9.91</c:v>
                </c:pt>
                <c:pt idx="9912">
                  <c:v>9.9109999999999996</c:v>
                </c:pt>
                <c:pt idx="9913">
                  <c:v>9.9120000000000008</c:v>
                </c:pt>
                <c:pt idx="9914">
                  <c:v>9.9130000000000003</c:v>
                </c:pt>
                <c:pt idx="9915">
                  <c:v>9.9139999999999997</c:v>
                </c:pt>
                <c:pt idx="9916">
                  <c:v>9.9149999999999991</c:v>
                </c:pt>
                <c:pt idx="9917">
                  <c:v>9.9160000000000004</c:v>
                </c:pt>
                <c:pt idx="9918">
                  <c:v>9.9169999999999998</c:v>
                </c:pt>
                <c:pt idx="9919">
                  <c:v>9.9179999999999993</c:v>
                </c:pt>
                <c:pt idx="9920">
                  <c:v>9.9190000000000005</c:v>
                </c:pt>
                <c:pt idx="9921">
                  <c:v>9.92</c:v>
                </c:pt>
                <c:pt idx="9922">
                  <c:v>9.9209999999999994</c:v>
                </c:pt>
                <c:pt idx="9923">
                  <c:v>9.9220000000000006</c:v>
                </c:pt>
                <c:pt idx="9924">
                  <c:v>9.923</c:v>
                </c:pt>
                <c:pt idx="9925">
                  <c:v>9.9239999999999995</c:v>
                </c:pt>
                <c:pt idx="9926">
                  <c:v>9.9250000000000007</c:v>
                </c:pt>
                <c:pt idx="9927">
                  <c:v>9.9260000000000002</c:v>
                </c:pt>
                <c:pt idx="9928">
                  <c:v>9.9269999999999996</c:v>
                </c:pt>
                <c:pt idx="9929">
                  <c:v>9.9280000000000008</c:v>
                </c:pt>
                <c:pt idx="9930">
                  <c:v>9.9290000000000003</c:v>
                </c:pt>
                <c:pt idx="9931">
                  <c:v>9.93</c:v>
                </c:pt>
                <c:pt idx="9932">
                  <c:v>9.9309999999999992</c:v>
                </c:pt>
                <c:pt idx="9933">
                  <c:v>9.9320000000000004</c:v>
                </c:pt>
                <c:pt idx="9934">
                  <c:v>9.9329999999999998</c:v>
                </c:pt>
                <c:pt idx="9935">
                  <c:v>9.9339999999999993</c:v>
                </c:pt>
                <c:pt idx="9936">
                  <c:v>9.9350000000000005</c:v>
                </c:pt>
                <c:pt idx="9937">
                  <c:v>9.9359999999999999</c:v>
                </c:pt>
                <c:pt idx="9938">
                  <c:v>9.9369999999999994</c:v>
                </c:pt>
                <c:pt idx="9939">
                  <c:v>9.9380000000000006</c:v>
                </c:pt>
                <c:pt idx="9940">
                  <c:v>9.9390000000000001</c:v>
                </c:pt>
                <c:pt idx="9941">
                  <c:v>9.94</c:v>
                </c:pt>
                <c:pt idx="9942">
                  <c:v>9.9410000000000007</c:v>
                </c:pt>
                <c:pt idx="9943">
                  <c:v>9.9420000000000002</c:v>
                </c:pt>
                <c:pt idx="9944">
                  <c:v>9.9429999999999996</c:v>
                </c:pt>
                <c:pt idx="9945">
                  <c:v>9.9440000000000008</c:v>
                </c:pt>
                <c:pt idx="9946">
                  <c:v>9.9450000000000003</c:v>
                </c:pt>
                <c:pt idx="9947">
                  <c:v>9.9459999999999997</c:v>
                </c:pt>
                <c:pt idx="9948">
                  <c:v>9.9469999999999992</c:v>
                </c:pt>
                <c:pt idx="9949">
                  <c:v>9.9480000000000004</c:v>
                </c:pt>
                <c:pt idx="9950">
                  <c:v>9.9489999999999998</c:v>
                </c:pt>
                <c:pt idx="9951">
                  <c:v>9.9499999999999993</c:v>
                </c:pt>
                <c:pt idx="9952">
                  <c:v>9.9510000000000005</c:v>
                </c:pt>
                <c:pt idx="9953">
                  <c:v>9.952</c:v>
                </c:pt>
                <c:pt idx="9954">
                  <c:v>9.9529999999999994</c:v>
                </c:pt>
                <c:pt idx="9955">
                  <c:v>9.9540000000000006</c:v>
                </c:pt>
                <c:pt idx="9956">
                  <c:v>9.9550000000000001</c:v>
                </c:pt>
                <c:pt idx="9957">
                  <c:v>9.9559999999999995</c:v>
                </c:pt>
                <c:pt idx="9958">
                  <c:v>9.9570000000000007</c:v>
                </c:pt>
                <c:pt idx="9959">
                  <c:v>9.9580000000000002</c:v>
                </c:pt>
                <c:pt idx="9960">
                  <c:v>9.9589999999999996</c:v>
                </c:pt>
                <c:pt idx="9961">
                  <c:v>9.9600000000000009</c:v>
                </c:pt>
                <c:pt idx="9962">
                  <c:v>9.9610000000000003</c:v>
                </c:pt>
                <c:pt idx="9963">
                  <c:v>9.9619999999999997</c:v>
                </c:pt>
                <c:pt idx="9964">
                  <c:v>9.9629999999999992</c:v>
                </c:pt>
                <c:pt idx="9965">
                  <c:v>9.9640000000000004</c:v>
                </c:pt>
                <c:pt idx="9966">
                  <c:v>9.9649999999999999</c:v>
                </c:pt>
                <c:pt idx="9967">
                  <c:v>9.9659999999999993</c:v>
                </c:pt>
                <c:pt idx="9968">
                  <c:v>9.9670000000000005</c:v>
                </c:pt>
                <c:pt idx="9969">
                  <c:v>9.968</c:v>
                </c:pt>
                <c:pt idx="9970">
                  <c:v>9.9689999999999994</c:v>
                </c:pt>
                <c:pt idx="9971">
                  <c:v>9.9700000000000006</c:v>
                </c:pt>
                <c:pt idx="9972">
                  <c:v>9.9710000000000001</c:v>
                </c:pt>
                <c:pt idx="9973">
                  <c:v>9.9719999999999995</c:v>
                </c:pt>
                <c:pt idx="9974">
                  <c:v>9.9730000000000008</c:v>
                </c:pt>
                <c:pt idx="9975">
                  <c:v>9.9740000000000002</c:v>
                </c:pt>
                <c:pt idx="9976">
                  <c:v>9.9749999999999996</c:v>
                </c:pt>
                <c:pt idx="9977">
                  <c:v>9.9760000000000009</c:v>
                </c:pt>
                <c:pt idx="9978">
                  <c:v>9.9770000000000003</c:v>
                </c:pt>
                <c:pt idx="9979">
                  <c:v>9.9779999999999998</c:v>
                </c:pt>
                <c:pt idx="9980">
                  <c:v>9.9789999999999992</c:v>
                </c:pt>
                <c:pt idx="9981">
                  <c:v>9.98</c:v>
                </c:pt>
                <c:pt idx="9982">
                  <c:v>9.9809999999999999</c:v>
                </c:pt>
                <c:pt idx="9983">
                  <c:v>9.9819999999999993</c:v>
                </c:pt>
                <c:pt idx="9984">
                  <c:v>9.9830000000000005</c:v>
                </c:pt>
                <c:pt idx="9985">
                  <c:v>9.984</c:v>
                </c:pt>
                <c:pt idx="9986">
                  <c:v>9.9849999999999994</c:v>
                </c:pt>
                <c:pt idx="9987">
                  <c:v>9.9860000000000007</c:v>
                </c:pt>
                <c:pt idx="9988">
                  <c:v>9.9870000000000001</c:v>
                </c:pt>
                <c:pt idx="9989">
                  <c:v>9.9879999999999995</c:v>
                </c:pt>
                <c:pt idx="9990">
                  <c:v>9.9890000000000008</c:v>
                </c:pt>
                <c:pt idx="9991">
                  <c:v>9.99</c:v>
                </c:pt>
                <c:pt idx="9992">
                  <c:v>9.9909999999999997</c:v>
                </c:pt>
                <c:pt idx="9993">
                  <c:v>9.9920000000000009</c:v>
                </c:pt>
                <c:pt idx="9994">
                  <c:v>9.9930000000000003</c:v>
                </c:pt>
                <c:pt idx="9995">
                  <c:v>9.9939999999999998</c:v>
                </c:pt>
                <c:pt idx="9996">
                  <c:v>9.9949999999999992</c:v>
                </c:pt>
                <c:pt idx="9997">
                  <c:v>9.9960000000000004</c:v>
                </c:pt>
                <c:pt idx="9998">
                  <c:v>9.9969999999999999</c:v>
                </c:pt>
                <c:pt idx="9999">
                  <c:v>9.9979999999999993</c:v>
                </c:pt>
                <c:pt idx="10000">
                  <c:v>9.9990000000000006</c:v>
                </c:pt>
                <c:pt idx="10001">
                  <c:v>10</c:v>
                </c:pt>
                <c:pt idx="10002">
                  <c:v>10.000999999999999</c:v>
                </c:pt>
                <c:pt idx="10003">
                  <c:v>10.002000000000001</c:v>
                </c:pt>
                <c:pt idx="10004">
                  <c:v>10.003</c:v>
                </c:pt>
                <c:pt idx="10005">
                  <c:v>10.004</c:v>
                </c:pt>
                <c:pt idx="10006">
                  <c:v>10.005000000000001</c:v>
                </c:pt>
                <c:pt idx="10007">
                  <c:v>10.006</c:v>
                </c:pt>
                <c:pt idx="10008">
                  <c:v>10.007</c:v>
                </c:pt>
                <c:pt idx="10009">
                  <c:v>10.007999999999999</c:v>
                </c:pt>
                <c:pt idx="10010">
                  <c:v>10.009</c:v>
                </c:pt>
                <c:pt idx="10011">
                  <c:v>10.01</c:v>
                </c:pt>
                <c:pt idx="10012">
                  <c:v>10.010999999999999</c:v>
                </c:pt>
                <c:pt idx="10013">
                  <c:v>10.012</c:v>
                </c:pt>
                <c:pt idx="10014">
                  <c:v>10.013</c:v>
                </c:pt>
                <c:pt idx="10015">
                  <c:v>10.013999999999999</c:v>
                </c:pt>
                <c:pt idx="10016">
                  <c:v>10.015000000000001</c:v>
                </c:pt>
                <c:pt idx="10017">
                  <c:v>10.016</c:v>
                </c:pt>
                <c:pt idx="10018">
                  <c:v>10.016999999999999</c:v>
                </c:pt>
                <c:pt idx="10019">
                  <c:v>10.018000000000001</c:v>
                </c:pt>
                <c:pt idx="10020">
                  <c:v>10.019</c:v>
                </c:pt>
                <c:pt idx="10021">
                  <c:v>10.02</c:v>
                </c:pt>
                <c:pt idx="10022">
                  <c:v>10.021000000000001</c:v>
                </c:pt>
                <c:pt idx="10023">
                  <c:v>10.022</c:v>
                </c:pt>
                <c:pt idx="10024">
                  <c:v>10.023</c:v>
                </c:pt>
                <c:pt idx="10025">
                  <c:v>10.023999999999999</c:v>
                </c:pt>
                <c:pt idx="10026">
                  <c:v>10.025</c:v>
                </c:pt>
                <c:pt idx="10027">
                  <c:v>10.026</c:v>
                </c:pt>
                <c:pt idx="10028">
                  <c:v>10.026999999999999</c:v>
                </c:pt>
                <c:pt idx="10029">
                  <c:v>10.028</c:v>
                </c:pt>
                <c:pt idx="10030">
                  <c:v>10.029</c:v>
                </c:pt>
                <c:pt idx="10031">
                  <c:v>10.029999999999999</c:v>
                </c:pt>
                <c:pt idx="10032">
                  <c:v>10.031000000000001</c:v>
                </c:pt>
                <c:pt idx="10033">
                  <c:v>10.032</c:v>
                </c:pt>
                <c:pt idx="10034">
                  <c:v>10.032999999999999</c:v>
                </c:pt>
                <c:pt idx="10035">
                  <c:v>10.034000000000001</c:v>
                </c:pt>
                <c:pt idx="10036">
                  <c:v>10.035</c:v>
                </c:pt>
                <c:pt idx="10037">
                  <c:v>10.036</c:v>
                </c:pt>
                <c:pt idx="10038">
                  <c:v>10.037000000000001</c:v>
                </c:pt>
                <c:pt idx="10039">
                  <c:v>10.038</c:v>
                </c:pt>
                <c:pt idx="10040">
                  <c:v>10.039</c:v>
                </c:pt>
                <c:pt idx="10041">
                  <c:v>10.039999999999999</c:v>
                </c:pt>
                <c:pt idx="10042">
                  <c:v>10.041</c:v>
                </c:pt>
                <c:pt idx="10043">
                  <c:v>10.042</c:v>
                </c:pt>
                <c:pt idx="10044">
                  <c:v>10.042999999999999</c:v>
                </c:pt>
                <c:pt idx="10045">
                  <c:v>10.044</c:v>
                </c:pt>
                <c:pt idx="10046">
                  <c:v>10.045</c:v>
                </c:pt>
                <c:pt idx="10047">
                  <c:v>10.045999999999999</c:v>
                </c:pt>
                <c:pt idx="10048">
                  <c:v>10.047000000000001</c:v>
                </c:pt>
                <c:pt idx="10049">
                  <c:v>10.048</c:v>
                </c:pt>
                <c:pt idx="10050">
                  <c:v>10.048999999999999</c:v>
                </c:pt>
                <c:pt idx="10051">
                  <c:v>10.050000000000001</c:v>
                </c:pt>
                <c:pt idx="10052">
                  <c:v>10.051</c:v>
                </c:pt>
                <c:pt idx="10053">
                  <c:v>10.052</c:v>
                </c:pt>
                <c:pt idx="10054">
                  <c:v>10.053000000000001</c:v>
                </c:pt>
                <c:pt idx="10055">
                  <c:v>10.054</c:v>
                </c:pt>
                <c:pt idx="10056">
                  <c:v>10.055</c:v>
                </c:pt>
                <c:pt idx="10057">
                  <c:v>10.055999999999999</c:v>
                </c:pt>
                <c:pt idx="10058">
                  <c:v>10.057</c:v>
                </c:pt>
                <c:pt idx="10059">
                  <c:v>10.058</c:v>
                </c:pt>
                <c:pt idx="10060">
                  <c:v>10.058999999999999</c:v>
                </c:pt>
                <c:pt idx="10061">
                  <c:v>10.06</c:v>
                </c:pt>
                <c:pt idx="10062">
                  <c:v>10.061</c:v>
                </c:pt>
                <c:pt idx="10063">
                  <c:v>10.061999999999999</c:v>
                </c:pt>
                <c:pt idx="10064">
                  <c:v>10.063000000000001</c:v>
                </c:pt>
                <c:pt idx="10065">
                  <c:v>10.064</c:v>
                </c:pt>
                <c:pt idx="10066">
                  <c:v>10.065</c:v>
                </c:pt>
                <c:pt idx="10067">
                  <c:v>10.066000000000001</c:v>
                </c:pt>
                <c:pt idx="10068">
                  <c:v>10.067</c:v>
                </c:pt>
                <c:pt idx="10069">
                  <c:v>10.068</c:v>
                </c:pt>
                <c:pt idx="10070">
                  <c:v>10.069000000000001</c:v>
                </c:pt>
                <c:pt idx="10071">
                  <c:v>10.07</c:v>
                </c:pt>
                <c:pt idx="10072">
                  <c:v>10.071</c:v>
                </c:pt>
                <c:pt idx="10073">
                  <c:v>10.071999999999999</c:v>
                </c:pt>
                <c:pt idx="10074">
                  <c:v>10.073</c:v>
                </c:pt>
                <c:pt idx="10075">
                  <c:v>10.074</c:v>
                </c:pt>
                <c:pt idx="10076">
                  <c:v>10.074999999999999</c:v>
                </c:pt>
                <c:pt idx="10077">
                  <c:v>10.076000000000001</c:v>
                </c:pt>
                <c:pt idx="10078">
                  <c:v>10.077</c:v>
                </c:pt>
                <c:pt idx="10079">
                  <c:v>10.077999999999999</c:v>
                </c:pt>
                <c:pt idx="10080">
                  <c:v>10.079000000000001</c:v>
                </c:pt>
                <c:pt idx="10081">
                  <c:v>10.08</c:v>
                </c:pt>
                <c:pt idx="10082">
                  <c:v>10.081</c:v>
                </c:pt>
                <c:pt idx="10083">
                  <c:v>10.082000000000001</c:v>
                </c:pt>
                <c:pt idx="10084">
                  <c:v>10.083</c:v>
                </c:pt>
                <c:pt idx="10085">
                  <c:v>10.084</c:v>
                </c:pt>
                <c:pt idx="10086">
                  <c:v>10.085000000000001</c:v>
                </c:pt>
                <c:pt idx="10087">
                  <c:v>10.086</c:v>
                </c:pt>
                <c:pt idx="10088">
                  <c:v>10.087</c:v>
                </c:pt>
                <c:pt idx="10089">
                  <c:v>10.087999999999999</c:v>
                </c:pt>
                <c:pt idx="10090">
                  <c:v>10.089</c:v>
                </c:pt>
                <c:pt idx="10091">
                  <c:v>10.09</c:v>
                </c:pt>
                <c:pt idx="10092">
                  <c:v>10.090999999999999</c:v>
                </c:pt>
                <c:pt idx="10093">
                  <c:v>10.092000000000001</c:v>
                </c:pt>
                <c:pt idx="10094">
                  <c:v>10.093</c:v>
                </c:pt>
                <c:pt idx="10095">
                  <c:v>10.093999999999999</c:v>
                </c:pt>
                <c:pt idx="10096">
                  <c:v>10.095000000000001</c:v>
                </c:pt>
                <c:pt idx="10097">
                  <c:v>10.096</c:v>
                </c:pt>
                <c:pt idx="10098">
                  <c:v>10.097</c:v>
                </c:pt>
                <c:pt idx="10099">
                  <c:v>10.098000000000001</c:v>
                </c:pt>
                <c:pt idx="10100">
                  <c:v>10.099</c:v>
                </c:pt>
                <c:pt idx="10101">
                  <c:v>10.1</c:v>
                </c:pt>
                <c:pt idx="10102">
                  <c:v>10.101000000000001</c:v>
                </c:pt>
                <c:pt idx="10103">
                  <c:v>10.102</c:v>
                </c:pt>
                <c:pt idx="10104">
                  <c:v>10.103</c:v>
                </c:pt>
                <c:pt idx="10105">
                  <c:v>10.103999999999999</c:v>
                </c:pt>
                <c:pt idx="10106">
                  <c:v>10.105</c:v>
                </c:pt>
                <c:pt idx="10107">
                  <c:v>10.106</c:v>
                </c:pt>
                <c:pt idx="10108">
                  <c:v>10.106999999999999</c:v>
                </c:pt>
                <c:pt idx="10109">
                  <c:v>10.108000000000001</c:v>
                </c:pt>
                <c:pt idx="10110">
                  <c:v>10.109</c:v>
                </c:pt>
                <c:pt idx="10111">
                  <c:v>10.11</c:v>
                </c:pt>
                <c:pt idx="10112">
                  <c:v>10.111000000000001</c:v>
                </c:pt>
                <c:pt idx="10113">
                  <c:v>10.112</c:v>
                </c:pt>
                <c:pt idx="10114">
                  <c:v>10.113</c:v>
                </c:pt>
                <c:pt idx="10115">
                  <c:v>10.114000000000001</c:v>
                </c:pt>
                <c:pt idx="10116">
                  <c:v>10.115</c:v>
                </c:pt>
                <c:pt idx="10117">
                  <c:v>10.116</c:v>
                </c:pt>
                <c:pt idx="10118">
                  <c:v>10.117000000000001</c:v>
                </c:pt>
                <c:pt idx="10119">
                  <c:v>10.118</c:v>
                </c:pt>
                <c:pt idx="10120">
                  <c:v>10.119</c:v>
                </c:pt>
                <c:pt idx="10121">
                  <c:v>10.119999999999999</c:v>
                </c:pt>
                <c:pt idx="10122">
                  <c:v>10.121</c:v>
                </c:pt>
                <c:pt idx="10123">
                  <c:v>10.122</c:v>
                </c:pt>
                <c:pt idx="10124">
                  <c:v>10.122999999999999</c:v>
                </c:pt>
                <c:pt idx="10125">
                  <c:v>10.124000000000001</c:v>
                </c:pt>
                <c:pt idx="10126">
                  <c:v>10.125</c:v>
                </c:pt>
                <c:pt idx="10127">
                  <c:v>10.125999999999999</c:v>
                </c:pt>
                <c:pt idx="10128">
                  <c:v>10.127000000000001</c:v>
                </c:pt>
                <c:pt idx="10129">
                  <c:v>10.128</c:v>
                </c:pt>
                <c:pt idx="10130">
                  <c:v>10.129</c:v>
                </c:pt>
                <c:pt idx="10131">
                  <c:v>10.130000000000001</c:v>
                </c:pt>
                <c:pt idx="10132">
                  <c:v>10.131</c:v>
                </c:pt>
                <c:pt idx="10133">
                  <c:v>10.132</c:v>
                </c:pt>
                <c:pt idx="10134">
                  <c:v>10.132999999999999</c:v>
                </c:pt>
                <c:pt idx="10135">
                  <c:v>10.134</c:v>
                </c:pt>
                <c:pt idx="10136">
                  <c:v>10.135</c:v>
                </c:pt>
                <c:pt idx="10137">
                  <c:v>10.135999999999999</c:v>
                </c:pt>
                <c:pt idx="10138">
                  <c:v>10.137</c:v>
                </c:pt>
                <c:pt idx="10139">
                  <c:v>10.138</c:v>
                </c:pt>
                <c:pt idx="10140">
                  <c:v>10.138999999999999</c:v>
                </c:pt>
                <c:pt idx="10141">
                  <c:v>10.14</c:v>
                </c:pt>
                <c:pt idx="10142">
                  <c:v>10.141</c:v>
                </c:pt>
                <c:pt idx="10143">
                  <c:v>10.141999999999999</c:v>
                </c:pt>
                <c:pt idx="10144">
                  <c:v>10.143000000000001</c:v>
                </c:pt>
                <c:pt idx="10145">
                  <c:v>10.144</c:v>
                </c:pt>
                <c:pt idx="10146">
                  <c:v>10.145</c:v>
                </c:pt>
                <c:pt idx="10147">
                  <c:v>10.146000000000001</c:v>
                </c:pt>
                <c:pt idx="10148">
                  <c:v>10.147</c:v>
                </c:pt>
                <c:pt idx="10149">
                  <c:v>10.148</c:v>
                </c:pt>
                <c:pt idx="10150">
                  <c:v>10.148999999999999</c:v>
                </c:pt>
                <c:pt idx="10151">
                  <c:v>10.15</c:v>
                </c:pt>
                <c:pt idx="10152">
                  <c:v>10.151</c:v>
                </c:pt>
                <c:pt idx="10153">
                  <c:v>10.151999999999999</c:v>
                </c:pt>
                <c:pt idx="10154">
                  <c:v>10.153</c:v>
                </c:pt>
                <c:pt idx="10155">
                  <c:v>10.154</c:v>
                </c:pt>
                <c:pt idx="10156">
                  <c:v>10.154999999999999</c:v>
                </c:pt>
                <c:pt idx="10157">
                  <c:v>10.156000000000001</c:v>
                </c:pt>
                <c:pt idx="10158">
                  <c:v>10.157</c:v>
                </c:pt>
                <c:pt idx="10159">
                  <c:v>10.157999999999999</c:v>
                </c:pt>
                <c:pt idx="10160">
                  <c:v>10.159000000000001</c:v>
                </c:pt>
                <c:pt idx="10161">
                  <c:v>10.16</c:v>
                </c:pt>
                <c:pt idx="10162">
                  <c:v>10.161</c:v>
                </c:pt>
                <c:pt idx="10163">
                  <c:v>10.162000000000001</c:v>
                </c:pt>
                <c:pt idx="10164">
                  <c:v>10.163</c:v>
                </c:pt>
                <c:pt idx="10165">
                  <c:v>10.164</c:v>
                </c:pt>
                <c:pt idx="10166">
                  <c:v>10.164999999999999</c:v>
                </c:pt>
                <c:pt idx="10167">
                  <c:v>10.166</c:v>
                </c:pt>
                <c:pt idx="10168">
                  <c:v>10.167</c:v>
                </c:pt>
                <c:pt idx="10169">
                  <c:v>10.167999999999999</c:v>
                </c:pt>
                <c:pt idx="10170">
                  <c:v>10.169</c:v>
                </c:pt>
                <c:pt idx="10171">
                  <c:v>10.17</c:v>
                </c:pt>
                <c:pt idx="10172">
                  <c:v>10.170999999999999</c:v>
                </c:pt>
                <c:pt idx="10173">
                  <c:v>10.172000000000001</c:v>
                </c:pt>
                <c:pt idx="10174">
                  <c:v>10.173</c:v>
                </c:pt>
                <c:pt idx="10175">
                  <c:v>10.173999999999999</c:v>
                </c:pt>
                <c:pt idx="10176">
                  <c:v>10.175000000000001</c:v>
                </c:pt>
                <c:pt idx="10177">
                  <c:v>10.176</c:v>
                </c:pt>
                <c:pt idx="10178">
                  <c:v>10.177</c:v>
                </c:pt>
                <c:pt idx="10179">
                  <c:v>10.178000000000001</c:v>
                </c:pt>
                <c:pt idx="10180">
                  <c:v>10.179</c:v>
                </c:pt>
                <c:pt idx="10181">
                  <c:v>10.18</c:v>
                </c:pt>
                <c:pt idx="10182">
                  <c:v>10.180999999999999</c:v>
                </c:pt>
                <c:pt idx="10183">
                  <c:v>10.182</c:v>
                </c:pt>
                <c:pt idx="10184">
                  <c:v>10.183</c:v>
                </c:pt>
                <c:pt idx="10185">
                  <c:v>10.183999999999999</c:v>
                </c:pt>
                <c:pt idx="10186">
                  <c:v>10.185</c:v>
                </c:pt>
                <c:pt idx="10187">
                  <c:v>10.186</c:v>
                </c:pt>
                <c:pt idx="10188">
                  <c:v>10.186999999999999</c:v>
                </c:pt>
                <c:pt idx="10189">
                  <c:v>10.188000000000001</c:v>
                </c:pt>
                <c:pt idx="10190">
                  <c:v>10.189</c:v>
                </c:pt>
                <c:pt idx="10191">
                  <c:v>10.19</c:v>
                </c:pt>
                <c:pt idx="10192">
                  <c:v>10.191000000000001</c:v>
                </c:pt>
                <c:pt idx="10193">
                  <c:v>10.192</c:v>
                </c:pt>
                <c:pt idx="10194">
                  <c:v>10.193</c:v>
                </c:pt>
                <c:pt idx="10195">
                  <c:v>10.194000000000001</c:v>
                </c:pt>
                <c:pt idx="10196">
                  <c:v>10.195</c:v>
                </c:pt>
                <c:pt idx="10197">
                  <c:v>10.196</c:v>
                </c:pt>
                <c:pt idx="10198">
                  <c:v>10.196999999999999</c:v>
                </c:pt>
                <c:pt idx="10199">
                  <c:v>10.198</c:v>
                </c:pt>
                <c:pt idx="10200">
                  <c:v>10.199</c:v>
                </c:pt>
                <c:pt idx="10201">
                  <c:v>10.199999999999999</c:v>
                </c:pt>
                <c:pt idx="10202">
                  <c:v>10.201000000000001</c:v>
                </c:pt>
                <c:pt idx="10203">
                  <c:v>10.202</c:v>
                </c:pt>
                <c:pt idx="10204">
                  <c:v>10.202999999999999</c:v>
                </c:pt>
                <c:pt idx="10205">
                  <c:v>10.204000000000001</c:v>
                </c:pt>
                <c:pt idx="10206">
                  <c:v>10.205</c:v>
                </c:pt>
                <c:pt idx="10207">
                  <c:v>10.206</c:v>
                </c:pt>
                <c:pt idx="10208">
                  <c:v>10.207000000000001</c:v>
                </c:pt>
                <c:pt idx="10209">
                  <c:v>10.208</c:v>
                </c:pt>
                <c:pt idx="10210">
                  <c:v>10.209</c:v>
                </c:pt>
                <c:pt idx="10211">
                  <c:v>10.210000000000001</c:v>
                </c:pt>
                <c:pt idx="10212">
                  <c:v>10.211</c:v>
                </c:pt>
                <c:pt idx="10213">
                  <c:v>10.212</c:v>
                </c:pt>
                <c:pt idx="10214">
                  <c:v>10.212999999999999</c:v>
                </c:pt>
                <c:pt idx="10215">
                  <c:v>10.214</c:v>
                </c:pt>
                <c:pt idx="10216">
                  <c:v>10.215</c:v>
                </c:pt>
                <c:pt idx="10217">
                  <c:v>10.215999999999999</c:v>
                </c:pt>
                <c:pt idx="10218">
                  <c:v>10.217000000000001</c:v>
                </c:pt>
                <c:pt idx="10219">
                  <c:v>10.218</c:v>
                </c:pt>
                <c:pt idx="10220">
                  <c:v>10.218999999999999</c:v>
                </c:pt>
                <c:pt idx="10221">
                  <c:v>10.220000000000001</c:v>
                </c:pt>
                <c:pt idx="10222">
                  <c:v>10.221</c:v>
                </c:pt>
                <c:pt idx="10223">
                  <c:v>10.222</c:v>
                </c:pt>
                <c:pt idx="10224">
                  <c:v>10.223000000000001</c:v>
                </c:pt>
                <c:pt idx="10225">
                  <c:v>10.224</c:v>
                </c:pt>
                <c:pt idx="10226">
                  <c:v>10.225</c:v>
                </c:pt>
                <c:pt idx="10227">
                  <c:v>10.226000000000001</c:v>
                </c:pt>
                <c:pt idx="10228">
                  <c:v>10.227</c:v>
                </c:pt>
                <c:pt idx="10229">
                  <c:v>10.228</c:v>
                </c:pt>
                <c:pt idx="10230">
                  <c:v>10.228999999999999</c:v>
                </c:pt>
                <c:pt idx="10231">
                  <c:v>10.23</c:v>
                </c:pt>
                <c:pt idx="10232">
                  <c:v>10.231</c:v>
                </c:pt>
                <c:pt idx="10233">
                  <c:v>10.231999999999999</c:v>
                </c:pt>
                <c:pt idx="10234">
                  <c:v>10.233000000000001</c:v>
                </c:pt>
                <c:pt idx="10235">
                  <c:v>10.234</c:v>
                </c:pt>
                <c:pt idx="10236">
                  <c:v>10.234999999999999</c:v>
                </c:pt>
                <c:pt idx="10237">
                  <c:v>10.236000000000001</c:v>
                </c:pt>
                <c:pt idx="10238">
                  <c:v>10.237</c:v>
                </c:pt>
                <c:pt idx="10239">
                  <c:v>10.238</c:v>
                </c:pt>
                <c:pt idx="10240">
                  <c:v>10.239000000000001</c:v>
                </c:pt>
                <c:pt idx="10241">
                  <c:v>10.24</c:v>
                </c:pt>
                <c:pt idx="10242">
                  <c:v>10.241</c:v>
                </c:pt>
                <c:pt idx="10243">
                  <c:v>10.242000000000001</c:v>
                </c:pt>
                <c:pt idx="10244">
                  <c:v>10.243</c:v>
                </c:pt>
                <c:pt idx="10245">
                  <c:v>10.244</c:v>
                </c:pt>
                <c:pt idx="10246">
                  <c:v>10.244999999999999</c:v>
                </c:pt>
                <c:pt idx="10247">
                  <c:v>10.246</c:v>
                </c:pt>
                <c:pt idx="10248">
                  <c:v>10.247</c:v>
                </c:pt>
                <c:pt idx="10249">
                  <c:v>10.247999999999999</c:v>
                </c:pt>
                <c:pt idx="10250">
                  <c:v>10.249000000000001</c:v>
                </c:pt>
                <c:pt idx="10251">
                  <c:v>10.25</c:v>
                </c:pt>
                <c:pt idx="10252">
                  <c:v>10.250999999999999</c:v>
                </c:pt>
                <c:pt idx="10253">
                  <c:v>10.252000000000001</c:v>
                </c:pt>
                <c:pt idx="10254">
                  <c:v>10.253</c:v>
                </c:pt>
                <c:pt idx="10255">
                  <c:v>10.254</c:v>
                </c:pt>
                <c:pt idx="10256">
                  <c:v>10.255000000000001</c:v>
                </c:pt>
                <c:pt idx="10257">
                  <c:v>10.256</c:v>
                </c:pt>
                <c:pt idx="10258">
                  <c:v>10.257</c:v>
                </c:pt>
                <c:pt idx="10259">
                  <c:v>10.257999999999999</c:v>
                </c:pt>
                <c:pt idx="10260">
                  <c:v>10.259</c:v>
                </c:pt>
                <c:pt idx="10261">
                  <c:v>10.26</c:v>
                </c:pt>
                <c:pt idx="10262">
                  <c:v>10.260999999999999</c:v>
                </c:pt>
                <c:pt idx="10263">
                  <c:v>10.262</c:v>
                </c:pt>
                <c:pt idx="10264">
                  <c:v>10.263</c:v>
                </c:pt>
                <c:pt idx="10265">
                  <c:v>10.263999999999999</c:v>
                </c:pt>
                <c:pt idx="10266">
                  <c:v>10.265000000000001</c:v>
                </c:pt>
                <c:pt idx="10267">
                  <c:v>10.266</c:v>
                </c:pt>
                <c:pt idx="10268">
                  <c:v>10.266999999999999</c:v>
                </c:pt>
                <c:pt idx="10269">
                  <c:v>10.268000000000001</c:v>
                </c:pt>
                <c:pt idx="10270">
                  <c:v>10.269</c:v>
                </c:pt>
                <c:pt idx="10271">
                  <c:v>10.27</c:v>
                </c:pt>
                <c:pt idx="10272">
                  <c:v>10.271000000000001</c:v>
                </c:pt>
                <c:pt idx="10273">
                  <c:v>10.272</c:v>
                </c:pt>
                <c:pt idx="10274">
                  <c:v>10.273</c:v>
                </c:pt>
                <c:pt idx="10275">
                  <c:v>10.273999999999999</c:v>
                </c:pt>
                <c:pt idx="10276">
                  <c:v>10.275</c:v>
                </c:pt>
                <c:pt idx="10277">
                  <c:v>10.276</c:v>
                </c:pt>
                <c:pt idx="10278">
                  <c:v>10.276999999999999</c:v>
                </c:pt>
                <c:pt idx="10279">
                  <c:v>10.278</c:v>
                </c:pt>
                <c:pt idx="10280">
                  <c:v>10.279</c:v>
                </c:pt>
                <c:pt idx="10281">
                  <c:v>10.28</c:v>
                </c:pt>
                <c:pt idx="10282">
                  <c:v>10.281000000000001</c:v>
                </c:pt>
                <c:pt idx="10283">
                  <c:v>10.282</c:v>
                </c:pt>
                <c:pt idx="10284">
                  <c:v>10.282999999999999</c:v>
                </c:pt>
                <c:pt idx="10285">
                  <c:v>10.284000000000001</c:v>
                </c:pt>
                <c:pt idx="10286">
                  <c:v>10.285</c:v>
                </c:pt>
                <c:pt idx="10287">
                  <c:v>10.286</c:v>
                </c:pt>
                <c:pt idx="10288">
                  <c:v>10.287000000000001</c:v>
                </c:pt>
                <c:pt idx="10289">
                  <c:v>10.288</c:v>
                </c:pt>
                <c:pt idx="10290">
                  <c:v>10.289</c:v>
                </c:pt>
                <c:pt idx="10291">
                  <c:v>10.29</c:v>
                </c:pt>
                <c:pt idx="10292">
                  <c:v>10.291</c:v>
                </c:pt>
                <c:pt idx="10293">
                  <c:v>10.292</c:v>
                </c:pt>
                <c:pt idx="10294">
                  <c:v>10.292999999999999</c:v>
                </c:pt>
                <c:pt idx="10295">
                  <c:v>10.294</c:v>
                </c:pt>
                <c:pt idx="10296">
                  <c:v>10.295</c:v>
                </c:pt>
                <c:pt idx="10297">
                  <c:v>10.295999999999999</c:v>
                </c:pt>
                <c:pt idx="10298">
                  <c:v>10.297000000000001</c:v>
                </c:pt>
                <c:pt idx="10299">
                  <c:v>10.298</c:v>
                </c:pt>
                <c:pt idx="10300">
                  <c:v>10.298999999999999</c:v>
                </c:pt>
                <c:pt idx="10301">
                  <c:v>10.3</c:v>
                </c:pt>
                <c:pt idx="10302">
                  <c:v>10.301</c:v>
                </c:pt>
                <c:pt idx="10303">
                  <c:v>10.302</c:v>
                </c:pt>
                <c:pt idx="10304">
                  <c:v>10.303000000000001</c:v>
                </c:pt>
                <c:pt idx="10305">
                  <c:v>10.304</c:v>
                </c:pt>
                <c:pt idx="10306">
                  <c:v>10.305</c:v>
                </c:pt>
                <c:pt idx="10307">
                  <c:v>10.305999999999999</c:v>
                </c:pt>
                <c:pt idx="10308">
                  <c:v>10.307</c:v>
                </c:pt>
                <c:pt idx="10309">
                  <c:v>10.308</c:v>
                </c:pt>
                <c:pt idx="10310">
                  <c:v>10.308999999999999</c:v>
                </c:pt>
                <c:pt idx="10311">
                  <c:v>10.31</c:v>
                </c:pt>
                <c:pt idx="10312">
                  <c:v>10.311</c:v>
                </c:pt>
                <c:pt idx="10313">
                  <c:v>10.311999999999999</c:v>
                </c:pt>
                <c:pt idx="10314">
                  <c:v>10.313000000000001</c:v>
                </c:pt>
                <c:pt idx="10315">
                  <c:v>10.314</c:v>
                </c:pt>
                <c:pt idx="10316">
                  <c:v>10.315</c:v>
                </c:pt>
                <c:pt idx="10317">
                  <c:v>10.316000000000001</c:v>
                </c:pt>
                <c:pt idx="10318">
                  <c:v>10.317</c:v>
                </c:pt>
                <c:pt idx="10319">
                  <c:v>10.318</c:v>
                </c:pt>
                <c:pt idx="10320">
                  <c:v>10.319000000000001</c:v>
                </c:pt>
                <c:pt idx="10321">
                  <c:v>10.32</c:v>
                </c:pt>
                <c:pt idx="10322">
                  <c:v>10.321</c:v>
                </c:pt>
                <c:pt idx="10323">
                  <c:v>10.321999999999999</c:v>
                </c:pt>
                <c:pt idx="10324">
                  <c:v>10.323</c:v>
                </c:pt>
                <c:pt idx="10325">
                  <c:v>10.324</c:v>
                </c:pt>
                <c:pt idx="10326">
                  <c:v>10.324999999999999</c:v>
                </c:pt>
                <c:pt idx="10327">
                  <c:v>10.326000000000001</c:v>
                </c:pt>
                <c:pt idx="10328">
                  <c:v>10.327</c:v>
                </c:pt>
                <c:pt idx="10329">
                  <c:v>10.327999999999999</c:v>
                </c:pt>
                <c:pt idx="10330">
                  <c:v>10.329000000000001</c:v>
                </c:pt>
                <c:pt idx="10331">
                  <c:v>10.33</c:v>
                </c:pt>
                <c:pt idx="10332">
                  <c:v>10.331</c:v>
                </c:pt>
                <c:pt idx="10333">
                  <c:v>10.332000000000001</c:v>
                </c:pt>
                <c:pt idx="10334">
                  <c:v>10.333</c:v>
                </c:pt>
                <c:pt idx="10335">
                  <c:v>10.334</c:v>
                </c:pt>
                <c:pt idx="10336">
                  <c:v>10.335000000000001</c:v>
                </c:pt>
                <c:pt idx="10337">
                  <c:v>10.336</c:v>
                </c:pt>
                <c:pt idx="10338">
                  <c:v>10.337</c:v>
                </c:pt>
                <c:pt idx="10339">
                  <c:v>10.337999999999999</c:v>
                </c:pt>
                <c:pt idx="10340">
                  <c:v>10.339</c:v>
                </c:pt>
                <c:pt idx="10341">
                  <c:v>10.34</c:v>
                </c:pt>
                <c:pt idx="10342">
                  <c:v>10.340999999999999</c:v>
                </c:pt>
                <c:pt idx="10343">
                  <c:v>10.342000000000001</c:v>
                </c:pt>
                <c:pt idx="10344">
                  <c:v>10.343</c:v>
                </c:pt>
                <c:pt idx="10345">
                  <c:v>10.343999999999999</c:v>
                </c:pt>
                <c:pt idx="10346">
                  <c:v>10.345000000000001</c:v>
                </c:pt>
                <c:pt idx="10347">
                  <c:v>10.346</c:v>
                </c:pt>
                <c:pt idx="10348">
                  <c:v>10.347</c:v>
                </c:pt>
                <c:pt idx="10349">
                  <c:v>10.348000000000001</c:v>
                </c:pt>
                <c:pt idx="10350">
                  <c:v>10.349</c:v>
                </c:pt>
                <c:pt idx="10351">
                  <c:v>10.35</c:v>
                </c:pt>
                <c:pt idx="10352">
                  <c:v>10.351000000000001</c:v>
                </c:pt>
                <c:pt idx="10353">
                  <c:v>10.352</c:v>
                </c:pt>
                <c:pt idx="10354">
                  <c:v>10.353</c:v>
                </c:pt>
                <c:pt idx="10355">
                  <c:v>10.353999999999999</c:v>
                </c:pt>
                <c:pt idx="10356">
                  <c:v>10.355</c:v>
                </c:pt>
                <c:pt idx="10357">
                  <c:v>10.356</c:v>
                </c:pt>
                <c:pt idx="10358">
                  <c:v>10.356999999999999</c:v>
                </c:pt>
                <c:pt idx="10359">
                  <c:v>10.358000000000001</c:v>
                </c:pt>
                <c:pt idx="10360">
                  <c:v>10.359</c:v>
                </c:pt>
                <c:pt idx="10361">
                  <c:v>10.36</c:v>
                </c:pt>
                <c:pt idx="10362">
                  <c:v>10.361000000000001</c:v>
                </c:pt>
                <c:pt idx="10363">
                  <c:v>10.362</c:v>
                </c:pt>
                <c:pt idx="10364">
                  <c:v>10.363</c:v>
                </c:pt>
                <c:pt idx="10365">
                  <c:v>10.364000000000001</c:v>
                </c:pt>
                <c:pt idx="10366">
                  <c:v>10.365</c:v>
                </c:pt>
                <c:pt idx="10367">
                  <c:v>10.366</c:v>
                </c:pt>
                <c:pt idx="10368">
                  <c:v>10.367000000000001</c:v>
                </c:pt>
                <c:pt idx="10369">
                  <c:v>10.368</c:v>
                </c:pt>
                <c:pt idx="10370">
                  <c:v>10.369</c:v>
                </c:pt>
                <c:pt idx="10371">
                  <c:v>10.37</c:v>
                </c:pt>
                <c:pt idx="10372">
                  <c:v>10.371</c:v>
                </c:pt>
                <c:pt idx="10373">
                  <c:v>10.372</c:v>
                </c:pt>
                <c:pt idx="10374">
                  <c:v>10.372999999999999</c:v>
                </c:pt>
                <c:pt idx="10375">
                  <c:v>10.374000000000001</c:v>
                </c:pt>
                <c:pt idx="10376">
                  <c:v>10.375</c:v>
                </c:pt>
                <c:pt idx="10377">
                  <c:v>10.375999999999999</c:v>
                </c:pt>
                <c:pt idx="10378">
                  <c:v>10.377000000000001</c:v>
                </c:pt>
                <c:pt idx="10379">
                  <c:v>10.378</c:v>
                </c:pt>
                <c:pt idx="10380">
                  <c:v>10.379</c:v>
                </c:pt>
                <c:pt idx="10381">
                  <c:v>10.38</c:v>
                </c:pt>
                <c:pt idx="10382">
                  <c:v>10.381</c:v>
                </c:pt>
                <c:pt idx="10383">
                  <c:v>10.382</c:v>
                </c:pt>
                <c:pt idx="10384">
                  <c:v>10.382999999999999</c:v>
                </c:pt>
                <c:pt idx="10385">
                  <c:v>10.384</c:v>
                </c:pt>
                <c:pt idx="10386">
                  <c:v>10.385</c:v>
                </c:pt>
                <c:pt idx="10387">
                  <c:v>10.385999999999999</c:v>
                </c:pt>
                <c:pt idx="10388">
                  <c:v>10.387</c:v>
                </c:pt>
                <c:pt idx="10389">
                  <c:v>10.388</c:v>
                </c:pt>
                <c:pt idx="10390">
                  <c:v>10.388999999999999</c:v>
                </c:pt>
                <c:pt idx="10391">
                  <c:v>10.39</c:v>
                </c:pt>
                <c:pt idx="10392">
                  <c:v>10.391</c:v>
                </c:pt>
                <c:pt idx="10393">
                  <c:v>10.391999999999999</c:v>
                </c:pt>
                <c:pt idx="10394">
                  <c:v>10.393000000000001</c:v>
                </c:pt>
                <c:pt idx="10395">
                  <c:v>10.394</c:v>
                </c:pt>
                <c:pt idx="10396">
                  <c:v>10.395</c:v>
                </c:pt>
                <c:pt idx="10397">
                  <c:v>10.396000000000001</c:v>
                </c:pt>
                <c:pt idx="10398">
                  <c:v>10.397</c:v>
                </c:pt>
                <c:pt idx="10399">
                  <c:v>10.398</c:v>
                </c:pt>
                <c:pt idx="10400">
                  <c:v>10.398999999999999</c:v>
                </c:pt>
                <c:pt idx="10401">
                  <c:v>10.4</c:v>
                </c:pt>
                <c:pt idx="10402">
                  <c:v>10.401</c:v>
                </c:pt>
                <c:pt idx="10403">
                  <c:v>10.401999999999999</c:v>
                </c:pt>
                <c:pt idx="10404">
                  <c:v>10.403</c:v>
                </c:pt>
                <c:pt idx="10405">
                  <c:v>10.404</c:v>
                </c:pt>
                <c:pt idx="10406">
                  <c:v>10.404999999999999</c:v>
                </c:pt>
                <c:pt idx="10407">
                  <c:v>10.406000000000001</c:v>
                </c:pt>
                <c:pt idx="10408">
                  <c:v>10.407</c:v>
                </c:pt>
                <c:pt idx="10409">
                  <c:v>10.407999999999999</c:v>
                </c:pt>
                <c:pt idx="10410">
                  <c:v>10.409000000000001</c:v>
                </c:pt>
                <c:pt idx="10411">
                  <c:v>10.41</c:v>
                </c:pt>
                <c:pt idx="10412">
                  <c:v>10.411</c:v>
                </c:pt>
                <c:pt idx="10413">
                  <c:v>10.412000000000001</c:v>
                </c:pt>
                <c:pt idx="10414">
                  <c:v>10.413</c:v>
                </c:pt>
                <c:pt idx="10415">
                  <c:v>10.414</c:v>
                </c:pt>
                <c:pt idx="10416">
                  <c:v>10.414999999999999</c:v>
                </c:pt>
                <c:pt idx="10417">
                  <c:v>10.416</c:v>
                </c:pt>
                <c:pt idx="10418">
                  <c:v>10.417</c:v>
                </c:pt>
                <c:pt idx="10419">
                  <c:v>10.417999999999999</c:v>
                </c:pt>
                <c:pt idx="10420">
                  <c:v>10.419</c:v>
                </c:pt>
                <c:pt idx="10421">
                  <c:v>10.42</c:v>
                </c:pt>
                <c:pt idx="10422">
                  <c:v>10.420999999999999</c:v>
                </c:pt>
                <c:pt idx="10423">
                  <c:v>10.422000000000001</c:v>
                </c:pt>
                <c:pt idx="10424">
                  <c:v>10.423</c:v>
                </c:pt>
                <c:pt idx="10425">
                  <c:v>10.423999999999999</c:v>
                </c:pt>
                <c:pt idx="10426">
                  <c:v>10.425000000000001</c:v>
                </c:pt>
                <c:pt idx="10427">
                  <c:v>10.426</c:v>
                </c:pt>
                <c:pt idx="10428">
                  <c:v>10.427</c:v>
                </c:pt>
                <c:pt idx="10429">
                  <c:v>10.428000000000001</c:v>
                </c:pt>
                <c:pt idx="10430">
                  <c:v>10.429</c:v>
                </c:pt>
                <c:pt idx="10431">
                  <c:v>10.43</c:v>
                </c:pt>
                <c:pt idx="10432">
                  <c:v>10.430999999999999</c:v>
                </c:pt>
                <c:pt idx="10433">
                  <c:v>10.432</c:v>
                </c:pt>
                <c:pt idx="10434">
                  <c:v>10.433</c:v>
                </c:pt>
                <c:pt idx="10435">
                  <c:v>10.433999999999999</c:v>
                </c:pt>
                <c:pt idx="10436">
                  <c:v>10.435</c:v>
                </c:pt>
                <c:pt idx="10437">
                  <c:v>10.436</c:v>
                </c:pt>
                <c:pt idx="10438">
                  <c:v>10.436999999999999</c:v>
                </c:pt>
                <c:pt idx="10439">
                  <c:v>10.438000000000001</c:v>
                </c:pt>
                <c:pt idx="10440">
                  <c:v>10.439</c:v>
                </c:pt>
                <c:pt idx="10441">
                  <c:v>10.44</c:v>
                </c:pt>
                <c:pt idx="10442">
                  <c:v>10.441000000000001</c:v>
                </c:pt>
                <c:pt idx="10443">
                  <c:v>10.442</c:v>
                </c:pt>
                <c:pt idx="10444">
                  <c:v>10.443</c:v>
                </c:pt>
                <c:pt idx="10445">
                  <c:v>10.444000000000001</c:v>
                </c:pt>
                <c:pt idx="10446">
                  <c:v>10.445</c:v>
                </c:pt>
                <c:pt idx="10447">
                  <c:v>10.446</c:v>
                </c:pt>
                <c:pt idx="10448">
                  <c:v>10.446999999999999</c:v>
                </c:pt>
                <c:pt idx="10449">
                  <c:v>10.448</c:v>
                </c:pt>
                <c:pt idx="10450">
                  <c:v>10.449</c:v>
                </c:pt>
                <c:pt idx="10451">
                  <c:v>10.45</c:v>
                </c:pt>
                <c:pt idx="10452">
                  <c:v>10.451000000000001</c:v>
                </c:pt>
                <c:pt idx="10453">
                  <c:v>10.452</c:v>
                </c:pt>
                <c:pt idx="10454">
                  <c:v>10.452999999999999</c:v>
                </c:pt>
                <c:pt idx="10455">
                  <c:v>10.454000000000001</c:v>
                </c:pt>
                <c:pt idx="10456">
                  <c:v>10.455</c:v>
                </c:pt>
                <c:pt idx="10457">
                  <c:v>10.456</c:v>
                </c:pt>
                <c:pt idx="10458">
                  <c:v>10.457000000000001</c:v>
                </c:pt>
                <c:pt idx="10459">
                  <c:v>10.458</c:v>
                </c:pt>
                <c:pt idx="10460">
                  <c:v>10.459</c:v>
                </c:pt>
                <c:pt idx="10461">
                  <c:v>10.46</c:v>
                </c:pt>
                <c:pt idx="10462">
                  <c:v>10.461</c:v>
                </c:pt>
                <c:pt idx="10463">
                  <c:v>10.462</c:v>
                </c:pt>
                <c:pt idx="10464">
                  <c:v>10.462999999999999</c:v>
                </c:pt>
                <c:pt idx="10465">
                  <c:v>10.464</c:v>
                </c:pt>
                <c:pt idx="10466">
                  <c:v>10.465</c:v>
                </c:pt>
                <c:pt idx="10467">
                  <c:v>10.465999999999999</c:v>
                </c:pt>
                <c:pt idx="10468">
                  <c:v>10.467000000000001</c:v>
                </c:pt>
                <c:pt idx="10469">
                  <c:v>10.468</c:v>
                </c:pt>
                <c:pt idx="10470">
                  <c:v>10.468999999999999</c:v>
                </c:pt>
                <c:pt idx="10471">
                  <c:v>10.47</c:v>
                </c:pt>
                <c:pt idx="10472">
                  <c:v>10.471</c:v>
                </c:pt>
                <c:pt idx="10473">
                  <c:v>10.472</c:v>
                </c:pt>
                <c:pt idx="10474">
                  <c:v>10.473000000000001</c:v>
                </c:pt>
                <c:pt idx="10475">
                  <c:v>10.474</c:v>
                </c:pt>
                <c:pt idx="10476">
                  <c:v>10.475</c:v>
                </c:pt>
                <c:pt idx="10477">
                  <c:v>10.476000000000001</c:v>
                </c:pt>
                <c:pt idx="10478">
                  <c:v>10.477</c:v>
                </c:pt>
                <c:pt idx="10479">
                  <c:v>10.478</c:v>
                </c:pt>
                <c:pt idx="10480">
                  <c:v>10.478999999999999</c:v>
                </c:pt>
                <c:pt idx="10481">
                  <c:v>10.48</c:v>
                </c:pt>
                <c:pt idx="10482">
                  <c:v>10.481</c:v>
                </c:pt>
                <c:pt idx="10483">
                  <c:v>10.481999999999999</c:v>
                </c:pt>
                <c:pt idx="10484">
                  <c:v>10.483000000000001</c:v>
                </c:pt>
                <c:pt idx="10485">
                  <c:v>10.484</c:v>
                </c:pt>
                <c:pt idx="10486">
                  <c:v>10.484999999999999</c:v>
                </c:pt>
                <c:pt idx="10487">
                  <c:v>10.486000000000001</c:v>
                </c:pt>
                <c:pt idx="10488">
                  <c:v>10.487</c:v>
                </c:pt>
                <c:pt idx="10489">
                  <c:v>10.488</c:v>
                </c:pt>
                <c:pt idx="10490">
                  <c:v>10.489000000000001</c:v>
                </c:pt>
                <c:pt idx="10491">
                  <c:v>10.49</c:v>
                </c:pt>
                <c:pt idx="10492">
                  <c:v>10.491</c:v>
                </c:pt>
                <c:pt idx="10493">
                  <c:v>10.492000000000001</c:v>
                </c:pt>
                <c:pt idx="10494">
                  <c:v>10.493</c:v>
                </c:pt>
                <c:pt idx="10495">
                  <c:v>10.494</c:v>
                </c:pt>
                <c:pt idx="10496">
                  <c:v>10.494999999999999</c:v>
                </c:pt>
                <c:pt idx="10497">
                  <c:v>10.496</c:v>
                </c:pt>
                <c:pt idx="10498">
                  <c:v>10.497</c:v>
                </c:pt>
                <c:pt idx="10499">
                  <c:v>10.497999999999999</c:v>
                </c:pt>
                <c:pt idx="10500">
                  <c:v>10.499000000000001</c:v>
                </c:pt>
                <c:pt idx="10501">
                  <c:v>10.5</c:v>
                </c:pt>
                <c:pt idx="10502">
                  <c:v>10.500999999999999</c:v>
                </c:pt>
                <c:pt idx="10503">
                  <c:v>10.502000000000001</c:v>
                </c:pt>
                <c:pt idx="10504">
                  <c:v>10.503</c:v>
                </c:pt>
                <c:pt idx="10505">
                  <c:v>10.504</c:v>
                </c:pt>
                <c:pt idx="10506">
                  <c:v>10.505000000000001</c:v>
                </c:pt>
                <c:pt idx="10507">
                  <c:v>10.506</c:v>
                </c:pt>
                <c:pt idx="10508">
                  <c:v>10.507</c:v>
                </c:pt>
                <c:pt idx="10509">
                  <c:v>10.507999999999999</c:v>
                </c:pt>
                <c:pt idx="10510">
                  <c:v>10.509</c:v>
                </c:pt>
                <c:pt idx="10511">
                  <c:v>10.51</c:v>
                </c:pt>
                <c:pt idx="10512">
                  <c:v>10.510999999999999</c:v>
                </c:pt>
                <c:pt idx="10513">
                  <c:v>10.512</c:v>
                </c:pt>
                <c:pt idx="10514">
                  <c:v>10.513</c:v>
                </c:pt>
                <c:pt idx="10515">
                  <c:v>10.513999999999999</c:v>
                </c:pt>
                <c:pt idx="10516">
                  <c:v>10.515000000000001</c:v>
                </c:pt>
                <c:pt idx="10517">
                  <c:v>10.516</c:v>
                </c:pt>
                <c:pt idx="10518">
                  <c:v>10.516999999999999</c:v>
                </c:pt>
                <c:pt idx="10519">
                  <c:v>10.518000000000001</c:v>
                </c:pt>
                <c:pt idx="10520">
                  <c:v>10.519</c:v>
                </c:pt>
                <c:pt idx="10521">
                  <c:v>10.52</c:v>
                </c:pt>
                <c:pt idx="10522">
                  <c:v>10.521000000000001</c:v>
                </c:pt>
                <c:pt idx="10523">
                  <c:v>10.522</c:v>
                </c:pt>
                <c:pt idx="10524">
                  <c:v>10.523</c:v>
                </c:pt>
                <c:pt idx="10525">
                  <c:v>10.523999999999999</c:v>
                </c:pt>
                <c:pt idx="10526">
                  <c:v>10.525</c:v>
                </c:pt>
                <c:pt idx="10527">
                  <c:v>10.526</c:v>
                </c:pt>
                <c:pt idx="10528">
                  <c:v>10.526999999999999</c:v>
                </c:pt>
                <c:pt idx="10529">
                  <c:v>10.528</c:v>
                </c:pt>
                <c:pt idx="10530">
                  <c:v>10.529</c:v>
                </c:pt>
                <c:pt idx="10531">
                  <c:v>10.53</c:v>
                </c:pt>
                <c:pt idx="10532">
                  <c:v>10.531000000000001</c:v>
                </c:pt>
                <c:pt idx="10533">
                  <c:v>10.532</c:v>
                </c:pt>
                <c:pt idx="10534">
                  <c:v>10.532999999999999</c:v>
                </c:pt>
                <c:pt idx="10535">
                  <c:v>10.534000000000001</c:v>
                </c:pt>
                <c:pt idx="10536">
                  <c:v>10.535</c:v>
                </c:pt>
                <c:pt idx="10537">
                  <c:v>10.536</c:v>
                </c:pt>
                <c:pt idx="10538">
                  <c:v>10.537000000000001</c:v>
                </c:pt>
                <c:pt idx="10539">
                  <c:v>10.538</c:v>
                </c:pt>
                <c:pt idx="10540">
                  <c:v>10.539</c:v>
                </c:pt>
                <c:pt idx="10541">
                  <c:v>10.54</c:v>
                </c:pt>
                <c:pt idx="10542">
                  <c:v>10.541</c:v>
                </c:pt>
                <c:pt idx="10543">
                  <c:v>10.542</c:v>
                </c:pt>
                <c:pt idx="10544">
                  <c:v>10.542999999999999</c:v>
                </c:pt>
                <c:pt idx="10545">
                  <c:v>10.544</c:v>
                </c:pt>
                <c:pt idx="10546">
                  <c:v>10.545</c:v>
                </c:pt>
                <c:pt idx="10547">
                  <c:v>10.545999999999999</c:v>
                </c:pt>
                <c:pt idx="10548">
                  <c:v>10.547000000000001</c:v>
                </c:pt>
                <c:pt idx="10549">
                  <c:v>10.548</c:v>
                </c:pt>
                <c:pt idx="10550">
                  <c:v>10.548999999999999</c:v>
                </c:pt>
                <c:pt idx="10551">
                  <c:v>10.55</c:v>
                </c:pt>
                <c:pt idx="10552">
                  <c:v>10.551</c:v>
                </c:pt>
                <c:pt idx="10553">
                  <c:v>10.552</c:v>
                </c:pt>
                <c:pt idx="10554">
                  <c:v>10.553000000000001</c:v>
                </c:pt>
                <c:pt idx="10555">
                  <c:v>10.554</c:v>
                </c:pt>
                <c:pt idx="10556">
                  <c:v>10.555</c:v>
                </c:pt>
                <c:pt idx="10557">
                  <c:v>10.555999999999999</c:v>
                </c:pt>
                <c:pt idx="10558">
                  <c:v>10.557</c:v>
                </c:pt>
                <c:pt idx="10559">
                  <c:v>10.558</c:v>
                </c:pt>
                <c:pt idx="10560">
                  <c:v>10.558999999999999</c:v>
                </c:pt>
                <c:pt idx="10561">
                  <c:v>10.56</c:v>
                </c:pt>
                <c:pt idx="10562">
                  <c:v>10.561</c:v>
                </c:pt>
                <c:pt idx="10563">
                  <c:v>10.561999999999999</c:v>
                </c:pt>
                <c:pt idx="10564">
                  <c:v>10.563000000000001</c:v>
                </c:pt>
                <c:pt idx="10565">
                  <c:v>10.564</c:v>
                </c:pt>
                <c:pt idx="10566">
                  <c:v>10.565</c:v>
                </c:pt>
                <c:pt idx="10567">
                  <c:v>10.566000000000001</c:v>
                </c:pt>
                <c:pt idx="10568">
                  <c:v>10.567</c:v>
                </c:pt>
                <c:pt idx="10569">
                  <c:v>10.568</c:v>
                </c:pt>
                <c:pt idx="10570">
                  <c:v>10.569000000000001</c:v>
                </c:pt>
                <c:pt idx="10571">
                  <c:v>10.57</c:v>
                </c:pt>
                <c:pt idx="10572">
                  <c:v>10.571</c:v>
                </c:pt>
                <c:pt idx="10573">
                  <c:v>10.571999999999999</c:v>
                </c:pt>
                <c:pt idx="10574">
                  <c:v>10.573</c:v>
                </c:pt>
                <c:pt idx="10575">
                  <c:v>10.574</c:v>
                </c:pt>
                <c:pt idx="10576">
                  <c:v>10.574999999999999</c:v>
                </c:pt>
                <c:pt idx="10577">
                  <c:v>10.576000000000001</c:v>
                </c:pt>
                <c:pt idx="10578">
                  <c:v>10.577</c:v>
                </c:pt>
                <c:pt idx="10579">
                  <c:v>10.577999999999999</c:v>
                </c:pt>
                <c:pt idx="10580">
                  <c:v>10.579000000000001</c:v>
                </c:pt>
                <c:pt idx="10581">
                  <c:v>10.58</c:v>
                </c:pt>
                <c:pt idx="10582">
                  <c:v>10.581</c:v>
                </c:pt>
                <c:pt idx="10583">
                  <c:v>10.582000000000001</c:v>
                </c:pt>
                <c:pt idx="10584">
                  <c:v>10.583</c:v>
                </c:pt>
                <c:pt idx="10585">
                  <c:v>10.584</c:v>
                </c:pt>
                <c:pt idx="10586">
                  <c:v>10.585000000000001</c:v>
                </c:pt>
                <c:pt idx="10587">
                  <c:v>10.586</c:v>
                </c:pt>
                <c:pt idx="10588">
                  <c:v>10.587</c:v>
                </c:pt>
                <c:pt idx="10589">
                  <c:v>10.587999999999999</c:v>
                </c:pt>
                <c:pt idx="10590">
                  <c:v>10.589</c:v>
                </c:pt>
                <c:pt idx="10591">
                  <c:v>10.59</c:v>
                </c:pt>
                <c:pt idx="10592">
                  <c:v>10.590999999999999</c:v>
                </c:pt>
                <c:pt idx="10593">
                  <c:v>10.592000000000001</c:v>
                </c:pt>
                <c:pt idx="10594">
                  <c:v>10.593</c:v>
                </c:pt>
                <c:pt idx="10595">
                  <c:v>10.593999999999999</c:v>
                </c:pt>
                <c:pt idx="10596">
                  <c:v>10.595000000000001</c:v>
                </c:pt>
                <c:pt idx="10597">
                  <c:v>10.596</c:v>
                </c:pt>
                <c:pt idx="10598">
                  <c:v>10.597</c:v>
                </c:pt>
                <c:pt idx="10599">
                  <c:v>10.598000000000001</c:v>
                </c:pt>
                <c:pt idx="10600">
                  <c:v>10.599</c:v>
                </c:pt>
                <c:pt idx="10601">
                  <c:v>10.6</c:v>
                </c:pt>
                <c:pt idx="10602">
                  <c:v>10.601000000000001</c:v>
                </c:pt>
                <c:pt idx="10603">
                  <c:v>10.602</c:v>
                </c:pt>
                <c:pt idx="10604">
                  <c:v>10.603</c:v>
                </c:pt>
                <c:pt idx="10605">
                  <c:v>10.603999999999999</c:v>
                </c:pt>
                <c:pt idx="10606">
                  <c:v>10.605</c:v>
                </c:pt>
                <c:pt idx="10607">
                  <c:v>10.606</c:v>
                </c:pt>
                <c:pt idx="10608">
                  <c:v>10.606999999999999</c:v>
                </c:pt>
                <c:pt idx="10609">
                  <c:v>10.608000000000001</c:v>
                </c:pt>
                <c:pt idx="10610">
                  <c:v>10.609</c:v>
                </c:pt>
                <c:pt idx="10611">
                  <c:v>10.61</c:v>
                </c:pt>
                <c:pt idx="10612">
                  <c:v>10.611000000000001</c:v>
                </c:pt>
                <c:pt idx="10613">
                  <c:v>10.612</c:v>
                </c:pt>
                <c:pt idx="10614">
                  <c:v>10.613</c:v>
                </c:pt>
                <c:pt idx="10615">
                  <c:v>10.614000000000001</c:v>
                </c:pt>
                <c:pt idx="10616">
                  <c:v>10.615</c:v>
                </c:pt>
                <c:pt idx="10617">
                  <c:v>10.616</c:v>
                </c:pt>
                <c:pt idx="10618">
                  <c:v>10.617000000000001</c:v>
                </c:pt>
                <c:pt idx="10619">
                  <c:v>10.618</c:v>
                </c:pt>
                <c:pt idx="10620">
                  <c:v>10.619</c:v>
                </c:pt>
                <c:pt idx="10621">
                  <c:v>10.62</c:v>
                </c:pt>
                <c:pt idx="10622">
                  <c:v>10.621</c:v>
                </c:pt>
                <c:pt idx="10623">
                  <c:v>10.622</c:v>
                </c:pt>
                <c:pt idx="10624">
                  <c:v>10.622999999999999</c:v>
                </c:pt>
                <c:pt idx="10625">
                  <c:v>10.624000000000001</c:v>
                </c:pt>
                <c:pt idx="10626">
                  <c:v>10.625</c:v>
                </c:pt>
                <c:pt idx="10627">
                  <c:v>10.625999999999999</c:v>
                </c:pt>
                <c:pt idx="10628">
                  <c:v>10.627000000000001</c:v>
                </c:pt>
                <c:pt idx="10629">
                  <c:v>10.628</c:v>
                </c:pt>
                <c:pt idx="10630">
                  <c:v>10.629</c:v>
                </c:pt>
                <c:pt idx="10631">
                  <c:v>10.63</c:v>
                </c:pt>
                <c:pt idx="10632">
                  <c:v>10.631</c:v>
                </c:pt>
                <c:pt idx="10633">
                  <c:v>10.632</c:v>
                </c:pt>
                <c:pt idx="10634">
                  <c:v>10.632999999999999</c:v>
                </c:pt>
                <c:pt idx="10635">
                  <c:v>10.634</c:v>
                </c:pt>
                <c:pt idx="10636">
                  <c:v>10.635</c:v>
                </c:pt>
                <c:pt idx="10637">
                  <c:v>10.635999999999999</c:v>
                </c:pt>
                <c:pt idx="10638">
                  <c:v>10.637</c:v>
                </c:pt>
                <c:pt idx="10639">
                  <c:v>10.638</c:v>
                </c:pt>
                <c:pt idx="10640">
                  <c:v>10.638999999999999</c:v>
                </c:pt>
                <c:pt idx="10641">
                  <c:v>10.64</c:v>
                </c:pt>
                <c:pt idx="10642">
                  <c:v>10.641</c:v>
                </c:pt>
                <c:pt idx="10643">
                  <c:v>10.641999999999999</c:v>
                </c:pt>
                <c:pt idx="10644">
                  <c:v>10.643000000000001</c:v>
                </c:pt>
                <c:pt idx="10645">
                  <c:v>10.644</c:v>
                </c:pt>
                <c:pt idx="10646">
                  <c:v>10.645</c:v>
                </c:pt>
                <c:pt idx="10647">
                  <c:v>10.646000000000001</c:v>
                </c:pt>
                <c:pt idx="10648">
                  <c:v>10.647</c:v>
                </c:pt>
                <c:pt idx="10649">
                  <c:v>10.648</c:v>
                </c:pt>
                <c:pt idx="10650">
                  <c:v>10.648999999999999</c:v>
                </c:pt>
                <c:pt idx="10651">
                  <c:v>10.65</c:v>
                </c:pt>
                <c:pt idx="10652">
                  <c:v>10.651</c:v>
                </c:pt>
                <c:pt idx="10653">
                  <c:v>10.651999999999999</c:v>
                </c:pt>
                <c:pt idx="10654">
                  <c:v>10.653</c:v>
                </c:pt>
                <c:pt idx="10655">
                  <c:v>10.654</c:v>
                </c:pt>
                <c:pt idx="10656">
                  <c:v>10.654999999999999</c:v>
                </c:pt>
                <c:pt idx="10657">
                  <c:v>10.656000000000001</c:v>
                </c:pt>
                <c:pt idx="10658">
                  <c:v>10.657</c:v>
                </c:pt>
                <c:pt idx="10659">
                  <c:v>10.657999999999999</c:v>
                </c:pt>
                <c:pt idx="10660">
                  <c:v>10.659000000000001</c:v>
                </c:pt>
                <c:pt idx="10661">
                  <c:v>10.66</c:v>
                </c:pt>
                <c:pt idx="10662">
                  <c:v>10.661</c:v>
                </c:pt>
                <c:pt idx="10663">
                  <c:v>10.662000000000001</c:v>
                </c:pt>
                <c:pt idx="10664">
                  <c:v>10.663</c:v>
                </c:pt>
                <c:pt idx="10665">
                  <c:v>10.664</c:v>
                </c:pt>
                <c:pt idx="10666">
                  <c:v>10.664999999999999</c:v>
                </c:pt>
                <c:pt idx="10667">
                  <c:v>10.666</c:v>
                </c:pt>
                <c:pt idx="10668">
                  <c:v>10.667</c:v>
                </c:pt>
                <c:pt idx="10669">
                  <c:v>10.667999999999999</c:v>
                </c:pt>
                <c:pt idx="10670">
                  <c:v>10.669</c:v>
                </c:pt>
                <c:pt idx="10671">
                  <c:v>10.67</c:v>
                </c:pt>
                <c:pt idx="10672">
                  <c:v>10.670999999999999</c:v>
                </c:pt>
                <c:pt idx="10673">
                  <c:v>10.672000000000001</c:v>
                </c:pt>
                <c:pt idx="10674">
                  <c:v>10.673</c:v>
                </c:pt>
                <c:pt idx="10675">
                  <c:v>10.673999999999999</c:v>
                </c:pt>
                <c:pt idx="10676">
                  <c:v>10.675000000000001</c:v>
                </c:pt>
                <c:pt idx="10677">
                  <c:v>10.676</c:v>
                </c:pt>
                <c:pt idx="10678">
                  <c:v>10.677</c:v>
                </c:pt>
                <c:pt idx="10679">
                  <c:v>10.678000000000001</c:v>
                </c:pt>
                <c:pt idx="10680">
                  <c:v>10.679</c:v>
                </c:pt>
                <c:pt idx="10681">
                  <c:v>10.68</c:v>
                </c:pt>
                <c:pt idx="10682">
                  <c:v>10.680999999999999</c:v>
                </c:pt>
                <c:pt idx="10683">
                  <c:v>10.682</c:v>
                </c:pt>
                <c:pt idx="10684">
                  <c:v>10.683</c:v>
                </c:pt>
                <c:pt idx="10685">
                  <c:v>10.683999999999999</c:v>
                </c:pt>
                <c:pt idx="10686">
                  <c:v>10.685</c:v>
                </c:pt>
                <c:pt idx="10687">
                  <c:v>10.686</c:v>
                </c:pt>
                <c:pt idx="10688">
                  <c:v>10.686999999999999</c:v>
                </c:pt>
                <c:pt idx="10689">
                  <c:v>10.688000000000001</c:v>
                </c:pt>
                <c:pt idx="10690">
                  <c:v>10.689</c:v>
                </c:pt>
                <c:pt idx="10691">
                  <c:v>10.69</c:v>
                </c:pt>
                <c:pt idx="10692">
                  <c:v>10.691000000000001</c:v>
                </c:pt>
                <c:pt idx="10693">
                  <c:v>10.692</c:v>
                </c:pt>
                <c:pt idx="10694">
                  <c:v>10.693</c:v>
                </c:pt>
                <c:pt idx="10695">
                  <c:v>10.694000000000001</c:v>
                </c:pt>
                <c:pt idx="10696">
                  <c:v>10.695</c:v>
                </c:pt>
                <c:pt idx="10697">
                  <c:v>10.696</c:v>
                </c:pt>
                <c:pt idx="10698">
                  <c:v>10.696999999999999</c:v>
                </c:pt>
                <c:pt idx="10699">
                  <c:v>10.698</c:v>
                </c:pt>
                <c:pt idx="10700">
                  <c:v>10.699</c:v>
                </c:pt>
                <c:pt idx="10701">
                  <c:v>10.7</c:v>
                </c:pt>
                <c:pt idx="10702">
                  <c:v>10.701000000000001</c:v>
                </c:pt>
                <c:pt idx="10703">
                  <c:v>10.702</c:v>
                </c:pt>
                <c:pt idx="10704">
                  <c:v>10.702999999999999</c:v>
                </c:pt>
                <c:pt idx="10705">
                  <c:v>10.704000000000001</c:v>
                </c:pt>
                <c:pt idx="10706">
                  <c:v>10.705</c:v>
                </c:pt>
                <c:pt idx="10707">
                  <c:v>10.706</c:v>
                </c:pt>
                <c:pt idx="10708">
                  <c:v>10.707000000000001</c:v>
                </c:pt>
                <c:pt idx="10709">
                  <c:v>10.708</c:v>
                </c:pt>
                <c:pt idx="10710">
                  <c:v>10.709</c:v>
                </c:pt>
                <c:pt idx="10711">
                  <c:v>10.71</c:v>
                </c:pt>
                <c:pt idx="10712">
                  <c:v>10.711</c:v>
                </c:pt>
                <c:pt idx="10713">
                  <c:v>10.712</c:v>
                </c:pt>
                <c:pt idx="10714">
                  <c:v>10.712999999999999</c:v>
                </c:pt>
                <c:pt idx="10715">
                  <c:v>10.714</c:v>
                </c:pt>
                <c:pt idx="10716">
                  <c:v>10.715</c:v>
                </c:pt>
                <c:pt idx="10717">
                  <c:v>10.715999999999999</c:v>
                </c:pt>
                <c:pt idx="10718">
                  <c:v>10.717000000000001</c:v>
                </c:pt>
                <c:pt idx="10719">
                  <c:v>10.718</c:v>
                </c:pt>
                <c:pt idx="10720">
                  <c:v>10.718999999999999</c:v>
                </c:pt>
                <c:pt idx="10721">
                  <c:v>10.72</c:v>
                </c:pt>
                <c:pt idx="10722">
                  <c:v>10.721</c:v>
                </c:pt>
                <c:pt idx="10723">
                  <c:v>10.722</c:v>
                </c:pt>
                <c:pt idx="10724">
                  <c:v>10.723000000000001</c:v>
                </c:pt>
                <c:pt idx="10725">
                  <c:v>10.724</c:v>
                </c:pt>
                <c:pt idx="10726">
                  <c:v>10.725</c:v>
                </c:pt>
                <c:pt idx="10727">
                  <c:v>10.726000000000001</c:v>
                </c:pt>
                <c:pt idx="10728">
                  <c:v>10.727</c:v>
                </c:pt>
                <c:pt idx="10729">
                  <c:v>10.728</c:v>
                </c:pt>
                <c:pt idx="10730">
                  <c:v>10.728999999999999</c:v>
                </c:pt>
                <c:pt idx="10731">
                  <c:v>10.73</c:v>
                </c:pt>
                <c:pt idx="10732">
                  <c:v>10.731</c:v>
                </c:pt>
                <c:pt idx="10733">
                  <c:v>10.731999999999999</c:v>
                </c:pt>
                <c:pt idx="10734">
                  <c:v>10.733000000000001</c:v>
                </c:pt>
                <c:pt idx="10735">
                  <c:v>10.734</c:v>
                </c:pt>
                <c:pt idx="10736">
                  <c:v>10.734999999999999</c:v>
                </c:pt>
                <c:pt idx="10737">
                  <c:v>10.736000000000001</c:v>
                </c:pt>
                <c:pt idx="10738">
                  <c:v>10.737</c:v>
                </c:pt>
                <c:pt idx="10739">
                  <c:v>10.738</c:v>
                </c:pt>
                <c:pt idx="10740">
                  <c:v>10.739000000000001</c:v>
                </c:pt>
                <c:pt idx="10741">
                  <c:v>10.74</c:v>
                </c:pt>
                <c:pt idx="10742">
                  <c:v>10.741</c:v>
                </c:pt>
                <c:pt idx="10743">
                  <c:v>10.742000000000001</c:v>
                </c:pt>
                <c:pt idx="10744">
                  <c:v>10.743</c:v>
                </c:pt>
                <c:pt idx="10745">
                  <c:v>10.744</c:v>
                </c:pt>
                <c:pt idx="10746">
                  <c:v>10.744999999999999</c:v>
                </c:pt>
                <c:pt idx="10747">
                  <c:v>10.746</c:v>
                </c:pt>
                <c:pt idx="10748">
                  <c:v>10.747</c:v>
                </c:pt>
                <c:pt idx="10749">
                  <c:v>10.747999999999999</c:v>
                </c:pt>
                <c:pt idx="10750">
                  <c:v>10.749000000000001</c:v>
                </c:pt>
                <c:pt idx="10751">
                  <c:v>10.75</c:v>
                </c:pt>
                <c:pt idx="10752">
                  <c:v>10.750999999999999</c:v>
                </c:pt>
                <c:pt idx="10753">
                  <c:v>10.752000000000001</c:v>
                </c:pt>
                <c:pt idx="10754">
                  <c:v>10.753</c:v>
                </c:pt>
                <c:pt idx="10755">
                  <c:v>10.754</c:v>
                </c:pt>
                <c:pt idx="10756">
                  <c:v>10.755000000000001</c:v>
                </c:pt>
                <c:pt idx="10757">
                  <c:v>10.756</c:v>
                </c:pt>
                <c:pt idx="10758">
                  <c:v>10.757</c:v>
                </c:pt>
                <c:pt idx="10759">
                  <c:v>10.757999999999999</c:v>
                </c:pt>
                <c:pt idx="10760">
                  <c:v>10.759</c:v>
                </c:pt>
                <c:pt idx="10761">
                  <c:v>10.76</c:v>
                </c:pt>
                <c:pt idx="10762">
                  <c:v>10.760999999999999</c:v>
                </c:pt>
                <c:pt idx="10763">
                  <c:v>10.762</c:v>
                </c:pt>
                <c:pt idx="10764">
                  <c:v>10.763</c:v>
                </c:pt>
                <c:pt idx="10765">
                  <c:v>10.763999999999999</c:v>
                </c:pt>
                <c:pt idx="10766">
                  <c:v>10.765000000000001</c:v>
                </c:pt>
                <c:pt idx="10767">
                  <c:v>10.766</c:v>
                </c:pt>
                <c:pt idx="10768">
                  <c:v>10.766999999999999</c:v>
                </c:pt>
                <c:pt idx="10769">
                  <c:v>10.768000000000001</c:v>
                </c:pt>
                <c:pt idx="10770">
                  <c:v>10.769</c:v>
                </c:pt>
                <c:pt idx="10771">
                  <c:v>10.77</c:v>
                </c:pt>
                <c:pt idx="10772">
                  <c:v>10.771000000000001</c:v>
                </c:pt>
                <c:pt idx="10773">
                  <c:v>10.772</c:v>
                </c:pt>
                <c:pt idx="10774">
                  <c:v>10.773</c:v>
                </c:pt>
                <c:pt idx="10775">
                  <c:v>10.773999999999999</c:v>
                </c:pt>
                <c:pt idx="10776">
                  <c:v>10.775</c:v>
                </c:pt>
                <c:pt idx="10777">
                  <c:v>10.776</c:v>
                </c:pt>
                <c:pt idx="10778">
                  <c:v>10.776999999999999</c:v>
                </c:pt>
                <c:pt idx="10779">
                  <c:v>10.778</c:v>
                </c:pt>
                <c:pt idx="10780">
                  <c:v>10.779</c:v>
                </c:pt>
                <c:pt idx="10781">
                  <c:v>10.78</c:v>
                </c:pt>
                <c:pt idx="10782">
                  <c:v>10.781000000000001</c:v>
                </c:pt>
                <c:pt idx="10783">
                  <c:v>10.782</c:v>
                </c:pt>
                <c:pt idx="10784">
                  <c:v>10.782999999999999</c:v>
                </c:pt>
                <c:pt idx="10785">
                  <c:v>10.784000000000001</c:v>
                </c:pt>
                <c:pt idx="10786">
                  <c:v>10.785</c:v>
                </c:pt>
                <c:pt idx="10787">
                  <c:v>10.786</c:v>
                </c:pt>
                <c:pt idx="10788">
                  <c:v>10.787000000000001</c:v>
                </c:pt>
                <c:pt idx="10789">
                  <c:v>10.788</c:v>
                </c:pt>
                <c:pt idx="10790">
                  <c:v>10.789</c:v>
                </c:pt>
                <c:pt idx="10791">
                  <c:v>10.79</c:v>
                </c:pt>
                <c:pt idx="10792">
                  <c:v>10.791</c:v>
                </c:pt>
                <c:pt idx="10793">
                  <c:v>10.792</c:v>
                </c:pt>
                <c:pt idx="10794">
                  <c:v>10.792999999999999</c:v>
                </c:pt>
                <c:pt idx="10795">
                  <c:v>10.794</c:v>
                </c:pt>
                <c:pt idx="10796">
                  <c:v>10.795</c:v>
                </c:pt>
                <c:pt idx="10797">
                  <c:v>10.795999999999999</c:v>
                </c:pt>
                <c:pt idx="10798">
                  <c:v>10.797000000000001</c:v>
                </c:pt>
                <c:pt idx="10799">
                  <c:v>10.798</c:v>
                </c:pt>
                <c:pt idx="10800">
                  <c:v>10.798999999999999</c:v>
                </c:pt>
                <c:pt idx="10801">
                  <c:v>10.8</c:v>
                </c:pt>
                <c:pt idx="10802">
                  <c:v>10.801</c:v>
                </c:pt>
                <c:pt idx="10803">
                  <c:v>10.802</c:v>
                </c:pt>
                <c:pt idx="10804">
                  <c:v>10.803000000000001</c:v>
                </c:pt>
                <c:pt idx="10805">
                  <c:v>10.804</c:v>
                </c:pt>
                <c:pt idx="10806">
                  <c:v>10.805</c:v>
                </c:pt>
                <c:pt idx="10807">
                  <c:v>10.805999999999999</c:v>
                </c:pt>
                <c:pt idx="10808">
                  <c:v>10.807</c:v>
                </c:pt>
                <c:pt idx="10809">
                  <c:v>10.808</c:v>
                </c:pt>
                <c:pt idx="10810">
                  <c:v>10.808999999999999</c:v>
                </c:pt>
                <c:pt idx="10811">
                  <c:v>10.81</c:v>
                </c:pt>
                <c:pt idx="10812">
                  <c:v>10.811</c:v>
                </c:pt>
                <c:pt idx="10813">
                  <c:v>10.811999999999999</c:v>
                </c:pt>
                <c:pt idx="10814">
                  <c:v>10.813000000000001</c:v>
                </c:pt>
                <c:pt idx="10815">
                  <c:v>10.814</c:v>
                </c:pt>
                <c:pt idx="10816">
                  <c:v>10.815</c:v>
                </c:pt>
                <c:pt idx="10817">
                  <c:v>10.816000000000001</c:v>
                </c:pt>
                <c:pt idx="10818">
                  <c:v>10.817</c:v>
                </c:pt>
                <c:pt idx="10819">
                  <c:v>10.818</c:v>
                </c:pt>
                <c:pt idx="10820">
                  <c:v>10.819000000000001</c:v>
                </c:pt>
                <c:pt idx="10821">
                  <c:v>10.82</c:v>
                </c:pt>
                <c:pt idx="10822">
                  <c:v>10.821</c:v>
                </c:pt>
                <c:pt idx="10823">
                  <c:v>10.821999999999999</c:v>
                </c:pt>
                <c:pt idx="10824">
                  <c:v>10.823</c:v>
                </c:pt>
                <c:pt idx="10825">
                  <c:v>10.824</c:v>
                </c:pt>
                <c:pt idx="10826">
                  <c:v>10.824999999999999</c:v>
                </c:pt>
                <c:pt idx="10827">
                  <c:v>10.826000000000001</c:v>
                </c:pt>
                <c:pt idx="10828">
                  <c:v>10.827</c:v>
                </c:pt>
                <c:pt idx="10829">
                  <c:v>10.827999999999999</c:v>
                </c:pt>
                <c:pt idx="10830">
                  <c:v>10.829000000000001</c:v>
                </c:pt>
                <c:pt idx="10831">
                  <c:v>10.83</c:v>
                </c:pt>
                <c:pt idx="10832">
                  <c:v>10.831</c:v>
                </c:pt>
                <c:pt idx="10833">
                  <c:v>10.832000000000001</c:v>
                </c:pt>
                <c:pt idx="10834">
                  <c:v>10.833</c:v>
                </c:pt>
                <c:pt idx="10835">
                  <c:v>10.834</c:v>
                </c:pt>
                <c:pt idx="10836">
                  <c:v>10.835000000000001</c:v>
                </c:pt>
                <c:pt idx="10837">
                  <c:v>10.836</c:v>
                </c:pt>
                <c:pt idx="10838">
                  <c:v>10.837</c:v>
                </c:pt>
                <c:pt idx="10839">
                  <c:v>10.837999999999999</c:v>
                </c:pt>
                <c:pt idx="10840">
                  <c:v>10.839</c:v>
                </c:pt>
                <c:pt idx="10841">
                  <c:v>10.84</c:v>
                </c:pt>
                <c:pt idx="10842">
                  <c:v>10.840999999999999</c:v>
                </c:pt>
                <c:pt idx="10843">
                  <c:v>10.842000000000001</c:v>
                </c:pt>
                <c:pt idx="10844">
                  <c:v>10.843</c:v>
                </c:pt>
                <c:pt idx="10845">
                  <c:v>10.843999999999999</c:v>
                </c:pt>
                <c:pt idx="10846">
                  <c:v>10.845000000000001</c:v>
                </c:pt>
                <c:pt idx="10847">
                  <c:v>10.846</c:v>
                </c:pt>
                <c:pt idx="10848">
                  <c:v>10.847</c:v>
                </c:pt>
                <c:pt idx="10849">
                  <c:v>10.848000000000001</c:v>
                </c:pt>
                <c:pt idx="10850">
                  <c:v>10.849</c:v>
                </c:pt>
                <c:pt idx="10851">
                  <c:v>10.85</c:v>
                </c:pt>
                <c:pt idx="10852">
                  <c:v>10.851000000000001</c:v>
                </c:pt>
                <c:pt idx="10853">
                  <c:v>10.852</c:v>
                </c:pt>
                <c:pt idx="10854">
                  <c:v>10.853</c:v>
                </c:pt>
                <c:pt idx="10855">
                  <c:v>10.853999999999999</c:v>
                </c:pt>
                <c:pt idx="10856">
                  <c:v>10.855</c:v>
                </c:pt>
                <c:pt idx="10857">
                  <c:v>10.856</c:v>
                </c:pt>
                <c:pt idx="10858">
                  <c:v>10.856999999999999</c:v>
                </c:pt>
                <c:pt idx="10859">
                  <c:v>10.858000000000001</c:v>
                </c:pt>
                <c:pt idx="10860">
                  <c:v>10.859</c:v>
                </c:pt>
                <c:pt idx="10861">
                  <c:v>10.86</c:v>
                </c:pt>
                <c:pt idx="10862">
                  <c:v>10.861000000000001</c:v>
                </c:pt>
                <c:pt idx="10863">
                  <c:v>10.862</c:v>
                </c:pt>
                <c:pt idx="10864">
                  <c:v>10.863</c:v>
                </c:pt>
                <c:pt idx="10865">
                  <c:v>10.864000000000001</c:v>
                </c:pt>
                <c:pt idx="10866">
                  <c:v>10.865</c:v>
                </c:pt>
                <c:pt idx="10867">
                  <c:v>10.866</c:v>
                </c:pt>
                <c:pt idx="10868">
                  <c:v>10.867000000000001</c:v>
                </c:pt>
                <c:pt idx="10869">
                  <c:v>10.868</c:v>
                </c:pt>
                <c:pt idx="10870">
                  <c:v>10.869</c:v>
                </c:pt>
                <c:pt idx="10871">
                  <c:v>10.87</c:v>
                </c:pt>
                <c:pt idx="10872">
                  <c:v>10.871</c:v>
                </c:pt>
                <c:pt idx="10873">
                  <c:v>10.872</c:v>
                </c:pt>
                <c:pt idx="10874">
                  <c:v>10.872999999999999</c:v>
                </c:pt>
                <c:pt idx="10875">
                  <c:v>10.874000000000001</c:v>
                </c:pt>
                <c:pt idx="10876">
                  <c:v>10.875</c:v>
                </c:pt>
                <c:pt idx="10877">
                  <c:v>10.875999999999999</c:v>
                </c:pt>
                <c:pt idx="10878">
                  <c:v>10.877000000000001</c:v>
                </c:pt>
                <c:pt idx="10879">
                  <c:v>10.878</c:v>
                </c:pt>
                <c:pt idx="10880">
                  <c:v>10.879</c:v>
                </c:pt>
                <c:pt idx="10881">
                  <c:v>10.88</c:v>
                </c:pt>
                <c:pt idx="10882">
                  <c:v>10.881</c:v>
                </c:pt>
                <c:pt idx="10883">
                  <c:v>10.882</c:v>
                </c:pt>
                <c:pt idx="10884">
                  <c:v>10.882999999999999</c:v>
                </c:pt>
                <c:pt idx="10885">
                  <c:v>10.884</c:v>
                </c:pt>
                <c:pt idx="10886">
                  <c:v>10.885</c:v>
                </c:pt>
                <c:pt idx="10887">
                  <c:v>10.885999999999999</c:v>
                </c:pt>
                <c:pt idx="10888">
                  <c:v>10.887</c:v>
                </c:pt>
                <c:pt idx="10889">
                  <c:v>10.888</c:v>
                </c:pt>
                <c:pt idx="10890">
                  <c:v>10.888999999999999</c:v>
                </c:pt>
                <c:pt idx="10891">
                  <c:v>10.89</c:v>
                </c:pt>
                <c:pt idx="10892">
                  <c:v>10.891</c:v>
                </c:pt>
                <c:pt idx="10893">
                  <c:v>10.891999999999999</c:v>
                </c:pt>
                <c:pt idx="10894">
                  <c:v>10.893000000000001</c:v>
                </c:pt>
                <c:pt idx="10895">
                  <c:v>10.894</c:v>
                </c:pt>
                <c:pt idx="10896">
                  <c:v>10.895</c:v>
                </c:pt>
                <c:pt idx="10897">
                  <c:v>10.896000000000001</c:v>
                </c:pt>
                <c:pt idx="10898">
                  <c:v>10.897</c:v>
                </c:pt>
                <c:pt idx="10899">
                  <c:v>10.898</c:v>
                </c:pt>
                <c:pt idx="10900">
                  <c:v>10.898999999999999</c:v>
                </c:pt>
                <c:pt idx="10901">
                  <c:v>10.9</c:v>
                </c:pt>
                <c:pt idx="10902">
                  <c:v>10.901</c:v>
                </c:pt>
                <c:pt idx="10903">
                  <c:v>10.901999999999999</c:v>
                </c:pt>
                <c:pt idx="10904">
                  <c:v>10.903</c:v>
                </c:pt>
                <c:pt idx="10905">
                  <c:v>10.904</c:v>
                </c:pt>
                <c:pt idx="10906">
                  <c:v>10.904999999999999</c:v>
                </c:pt>
                <c:pt idx="10907">
                  <c:v>10.906000000000001</c:v>
                </c:pt>
                <c:pt idx="10908">
                  <c:v>10.907</c:v>
                </c:pt>
                <c:pt idx="10909">
                  <c:v>10.907999999999999</c:v>
                </c:pt>
                <c:pt idx="10910">
                  <c:v>10.909000000000001</c:v>
                </c:pt>
                <c:pt idx="10911">
                  <c:v>10.91</c:v>
                </c:pt>
                <c:pt idx="10912">
                  <c:v>10.911</c:v>
                </c:pt>
                <c:pt idx="10913">
                  <c:v>10.912000000000001</c:v>
                </c:pt>
                <c:pt idx="10914">
                  <c:v>10.913</c:v>
                </c:pt>
                <c:pt idx="10915">
                  <c:v>10.914</c:v>
                </c:pt>
                <c:pt idx="10916">
                  <c:v>10.914999999999999</c:v>
                </c:pt>
                <c:pt idx="10917">
                  <c:v>10.916</c:v>
                </c:pt>
                <c:pt idx="10918">
                  <c:v>10.917</c:v>
                </c:pt>
                <c:pt idx="10919">
                  <c:v>10.917999999999999</c:v>
                </c:pt>
                <c:pt idx="10920">
                  <c:v>10.919</c:v>
                </c:pt>
                <c:pt idx="10921">
                  <c:v>10.92</c:v>
                </c:pt>
                <c:pt idx="10922">
                  <c:v>10.920999999999999</c:v>
                </c:pt>
                <c:pt idx="10923">
                  <c:v>10.922000000000001</c:v>
                </c:pt>
                <c:pt idx="10924">
                  <c:v>10.923</c:v>
                </c:pt>
                <c:pt idx="10925">
                  <c:v>10.923999999999999</c:v>
                </c:pt>
                <c:pt idx="10926">
                  <c:v>10.925000000000001</c:v>
                </c:pt>
                <c:pt idx="10927">
                  <c:v>10.926</c:v>
                </c:pt>
                <c:pt idx="10928">
                  <c:v>10.927</c:v>
                </c:pt>
                <c:pt idx="10929">
                  <c:v>10.928000000000001</c:v>
                </c:pt>
                <c:pt idx="10930">
                  <c:v>10.929</c:v>
                </c:pt>
                <c:pt idx="10931">
                  <c:v>10.93</c:v>
                </c:pt>
                <c:pt idx="10932">
                  <c:v>10.930999999999999</c:v>
                </c:pt>
                <c:pt idx="10933">
                  <c:v>10.932</c:v>
                </c:pt>
                <c:pt idx="10934">
                  <c:v>10.933</c:v>
                </c:pt>
                <c:pt idx="10935">
                  <c:v>10.933999999999999</c:v>
                </c:pt>
                <c:pt idx="10936">
                  <c:v>10.935</c:v>
                </c:pt>
                <c:pt idx="10937">
                  <c:v>10.936</c:v>
                </c:pt>
                <c:pt idx="10938">
                  <c:v>10.936999999999999</c:v>
                </c:pt>
                <c:pt idx="10939">
                  <c:v>10.938000000000001</c:v>
                </c:pt>
                <c:pt idx="10940">
                  <c:v>10.939</c:v>
                </c:pt>
                <c:pt idx="10941">
                  <c:v>10.94</c:v>
                </c:pt>
                <c:pt idx="10942">
                  <c:v>10.941000000000001</c:v>
                </c:pt>
                <c:pt idx="10943">
                  <c:v>10.942</c:v>
                </c:pt>
                <c:pt idx="10944">
                  <c:v>10.943</c:v>
                </c:pt>
                <c:pt idx="10945">
                  <c:v>10.944000000000001</c:v>
                </c:pt>
                <c:pt idx="10946">
                  <c:v>10.945</c:v>
                </c:pt>
                <c:pt idx="10947">
                  <c:v>10.946</c:v>
                </c:pt>
                <c:pt idx="10948">
                  <c:v>10.946999999999999</c:v>
                </c:pt>
                <c:pt idx="10949">
                  <c:v>10.948</c:v>
                </c:pt>
                <c:pt idx="10950">
                  <c:v>10.949</c:v>
                </c:pt>
                <c:pt idx="10951">
                  <c:v>10.95</c:v>
                </c:pt>
                <c:pt idx="10952">
                  <c:v>10.951000000000001</c:v>
                </c:pt>
                <c:pt idx="10953">
                  <c:v>10.952</c:v>
                </c:pt>
                <c:pt idx="10954">
                  <c:v>10.952999999999999</c:v>
                </c:pt>
                <c:pt idx="10955">
                  <c:v>10.954000000000001</c:v>
                </c:pt>
                <c:pt idx="10956">
                  <c:v>10.955</c:v>
                </c:pt>
                <c:pt idx="10957">
                  <c:v>10.956</c:v>
                </c:pt>
                <c:pt idx="10958">
                  <c:v>10.957000000000001</c:v>
                </c:pt>
                <c:pt idx="10959">
                  <c:v>10.958</c:v>
                </c:pt>
                <c:pt idx="10960">
                  <c:v>10.959</c:v>
                </c:pt>
                <c:pt idx="10961">
                  <c:v>10.96</c:v>
                </c:pt>
                <c:pt idx="10962">
                  <c:v>10.961</c:v>
                </c:pt>
                <c:pt idx="10963">
                  <c:v>10.962</c:v>
                </c:pt>
                <c:pt idx="10964">
                  <c:v>10.962999999999999</c:v>
                </c:pt>
                <c:pt idx="10965">
                  <c:v>10.964</c:v>
                </c:pt>
                <c:pt idx="10966">
                  <c:v>10.965</c:v>
                </c:pt>
                <c:pt idx="10967">
                  <c:v>10.965999999999999</c:v>
                </c:pt>
                <c:pt idx="10968">
                  <c:v>10.967000000000001</c:v>
                </c:pt>
                <c:pt idx="10969">
                  <c:v>10.968</c:v>
                </c:pt>
                <c:pt idx="10970">
                  <c:v>10.968999999999999</c:v>
                </c:pt>
                <c:pt idx="10971">
                  <c:v>10.97</c:v>
                </c:pt>
                <c:pt idx="10972">
                  <c:v>10.971</c:v>
                </c:pt>
                <c:pt idx="10973">
                  <c:v>10.972</c:v>
                </c:pt>
                <c:pt idx="10974">
                  <c:v>10.973000000000001</c:v>
                </c:pt>
                <c:pt idx="10975">
                  <c:v>10.974</c:v>
                </c:pt>
                <c:pt idx="10976">
                  <c:v>10.975</c:v>
                </c:pt>
                <c:pt idx="10977">
                  <c:v>10.976000000000001</c:v>
                </c:pt>
                <c:pt idx="10978">
                  <c:v>10.977</c:v>
                </c:pt>
                <c:pt idx="10979">
                  <c:v>10.978</c:v>
                </c:pt>
                <c:pt idx="10980">
                  <c:v>10.978999999999999</c:v>
                </c:pt>
                <c:pt idx="10981">
                  <c:v>10.98</c:v>
                </c:pt>
                <c:pt idx="10982">
                  <c:v>10.981</c:v>
                </c:pt>
                <c:pt idx="10983">
                  <c:v>10.981999999999999</c:v>
                </c:pt>
                <c:pt idx="10984">
                  <c:v>10.983000000000001</c:v>
                </c:pt>
                <c:pt idx="10985">
                  <c:v>10.984</c:v>
                </c:pt>
                <c:pt idx="10986">
                  <c:v>10.984999999999999</c:v>
                </c:pt>
                <c:pt idx="10987">
                  <c:v>10.986000000000001</c:v>
                </c:pt>
                <c:pt idx="10988">
                  <c:v>10.987</c:v>
                </c:pt>
                <c:pt idx="10989">
                  <c:v>10.988</c:v>
                </c:pt>
                <c:pt idx="10990">
                  <c:v>10.989000000000001</c:v>
                </c:pt>
                <c:pt idx="10991">
                  <c:v>10.99</c:v>
                </c:pt>
                <c:pt idx="10992">
                  <c:v>10.991</c:v>
                </c:pt>
                <c:pt idx="10993">
                  <c:v>10.992000000000001</c:v>
                </c:pt>
                <c:pt idx="10994">
                  <c:v>10.993</c:v>
                </c:pt>
                <c:pt idx="10995">
                  <c:v>10.994</c:v>
                </c:pt>
                <c:pt idx="10996">
                  <c:v>10.994999999999999</c:v>
                </c:pt>
                <c:pt idx="10997">
                  <c:v>10.996</c:v>
                </c:pt>
                <c:pt idx="10998">
                  <c:v>10.997</c:v>
                </c:pt>
                <c:pt idx="10999">
                  <c:v>10.997999999999999</c:v>
                </c:pt>
                <c:pt idx="11000">
                  <c:v>10.999000000000001</c:v>
                </c:pt>
                <c:pt idx="11001">
                  <c:v>11</c:v>
                </c:pt>
                <c:pt idx="11002">
                  <c:v>11.000999999999999</c:v>
                </c:pt>
                <c:pt idx="11003">
                  <c:v>11.002000000000001</c:v>
                </c:pt>
                <c:pt idx="11004">
                  <c:v>11.003</c:v>
                </c:pt>
                <c:pt idx="11005">
                  <c:v>11.004</c:v>
                </c:pt>
                <c:pt idx="11006">
                  <c:v>11.005000000000001</c:v>
                </c:pt>
                <c:pt idx="11007">
                  <c:v>11.006</c:v>
                </c:pt>
                <c:pt idx="11008">
                  <c:v>11.007</c:v>
                </c:pt>
                <c:pt idx="11009">
                  <c:v>11.007999999999999</c:v>
                </c:pt>
                <c:pt idx="11010">
                  <c:v>11.009</c:v>
                </c:pt>
                <c:pt idx="11011">
                  <c:v>11.01</c:v>
                </c:pt>
                <c:pt idx="11012">
                  <c:v>11.010999999999999</c:v>
                </c:pt>
                <c:pt idx="11013">
                  <c:v>11.012</c:v>
                </c:pt>
                <c:pt idx="11014">
                  <c:v>11.013</c:v>
                </c:pt>
                <c:pt idx="11015">
                  <c:v>11.013999999999999</c:v>
                </c:pt>
                <c:pt idx="11016">
                  <c:v>11.015000000000001</c:v>
                </c:pt>
                <c:pt idx="11017">
                  <c:v>11.016</c:v>
                </c:pt>
                <c:pt idx="11018">
                  <c:v>11.016999999999999</c:v>
                </c:pt>
                <c:pt idx="11019">
                  <c:v>11.018000000000001</c:v>
                </c:pt>
                <c:pt idx="11020">
                  <c:v>11.019</c:v>
                </c:pt>
                <c:pt idx="11021">
                  <c:v>11.02</c:v>
                </c:pt>
                <c:pt idx="11022">
                  <c:v>11.021000000000001</c:v>
                </c:pt>
                <c:pt idx="11023">
                  <c:v>11.022</c:v>
                </c:pt>
                <c:pt idx="11024">
                  <c:v>11.023</c:v>
                </c:pt>
                <c:pt idx="11025">
                  <c:v>11.023999999999999</c:v>
                </c:pt>
                <c:pt idx="11026">
                  <c:v>11.025</c:v>
                </c:pt>
                <c:pt idx="11027">
                  <c:v>11.026</c:v>
                </c:pt>
                <c:pt idx="11028">
                  <c:v>11.026999999999999</c:v>
                </c:pt>
                <c:pt idx="11029">
                  <c:v>11.028</c:v>
                </c:pt>
                <c:pt idx="11030">
                  <c:v>11.029</c:v>
                </c:pt>
                <c:pt idx="11031">
                  <c:v>11.03</c:v>
                </c:pt>
                <c:pt idx="11032">
                  <c:v>11.031000000000001</c:v>
                </c:pt>
                <c:pt idx="11033">
                  <c:v>11.032</c:v>
                </c:pt>
                <c:pt idx="11034">
                  <c:v>11.032999999999999</c:v>
                </c:pt>
                <c:pt idx="11035">
                  <c:v>11.034000000000001</c:v>
                </c:pt>
                <c:pt idx="11036">
                  <c:v>11.035</c:v>
                </c:pt>
                <c:pt idx="11037">
                  <c:v>11.036</c:v>
                </c:pt>
                <c:pt idx="11038">
                  <c:v>11.037000000000001</c:v>
                </c:pt>
                <c:pt idx="11039">
                  <c:v>11.038</c:v>
                </c:pt>
                <c:pt idx="11040">
                  <c:v>11.039</c:v>
                </c:pt>
                <c:pt idx="11041">
                  <c:v>11.04</c:v>
                </c:pt>
                <c:pt idx="11042">
                  <c:v>11.041</c:v>
                </c:pt>
                <c:pt idx="11043">
                  <c:v>11.042</c:v>
                </c:pt>
                <c:pt idx="11044">
                  <c:v>11.042999999999999</c:v>
                </c:pt>
                <c:pt idx="11045">
                  <c:v>11.044</c:v>
                </c:pt>
                <c:pt idx="11046">
                  <c:v>11.045</c:v>
                </c:pt>
                <c:pt idx="11047">
                  <c:v>11.045999999999999</c:v>
                </c:pt>
                <c:pt idx="11048">
                  <c:v>11.047000000000001</c:v>
                </c:pt>
                <c:pt idx="11049">
                  <c:v>11.048</c:v>
                </c:pt>
                <c:pt idx="11050">
                  <c:v>11.048999999999999</c:v>
                </c:pt>
                <c:pt idx="11051">
                  <c:v>11.05</c:v>
                </c:pt>
                <c:pt idx="11052">
                  <c:v>11.051</c:v>
                </c:pt>
                <c:pt idx="11053">
                  <c:v>11.052</c:v>
                </c:pt>
                <c:pt idx="11054">
                  <c:v>11.053000000000001</c:v>
                </c:pt>
                <c:pt idx="11055">
                  <c:v>11.054</c:v>
                </c:pt>
                <c:pt idx="11056">
                  <c:v>11.055</c:v>
                </c:pt>
                <c:pt idx="11057">
                  <c:v>11.055999999999999</c:v>
                </c:pt>
                <c:pt idx="11058">
                  <c:v>11.057</c:v>
                </c:pt>
                <c:pt idx="11059">
                  <c:v>11.058</c:v>
                </c:pt>
                <c:pt idx="11060">
                  <c:v>11.058999999999999</c:v>
                </c:pt>
                <c:pt idx="11061">
                  <c:v>11.06</c:v>
                </c:pt>
                <c:pt idx="11062">
                  <c:v>11.061</c:v>
                </c:pt>
                <c:pt idx="11063">
                  <c:v>11.061999999999999</c:v>
                </c:pt>
                <c:pt idx="11064">
                  <c:v>11.063000000000001</c:v>
                </c:pt>
                <c:pt idx="11065">
                  <c:v>11.064</c:v>
                </c:pt>
                <c:pt idx="11066">
                  <c:v>11.065</c:v>
                </c:pt>
                <c:pt idx="11067">
                  <c:v>11.066000000000001</c:v>
                </c:pt>
                <c:pt idx="11068">
                  <c:v>11.067</c:v>
                </c:pt>
                <c:pt idx="11069">
                  <c:v>11.068</c:v>
                </c:pt>
                <c:pt idx="11070">
                  <c:v>11.069000000000001</c:v>
                </c:pt>
                <c:pt idx="11071">
                  <c:v>11.07</c:v>
                </c:pt>
                <c:pt idx="11072">
                  <c:v>11.071</c:v>
                </c:pt>
                <c:pt idx="11073">
                  <c:v>11.071999999999999</c:v>
                </c:pt>
                <c:pt idx="11074">
                  <c:v>11.073</c:v>
                </c:pt>
                <c:pt idx="11075">
                  <c:v>11.074</c:v>
                </c:pt>
                <c:pt idx="11076">
                  <c:v>11.074999999999999</c:v>
                </c:pt>
                <c:pt idx="11077">
                  <c:v>11.076000000000001</c:v>
                </c:pt>
                <c:pt idx="11078">
                  <c:v>11.077</c:v>
                </c:pt>
                <c:pt idx="11079">
                  <c:v>11.077999999999999</c:v>
                </c:pt>
                <c:pt idx="11080">
                  <c:v>11.079000000000001</c:v>
                </c:pt>
                <c:pt idx="11081">
                  <c:v>11.08</c:v>
                </c:pt>
                <c:pt idx="11082">
                  <c:v>11.081</c:v>
                </c:pt>
                <c:pt idx="11083">
                  <c:v>11.082000000000001</c:v>
                </c:pt>
                <c:pt idx="11084">
                  <c:v>11.083</c:v>
                </c:pt>
                <c:pt idx="11085">
                  <c:v>11.084</c:v>
                </c:pt>
                <c:pt idx="11086">
                  <c:v>11.085000000000001</c:v>
                </c:pt>
                <c:pt idx="11087">
                  <c:v>11.086</c:v>
                </c:pt>
                <c:pt idx="11088">
                  <c:v>11.087</c:v>
                </c:pt>
                <c:pt idx="11089">
                  <c:v>11.087999999999999</c:v>
                </c:pt>
                <c:pt idx="11090">
                  <c:v>11.089</c:v>
                </c:pt>
                <c:pt idx="11091">
                  <c:v>11.09</c:v>
                </c:pt>
                <c:pt idx="11092">
                  <c:v>11.090999999999999</c:v>
                </c:pt>
                <c:pt idx="11093">
                  <c:v>11.092000000000001</c:v>
                </c:pt>
                <c:pt idx="11094">
                  <c:v>11.093</c:v>
                </c:pt>
                <c:pt idx="11095">
                  <c:v>11.093999999999999</c:v>
                </c:pt>
                <c:pt idx="11096">
                  <c:v>11.095000000000001</c:v>
                </c:pt>
                <c:pt idx="11097">
                  <c:v>11.096</c:v>
                </c:pt>
                <c:pt idx="11098">
                  <c:v>11.097</c:v>
                </c:pt>
                <c:pt idx="11099">
                  <c:v>11.098000000000001</c:v>
                </c:pt>
                <c:pt idx="11100">
                  <c:v>11.099</c:v>
                </c:pt>
                <c:pt idx="11101">
                  <c:v>11.1</c:v>
                </c:pt>
                <c:pt idx="11102">
                  <c:v>11.101000000000001</c:v>
                </c:pt>
                <c:pt idx="11103">
                  <c:v>11.102</c:v>
                </c:pt>
                <c:pt idx="11104">
                  <c:v>11.103</c:v>
                </c:pt>
                <c:pt idx="11105">
                  <c:v>11.103999999999999</c:v>
                </c:pt>
                <c:pt idx="11106">
                  <c:v>11.105</c:v>
                </c:pt>
                <c:pt idx="11107">
                  <c:v>11.106</c:v>
                </c:pt>
                <c:pt idx="11108">
                  <c:v>11.106999999999999</c:v>
                </c:pt>
                <c:pt idx="11109">
                  <c:v>11.108000000000001</c:v>
                </c:pt>
                <c:pt idx="11110">
                  <c:v>11.109</c:v>
                </c:pt>
                <c:pt idx="11111">
                  <c:v>11.11</c:v>
                </c:pt>
                <c:pt idx="11112">
                  <c:v>11.111000000000001</c:v>
                </c:pt>
                <c:pt idx="11113">
                  <c:v>11.112</c:v>
                </c:pt>
                <c:pt idx="11114">
                  <c:v>11.113</c:v>
                </c:pt>
                <c:pt idx="11115">
                  <c:v>11.114000000000001</c:v>
                </c:pt>
                <c:pt idx="11116">
                  <c:v>11.115</c:v>
                </c:pt>
                <c:pt idx="11117">
                  <c:v>11.116</c:v>
                </c:pt>
                <c:pt idx="11118">
                  <c:v>11.117000000000001</c:v>
                </c:pt>
                <c:pt idx="11119">
                  <c:v>11.118</c:v>
                </c:pt>
                <c:pt idx="11120">
                  <c:v>11.119</c:v>
                </c:pt>
                <c:pt idx="11121">
                  <c:v>11.12</c:v>
                </c:pt>
                <c:pt idx="11122">
                  <c:v>11.121</c:v>
                </c:pt>
                <c:pt idx="11123">
                  <c:v>11.122</c:v>
                </c:pt>
                <c:pt idx="11124">
                  <c:v>11.122999999999999</c:v>
                </c:pt>
                <c:pt idx="11125">
                  <c:v>11.124000000000001</c:v>
                </c:pt>
                <c:pt idx="11126">
                  <c:v>11.125</c:v>
                </c:pt>
                <c:pt idx="11127">
                  <c:v>11.125999999999999</c:v>
                </c:pt>
                <c:pt idx="11128">
                  <c:v>11.127000000000001</c:v>
                </c:pt>
                <c:pt idx="11129">
                  <c:v>11.128</c:v>
                </c:pt>
                <c:pt idx="11130">
                  <c:v>11.129</c:v>
                </c:pt>
                <c:pt idx="11131">
                  <c:v>11.13</c:v>
                </c:pt>
                <c:pt idx="11132">
                  <c:v>11.131</c:v>
                </c:pt>
                <c:pt idx="11133">
                  <c:v>11.132</c:v>
                </c:pt>
                <c:pt idx="11134">
                  <c:v>11.132999999999999</c:v>
                </c:pt>
                <c:pt idx="11135">
                  <c:v>11.134</c:v>
                </c:pt>
                <c:pt idx="11136">
                  <c:v>11.135</c:v>
                </c:pt>
                <c:pt idx="11137">
                  <c:v>11.135999999999999</c:v>
                </c:pt>
                <c:pt idx="11138">
                  <c:v>11.137</c:v>
                </c:pt>
                <c:pt idx="11139">
                  <c:v>11.138</c:v>
                </c:pt>
                <c:pt idx="11140">
                  <c:v>11.138999999999999</c:v>
                </c:pt>
                <c:pt idx="11141">
                  <c:v>11.14</c:v>
                </c:pt>
                <c:pt idx="11142">
                  <c:v>11.141</c:v>
                </c:pt>
                <c:pt idx="11143">
                  <c:v>11.141999999999999</c:v>
                </c:pt>
                <c:pt idx="11144">
                  <c:v>11.143000000000001</c:v>
                </c:pt>
                <c:pt idx="11145">
                  <c:v>11.144</c:v>
                </c:pt>
                <c:pt idx="11146">
                  <c:v>11.145</c:v>
                </c:pt>
                <c:pt idx="11147">
                  <c:v>11.146000000000001</c:v>
                </c:pt>
                <c:pt idx="11148">
                  <c:v>11.147</c:v>
                </c:pt>
                <c:pt idx="11149">
                  <c:v>11.148</c:v>
                </c:pt>
                <c:pt idx="11150">
                  <c:v>11.148999999999999</c:v>
                </c:pt>
                <c:pt idx="11151">
                  <c:v>11.15</c:v>
                </c:pt>
                <c:pt idx="11152">
                  <c:v>11.151</c:v>
                </c:pt>
                <c:pt idx="11153">
                  <c:v>11.151999999999999</c:v>
                </c:pt>
                <c:pt idx="11154">
                  <c:v>11.153</c:v>
                </c:pt>
                <c:pt idx="11155">
                  <c:v>11.154</c:v>
                </c:pt>
                <c:pt idx="11156">
                  <c:v>11.154999999999999</c:v>
                </c:pt>
                <c:pt idx="11157">
                  <c:v>11.156000000000001</c:v>
                </c:pt>
                <c:pt idx="11158">
                  <c:v>11.157</c:v>
                </c:pt>
                <c:pt idx="11159">
                  <c:v>11.157999999999999</c:v>
                </c:pt>
                <c:pt idx="11160">
                  <c:v>11.159000000000001</c:v>
                </c:pt>
                <c:pt idx="11161">
                  <c:v>11.16</c:v>
                </c:pt>
                <c:pt idx="11162">
                  <c:v>11.161</c:v>
                </c:pt>
                <c:pt idx="11163">
                  <c:v>11.162000000000001</c:v>
                </c:pt>
                <c:pt idx="11164">
                  <c:v>11.163</c:v>
                </c:pt>
                <c:pt idx="11165">
                  <c:v>11.164</c:v>
                </c:pt>
                <c:pt idx="11166">
                  <c:v>11.164999999999999</c:v>
                </c:pt>
                <c:pt idx="11167">
                  <c:v>11.166</c:v>
                </c:pt>
                <c:pt idx="11168">
                  <c:v>11.167</c:v>
                </c:pt>
                <c:pt idx="11169">
                  <c:v>11.167999999999999</c:v>
                </c:pt>
                <c:pt idx="11170">
                  <c:v>11.169</c:v>
                </c:pt>
                <c:pt idx="11171">
                  <c:v>11.17</c:v>
                </c:pt>
                <c:pt idx="11172">
                  <c:v>11.170999999999999</c:v>
                </c:pt>
                <c:pt idx="11173">
                  <c:v>11.172000000000001</c:v>
                </c:pt>
                <c:pt idx="11174">
                  <c:v>11.173</c:v>
                </c:pt>
                <c:pt idx="11175">
                  <c:v>11.173999999999999</c:v>
                </c:pt>
                <c:pt idx="11176">
                  <c:v>11.175000000000001</c:v>
                </c:pt>
                <c:pt idx="11177">
                  <c:v>11.176</c:v>
                </c:pt>
                <c:pt idx="11178">
                  <c:v>11.177</c:v>
                </c:pt>
                <c:pt idx="11179">
                  <c:v>11.178000000000001</c:v>
                </c:pt>
                <c:pt idx="11180">
                  <c:v>11.179</c:v>
                </c:pt>
                <c:pt idx="11181">
                  <c:v>11.18</c:v>
                </c:pt>
                <c:pt idx="11182">
                  <c:v>11.180999999999999</c:v>
                </c:pt>
                <c:pt idx="11183">
                  <c:v>11.182</c:v>
                </c:pt>
                <c:pt idx="11184">
                  <c:v>11.183</c:v>
                </c:pt>
                <c:pt idx="11185">
                  <c:v>11.183999999999999</c:v>
                </c:pt>
                <c:pt idx="11186">
                  <c:v>11.185</c:v>
                </c:pt>
                <c:pt idx="11187">
                  <c:v>11.186</c:v>
                </c:pt>
                <c:pt idx="11188">
                  <c:v>11.186999999999999</c:v>
                </c:pt>
                <c:pt idx="11189">
                  <c:v>11.188000000000001</c:v>
                </c:pt>
                <c:pt idx="11190">
                  <c:v>11.189</c:v>
                </c:pt>
                <c:pt idx="11191">
                  <c:v>11.19</c:v>
                </c:pt>
                <c:pt idx="11192">
                  <c:v>11.191000000000001</c:v>
                </c:pt>
                <c:pt idx="11193">
                  <c:v>11.192</c:v>
                </c:pt>
                <c:pt idx="11194">
                  <c:v>11.193</c:v>
                </c:pt>
                <c:pt idx="11195">
                  <c:v>11.194000000000001</c:v>
                </c:pt>
                <c:pt idx="11196">
                  <c:v>11.195</c:v>
                </c:pt>
                <c:pt idx="11197">
                  <c:v>11.196</c:v>
                </c:pt>
                <c:pt idx="11198">
                  <c:v>11.196999999999999</c:v>
                </c:pt>
                <c:pt idx="11199">
                  <c:v>11.198</c:v>
                </c:pt>
                <c:pt idx="11200">
                  <c:v>11.199</c:v>
                </c:pt>
                <c:pt idx="11201">
                  <c:v>11.2</c:v>
                </c:pt>
                <c:pt idx="11202">
                  <c:v>11.201000000000001</c:v>
                </c:pt>
                <c:pt idx="11203">
                  <c:v>11.202</c:v>
                </c:pt>
                <c:pt idx="11204">
                  <c:v>11.202999999999999</c:v>
                </c:pt>
                <c:pt idx="11205">
                  <c:v>11.204000000000001</c:v>
                </c:pt>
                <c:pt idx="11206">
                  <c:v>11.205</c:v>
                </c:pt>
                <c:pt idx="11207">
                  <c:v>11.206</c:v>
                </c:pt>
                <c:pt idx="11208">
                  <c:v>11.207000000000001</c:v>
                </c:pt>
                <c:pt idx="11209">
                  <c:v>11.208</c:v>
                </c:pt>
                <c:pt idx="11210">
                  <c:v>11.209</c:v>
                </c:pt>
                <c:pt idx="11211">
                  <c:v>11.21</c:v>
                </c:pt>
                <c:pt idx="11212">
                  <c:v>11.211</c:v>
                </c:pt>
                <c:pt idx="11213">
                  <c:v>11.212</c:v>
                </c:pt>
                <c:pt idx="11214">
                  <c:v>11.212999999999999</c:v>
                </c:pt>
                <c:pt idx="11215">
                  <c:v>11.214</c:v>
                </c:pt>
                <c:pt idx="11216">
                  <c:v>11.215</c:v>
                </c:pt>
                <c:pt idx="11217">
                  <c:v>11.215999999999999</c:v>
                </c:pt>
                <c:pt idx="11218">
                  <c:v>11.217000000000001</c:v>
                </c:pt>
                <c:pt idx="11219">
                  <c:v>11.218</c:v>
                </c:pt>
                <c:pt idx="11220">
                  <c:v>11.218999999999999</c:v>
                </c:pt>
                <c:pt idx="11221">
                  <c:v>11.22</c:v>
                </c:pt>
                <c:pt idx="11222">
                  <c:v>11.221</c:v>
                </c:pt>
                <c:pt idx="11223">
                  <c:v>11.222</c:v>
                </c:pt>
                <c:pt idx="11224">
                  <c:v>11.223000000000001</c:v>
                </c:pt>
                <c:pt idx="11225">
                  <c:v>11.224</c:v>
                </c:pt>
                <c:pt idx="11226">
                  <c:v>11.225</c:v>
                </c:pt>
                <c:pt idx="11227">
                  <c:v>11.226000000000001</c:v>
                </c:pt>
                <c:pt idx="11228">
                  <c:v>11.227</c:v>
                </c:pt>
                <c:pt idx="11229">
                  <c:v>11.228</c:v>
                </c:pt>
                <c:pt idx="11230">
                  <c:v>11.228999999999999</c:v>
                </c:pt>
                <c:pt idx="11231">
                  <c:v>11.23</c:v>
                </c:pt>
                <c:pt idx="11232">
                  <c:v>11.231</c:v>
                </c:pt>
                <c:pt idx="11233">
                  <c:v>11.231999999999999</c:v>
                </c:pt>
                <c:pt idx="11234">
                  <c:v>11.233000000000001</c:v>
                </c:pt>
                <c:pt idx="11235">
                  <c:v>11.234</c:v>
                </c:pt>
                <c:pt idx="11236">
                  <c:v>11.234999999999999</c:v>
                </c:pt>
                <c:pt idx="11237">
                  <c:v>11.236000000000001</c:v>
                </c:pt>
                <c:pt idx="11238">
                  <c:v>11.237</c:v>
                </c:pt>
                <c:pt idx="11239">
                  <c:v>11.238</c:v>
                </c:pt>
                <c:pt idx="11240">
                  <c:v>11.239000000000001</c:v>
                </c:pt>
                <c:pt idx="11241">
                  <c:v>11.24</c:v>
                </c:pt>
                <c:pt idx="11242">
                  <c:v>11.241</c:v>
                </c:pt>
                <c:pt idx="11243">
                  <c:v>11.242000000000001</c:v>
                </c:pt>
                <c:pt idx="11244">
                  <c:v>11.243</c:v>
                </c:pt>
                <c:pt idx="11245">
                  <c:v>11.244</c:v>
                </c:pt>
                <c:pt idx="11246">
                  <c:v>11.244999999999999</c:v>
                </c:pt>
                <c:pt idx="11247">
                  <c:v>11.246</c:v>
                </c:pt>
                <c:pt idx="11248">
                  <c:v>11.247</c:v>
                </c:pt>
                <c:pt idx="11249">
                  <c:v>11.247999999999999</c:v>
                </c:pt>
                <c:pt idx="11250">
                  <c:v>11.249000000000001</c:v>
                </c:pt>
                <c:pt idx="11251">
                  <c:v>11.25</c:v>
                </c:pt>
                <c:pt idx="11252">
                  <c:v>11.250999999999999</c:v>
                </c:pt>
                <c:pt idx="11253">
                  <c:v>11.252000000000001</c:v>
                </c:pt>
                <c:pt idx="11254">
                  <c:v>11.253</c:v>
                </c:pt>
                <c:pt idx="11255">
                  <c:v>11.254</c:v>
                </c:pt>
                <c:pt idx="11256">
                  <c:v>11.255000000000001</c:v>
                </c:pt>
                <c:pt idx="11257">
                  <c:v>11.256</c:v>
                </c:pt>
                <c:pt idx="11258">
                  <c:v>11.257</c:v>
                </c:pt>
                <c:pt idx="11259">
                  <c:v>11.257999999999999</c:v>
                </c:pt>
                <c:pt idx="11260">
                  <c:v>11.259</c:v>
                </c:pt>
                <c:pt idx="11261">
                  <c:v>11.26</c:v>
                </c:pt>
                <c:pt idx="11262">
                  <c:v>11.260999999999999</c:v>
                </c:pt>
                <c:pt idx="11263">
                  <c:v>11.262</c:v>
                </c:pt>
                <c:pt idx="11264">
                  <c:v>11.263</c:v>
                </c:pt>
                <c:pt idx="11265">
                  <c:v>11.263999999999999</c:v>
                </c:pt>
                <c:pt idx="11266">
                  <c:v>11.265000000000001</c:v>
                </c:pt>
                <c:pt idx="11267">
                  <c:v>11.266</c:v>
                </c:pt>
                <c:pt idx="11268">
                  <c:v>11.266999999999999</c:v>
                </c:pt>
                <c:pt idx="11269">
                  <c:v>11.268000000000001</c:v>
                </c:pt>
                <c:pt idx="11270">
                  <c:v>11.269</c:v>
                </c:pt>
                <c:pt idx="11271">
                  <c:v>11.27</c:v>
                </c:pt>
                <c:pt idx="11272">
                  <c:v>11.271000000000001</c:v>
                </c:pt>
                <c:pt idx="11273">
                  <c:v>11.272</c:v>
                </c:pt>
                <c:pt idx="11274">
                  <c:v>11.273</c:v>
                </c:pt>
                <c:pt idx="11275">
                  <c:v>11.273999999999999</c:v>
                </c:pt>
                <c:pt idx="11276">
                  <c:v>11.275</c:v>
                </c:pt>
                <c:pt idx="11277">
                  <c:v>11.276</c:v>
                </c:pt>
                <c:pt idx="11278">
                  <c:v>11.276999999999999</c:v>
                </c:pt>
                <c:pt idx="11279">
                  <c:v>11.278</c:v>
                </c:pt>
                <c:pt idx="11280">
                  <c:v>11.279</c:v>
                </c:pt>
                <c:pt idx="11281">
                  <c:v>11.28</c:v>
                </c:pt>
                <c:pt idx="11282">
                  <c:v>11.281000000000001</c:v>
                </c:pt>
                <c:pt idx="11283">
                  <c:v>11.282</c:v>
                </c:pt>
                <c:pt idx="11284">
                  <c:v>11.282999999999999</c:v>
                </c:pt>
                <c:pt idx="11285">
                  <c:v>11.284000000000001</c:v>
                </c:pt>
                <c:pt idx="11286">
                  <c:v>11.285</c:v>
                </c:pt>
                <c:pt idx="11287">
                  <c:v>11.286</c:v>
                </c:pt>
                <c:pt idx="11288">
                  <c:v>11.287000000000001</c:v>
                </c:pt>
                <c:pt idx="11289">
                  <c:v>11.288</c:v>
                </c:pt>
                <c:pt idx="11290">
                  <c:v>11.289</c:v>
                </c:pt>
                <c:pt idx="11291">
                  <c:v>11.29</c:v>
                </c:pt>
                <c:pt idx="11292">
                  <c:v>11.291</c:v>
                </c:pt>
                <c:pt idx="11293">
                  <c:v>11.292</c:v>
                </c:pt>
                <c:pt idx="11294">
                  <c:v>11.292999999999999</c:v>
                </c:pt>
                <c:pt idx="11295">
                  <c:v>11.294</c:v>
                </c:pt>
                <c:pt idx="11296">
                  <c:v>11.295</c:v>
                </c:pt>
                <c:pt idx="11297">
                  <c:v>11.295999999999999</c:v>
                </c:pt>
                <c:pt idx="11298">
                  <c:v>11.297000000000001</c:v>
                </c:pt>
                <c:pt idx="11299">
                  <c:v>11.298</c:v>
                </c:pt>
                <c:pt idx="11300">
                  <c:v>11.298999999999999</c:v>
                </c:pt>
                <c:pt idx="11301">
                  <c:v>11.3</c:v>
                </c:pt>
                <c:pt idx="11302">
                  <c:v>11.301</c:v>
                </c:pt>
                <c:pt idx="11303">
                  <c:v>11.302</c:v>
                </c:pt>
                <c:pt idx="11304">
                  <c:v>11.303000000000001</c:v>
                </c:pt>
                <c:pt idx="11305">
                  <c:v>11.304</c:v>
                </c:pt>
                <c:pt idx="11306">
                  <c:v>11.305</c:v>
                </c:pt>
                <c:pt idx="11307">
                  <c:v>11.305999999999999</c:v>
                </c:pt>
                <c:pt idx="11308">
                  <c:v>11.307</c:v>
                </c:pt>
                <c:pt idx="11309">
                  <c:v>11.308</c:v>
                </c:pt>
                <c:pt idx="11310">
                  <c:v>11.308999999999999</c:v>
                </c:pt>
                <c:pt idx="11311">
                  <c:v>11.31</c:v>
                </c:pt>
                <c:pt idx="11312">
                  <c:v>11.311</c:v>
                </c:pt>
                <c:pt idx="11313">
                  <c:v>11.311999999999999</c:v>
                </c:pt>
                <c:pt idx="11314">
                  <c:v>11.313000000000001</c:v>
                </c:pt>
                <c:pt idx="11315">
                  <c:v>11.314</c:v>
                </c:pt>
                <c:pt idx="11316">
                  <c:v>11.315</c:v>
                </c:pt>
                <c:pt idx="11317">
                  <c:v>11.316000000000001</c:v>
                </c:pt>
                <c:pt idx="11318">
                  <c:v>11.317</c:v>
                </c:pt>
                <c:pt idx="11319">
                  <c:v>11.318</c:v>
                </c:pt>
                <c:pt idx="11320">
                  <c:v>11.319000000000001</c:v>
                </c:pt>
                <c:pt idx="11321">
                  <c:v>11.32</c:v>
                </c:pt>
                <c:pt idx="11322">
                  <c:v>11.321</c:v>
                </c:pt>
                <c:pt idx="11323">
                  <c:v>11.321999999999999</c:v>
                </c:pt>
                <c:pt idx="11324">
                  <c:v>11.323</c:v>
                </c:pt>
                <c:pt idx="11325">
                  <c:v>11.324</c:v>
                </c:pt>
                <c:pt idx="11326">
                  <c:v>11.324999999999999</c:v>
                </c:pt>
                <c:pt idx="11327">
                  <c:v>11.326000000000001</c:v>
                </c:pt>
                <c:pt idx="11328">
                  <c:v>11.327</c:v>
                </c:pt>
                <c:pt idx="11329">
                  <c:v>11.327999999999999</c:v>
                </c:pt>
                <c:pt idx="11330">
                  <c:v>11.329000000000001</c:v>
                </c:pt>
                <c:pt idx="11331">
                  <c:v>11.33</c:v>
                </c:pt>
                <c:pt idx="11332">
                  <c:v>11.331</c:v>
                </c:pt>
                <c:pt idx="11333">
                  <c:v>11.332000000000001</c:v>
                </c:pt>
                <c:pt idx="11334">
                  <c:v>11.333</c:v>
                </c:pt>
                <c:pt idx="11335">
                  <c:v>11.334</c:v>
                </c:pt>
                <c:pt idx="11336">
                  <c:v>11.335000000000001</c:v>
                </c:pt>
                <c:pt idx="11337">
                  <c:v>11.336</c:v>
                </c:pt>
                <c:pt idx="11338">
                  <c:v>11.337</c:v>
                </c:pt>
                <c:pt idx="11339">
                  <c:v>11.337999999999999</c:v>
                </c:pt>
                <c:pt idx="11340">
                  <c:v>11.339</c:v>
                </c:pt>
                <c:pt idx="11341">
                  <c:v>11.34</c:v>
                </c:pt>
                <c:pt idx="11342">
                  <c:v>11.340999999999999</c:v>
                </c:pt>
                <c:pt idx="11343">
                  <c:v>11.342000000000001</c:v>
                </c:pt>
                <c:pt idx="11344">
                  <c:v>11.343</c:v>
                </c:pt>
                <c:pt idx="11345">
                  <c:v>11.343999999999999</c:v>
                </c:pt>
                <c:pt idx="11346">
                  <c:v>11.345000000000001</c:v>
                </c:pt>
                <c:pt idx="11347">
                  <c:v>11.346</c:v>
                </c:pt>
                <c:pt idx="11348">
                  <c:v>11.347</c:v>
                </c:pt>
                <c:pt idx="11349">
                  <c:v>11.348000000000001</c:v>
                </c:pt>
                <c:pt idx="11350">
                  <c:v>11.349</c:v>
                </c:pt>
                <c:pt idx="11351">
                  <c:v>11.35</c:v>
                </c:pt>
                <c:pt idx="11352">
                  <c:v>11.351000000000001</c:v>
                </c:pt>
                <c:pt idx="11353">
                  <c:v>11.352</c:v>
                </c:pt>
                <c:pt idx="11354">
                  <c:v>11.353</c:v>
                </c:pt>
                <c:pt idx="11355">
                  <c:v>11.353999999999999</c:v>
                </c:pt>
                <c:pt idx="11356">
                  <c:v>11.355</c:v>
                </c:pt>
                <c:pt idx="11357">
                  <c:v>11.356</c:v>
                </c:pt>
                <c:pt idx="11358">
                  <c:v>11.356999999999999</c:v>
                </c:pt>
                <c:pt idx="11359">
                  <c:v>11.358000000000001</c:v>
                </c:pt>
                <c:pt idx="11360">
                  <c:v>11.359</c:v>
                </c:pt>
                <c:pt idx="11361">
                  <c:v>11.36</c:v>
                </c:pt>
                <c:pt idx="11362">
                  <c:v>11.361000000000001</c:v>
                </c:pt>
                <c:pt idx="11363">
                  <c:v>11.362</c:v>
                </c:pt>
                <c:pt idx="11364">
                  <c:v>11.363</c:v>
                </c:pt>
                <c:pt idx="11365">
                  <c:v>11.364000000000001</c:v>
                </c:pt>
                <c:pt idx="11366">
                  <c:v>11.365</c:v>
                </c:pt>
                <c:pt idx="11367">
                  <c:v>11.366</c:v>
                </c:pt>
                <c:pt idx="11368">
                  <c:v>11.367000000000001</c:v>
                </c:pt>
                <c:pt idx="11369">
                  <c:v>11.368</c:v>
                </c:pt>
                <c:pt idx="11370">
                  <c:v>11.369</c:v>
                </c:pt>
                <c:pt idx="11371">
                  <c:v>11.37</c:v>
                </c:pt>
                <c:pt idx="11372">
                  <c:v>11.371</c:v>
                </c:pt>
                <c:pt idx="11373">
                  <c:v>11.372</c:v>
                </c:pt>
                <c:pt idx="11374">
                  <c:v>11.372999999999999</c:v>
                </c:pt>
                <c:pt idx="11375">
                  <c:v>11.374000000000001</c:v>
                </c:pt>
                <c:pt idx="11376">
                  <c:v>11.375</c:v>
                </c:pt>
                <c:pt idx="11377">
                  <c:v>11.375999999999999</c:v>
                </c:pt>
                <c:pt idx="11378">
                  <c:v>11.377000000000001</c:v>
                </c:pt>
                <c:pt idx="11379">
                  <c:v>11.378</c:v>
                </c:pt>
                <c:pt idx="11380">
                  <c:v>11.379</c:v>
                </c:pt>
                <c:pt idx="11381">
                  <c:v>11.38</c:v>
                </c:pt>
                <c:pt idx="11382">
                  <c:v>11.381</c:v>
                </c:pt>
                <c:pt idx="11383">
                  <c:v>11.382</c:v>
                </c:pt>
                <c:pt idx="11384">
                  <c:v>11.382999999999999</c:v>
                </c:pt>
                <c:pt idx="11385">
                  <c:v>11.384</c:v>
                </c:pt>
                <c:pt idx="11386">
                  <c:v>11.385</c:v>
                </c:pt>
                <c:pt idx="11387">
                  <c:v>11.385999999999999</c:v>
                </c:pt>
                <c:pt idx="11388">
                  <c:v>11.387</c:v>
                </c:pt>
                <c:pt idx="11389">
                  <c:v>11.388</c:v>
                </c:pt>
                <c:pt idx="11390">
                  <c:v>11.388999999999999</c:v>
                </c:pt>
                <c:pt idx="11391">
                  <c:v>11.39</c:v>
                </c:pt>
                <c:pt idx="11392">
                  <c:v>11.391</c:v>
                </c:pt>
                <c:pt idx="11393">
                  <c:v>11.391999999999999</c:v>
                </c:pt>
                <c:pt idx="11394">
                  <c:v>11.393000000000001</c:v>
                </c:pt>
                <c:pt idx="11395">
                  <c:v>11.394</c:v>
                </c:pt>
                <c:pt idx="11396">
                  <c:v>11.395</c:v>
                </c:pt>
                <c:pt idx="11397">
                  <c:v>11.396000000000001</c:v>
                </c:pt>
                <c:pt idx="11398">
                  <c:v>11.397</c:v>
                </c:pt>
                <c:pt idx="11399">
                  <c:v>11.398</c:v>
                </c:pt>
                <c:pt idx="11400">
                  <c:v>11.398999999999999</c:v>
                </c:pt>
                <c:pt idx="11401">
                  <c:v>11.4</c:v>
                </c:pt>
                <c:pt idx="11402">
                  <c:v>11.401</c:v>
                </c:pt>
                <c:pt idx="11403">
                  <c:v>11.401999999999999</c:v>
                </c:pt>
                <c:pt idx="11404">
                  <c:v>11.403</c:v>
                </c:pt>
                <c:pt idx="11405">
                  <c:v>11.404</c:v>
                </c:pt>
                <c:pt idx="11406">
                  <c:v>11.404999999999999</c:v>
                </c:pt>
                <c:pt idx="11407">
                  <c:v>11.406000000000001</c:v>
                </c:pt>
                <c:pt idx="11408">
                  <c:v>11.407</c:v>
                </c:pt>
                <c:pt idx="11409">
                  <c:v>11.407999999999999</c:v>
                </c:pt>
                <c:pt idx="11410">
                  <c:v>11.409000000000001</c:v>
                </c:pt>
                <c:pt idx="11411">
                  <c:v>11.41</c:v>
                </c:pt>
                <c:pt idx="11412">
                  <c:v>11.411</c:v>
                </c:pt>
                <c:pt idx="11413">
                  <c:v>11.412000000000001</c:v>
                </c:pt>
                <c:pt idx="11414">
                  <c:v>11.413</c:v>
                </c:pt>
                <c:pt idx="11415">
                  <c:v>11.414</c:v>
                </c:pt>
                <c:pt idx="11416">
                  <c:v>11.414999999999999</c:v>
                </c:pt>
                <c:pt idx="11417">
                  <c:v>11.416</c:v>
                </c:pt>
                <c:pt idx="11418">
                  <c:v>11.417</c:v>
                </c:pt>
                <c:pt idx="11419">
                  <c:v>11.417999999999999</c:v>
                </c:pt>
                <c:pt idx="11420">
                  <c:v>11.419</c:v>
                </c:pt>
                <c:pt idx="11421">
                  <c:v>11.42</c:v>
                </c:pt>
                <c:pt idx="11422">
                  <c:v>11.420999999999999</c:v>
                </c:pt>
                <c:pt idx="11423">
                  <c:v>11.422000000000001</c:v>
                </c:pt>
                <c:pt idx="11424">
                  <c:v>11.423</c:v>
                </c:pt>
                <c:pt idx="11425">
                  <c:v>11.423999999999999</c:v>
                </c:pt>
                <c:pt idx="11426">
                  <c:v>11.425000000000001</c:v>
                </c:pt>
                <c:pt idx="11427">
                  <c:v>11.426</c:v>
                </c:pt>
                <c:pt idx="11428">
                  <c:v>11.427</c:v>
                </c:pt>
                <c:pt idx="11429">
                  <c:v>11.428000000000001</c:v>
                </c:pt>
                <c:pt idx="11430">
                  <c:v>11.429</c:v>
                </c:pt>
                <c:pt idx="11431">
                  <c:v>11.43</c:v>
                </c:pt>
                <c:pt idx="11432">
                  <c:v>11.430999999999999</c:v>
                </c:pt>
                <c:pt idx="11433">
                  <c:v>11.432</c:v>
                </c:pt>
                <c:pt idx="11434">
                  <c:v>11.433</c:v>
                </c:pt>
                <c:pt idx="11435">
                  <c:v>11.433999999999999</c:v>
                </c:pt>
                <c:pt idx="11436">
                  <c:v>11.435</c:v>
                </c:pt>
                <c:pt idx="11437">
                  <c:v>11.436</c:v>
                </c:pt>
                <c:pt idx="11438">
                  <c:v>11.436999999999999</c:v>
                </c:pt>
                <c:pt idx="11439">
                  <c:v>11.438000000000001</c:v>
                </c:pt>
                <c:pt idx="11440">
                  <c:v>11.439</c:v>
                </c:pt>
                <c:pt idx="11441">
                  <c:v>11.44</c:v>
                </c:pt>
                <c:pt idx="11442">
                  <c:v>11.441000000000001</c:v>
                </c:pt>
                <c:pt idx="11443">
                  <c:v>11.442</c:v>
                </c:pt>
                <c:pt idx="11444">
                  <c:v>11.443</c:v>
                </c:pt>
                <c:pt idx="11445">
                  <c:v>11.444000000000001</c:v>
                </c:pt>
                <c:pt idx="11446">
                  <c:v>11.445</c:v>
                </c:pt>
                <c:pt idx="11447">
                  <c:v>11.446</c:v>
                </c:pt>
                <c:pt idx="11448">
                  <c:v>11.446999999999999</c:v>
                </c:pt>
                <c:pt idx="11449">
                  <c:v>11.448</c:v>
                </c:pt>
                <c:pt idx="11450">
                  <c:v>11.449</c:v>
                </c:pt>
                <c:pt idx="11451">
                  <c:v>11.45</c:v>
                </c:pt>
                <c:pt idx="11452">
                  <c:v>11.451000000000001</c:v>
                </c:pt>
                <c:pt idx="11453">
                  <c:v>11.452</c:v>
                </c:pt>
                <c:pt idx="11454">
                  <c:v>11.452999999999999</c:v>
                </c:pt>
                <c:pt idx="11455">
                  <c:v>11.454000000000001</c:v>
                </c:pt>
                <c:pt idx="11456">
                  <c:v>11.455</c:v>
                </c:pt>
                <c:pt idx="11457">
                  <c:v>11.456</c:v>
                </c:pt>
                <c:pt idx="11458">
                  <c:v>11.457000000000001</c:v>
                </c:pt>
                <c:pt idx="11459">
                  <c:v>11.458</c:v>
                </c:pt>
                <c:pt idx="11460">
                  <c:v>11.459</c:v>
                </c:pt>
                <c:pt idx="11461">
                  <c:v>11.46</c:v>
                </c:pt>
                <c:pt idx="11462">
                  <c:v>11.461</c:v>
                </c:pt>
                <c:pt idx="11463">
                  <c:v>11.462</c:v>
                </c:pt>
                <c:pt idx="11464">
                  <c:v>11.462999999999999</c:v>
                </c:pt>
                <c:pt idx="11465">
                  <c:v>11.464</c:v>
                </c:pt>
                <c:pt idx="11466">
                  <c:v>11.465</c:v>
                </c:pt>
                <c:pt idx="11467">
                  <c:v>11.465999999999999</c:v>
                </c:pt>
                <c:pt idx="11468">
                  <c:v>11.467000000000001</c:v>
                </c:pt>
                <c:pt idx="11469">
                  <c:v>11.468</c:v>
                </c:pt>
                <c:pt idx="11470">
                  <c:v>11.468999999999999</c:v>
                </c:pt>
                <c:pt idx="11471">
                  <c:v>11.47</c:v>
                </c:pt>
                <c:pt idx="11472">
                  <c:v>11.471</c:v>
                </c:pt>
                <c:pt idx="11473">
                  <c:v>11.472</c:v>
                </c:pt>
                <c:pt idx="11474">
                  <c:v>11.473000000000001</c:v>
                </c:pt>
                <c:pt idx="11475">
                  <c:v>11.474</c:v>
                </c:pt>
                <c:pt idx="11476">
                  <c:v>11.475</c:v>
                </c:pt>
                <c:pt idx="11477">
                  <c:v>11.476000000000001</c:v>
                </c:pt>
                <c:pt idx="11478">
                  <c:v>11.477</c:v>
                </c:pt>
                <c:pt idx="11479">
                  <c:v>11.478</c:v>
                </c:pt>
                <c:pt idx="11480">
                  <c:v>11.478999999999999</c:v>
                </c:pt>
                <c:pt idx="11481">
                  <c:v>11.48</c:v>
                </c:pt>
                <c:pt idx="11482">
                  <c:v>11.481</c:v>
                </c:pt>
                <c:pt idx="11483">
                  <c:v>11.481999999999999</c:v>
                </c:pt>
                <c:pt idx="11484">
                  <c:v>11.483000000000001</c:v>
                </c:pt>
                <c:pt idx="11485">
                  <c:v>11.484</c:v>
                </c:pt>
                <c:pt idx="11486">
                  <c:v>11.484999999999999</c:v>
                </c:pt>
                <c:pt idx="11487">
                  <c:v>11.486000000000001</c:v>
                </c:pt>
                <c:pt idx="11488">
                  <c:v>11.487</c:v>
                </c:pt>
                <c:pt idx="11489">
                  <c:v>11.488</c:v>
                </c:pt>
                <c:pt idx="11490">
                  <c:v>11.489000000000001</c:v>
                </c:pt>
                <c:pt idx="11491">
                  <c:v>11.49</c:v>
                </c:pt>
                <c:pt idx="11492">
                  <c:v>11.491</c:v>
                </c:pt>
                <c:pt idx="11493">
                  <c:v>11.492000000000001</c:v>
                </c:pt>
                <c:pt idx="11494">
                  <c:v>11.493</c:v>
                </c:pt>
                <c:pt idx="11495">
                  <c:v>11.494</c:v>
                </c:pt>
                <c:pt idx="11496">
                  <c:v>11.494999999999999</c:v>
                </c:pt>
                <c:pt idx="11497">
                  <c:v>11.496</c:v>
                </c:pt>
                <c:pt idx="11498">
                  <c:v>11.497</c:v>
                </c:pt>
                <c:pt idx="11499">
                  <c:v>11.497999999999999</c:v>
                </c:pt>
                <c:pt idx="11500">
                  <c:v>11.499000000000001</c:v>
                </c:pt>
                <c:pt idx="11501">
                  <c:v>11.5</c:v>
                </c:pt>
                <c:pt idx="11502">
                  <c:v>11.500999999999999</c:v>
                </c:pt>
                <c:pt idx="11503">
                  <c:v>11.502000000000001</c:v>
                </c:pt>
                <c:pt idx="11504">
                  <c:v>11.503</c:v>
                </c:pt>
                <c:pt idx="11505">
                  <c:v>11.504</c:v>
                </c:pt>
                <c:pt idx="11506">
                  <c:v>11.505000000000001</c:v>
                </c:pt>
                <c:pt idx="11507">
                  <c:v>11.506</c:v>
                </c:pt>
                <c:pt idx="11508">
                  <c:v>11.507</c:v>
                </c:pt>
                <c:pt idx="11509">
                  <c:v>11.507999999999999</c:v>
                </c:pt>
                <c:pt idx="11510">
                  <c:v>11.509</c:v>
                </c:pt>
                <c:pt idx="11511">
                  <c:v>11.51</c:v>
                </c:pt>
                <c:pt idx="11512">
                  <c:v>11.510999999999999</c:v>
                </c:pt>
                <c:pt idx="11513">
                  <c:v>11.512</c:v>
                </c:pt>
                <c:pt idx="11514">
                  <c:v>11.513</c:v>
                </c:pt>
                <c:pt idx="11515">
                  <c:v>11.513999999999999</c:v>
                </c:pt>
                <c:pt idx="11516">
                  <c:v>11.515000000000001</c:v>
                </c:pt>
                <c:pt idx="11517">
                  <c:v>11.516</c:v>
                </c:pt>
                <c:pt idx="11518">
                  <c:v>11.516999999999999</c:v>
                </c:pt>
                <c:pt idx="11519">
                  <c:v>11.518000000000001</c:v>
                </c:pt>
                <c:pt idx="11520">
                  <c:v>11.519</c:v>
                </c:pt>
                <c:pt idx="11521">
                  <c:v>11.52</c:v>
                </c:pt>
                <c:pt idx="11522">
                  <c:v>11.521000000000001</c:v>
                </c:pt>
                <c:pt idx="11523">
                  <c:v>11.522</c:v>
                </c:pt>
                <c:pt idx="11524">
                  <c:v>11.523</c:v>
                </c:pt>
                <c:pt idx="11525">
                  <c:v>11.523999999999999</c:v>
                </c:pt>
                <c:pt idx="11526">
                  <c:v>11.525</c:v>
                </c:pt>
                <c:pt idx="11527">
                  <c:v>11.526</c:v>
                </c:pt>
                <c:pt idx="11528">
                  <c:v>11.526999999999999</c:v>
                </c:pt>
                <c:pt idx="11529">
                  <c:v>11.528</c:v>
                </c:pt>
                <c:pt idx="11530">
                  <c:v>11.529</c:v>
                </c:pt>
                <c:pt idx="11531">
                  <c:v>11.53</c:v>
                </c:pt>
                <c:pt idx="11532">
                  <c:v>11.531000000000001</c:v>
                </c:pt>
                <c:pt idx="11533">
                  <c:v>11.532</c:v>
                </c:pt>
                <c:pt idx="11534">
                  <c:v>11.532999999999999</c:v>
                </c:pt>
                <c:pt idx="11535">
                  <c:v>11.534000000000001</c:v>
                </c:pt>
                <c:pt idx="11536">
                  <c:v>11.535</c:v>
                </c:pt>
                <c:pt idx="11537">
                  <c:v>11.536</c:v>
                </c:pt>
                <c:pt idx="11538">
                  <c:v>11.537000000000001</c:v>
                </c:pt>
                <c:pt idx="11539">
                  <c:v>11.538</c:v>
                </c:pt>
                <c:pt idx="11540">
                  <c:v>11.539</c:v>
                </c:pt>
                <c:pt idx="11541">
                  <c:v>11.54</c:v>
                </c:pt>
                <c:pt idx="11542">
                  <c:v>11.541</c:v>
                </c:pt>
                <c:pt idx="11543">
                  <c:v>11.542</c:v>
                </c:pt>
                <c:pt idx="11544">
                  <c:v>11.542999999999999</c:v>
                </c:pt>
                <c:pt idx="11545">
                  <c:v>11.544</c:v>
                </c:pt>
                <c:pt idx="11546">
                  <c:v>11.545</c:v>
                </c:pt>
                <c:pt idx="11547">
                  <c:v>11.545999999999999</c:v>
                </c:pt>
                <c:pt idx="11548">
                  <c:v>11.547000000000001</c:v>
                </c:pt>
                <c:pt idx="11549">
                  <c:v>11.548</c:v>
                </c:pt>
                <c:pt idx="11550">
                  <c:v>11.548999999999999</c:v>
                </c:pt>
                <c:pt idx="11551">
                  <c:v>11.55</c:v>
                </c:pt>
                <c:pt idx="11552">
                  <c:v>11.551</c:v>
                </c:pt>
                <c:pt idx="11553">
                  <c:v>11.552</c:v>
                </c:pt>
                <c:pt idx="11554">
                  <c:v>11.553000000000001</c:v>
                </c:pt>
                <c:pt idx="11555">
                  <c:v>11.554</c:v>
                </c:pt>
                <c:pt idx="11556">
                  <c:v>11.555</c:v>
                </c:pt>
                <c:pt idx="11557">
                  <c:v>11.555999999999999</c:v>
                </c:pt>
                <c:pt idx="11558">
                  <c:v>11.557</c:v>
                </c:pt>
                <c:pt idx="11559">
                  <c:v>11.558</c:v>
                </c:pt>
                <c:pt idx="11560">
                  <c:v>11.558999999999999</c:v>
                </c:pt>
                <c:pt idx="11561">
                  <c:v>11.56</c:v>
                </c:pt>
                <c:pt idx="11562">
                  <c:v>11.561</c:v>
                </c:pt>
                <c:pt idx="11563">
                  <c:v>11.561999999999999</c:v>
                </c:pt>
                <c:pt idx="11564">
                  <c:v>11.563000000000001</c:v>
                </c:pt>
                <c:pt idx="11565">
                  <c:v>11.564</c:v>
                </c:pt>
                <c:pt idx="11566">
                  <c:v>11.565</c:v>
                </c:pt>
                <c:pt idx="11567">
                  <c:v>11.566000000000001</c:v>
                </c:pt>
                <c:pt idx="11568">
                  <c:v>11.567</c:v>
                </c:pt>
                <c:pt idx="11569">
                  <c:v>11.568</c:v>
                </c:pt>
                <c:pt idx="11570">
                  <c:v>11.569000000000001</c:v>
                </c:pt>
                <c:pt idx="11571">
                  <c:v>11.57</c:v>
                </c:pt>
                <c:pt idx="11572">
                  <c:v>11.571</c:v>
                </c:pt>
                <c:pt idx="11573">
                  <c:v>11.571999999999999</c:v>
                </c:pt>
                <c:pt idx="11574">
                  <c:v>11.573</c:v>
                </c:pt>
                <c:pt idx="11575">
                  <c:v>11.574</c:v>
                </c:pt>
                <c:pt idx="11576">
                  <c:v>11.574999999999999</c:v>
                </c:pt>
                <c:pt idx="11577">
                  <c:v>11.576000000000001</c:v>
                </c:pt>
                <c:pt idx="11578">
                  <c:v>11.577</c:v>
                </c:pt>
                <c:pt idx="11579">
                  <c:v>11.577999999999999</c:v>
                </c:pt>
                <c:pt idx="11580">
                  <c:v>11.579000000000001</c:v>
                </c:pt>
                <c:pt idx="11581">
                  <c:v>11.58</c:v>
                </c:pt>
                <c:pt idx="11582">
                  <c:v>11.581</c:v>
                </c:pt>
                <c:pt idx="11583">
                  <c:v>11.582000000000001</c:v>
                </c:pt>
                <c:pt idx="11584">
                  <c:v>11.583</c:v>
                </c:pt>
                <c:pt idx="11585">
                  <c:v>11.584</c:v>
                </c:pt>
                <c:pt idx="11586">
                  <c:v>11.585000000000001</c:v>
                </c:pt>
                <c:pt idx="11587">
                  <c:v>11.586</c:v>
                </c:pt>
                <c:pt idx="11588">
                  <c:v>11.587</c:v>
                </c:pt>
                <c:pt idx="11589">
                  <c:v>11.587999999999999</c:v>
                </c:pt>
                <c:pt idx="11590">
                  <c:v>11.589</c:v>
                </c:pt>
                <c:pt idx="11591">
                  <c:v>11.59</c:v>
                </c:pt>
                <c:pt idx="11592">
                  <c:v>11.590999999999999</c:v>
                </c:pt>
                <c:pt idx="11593">
                  <c:v>11.592000000000001</c:v>
                </c:pt>
                <c:pt idx="11594">
                  <c:v>11.593</c:v>
                </c:pt>
                <c:pt idx="11595">
                  <c:v>11.593999999999999</c:v>
                </c:pt>
                <c:pt idx="11596">
                  <c:v>11.595000000000001</c:v>
                </c:pt>
                <c:pt idx="11597">
                  <c:v>11.596</c:v>
                </c:pt>
                <c:pt idx="11598">
                  <c:v>11.597</c:v>
                </c:pt>
                <c:pt idx="11599">
                  <c:v>11.598000000000001</c:v>
                </c:pt>
                <c:pt idx="11600">
                  <c:v>11.599</c:v>
                </c:pt>
                <c:pt idx="11601">
                  <c:v>11.6</c:v>
                </c:pt>
                <c:pt idx="11602">
                  <c:v>11.601000000000001</c:v>
                </c:pt>
                <c:pt idx="11603">
                  <c:v>11.602</c:v>
                </c:pt>
                <c:pt idx="11604">
                  <c:v>11.603</c:v>
                </c:pt>
                <c:pt idx="11605">
                  <c:v>11.603999999999999</c:v>
                </c:pt>
                <c:pt idx="11606">
                  <c:v>11.605</c:v>
                </c:pt>
                <c:pt idx="11607">
                  <c:v>11.606</c:v>
                </c:pt>
                <c:pt idx="11608">
                  <c:v>11.606999999999999</c:v>
                </c:pt>
                <c:pt idx="11609">
                  <c:v>11.608000000000001</c:v>
                </c:pt>
                <c:pt idx="11610">
                  <c:v>11.609</c:v>
                </c:pt>
                <c:pt idx="11611">
                  <c:v>11.61</c:v>
                </c:pt>
                <c:pt idx="11612">
                  <c:v>11.611000000000001</c:v>
                </c:pt>
                <c:pt idx="11613">
                  <c:v>11.612</c:v>
                </c:pt>
                <c:pt idx="11614">
                  <c:v>11.613</c:v>
                </c:pt>
                <c:pt idx="11615">
                  <c:v>11.614000000000001</c:v>
                </c:pt>
                <c:pt idx="11616">
                  <c:v>11.615</c:v>
                </c:pt>
                <c:pt idx="11617">
                  <c:v>11.616</c:v>
                </c:pt>
                <c:pt idx="11618">
                  <c:v>11.617000000000001</c:v>
                </c:pt>
                <c:pt idx="11619">
                  <c:v>11.618</c:v>
                </c:pt>
                <c:pt idx="11620">
                  <c:v>11.619</c:v>
                </c:pt>
                <c:pt idx="11621">
                  <c:v>11.62</c:v>
                </c:pt>
                <c:pt idx="11622">
                  <c:v>11.621</c:v>
                </c:pt>
                <c:pt idx="11623">
                  <c:v>11.622</c:v>
                </c:pt>
                <c:pt idx="11624">
                  <c:v>11.622999999999999</c:v>
                </c:pt>
                <c:pt idx="11625">
                  <c:v>11.624000000000001</c:v>
                </c:pt>
                <c:pt idx="11626">
                  <c:v>11.625</c:v>
                </c:pt>
                <c:pt idx="11627">
                  <c:v>11.625999999999999</c:v>
                </c:pt>
                <c:pt idx="11628">
                  <c:v>11.627000000000001</c:v>
                </c:pt>
                <c:pt idx="11629">
                  <c:v>11.628</c:v>
                </c:pt>
                <c:pt idx="11630">
                  <c:v>11.629</c:v>
                </c:pt>
                <c:pt idx="11631">
                  <c:v>11.63</c:v>
                </c:pt>
                <c:pt idx="11632">
                  <c:v>11.631</c:v>
                </c:pt>
                <c:pt idx="11633">
                  <c:v>11.632</c:v>
                </c:pt>
                <c:pt idx="11634">
                  <c:v>11.632999999999999</c:v>
                </c:pt>
                <c:pt idx="11635">
                  <c:v>11.634</c:v>
                </c:pt>
                <c:pt idx="11636">
                  <c:v>11.635</c:v>
                </c:pt>
                <c:pt idx="11637">
                  <c:v>11.635999999999999</c:v>
                </c:pt>
                <c:pt idx="11638">
                  <c:v>11.637</c:v>
                </c:pt>
                <c:pt idx="11639">
                  <c:v>11.638</c:v>
                </c:pt>
                <c:pt idx="11640">
                  <c:v>11.638999999999999</c:v>
                </c:pt>
                <c:pt idx="11641">
                  <c:v>11.64</c:v>
                </c:pt>
                <c:pt idx="11642">
                  <c:v>11.641</c:v>
                </c:pt>
                <c:pt idx="11643">
                  <c:v>11.641999999999999</c:v>
                </c:pt>
                <c:pt idx="11644">
                  <c:v>11.643000000000001</c:v>
                </c:pt>
                <c:pt idx="11645">
                  <c:v>11.644</c:v>
                </c:pt>
                <c:pt idx="11646">
                  <c:v>11.645</c:v>
                </c:pt>
                <c:pt idx="11647">
                  <c:v>11.646000000000001</c:v>
                </c:pt>
                <c:pt idx="11648">
                  <c:v>11.647</c:v>
                </c:pt>
                <c:pt idx="11649">
                  <c:v>11.648</c:v>
                </c:pt>
                <c:pt idx="11650">
                  <c:v>11.648999999999999</c:v>
                </c:pt>
                <c:pt idx="11651">
                  <c:v>11.65</c:v>
                </c:pt>
                <c:pt idx="11652">
                  <c:v>11.651</c:v>
                </c:pt>
                <c:pt idx="11653">
                  <c:v>11.651999999999999</c:v>
                </c:pt>
                <c:pt idx="11654">
                  <c:v>11.653</c:v>
                </c:pt>
                <c:pt idx="11655">
                  <c:v>11.654</c:v>
                </c:pt>
                <c:pt idx="11656">
                  <c:v>11.654999999999999</c:v>
                </c:pt>
                <c:pt idx="11657">
                  <c:v>11.656000000000001</c:v>
                </c:pt>
                <c:pt idx="11658">
                  <c:v>11.657</c:v>
                </c:pt>
                <c:pt idx="11659">
                  <c:v>11.657999999999999</c:v>
                </c:pt>
                <c:pt idx="11660">
                  <c:v>11.659000000000001</c:v>
                </c:pt>
                <c:pt idx="11661">
                  <c:v>11.66</c:v>
                </c:pt>
                <c:pt idx="11662">
                  <c:v>11.661</c:v>
                </c:pt>
                <c:pt idx="11663">
                  <c:v>11.662000000000001</c:v>
                </c:pt>
                <c:pt idx="11664">
                  <c:v>11.663</c:v>
                </c:pt>
                <c:pt idx="11665">
                  <c:v>11.664</c:v>
                </c:pt>
                <c:pt idx="11666">
                  <c:v>11.664999999999999</c:v>
                </c:pt>
                <c:pt idx="11667">
                  <c:v>11.666</c:v>
                </c:pt>
                <c:pt idx="11668">
                  <c:v>11.667</c:v>
                </c:pt>
                <c:pt idx="11669">
                  <c:v>11.667999999999999</c:v>
                </c:pt>
                <c:pt idx="11670">
                  <c:v>11.669</c:v>
                </c:pt>
                <c:pt idx="11671">
                  <c:v>11.67</c:v>
                </c:pt>
                <c:pt idx="11672">
                  <c:v>11.670999999999999</c:v>
                </c:pt>
                <c:pt idx="11673">
                  <c:v>11.672000000000001</c:v>
                </c:pt>
                <c:pt idx="11674">
                  <c:v>11.673</c:v>
                </c:pt>
                <c:pt idx="11675">
                  <c:v>11.673999999999999</c:v>
                </c:pt>
                <c:pt idx="11676">
                  <c:v>11.675000000000001</c:v>
                </c:pt>
                <c:pt idx="11677">
                  <c:v>11.676</c:v>
                </c:pt>
                <c:pt idx="11678">
                  <c:v>11.677</c:v>
                </c:pt>
                <c:pt idx="11679">
                  <c:v>11.678000000000001</c:v>
                </c:pt>
                <c:pt idx="11680">
                  <c:v>11.679</c:v>
                </c:pt>
                <c:pt idx="11681">
                  <c:v>11.68</c:v>
                </c:pt>
                <c:pt idx="11682">
                  <c:v>11.680999999999999</c:v>
                </c:pt>
                <c:pt idx="11683">
                  <c:v>11.682</c:v>
                </c:pt>
                <c:pt idx="11684">
                  <c:v>11.683</c:v>
                </c:pt>
                <c:pt idx="11685">
                  <c:v>11.683999999999999</c:v>
                </c:pt>
                <c:pt idx="11686">
                  <c:v>11.685</c:v>
                </c:pt>
                <c:pt idx="11687">
                  <c:v>11.686</c:v>
                </c:pt>
                <c:pt idx="11688">
                  <c:v>11.686999999999999</c:v>
                </c:pt>
                <c:pt idx="11689">
                  <c:v>11.688000000000001</c:v>
                </c:pt>
                <c:pt idx="11690">
                  <c:v>11.689</c:v>
                </c:pt>
                <c:pt idx="11691">
                  <c:v>11.69</c:v>
                </c:pt>
                <c:pt idx="11692">
                  <c:v>11.691000000000001</c:v>
                </c:pt>
                <c:pt idx="11693">
                  <c:v>11.692</c:v>
                </c:pt>
                <c:pt idx="11694">
                  <c:v>11.693</c:v>
                </c:pt>
                <c:pt idx="11695">
                  <c:v>11.694000000000001</c:v>
                </c:pt>
                <c:pt idx="11696">
                  <c:v>11.695</c:v>
                </c:pt>
                <c:pt idx="11697">
                  <c:v>11.696</c:v>
                </c:pt>
                <c:pt idx="11698">
                  <c:v>11.696999999999999</c:v>
                </c:pt>
                <c:pt idx="11699">
                  <c:v>11.698</c:v>
                </c:pt>
                <c:pt idx="11700">
                  <c:v>11.699</c:v>
                </c:pt>
                <c:pt idx="11701">
                  <c:v>11.7</c:v>
                </c:pt>
                <c:pt idx="11702">
                  <c:v>11.701000000000001</c:v>
                </c:pt>
                <c:pt idx="11703">
                  <c:v>11.702</c:v>
                </c:pt>
                <c:pt idx="11704">
                  <c:v>11.702999999999999</c:v>
                </c:pt>
                <c:pt idx="11705">
                  <c:v>11.704000000000001</c:v>
                </c:pt>
                <c:pt idx="11706">
                  <c:v>11.705</c:v>
                </c:pt>
                <c:pt idx="11707">
                  <c:v>11.706</c:v>
                </c:pt>
                <c:pt idx="11708">
                  <c:v>11.707000000000001</c:v>
                </c:pt>
                <c:pt idx="11709">
                  <c:v>11.708</c:v>
                </c:pt>
                <c:pt idx="11710">
                  <c:v>11.709</c:v>
                </c:pt>
                <c:pt idx="11711">
                  <c:v>11.71</c:v>
                </c:pt>
                <c:pt idx="11712">
                  <c:v>11.711</c:v>
                </c:pt>
                <c:pt idx="11713">
                  <c:v>11.712</c:v>
                </c:pt>
                <c:pt idx="11714">
                  <c:v>11.712999999999999</c:v>
                </c:pt>
                <c:pt idx="11715">
                  <c:v>11.714</c:v>
                </c:pt>
                <c:pt idx="11716">
                  <c:v>11.715</c:v>
                </c:pt>
                <c:pt idx="11717">
                  <c:v>11.715999999999999</c:v>
                </c:pt>
                <c:pt idx="11718">
                  <c:v>11.717000000000001</c:v>
                </c:pt>
                <c:pt idx="11719">
                  <c:v>11.718</c:v>
                </c:pt>
                <c:pt idx="11720">
                  <c:v>11.718999999999999</c:v>
                </c:pt>
                <c:pt idx="11721">
                  <c:v>11.72</c:v>
                </c:pt>
                <c:pt idx="11722">
                  <c:v>11.721</c:v>
                </c:pt>
                <c:pt idx="11723">
                  <c:v>11.722</c:v>
                </c:pt>
                <c:pt idx="11724">
                  <c:v>11.723000000000001</c:v>
                </c:pt>
                <c:pt idx="11725">
                  <c:v>11.724</c:v>
                </c:pt>
                <c:pt idx="11726">
                  <c:v>11.725</c:v>
                </c:pt>
                <c:pt idx="11727">
                  <c:v>11.726000000000001</c:v>
                </c:pt>
                <c:pt idx="11728">
                  <c:v>11.727</c:v>
                </c:pt>
                <c:pt idx="11729">
                  <c:v>11.728</c:v>
                </c:pt>
                <c:pt idx="11730">
                  <c:v>11.728999999999999</c:v>
                </c:pt>
                <c:pt idx="11731">
                  <c:v>11.73</c:v>
                </c:pt>
                <c:pt idx="11732">
                  <c:v>11.731</c:v>
                </c:pt>
                <c:pt idx="11733">
                  <c:v>11.731999999999999</c:v>
                </c:pt>
                <c:pt idx="11734">
                  <c:v>11.733000000000001</c:v>
                </c:pt>
                <c:pt idx="11735">
                  <c:v>11.734</c:v>
                </c:pt>
                <c:pt idx="11736">
                  <c:v>11.734999999999999</c:v>
                </c:pt>
                <c:pt idx="11737">
                  <c:v>11.736000000000001</c:v>
                </c:pt>
                <c:pt idx="11738">
                  <c:v>11.737</c:v>
                </c:pt>
                <c:pt idx="11739">
                  <c:v>11.738</c:v>
                </c:pt>
                <c:pt idx="11740">
                  <c:v>11.739000000000001</c:v>
                </c:pt>
                <c:pt idx="11741">
                  <c:v>11.74</c:v>
                </c:pt>
                <c:pt idx="11742">
                  <c:v>11.741</c:v>
                </c:pt>
                <c:pt idx="11743">
                  <c:v>11.742000000000001</c:v>
                </c:pt>
                <c:pt idx="11744">
                  <c:v>11.743</c:v>
                </c:pt>
                <c:pt idx="11745">
                  <c:v>11.744</c:v>
                </c:pt>
                <c:pt idx="11746">
                  <c:v>11.744999999999999</c:v>
                </c:pt>
                <c:pt idx="11747">
                  <c:v>11.746</c:v>
                </c:pt>
                <c:pt idx="11748">
                  <c:v>11.747</c:v>
                </c:pt>
                <c:pt idx="11749">
                  <c:v>11.747999999999999</c:v>
                </c:pt>
                <c:pt idx="11750">
                  <c:v>11.749000000000001</c:v>
                </c:pt>
                <c:pt idx="11751">
                  <c:v>11.75</c:v>
                </c:pt>
                <c:pt idx="11752">
                  <c:v>11.750999999999999</c:v>
                </c:pt>
                <c:pt idx="11753">
                  <c:v>11.752000000000001</c:v>
                </c:pt>
                <c:pt idx="11754">
                  <c:v>11.753</c:v>
                </c:pt>
                <c:pt idx="11755">
                  <c:v>11.754</c:v>
                </c:pt>
                <c:pt idx="11756">
                  <c:v>11.755000000000001</c:v>
                </c:pt>
                <c:pt idx="11757">
                  <c:v>11.756</c:v>
                </c:pt>
                <c:pt idx="11758">
                  <c:v>11.757</c:v>
                </c:pt>
                <c:pt idx="11759">
                  <c:v>11.757999999999999</c:v>
                </c:pt>
                <c:pt idx="11760">
                  <c:v>11.759</c:v>
                </c:pt>
                <c:pt idx="11761">
                  <c:v>11.76</c:v>
                </c:pt>
                <c:pt idx="11762">
                  <c:v>11.760999999999999</c:v>
                </c:pt>
                <c:pt idx="11763">
                  <c:v>11.762</c:v>
                </c:pt>
                <c:pt idx="11764">
                  <c:v>11.763</c:v>
                </c:pt>
                <c:pt idx="11765">
                  <c:v>11.763999999999999</c:v>
                </c:pt>
                <c:pt idx="11766">
                  <c:v>11.765000000000001</c:v>
                </c:pt>
                <c:pt idx="11767">
                  <c:v>11.766</c:v>
                </c:pt>
                <c:pt idx="11768">
                  <c:v>11.766999999999999</c:v>
                </c:pt>
                <c:pt idx="11769">
                  <c:v>11.768000000000001</c:v>
                </c:pt>
                <c:pt idx="11770">
                  <c:v>11.769</c:v>
                </c:pt>
                <c:pt idx="11771">
                  <c:v>11.77</c:v>
                </c:pt>
                <c:pt idx="11772">
                  <c:v>11.771000000000001</c:v>
                </c:pt>
                <c:pt idx="11773">
                  <c:v>11.772</c:v>
                </c:pt>
                <c:pt idx="11774">
                  <c:v>11.773</c:v>
                </c:pt>
                <c:pt idx="11775">
                  <c:v>11.773999999999999</c:v>
                </c:pt>
                <c:pt idx="11776">
                  <c:v>11.775</c:v>
                </c:pt>
                <c:pt idx="11777">
                  <c:v>11.776</c:v>
                </c:pt>
                <c:pt idx="11778">
                  <c:v>11.776999999999999</c:v>
                </c:pt>
                <c:pt idx="11779">
                  <c:v>11.778</c:v>
                </c:pt>
                <c:pt idx="11780">
                  <c:v>11.779</c:v>
                </c:pt>
                <c:pt idx="11781">
                  <c:v>11.78</c:v>
                </c:pt>
                <c:pt idx="11782">
                  <c:v>11.781000000000001</c:v>
                </c:pt>
                <c:pt idx="11783">
                  <c:v>11.782</c:v>
                </c:pt>
                <c:pt idx="11784">
                  <c:v>11.782999999999999</c:v>
                </c:pt>
                <c:pt idx="11785">
                  <c:v>11.784000000000001</c:v>
                </c:pt>
                <c:pt idx="11786">
                  <c:v>11.785</c:v>
                </c:pt>
                <c:pt idx="11787">
                  <c:v>11.786</c:v>
                </c:pt>
                <c:pt idx="11788">
                  <c:v>11.787000000000001</c:v>
                </c:pt>
                <c:pt idx="11789">
                  <c:v>11.788</c:v>
                </c:pt>
                <c:pt idx="11790">
                  <c:v>11.789</c:v>
                </c:pt>
                <c:pt idx="11791">
                  <c:v>11.79</c:v>
                </c:pt>
                <c:pt idx="11792">
                  <c:v>11.791</c:v>
                </c:pt>
                <c:pt idx="11793">
                  <c:v>11.792</c:v>
                </c:pt>
                <c:pt idx="11794">
                  <c:v>11.792999999999999</c:v>
                </c:pt>
                <c:pt idx="11795">
                  <c:v>11.794</c:v>
                </c:pt>
                <c:pt idx="11796">
                  <c:v>11.795</c:v>
                </c:pt>
                <c:pt idx="11797">
                  <c:v>11.795999999999999</c:v>
                </c:pt>
                <c:pt idx="11798">
                  <c:v>11.797000000000001</c:v>
                </c:pt>
                <c:pt idx="11799">
                  <c:v>11.798</c:v>
                </c:pt>
                <c:pt idx="11800">
                  <c:v>11.798999999999999</c:v>
                </c:pt>
                <c:pt idx="11801">
                  <c:v>11.8</c:v>
                </c:pt>
                <c:pt idx="11802">
                  <c:v>11.801</c:v>
                </c:pt>
                <c:pt idx="11803">
                  <c:v>11.802</c:v>
                </c:pt>
                <c:pt idx="11804">
                  <c:v>11.803000000000001</c:v>
                </c:pt>
                <c:pt idx="11805">
                  <c:v>11.804</c:v>
                </c:pt>
                <c:pt idx="11806">
                  <c:v>11.805</c:v>
                </c:pt>
                <c:pt idx="11807">
                  <c:v>11.805999999999999</c:v>
                </c:pt>
                <c:pt idx="11808">
                  <c:v>11.807</c:v>
                </c:pt>
                <c:pt idx="11809">
                  <c:v>11.808</c:v>
                </c:pt>
                <c:pt idx="11810">
                  <c:v>11.808999999999999</c:v>
                </c:pt>
                <c:pt idx="11811">
                  <c:v>11.81</c:v>
                </c:pt>
                <c:pt idx="11812">
                  <c:v>11.811</c:v>
                </c:pt>
                <c:pt idx="11813">
                  <c:v>11.811999999999999</c:v>
                </c:pt>
                <c:pt idx="11814">
                  <c:v>11.813000000000001</c:v>
                </c:pt>
                <c:pt idx="11815">
                  <c:v>11.814</c:v>
                </c:pt>
                <c:pt idx="11816">
                  <c:v>11.815</c:v>
                </c:pt>
                <c:pt idx="11817">
                  <c:v>11.816000000000001</c:v>
                </c:pt>
                <c:pt idx="11818">
                  <c:v>11.817</c:v>
                </c:pt>
                <c:pt idx="11819">
                  <c:v>11.818</c:v>
                </c:pt>
                <c:pt idx="11820">
                  <c:v>11.819000000000001</c:v>
                </c:pt>
                <c:pt idx="11821">
                  <c:v>11.82</c:v>
                </c:pt>
                <c:pt idx="11822">
                  <c:v>11.821</c:v>
                </c:pt>
                <c:pt idx="11823">
                  <c:v>11.821999999999999</c:v>
                </c:pt>
                <c:pt idx="11824">
                  <c:v>11.823</c:v>
                </c:pt>
                <c:pt idx="11825">
                  <c:v>11.824</c:v>
                </c:pt>
                <c:pt idx="11826">
                  <c:v>11.824999999999999</c:v>
                </c:pt>
                <c:pt idx="11827">
                  <c:v>11.826000000000001</c:v>
                </c:pt>
                <c:pt idx="11828">
                  <c:v>11.827</c:v>
                </c:pt>
                <c:pt idx="11829">
                  <c:v>11.827999999999999</c:v>
                </c:pt>
                <c:pt idx="11830">
                  <c:v>11.829000000000001</c:v>
                </c:pt>
                <c:pt idx="11831">
                  <c:v>11.83</c:v>
                </c:pt>
                <c:pt idx="11832">
                  <c:v>11.831</c:v>
                </c:pt>
                <c:pt idx="11833">
                  <c:v>11.832000000000001</c:v>
                </c:pt>
                <c:pt idx="11834">
                  <c:v>11.833</c:v>
                </c:pt>
                <c:pt idx="11835">
                  <c:v>11.834</c:v>
                </c:pt>
                <c:pt idx="11836">
                  <c:v>11.835000000000001</c:v>
                </c:pt>
                <c:pt idx="11837">
                  <c:v>11.836</c:v>
                </c:pt>
                <c:pt idx="11838">
                  <c:v>11.837</c:v>
                </c:pt>
                <c:pt idx="11839">
                  <c:v>11.837999999999999</c:v>
                </c:pt>
                <c:pt idx="11840">
                  <c:v>11.839</c:v>
                </c:pt>
                <c:pt idx="11841">
                  <c:v>11.84</c:v>
                </c:pt>
                <c:pt idx="11842">
                  <c:v>11.840999999999999</c:v>
                </c:pt>
                <c:pt idx="11843">
                  <c:v>11.842000000000001</c:v>
                </c:pt>
                <c:pt idx="11844">
                  <c:v>11.843</c:v>
                </c:pt>
                <c:pt idx="11845">
                  <c:v>11.843999999999999</c:v>
                </c:pt>
                <c:pt idx="11846">
                  <c:v>11.845000000000001</c:v>
                </c:pt>
                <c:pt idx="11847">
                  <c:v>11.846</c:v>
                </c:pt>
                <c:pt idx="11848">
                  <c:v>11.847</c:v>
                </c:pt>
                <c:pt idx="11849">
                  <c:v>11.848000000000001</c:v>
                </c:pt>
                <c:pt idx="11850">
                  <c:v>11.849</c:v>
                </c:pt>
                <c:pt idx="11851">
                  <c:v>11.85</c:v>
                </c:pt>
                <c:pt idx="11852">
                  <c:v>11.851000000000001</c:v>
                </c:pt>
                <c:pt idx="11853">
                  <c:v>11.852</c:v>
                </c:pt>
                <c:pt idx="11854">
                  <c:v>11.853</c:v>
                </c:pt>
                <c:pt idx="11855">
                  <c:v>11.853999999999999</c:v>
                </c:pt>
                <c:pt idx="11856">
                  <c:v>11.855</c:v>
                </c:pt>
                <c:pt idx="11857">
                  <c:v>11.856</c:v>
                </c:pt>
                <c:pt idx="11858">
                  <c:v>11.856999999999999</c:v>
                </c:pt>
                <c:pt idx="11859">
                  <c:v>11.858000000000001</c:v>
                </c:pt>
                <c:pt idx="11860">
                  <c:v>11.859</c:v>
                </c:pt>
                <c:pt idx="11861">
                  <c:v>11.86</c:v>
                </c:pt>
                <c:pt idx="11862">
                  <c:v>11.861000000000001</c:v>
                </c:pt>
                <c:pt idx="11863">
                  <c:v>11.862</c:v>
                </c:pt>
                <c:pt idx="11864">
                  <c:v>11.863</c:v>
                </c:pt>
                <c:pt idx="11865">
                  <c:v>11.864000000000001</c:v>
                </c:pt>
                <c:pt idx="11866">
                  <c:v>11.865</c:v>
                </c:pt>
                <c:pt idx="11867">
                  <c:v>11.866</c:v>
                </c:pt>
                <c:pt idx="11868">
                  <c:v>11.867000000000001</c:v>
                </c:pt>
                <c:pt idx="11869">
                  <c:v>11.868</c:v>
                </c:pt>
                <c:pt idx="11870">
                  <c:v>11.869</c:v>
                </c:pt>
                <c:pt idx="11871">
                  <c:v>11.87</c:v>
                </c:pt>
                <c:pt idx="11872">
                  <c:v>11.871</c:v>
                </c:pt>
                <c:pt idx="11873">
                  <c:v>11.872</c:v>
                </c:pt>
                <c:pt idx="11874">
                  <c:v>11.872999999999999</c:v>
                </c:pt>
                <c:pt idx="11875">
                  <c:v>11.874000000000001</c:v>
                </c:pt>
                <c:pt idx="11876">
                  <c:v>11.875</c:v>
                </c:pt>
                <c:pt idx="11877">
                  <c:v>11.875999999999999</c:v>
                </c:pt>
                <c:pt idx="11878">
                  <c:v>11.877000000000001</c:v>
                </c:pt>
                <c:pt idx="11879">
                  <c:v>11.878</c:v>
                </c:pt>
                <c:pt idx="11880">
                  <c:v>11.879</c:v>
                </c:pt>
                <c:pt idx="11881">
                  <c:v>11.88</c:v>
                </c:pt>
                <c:pt idx="11882">
                  <c:v>11.881</c:v>
                </c:pt>
                <c:pt idx="11883">
                  <c:v>11.882</c:v>
                </c:pt>
                <c:pt idx="11884">
                  <c:v>11.882999999999999</c:v>
                </c:pt>
                <c:pt idx="11885">
                  <c:v>11.884</c:v>
                </c:pt>
                <c:pt idx="11886">
                  <c:v>11.885</c:v>
                </c:pt>
                <c:pt idx="11887">
                  <c:v>11.885999999999999</c:v>
                </c:pt>
                <c:pt idx="11888">
                  <c:v>11.887</c:v>
                </c:pt>
                <c:pt idx="11889">
                  <c:v>11.888</c:v>
                </c:pt>
                <c:pt idx="11890">
                  <c:v>11.888999999999999</c:v>
                </c:pt>
                <c:pt idx="11891">
                  <c:v>11.89</c:v>
                </c:pt>
                <c:pt idx="11892">
                  <c:v>11.891</c:v>
                </c:pt>
                <c:pt idx="11893">
                  <c:v>11.891999999999999</c:v>
                </c:pt>
                <c:pt idx="11894">
                  <c:v>11.893000000000001</c:v>
                </c:pt>
                <c:pt idx="11895">
                  <c:v>11.894</c:v>
                </c:pt>
                <c:pt idx="11896">
                  <c:v>11.895</c:v>
                </c:pt>
                <c:pt idx="11897">
                  <c:v>11.896000000000001</c:v>
                </c:pt>
                <c:pt idx="11898">
                  <c:v>11.897</c:v>
                </c:pt>
                <c:pt idx="11899">
                  <c:v>11.898</c:v>
                </c:pt>
                <c:pt idx="11900">
                  <c:v>11.898999999999999</c:v>
                </c:pt>
                <c:pt idx="11901">
                  <c:v>11.9</c:v>
                </c:pt>
                <c:pt idx="11902">
                  <c:v>11.901</c:v>
                </c:pt>
                <c:pt idx="11903">
                  <c:v>11.901999999999999</c:v>
                </c:pt>
                <c:pt idx="11904">
                  <c:v>11.903</c:v>
                </c:pt>
                <c:pt idx="11905">
                  <c:v>11.904</c:v>
                </c:pt>
                <c:pt idx="11906">
                  <c:v>11.904999999999999</c:v>
                </c:pt>
                <c:pt idx="11907">
                  <c:v>11.906000000000001</c:v>
                </c:pt>
                <c:pt idx="11908">
                  <c:v>11.907</c:v>
                </c:pt>
                <c:pt idx="11909">
                  <c:v>11.907999999999999</c:v>
                </c:pt>
                <c:pt idx="11910">
                  <c:v>11.909000000000001</c:v>
                </c:pt>
                <c:pt idx="11911">
                  <c:v>11.91</c:v>
                </c:pt>
                <c:pt idx="11912">
                  <c:v>11.911</c:v>
                </c:pt>
                <c:pt idx="11913">
                  <c:v>11.912000000000001</c:v>
                </c:pt>
                <c:pt idx="11914">
                  <c:v>11.913</c:v>
                </c:pt>
                <c:pt idx="11915">
                  <c:v>11.914</c:v>
                </c:pt>
                <c:pt idx="11916">
                  <c:v>11.914999999999999</c:v>
                </c:pt>
                <c:pt idx="11917">
                  <c:v>11.916</c:v>
                </c:pt>
                <c:pt idx="11918">
                  <c:v>11.917</c:v>
                </c:pt>
                <c:pt idx="11919">
                  <c:v>11.917999999999999</c:v>
                </c:pt>
                <c:pt idx="11920">
                  <c:v>11.919</c:v>
                </c:pt>
                <c:pt idx="11921">
                  <c:v>11.92</c:v>
                </c:pt>
                <c:pt idx="11922">
                  <c:v>11.920999999999999</c:v>
                </c:pt>
                <c:pt idx="11923">
                  <c:v>11.922000000000001</c:v>
                </c:pt>
                <c:pt idx="11924">
                  <c:v>11.923</c:v>
                </c:pt>
                <c:pt idx="11925">
                  <c:v>11.923999999999999</c:v>
                </c:pt>
                <c:pt idx="11926">
                  <c:v>11.925000000000001</c:v>
                </c:pt>
                <c:pt idx="11927">
                  <c:v>11.926</c:v>
                </c:pt>
                <c:pt idx="11928">
                  <c:v>11.927</c:v>
                </c:pt>
                <c:pt idx="11929">
                  <c:v>11.928000000000001</c:v>
                </c:pt>
                <c:pt idx="11930">
                  <c:v>11.929</c:v>
                </c:pt>
                <c:pt idx="11931">
                  <c:v>11.93</c:v>
                </c:pt>
                <c:pt idx="11932">
                  <c:v>11.930999999999999</c:v>
                </c:pt>
                <c:pt idx="11933">
                  <c:v>11.932</c:v>
                </c:pt>
                <c:pt idx="11934">
                  <c:v>11.933</c:v>
                </c:pt>
                <c:pt idx="11935">
                  <c:v>11.933999999999999</c:v>
                </c:pt>
                <c:pt idx="11936">
                  <c:v>11.935</c:v>
                </c:pt>
                <c:pt idx="11937">
                  <c:v>11.936</c:v>
                </c:pt>
                <c:pt idx="11938">
                  <c:v>11.936999999999999</c:v>
                </c:pt>
                <c:pt idx="11939">
                  <c:v>11.938000000000001</c:v>
                </c:pt>
                <c:pt idx="11940">
                  <c:v>11.939</c:v>
                </c:pt>
                <c:pt idx="11941">
                  <c:v>11.94</c:v>
                </c:pt>
                <c:pt idx="11942">
                  <c:v>11.941000000000001</c:v>
                </c:pt>
                <c:pt idx="11943">
                  <c:v>11.942</c:v>
                </c:pt>
                <c:pt idx="11944">
                  <c:v>11.943</c:v>
                </c:pt>
                <c:pt idx="11945">
                  <c:v>11.944000000000001</c:v>
                </c:pt>
                <c:pt idx="11946">
                  <c:v>11.945</c:v>
                </c:pt>
                <c:pt idx="11947">
                  <c:v>11.946</c:v>
                </c:pt>
                <c:pt idx="11948">
                  <c:v>11.946999999999999</c:v>
                </c:pt>
                <c:pt idx="11949">
                  <c:v>11.948</c:v>
                </c:pt>
                <c:pt idx="11950">
                  <c:v>11.949</c:v>
                </c:pt>
                <c:pt idx="11951">
                  <c:v>11.95</c:v>
                </c:pt>
                <c:pt idx="11952">
                  <c:v>11.951000000000001</c:v>
                </c:pt>
                <c:pt idx="11953">
                  <c:v>11.952</c:v>
                </c:pt>
                <c:pt idx="11954">
                  <c:v>11.952999999999999</c:v>
                </c:pt>
                <c:pt idx="11955">
                  <c:v>11.954000000000001</c:v>
                </c:pt>
                <c:pt idx="11956">
                  <c:v>11.955</c:v>
                </c:pt>
                <c:pt idx="11957">
                  <c:v>11.956</c:v>
                </c:pt>
                <c:pt idx="11958">
                  <c:v>11.957000000000001</c:v>
                </c:pt>
                <c:pt idx="11959">
                  <c:v>11.958</c:v>
                </c:pt>
                <c:pt idx="11960">
                  <c:v>11.959</c:v>
                </c:pt>
                <c:pt idx="11961">
                  <c:v>11.96</c:v>
                </c:pt>
                <c:pt idx="11962">
                  <c:v>11.961</c:v>
                </c:pt>
                <c:pt idx="11963">
                  <c:v>11.962</c:v>
                </c:pt>
                <c:pt idx="11964">
                  <c:v>11.962999999999999</c:v>
                </c:pt>
                <c:pt idx="11965">
                  <c:v>11.964</c:v>
                </c:pt>
                <c:pt idx="11966">
                  <c:v>11.965</c:v>
                </c:pt>
                <c:pt idx="11967">
                  <c:v>11.965999999999999</c:v>
                </c:pt>
                <c:pt idx="11968">
                  <c:v>11.967000000000001</c:v>
                </c:pt>
                <c:pt idx="11969">
                  <c:v>11.968</c:v>
                </c:pt>
                <c:pt idx="11970">
                  <c:v>11.968999999999999</c:v>
                </c:pt>
                <c:pt idx="11971">
                  <c:v>11.97</c:v>
                </c:pt>
                <c:pt idx="11972">
                  <c:v>11.971</c:v>
                </c:pt>
                <c:pt idx="11973">
                  <c:v>11.972</c:v>
                </c:pt>
                <c:pt idx="11974">
                  <c:v>11.973000000000001</c:v>
                </c:pt>
                <c:pt idx="11975">
                  <c:v>11.974</c:v>
                </c:pt>
                <c:pt idx="11976">
                  <c:v>11.975</c:v>
                </c:pt>
                <c:pt idx="11977">
                  <c:v>11.976000000000001</c:v>
                </c:pt>
                <c:pt idx="11978">
                  <c:v>11.977</c:v>
                </c:pt>
                <c:pt idx="11979">
                  <c:v>11.978</c:v>
                </c:pt>
                <c:pt idx="11980">
                  <c:v>11.978999999999999</c:v>
                </c:pt>
                <c:pt idx="11981">
                  <c:v>11.98</c:v>
                </c:pt>
                <c:pt idx="11982">
                  <c:v>11.981</c:v>
                </c:pt>
                <c:pt idx="11983">
                  <c:v>11.981999999999999</c:v>
                </c:pt>
                <c:pt idx="11984">
                  <c:v>11.983000000000001</c:v>
                </c:pt>
                <c:pt idx="11985">
                  <c:v>11.984</c:v>
                </c:pt>
                <c:pt idx="11986">
                  <c:v>11.984999999999999</c:v>
                </c:pt>
                <c:pt idx="11987">
                  <c:v>11.986000000000001</c:v>
                </c:pt>
                <c:pt idx="11988">
                  <c:v>11.987</c:v>
                </c:pt>
                <c:pt idx="11989">
                  <c:v>11.988</c:v>
                </c:pt>
                <c:pt idx="11990">
                  <c:v>11.989000000000001</c:v>
                </c:pt>
                <c:pt idx="11991">
                  <c:v>11.99</c:v>
                </c:pt>
                <c:pt idx="11992">
                  <c:v>11.991</c:v>
                </c:pt>
                <c:pt idx="11993">
                  <c:v>11.992000000000001</c:v>
                </c:pt>
                <c:pt idx="11994">
                  <c:v>11.993</c:v>
                </c:pt>
                <c:pt idx="11995">
                  <c:v>11.994</c:v>
                </c:pt>
                <c:pt idx="11996">
                  <c:v>11.994999999999999</c:v>
                </c:pt>
                <c:pt idx="11997">
                  <c:v>11.996</c:v>
                </c:pt>
                <c:pt idx="11998">
                  <c:v>11.997</c:v>
                </c:pt>
                <c:pt idx="11999">
                  <c:v>11.997999999999999</c:v>
                </c:pt>
                <c:pt idx="12000">
                  <c:v>11.999000000000001</c:v>
                </c:pt>
                <c:pt idx="12001">
                  <c:v>12</c:v>
                </c:pt>
                <c:pt idx="12002">
                  <c:v>12.000999999999999</c:v>
                </c:pt>
                <c:pt idx="12003">
                  <c:v>12.002000000000001</c:v>
                </c:pt>
                <c:pt idx="12004">
                  <c:v>12.003</c:v>
                </c:pt>
                <c:pt idx="12005">
                  <c:v>12.004</c:v>
                </c:pt>
                <c:pt idx="12006">
                  <c:v>12.005000000000001</c:v>
                </c:pt>
                <c:pt idx="12007">
                  <c:v>12.006</c:v>
                </c:pt>
                <c:pt idx="12008">
                  <c:v>12.007</c:v>
                </c:pt>
                <c:pt idx="12009">
                  <c:v>12.007999999999999</c:v>
                </c:pt>
                <c:pt idx="12010">
                  <c:v>12.009</c:v>
                </c:pt>
                <c:pt idx="12011">
                  <c:v>12.01</c:v>
                </c:pt>
                <c:pt idx="12012">
                  <c:v>12.010999999999999</c:v>
                </c:pt>
                <c:pt idx="12013">
                  <c:v>12.012</c:v>
                </c:pt>
                <c:pt idx="12014">
                  <c:v>12.013</c:v>
                </c:pt>
                <c:pt idx="12015">
                  <c:v>12.013999999999999</c:v>
                </c:pt>
                <c:pt idx="12016">
                  <c:v>12.015000000000001</c:v>
                </c:pt>
                <c:pt idx="12017">
                  <c:v>12.016</c:v>
                </c:pt>
                <c:pt idx="12018">
                  <c:v>12.016999999999999</c:v>
                </c:pt>
                <c:pt idx="12019">
                  <c:v>12.018000000000001</c:v>
                </c:pt>
                <c:pt idx="12020">
                  <c:v>12.019</c:v>
                </c:pt>
                <c:pt idx="12021">
                  <c:v>12.02</c:v>
                </c:pt>
                <c:pt idx="12022">
                  <c:v>12.021000000000001</c:v>
                </c:pt>
                <c:pt idx="12023">
                  <c:v>12.022</c:v>
                </c:pt>
                <c:pt idx="12024">
                  <c:v>12.023</c:v>
                </c:pt>
                <c:pt idx="12025">
                  <c:v>12.023999999999999</c:v>
                </c:pt>
                <c:pt idx="12026">
                  <c:v>12.025</c:v>
                </c:pt>
                <c:pt idx="12027">
                  <c:v>12.026</c:v>
                </c:pt>
                <c:pt idx="12028">
                  <c:v>12.026999999999999</c:v>
                </c:pt>
                <c:pt idx="12029">
                  <c:v>12.028</c:v>
                </c:pt>
                <c:pt idx="12030">
                  <c:v>12.029</c:v>
                </c:pt>
                <c:pt idx="12031">
                  <c:v>12.03</c:v>
                </c:pt>
                <c:pt idx="12032">
                  <c:v>12.031000000000001</c:v>
                </c:pt>
                <c:pt idx="12033">
                  <c:v>12.032</c:v>
                </c:pt>
                <c:pt idx="12034">
                  <c:v>12.032999999999999</c:v>
                </c:pt>
                <c:pt idx="12035">
                  <c:v>12.034000000000001</c:v>
                </c:pt>
                <c:pt idx="12036">
                  <c:v>12.035</c:v>
                </c:pt>
                <c:pt idx="12037">
                  <c:v>12.036</c:v>
                </c:pt>
                <c:pt idx="12038">
                  <c:v>12.037000000000001</c:v>
                </c:pt>
                <c:pt idx="12039">
                  <c:v>12.038</c:v>
                </c:pt>
                <c:pt idx="12040">
                  <c:v>12.039</c:v>
                </c:pt>
                <c:pt idx="12041">
                  <c:v>12.04</c:v>
                </c:pt>
                <c:pt idx="12042">
                  <c:v>12.041</c:v>
                </c:pt>
                <c:pt idx="12043">
                  <c:v>12.042</c:v>
                </c:pt>
                <c:pt idx="12044">
                  <c:v>12.042999999999999</c:v>
                </c:pt>
                <c:pt idx="12045">
                  <c:v>12.044</c:v>
                </c:pt>
                <c:pt idx="12046">
                  <c:v>12.045</c:v>
                </c:pt>
                <c:pt idx="12047">
                  <c:v>12.045999999999999</c:v>
                </c:pt>
                <c:pt idx="12048">
                  <c:v>12.047000000000001</c:v>
                </c:pt>
                <c:pt idx="12049">
                  <c:v>12.048</c:v>
                </c:pt>
                <c:pt idx="12050">
                  <c:v>12.048999999999999</c:v>
                </c:pt>
                <c:pt idx="12051">
                  <c:v>12.05</c:v>
                </c:pt>
                <c:pt idx="12052">
                  <c:v>12.051</c:v>
                </c:pt>
                <c:pt idx="12053">
                  <c:v>12.052</c:v>
                </c:pt>
                <c:pt idx="12054">
                  <c:v>12.053000000000001</c:v>
                </c:pt>
                <c:pt idx="12055">
                  <c:v>12.054</c:v>
                </c:pt>
                <c:pt idx="12056">
                  <c:v>12.055</c:v>
                </c:pt>
                <c:pt idx="12057">
                  <c:v>12.055999999999999</c:v>
                </c:pt>
                <c:pt idx="12058">
                  <c:v>12.057</c:v>
                </c:pt>
                <c:pt idx="12059">
                  <c:v>12.058</c:v>
                </c:pt>
                <c:pt idx="12060">
                  <c:v>12.058999999999999</c:v>
                </c:pt>
                <c:pt idx="12061">
                  <c:v>12.06</c:v>
                </c:pt>
                <c:pt idx="12062">
                  <c:v>12.061</c:v>
                </c:pt>
                <c:pt idx="12063">
                  <c:v>12.061999999999999</c:v>
                </c:pt>
                <c:pt idx="12064">
                  <c:v>12.063000000000001</c:v>
                </c:pt>
                <c:pt idx="12065">
                  <c:v>12.064</c:v>
                </c:pt>
                <c:pt idx="12066">
                  <c:v>12.065</c:v>
                </c:pt>
                <c:pt idx="12067">
                  <c:v>12.066000000000001</c:v>
                </c:pt>
                <c:pt idx="12068">
                  <c:v>12.067</c:v>
                </c:pt>
                <c:pt idx="12069">
                  <c:v>12.068</c:v>
                </c:pt>
                <c:pt idx="12070">
                  <c:v>12.069000000000001</c:v>
                </c:pt>
                <c:pt idx="12071">
                  <c:v>12.07</c:v>
                </c:pt>
                <c:pt idx="12072">
                  <c:v>12.071</c:v>
                </c:pt>
                <c:pt idx="12073">
                  <c:v>12.071999999999999</c:v>
                </c:pt>
                <c:pt idx="12074">
                  <c:v>12.073</c:v>
                </c:pt>
                <c:pt idx="12075">
                  <c:v>12.074</c:v>
                </c:pt>
                <c:pt idx="12076">
                  <c:v>12.074999999999999</c:v>
                </c:pt>
                <c:pt idx="12077">
                  <c:v>12.076000000000001</c:v>
                </c:pt>
                <c:pt idx="12078">
                  <c:v>12.077</c:v>
                </c:pt>
                <c:pt idx="12079">
                  <c:v>12.077999999999999</c:v>
                </c:pt>
                <c:pt idx="12080">
                  <c:v>12.079000000000001</c:v>
                </c:pt>
                <c:pt idx="12081">
                  <c:v>12.08</c:v>
                </c:pt>
                <c:pt idx="12082">
                  <c:v>12.081</c:v>
                </c:pt>
                <c:pt idx="12083">
                  <c:v>12.082000000000001</c:v>
                </c:pt>
                <c:pt idx="12084">
                  <c:v>12.083</c:v>
                </c:pt>
                <c:pt idx="12085">
                  <c:v>12.084</c:v>
                </c:pt>
                <c:pt idx="12086">
                  <c:v>12.085000000000001</c:v>
                </c:pt>
                <c:pt idx="12087">
                  <c:v>12.086</c:v>
                </c:pt>
                <c:pt idx="12088">
                  <c:v>12.087</c:v>
                </c:pt>
                <c:pt idx="12089">
                  <c:v>12.087999999999999</c:v>
                </c:pt>
                <c:pt idx="12090">
                  <c:v>12.089</c:v>
                </c:pt>
                <c:pt idx="12091">
                  <c:v>12.09</c:v>
                </c:pt>
                <c:pt idx="12092">
                  <c:v>12.090999999999999</c:v>
                </c:pt>
                <c:pt idx="12093">
                  <c:v>12.092000000000001</c:v>
                </c:pt>
                <c:pt idx="12094">
                  <c:v>12.093</c:v>
                </c:pt>
                <c:pt idx="12095">
                  <c:v>12.093999999999999</c:v>
                </c:pt>
                <c:pt idx="12096">
                  <c:v>12.095000000000001</c:v>
                </c:pt>
                <c:pt idx="12097">
                  <c:v>12.096</c:v>
                </c:pt>
                <c:pt idx="12098">
                  <c:v>12.097</c:v>
                </c:pt>
                <c:pt idx="12099">
                  <c:v>12.098000000000001</c:v>
                </c:pt>
                <c:pt idx="12100">
                  <c:v>12.099</c:v>
                </c:pt>
                <c:pt idx="12101">
                  <c:v>12.1</c:v>
                </c:pt>
                <c:pt idx="12102">
                  <c:v>12.101000000000001</c:v>
                </c:pt>
                <c:pt idx="12103">
                  <c:v>12.102</c:v>
                </c:pt>
                <c:pt idx="12104">
                  <c:v>12.103</c:v>
                </c:pt>
                <c:pt idx="12105">
                  <c:v>12.103999999999999</c:v>
                </c:pt>
                <c:pt idx="12106">
                  <c:v>12.105</c:v>
                </c:pt>
                <c:pt idx="12107">
                  <c:v>12.106</c:v>
                </c:pt>
                <c:pt idx="12108">
                  <c:v>12.106999999999999</c:v>
                </c:pt>
                <c:pt idx="12109">
                  <c:v>12.108000000000001</c:v>
                </c:pt>
                <c:pt idx="12110">
                  <c:v>12.109</c:v>
                </c:pt>
                <c:pt idx="12111">
                  <c:v>12.11</c:v>
                </c:pt>
                <c:pt idx="12112">
                  <c:v>12.111000000000001</c:v>
                </c:pt>
                <c:pt idx="12113">
                  <c:v>12.112</c:v>
                </c:pt>
                <c:pt idx="12114">
                  <c:v>12.113</c:v>
                </c:pt>
                <c:pt idx="12115">
                  <c:v>12.114000000000001</c:v>
                </c:pt>
                <c:pt idx="12116">
                  <c:v>12.115</c:v>
                </c:pt>
                <c:pt idx="12117">
                  <c:v>12.116</c:v>
                </c:pt>
                <c:pt idx="12118">
                  <c:v>12.117000000000001</c:v>
                </c:pt>
                <c:pt idx="12119">
                  <c:v>12.118</c:v>
                </c:pt>
                <c:pt idx="12120">
                  <c:v>12.119</c:v>
                </c:pt>
                <c:pt idx="12121">
                  <c:v>12.12</c:v>
                </c:pt>
                <c:pt idx="12122">
                  <c:v>12.121</c:v>
                </c:pt>
                <c:pt idx="12123">
                  <c:v>12.122</c:v>
                </c:pt>
                <c:pt idx="12124">
                  <c:v>12.122999999999999</c:v>
                </c:pt>
                <c:pt idx="12125">
                  <c:v>12.124000000000001</c:v>
                </c:pt>
                <c:pt idx="12126">
                  <c:v>12.125</c:v>
                </c:pt>
                <c:pt idx="12127">
                  <c:v>12.125999999999999</c:v>
                </c:pt>
                <c:pt idx="12128">
                  <c:v>12.127000000000001</c:v>
                </c:pt>
                <c:pt idx="12129">
                  <c:v>12.128</c:v>
                </c:pt>
                <c:pt idx="12130">
                  <c:v>12.129</c:v>
                </c:pt>
                <c:pt idx="12131">
                  <c:v>12.13</c:v>
                </c:pt>
                <c:pt idx="12132">
                  <c:v>12.131</c:v>
                </c:pt>
                <c:pt idx="12133">
                  <c:v>12.132</c:v>
                </c:pt>
                <c:pt idx="12134">
                  <c:v>12.132999999999999</c:v>
                </c:pt>
                <c:pt idx="12135">
                  <c:v>12.134</c:v>
                </c:pt>
                <c:pt idx="12136">
                  <c:v>12.135</c:v>
                </c:pt>
                <c:pt idx="12137">
                  <c:v>12.135999999999999</c:v>
                </c:pt>
                <c:pt idx="12138">
                  <c:v>12.137</c:v>
                </c:pt>
                <c:pt idx="12139">
                  <c:v>12.138</c:v>
                </c:pt>
                <c:pt idx="12140">
                  <c:v>12.138999999999999</c:v>
                </c:pt>
                <c:pt idx="12141">
                  <c:v>12.14</c:v>
                </c:pt>
                <c:pt idx="12142">
                  <c:v>12.141</c:v>
                </c:pt>
                <c:pt idx="12143">
                  <c:v>12.141999999999999</c:v>
                </c:pt>
                <c:pt idx="12144">
                  <c:v>12.143000000000001</c:v>
                </c:pt>
                <c:pt idx="12145">
                  <c:v>12.144</c:v>
                </c:pt>
                <c:pt idx="12146">
                  <c:v>12.145</c:v>
                </c:pt>
                <c:pt idx="12147">
                  <c:v>12.146000000000001</c:v>
                </c:pt>
                <c:pt idx="12148">
                  <c:v>12.147</c:v>
                </c:pt>
                <c:pt idx="12149">
                  <c:v>12.148</c:v>
                </c:pt>
                <c:pt idx="12150">
                  <c:v>12.148999999999999</c:v>
                </c:pt>
                <c:pt idx="12151">
                  <c:v>12.15</c:v>
                </c:pt>
                <c:pt idx="12152">
                  <c:v>12.151</c:v>
                </c:pt>
                <c:pt idx="12153">
                  <c:v>12.151999999999999</c:v>
                </c:pt>
                <c:pt idx="12154">
                  <c:v>12.153</c:v>
                </c:pt>
                <c:pt idx="12155">
                  <c:v>12.154</c:v>
                </c:pt>
                <c:pt idx="12156">
                  <c:v>12.154999999999999</c:v>
                </c:pt>
                <c:pt idx="12157">
                  <c:v>12.156000000000001</c:v>
                </c:pt>
                <c:pt idx="12158">
                  <c:v>12.157</c:v>
                </c:pt>
                <c:pt idx="12159">
                  <c:v>12.157999999999999</c:v>
                </c:pt>
                <c:pt idx="12160">
                  <c:v>12.159000000000001</c:v>
                </c:pt>
                <c:pt idx="12161">
                  <c:v>12.16</c:v>
                </c:pt>
                <c:pt idx="12162">
                  <c:v>12.161</c:v>
                </c:pt>
                <c:pt idx="12163">
                  <c:v>12.162000000000001</c:v>
                </c:pt>
                <c:pt idx="12164">
                  <c:v>12.163</c:v>
                </c:pt>
                <c:pt idx="12165">
                  <c:v>12.164</c:v>
                </c:pt>
                <c:pt idx="12166">
                  <c:v>12.164999999999999</c:v>
                </c:pt>
                <c:pt idx="12167">
                  <c:v>12.166</c:v>
                </c:pt>
                <c:pt idx="12168">
                  <c:v>12.167</c:v>
                </c:pt>
                <c:pt idx="12169">
                  <c:v>12.167999999999999</c:v>
                </c:pt>
                <c:pt idx="12170">
                  <c:v>12.169</c:v>
                </c:pt>
                <c:pt idx="12171">
                  <c:v>12.17</c:v>
                </c:pt>
                <c:pt idx="12172">
                  <c:v>12.170999999999999</c:v>
                </c:pt>
                <c:pt idx="12173">
                  <c:v>12.172000000000001</c:v>
                </c:pt>
                <c:pt idx="12174">
                  <c:v>12.173</c:v>
                </c:pt>
                <c:pt idx="12175">
                  <c:v>12.173999999999999</c:v>
                </c:pt>
                <c:pt idx="12176">
                  <c:v>12.175000000000001</c:v>
                </c:pt>
                <c:pt idx="12177">
                  <c:v>12.176</c:v>
                </c:pt>
                <c:pt idx="12178">
                  <c:v>12.177</c:v>
                </c:pt>
                <c:pt idx="12179">
                  <c:v>12.178000000000001</c:v>
                </c:pt>
                <c:pt idx="12180">
                  <c:v>12.179</c:v>
                </c:pt>
                <c:pt idx="12181">
                  <c:v>12.18</c:v>
                </c:pt>
                <c:pt idx="12182">
                  <c:v>12.180999999999999</c:v>
                </c:pt>
                <c:pt idx="12183">
                  <c:v>12.182</c:v>
                </c:pt>
                <c:pt idx="12184">
                  <c:v>12.183</c:v>
                </c:pt>
                <c:pt idx="12185">
                  <c:v>12.183999999999999</c:v>
                </c:pt>
                <c:pt idx="12186">
                  <c:v>12.185</c:v>
                </c:pt>
                <c:pt idx="12187">
                  <c:v>12.186</c:v>
                </c:pt>
                <c:pt idx="12188">
                  <c:v>12.186999999999999</c:v>
                </c:pt>
                <c:pt idx="12189">
                  <c:v>12.188000000000001</c:v>
                </c:pt>
                <c:pt idx="12190">
                  <c:v>12.189</c:v>
                </c:pt>
                <c:pt idx="12191">
                  <c:v>12.19</c:v>
                </c:pt>
                <c:pt idx="12192">
                  <c:v>12.191000000000001</c:v>
                </c:pt>
                <c:pt idx="12193">
                  <c:v>12.192</c:v>
                </c:pt>
                <c:pt idx="12194">
                  <c:v>12.193</c:v>
                </c:pt>
                <c:pt idx="12195">
                  <c:v>12.194000000000001</c:v>
                </c:pt>
                <c:pt idx="12196">
                  <c:v>12.195</c:v>
                </c:pt>
                <c:pt idx="12197">
                  <c:v>12.196</c:v>
                </c:pt>
                <c:pt idx="12198">
                  <c:v>12.196999999999999</c:v>
                </c:pt>
                <c:pt idx="12199">
                  <c:v>12.198</c:v>
                </c:pt>
                <c:pt idx="12200">
                  <c:v>12.199</c:v>
                </c:pt>
                <c:pt idx="12201">
                  <c:v>12.2</c:v>
                </c:pt>
                <c:pt idx="12202">
                  <c:v>12.201000000000001</c:v>
                </c:pt>
                <c:pt idx="12203">
                  <c:v>12.202</c:v>
                </c:pt>
                <c:pt idx="12204">
                  <c:v>12.202999999999999</c:v>
                </c:pt>
                <c:pt idx="12205">
                  <c:v>12.204000000000001</c:v>
                </c:pt>
                <c:pt idx="12206">
                  <c:v>12.205</c:v>
                </c:pt>
                <c:pt idx="12207">
                  <c:v>12.206</c:v>
                </c:pt>
                <c:pt idx="12208">
                  <c:v>12.207000000000001</c:v>
                </c:pt>
                <c:pt idx="12209">
                  <c:v>12.208</c:v>
                </c:pt>
                <c:pt idx="12210">
                  <c:v>12.209</c:v>
                </c:pt>
                <c:pt idx="12211">
                  <c:v>12.21</c:v>
                </c:pt>
                <c:pt idx="12212">
                  <c:v>12.211</c:v>
                </c:pt>
                <c:pt idx="12213">
                  <c:v>12.212</c:v>
                </c:pt>
                <c:pt idx="12214">
                  <c:v>12.212999999999999</c:v>
                </c:pt>
                <c:pt idx="12215">
                  <c:v>12.214</c:v>
                </c:pt>
                <c:pt idx="12216">
                  <c:v>12.215</c:v>
                </c:pt>
                <c:pt idx="12217">
                  <c:v>12.215999999999999</c:v>
                </c:pt>
                <c:pt idx="12218">
                  <c:v>12.217000000000001</c:v>
                </c:pt>
                <c:pt idx="12219">
                  <c:v>12.218</c:v>
                </c:pt>
                <c:pt idx="12220">
                  <c:v>12.218999999999999</c:v>
                </c:pt>
                <c:pt idx="12221">
                  <c:v>12.22</c:v>
                </c:pt>
                <c:pt idx="12222">
                  <c:v>12.221</c:v>
                </c:pt>
                <c:pt idx="12223">
                  <c:v>12.222</c:v>
                </c:pt>
                <c:pt idx="12224">
                  <c:v>12.223000000000001</c:v>
                </c:pt>
                <c:pt idx="12225">
                  <c:v>12.224</c:v>
                </c:pt>
                <c:pt idx="12226">
                  <c:v>12.225</c:v>
                </c:pt>
                <c:pt idx="12227">
                  <c:v>12.226000000000001</c:v>
                </c:pt>
                <c:pt idx="12228">
                  <c:v>12.227</c:v>
                </c:pt>
                <c:pt idx="12229">
                  <c:v>12.228</c:v>
                </c:pt>
                <c:pt idx="12230">
                  <c:v>12.228999999999999</c:v>
                </c:pt>
                <c:pt idx="12231">
                  <c:v>12.23</c:v>
                </c:pt>
                <c:pt idx="12232">
                  <c:v>12.231</c:v>
                </c:pt>
                <c:pt idx="12233">
                  <c:v>12.231999999999999</c:v>
                </c:pt>
                <c:pt idx="12234">
                  <c:v>12.233000000000001</c:v>
                </c:pt>
                <c:pt idx="12235">
                  <c:v>12.234</c:v>
                </c:pt>
                <c:pt idx="12236">
                  <c:v>12.234999999999999</c:v>
                </c:pt>
                <c:pt idx="12237">
                  <c:v>12.236000000000001</c:v>
                </c:pt>
                <c:pt idx="12238">
                  <c:v>12.237</c:v>
                </c:pt>
                <c:pt idx="12239">
                  <c:v>12.238</c:v>
                </c:pt>
                <c:pt idx="12240">
                  <c:v>12.239000000000001</c:v>
                </c:pt>
                <c:pt idx="12241">
                  <c:v>12.24</c:v>
                </c:pt>
                <c:pt idx="12242">
                  <c:v>12.241</c:v>
                </c:pt>
                <c:pt idx="12243">
                  <c:v>12.242000000000001</c:v>
                </c:pt>
                <c:pt idx="12244">
                  <c:v>12.243</c:v>
                </c:pt>
                <c:pt idx="12245">
                  <c:v>12.244</c:v>
                </c:pt>
                <c:pt idx="12246">
                  <c:v>12.244999999999999</c:v>
                </c:pt>
                <c:pt idx="12247">
                  <c:v>12.246</c:v>
                </c:pt>
                <c:pt idx="12248">
                  <c:v>12.247</c:v>
                </c:pt>
                <c:pt idx="12249">
                  <c:v>12.247999999999999</c:v>
                </c:pt>
                <c:pt idx="12250">
                  <c:v>12.249000000000001</c:v>
                </c:pt>
                <c:pt idx="12251">
                  <c:v>12.25</c:v>
                </c:pt>
                <c:pt idx="12252">
                  <c:v>12.250999999999999</c:v>
                </c:pt>
                <c:pt idx="12253">
                  <c:v>12.252000000000001</c:v>
                </c:pt>
                <c:pt idx="12254">
                  <c:v>12.253</c:v>
                </c:pt>
                <c:pt idx="12255">
                  <c:v>12.254</c:v>
                </c:pt>
                <c:pt idx="12256">
                  <c:v>12.255000000000001</c:v>
                </c:pt>
                <c:pt idx="12257">
                  <c:v>12.256</c:v>
                </c:pt>
                <c:pt idx="12258">
                  <c:v>12.257</c:v>
                </c:pt>
                <c:pt idx="12259">
                  <c:v>12.257999999999999</c:v>
                </c:pt>
                <c:pt idx="12260">
                  <c:v>12.259</c:v>
                </c:pt>
                <c:pt idx="12261">
                  <c:v>12.26</c:v>
                </c:pt>
                <c:pt idx="12262">
                  <c:v>12.260999999999999</c:v>
                </c:pt>
                <c:pt idx="12263">
                  <c:v>12.262</c:v>
                </c:pt>
                <c:pt idx="12264">
                  <c:v>12.263</c:v>
                </c:pt>
                <c:pt idx="12265">
                  <c:v>12.263999999999999</c:v>
                </c:pt>
                <c:pt idx="12266">
                  <c:v>12.265000000000001</c:v>
                </c:pt>
                <c:pt idx="12267">
                  <c:v>12.266</c:v>
                </c:pt>
                <c:pt idx="12268">
                  <c:v>12.266999999999999</c:v>
                </c:pt>
                <c:pt idx="12269">
                  <c:v>12.268000000000001</c:v>
                </c:pt>
                <c:pt idx="12270">
                  <c:v>12.269</c:v>
                </c:pt>
                <c:pt idx="12271">
                  <c:v>12.27</c:v>
                </c:pt>
                <c:pt idx="12272">
                  <c:v>12.271000000000001</c:v>
                </c:pt>
                <c:pt idx="12273">
                  <c:v>12.272</c:v>
                </c:pt>
                <c:pt idx="12274">
                  <c:v>12.273</c:v>
                </c:pt>
                <c:pt idx="12275">
                  <c:v>12.273999999999999</c:v>
                </c:pt>
                <c:pt idx="12276">
                  <c:v>12.275</c:v>
                </c:pt>
                <c:pt idx="12277">
                  <c:v>12.276</c:v>
                </c:pt>
                <c:pt idx="12278">
                  <c:v>12.276999999999999</c:v>
                </c:pt>
                <c:pt idx="12279">
                  <c:v>12.278</c:v>
                </c:pt>
                <c:pt idx="12280">
                  <c:v>12.279</c:v>
                </c:pt>
                <c:pt idx="12281">
                  <c:v>12.28</c:v>
                </c:pt>
                <c:pt idx="12282">
                  <c:v>12.281000000000001</c:v>
                </c:pt>
                <c:pt idx="12283">
                  <c:v>12.282</c:v>
                </c:pt>
                <c:pt idx="12284">
                  <c:v>12.282999999999999</c:v>
                </c:pt>
                <c:pt idx="12285">
                  <c:v>12.284000000000001</c:v>
                </c:pt>
                <c:pt idx="12286">
                  <c:v>12.285</c:v>
                </c:pt>
                <c:pt idx="12287">
                  <c:v>12.286</c:v>
                </c:pt>
                <c:pt idx="12288">
                  <c:v>12.287000000000001</c:v>
                </c:pt>
                <c:pt idx="12289">
                  <c:v>12.288</c:v>
                </c:pt>
                <c:pt idx="12290">
                  <c:v>12.289</c:v>
                </c:pt>
                <c:pt idx="12291">
                  <c:v>12.29</c:v>
                </c:pt>
                <c:pt idx="12292">
                  <c:v>12.291</c:v>
                </c:pt>
                <c:pt idx="12293">
                  <c:v>12.292</c:v>
                </c:pt>
                <c:pt idx="12294">
                  <c:v>12.292999999999999</c:v>
                </c:pt>
                <c:pt idx="12295">
                  <c:v>12.294</c:v>
                </c:pt>
                <c:pt idx="12296">
                  <c:v>12.295</c:v>
                </c:pt>
                <c:pt idx="12297">
                  <c:v>12.295999999999999</c:v>
                </c:pt>
                <c:pt idx="12298">
                  <c:v>12.297000000000001</c:v>
                </c:pt>
                <c:pt idx="12299">
                  <c:v>12.298</c:v>
                </c:pt>
                <c:pt idx="12300">
                  <c:v>12.298999999999999</c:v>
                </c:pt>
                <c:pt idx="12301">
                  <c:v>12.3</c:v>
                </c:pt>
                <c:pt idx="12302">
                  <c:v>12.301</c:v>
                </c:pt>
                <c:pt idx="12303">
                  <c:v>12.302</c:v>
                </c:pt>
                <c:pt idx="12304">
                  <c:v>12.303000000000001</c:v>
                </c:pt>
                <c:pt idx="12305">
                  <c:v>12.304</c:v>
                </c:pt>
                <c:pt idx="12306">
                  <c:v>12.305</c:v>
                </c:pt>
                <c:pt idx="12307">
                  <c:v>12.305999999999999</c:v>
                </c:pt>
                <c:pt idx="12308">
                  <c:v>12.307</c:v>
                </c:pt>
                <c:pt idx="12309">
                  <c:v>12.308</c:v>
                </c:pt>
                <c:pt idx="12310">
                  <c:v>12.308999999999999</c:v>
                </c:pt>
                <c:pt idx="12311">
                  <c:v>12.31</c:v>
                </c:pt>
                <c:pt idx="12312">
                  <c:v>12.311</c:v>
                </c:pt>
                <c:pt idx="12313">
                  <c:v>12.311999999999999</c:v>
                </c:pt>
                <c:pt idx="12314">
                  <c:v>12.313000000000001</c:v>
                </c:pt>
                <c:pt idx="12315">
                  <c:v>12.314</c:v>
                </c:pt>
                <c:pt idx="12316">
                  <c:v>12.315</c:v>
                </c:pt>
                <c:pt idx="12317">
                  <c:v>12.316000000000001</c:v>
                </c:pt>
                <c:pt idx="12318">
                  <c:v>12.317</c:v>
                </c:pt>
                <c:pt idx="12319">
                  <c:v>12.318</c:v>
                </c:pt>
                <c:pt idx="12320">
                  <c:v>12.319000000000001</c:v>
                </c:pt>
                <c:pt idx="12321">
                  <c:v>12.32</c:v>
                </c:pt>
                <c:pt idx="12322">
                  <c:v>12.321</c:v>
                </c:pt>
                <c:pt idx="12323">
                  <c:v>12.321999999999999</c:v>
                </c:pt>
                <c:pt idx="12324">
                  <c:v>12.323</c:v>
                </c:pt>
                <c:pt idx="12325">
                  <c:v>12.324</c:v>
                </c:pt>
                <c:pt idx="12326">
                  <c:v>12.324999999999999</c:v>
                </c:pt>
                <c:pt idx="12327">
                  <c:v>12.326000000000001</c:v>
                </c:pt>
                <c:pt idx="12328">
                  <c:v>12.327</c:v>
                </c:pt>
                <c:pt idx="12329">
                  <c:v>12.327999999999999</c:v>
                </c:pt>
                <c:pt idx="12330">
                  <c:v>12.329000000000001</c:v>
                </c:pt>
                <c:pt idx="12331">
                  <c:v>12.33</c:v>
                </c:pt>
                <c:pt idx="12332">
                  <c:v>12.331</c:v>
                </c:pt>
                <c:pt idx="12333">
                  <c:v>12.332000000000001</c:v>
                </c:pt>
                <c:pt idx="12334">
                  <c:v>12.333</c:v>
                </c:pt>
                <c:pt idx="12335">
                  <c:v>12.334</c:v>
                </c:pt>
                <c:pt idx="12336">
                  <c:v>12.335000000000001</c:v>
                </c:pt>
                <c:pt idx="12337">
                  <c:v>12.336</c:v>
                </c:pt>
                <c:pt idx="12338">
                  <c:v>12.337</c:v>
                </c:pt>
                <c:pt idx="12339">
                  <c:v>12.337999999999999</c:v>
                </c:pt>
                <c:pt idx="12340">
                  <c:v>12.339</c:v>
                </c:pt>
                <c:pt idx="12341">
                  <c:v>12.34</c:v>
                </c:pt>
                <c:pt idx="12342">
                  <c:v>12.340999999999999</c:v>
                </c:pt>
                <c:pt idx="12343">
                  <c:v>12.342000000000001</c:v>
                </c:pt>
                <c:pt idx="12344">
                  <c:v>12.343</c:v>
                </c:pt>
                <c:pt idx="12345">
                  <c:v>12.343999999999999</c:v>
                </c:pt>
                <c:pt idx="12346">
                  <c:v>12.345000000000001</c:v>
                </c:pt>
                <c:pt idx="12347">
                  <c:v>12.346</c:v>
                </c:pt>
                <c:pt idx="12348">
                  <c:v>12.347</c:v>
                </c:pt>
                <c:pt idx="12349">
                  <c:v>12.348000000000001</c:v>
                </c:pt>
                <c:pt idx="12350">
                  <c:v>12.349</c:v>
                </c:pt>
                <c:pt idx="12351">
                  <c:v>12.35</c:v>
                </c:pt>
                <c:pt idx="12352">
                  <c:v>12.351000000000001</c:v>
                </c:pt>
                <c:pt idx="12353">
                  <c:v>12.352</c:v>
                </c:pt>
                <c:pt idx="12354">
                  <c:v>12.353</c:v>
                </c:pt>
                <c:pt idx="12355">
                  <c:v>12.353999999999999</c:v>
                </c:pt>
                <c:pt idx="12356">
                  <c:v>12.355</c:v>
                </c:pt>
                <c:pt idx="12357">
                  <c:v>12.356</c:v>
                </c:pt>
                <c:pt idx="12358">
                  <c:v>12.356999999999999</c:v>
                </c:pt>
                <c:pt idx="12359">
                  <c:v>12.358000000000001</c:v>
                </c:pt>
                <c:pt idx="12360">
                  <c:v>12.359</c:v>
                </c:pt>
                <c:pt idx="12361">
                  <c:v>12.36</c:v>
                </c:pt>
                <c:pt idx="12362">
                  <c:v>12.361000000000001</c:v>
                </c:pt>
                <c:pt idx="12363">
                  <c:v>12.362</c:v>
                </c:pt>
                <c:pt idx="12364">
                  <c:v>12.363</c:v>
                </c:pt>
                <c:pt idx="12365">
                  <c:v>12.364000000000001</c:v>
                </c:pt>
                <c:pt idx="12366">
                  <c:v>12.365</c:v>
                </c:pt>
                <c:pt idx="12367">
                  <c:v>12.366</c:v>
                </c:pt>
                <c:pt idx="12368">
                  <c:v>12.367000000000001</c:v>
                </c:pt>
                <c:pt idx="12369">
                  <c:v>12.368</c:v>
                </c:pt>
                <c:pt idx="12370">
                  <c:v>12.369</c:v>
                </c:pt>
                <c:pt idx="12371">
                  <c:v>12.37</c:v>
                </c:pt>
                <c:pt idx="12372">
                  <c:v>12.371</c:v>
                </c:pt>
                <c:pt idx="12373">
                  <c:v>12.372</c:v>
                </c:pt>
                <c:pt idx="12374">
                  <c:v>12.372999999999999</c:v>
                </c:pt>
                <c:pt idx="12375">
                  <c:v>12.374000000000001</c:v>
                </c:pt>
                <c:pt idx="12376">
                  <c:v>12.375</c:v>
                </c:pt>
                <c:pt idx="12377">
                  <c:v>12.375999999999999</c:v>
                </c:pt>
                <c:pt idx="12378">
                  <c:v>12.377000000000001</c:v>
                </c:pt>
                <c:pt idx="12379">
                  <c:v>12.378</c:v>
                </c:pt>
                <c:pt idx="12380">
                  <c:v>12.379</c:v>
                </c:pt>
                <c:pt idx="12381">
                  <c:v>12.38</c:v>
                </c:pt>
                <c:pt idx="12382">
                  <c:v>12.381</c:v>
                </c:pt>
                <c:pt idx="12383">
                  <c:v>12.382</c:v>
                </c:pt>
                <c:pt idx="12384">
                  <c:v>12.382999999999999</c:v>
                </c:pt>
                <c:pt idx="12385">
                  <c:v>12.384</c:v>
                </c:pt>
                <c:pt idx="12386">
                  <c:v>12.385</c:v>
                </c:pt>
                <c:pt idx="12387">
                  <c:v>12.385999999999999</c:v>
                </c:pt>
                <c:pt idx="12388">
                  <c:v>12.387</c:v>
                </c:pt>
                <c:pt idx="12389">
                  <c:v>12.388</c:v>
                </c:pt>
                <c:pt idx="12390">
                  <c:v>12.388999999999999</c:v>
                </c:pt>
                <c:pt idx="12391">
                  <c:v>12.39</c:v>
                </c:pt>
                <c:pt idx="12392">
                  <c:v>12.391</c:v>
                </c:pt>
                <c:pt idx="12393">
                  <c:v>12.391999999999999</c:v>
                </c:pt>
                <c:pt idx="12394">
                  <c:v>12.393000000000001</c:v>
                </c:pt>
                <c:pt idx="12395">
                  <c:v>12.394</c:v>
                </c:pt>
                <c:pt idx="12396">
                  <c:v>12.395</c:v>
                </c:pt>
                <c:pt idx="12397">
                  <c:v>12.396000000000001</c:v>
                </c:pt>
                <c:pt idx="12398">
                  <c:v>12.397</c:v>
                </c:pt>
                <c:pt idx="12399">
                  <c:v>12.398</c:v>
                </c:pt>
                <c:pt idx="12400">
                  <c:v>12.398999999999999</c:v>
                </c:pt>
                <c:pt idx="12401">
                  <c:v>12.4</c:v>
                </c:pt>
                <c:pt idx="12402">
                  <c:v>12.401</c:v>
                </c:pt>
                <c:pt idx="12403">
                  <c:v>12.401999999999999</c:v>
                </c:pt>
                <c:pt idx="12404">
                  <c:v>12.403</c:v>
                </c:pt>
                <c:pt idx="12405">
                  <c:v>12.404</c:v>
                </c:pt>
                <c:pt idx="12406">
                  <c:v>12.404999999999999</c:v>
                </c:pt>
                <c:pt idx="12407">
                  <c:v>12.406000000000001</c:v>
                </c:pt>
                <c:pt idx="12408">
                  <c:v>12.407</c:v>
                </c:pt>
                <c:pt idx="12409">
                  <c:v>12.407999999999999</c:v>
                </c:pt>
                <c:pt idx="12410">
                  <c:v>12.409000000000001</c:v>
                </c:pt>
                <c:pt idx="12411">
                  <c:v>12.41</c:v>
                </c:pt>
                <c:pt idx="12412">
                  <c:v>12.411</c:v>
                </c:pt>
                <c:pt idx="12413">
                  <c:v>12.412000000000001</c:v>
                </c:pt>
                <c:pt idx="12414">
                  <c:v>12.413</c:v>
                </c:pt>
                <c:pt idx="12415">
                  <c:v>12.414</c:v>
                </c:pt>
                <c:pt idx="12416">
                  <c:v>12.414999999999999</c:v>
                </c:pt>
                <c:pt idx="12417">
                  <c:v>12.416</c:v>
                </c:pt>
                <c:pt idx="12418">
                  <c:v>12.417</c:v>
                </c:pt>
                <c:pt idx="12419">
                  <c:v>12.417999999999999</c:v>
                </c:pt>
                <c:pt idx="12420">
                  <c:v>12.419</c:v>
                </c:pt>
                <c:pt idx="12421">
                  <c:v>12.42</c:v>
                </c:pt>
                <c:pt idx="12422">
                  <c:v>12.420999999999999</c:v>
                </c:pt>
                <c:pt idx="12423">
                  <c:v>12.422000000000001</c:v>
                </c:pt>
                <c:pt idx="12424">
                  <c:v>12.423</c:v>
                </c:pt>
                <c:pt idx="12425">
                  <c:v>12.423999999999999</c:v>
                </c:pt>
                <c:pt idx="12426">
                  <c:v>12.425000000000001</c:v>
                </c:pt>
                <c:pt idx="12427">
                  <c:v>12.426</c:v>
                </c:pt>
                <c:pt idx="12428">
                  <c:v>12.427</c:v>
                </c:pt>
                <c:pt idx="12429">
                  <c:v>12.428000000000001</c:v>
                </c:pt>
                <c:pt idx="12430">
                  <c:v>12.429</c:v>
                </c:pt>
                <c:pt idx="12431">
                  <c:v>12.43</c:v>
                </c:pt>
                <c:pt idx="12432">
                  <c:v>12.430999999999999</c:v>
                </c:pt>
                <c:pt idx="12433">
                  <c:v>12.432</c:v>
                </c:pt>
                <c:pt idx="12434">
                  <c:v>12.433</c:v>
                </c:pt>
                <c:pt idx="12435">
                  <c:v>12.433999999999999</c:v>
                </c:pt>
                <c:pt idx="12436">
                  <c:v>12.435</c:v>
                </c:pt>
                <c:pt idx="12437">
                  <c:v>12.436</c:v>
                </c:pt>
                <c:pt idx="12438">
                  <c:v>12.436999999999999</c:v>
                </c:pt>
                <c:pt idx="12439">
                  <c:v>12.438000000000001</c:v>
                </c:pt>
                <c:pt idx="12440">
                  <c:v>12.439</c:v>
                </c:pt>
                <c:pt idx="12441">
                  <c:v>12.44</c:v>
                </c:pt>
                <c:pt idx="12442">
                  <c:v>12.441000000000001</c:v>
                </c:pt>
                <c:pt idx="12443">
                  <c:v>12.442</c:v>
                </c:pt>
                <c:pt idx="12444">
                  <c:v>12.443</c:v>
                </c:pt>
                <c:pt idx="12445">
                  <c:v>12.444000000000001</c:v>
                </c:pt>
                <c:pt idx="12446">
                  <c:v>12.445</c:v>
                </c:pt>
                <c:pt idx="12447">
                  <c:v>12.446</c:v>
                </c:pt>
                <c:pt idx="12448">
                  <c:v>12.446999999999999</c:v>
                </c:pt>
                <c:pt idx="12449">
                  <c:v>12.448</c:v>
                </c:pt>
                <c:pt idx="12450">
                  <c:v>12.449</c:v>
                </c:pt>
                <c:pt idx="12451">
                  <c:v>12.45</c:v>
                </c:pt>
                <c:pt idx="12452">
                  <c:v>12.451000000000001</c:v>
                </c:pt>
                <c:pt idx="12453">
                  <c:v>12.452</c:v>
                </c:pt>
                <c:pt idx="12454">
                  <c:v>12.452999999999999</c:v>
                </c:pt>
                <c:pt idx="12455">
                  <c:v>12.454000000000001</c:v>
                </c:pt>
                <c:pt idx="12456">
                  <c:v>12.455</c:v>
                </c:pt>
                <c:pt idx="12457">
                  <c:v>12.456</c:v>
                </c:pt>
                <c:pt idx="12458">
                  <c:v>12.457000000000001</c:v>
                </c:pt>
                <c:pt idx="12459">
                  <c:v>12.458</c:v>
                </c:pt>
                <c:pt idx="12460">
                  <c:v>12.459</c:v>
                </c:pt>
                <c:pt idx="12461">
                  <c:v>12.46</c:v>
                </c:pt>
                <c:pt idx="12462">
                  <c:v>12.461</c:v>
                </c:pt>
                <c:pt idx="12463">
                  <c:v>12.462</c:v>
                </c:pt>
                <c:pt idx="12464">
                  <c:v>12.462999999999999</c:v>
                </c:pt>
                <c:pt idx="12465">
                  <c:v>12.464</c:v>
                </c:pt>
                <c:pt idx="12466">
                  <c:v>12.465</c:v>
                </c:pt>
                <c:pt idx="12467">
                  <c:v>12.465999999999999</c:v>
                </c:pt>
                <c:pt idx="12468">
                  <c:v>12.467000000000001</c:v>
                </c:pt>
                <c:pt idx="12469">
                  <c:v>12.468</c:v>
                </c:pt>
                <c:pt idx="12470">
                  <c:v>12.468999999999999</c:v>
                </c:pt>
                <c:pt idx="12471">
                  <c:v>12.47</c:v>
                </c:pt>
                <c:pt idx="12472">
                  <c:v>12.471</c:v>
                </c:pt>
                <c:pt idx="12473">
                  <c:v>12.472</c:v>
                </c:pt>
                <c:pt idx="12474">
                  <c:v>12.473000000000001</c:v>
                </c:pt>
                <c:pt idx="12475">
                  <c:v>12.474</c:v>
                </c:pt>
                <c:pt idx="12476">
                  <c:v>12.475</c:v>
                </c:pt>
                <c:pt idx="12477">
                  <c:v>12.476000000000001</c:v>
                </c:pt>
                <c:pt idx="12478">
                  <c:v>12.477</c:v>
                </c:pt>
                <c:pt idx="12479">
                  <c:v>12.478</c:v>
                </c:pt>
                <c:pt idx="12480">
                  <c:v>12.478999999999999</c:v>
                </c:pt>
                <c:pt idx="12481">
                  <c:v>12.48</c:v>
                </c:pt>
                <c:pt idx="12482">
                  <c:v>12.481</c:v>
                </c:pt>
                <c:pt idx="12483">
                  <c:v>12.481999999999999</c:v>
                </c:pt>
                <c:pt idx="12484">
                  <c:v>12.483000000000001</c:v>
                </c:pt>
                <c:pt idx="12485">
                  <c:v>12.484</c:v>
                </c:pt>
                <c:pt idx="12486">
                  <c:v>12.484999999999999</c:v>
                </c:pt>
                <c:pt idx="12487">
                  <c:v>12.486000000000001</c:v>
                </c:pt>
                <c:pt idx="12488">
                  <c:v>12.487</c:v>
                </c:pt>
                <c:pt idx="12489">
                  <c:v>12.488</c:v>
                </c:pt>
                <c:pt idx="12490">
                  <c:v>12.489000000000001</c:v>
                </c:pt>
                <c:pt idx="12491">
                  <c:v>12.49</c:v>
                </c:pt>
                <c:pt idx="12492">
                  <c:v>12.491</c:v>
                </c:pt>
                <c:pt idx="12493">
                  <c:v>12.492000000000001</c:v>
                </c:pt>
                <c:pt idx="12494">
                  <c:v>12.493</c:v>
                </c:pt>
                <c:pt idx="12495">
                  <c:v>12.494</c:v>
                </c:pt>
                <c:pt idx="12496">
                  <c:v>12.494999999999999</c:v>
                </c:pt>
                <c:pt idx="12497">
                  <c:v>12.496</c:v>
                </c:pt>
                <c:pt idx="12498">
                  <c:v>12.497</c:v>
                </c:pt>
                <c:pt idx="12499">
                  <c:v>12.497999999999999</c:v>
                </c:pt>
                <c:pt idx="12500">
                  <c:v>12.499000000000001</c:v>
                </c:pt>
                <c:pt idx="12501">
                  <c:v>12.5</c:v>
                </c:pt>
                <c:pt idx="12502">
                  <c:v>12.500999999999999</c:v>
                </c:pt>
                <c:pt idx="12503">
                  <c:v>12.502000000000001</c:v>
                </c:pt>
                <c:pt idx="12504">
                  <c:v>12.503</c:v>
                </c:pt>
                <c:pt idx="12505">
                  <c:v>12.504</c:v>
                </c:pt>
                <c:pt idx="12506">
                  <c:v>12.505000000000001</c:v>
                </c:pt>
                <c:pt idx="12507">
                  <c:v>12.506</c:v>
                </c:pt>
                <c:pt idx="12508">
                  <c:v>12.507</c:v>
                </c:pt>
                <c:pt idx="12509">
                  <c:v>12.507999999999999</c:v>
                </c:pt>
                <c:pt idx="12510">
                  <c:v>12.509</c:v>
                </c:pt>
                <c:pt idx="12511">
                  <c:v>12.51</c:v>
                </c:pt>
                <c:pt idx="12512">
                  <c:v>12.510999999999999</c:v>
                </c:pt>
                <c:pt idx="12513">
                  <c:v>12.512</c:v>
                </c:pt>
                <c:pt idx="12514">
                  <c:v>12.513</c:v>
                </c:pt>
                <c:pt idx="12515">
                  <c:v>12.513999999999999</c:v>
                </c:pt>
                <c:pt idx="12516">
                  <c:v>12.515000000000001</c:v>
                </c:pt>
                <c:pt idx="12517">
                  <c:v>12.516</c:v>
                </c:pt>
                <c:pt idx="12518">
                  <c:v>12.516999999999999</c:v>
                </c:pt>
                <c:pt idx="12519">
                  <c:v>12.518000000000001</c:v>
                </c:pt>
                <c:pt idx="12520">
                  <c:v>12.519</c:v>
                </c:pt>
                <c:pt idx="12521">
                  <c:v>12.52</c:v>
                </c:pt>
                <c:pt idx="12522">
                  <c:v>12.521000000000001</c:v>
                </c:pt>
                <c:pt idx="12523">
                  <c:v>12.522</c:v>
                </c:pt>
                <c:pt idx="12524">
                  <c:v>12.523</c:v>
                </c:pt>
                <c:pt idx="12525">
                  <c:v>12.523999999999999</c:v>
                </c:pt>
                <c:pt idx="12526">
                  <c:v>12.525</c:v>
                </c:pt>
                <c:pt idx="12527">
                  <c:v>12.526</c:v>
                </c:pt>
                <c:pt idx="12528">
                  <c:v>12.526999999999999</c:v>
                </c:pt>
                <c:pt idx="12529">
                  <c:v>12.528</c:v>
                </c:pt>
                <c:pt idx="12530">
                  <c:v>12.529</c:v>
                </c:pt>
                <c:pt idx="12531">
                  <c:v>12.53</c:v>
                </c:pt>
                <c:pt idx="12532">
                  <c:v>12.531000000000001</c:v>
                </c:pt>
                <c:pt idx="12533">
                  <c:v>12.532</c:v>
                </c:pt>
                <c:pt idx="12534">
                  <c:v>12.532999999999999</c:v>
                </c:pt>
                <c:pt idx="12535">
                  <c:v>12.534000000000001</c:v>
                </c:pt>
                <c:pt idx="12536">
                  <c:v>12.535</c:v>
                </c:pt>
                <c:pt idx="12537">
                  <c:v>12.536</c:v>
                </c:pt>
                <c:pt idx="12538">
                  <c:v>12.537000000000001</c:v>
                </c:pt>
                <c:pt idx="12539">
                  <c:v>12.538</c:v>
                </c:pt>
                <c:pt idx="12540">
                  <c:v>12.539</c:v>
                </c:pt>
                <c:pt idx="12541">
                  <c:v>12.54</c:v>
                </c:pt>
                <c:pt idx="12542">
                  <c:v>12.541</c:v>
                </c:pt>
                <c:pt idx="12543">
                  <c:v>12.542</c:v>
                </c:pt>
                <c:pt idx="12544">
                  <c:v>12.542999999999999</c:v>
                </c:pt>
                <c:pt idx="12545">
                  <c:v>12.544</c:v>
                </c:pt>
                <c:pt idx="12546">
                  <c:v>12.545</c:v>
                </c:pt>
                <c:pt idx="12547">
                  <c:v>12.545999999999999</c:v>
                </c:pt>
                <c:pt idx="12548">
                  <c:v>12.547000000000001</c:v>
                </c:pt>
                <c:pt idx="12549">
                  <c:v>12.548</c:v>
                </c:pt>
                <c:pt idx="12550">
                  <c:v>12.548999999999999</c:v>
                </c:pt>
                <c:pt idx="12551">
                  <c:v>12.55</c:v>
                </c:pt>
                <c:pt idx="12552">
                  <c:v>12.551</c:v>
                </c:pt>
                <c:pt idx="12553">
                  <c:v>12.552</c:v>
                </c:pt>
                <c:pt idx="12554">
                  <c:v>12.553000000000001</c:v>
                </c:pt>
                <c:pt idx="12555">
                  <c:v>12.554</c:v>
                </c:pt>
                <c:pt idx="12556">
                  <c:v>12.555</c:v>
                </c:pt>
                <c:pt idx="12557">
                  <c:v>12.555999999999999</c:v>
                </c:pt>
                <c:pt idx="12558">
                  <c:v>12.557</c:v>
                </c:pt>
                <c:pt idx="12559">
                  <c:v>12.558</c:v>
                </c:pt>
                <c:pt idx="12560">
                  <c:v>12.558999999999999</c:v>
                </c:pt>
                <c:pt idx="12561">
                  <c:v>12.56</c:v>
                </c:pt>
                <c:pt idx="12562">
                  <c:v>12.561</c:v>
                </c:pt>
                <c:pt idx="12563">
                  <c:v>12.561999999999999</c:v>
                </c:pt>
                <c:pt idx="12564">
                  <c:v>12.563000000000001</c:v>
                </c:pt>
                <c:pt idx="12565">
                  <c:v>12.564</c:v>
                </c:pt>
                <c:pt idx="12566">
                  <c:v>12.565</c:v>
                </c:pt>
                <c:pt idx="12567">
                  <c:v>12.566000000000001</c:v>
                </c:pt>
                <c:pt idx="12568">
                  <c:v>12.567</c:v>
                </c:pt>
                <c:pt idx="12569">
                  <c:v>12.568</c:v>
                </c:pt>
                <c:pt idx="12570">
                  <c:v>12.569000000000001</c:v>
                </c:pt>
                <c:pt idx="12571">
                  <c:v>12.57</c:v>
                </c:pt>
                <c:pt idx="12572">
                  <c:v>12.571</c:v>
                </c:pt>
                <c:pt idx="12573">
                  <c:v>12.571999999999999</c:v>
                </c:pt>
                <c:pt idx="12574">
                  <c:v>12.573</c:v>
                </c:pt>
                <c:pt idx="12575">
                  <c:v>12.574</c:v>
                </c:pt>
                <c:pt idx="12576">
                  <c:v>12.574999999999999</c:v>
                </c:pt>
                <c:pt idx="12577">
                  <c:v>12.576000000000001</c:v>
                </c:pt>
                <c:pt idx="12578">
                  <c:v>12.577</c:v>
                </c:pt>
                <c:pt idx="12579">
                  <c:v>12.577999999999999</c:v>
                </c:pt>
                <c:pt idx="12580">
                  <c:v>12.579000000000001</c:v>
                </c:pt>
                <c:pt idx="12581">
                  <c:v>12.58</c:v>
                </c:pt>
                <c:pt idx="12582">
                  <c:v>12.581</c:v>
                </c:pt>
                <c:pt idx="12583">
                  <c:v>12.582000000000001</c:v>
                </c:pt>
                <c:pt idx="12584">
                  <c:v>12.583</c:v>
                </c:pt>
                <c:pt idx="12585">
                  <c:v>12.584</c:v>
                </c:pt>
                <c:pt idx="12586">
                  <c:v>12.585000000000001</c:v>
                </c:pt>
                <c:pt idx="12587">
                  <c:v>12.586</c:v>
                </c:pt>
                <c:pt idx="12588">
                  <c:v>12.587</c:v>
                </c:pt>
                <c:pt idx="12589">
                  <c:v>12.587999999999999</c:v>
                </c:pt>
                <c:pt idx="12590">
                  <c:v>12.589</c:v>
                </c:pt>
                <c:pt idx="12591">
                  <c:v>12.59</c:v>
                </c:pt>
                <c:pt idx="12592">
                  <c:v>12.590999999999999</c:v>
                </c:pt>
                <c:pt idx="12593">
                  <c:v>12.592000000000001</c:v>
                </c:pt>
                <c:pt idx="12594">
                  <c:v>12.593</c:v>
                </c:pt>
                <c:pt idx="12595">
                  <c:v>12.593999999999999</c:v>
                </c:pt>
                <c:pt idx="12596">
                  <c:v>12.595000000000001</c:v>
                </c:pt>
                <c:pt idx="12597">
                  <c:v>12.596</c:v>
                </c:pt>
                <c:pt idx="12598">
                  <c:v>12.597</c:v>
                </c:pt>
                <c:pt idx="12599">
                  <c:v>12.598000000000001</c:v>
                </c:pt>
                <c:pt idx="12600">
                  <c:v>12.599</c:v>
                </c:pt>
                <c:pt idx="12601">
                  <c:v>12.6</c:v>
                </c:pt>
                <c:pt idx="12602">
                  <c:v>12.601000000000001</c:v>
                </c:pt>
                <c:pt idx="12603">
                  <c:v>12.602</c:v>
                </c:pt>
                <c:pt idx="12604">
                  <c:v>12.603</c:v>
                </c:pt>
                <c:pt idx="12605">
                  <c:v>12.603999999999999</c:v>
                </c:pt>
                <c:pt idx="12606">
                  <c:v>12.605</c:v>
                </c:pt>
                <c:pt idx="12607">
                  <c:v>12.606</c:v>
                </c:pt>
                <c:pt idx="12608">
                  <c:v>12.606999999999999</c:v>
                </c:pt>
                <c:pt idx="12609">
                  <c:v>12.608000000000001</c:v>
                </c:pt>
                <c:pt idx="12610">
                  <c:v>12.609</c:v>
                </c:pt>
                <c:pt idx="12611">
                  <c:v>12.61</c:v>
                </c:pt>
                <c:pt idx="12612">
                  <c:v>12.611000000000001</c:v>
                </c:pt>
                <c:pt idx="12613">
                  <c:v>12.612</c:v>
                </c:pt>
                <c:pt idx="12614">
                  <c:v>12.613</c:v>
                </c:pt>
                <c:pt idx="12615">
                  <c:v>12.614000000000001</c:v>
                </c:pt>
                <c:pt idx="12616">
                  <c:v>12.615</c:v>
                </c:pt>
                <c:pt idx="12617">
                  <c:v>12.616</c:v>
                </c:pt>
                <c:pt idx="12618">
                  <c:v>12.617000000000001</c:v>
                </c:pt>
                <c:pt idx="12619">
                  <c:v>12.618</c:v>
                </c:pt>
                <c:pt idx="12620">
                  <c:v>12.619</c:v>
                </c:pt>
                <c:pt idx="12621">
                  <c:v>12.62</c:v>
                </c:pt>
                <c:pt idx="12622">
                  <c:v>12.621</c:v>
                </c:pt>
                <c:pt idx="12623">
                  <c:v>12.622</c:v>
                </c:pt>
                <c:pt idx="12624">
                  <c:v>12.622999999999999</c:v>
                </c:pt>
                <c:pt idx="12625">
                  <c:v>12.624000000000001</c:v>
                </c:pt>
                <c:pt idx="12626">
                  <c:v>12.625</c:v>
                </c:pt>
                <c:pt idx="12627">
                  <c:v>12.625999999999999</c:v>
                </c:pt>
                <c:pt idx="12628">
                  <c:v>12.627000000000001</c:v>
                </c:pt>
                <c:pt idx="12629">
                  <c:v>12.628</c:v>
                </c:pt>
                <c:pt idx="12630">
                  <c:v>12.629</c:v>
                </c:pt>
                <c:pt idx="12631">
                  <c:v>12.63</c:v>
                </c:pt>
                <c:pt idx="12632">
                  <c:v>12.631</c:v>
                </c:pt>
                <c:pt idx="12633">
                  <c:v>12.632</c:v>
                </c:pt>
                <c:pt idx="12634">
                  <c:v>12.632999999999999</c:v>
                </c:pt>
                <c:pt idx="12635">
                  <c:v>12.634</c:v>
                </c:pt>
                <c:pt idx="12636">
                  <c:v>12.635</c:v>
                </c:pt>
                <c:pt idx="12637">
                  <c:v>12.635999999999999</c:v>
                </c:pt>
                <c:pt idx="12638">
                  <c:v>12.637</c:v>
                </c:pt>
                <c:pt idx="12639">
                  <c:v>12.638</c:v>
                </c:pt>
                <c:pt idx="12640">
                  <c:v>12.638999999999999</c:v>
                </c:pt>
                <c:pt idx="12641">
                  <c:v>12.64</c:v>
                </c:pt>
                <c:pt idx="12642">
                  <c:v>12.641</c:v>
                </c:pt>
                <c:pt idx="12643">
                  <c:v>12.641999999999999</c:v>
                </c:pt>
                <c:pt idx="12644">
                  <c:v>12.643000000000001</c:v>
                </c:pt>
                <c:pt idx="12645">
                  <c:v>12.644</c:v>
                </c:pt>
                <c:pt idx="12646">
                  <c:v>12.645</c:v>
                </c:pt>
                <c:pt idx="12647">
                  <c:v>12.646000000000001</c:v>
                </c:pt>
                <c:pt idx="12648">
                  <c:v>12.647</c:v>
                </c:pt>
                <c:pt idx="12649">
                  <c:v>12.648</c:v>
                </c:pt>
                <c:pt idx="12650">
                  <c:v>12.648999999999999</c:v>
                </c:pt>
                <c:pt idx="12651">
                  <c:v>12.65</c:v>
                </c:pt>
                <c:pt idx="12652">
                  <c:v>12.651</c:v>
                </c:pt>
                <c:pt idx="12653">
                  <c:v>12.651999999999999</c:v>
                </c:pt>
                <c:pt idx="12654">
                  <c:v>12.653</c:v>
                </c:pt>
                <c:pt idx="12655">
                  <c:v>12.654</c:v>
                </c:pt>
                <c:pt idx="12656">
                  <c:v>12.654999999999999</c:v>
                </c:pt>
                <c:pt idx="12657">
                  <c:v>12.656000000000001</c:v>
                </c:pt>
                <c:pt idx="12658">
                  <c:v>12.657</c:v>
                </c:pt>
                <c:pt idx="12659">
                  <c:v>12.657999999999999</c:v>
                </c:pt>
                <c:pt idx="12660">
                  <c:v>12.659000000000001</c:v>
                </c:pt>
                <c:pt idx="12661">
                  <c:v>12.66</c:v>
                </c:pt>
                <c:pt idx="12662">
                  <c:v>12.661</c:v>
                </c:pt>
                <c:pt idx="12663">
                  <c:v>12.662000000000001</c:v>
                </c:pt>
                <c:pt idx="12664">
                  <c:v>12.663</c:v>
                </c:pt>
                <c:pt idx="12665">
                  <c:v>12.664</c:v>
                </c:pt>
                <c:pt idx="12666">
                  <c:v>12.664999999999999</c:v>
                </c:pt>
                <c:pt idx="12667">
                  <c:v>12.666</c:v>
                </c:pt>
                <c:pt idx="12668">
                  <c:v>12.667</c:v>
                </c:pt>
                <c:pt idx="12669">
                  <c:v>12.667999999999999</c:v>
                </c:pt>
                <c:pt idx="12670">
                  <c:v>12.669</c:v>
                </c:pt>
                <c:pt idx="12671">
                  <c:v>12.67</c:v>
                </c:pt>
                <c:pt idx="12672">
                  <c:v>12.670999999999999</c:v>
                </c:pt>
                <c:pt idx="12673">
                  <c:v>12.672000000000001</c:v>
                </c:pt>
                <c:pt idx="12674">
                  <c:v>12.673</c:v>
                </c:pt>
                <c:pt idx="12675">
                  <c:v>12.673999999999999</c:v>
                </c:pt>
                <c:pt idx="12676">
                  <c:v>12.675000000000001</c:v>
                </c:pt>
                <c:pt idx="12677">
                  <c:v>12.676</c:v>
                </c:pt>
                <c:pt idx="12678">
                  <c:v>12.677</c:v>
                </c:pt>
                <c:pt idx="12679">
                  <c:v>12.678000000000001</c:v>
                </c:pt>
                <c:pt idx="12680">
                  <c:v>12.679</c:v>
                </c:pt>
                <c:pt idx="12681">
                  <c:v>12.68</c:v>
                </c:pt>
                <c:pt idx="12682">
                  <c:v>12.680999999999999</c:v>
                </c:pt>
                <c:pt idx="12683">
                  <c:v>12.682</c:v>
                </c:pt>
                <c:pt idx="12684">
                  <c:v>12.683</c:v>
                </c:pt>
                <c:pt idx="12685">
                  <c:v>12.683999999999999</c:v>
                </c:pt>
                <c:pt idx="12686">
                  <c:v>12.685</c:v>
                </c:pt>
                <c:pt idx="12687">
                  <c:v>12.686</c:v>
                </c:pt>
                <c:pt idx="12688">
                  <c:v>12.686999999999999</c:v>
                </c:pt>
                <c:pt idx="12689">
                  <c:v>12.688000000000001</c:v>
                </c:pt>
                <c:pt idx="12690">
                  <c:v>12.689</c:v>
                </c:pt>
                <c:pt idx="12691">
                  <c:v>12.69</c:v>
                </c:pt>
                <c:pt idx="12692">
                  <c:v>12.691000000000001</c:v>
                </c:pt>
                <c:pt idx="12693">
                  <c:v>12.692</c:v>
                </c:pt>
                <c:pt idx="12694">
                  <c:v>12.693</c:v>
                </c:pt>
                <c:pt idx="12695">
                  <c:v>12.694000000000001</c:v>
                </c:pt>
                <c:pt idx="12696">
                  <c:v>12.695</c:v>
                </c:pt>
                <c:pt idx="12697">
                  <c:v>12.696</c:v>
                </c:pt>
                <c:pt idx="12698">
                  <c:v>12.696999999999999</c:v>
                </c:pt>
                <c:pt idx="12699">
                  <c:v>12.698</c:v>
                </c:pt>
                <c:pt idx="12700">
                  <c:v>12.699</c:v>
                </c:pt>
                <c:pt idx="12701">
                  <c:v>12.7</c:v>
                </c:pt>
                <c:pt idx="12702">
                  <c:v>12.701000000000001</c:v>
                </c:pt>
                <c:pt idx="12703">
                  <c:v>12.702</c:v>
                </c:pt>
                <c:pt idx="12704">
                  <c:v>12.702999999999999</c:v>
                </c:pt>
                <c:pt idx="12705">
                  <c:v>12.704000000000001</c:v>
                </c:pt>
                <c:pt idx="12706">
                  <c:v>12.705</c:v>
                </c:pt>
                <c:pt idx="12707">
                  <c:v>12.706</c:v>
                </c:pt>
                <c:pt idx="12708">
                  <c:v>12.707000000000001</c:v>
                </c:pt>
                <c:pt idx="12709">
                  <c:v>12.708</c:v>
                </c:pt>
                <c:pt idx="12710">
                  <c:v>12.709</c:v>
                </c:pt>
                <c:pt idx="12711">
                  <c:v>12.71</c:v>
                </c:pt>
                <c:pt idx="12712">
                  <c:v>12.711</c:v>
                </c:pt>
                <c:pt idx="12713">
                  <c:v>12.712</c:v>
                </c:pt>
                <c:pt idx="12714">
                  <c:v>12.712999999999999</c:v>
                </c:pt>
                <c:pt idx="12715">
                  <c:v>12.714</c:v>
                </c:pt>
                <c:pt idx="12716">
                  <c:v>12.715</c:v>
                </c:pt>
                <c:pt idx="12717">
                  <c:v>12.715999999999999</c:v>
                </c:pt>
                <c:pt idx="12718">
                  <c:v>12.717000000000001</c:v>
                </c:pt>
                <c:pt idx="12719">
                  <c:v>12.718</c:v>
                </c:pt>
                <c:pt idx="12720">
                  <c:v>12.718999999999999</c:v>
                </c:pt>
                <c:pt idx="12721">
                  <c:v>12.72</c:v>
                </c:pt>
                <c:pt idx="12722">
                  <c:v>12.721</c:v>
                </c:pt>
                <c:pt idx="12723">
                  <c:v>12.722</c:v>
                </c:pt>
                <c:pt idx="12724">
                  <c:v>12.723000000000001</c:v>
                </c:pt>
                <c:pt idx="12725">
                  <c:v>12.724</c:v>
                </c:pt>
                <c:pt idx="12726">
                  <c:v>12.725</c:v>
                </c:pt>
                <c:pt idx="12727">
                  <c:v>12.726000000000001</c:v>
                </c:pt>
                <c:pt idx="12728">
                  <c:v>12.727</c:v>
                </c:pt>
                <c:pt idx="12729">
                  <c:v>12.728</c:v>
                </c:pt>
                <c:pt idx="12730">
                  <c:v>12.728999999999999</c:v>
                </c:pt>
                <c:pt idx="12731">
                  <c:v>12.73</c:v>
                </c:pt>
                <c:pt idx="12732">
                  <c:v>12.731</c:v>
                </c:pt>
                <c:pt idx="12733">
                  <c:v>12.731999999999999</c:v>
                </c:pt>
                <c:pt idx="12734">
                  <c:v>12.733000000000001</c:v>
                </c:pt>
                <c:pt idx="12735">
                  <c:v>12.734</c:v>
                </c:pt>
                <c:pt idx="12736">
                  <c:v>12.734999999999999</c:v>
                </c:pt>
                <c:pt idx="12737">
                  <c:v>12.736000000000001</c:v>
                </c:pt>
                <c:pt idx="12738">
                  <c:v>12.737</c:v>
                </c:pt>
                <c:pt idx="12739">
                  <c:v>12.738</c:v>
                </c:pt>
                <c:pt idx="12740">
                  <c:v>12.739000000000001</c:v>
                </c:pt>
                <c:pt idx="12741">
                  <c:v>12.74</c:v>
                </c:pt>
                <c:pt idx="12742">
                  <c:v>12.741</c:v>
                </c:pt>
                <c:pt idx="12743">
                  <c:v>12.742000000000001</c:v>
                </c:pt>
                <c:pt idx="12744">
                  <c:v>12.743</c:v>
                </c:pt>
                <c:pt idx="12745">
                  <c:v>12.744</c:v>
                </c:pt>
                <c:pt idx="12746">
                  <c:v>12.744999999999999</c:v>
                </c:pt>
                <c:pt idx="12747">
                  <c:v>12.746</c:v>
                </c:pt>
                <c:pt idx="12748">
                  <c:v>12.747</c:v>
                </c:pt>
                <c:pt idx="12749">
                  <c:v>12.747999999999999</c:v>
                </c:pt>
                <c:pt idx="12750">
                  <c:v>12.749000000000001</c:v>
                </c:pt>
                <c:pt idx="12751">
                  <c:v>12.75</c:v>
                </c:pt>
                <c:pt idx="12752">
                  <c:v>12.750999999999999</c:v>
                </c:pt>
                <c:pt idx="12753">
                  <c:v>12.752000000000001</c:v>
                </c:pt>
                <c:pt idx="12754">
                  <c:v>12.753</c:v>
                </c:pt>
                <c:pt idx="12755">
                  <c:v>12.754</c:v>
                </c:pt>
                <c:pt idx="12756">
                  <c:v>12.755000000000001</c:v>
                </c:pt>
                <c:pt idx="12757">
                  <c:v>12.756</c:v>
                </c:pt>
                <c:pt idx="12758">
                  <c:v>12.757</c:v>
                </c:pt>
                <c:pt idx="12759">
                  <c:v>12.757999999999999</c:v>
                </c:pt>
                <c:pt idx="12760">
                  <c:v>12.759</c:v>
                </c:pt>
                <c:pt idx="12761">
                  <c:v>12.76</c:v>
                </c:pt>
                <c:pt idx="12762">
                  <c:v>12.760999999999999</c:v>
                </c:pt>
                <c:pt idx="12763">
                  <c:v>12.762</c:v>
                </c:pt>
                <c:pt idx="12764">
                  <c:v>12.763</c:v>
                </c:pt>
                <c:pt idx="12765">
                  <c:v>12.763999999999999</c:v>
                </c:pt>
                <c:pt idx="12766">
                  <c:v>12.765000000000001</c:v>
                </c:pt>
                <c:pt idx="12767">
                  <c:v>12.766</c:v>
                </c:pt>
                <c:pt idx="12768">
                  <c:v>12.766999999999999</c:v>
                </c:pt>
                <c:pt idx="12769">
                  <c:v>12.768000000000001</c:v>
                </c:pt>
                <c:pt idx="12770">
                  <c:v>12.769</c:v>
                </c:pt>
                <c:pt idx="12771">
                  <c:v>12.77</c:v>
                </c:pt>
                <c:pt idx="12772">
                  <c:v>12.771000000000001</c:v>
                </c:pt>
                <c:pt idx="12773">
                  <c:v>12.772</c:v>
                </c:pt>
                <c:pt idx="12774">
                  <c:v>12.773</c:v>
                </c:pt>
                <c:pt idx="12775">
                  <c:v>12.773999999999999</c:v>
                </c:pt>
                <c:pt idx="12776">
                  <c:v>12.775</c:v>
                </c:pt>
                <c:pt idx="12777">
                  <c:v>12.776</c:v>
                </c:pt>
                <c:pt idx="12778">
                  <c:v>12.776999999999999</c:v>
                </c:pt>
                <c:pt idx="12779">
                  <c:v>12.778</c:v>
                </c:pt>
                <c:pt idx="12780">
                  <c:v>12.779</c:v>
                </c:pt>
                <c:pt idx="12781">
                  <c:v>12.78</c:v>
                </c:pt>
                <c:pt idx="12782">
                  <c:v>12.781000000000001</c:v>
                </c:pt>
                <c:pt idx="12783">
                  <c:v>12.782</c:v>
                </c:pt>
                <c:pt idx="12784">
                  <c:v>12.782999999999999</c:v>
                </c:pt>
                <c:pt idx="12785">
                  <c:v>12.784000000000001</c:v>
                </c:pt>
                <c:pt idx="12786">
                  <c:v>12.785</c:v>
                </c:pt>
                <c:pt idx="12787">
                  <c:v>12.786</c:v>
                </c:pt>
                <c:pt idx="12788">
                  <c:v>12.787000000000001</c:v>
                </c:pt>
                <c:pt idx="12789">
                  <c:v>12.788</c:v>
                </c:pt>
                <c:pt idx="12790">
                  <c:v>12.789</c:v>
                </c:pt>
                <c:pt idx="12791">
                  <c:v>12.79</c:v>
                </c:pt>
                <c:pt idx="12792">
                  <c:v>12.791</c:v>
                </c:pt>
                <c:pt idx="12793">
                  <c:v>12.792</c:v>
                </c:pt>
                <c:pt idx="12794">
                  <c:v>12.792999999999999</c:v>
                </c:pt>
                <c:pt idx="12795">
                  <c:v>12.794</c:v>
                </c:pt>
                <c:pt idx="12796">
                  <c:v>12.795</c:v>
                </c:pt>
                <c:pt idx="12797">
                  <c:v>12.795999999999999</c:v>
                </c:pt>
                <c:pt idx="12798">
                  <c:v>12.797000000000001</c:v>
                </c:pt>
                <c:pt idx="12799">
                  <c:v>12.798</c:v>
                </c:pt>
                <c:pt idx="12800">
                  <c:v>12.798999999999999</c:v>
                </c:pt>
                <c:pt idx="12801">
                  <c:v>12.8</c:v>
                </c:pt>
                <c:pt idx="12802">
                  <c:v>12.801</c:v>
                </c:pt>
                <c:pt idx="12803">
                  <c:v>12.802</c:v>
                </c:pt>
                <c:pt idx="12804">
                  <c:v>12.803000000000001</c:v>
                </c:pt>
                <c:pt idx="12805">
                  <c:v>12.804</c:v>
                </c:pt>
                <c:pt idx="12806">
                  <c:v>12.805</c:v>
                </c:pt>
                <c:pt idx="12807">
                  <c:v>12.805999999999999</c:v>
                </c:pt>
                <c:pt idx="12808">
                  <c:v>12.807</c:v>
                </c:pt>
                <c:pt idx="12809">
                  <c:v>12.808</c:v>
                </c:pt>
                <c:pt idx="12810">
                  <c:v>12.808999999999999</c:v>
                </c:pt>
                <c:pt idx="12811">
                  <c:v>12.81</c:v>
                </c:pt>
                <c:pt idx="12812">
                  <c:v>12.811</c:v>
                </c:pt>
                <c:pt idx="12813">
                  <c:v>12.811999999999999</c:v>
                </c:pt>
                <c:pt idx="12814">
                  <c:v>12.813000000000001</c:v>
                </c:pt>
                <c:pt idx="12815">
                  <c:v>12.814</c:v>
                </c:pt>
                <c:pt idx="12816">
                  <c:v>12.815</c:v>
                </c:pt>
                <c:pt idx="12817">
                  <c:v>12.816000000000001</c:v>
                </c:pt>
                <c:pt idx="12818">
                  <c:v>12.817</c:v>
                </c:pt>
                <c:pt idx="12819">
                  <c:v>12.818</c:v>
                </c:pt>
                <c:pt idx="12820">
                  <c:v>12.819000000000001</c:v>
                </c:pt>
                <c:pt idx="12821">
                  <c:v>12.82</c:v>
                </c:pt>
                <c:pt idx="12822">
                  <c:v>12.821</c:v>
                </c:pt>
                <c:pt idx="12823">
                  <c:v>12.821999999999999</c:v>
                </c:pt>
                <c:pt idx="12824">
                  <c:v>12.823</c:v>
                </c:pt>
                <c:pt idx="12825">
                  <c:v>12.824</c:v>
                </c:pt>
                <c:pt idx="12826">
                  <c:v>12.824999999999999</c:v>
                </c:pt>
                <c:pt idx="12827">
                  <c:v>12.826000000000001</c:v>
                </c:pt>
                <c:pt idx="12828">
                  <c:v>12.827</c:v>
                </c:pt>
                <c:pt idx="12829">
                  <c:v>12.827999999999999</c:v>
                </c:pt>
                <c:pt idx="12830">
                  <c:v>12.829000000000001</c:v>
                </c:pt>
                <c:pt idx="12831">
                  <c:v>12.83</c:v>
                </c:pt>
                <c:pt idx="12832">
                  <c:v>12.831</c:v>
                </c:pt>
                <c:pt idx="12833">
                  <c:v>12.832000000000001</c:v>
                </c:pt>
                <c:pt idx="12834">
                  <c:v>12.833</c:v>
                </c:pt>
                <c:pt idx="12835">
                  <c:v>12.834</c:v>
                </c:pt>
                <c:pt idx="12836">
                  <c:v>12.835000000000001</c:v>
                </c:pt>
                <c:pt idx="12837">
                  <c:v>12.836</c:v>
                </c:pt>
                <c:pt idx="12838">
                  <c:v>12.837</c:v>
                </c:pt>
                <c:pt idx="12839">
                  <c:v>12.837999999999999</c:v>
                </c:pt>
                <c:pt idx="12840">
                  <c:v>12.839</c:v>
                </c:pt>
                <c:pt idx="12841">
                  <c:v>12.84</c:v>
                </c:pt>
                <c:pt idx="12842">
                  <c:v>12.840999999999999</c:v>
                </c:pt>
                <c:pt idx="12843">
                  <c:v>12.842000000000001</c:v>
                </c:pt>
                <c:pt idx="12844">
                  <c:v>12.843</c:v>
                </c:pt>
                <c:pt idx="12845">
                  <c:v>12.843999999999999</c:v>
                </c:pt>
                <c:pt idx="12846">
                  <c:v>12.845000000000001</c:v>
                </c:pt>
                <c:pt idx="12847">
                  <c:v>12.846</c:v>
                </c:pt>
                <c:pt idx="12848">
                  <c:v>12.847</c:v>
                </c:pt>
                <c:pt idx="12849">
                  <c:v>12.848000000000001</c:v>
                </c:pt>
                <c:pt idx="12850">
                  <c:v>12.849</c:v>
                </c:pt>
                <c:pt idx="12851">
                  <c:v>12.85</c:v>
                </c:pt>
                <c:pt idx="12852">
                  <c:v>12.851000000000001</c:v>
                </c:pt>
                <c:pt idx="12853">
                  <c:v>12.852</c:v>
                </c:pt>
                <c:pt idx="12854">
                  <c:v>12.853</c:v>
                </c:pt>
                <c:pt idx="12855">
                  <c:v>12.853999999999999</c:v>
                </c:pt>
                <c:pt idx="12856">
                  <c:v>12.855</c:v>
                </c:pt>
                <c:pt idx="12857">
                  <c:v>12.856</c:v>
                </c:pt>
                <c:pt idx="12858">
                  <c:v>12.856999999999999</c:v>
                </c:pt>
                <c:pt idx="12859">
                  <c:v>12.858000000000001</c:v>
                </c:pt>
                <c:pt idx="12860">
                  <c:v>12.859</c:v>
                </c:pt>
                <c:pt idx="12861">
                  <c:v>12.86</c:v>
                </c:pt>
                <c:pt idx="12862">
                  <c:v>12.861000000000001</c:v>
                </c:pt>
                <c:pt idx="12863">
                  <c:v>12.862</c:v>
                </c:pt>
                <c:pt idx="12864">
                  <c:v>12.863</c:v>
                </c:pt>
                <c:pt idx="12865">
                  <c:v>12.864000000000001</c:v>
                </c:pt>
                <c:pt idx="12866">
                  <c:v>12.865</c:v>
                </c:pt>
                <c:pt idx="12867">
                  <c:v>12.866</c:v>
                </c:pt>
                <c:pt idx="12868">
                  <c:v>12.867000000000001</c:v>
                </c:pt>
                <c:pt idx="12869">
                  <c:v>12.868</c:v>
                </c:pt>
                <c:pt idx="12870">
                  <c:v>12.869</c:v>
                </c:pt>
                <c:pt idx="12871">
                  <c:v>12.87</c:v>
                </c:pt>
                <c:pt idx="12872">
                  <c:v>12.871</c:v>
                </c:pt>
                <c:pt idx="12873">
                  <c:v>12.872</c:v>
                </c:pt>
                <c:pt idx="12874">
                  <c:v>12.872999999999999</c:v>
                </c:pt>
                <c:pt idx="12875">
                  <c:v>12.874000000000001</c:v>
                </c:pt>
                <c:pt idx="12876">
                  <c:v>12.875</c:v>
                </c:pt>
                <c:pt idx="12877">
                  <c:v>12.875999999999999</c:v>
                </c:pt>
                <c:pt idx="12878">
                  <c:v>12.877000000000001</c:v>
                </c:pt>
                <c:pt idx="12879">
                  <c:v>12.878</c:v>
                </c:pt>
                <c:pt idx="12880">
                  <c:v>12.879</c:v>
                </c:pt>
                <c:pt idx="12881">
                  <c:v>12.88</c:v>
                </c:pt>
                <c:pt idx="12882">
                  <c:v>12.881</c:v>
                </c:pt>
                <c:pt idx="12883">
                  <c:v>12.882</c:v>
                </c:pt>
                <c:pt idx="12884">
                  <c:v>12.882999999999999</c:v>
                </c:pt>
                <c:pt idx="12885">
                  <c:v>12.884</c:v>
                </c:pt>
                <c:pt idx="12886">
                  <c:v>12.885</c:v>
                </c:pt>
                <c:pt idx="12887">
                  <c:v>12.885999999999999</c:v>
                </c:pt>
                <c:pt idx="12888">
                  <c:v>12.887</c:v>
                </c:pt>
                <c:pt idx="12889">
                  <c:v>12.888</c:v>
                </c:pt>
                <c:pt idx="12890">
                  <c:v>12.888999999999999</c:v>
                </c:pt>
                <c:pt idx="12891">
                  <c:v>12.89</c:v>
                </c:pt>
                <c:pt idx="12892">
                  <c:v>12.891</c:v>
                </c:pt>
                <c:pt idx="12893">
                  <c:v>12.891999999999999</c:v>
                </c:pt>
                <c:pt idx="12894">
                  <c:v>12.893000000000001</c:v>
                </c:pt>
                <c:pt idx="12895">
                  <c:v>12.894</c:v>
                </c:pt>
                <c:pt idx="12896">
                  <c:v>12.895</c:v>
                </c:pt>
                <c:pt idx="12897">
                  <c:v>12.896000000000001</c:v>
                </c:pt>
                <c:pt idx="12898">
                  <c:v>12.897</c:v>
                </c:pt>
                <c:pt idx="12899">
                  <c:v>12.898</c:v>
                </c:pt>
                <c:pt idx="12900">
                  <c:v>12.898999999999999</c:v>
                </c:pt>
                <c:pt idx="12901">
                  <c:v>12.9</c:v>
                </c:pt>
                <c:pt idx="12902">
                  <c:v>12.901</c:v>
                </c:pt>
                <c:pt idx="12903">
                  <c:v>12.901999999999999</c:v>
                </c:pt>
                <c:pt idx="12904">
                  <c:v>12.903</c:v>
                </c:pt>
                <c:pt idx="12905">
                  <c:v>12.904</c:v>
                </c:pt>
                <c:pt idx="12906">
                  <c:v>12.904999999999999</c:v>
                </c:pt>
                <c:pt idx="12907">
                  <c:v>12.906000000000001</c:v>
                </c:pt>
                <c:pt idx="12908">
                  <c:v>12.907</c:v>
                </c:pt>
                <c:pt idx="12909">
                  <c:v>12.907999999999999</c:v>
                </c:pt>
                <c:pt idx="12910">
                  <c:v>12.909000000000001</c:v>
                </c:pt>
                <c:pt idx="12911">
                  <c:v>12.91</c:v>
                </c:pt>
                <c:pt idx="12912">
                  <c:v>12.911</c:v>
                </c:pt>
                <c:pt idx="12913">
                  <c:v>12.912000000000001</c:v>
                </c:pt>
                <c:pt idx="12914">
                  <c:v>12.913</c:v>
                </c:pt>
                <c:pt idx="12915">
                  <c:v>12.914</c:v>
                </c:pt>
                <c:pt idx="12916">
                  <c:v>12.914999999999999</c:v>
                </c:pt>
                <c:pt idx="12917">
                  <c:v>12.916</c:v>
                </c:pt>
                <c:pt idx="12918">
                  <c:v>12.917</c:v>
                </c:pt>
                <c:pt idx="12919">
                  <c:v>12.917999999999999</c:v>
                </c:pt>
                <c:pt idx="12920">
                  <c:v>12.919</c:v>
                </c:pt>
                <c:pt idx="12921">
                  <c:v>12.92</c:v>
                </c:pt>
                <c:pt idx="12922">
                  <c:v>12.920999999999999</c:v>
                </c:pt>
                <c:pt idx="12923">
                  <c:v>12.922000000000001</c:v>
                </c:pt>
                <c:pt idx="12924">
                  <c:v>12.923</c:v>
                </c:pt>
                <c:pt idx="12925">
                  <c:v>12.923999999999999</c:v>
                </c:pt>
                <c:pt idx="12926">
                  <c:v>12.925000000000001</c:v>
                </c:pt>
                <c:pt idx="12927">
                  <c:v>12.926</c:v>
                </c:pt>
                <c:pt idx="12928">
                  <c:v>12.927</c:v>
                </c:pt>
                <c:pt idx="12929">
                  <c:v>12.928000000000001</c:v>
                </c:pt>
                <c:pt idx="12930">
                  <c:v>12.929</c:v>
                </c:pt>
                <c:pt idx="12931">
                  <c:v>12.93</c:v>
                </c:pt>
                <c:pt idx="12932">
                  <c:v>12.930999999999999</c:v>
                </c:pt>
                <c:pt idx="12933">
                  <c:v>12.932</c:v>
                </c:pt>
                <c:pt idx="12934">
                  <c:v>12.933</c:v>
                </c:pt>
                <c:pt idx="12935">
                  <c:v>12.933999999999999</c:v>
                </c:pt>
                <c:pt idx="12936">
                  <c:v>12.935</c:v>
                </c:pt>
                <c:pt idx="12937">
                  <c:v>12.936</c:v>
                </c:pt>
                <c:pt idx="12938">
                  <c:v>12.936999999999999</c:v>
                </c:pt>
                <c:pt idx="12939">
                  <c:v>12.938000000000001</c:v>
                </c:pt>
                <c:pt idx="12940">
                  <c:v>12.939</c:v>
                </c:pt>
                <c:pt idx="12941">
                  <c:v>12.94</c:v>
                </c:pt>
                <c:pt idx="12942">
                  <c:v>12.941000000000001</c:v>
                </c:pt>
                <c:pt idx="12943">
                  <c:v>12.942</c:v>
                </c:pt>
                <c:pt idx="12944">
                  <c:v>12.943</c:v>
                </c:pt>
                <c:pt idx="12945">
                  <c:v>12.944000000000001</c:v>
                </c:pt>
                <c:pt idx="12946">
                  <c:v>12.945</c:v>
                </c:pt>
                <c:pt idx="12947">
                  <c:v>12.946</c:v>
                </c:pt>
                <c:pt idx="12948">
                  <c:v>12.946999999999999</c:v>
                </c:pt>
                <c:pt idx="12949">
                  <c:v>12.948</c:v>
                </c:pt>
                <c:pt idx="12950">
                  <c:v>12.949</c:v>
                </c:pt>
                <c:pt idx="12951">
                  <c:v>12.95</c:v>
                </c:pt>
                <c:pt idx="12952">
                  <c:v>12.951000000000001</c:v>
                </c:pt>
                <c:pt idx="12953">
                  <c:v>12.952</c:v>
                </c:pt>
                <c:pt idx="12954">
                  <c:v>12.952999999999999</c:v>
                </c:pt>
                <c:pt idx="12955">
                  <c:v>12.954000000000001</c:v>
                </c:pt>
                <c:pt idx="12956">
                  <c:v>12.955</c:v>
                </c:pt>
                <c:pt idx="12957">
                  <c:v>12.956</c:v>
                </c:pt>
                <c:pt idx="12958">
                  <c:v>12.957000000000001</c:v>
                </c:pt>
                <c:pt idx="12959">
                  <c:v>12.958</c:v>
                </c:pt>
                <c:pt idx="12960">
                  <c:v>12.959</c:v>
                </c:pt>
                <c:pt idx="12961">
                  <c:v>12.96</c:v>
                </c:pt>
                <c:pt idx="12962">
                  <c:v>12.961</c:v>
                </c:pt>
                <c:pt idx="12963">
                  <c:v>12.962</c:v>
                </c:pt>
                <c:pt idx="12964">
                  <c:v>12.962999999999999</c:v>
                </c:pt>
                <c:pt idx="12965">
                  <c:v>12.964</c:v>
                </c:pt>
                <c:pt idx="12966">
                  <c:v>12.965</c:v>
                </c:pt>
                <c:pt idx="12967">
                  <c:v>12.965999999999999</c:v>
                </c:pt>
                <c:pt idx="12968">
                  <c:v>12.967000000000001</c:v>
                </c:pt>
                <c:pt idx="12969">
                  <c:v>12.968</c:v>
                </c:pt>
                <c:pt idx="12970">
                  <c:v>12.968999999999999</c:v>
                </c:pt>
                <c:pt idx="12971">
                  <c:v>12.97</c:v>
                </c:pt>
                <c:pt idx="12972">
                  <c:v>12.971</c:v>
                </c:pt>
                <c:pt idx="12973">
                  <c:v>12.972</c:v>
                </c:pt>
                <c:pt idx="12974">
                  <c:v>12.973000000000001</c:v>
                </c:pt>
                <c:pt idx="12975">
                  <c:v>12.974</c:v>
                </c:pt>
                <c:pt idx="12976">
                  <c:v>12.975</c:v>
                </c:pt>
                <c:pt idx="12977">
                  <c:v>12.976000000000001</c:v>
                </c:pt>
                <c:pt idx="12978">
                  <c:v>12.977</c:v>
                </c:pt>
                <c:pt idx="12979">
                  <c:v>12.978</c:v>
                </c:pt>
                <c:pt idx="12980">
                  <c:v>12.978999999999999</c:v>
                </c:pt>
                <c:pt idx="12981">
                  <c:v>12.98</c:v>
                </c:pt>
                <c:pt idx="12982">
                  <c:v>12.981</c:v>
                </c:pt>
                <c:pt idx="12983">
                  <c:v>12.981999999999999</c:v>
                </c:pt>
                <c:pt idx="12984">
                  <c:v>12.983000000000001</c:v>
                </c:pt>
                <c:pt idx="12985">
                  <c:v>12.984</c:v>
                </c:pt>
                <c:pt idx="12986">
                  <c:v>12.984999999999999</c:v>
                </c:pt>
                <c:pt idx="12987">
                  <c:v>12.986000000000001</c:v>
                </c:pt>
                <c:pt idx="12988">
                  <c:v>12.987</c:v>
                </c:pt>
                <c:pt idx="12989">
                  <c:v>12.988</c:v>
                </c:pt>
                <c:pt idx="12990">
                  <c:v>12.989000000000001</c:v>
                </c:pt>
                <c:pt idx="12991">
                  <c:v>12.99</c:v>
                </c:pt>
                <c:pt idx="12992">
                  <c:v>12.991</c:v>
                </c:pt>
                <c:pt idx="12993">
                  <c:v>12.992000000000001</c:v>
                </c:pt>
                <c:pt idx="12994">
                  <c:v>12.993</c:v>
                </c:pt>
                <c:pt idx="12995">
                  <c:v>12.994</c:v>
                </c:pt>
                <c:pt idx="12996">
                  <c:v>12.994999999999999</c:v>
                </c:pt>
                <c:pt idx="12997">
                  <c:v>12.996</c:v>
                </c:pt>
                <c:pt idx="12998">
                  <c:v>12.997</c:v>
                </c:pt>
                <c:pt idx="12999">
                  <c:v>12.997999999999999</c:v>
                </c:pt>
                <c:pt idx="13000">
                  <c:v>12.999000000000001</c:v>
                </c:pt>
                <c:pt idx="13001">
                  <c:v>13</c:v>
                </c:pt>
                <c:pt idx="13002">
                  <c:v>13.000999999999999</c:v>
                </c:pt>
                <c:pt idx="13003">
                  <c:v>13.002000000000001</c:v>
                </c:pt>
                <c:pt idx="13004">
                  <c:v>13.003</c:v>
                </c:pt>
                <c:pt idx="13005">
                  <c:v>13.004</c:v>
                </c:pt>
                <c:pt idx="13006">
                  <c:v>13.005000000000001</c:v>
                </c:pt>
                <c:pt idx="13007">
                  <c:v>13.006</c:v>
                </c:pt>
                <c:pt idx="13008">
                  <c:v>13.007</c:v>
                </c:pt>
                <c:pt idx="13009">
                  <c:v>13.007999999999999</c:v>
                </c:pt>
                <c:pt idx="13010">
                  <c:v>13.009</c:v>
                </c:pt>
                <c:pt idx="13011">
                  <c:v>13.01</c:v>
                </c:pt>
                <c:pt idx="13012">
                  <c:v>13.010999999999999</c:v>
                </c:pt>
                <c:pt idx="13013">
                  <c:v>13.012</c:v>
                </c:pt>
                <c:pt idx="13014">
                  <c:v>13.013</c:v>
                </c:pt>
                <c:pt idx="13015">
                  <c:v>13.013999999999999</c:v>
                </c:pt>
                <c:pt idx="13016">
                  <c:v>13.015000000000001</c:v>
                </c:pt>
                <c:pt idx="13017">
                  <c:v>13.016</c:v>
                </c:pt>
                <c:pt idx="13018">
                  <c:v>13.016999999999999</c:v>
                </c:pt>
                <c:pt idx="13019">
                  <c:v>13.018000000000001</c:v>
                </c:pt>
                <c:pt idx="13020">
                  <c:v>13.019</c:v>
                </c:pt>
                <c:pt idx="13021">
                  <c:v>13.02</c:v>
                </c:pt>
                <c:pt idx="13022">
                  <c:v>13.021000000000001</c:v>
                </c:pt>
                <c:pt idx="13023">
                  <c:v>13.022</c:v>
                </c:pt>
                <c:pt idx="13024">
                  <c:v>13.023</c:v>
                </c:pt>
                <c:pt idx="13025">
                  <c:v>13.023999999999999</c:v>
                </c:pt>
                <c:pt idx="13026">
                  <c:v>13.025</c:v>
                </c:pt>
                <c:pt idx="13027">
                  <c:v>13.026</c:v>
                </c:pt>
                <c:pt idx="13028">
                  <c:v>13.026999999999999</c:v>
                </c:pt>
                <c:pt idx="13029">
                  <c:v>13.028</c:v>
                </c:pt>
                <c:pt idx="13030">
                  <c:v>13.029</c:v>
                </c:pt>
                <c:pt idx="13031">
                  <c:v>13.03</c:v>
                </c:pt>
                <c:pt idx="13032">
                  <c:v>13.031000000000001</c:v>
                </c:pt>
                <c:pt idx="13033">
                  <c:v>13.032</c:v>
                </c:pt>
                <c:pt idx="13034">
                  <c:v>13.032999999999999</c:v>
                </c:pt>
                <c:pt idx="13035">
                  <c:v>13.034000000000001</c:v>
                </c:pt>
                <c:pt idx="13036">
                  <c:v>13.035</c:v>
                </c:pt>
                <c:pt idx="13037">
                  <c:v>13.036</c:v>
                </c:pt>
                <c:pt idx="13038">
                  <c:v>13.037000000000001</c:v>
                </c:pt>
                <c:pt idx="13039">
                  <c:v>13.038</c:v>
                </c:pt>
                <c:pt idx="13040">
                  <c:v>13.039</c:v>
                </c:pt>
                <c:pt idx="13041">
                  <c:v>13.04</c:v>
                </c:pt>
                <c:pt idx="13042">
                  <c:v>13.041</c:v>
                </c:pt>
                <c:pt idx="13043">
                  <c:v>13.042</c:v>
                </c:pt>
                <c:pt idx="13044">
                  <c:v>13.042999999999999</c:v>
                </c:pt>
                <c:pt idx="13045">
                  <c:v>13.044</c:v>
                </c:pt>
                <c:pt idx="13046">
                  <c:v>13.045</c:v>
                </c:pt>
                <c:pt idx="13047">
                  <c:v>13.045999999999999</c:v>
                </c:pt>
                <c:pt idx="13048">
                  <c:v>13.047000000000001</c:v>
                </c:pt>
                <c:pt idx="13049">
                  <c:v>13.048</c:v>
                </c:pt>
                <c:pt idx="13050">
                  <c:v>13.048999999999999</c:v>
                </c:pt>
                <c:pt idx="13051">
                  <c:v>13.05</c:v>
                </c:pt>
                <c:pt idx="13052">
                  <c:v>13.051</c:v>
                </c:pt>
                <c:pt idx="13053">
                  <c:v>13.052</c:v>
                </c:pt>
                <c:pt idx="13054">
                  <c:v>13.053000000000001</c:v>
                </c:pt>
                <c:pt idx="13055">
                  <c:v>13.054</c:v>
                </c:pt>
                <c:pt idx="13056">
                  <c:v>13.055</c:v>
                </c:pt>
                <c:pt idx="13057">
                  <c:v>13.055999999999999</c:v>
                </c:pt>
                <c:pt idx="13058">
                  <c:v>13.057</c:v>
                </c:pt>
                <c:pt idx="13059">
                  <c:v>13.058</c:v>
                </c:pt>
                <c:pt idx="13060">
                  <c:v>13.058999999999999</c:v>
                </c:pt>
                <c:pt idx="13061">
                  <c:v>13.06</c:v>
                </c:pt>
                <c:pt idx="13062">
                  <c:v>13.061</c:v>
                </c:pt>
                <c:pt idx="13063">
                  <c:v>13.061999999999999</c:v>
                </c:pt>
                <c:pt idx="13064">
                  <c:v>13.063000000000001</c:v>
                </c:pt>
                <c:pt idx="13065">
                  <c:v>13.064</c:v>
                </c:pt>
                <c:pt idx="13066">
                  <c:v>13.065</c:v>
                </c:pt>
                <c:pt idx="13067">
                  <c:v>13.066000000000001</c:v>
                </c:pt>
                <c:pt idx="13068">
                  <c:v>13.067</c:v>
                </c:pt>
                <c:pt idx="13069">
                  <c:v>13.068</c:v>
                </c:pt>
                <c:pt idx="13070">
                  <c:v>13.069000000000001</c:v>
                </c:pt>
                <c:pt idx="13071">
                  <c:v>13.07</c:v>
                </c:pt>
                <c:pt idx="13072">
                  <c:v>13.071</c:v>
                </c:pt>
                <c:pt idx="13073">
                  <c:v>13.071999999999999</c:v>
                </c:pt>
                <c:pt idx="13074">
                  <c:v>13.073</c:v>
                </c:pt>
                <c:pt idx="13075">
                  <c:v>13.074</c:v>
                </c:pt>
                <c:pt idx="13076">
                  <c:v>13.074999999999999</c:v>
                </c:pt>
                <c:pt idx="13077">
                  <c:v>13.076000000000001</c:v>
                </c:pt>
                <c:pt idx="13078">
                  <c:v>13.077</c:v>
                </c:pt>
                <c:pt idx="13079">
                  <c:v>13.077999999999999</c:v>
                </c:pt>
                <c:pt idx="13080">
                  <c:v>13.079000000000001</c:v>
                </c:pt>
                <c:pt idx="13081">
                  <c:v>13.08</c:v>
                </c:pt>
                <c:pt idx="13082">
                  <c:v>13.081</c:v>
                </c:pt>
                <c:pt idx="13083">
                  <c:v>13.082000000000001</c:v>
                </c:pt>
                <c:pt idx="13084">
                  <c:v>13.083</c:v>
                </c:pt>
                <c:pt idx="13085">
                  <c:v>13.084</c:v>
                </c:pt>
                <c:pt idx="13086">
                  <c:v>13.085000000000001</c:v>
                </c:pt>
                <c:pt idx="13087">
                  <c:v>13.086</c:v>
                </c:pt>
                <c:pt idx="13088">
                  <c:v>13.087</c:v>
                </c:pt>
                <c:pt idx="13089">
                  <c:v>13.087999999999999</c:v>
                </c:pt>
                <c:pt idx="13090">
                  <c:v>13.089</c:v>
                </c:pt>
                <c:pt idx="13091">
                  <c:v>13.09</c:v>
                </c:pt>
                <c:pt idx="13092">
                  <c:v>13.090999999999999</c:v>
                </c:pt>
                <c:pt idx="13093">
                  <c:v>13.092000000000001</c:v>
                </c:pt>
                <c:pt idx="13094">
                  <c:v>13.093</c:v>
                </c:pt>
                <c:pt idx="13095">
                  <c:v>13.093999999999999</c:v>
                </c:pt>
                <c:pt idx="13096">
                  <c:v>13.095000000000001</c:v>
                </c:pt>
                <c:pt idx="13097">
                  <c:v>13.096</c:v>
                </c:pt>
                <c:pt idx="13098">
                  <c:v>13.097</c:v>
                </c:pt>
                <c:pt idx="13099">
                  <c:v>13.098000000000001</c:v>
                </c:pt>
                <c:pt idx="13100">
                  <c:v>13.099</c:v>
                </c:pt>
                <c:pt idx="13101">
                  <c:v>13.1</c:v>
                </c:pt>
                <c:pt idx="13102">
                  <c:v>13.101000000000001</c:v>
                </c:pt>
                <c:pt idx="13103">
                  <c:v>13.102</c:v>
                </c:pt>
                <c:pt idx="13104">
                  <c:v>13.103</c:v>
                </c:pt>
                <c:pt idx="13105">
                  <c:v>13.103999999999999</c:v>
                </c:pt>
                <c:pt idx="13106">
                  <c:v>13.105</c:v>
                </c:pt>
                <c:pt idx="13107">
                  <c:v>13.106</c:v>
                </c:pt>
                <c:pt idx="13108">
                  <c:v>13.106999999999999</c:v>
                </c:pt>
                <c:pt idx="13109">
                  <c:v>13.108000000000001</c:v>
                </c:pt>
                <c:pt idx="13110">
                  <c:v>13.109</c:v>
                </c:pt>
                <c:pt idx="13111">
                  <c:v>13.11</c:v>
                </c:pt>
                <c:pt idx="13112">
                  <c:v>13.111000000000001</c:v>
                </c:pt>
                <c:pt idx="13113">
                  <c:v>13.112</c:v>
                </c:pt>
                <c:pt idx="13114">
                  <c:v>13.113</c:v>
                </c:pt>
                <c:pt idx="13115">
                  <c:v>13.114000000000001</c:v>
                </c:pt>
                <c:pt idx="13116">
                  <c:v>13.115</c:v>
                </c:pt>
                <c:pt idx="13117">
                  <c:v>13.116</c:v>
                </c:pt>
                <c:pt idx="13118">
                  <c:v>13.117000000000001</c:v>
                </c:pt>
                <c:pt idx="13119">
                  <c:v>13.118</c:v>
                </c:pt>
                <c:pt idx="13120">
                  <c:v>13.119</c:v>
                </c:pt>
                <c:pt idx="13121">
                  <c:v>13.12</c:v>
                </c:pt>
                <c:pt idx="13122">
                  <c:v>13.121</c:v>
                </c:pt>
                <c:pt idx="13123">
                  <c:v>13.122</c:v>
                </c:pt>
                <c:pt idx="13124">
                  <c:v>13.122999999999999</c:v>
                </c:pt>
                <c:pt idx="13125">
                  <c:v>13.124000000000001</c:v>
                </c:pt>
                <c:pt idx="13126">
                  <c:v>13.125</c:v>
                </c:pt>
                <c:pt idx="13127">
                  <c:v>13.125999999999999</c:v>
                </c:pt>
                <c:pt idx="13128">
                  <c:v>13.127000000000001</c:v>
                </c:pt>
                <c:pt idx="13129">
                  <c:v>13.128</c:v>
                </c:pt>
                <c:pt idx="13130">
                  <c:v>13.129</c:v>
                </c:pt>
                <c:pt idx="13131">
                  <c:v>13.13</c:v>
                </c:pt>
                <c:pt idx="13132">
                  <c:v>13.131</c:v>
                </c:pt>
                <c:pt idx="13133">
                  <c:v>13.132</c:v>
                </c:pt>
                <c:pt idx="13134">
                  <c:v>13.132999999999999</c:v>
                </c:pt>
                <c:pt idx="13135">
                  <c:v>13.134</c:v>
                </c:pt>
                <c:pt idx="13136">
                  <c:v>13.135</c:v>
                </c:pt>
                <c:pt idx="13137">
                  <c:v>13.135999999999999</c:v>
                </c:pt>
                <c:pt idx="13138">
                  <c:v>13.137</c:v>
                </c:pt>
                <c:pt idx="13139">
                  <c:v>13.138</c:v>
                </c:pt>
                <c:pt idx="13140">
                  <c:v>13.138999999999999</c:v>
                </c:pt>
                <c:pt idx="13141">
                  <c:v>13.14</c:v>
                </c:pt>
                <c:pt idx="13142">
                  <c:v>13.141</c:v>
                </c:pt>
                <c:pt idx="13143">
                  <c:v>13.141999999999999</c:v>
                </c:pt>
                <c:pt idx="13144">
                  <c:v>13.143000000000001</c:v>
                </c:pt>
                <c:pt idx="13145">
                  <c:v>13.144</c:v>
                </c:pt>
                <c:pt idx="13146">
                  <c:v>13.145</c:v>
                </c:pt>
                <c:pt idx="13147">
                  <c:v>13.146000000000001</c:v>
                </c:pt>
                <c:pt idx="13148">
                  <c:v>13.147</c:v>
                </c:pt>
                <c:pt idx="13149">
                  <c:v>13.148</c:v>
                </c:pt>
                <c:pt idx="13150">
                  <c:v>13.148999999999999</c:v>
                </c:pt>
                <c:pt idx="13151">
                  <c:v>13.15</c:v>
                </c:pt>
                <c:pt idx="13152">
                  <c:v>13.151</c:v>
                </c:pt>
                <c:pt idx="13153">
                  <c:v>13.151999999999999</c:v>
                </c:pt>
                <c:pt idx="13154">
                  <c:v>13.153</c:v>
                </c:pt>
                <c:pt idx="13155">
                  <c:v>13.154</c:v>
                </c:pt>
                <c:pt idx="13156">
                  <c:v>13.154999999999999</c:v>
                </c:pt>
                <c:pt idx="13157">
                  <c:v>13.156000000000001</c:v>
                </c:pt>
                <c:pt idx="13158">
                  <c:v>13.157</c:v>
                </c:pt>
                <c:pt idx="13159">
                  <c:v>13.157999999999999</c:v>
                </c:pt>
                <c:pt idx="13160">
                  <c:v>13.159000000000001</c:v>
                </c:pt>
                <c:pt idx="13161">
                  <c:v>13.16</c:v>
                </c:pt>
                <c:pt idx="13162">
                  <c:v>13.161</c:v>
                </c:pt>
                <c:pt idx="13163">
                  <c:v>13.162000000000001</c:v>
                </c:pt>
                <c:pt idx="13164">
                  <c:v>13.163</c:v>
                </c:pt>
                <c:pt idx="13165">
                  <c:v>13.164</c:v>
                </c:pt>
                <c:pt idx="13166">
                  <c:v>13.164999999999999</c:v>
                </c:pt>
                <c:pt idx="13167">
                  <c:v>13.166</c:v>
                </c:pt>
                <c:pt idx="13168">
                  <c:v>13.167</c:v>
                </c:pt>
                <c:pt idx="13169">
                  <c:v>13.167999999999999</c:v>
                </c:pt>
                <c:pt idx="13170">
                  <c:v>13.169</c:v>
                </c:pt>
                <c:pt idx="13171">
                  <c:v>13.17</c:v>
                </c:pt>
                <c:pt idx="13172">
                  <c:v>13.170999999999999</c:v>
                </c:pt>
                <c:pt idx="13173">
                  <c:v>13.172000000000001</c:v>
                </c:pt>
                <c:pt idx="13174">
                  <c:v>13.173</c:v>
                </c:pt>
                <c:pt idx="13175">
                  <c:v>13.173999999999999</c:v>
                </c:pt>
                <c:pt idx="13176">
                  <c:v>13.175000000000001</c:v>
                </c:pt>
                <c:pt idx="13177">
                  <c:v>13.176</c:v>
                </c:pt>
                <c:pt idx="13178">
                  <c:v>13.177</c:v>
                </c:pt>
                <c:pt idx="13179">
                  <c:v>13.178000000000001</c:v>
                </c:pt>
                <c:pt idx="13180">
                  <c:v>13.179</c:v>
                </c:pt>
                <c:pt idx="13181">
                  <c:v>13.18</c:v>
                </c:pt>
                <c:pt idx="13182">
                  <c:v>13.180999999999999</c:v>
                </c:pt>
                <c:pt idx="13183">
                  <c:v>13.182</c:v>
                </c:pt>
                <c:pt idx="13184">
                  <c:v>13.183</c:v>
                </c:pt>
                <c:pt idx="13185">
                  <c:v>13.183999999999999</c:v>
                </c:pt>
                <c:pt idx="13186">
                  <c:v>13.185</c:v>
                </c:pt>
                <c:pt idx="13187">
                  <c:v>13.186</c:v>
                </c:pt>
                <c:pt idx="13188">
                  <c:v>13.186999999999999</c:v>
                </c:pt>
                <c:pt idx="13189">
                  <c:v>13.188000000000001</c:v>
                </c:pt>
                <c:pt idx="13190">
                  <c:v>13.189</c:v>
                </c:pt>
                <c:pt idx="13191">
                  <c:v>13.19</c:v>
                </c:pt>
                <c:pt idx="13192">
                  <c:v>13.191000000000001</c:v>
                </c:pt>
                <c:pt idx="13193">
                  <c:v>13.192</c:v>
                </c:pt>
                <c:pt idx="13194">
                  <c:v>13.193</c:v>
                </c:pt>
                <c:pt idx="13195">
                  <c:v>13.194000000000001</c:v>
                </c:pt>
                <c:pt idx="13196">
                  <c:v>13.195</c:v>
                </c:pt>
                <c:pt idx="13197">
                  <c:v>13.196</c:v>
                </c:pt>
                <c:pt idx="13198">
                  <c:v>13.196999999999999</c:v>
                </c:pt>
                <c:pt idx="13199">
                  <c:v>13.198</c:v>
                </c:pt>
                <c:pt idx="13200">
                  <c:v>13.199</c:v>
                </c:pt>
                <c:pt idx="13201">
                  <c:v>13.2</c:v>
                </c:pt>
                <c:pt idx="13202">
                  <c:v>13.201000000000001</c:v>
                </c:pt>
                <c:pt idx="13203">
                  <c:v>13.202</c:v>
                </c:pt>
                <c:pt idx="13204">
                  <c:v>13.202999999999999</c:v>
                </c:pt>
                <c:pt idx="13205">
                  <c:v>13.204000000000001</c:v>
                </c:pt>
                <c:pt idx="13206">
                  <c:v>13.205</c:v>
                </c:pt>
                <c:pt idx="13207">
                  <c:v>13.206</c:v>
                </c:pt>
                <c:pt idx="13208">
                  <c:v>13.207000000000001</c:v>
                </c:pt>
                <c:pt idx="13209">
                  <c:v>13.208</c:v>
                </c:pt>
                <c:pt idx="13210">
                  <c:v>13.209</c:v>
                </c:pt>
                <c:pt idx="13211">
                  <c:v>13.21</c:v>
                </c:pt>
                <c:pt idx="13212">
                  <c:v>13.211</c:v>
                </c:pt>
                <c:pt idx="13213">
                  <c:v>13.212</c:v>
                </c:pt>
                <c:pt idx="13214">
                  <c:v>13.212999999999999</c:v>
                </c:pt>
                <c:pt idx="13215">
                  <c:v>13.214</c:v>
                </c:pt>
                <c:pt idx="13216">
                  <c:v>13.215</c:v>
                </c:pt>
                <c:pt idx="13217">
                  <c:v>13.215999999999999</c:v>
                </c:pt>
                <c:pt idx="13218">
                  <c:v>13.217000000000001</c:v>
                </c:pt>
                <c:pt idx="13219">
                  <c:v>13.218</c:v>
                </c:pt>
                <c:pt idx="13220">
                  <c:v>13.218999999999999</c:v>
                </c:pt>
                <c:pt idx="13221">
                  <c:v>13.22</c:v>
                </c:pt>
                <c:pt idx="13222">
                  <c:v>13.221</c:v>
                </c:pt>
                <c:pt idx="13223">
                  <c:v>13.222</c:v>
                </c:pt>
                <c:pt idx="13224">
                  <c:v>13.223000000000001</c:v>
                </c:pt>
                <c:pt idx="13225">
                  <c:v>13.224</c:v>
                </c:pt>
                <c:pt idx="13226">
                  <c:v>13.225</c:v>
                </c:pt>
                <c:pt idx="13227">
                  <c:v>13.226000000000001</c:v>
                </c:pt>
                <c:pt idx="13228">
                  <c:v>13.227</c:v>
                </c:pt>
                <c:pt idx="13229">
                  <c:v>13.228</c:v>
                </c:pt>
                <c:pt idx="13230">
                  <c:v>13.228999999999999</c:v>
                </c:pt>
                <c:pt idx="13231">
                  <c:v>13.23</c:v>
                </c:pt>
                <c:pt idx="13232">
                  <c:v>13.231</c:v>
                </c:pt>
                <c:pt idx="13233">
                  <c:v>13.231999999999999</c:v>
                </c:pt>
                <c:pt idx="13234">
                  <c:v>13.233000000000001</c:v>
                </c:pt>
                <c:pt idx="13235">
                  <c:v>13.234</c:v>
                </c:pt>
                <c:pt idx="13236">
                  <c:v>13.234999999999999</c:v>
                </c:pt>
                <c:pt idx="13237">
                  <c:v>13.236000000000001</c:v>
                </c:pt>
                <c:pt idx="13238">
                  <c:v>13.237</c:v>
                </c:pt>
                <c:pt idx="13239">
                  <c:v>13.238</c:v>
                </c:pt>
                <c:pt idx="13240">
                  <c:v>13.239000000000001</c:v>
                </c:pt>
                <c:pt idx="13241">
                  <c:v>13.24</c:v>
                </c:pt>
                <c:pt idx="13242">
                  <c:v>13.241</c:v>
                </c:pt>
                <c:pt idx="13243">
                  <c:v>13.242000000000001</c:v>
                </c:pt>
                <c:pt idx="13244">
                  <c:v>13.243</c:v>
                </c:pt>
                <c:pt idx="13245">
                  <c:v>13.244</c:v>
                </c:pt>
                <c:pt idx="13246">
                  <c:v>13.244999999999999</c:v>
                </c:pt>
                <c:pt idx="13247">
                  <c:v>13.246</c:v>
                </c:pt>
                <c:pt idx="13248">
                  <c:v>13.247</c:v>
                </c:pt>
                <c:pt idx="13249">
                  <c:v>13.247999999999999</c:v>
                </c:pt>
                <c:pt idx="13250">
                  <c:v>13.249000000000001</c:v>
                </c:pt>
                <c:pt idx="13251">
                  <c:v>13.25</c:v>
                </c:pt>
                <c:pt idx="13252">
                  <c:v>13.250999999999999</c:v>
                </c:pt>
                <c:pt idx="13253">
                  <c:v>13.252000000000001</c:v>
                </c:pt>
                <c:pt idx="13254">
                  <c:v>13.253</c:v>
                </c:pt>
                <c:pt idx="13255">
                  <c:v>13.254</c:v>
                </c:pt>
                <c:pt idx="13256">
                  <c:v>13.255000000000001</c:v>
                </c:pt>
                <c:pt idx="13257">
                  <c:v>13.256</c:v>
                </c:pt>
                <c:pt idx="13258">
                  <c:v>13.257</c:v>
                </c:pt>
                <c:pt idx="13259">
                  <c:v>13.257999999999999</c:v>
                </c:pt>
                <c:pt idx="13260">
                  <c:v>13.259</c:v>
                </c:pt>
                <c:pt idx="13261">
                  <c:v>13.26</c:v>
                </c:pt>
                <c:pt idx="13262">
                  <c:v>13.260999999999999</c:v>
                </c:pt>
                <c:pt idx="13263">
                  <c:v>13.262</c:v>
                </c:pt>
                <c:pt idx="13264">
                  <c:v>13.263</c:v>
                </c:pt>
                <c:pt idx="13265">
                  <c:v>13.263999999999999</c:v>
                </c:pt>
                <c:pt idx="13266">
                  <c:v>13.265000000000001</c:v>
                </c:pt>
                <c:pt idx="13267">
                  <c:v>13.266</c:v>
                </c:pt>
                <c:pt idx="13268">
                  <c:v>13.266999999999999</c:v>
                </c:pt>
                <c:pt idx="13269">
                  <c:v>13.268000000000001</c:v>
                </c:pt>
                <c:pt idx="13270">
                  <c:v>13.269</c:v>
                </c:pt>
                <c:pt idx="13271">
                  <c:v>13.27</c:v>
                </c:pt>
                <c:pt idx="13272">
                  <c:v>13.271000000000001</c:v>
                </c:pt>
                <c:pt idx="13273">
                  <c:v>13.272</c:v>
                </c:pt>
                <c:pt idx="13274">
                  <c:v>13.273</c:v>
                </c:pt>
                <c:pt idx="13275">
                  <c:v>13.273999999999999</c:v>
                </c:pt>
                <c:pt idx="13276">
                  <c:v>13.275</c:v>
                </c:pt>
                <c:pt idx="13277">
                  <c:v>13.276</c:v>
                </c:pt>
                <c:pt idx="13278">
                  <c:v>13.276999999999999</c:v>
                </c:pt>
                <c:pt idx="13279">
                  <c:v>13.278</c:v>
                </c:pt>
                <c:pt idx="13280">
                  <c:v>13.279</c:v>
                </c:pt>
                <c:pt idx="13281">
                  <c:v>13.28</c:v>
                </c:pt>
                <c:pt idx="13282">
                  <c:v>13.281000000000001</c:v>
                </c:pt>
                <c:pt idx="13283">
                  <c:v>13.282</c:v>
                </c:pt>
                <c:pt idx="13284">
                  <c:v>13.282999999999999</c:v>
                </c:pt>
                <c:pt idx="13285">
                  <c:v>13.284000000000001</c:v>
                </c:pt>
                <c:pt idx="13286">
                  <c:v>13.285</c:v>
                </c:pt>
                <c:pt idx="13287">
                  <c:v>13.286</c:v>
                </c:pt>
                <c:pt idx="13288">
                  <c:v>13.287000000000001</c:v>
                </c:pt>
                <c:pt idx="13289">
                  <c:v>13.288</c:v>
                </c:pt>
                <c:pt idx="13290">
                  <c:v>13.289</c:v>
                </c:pt>
                <c:pt idx="13291">
                  <c:v>13.29</c:v>
                </c:pt>
                <c:pt idx="13292">
                  <c:v>13.291</c:v>
                </c:pt>
                <c:pt idx="13293">
                  <c:v>13.292</c:v>
                </c:pt>
                <c:pt idx="13294">
                  <c:v>13.292999999999999</c:v>
                </c:pt>
                <c:pt idx="13295">
                  <c:v>13.294</c:v>
                </c:pt>
                <c:pt idx="13296">
                  <c:v>13.295</c:v>
                </c:pt>
                <c:pt idx="13297">
                  <c:v>13.295999999999999</c:v>
                </c:pt>
                <c:pt idx="13298">
                  <c:v>13.297000000000001</c:v>
                </c:pt>
                <c:pt idx="13299">
                  <c:v>13.298</c:v>
                </c:pt>
                <c:pt idx="13300">
                  <c:v>13.298999999999999</c:v>
                </c:pt>
                <c:pt idx="13301">
                  <c:v>13.3</c:v>
                </c:pt>
                <c:pt idx="13302">
                  <c:v>13.301</c:v>
                </c:pt>
                <c:pt idx="13303">
                  <c:v>13.302</c:v>
                </c:pt>
                <c:pt idx="13304">
                  <c:v>13.303000000000001</c:v>
                </c:pt>
                <c:pt idx="13305">
                  <c:v>13.304</c:v>
                </c:pt>
                <c:pt idx="13306">
                  <c:v>13.305</c:v>
                </c:pt>
                <c:pt idx="13307">
                  <c:v>13.305999999999999</c:v>
                </c:pt>
                <c:pt idx="13308">
                  <c:v>13.307</c:v>
                </c:pt>
                <c:pt idx="13309">
                  <c:v>13.308</c:v>
                </c:pt>
                <c:pt idx="13310">
                  <c:v>13.308999999999999</c:v>
                </c:pt>
                <c:pt idx="13311">
                  <c:v>13.31</c:v>
                </c:pt>
                <c:pt idx="13312">
                  <c:v>13.311</c:v>
                </c:pt>
                <c:pt idx="13313">
                  <c:v>13.311999999999999</c:v>
                </c:pt>
                <c:pt idx="13314">
                  <c:v>13.313000000000001</c:v>
                </c:pt>
                <c:pt idx="13315">
                  <c:v>13.314</c:v>
                </c:pt>
                <c:pt idx="13316">
                  <c:v>13.315</c:v>
                </c:pt>
                <c:pt idx="13317">
                  <c:v>13.316000000000001</c:v>
                </c:pt>
                <c:pt idx="13318">
                  <c:v>13.317</c:v>
                </c:pt>
                <c:pt idx="13319">
                  <c:v>13.318</c:v>
                </c:pt>
                <c:pt idx="13320">
                  <c:v>13.319000000000001</c:v>
                </c:pt>
                <c:pt idx="13321">
                  <c:v>13.32</c:v>
                </c:pt>
                <c:pt idx="13322">
                  <c:v>13.321</c:v>
                </c:pt>
                <c:pt idx="13323">
                  <c:v>13.321999999999999</c:v>
                </c:pt>
                <c:pt idx="13324">
                  <c:v>13.323</c:v>
                </c:pt>
                <c:pt idx="13325">
                  <c:v>13.324</c:v>
                </c:pt>
                <c:pt idx="13326">
                  <c:v>13.324999999999999</c:v>
                </c:pt>
                <c:pt idx="13327">
                  <c:v>13.326000000000001</c:v>
                </c:pt>
                <c:pt idx="13328">
                  <c:v>13.327</c:v>
                </c:pt>
                <c:pt idx="13329">
                  <c:v>13.327999999999999</c:v>
                </c:pt>
                <c:pt idx="13330">
                  <c:v>13.329000000000001</c:v>
                </c:pt>
                <c:pt idx="13331">
                  <c:v>13.33</c:v>
                </c:pt>
                <c:pt idx="13332">
                  <c:v>13.331</c:v>
                </c:pt>
                <c:pt idx="13333">
                  <c:v>13.332000000000001</c:v>
                </c:pt>
                <c:pt idx="13334">
                  <c:v>13.333</c:v>
                </c:pt>
                <c:pt idx="13335">
                  <c:v>13.334</c:v>
                </c:pt>
                <c:pt idx="13336">
                  <c:v>13.335000000000001</c:v>
                </c:pt>
                <c:pt idx="13337">
                  <c:v>13.336</c:v>
                </c:pt>
                <c:pt idx="13338">
                  <c:v>13.337</c:v>
                </c:pt>
                <c:pt idx="13339">
                  <c:v>13.337999999999999</c:v>
                </c:pt>
                <c:pt idx="13340">
                  <c:v>13.339</c:v>
                </c:pt>
                <c:pt idx="13341">
                  <c:v>13.34</c:v>
                </c:pt>
                <c:pt idx="13342">
                  <c:v>13.340999999999999</c:v>
                </c:pt>
                <c:pt idx="13343">
                  <c:v>13.342000000000001</c:v>
                </c:pt>
                <c:pt idx="13344">
                  <c:v>13.343</c:v>
                </c:pt>
                <c:pt idx="13345">
                  <c:v>13.343999999999999</c:v>
                </c:pt>
                <c:pt idx="13346">
                  <c:v>13.345000000000001</c:v>
                </c:pt>
                <c:pt idx="13347">
                  <c:v>13.346</c:v>
                </c:pt>
                <c:pt idx="13348">
                  <c:v>13.347</c:v>
                </c:pt>
                <c:pt idx="13349">
                  <c:v>13.348000000000001</c:v>
                </c:pt>
                <c:pt idx="13350">
                  <c:v>13.349</c:v>
                </c:pt>
                <c:pt idx="13351">
                  <c:v>13.35</c:v>
                </c:pt>
                <c:pt idx="13352">
                  <c:v>13.351000000000001</c:v>
                </c:pt>
                <c:pt idx="13353">
                  <c:v>13.352</c:v>
                </c:pt>
                <c:pt idx="13354">
                  <c:v>13.353</c:v>
                </c:pt>
                <c:pt idx="13355">
                  <c:v>13.353999999999999</c:v>
                </c:pt>
                <c:pt idx="13356">
                  <c:v>13.355</c:v>
                </c:pt>
                <c:pt idx="13357">
                  <c:v>13.356</c:v>
                </c:pt>
                <c:pt idx="13358">
                  <c:v>13.356999999999999</c:v>
                </c:pt>
                <c:pt idx="13359">
                  <c:v>13.358000000000001</c:v>
                </c:pt>
                <c:pt idx="13360">
                  <c:v>13.359</c:v>
                </c:pt>
                <c:pt idx="13361">
                  <c:v>13.36</c:v>
                </c:pt>
                <c:pt idx="13362">
                  <c:v>13.361000000000001</c:v>
                </c:pt>
                <c:pt idx="13363">
                  <c:v>13.362</c:v>
                </c:pt>
                <c:pt idx="13364">
                  <c:v>13.363</c:v>
                </c:pt>
                <c:pt idx="13365">
                  <c:v>13.364000000000001</c:v>
                </c:pt>
                <c:pt idx="13366">
                  <c:v>13.365</c:v>
                </c:pt>
                <c:pt idx="13367">
                  <c:v>13.366</c:v>
                </c:pt>
                <c:pt idx="13368">
                  <c:v>13.367000000000001</c:v>
                </c:pt>
                <c:pt idx="13369">
                  <c:v>13.368</c:v>
                </c:pt>
                <c:pt idx="13370">
                  <c:v>13.369</c:v>
                </c:pt>
                <c:pt idx="13371">
                  <c:v>13.37</c:v>
                </c:pt>
                <c:pt idx="13372">
                  <c:v>13.371</c:v>
                </c:pt>
                <c:pt idx="13373">
                  <c:v>13.372</c:v>
                </c:pt>
                <c:pt idx="13374">
                  <c:v>13.372999999999999</c:v>
                </c:pt>
                <c:pt idx="13375">
                  <c:v>13.374000000000001</c:v>
                </c:pt>
                <c:pt idx="13376">
                  <c:v>13.375</c:v>
                </c:pt>
                <c:pt idx="13377">
                  <c:v>13.375999999999999</c:v>
                </c:pt>
                <c:pt idx="13378">
                  <c:v>13.377000000000001</c:v>
                </c:pt>
                <c:pt idx="13379">
                  <c:v>13.378</c:v>
                </c:pt>
                <c:pt idx="13380">
                  <c:v>13.379</c:v>
                </c:pt>
                <c:pt idx="13381">
                  <c:v>13.38</c:v>
                </c:pt>
                <c:pt idx="13382">
                  <c:v>13.381</c:v>
                </c:pt>
                <c:pt idx="13383">
                  <c:v>13.382</c:v>
                </c:pt>
                <c:pt idx="13384">
                  <c:v>13.382999999999999</c:v>
                </c:pt>
                <c:pt idx="13385">
                  <c:v>13.384</c:v>
                </c:pt>
                <c:pt idx="13386">
                  <c:v>13.385</c:v>
                </c:pt>
                <c:pt idx="13387">
                  <c:v>13.385999999999999</c:v>
                </c:pt>
                <c:pt idx="13388">
                  <c:v>13.387</c:v>
                </c:pt>
                <c:pt idx="13389">
                  <c:v>13.388</c:v>
                </c:pt>
                <c:pt idx="13390">
                  <c:v>13.388999999999999</c:v>
                </c:pt>
                <c:pt idx="13391">
                  <c:v>13.39</c:v>
                </c:pt>
                <c:pt idx="13392">
                  <c:v>13.391</c:v>
                </c:pt>
                <c:pt idx="13393">
                  <c:v>13.391999999999999</c:v>
                </c:pt>
                <c:pt idx="13394">
                  <c:v>13.393000000000001</c:v>
                </c:pt>
                <c:pt idx="13395">
                  <c:v>13.394</c:v>
                </c:pt>
                <c:pt idx="13396">
                  <c:v>13.395</c:v>
                </c:pt>
                <c:pt idx="13397">
                  <c:v>13.396000000000001</c:v>
                </c:pt>
                <c:pt idx="13398">
                  <c:v>13.397</c:v>
                </c:pt>
                <c:pt idx="13399">
                  <c:v>13.398</c:v>
                </c:pt>
                <c:pt idx="13400">
                  <c:v>13.398999999999999</c:v>
                </c:pt>
                <c:pt idx="13401">
                  <c:v>13.4</c:v>
                </c:pt>
                <c:pt idx="13402">
                  <c:v>13.401</c:v>
                </c:pt>
                <c:pt idx="13403">
                  <c:v>13.401999999999999</c:v>
                </c:pt>
                <c:pt idx="13404">
                  <c:v>13.403</c:v>
                </c:pt>
                <c:pt idx="13405">
                  <c:v>13.404</c:v>
                </c:pt>
                <c:pt idx="13406">
                  <c:v>13.404999999999999</c:v>
                </c:pt>
                <c:pt idx="13407">
                  <c:v>13.406000000000001</c:v>
                </c:pt>
                <c:pt idx="13408">
                  <c:v>13.407</c:v>
                </c:pt>
                <c:pt idx="13409">
                  <c:v>13.407999999999999</c:v>
                </c:pt>
                <c:pt idx="13410">
                  <c:v>13.409000000000001</c:v>
                </c:pt>
                <c:pt idx="13411">
                  <c:v>13.41</c:v>
                </c:pt>
                <c:pt idx="13412">
                  <c:v>13.411</c:v>
                </c:pt>
                <c:pt idx="13413">
                  <c:v>13.412000000000001</c:v>
                </c:pt>
                <c:pt idx="13414">
                  <c:v>13.413</c:v>
                </c:pt>
                <c:pt idx="13415">
                  <c:v>13.414</c:v>
                </c:pt>
                <c:pt idx="13416">
                  <c:v>13.414999999999999</c:v>
                </c:pt>
                <c:pt idx="13417">
                  <c:v>13.416</c:v>
                </c:pt>
                <c:pt idx="13418">
                  <c:v>13.417</c:v>
                </c:pt>
                <c:pt idx="13419">
                  <c:v>13.417999999999999</c:v>
                </c:pt>
                <c:pt idx="13420">
                  <c:v>13.419</c:v>
                </c:pt>
                <c:pt idx="13421">
                  <c:v>13.42</c:v>
                </c:pt>
                <c:pt idx="13422">
                  <c:v>13.420999999999999</c:v>
                </c:pt>
                <c:pt idx="13423">
                  <c:v>13.422000000000001</c:v>
                </c:pt>
                <c:pt idx="13424">
                  <c:v>13.423</c:v>
                </c:pt>
                <c:pt idx="13425">
                  <c:v>13.423999999999999</c:v>
                </c:pt>
                <c:pt idx="13426">
                  <c:v>13.425000000000001</c:v>
                </c:pt>
                <c:pt idx="13427">
                  <c:v>13.426</c:v>
                </c:pt>
                <c:pt idx="13428">
                  <c:v>13.427</c:v>
                </c:pt>
                <c:pt idx="13429">
                  <c:v>13.428000000000001</c:v>
                </c:pt>
                <c:pt idx="13430">
                  <c:v>13.429</c:v>
                </c:pt>
                <c:pt idx="13431">
                  <c:v>13.43</c:v>
                </c:pt>
                <c:pt idx="13432">
                  <c:v>13.430999999999999</c:v>
                </c:pt>
                <c:pt idx="13433">
                  <c:v>13.432</c:v>
                </c:pt>
                <c:pt idx="13434">
                  <c:v>13.433</c:v>
                </c:pt>
                <c:pt idx="13435">
                  <c:v>13.433999999999999</c:v>
                </c:pt>
                <c:pt idx="13436">
                  <c:v>13.435</c:v>
                </c:pt>
                <c:pt idx="13437">
                  <c:v>13.436</c:v>
                </c:pt>
                <c:pt idx="13438">
                  <c:v>13.436999999999999</c:v>
                </c:pt>
                <c:pt idx="13439">
                  <c:v>13.438000000000001</c:v>
                </c:pt>
                <c:pt idx="13440">
                  <c:v>13.439</c:v>
                </c:pt>
                <c:pt idx="13441">
                  <c:v>13.44</c:v>
                </c:pt>
                <c:pt idx="13442">
                  <c:v>13.441000000000001</c:v>
                </c:pt>
                <c:pt idx="13443">
                  <c:v>13.442</c:v>
                </c:pt>
                <c:pt idx="13444">
                  <c:v>13.443</c:v>
                </c:pt>
                <c:pt idx="13445">
                  <c:v>13.444000000000001</c:v>
                </c:pt>
                <c:pt idx="13446">
                  <c:v>13.445</c:v>
                </c:pt>
                <c:pt idx="13447">
                  <c:v>13.446</c:v>
                </c:pt>
                <c:pt idx="13448">
                  <c:v>13.446999999999999</c:v>
                </c:pt>
                <c:pt idx="13449">
                  <c:v>13.448</c:v>
                </c:pt>
                <c:pt idx="13450">
                  <c:v>13.449</c:v>
                </c:pt>
                <c:pt idx="13451">
                  <c:v>13.45</c:v>
                </c:pt>
                <c:pt idx="13452">
                  <c:v>13.451000000000001</c:v>
                </c:pt>
                <c:pt idx="13453">
                  <c:v>13.452</c:v>
                </c:pt>
                <c:pt idx="13454">
                  <c:v>13.452999999999999</c:v>
                </c:pt>
                <c:pt idx="13455">
                  <c:v>13.454000000000001</c:v>
                </c:pt>
                <c:pt idx="13456">
                  <c:v>13.455</c:v>
                </c:pt>
                <c:pt idx="13457">
                  <c:v>13.456</c:v>
                </c:pt>
                <c:pt idx="13458">
                  <c:v>13.457000000000001</c:v>
                </c:pt>
                <c:pt idx="13459">
                  <c:v>13.458</c:v>
                </c:pt>
                <c:pt idx="13460">
                  <c:v>13.459</c:v>
                </c:pt>
                <c:pt idx="13461">
                  <c:v>13.46</c:v>
                </c:pt>
                <c:pt idx="13462">
                  <c:v>13.461</c:v>
                </c:pt>
                <c:pt idx="13463">
                  <c:v>13.462</c:v>
                </c:pt>
                <c:pt idx="13464">
                  <c:v>13.462999999999999</c:v>
                </c:pt>
                <c:pt idx="13465">
                  <c:v>13.464</c:v>
                </c:pt>
                <c:pt idx="13466">
                  <c:v>13.465</c:v>
                </c:pt>
                <c:pt idx="13467">
                  <c:v>13.465999999999999</c:v>
                </c:pt>
                <c:pt idx="13468">
                  <c:v>13.467000000000001</c:v>
                </c:pt>
                <c:pt idx="13469">
                  <c:v>13.468</c:v>
                </c:pt>
                <c:pt idx="13470">
                  <c:v>13.468999999999999</c:v>
                </c:pt>
                <c:pt idx="13471">
                  <c:v>13.47</c:v>
                </c:pt>
                <c:pt idx="13472">
                  <c:v>13.471</c:v>
                </c:pt>
                <c:pt idx="13473">
                  <c:v>13.472</c:v>
                </c:pt>
                <c:pt idx="13474">
                  <c:v>13.473000000000001</c:v>
                </c:pt>
                <c:pt idx="13475">
                  <c:v>13.474</c:v>
                </c:pt>
                <c:pt idx="13476">
                  <c:v>13.475</c:v>
                </c:pt>
                <c:pt idx="13477">
                  <c:v>13.476000000000001</c:v>
                </c:pt>
                <c:pt idx="13478">
                  <c:v>13.477</c:v>
                </c:pt>
                <c:pt idx="13479">
                  <c:v>13.478</c:v>
                </c:pt>
                <c:pt idx="13480">
                  <c:v>13.478999999999999</c:v>
                </c:pt>
                <c:pt idx="13481">
                  <c:v>13.48</c:v>
                </c:pt>
                <c:pt idx="13482">
                  <c:v>13.481</c:v>
                </c:pt>
                <c:pt idx="13483">
                  <c:v>13.481999999999999</c:v>
                </c:pt>
                <c:pt idx="13484">
                  <c:v>13.483000000000001</c:v>
                </c:pt>
                <c:pt idx="13485">
                  <c:v>13.484</c:v>
                </c:pt>
                <c:pt idx="13486">
                  <c:v>13.484999999999999</c:v>
                </c:pt>
                <c:pt idx="13487">
                  <c:v>13.486000000000001</c:v>
                </c:pt>
                <c:pt idx="13488">
                  <c:v>13.487</c:v>
                </c:pt>
                <c:pt idx="13489">
                  <c:v>13.488</c:v>
                </c:pt>
                <c:pt idx="13490">
                  <c:v>13.489000000000001</c:v>
                </c:pt>
                <c:pt idx="13491">
                  <c:v>13.49</c:v>
                </c:pt>
                <c:pt idx="13492">
                  <c:v>13.491</c:v>
                </c:pt>
                <c:pt idx="13493">
                  <c:v>13.492000000000001</c:v>
                </c:pt>
                <c:pt idx="13494">
                  <c:v>13.493</c:v>
                </c:pt>
                <c:pt idx="13495">
                  <c:v>13.494</c:v>
                </c:pt>
                <c:pt idx="13496">
                  <c:v>13.494999999999999</c:v>
                </c:pt>
                <c:pt idx="13497">
                  <c:v>13.496</c:v>
                </c:pt>
                <c:pt idx="13498">
                  <c:v>13.497</c:v>
                </c:pt>
                <c:pt idx="13499">
                  <c:v>13.497999999999999</c:v>
                </c:pt>
                <c:pt idx="13500">
                  <c:v>13.499000000000001</c:v>
                </c:pt>
                <c:pt idx="13501">
                  <c:v>13.5</c:v>
                </c:pt>
                <c:pt idx="13502">
                  <c:v>13.500999999999999</c:v>
                </c:pt>
                <c:pt idx="13503">
                  <c:v>13.502000000000001</c:v>
                </c:pt>
                <c:pt idx="13504">
                  <c:v>13.503</c:v>
                </c:pt>
                <c:pt idx="13505">
                  <c:v>13.504</c:v>
                </c:pt>
                <c:pt idx="13506">
                  <c:v>13.505000000000001</c:v>
                </c:pt>
                <c:pt idx="13507">
                  <c:v>13.506</c:v>
                </c:pt>
                <c:pt idx="13508">
                  <c:v>13.507</c:v>
                </c:pt>
                <c:pt idx="13509">
                  <c:v>13.507999999999999</c:v>
                </c:pt>
                <c:pt idx="13510">
                  <c:v>13.509</c:v>
                </c:pt>
                <c:pt idx="13511">
                  <c:v>13.51</c:v>
                </c:pt>
                <c:pt idx="13512">
                  <c:v>13.510999999999999</c:v>
                </c:pt>
                <c:pt idx="13513">
                  <c:v>13.512</c:v>
                </c:pt>
                <c:pt idx="13514">
                  <c:v>13.513</c:v>
                </c:pt>
                <c:pt idx="13515">
                  <c:v>13.513999999999999</c:v>
                </c:pt>
                <c:pt idx="13516">
                  <c:v>13.515000000000001</c:v>
                </c:pt>
                <c:pt idx="13517">
                  <c:v>13.516</c:v>
                </c:pt>
                <c:pt idx="13518">
                  <c:v>13.516999999999999</c:v>
                </c:pt>
                <c:pt idx="13519">
                  <c:v>13.518000000000001</c:v>
                </c:pt>
                <c:pt idx="13520">
                  <c:v>13.519</c:v>
                </c:pt>
                <c:pt idx="13521">
                  <c:v>13.52</c:v>
                </c:pt>
                <c:pt idx="13522">
                  <c:v>13.521000000000001</c:v>
                </c:pt>
                <c:pt idx="13523">
                  <c:v>13.522</c:v>
                </c:pt>
                <c:pt idx="13524">
                  <c:v>13.523</c:v>
                </c:pt>
                <c:pt idx="13525">
                  <c:v>13.523999999999999</c:v>
                </c:pt>
                <c:pt idx="13526">
                  <c:v>13.525</c:v>
                </c:pt>
                <c:pt idx="13527">
                  <c:v>13.526</c:v>
                </c:pt>
                <c:pt idx="13528">
                  <c:v>13.526999999999999</c:v>
                </c:pt>
                <c:pt idx="13529">
                  <c:v>13.528</c:v>
                </c:pt>
                <c:pt idx="13530">
                  <c:v>13.529</c:v>
                </c:pt>
                <c:pt idx="13531">
                  <c:v>13.53</c:v>
                </c:pt>
                <c:pt idx="13532">
                  <c:v>13.531000000000001</c:v>
                </c:pt>
                <c:pt idx="13533">
                  <c:v>13.532</c:v>
                </c:pt>
                <c:pt idx="13534">
                  <c:v>13.532999999999999</c:v>
                </c:pt>
                <c:pt idx="13535">
                  <c:v>13.534000000000001</c:v>
                </c:pt>
                <c:pt idx="13536">
                  <c:v>13.535</c:v>
                </c:pt>
                <c:pt idx="13537">
                  <c:v>13.536</c:v>
                </c:pt>
                <c:pt idx="13538">
                  <c:v>13.537000000000001</c:v>
                </c:pt>
                <c:pt idx="13539">
                  <c:v>13.538</c:v>
                </c:pt>
                <c:pt idx="13540">
                  <c:v>13.539</c:v>
                </c:pt>
                <c:pt idx="13541">
                  <c:v>13.54</c:v>
                </c:pt>
                <c:pt idx="13542">
                  <c:v>13.541</c:v>
                </c:pt>
                <c:pt idx="13543">
                  <c:v>13.542</c:v>
                </c:pt>
                <c:pt idx="13544">
                  <c:v>13.542999999999999</c:v>
                </c:pt>
                <c:pt idx="13545">
                  <c:v>13.544</c:v>
                </c:pt>
                <c:pt idx="13546">
                  <c:v>13.545</c:v>
                </c:pt>
                <c:pt idx="13547">
                  <c:v>13.545999999999999</c:v>
                </c:pt>
                <c:pt idx="13548">
                  <c:v>13.547000000000001</c:v>
                </c:pt>
                <c:pt idx="13549">
                  <c:v>13.548</c:v>
                </c:pt>
                <c:pt idx="13550">
                  <c:v>13.548999999999999</c:v>
                </c:pt>
                <c:pt idx="13551">
                  <c:v>13.55</c:v>
                </c:pt>
                <c:pt idx="13552">
                  <c:v>13.551</c:v>
                </c:pt>
                <c:pt idx="13553">
                  <c:v>13.552</c:v>
                </c:pt>
                <c:pt idx="13554">
                  <c:v>13.553000000000001</c:v>
                </c:pt>
                <c:pt idx="13555">
                  <c:v>13.554</c:v>
                </c:pt>
                <c:pt idx="13556">
                  <c:v>13.555</c:v>
                </c:pt>
                <c:pt idx="13557">
                  <c:v>13.555999999999999</c:v>
                </c:pt>
                <c:pt idx="13558">
                  <c:v>13.557</c:v>
                </c:pt>
                <c:pt idx="13559">
                  <c:v>13.558</c:v>
                </c:pt>
                <c:pt idx="13560">
                  <c:v>13.558999999999999</c:v>
                </c:pt>
                <c:pt idx="13561">
                  <c:v>13.56</c:v>
                </c:pt>
                <c:pt idx="13562">
                  <c:v>13.561</c:v>
                </c:pt>
                <c:pt idx="13563">
                  <c:v>13.561999999999999</c:v>
                </c:pt>
                <c:pt idx="13564">
                  <c:v>13.563000000000001</c:v>
                </c:pt>
                <c:pt idx="13565">
                  <c:v>13.564</c:v>
                </c:pt>
                <c:pt idx="13566">
                  <c:v>13.565</c:v>
                </c:pt>
                <c:pt idx="13567">
                  <c:v>13.566000000000001</c:v>
                </c:pt>
                <c:pt idx="13568">
                  <c:v>13.567</c:v>
                </c:pt>
                <c:pt idx="13569">
                  <c:v>13.568</c:v>
                </c:pt>
                <c:pt idx="13570">
                  <c:v>13.569000000000001</c:v>
                </c:pt>
                <c:pt idx="13571">
                  <c:v>13.57</c:v>
                </c:pt>
                <c:pt idx="13572">
                  <c:v>13.571</c:v>
                </c:pt>
                <c:pt idx="13573">
                  <c:v>13.571999999999999</c:v>
                </c:pt>
                <c:pt idx="13574">
                  <c:v>13.573</c:v>
                </c:pt>
                <c:pt idx="13575">
                  <c:v>13.574</c:v>
                </c:pt>
                <c:pt idx="13576">
                  <c:v>13.574999999999999</c:v>
                </c:pt>
                <c:pt idx="13577">
                  <c:v>13.576000000000001</c:v>
                </c:pt>
                <c:pt idx="13578">
                  <c:v>13.577</c:v>
                </c:pt>
                <c:pt idx="13579">
                  <c:v>13.577999999999999</c:v>
                </c:pt>
                <c:pt idx="13580">
                  <c:v>13.579000000000001</c:v>
                </c:pt>
                <c:pt idx="13581">
                  <c:v>13.58</c:v>
                </c:pt>
                <c:pt idx="13582">
                  <c:v>13.581</c:v>
                </c:pt>
                <c:pt idx="13583">
                  <c:v>13.582000000000001</c:v>
                </c:pt>
                <c:pt idx="13584">
                  <c:v>13.583</c:v>
                </c:pt>
                <c:pt idx="13585">
                  <c:v>13.584</c:v>
                </c:pt>
                <c:pt idx="13586">
                  <c:v>13.585000000000001</c:v>
                </c:pt>
                <c:pt idx="13587">
                  <c:v>13.586</c:v>
                </c:pt>
                <c:pt idx="13588">
                  <c:v>13.587</c:v>
                </c:pt>
                <c:pt idx="13589">
                  <c:v>13.587999999999999</c:v>
                </c:pt>
                <c:pt idx="13590">
                  <c:v>13.589</c:v>
                </c:pt>
                <c:pt idx="13591">
                  <c:v>13.59</c:v>
                </c:pt>
                <c:pt idx="13592">
                  <c:v>13.590999999999999</c:v>
                </c:pt>
                <c:pt idx="13593">
                  <c:v>13.592000000000001</c:v>
                </c:pt>
                <c:pt idx="13594">
                  <c:v>13.593</c:v>
                </c:pt>
                <c:pt idx="13595">
                  <c:v>13.593999999999999</c:v>
                </c:pt>
                <c:pt idx="13596">
                  <c:v>13.595000000000001</c:v>
                </c:pt>
                <c:pt idx="13597">
                  <c:v>13.596</c:v>
                </c:pt>
                <c:pt idx="13598">
                  <c:v>13.597</c:v>
                </c:pt>
                <c:pt idx="13599">
                  <c:v>13.598000000000001</c:v>
                </c:pt>
                <c:pt idx="13600">
                  <c:v>13.599</c:v>
                </c:pt>
                <c:pt idx="13601">
                  <c:v>13.6</c:v>
                </c:pt>
                <c:pt idx="13602">
                  <c:v>13.601000000000001</c:v>
                </c:pt>
                <c:pt idx="13603">
                  <c:v>13.602</c:v>
                </c:pt>
                <c:pt idx="13604">
                  <c:v>13.603</c:v>
                </c:pt>
                <c:pt idx="13605">
                  <c:v>13.603999999999999</c:v>
                </c:pt>
                <c:pt idx="13606">
                  <c:v>13.605</c:v>
                </c:pt>
                <c:pt idx="13607">
                  <c:v>13.606</c:v>
                </c:pt>
                <c:pt idx="13608">
                  <c:v>13.606999999999999</c:v>
                </c:pt>
                <c:pt idx="13609">
                  <c:v>13.608000000000001</c:v>
                </c:pt>
                <c:pt idx="13610">
                  <c:v>13.609</c:v>
                </c:pt>
                <c:pt idx="13611">
                  <c:v>13.61</c:v>
                </c:pt>
                <c:pt idx="13612">
                  <c:v>13.611000000000001</c:v>
                </c:pt>
                <c:pt idx="13613">
                  <c:v>13.612</c:v>
                </c:pt>
                <c:pt idx="13614">
                  <c:v>13.613</c:v>
                </c:pt>
                <c:pt idx="13615">
                  <c:v>13.614000000000001</c:v>
                </c:pt>
                <c:pt idx="13616">
                  <c:v>13.615</c:v>
                </c:pt>
                <c:pt idx="13617">
                  <c:v>13.616</c:v>
                </c:pt>
                <c:pt idx="13618">
                  <c:v>13.617000000000001</c:v>
                </c:pt>
                <c:pt idx="13619">
                  <c:v>13.618</c:v>
                </c:pt>
                <c:pt idx="13620">
                  <c:v>13.619</c:v>
                </c:pt>
                <c:pt idx="13621">
                  <c:v>13.62</c:v>
                </c:pt>
                <c:pt idx="13622">
                  <c:v>13.621</c:v>
                </c:pt>
                <c:pt idx="13623">
                  <c:v>13.622</c:v>
                </c:pt>
                <c:pt idx="13624">
                  <c:v>13.622999999999999</c:v>
                </c:pt>
                <c:pt idx="13625">
                  <c:v>13.624000000000001</c:v>
                </c:pt>
                <c:pt idx="13626">
                  <c:v>13.625</c:v>
                </c:pt>
                <c:pt idx="13627">
                  <c:v>13.625999999999999</c:v>
                </c:pt>
                <c:pt idx="13628">
                  <c:v>13.627000000000001</c:v>
                </c:pt>
                <c:pt idx="13629">
                  <c:v>13.628</c:v>
                </c:pt>
                <c:pt idx="13630">
                  <c:v>13.629</c:v>
                </c:pt>
                <c:pt idx="13631">
                  <c:v>13.63</c:v>
                </c:pt>
                <c:pt idx="13632">
                  <c:v>13.631</c:v>
                </c:pt>
                <c:pt idx="13633">
                  <c:v>13.632</c:v>
                </c:pt>
                <c:pt idx="13634">
                  <c:v>13.632999999999999</c:v>
                </c:pt>
                <c:pt idx="13635">
                  <c:v>13.634</c:v>
                </c:pt>
                <c:pt idx="13636">
                  <c:v>13.635</c:v>
                </c:pt>
                <c:pt idx="13637">
                  <c:v>13.635999999999999</c:v>
                </c:pt>
                <c:pt idx="13638">
                  <c:v>13.637</c:v>
                </c:pt>
                <c:pt idx="13639">
                  <c:v>13.638</c:v>
                </c:pt>
                <c:pt idx="13640">
                  <c:v>13.638999999999999</c:v>
                </c:pt>
                <c:pt idx="13641">
                  <c:v>13.64</c:v>
                </c:pt>
                <c:pt idx="13642">
                  <c:v>13.641</c:v>
                </c:pt>
                <c:pt idx="13643">
                  <c:v>13.641999999999999</c:v>
                </c:pt>
                <c:pt idx="13644">
                  <c:v>13.643000000000001</c:v>
                </c:pt>
                <c:pt idx="13645">
                  <c:v>13.644</c:v>
                </c:pt>
                <c:pt idx="13646">
                  <c:v>13.645</c:v>
                </c:pt>
                <c:pt idx="13647">
                  <c:v>13.646000000000001</c:v>
                </c:pt>
                <c:pt idx="13648">
                  <c:v>13.647</c:v>
                </c:pt>
                <c:pt idx="13649">
                  <c:v>13.648</c:v>
                </c:pt>
                <c:pt idx="13650">
                  <c:v>13.648999999999999</c:v>
                </c:pt>
                <c:pt idx="13651">
                  <c:v>13.65</c:v>
                </c:pt>
                <c:pt idx="13652">
                  <c:v>13.651</c:v>
                </c:pt>
                <c:pt idx="13653">
                  <c:v>13.651999999999999</c:v>
                </c:pt>
                <c:pt idx="13654">
                  <c:v>13.653</c:v>
                </c:pt>
                <c:pt idx="13655">
                  <c:v>13.654</c:v>
                </c:pt>
                <c:pt idx="13656">
                  <c:v>13.654999999999999</c:v>
                </c:pt>
                <c:pt idx="13657">
                  <c:v>13.656000000000001</c:v>
                </c:pt>
                <c:pt idx="13658">
                  <c:v>13.657</c:v>
                </c:pt>
                <c:pt idx="13659">
                  <c:v>13.657999999999999</c:v>
                </c:pt>
                <c:pt idx="13660">
                  <c:v>13.659000000000001</c:v>
                </c:pt>
                <c:pt idx="13661">
                  <c:v>13.66</c:v>
                </c:pt>
                <c:pt idx="13662">
                  <c:v>13.661</c:v>
                </c:pt>
                <c:pt idx="13663">
                  <c:v>13.662000000000001</c:v>
                </c:pt>
                <c:pt idx="13664">
                  <c:v>13.663</c:v>
                </c:pt>
                <c:pt idx="13665">
                  <c:v>13.664</c:v>
                </c:pt>
                <c:pt idx="13666">
                  <c:v>13.664999999999999</c:v>
                </c:pt>
                <c:pt idx="13667">
                  <c:v>13.666</c:v>
                </c:pt>
                <c:pt idx="13668">
                  <c:v>13.667</c:v>
                </c:pt>
                <c:pt idx="13669">
                  <c:v>13.667999999999999</c:v>
                </c:pt>
                <c:pt idx="13670">
                  <c:v>13.669</c:v>
                </c:pt>
                <c:pt idx="13671">
                  <c:v>13.67</c:v>
                </c:pt>
                <c:pt idx="13672">
                  <c:v>13.670999999999999</c:v>
                </c:pt>
                <c:pt idx="13673">
                  <c:v>13.672000000000001</c:v>
                </c:pt>
                <c:pt idx="13674">
                  <c:v>13.673</c:v>
                </c:pt>
                <c:pt idx="13675">
                  <c:v>13.673999999999999</c:v>
                </c:pt>
                <c:pt idx="13676">
                  <c:v>13.675000000000001</c:v>
                </c:pt>
                <c:pt idx="13677">
                  <c:v>13.676</c:v>
                </c:pt>
                <c:pt idx="13678">
                  <c:v>13.677</c:v>
                </c:pt>
                <c:pt idx="13679">
                  <c:v>13.678000000000001</c:v>
                </c:pt>
                <c:pt idx="13680">
                  <c:v>13.679</c:v>
                </c:pt>
                <c:pt idx="13681">
                  <c:v>13.68</c:v>
                </c:pt>
                <c:pt idx="13682">
                  <c:v>13.680999999999999</c:v>
                </c:pt>
                <c:pt idx="13683">
                  <c:v>13.682</c:v>
                </c:pt>
                <c:pt idx="13684">
                  <c:v>13.683</c:v>
                </c:pt>
                <c:pt idx="13685">
                  <c:v>13.683999999999999</c:v>
                </c:pt>
                <c:pt idx="13686">
                  <c:v>13.685</c:v>
                </c:pt>
                <c:pt idx="13687">
                  <c:v>13.686</c:v>
                </c:pt>
                <c:pt idx="13688">
                  <c:v>13.686999999999999</c:v>
                </c:pt>
                <c:pt idx="13689">
                  <c:v>13.688000000000001</c:v>
                </c:pt>
                <c:pt idx="13690">
                  <c:v>13.689</c:v>
                </c:pt>
                <c:pt idx="13691">
                  <c:v>13.69</c:v>
                </c:pt>
                <c:pt idx="13692">
                  <c:v>13.691000000000001</c:v>
                </c:pt>
                <c:pt idx="13693">
                  <c:v>13.692</c:v>
                </c:pt>
                <c:pt idx="13694">
                  <c:v>13.693</c:v>
                </c:pt>
                <c:pt idx="13695">
                  <c:v>13.694000000000001</c:v>
                </c:pt>
                <c:pt idx="13696">
                  <c:v>13.695</c:v>
                </c:pt>
                <c:pt idx="13697">
                  <c:v>13.696</c:v>
                </c:pt>
                <c:pt idx="13698">
                  <c:v>13.696999999999999</c:v>
                </c:pt>
                <c:pt idx="13699">
                  <c:v>13.698</c:v>
                </c:pt>
                <c:pt idx="13700">
                  <c:v>13.699</c:v>
                </c:pt>
                <c:pt idx="13701">
                  <c:v>13.7</c:v>
                </c:pt>
                <c:pt idx="13702">
                  <c:v>13.701000000000001</c:v>
                </c:pt>
                <c:pt idx="13703">
                  <c:v>13.702</c:v>
                </c:pt>
                <c:pt idx="13704">
                  <c:v>13.702999999999999</c:v>
                </c:pt>
                <c:pt idx="13705">
                  <c:v>13.704000000000001</c:v>
                </c:pt>
                <c:pt idx="13706">
                  <c:v>13.705</c:v>
                </c:pt>
                <c:pt idx="13707">
                  <c:v>13.706</c:v>
                </c:pt>
                <c:pt idx="13708">
                  <c:v>13.707000000000001</c:v>
                </c:pt>
                <c:pt idx="13709">
                  <c:v>13.708</c:v>
                </c:pt>
                <c:pt idx="13710">
                  <c:v>13.709</c:v>
                </c:pt>
                <c:pt idx="13711">
                  <c:v>13.71</c:v>
                </c:pt>
                <c:pt idx="13712">
                  <c:v>13.711</c:v>
                </c:pt>
                <c:pt idx="13713">
                  <c:v>13.712</c:v>
                </c:pt>
                <c:pt idx="13714">
                  <c:v>13.712999999999999</c:v>
                </c:pt>
                <c:pt idx="13715">
                  <c:v>13.714</c:v>
                </c:pt>
                <c:pt idx="13716">
                  <c:v>13.715</c:v>
                </c:pt>
                <c:pt idx="13717">
                  <c:v>13.715999999999999</c:v>
                </c:pt>
                <c:pt idx="13718">
                  <c:v>13.717000000000001</c:v>
                </c:pt>
                <c:pt idx="13719">
                  <c:v>13.718</c:v>
                </c:pt>
                <c:pt idx="13720">
                  <c:v>13.718999999999999</c:v>
                </c:pt>
                <c:pt idx="13721">
                  <c:v>13.72</c:v>
                </c:pt>
                <c:pt idx="13722">
                  <c:v>13.721</c:v>
                </c:pt>
                <c:pt idx="13723">
                  <c:v>13.722</c:v>
                </c:pt>
                <c:pt idx="13724">
                  <c:v>13.723000000000001</c:v>
                </c:pt>
                <c:pt idx="13725">
                  <c:v>13.724</c:v>
                </c:pt>
                <c:pt idx="13726">
                  <c:v>13.725</c:v>
                </c:pt>
                <c:pt idx="13727">
                  <c:v>13.726000000000001</c:v>
                </c:pt>
                <c:pt idx="13728">
                  <c:v>13.727</c:v>
                </c:pt>
                <c:pt idx="13729">
                  <c:v>13.728</c:v>
                </c:pt>
                <c:pt idx="13730">
                  <c:v>13.728999999999999</c:v>
                </c:pt>
                <c:pt idx="13731">
                  <c:v>13.73</c:v>
                </c:pt>
                <c:pt idx="13732">
                  <c:v>13.731</c:v>
                </c:pt>
                <c:pt idx="13733">
                  <c:v>13.731999999999999</c:v>
                </c:pt>
                <c:pt idx="13734">
                  <c:v>13.733000000000001</c:v>
                </c:pt>
                <c:pt idx="13735">
                  <c:v>13.734</c:v>
                </c:pt>
                <c:pt idx="13736">
                  <c:v>13.734999999999999</c:v>
                </c:pt>
                <c:pt idx="13737">
                  <c:v>13.736000000000001</c:v>
                </c:pt>
                <c:pt idx="13738">
                  <c:v>13.737</c:v>
                </c:pt>
                <c:pt idx="13739">
                  <c:v>13.738</c:v>
                </c:pt>
                <c:pt idx="13740">
                  <c:v>13.739000000000001</c:v>
                </c:pt>
                <c:pt idx="13741">
                  <c:v>13.74</c:v>
                </c:pt>
                <c:pt idx="13742">
                  <c:v>13.741</c:v>
                </c:pt>
                <c:pt idx="13743">
                  <c:v>13.742000000000001</c:v>
                </c:pt>
                <c:pt idx="13744">
                  <c:v>13.743</c:v>
                </c:pt>
                <c:pt idx="13745">
                  <c:v>13.744</c:v>
                </c:pt>
                <c:pt idx="13746">
                  <c:v>13.744999999999999</c:v>
                </c:pt>
                <c:pt idx="13747">
                  <c:v>13.746</c:v>
                </c:pt>
                <c:pt idx="13748">
                  <c:v>13.747</c:v>
                </c:pt>
                <c:pt idx="13749">
                  <c:v>13.747999999999999</c:v>
                </c:pt>
                <c:pt idx="13750">
                  <c:v>13.749000000000001</c:v>
                </c:pt>
                <c:pt idx="13751">
                  <c:v>13.75</c:v>
                </c:pt>
                <c:pt idx="13752">
                  <c:v>13.750999999999999</c:v>
                </c:pt>
                <c:pt idx="13753">
                  <c:v>13.752000000000001</c:v>
                </c:pt>
                <c:pt idx="13754">
                  <c:v>13.753</c:v>
                </c:pt>
                <c:pt idx="13755">
                  <c:v>13.754</c:v>
                </c:pt>
                <c:pt idx="13756">
                  <c:v>13.755000000000001</c:v>
                </c:pt>
                <c:pt idx="13757">
                  <c:v>13.756</c:v>
                </c:pt>
                <c:pt idx="13758">
                  <c:v>13.757</c:v>
                </c:pt>
                <c:pt idx="13759">
                  <c:v>13.757999999999999</c:v>
                </c:pt>
                <c:pt idx="13760">
                  <c:v>13.759</c:v>
                </c:pt>
                <c:pt idx="13761">
                  <c:v>13.76</c:v>
                </c:pt>
                <c:pt idx="13762">
                  <c:v>13.760999999999999</c:v>
                </c:pt>
                <c:pt idx="13763">
                  <c:v>13.762</c:v>
                </c:pt>
                <c:pt idx="13764">
                  <c:v>13.763</c:v>
                </c:pt>
                <c:pt idx="13765">
                  <c:v>13.763999999999999</c:v>
                </c:pt>
                <c:pt idx="13766">
                  <c:v>13.765000000000001</c:v>
                </c:pt>
                <c:pt idx="13767">
                  <c:v>13.766</c:v>
                </c:pt>
                <c:pt idx="13768">
                  <c:v>13.766999999999999</c:v>
                </c:pt>
                <c:pt idx="13769">
                  <c:v>13.768000000000001</c:v>
                </c:pt>
                <c:pt idx="13770">
                  <c:v>13.769</c:v>
                </c:pt>
                <c:pt idx="13771">
                  <c:v>13.77</c:v>
                </c:pt>
                <c:pt idx="13772">
                  <c:v>13.771000000000001</c:v>
                </c:pt>
                <c:pt idx="13773">
                  <c:v>13.772</c:v>
                </c:pt>
                <c:pt idx="13774">
                  <c:v>13.773</c:v>
                </c:pt>
                <c:pt idx="13775">
                  <c:v>13.773999999999999</c:v>
                </c:pt>
                <c:pt idx="13776">
                  <c:v>13.775</c:v>
                </c:pt>
                <c:pt idx="13777">
                  <c:v>13.776</c:v>
                </c:pt>
                <c:pt idx="13778">
                  <c:v>13.776999999999999</c:v>
                </c:pt>
                <c:pt idx="13779">
                  <c:v>13.778</c:v>
                </c:pt>
                <c:pt idx="13780">
                  <c:v>13.779</c:v>
                </c:pt>
                <c:pt idx="13781">
                  <c:v>13.78</c:v>
                </c:pt>
                <c:pt idx="13782">
                  <c:v>13.781000000000001</c:v>
                </c:pt>
                <c:pt idx="13783">
                  <c:v>13.782</c:v>
                </c:pt>
                <c:pt idx="13784">
                  <c:v>13.782999999999999</c:v>
                </c:pt>
                <c:pt idx="13785">
                  <c:v>13.784000000000001</c:v>
                </c:pt>
                <c:pt idx="13786">
                  <c:v>13.785</c:v>
                </c:pt>
                <c:pt idx="13787">
                  <c:v>13.786</c:v>
                </c:pt>
                <c:pt idx="13788">
                  <c:v>13.787000000000001</c:v>
                </c:pt>
                <c:pt idx="13789">
                  <c:v>13.788</c:v>
                </c:pt>
                <c:pt idx="13790">
                  <c:v>13.789</c:v>
                </c:pt>
                <c:pt idx="13791">
                  <c:v>13.79</c:v>
                </c:pt>
                <c:pt idx="13792">
                  <c:v>13.791</c:v>
                </c:pt>
                <c:pt idx="13793">
                  <c:v>13.792</c:v>
                </c:pt>
                <c:pt idx="13794">
                  <c:v>13.792999999999999</c:v>
                </c:pt>
                <c:pt idx="13795">
                  <c:v>13.794</c:v>
                </c:pt>
                <c:pt idx="13796">
                  <c:v>13.795</c:v>
                </c:pt>
                <c:pt idx="13797">
                  <c:v>13.795999999999999</c:v>
                </c:pt>
                <c:pt idx="13798">
                  <c:v>13.797000000000001</c:v>
                </c:pt>
                <c:pt idx="13799">
                  <c:v>13.798</c:v>
                </c:pt>
                <c:pt idx="13800">
                  <c:v>13.798999999999999</c:v>
                </c:pt>
                <c:pt idx="13801">
                  <c:v>13.8</c:v>
                </c:pt>
                <c:pt idx="13802">
                  <c:v>13.801</c:v>
                </c:pt>
                <c:pt idx="13803">
                  <c:v>13.802</c:v>
                </c:pt>
                <c:pt idx="13804">
                  <c:v>13.803000000000001</c:v>
                </c:pt>
                <c:pt idx="13805">
                  <c:v>13.804</c:v>
                </c:pt>
                <c:pt idx="13806">
                  <c:v>13.805</c:v>
                </c:pt>
                <c:pt idx="13807">
                  <c:v>13.805999999999999</c:v>
                </c:pt>
                <c:pt idx="13808">
                  <c:v>13.807</c:v>
                </c:pt>
                <c:pt idx="13809">
                  <c:v>13.808</c:v>
                </c:pt>
                <c:pt idx="13810">
                  <c:v>13.808999999999999</c:v>
                </c:pt>
                <c:pt idx="13811">
                  <c:v>13.81</c:v>
                </c:pt>
                <c:pt idx="13812">
                  <c:v>13.811</c:v>
                </c:pt>
                <c:pt idx="13813">
                  <c:v>13.811999999999999</c:v>
                </c:pt>
                <c:pt idx="13814">
                  <c:v>13.813000000000001</c:v>
                </c:pt>
                <c:pt idx="13815">
                  <c:v>13.814</c:v>
                </c:pt>
                <c:pt idx="13816">
                  <c:v>13.815</c:v>
                </c:pt>
                <c:pt idx="13817">
                  <c:v>13.816000000000001</c:v>
                </c:pt>
                <c:pt idx="13818">
                  <c:v>13.817</c:v>
                </c:pt>
                <c:pt idx="13819">
                  <c:v>13.818</c:v>
                </c:pt>
                <c:pt idx="13820">
                  <c:v>13.819000000000001</c:v>
                </c:pt>
                <c:pt idx="13821">
                  <c:v>13.82</c:v>
                </c:pt>
                <c:pt idx="13822">
                  <c:v>13.821</c:v>
                </c:pt>
                <c:pt idx="13823">
                  <c:v>13.821999999999999</c:v>
                </c:pt>
                <c:pt idx="13824">
                  <c:v>13.823</c:v>
                </c:pt>
                <c:pt idx="13825">
                  <c:v>13.824</c:v>
                </c:pt>
                <c:pt idx="13826">
                  <c:v>13.824999999999999</c:v>
                </c:pt>
                <c:pt idx="13827">
                  <c:v>13.826000000000001</c:v>
                </c:pt>
                <c:pt idx="13828">
                  <c:v>13.827</c:v>
                </c:pt>
                <c:pt idx="13829">
                  <c:v>13.827999999999999</c:v>
                </c:pt>
                <c:pt idx="13830">
                  <c:v>13.829000000000001</c:v>
                </c:pt>
                <c:pt idx="13831">
                  <c:v>13.83</c:v>
                </c:pt>
                <c:pt idx="13832">
                  <c:v>13.831</c:v>
                </c:pt>
                <c:pt idx="13833">
                  <c:v>13.832000000000001</c:v>
                </c:pt>
                <c:pt idx="13834">
                  <c:v>13.833</c:v>
                </c:pt>
                <c:pt idx="13835">
                  <c:v>13.834</c:v>
                </c:pt>
                <c:pt idx="13836">
                  <c:v>13.835000000000001</c:v>
                </c:pt>
                <c:pt idx="13837">
                  <c:v>13.836</c:v>
                </c:pt>
                <c:pt idx="13838">
                  <c:v>13.837</c:v>
                </c:pt>
                <c:pt idx="13839">
                  <c:v>13.837999999999999</c:v>
                </c:pt>
                <c:pt idx="13840">
                  <c:v>13.839</c:v>
                </c:pt>
                <c:pt idx="13841">
                  <c:v>13.84</c:v>
                </c:pt>
                <c:pt idx="13842">
                  <c:v>13.840999999999999</c:v>
                </c:pt>
                <c:pt idx="13843">
                  <c:v>13.842000000000001</c:v>
                </c:pt>
                <c:pt idx="13844">
                  <c:v>13.843</c:v>
                </c:pt>
                <c:pt idx="13845">
                  <c:v>13.843999999999999</c:v>
                </c:pt>
                <c:pt idx="13846">
                  <c:v>13.845000000000001</c:v>
                </c:pt>
                <c:pt idx="13847">
                  <c:v>13.846</c:v>
                </c:pt>
                <c:pt idx="13848">
                  <c:v>13.847</c:v>
                </c:pt>
                <c:pt idx="13849">
                  <c:v>13.848000000000001</c:v>
                </c:pt>
                <c:pt idx="13850">
                  <c:v>13.849</c:v>
                </c:pt>
                <c:pt idx="13851">
                  <c:v>13.85</c:v>
                </c:pt>
                <c:pt idx="13852">
                  <c:v>13.851000000000001</c:v>
                </c:pt>
                <c:pt idx="13853">
                  <c:v>13.852</c:v>
                </c:pt>
                <c:pt idx="13854">
                  <c:v>13.853</c:v>
                </c:pt>
                <c:pt idx="13855">
                  <c:v>13.853999999999999</c:v>
                </c:pt>
                <c:pt idx="13856">
                  <c:v>13.855</c:v>
                </c:pt>
                <c:pt idx="13857">
                  <c:v>13.856</c:v>
                </c:pt>
                <c:pt idx="13858">
                  <c:v>13.856999999999999</c:v>
                </c:pt>
                <c:pt idx="13859">
                  <c:v>13.858000000000001</c:v>
                </c:pt>
                <c:pt idx="13860">
                  <c:v>13.859</c:v>
                </c:pt>
                <c:pt idx="13861">
                  <c:v>13.86</c:v>
                </c:pt>
                <c:pt idx="13862">
                  <c:v>13.861000000000001</c:v>
                </c:pt>
                <c:pt idx="13863">
                  <c:v>13.862</c:v>
                </c:pt>
                <c:pt idx="13864">
                  <c:v>13.863</c:v>
                </c:pt>
                <c:pt idx="13865">
                  <c:v>13.864000000000001</c:v>
                </c:pt>
                <c:pt idx="13866">
                  <c:v>13.865</c:v>
                </c:pt>
                <c:pt idx="13867">
                  <c:v>13.866</c:v>
                </c:pt>
                <c:pt idx="13868">
                  <c:v>13.867000000000001</c:v>
                </c:pt>
                <c:pt idx="13869">
                  <c:v>13.868</c:v>
                </c:pt>
                <c:pt idx="13870">
                  <c:v>13.869</c:v>
                </c:pt>
                <c:pt idx="13871">
                  <c:v>13.87</c:v>
                </c:pt>
                <c:pt idx="13872">
                  <c:v>13.871</c:v>
                </c:pt>
                <c:pt idx="13873">
                  <c:v>13.872</c:v>
                </c:pt>
                <c:pt idx="13874">
                  <c:v>13.872999999999999</c:v>
                </c:pt>
                <c:pt idx="13875">
                  <c:v>13.874000000000001</c:v>
                </c:pt>
                <c:pt idx="13876">
                  <c:v>13.875</c:v>
                </c:pt>
                <c:pt idx="13877">
                  <c:v>13.875999999999999</c:v>
                </c:pt>
                <c:pt idx="13878">
                  <c:v>13.877000000000001</c:v>
                </c:pt>
                <c:pt idx="13879">
                  <c:v>13.878</c:v>
                </c:pt>
                <c:pt idx="13880">
                  <c:v>13.879</c:v>
                </c:pt>
                <c:pt idx="13881">
                  <c:v>13.88</c:v>
                </c:pt>
                <c:pt idx="13882">
                  <c:v>13.881</c:v>
                </c:pt>
                <c:pt idx="13883">
                  <c:v>13.882</c:v>
                </c:pt>
                <c:pt idx="13884">
                  <c:v>13.882999999999999</c:v>
                </c:pt>
                <c:pt idx="13885">
                  <c:v>13.884</c:v>
                </c:pt>
                <c:pt idx="13886">
                  <c:v>13.885</c:v>
                </c:pt>
                <c:pt idx="13887">
                  <c:v>13.885999999999999</c:v>
                </c:pt>
                <c:pt idx="13888">
                  <c:v>13.887</c:v>
                </c:pt>
                <c:pt idx="13889">
                  <c:v>13.888</c:v>
                </c:pt>
                <c:pt idx="13890">
                  <c:v>13.888999999999999</c:v>
                </c:pt>
                <c:pt idx="13891">
                  <c:v>13.89</c:v>
                </c:pt>
                <c:pt idx="13892">
                  <c:v>13.891</c:v>
                </c:pt>
                <c:pt idx="13893">
                  <c:v>13.891999999999999</c:v>
                </c:pt>
                <c:pt idx="13894">
                  <c:v>13.893000000000001</c:v>
                </c:pt>
                <c:pt idx="13895">
                  <c:v>13.894</c:v>
                </c:pt>
                <c:pt idx="13896">
                  <c:v>13.895</c:v>
                </c:pt>
                <c:pt idx="13897">
                  <c:v>13.896000000000001</c:v>
                </c:pt>
                <c:pt idx="13898">
                  <c:v>13.897</c:v>
                </c:pt>
                <c:pt idx="13899">
                  <c:v>13.898</c:v>
                </c:pt>
                <c:pt idx="13900">
                  <c:v>13.898999999999999</c:v>
                </c:pt>
                <c:pt idx="13901">
                  <c:v>13.9</c:v>
                </c:pt>
                <c:pt idx="13902">
                  <c:v>13.901</c:v>
                </c:pt>
                <c:pt idx="13903">
                  <c:v>13.901999999999999</c:v>
                </c:pt>
                <c:pt idx="13904">
                  <c:v>13.903</c:v>
                </c:pt>
                <c:pt idx="13905">
                  <c:v>13.904</c:v>
                </c:pt>
                <c:pt idx="13906">
                  <c:v>13.904999999999999</c:v>
                </c:pt>
                <c:pt idx="13907">
                  <c:v>13.906000000000001</c:v>
                </c:pt>
                <c:pt idx="13908">
                  <c:v>13.907</c:v>
                </c:pt>
                <c:pt idx="13909">
                  <c:v>13.907999999999999</c:v>
                </c:pt>
                <c:pt idx="13910">
                  <c:v>13.909000000000001</c:v>
                </c:pt>
                <c:pt idx="13911">
                  <c:v>13.91</c:v>
                </c:pt>
                <c:pt idx="13912">
                  <c:v>13.911</c:v>
                </c:pt>
                <c:pt idx="13913">
                  <c:v>13.912000000000001</c:v>
                </c:pt>
                <c:pt idx="13914">
                  <c:v>13.913</c:v>
                </c:pt>
                <c:pt idx="13915">
                  <c:v>13.914</c:v>
                </c:pt>
                <c:pt idx="13916">
                  <c:v>13.914999999999999</c:v>
                </c:pt>
                <c:pt idx="13917">
                  <c:v>13.916</c:v>
                </c:pt>
                <c:pt idx="13918">
                  <c:v>13.917</c:v>
                </c:pt>
                <c:pt idx="13919">
                  <c:v>13.917999999999999</c:v>
                </c:pt>
                <c:pt idx="13920">
                  <c:v>13.919</c:v>
                </c:pt>
                <c:pt idx="13921">
                  <c:v>13.92</c:v>
                </c:pt>
                <c:pt idx="13922">
                  <c:v>13.920999999999999</c:v>
                </c:pt>
                <c:pt idx="13923">
                  <c:v>13.922000000000001</c:v>
                </c:pt>
                <c:pt idx="13924">
                  <c:v>13.923</c:v>
                </c:pt>
                <c:pt idx="13925">
                  <c:v>13.923999999999999</c:v>
                </c:pt>
                <c:pt idx="13926">
                  <c:v>13.925000000000001</c:v>
                </c:pt>
                <c:pt idx="13927">
                  <c:v>13.926</c:v>
                </c:pt>
                <c:pt idx="13928">
                  <c:v>13.927</c:v>
                </c:pt>
                <c:pt idx="13929">
                  <c:v>13.928000000000001</c:v>
                </c:pt>
                <c:pt idx="13930">
                  <c:v>13.929</c:v>
                </c:pt>
                <c:pt idx="13931">
                  <c:v>13.93</c:v>
                </c:pt>
                <c:pt idx="13932">
                  <c:v>13.930999999999999</c:v>
                </c:pt>
                <c:pt idx="13933">
                  <c:v>13.932</c:v>
                </c:pt>
                <c:pt idx="13934">
                  <c:v>13.933</c:v>
                </c:pt>
                <c:pt idx="13935">
                  <c:v>13.933999999999999</c:v>
                </c:pt>
                <c:pt idx="13936">
                  <c:v>13.935</c:v>
                </c:pt>
                <c:pt idx="13937">
                  <c:v>13.936</c:v>
                </c:pt>
                <c:pt idx="13938">
                  <c:v>13.936999999999999</c:v>
                </c:pt>
                <c:pt idx="13939">
                  <c:v>13.938000000000001</c:v>
                </c:pt>
                <c:pt idx="13940">
                  <c:v>13.939</c:v>
                </c:pt>
                <c:pt idx="13941">
                  <c:v>13.94</c:v>
                </c:pt>
                <c:pt idx="13942">
                  <c:v>13.941000000000001</c:v>
                </c:pt>
                <c:pt idx="13943">
                  <c:v>13.942</c:v>
                </c:pt>
                <c:pt idx="13944">
                  <c:v>13.943</c:v>
                </c:pt>
                <c:pt idx="13945">
                  <c:v>13.944000000000001</c:v>
                </c:pt>
                <c:pt idx="13946">
                  <c:v>13.945</c:v>
                </c:pt>
                <c:pt idx="13947">
                  <c:v>13.946</c:v>
                </c:pt>
                <c:pt idx="13948">
                  <c:v>13.946999999999999</c:v>
                </c:pt>
                <c:pt idx="13949">
                  <c:v>13.948</c:v>
                </c:pt>
                <c:pt idx="13950">
                  <c:v>13.949</c:v>
                </c:pt>
                <c:pt idx="13951">
                  <c:v>13.95</c:v>
                </c:pt>
                <c:pt idx="13952">
                  <c:v>13.951000000000001</c:v>
                </c:pt>
                <c:pt idx="13953">
                  <c:v>13.952</c:v>
                </c:pt>
                <c:pt idx="13954">
                  <c:v>13.952999999999999</c:v>
                </c:pt>
                <c:pt idx="13955">
                  <c:v>13.954000000000001</c:v>
                </c:pt>
                <c:pt idx="13956">
                  <c:v>13.955</c:v>
                </c:pt>
                <c:pt idx="13957">
                  <c:v>13.956</c:v>
                </c:pt>
                <c:pt idx="13958">
                  <c:v>13.957000000000001</c:v>
                </c:pt>
                <c:pt idx="13959">
                  <c:v>13.958</c:v>
                </c:pt>
                <c:pt idx="13960">
                  <c:v>13.959</c:v>
                </c:pt>
                <c:pt idx="13961">
                  <c:v>13.96</c:v>
                </c:pt>
                <c:pt idx="13962">
                  <c:v>13.961</c:v>
                </c:pt>
                <c:pt idx="13963">
                  <c:v>13.962</c:v>
                </c:pt>
                <c:pt idx="13964">
                  <c:v>13.962999999999999</c:v>
                </c:pt>
                <c:pt idx="13965">
                  <c:v>13.964</c:v>
                </c:pt>
                <c:pt idx="13966">
                  <c:v>13.965</c:v>
                </c:pt>
                <c:pt idx="13967">
                  <c:v>13.965999999999999</c:v>
                </c:pt>
                <c:pt idx="13968">
                  <c:v>13.967000000000001</c:v>
                </c:pt>
                <c:pt idx="13969">
                  <c:v>13.968</c:v>
                </c:pt>
                <c:pt idx="13970">
                  <c:v>13.968999999999999</c:v>
                </c:pt>
                <c:pt idx="13971">
                  <c:v>13.97</c:v>
                </c:pt>
                <c:pt idx="13972">
                  <c:v>13.971</c:v>
                </c:pt>
                <c:pt idx="13973">
                  <c:v>13.972</c:v>
                </c:pt>
                <c:pt idx="13974">
                  <c:v>13.973000000000001</c:v>
                </c:pt>
                <c:pt idx="13975">
                  <c:v>13.974</c:v>
                </c:pt>
                <c:pt idx="13976">
                  <c:v>13.975</c:v>
                </c:pt>
                <c:pt idx="13977">
                  <c:v>13.976000000000001</c:v>
                </c:pt>
                <c:pt idx="13978">
                  <c:v>13.977</c:v>
                </c:pt>
                <c:pt idx="13979">
                  <c:v>13.978</c:v>
                </c:pt>
                <c:pt idx="13980">
                  <c:v>13.978999999999999</c:v>
                </c:pt>
                <c:pt idx="13981">
                  <c:v>13.98</c:v>
                </c:pt>
                <c:pt idx="13982">
                  <c:v>13.981</c:v>
                </c:pt>
                <c:pt idx="13983">
                  <c:v>13.981999999999999</c:v>
                </c:pt>
                <c:pt idx="13984">
                  <c:v>13.983000000000001</c:v>
                </c:pt>
                <c:pt idx="13985">
                  <c:v>13.984</c:v>
                </c:pt>
                <c:pt idx="13986">
                  <c:v>13.984999999999999</c:v>
                </c:pt>
                <c:pt idx="13987">
                  <c:v>13.986000000000001</c:v>
                </c:pt>
                <c:pt idx="13988">
                  <c:v>13.987</c:v>
                </c:pt>
                <c:pt idx="13989">
                  <c:v>13.988</c:v>
                </c:pt>
                <c:pt idx="13990">
                  <c:v>13.989000000000001</c:v>
                </c:pt>
                <c:pt idx="13991">
                  <c:v>13.99</c:v>
                </c:pt>
                <c:pt idx="13992">
                  <c:v>13.991</c:v>
                </c:pt>
                <c:pt idx="13993">
                  <c:v>13.992000000000001</c:v>
                </c:pt>
                <c:pt idx="13994">
                  <c:v>13.993</c:v>
                </c:pt>
                <c:pt idx="13995">
                  <c:v>13.994</c:v>
                </c:pt>
                <c:pt idx="13996">
                  <c:v>13.994999999999999</c:v>
                </c:pt>
                <c:pt idx="13997">
                  <c:v>13.996</c:v>
                </c:pt>
                <c:pt idx="13998">
                  <c:v>13.997</c:v>
                </c:pt>
                <c:pt idx="13999">
                  <c:v>13.997999999999999</c:v>
                </c:pt>
                <c:pt idx="14000">
                  <c:v>13.999000000000001</c:v>
                </c:pt>
                <c:pt idx="14001">
                  <c:v>14</c:v>
                </c:pt>
                <c:pt idx="14002">
                  <c:v>14.000999999999999</c:v>
                </c:pt>
                <c:pt idx="14003">
                  <c:v>14.002000000000001</c:v>
                </c:pt>
                <c:pt idx="14004">
                  <c:v>14.003</c:v>
                </c:pt>
                <c:pt idx="14005">
                  <c:v>14.004</c:v>
                </c:pt>
                <c:pt idx="14006">
                  <c:v>14.005000000000001</c:v>
                </c:pt>
                <c:pt idx="14007">
                  <c:v>14.006</c:v>
                </c:pt>
                <c:pt idx="14008">
                  <c:v>14.007</c:v>
                </c:pt>
                <c:pt idx="14009">
                  <c:v>14.007999999999999</c:v>
                </c:pt>
                <c:pt idx="14010">
                  <c:v>14.009</c:v>
                </c:pt>
                <c:pt idx="14011">
                  <c:v>14.01</c:v>
                </c:pt>
                <c:pt idx="14012">
                  <c:v>14.010999999999999</c:v>
                </c:pt>
                <c:pt idx="14013">
                  <c:v>14.012</c:v>
                </c:pt>
                <c:pt idx="14014">
                  <c:v>14.013</c:v>
                </c:pt>
                <c:pt idx="14015">
                  <c:v>14.013999999999999</c:v>
                </c:pt>
                <c:pt idx="14016">
                  <c:v>14.015000000000001</c:v>
                </c:pt>
                <c:pt idx="14017">
                  <c:v>14.016</c:v>
                </c:pt>
                <c:pt idx="14018">
                  <c:v>14.016999999999999</c:v>
                </c:pt>
                <c:pt idx="14019">
                  <c:v>14.018000000000001</c:v>
                </c:pt>
                <c:pt idx="14020">
                  <c:v>14.019</c:v>
                </c:pt>
                <c:pt idx="14021">
                  <c:v>14.02</c:v>
                </c:pt>
                <c:pt idx="14022">
                  <c:v>14.021000000000001</c:v>
                </c:pt>
                <c:pt idx="14023">
                  <c:v>14.022</c:v>
                </c:pt>
                <c:pt idx="14024">
                  <c:v>14.023</c:v>
                </c:pt>
                <c:pt idx="14025">
                  <c:v>14.023999999999999</c:v>
                </c:pt>
                <c:pt idx="14026">
                  <c:v>14.025</c:v>
                </c:pt>
                <c:pt idx="14027">
                  <c:v>14.026</c:v>
                </c:pt>
                <c:pt idx="14028">
                  <c:v>14.026999999999999</c:v>
                </c:pt>
                <c:pt idx="14029">
                  <c:v>14.028</c:v>
                </c:pt>
                <c:pt idx="14030">
                  <c:v>14.029</c:v>
                </c:pt>
                <c:pt idx="14031">
                  <c:v>14.03</c:v>
                </c:pt>
                <c:pt idx="14032">
                  <c:v>14.031000000000001</c:v>
                </c:pt>
                <c:pt idx="14033">
                  <c:v>14.032</c:v>
                </c:pt>
                <c:pt idx="14034">
                  <c:v>14.032999999999999</c:v>
                </c:pt>
                <c:pt idx="14035">
                  <c:v>14.034000000000001</c:v>
                </c:pt>
                <c:pt idx="14036">
                  <c:v>14.035</c:v>
                </c:pt>
                <c:pt idx="14037">
                  <c:v>14.036</c:v>
                </c:pt>
                <c:pt idx="14038">
                  <c:v>14.037000000000001</c:v>
                </c:pt>
                <c:pt idx="14039">
                  <c:v>14.038</c:v>
                </c:pt>
                <c:pt idx="14040">
                  <c:v>14.039</c:v>
                </c:pt>
                <c:pt idx="14041">
                  <c:v>14.04</c:v>
                </c:pt>
                <c:pt idx="14042">
                  <c:v>14.041</c:v>
                </c:pt>
                <c:pt idx="14043">
                  <c:v>14.042</c:v>
                </c:pt>
                <c:pt idx="14044">
                  <c:v>14.042999999999999</c:v>
                </c:pt>
                <c:pt idx="14045">
                  <c:v>14.044</c:v>
                </c:pt>
                <c:pt idx="14046">
                  <c:v>14.045</c:v>
                </c:pt>
                <c:pt idx="14047">
                  <c:v>14.045999999999999</c:v>
                </c:pt>
                <c:pt idx="14048">
                  <c:v>14.047000000000001</c:v>
                </c:pt>
                <c:pt idx="14049">
                  <c:v>14.048</c:v>
                </c:pt>
                <c:pt idx="14050">
                  <c:v>14.048999999999999</c:v>
                </c:pt>
                <c:pt idx="14051">
                  <c:v>14.05</c:v>
                </c:pt>
                <c:pt idx="14052">
                  <c:v>14.051</c:v>
                </c:pt>
                <c:pt idx="14053">
                  <c:v>14.052</c:v>
                </c:pt>
                <c:pt idx="14054">
                  <c:v>14.053000000000001</c:v>
                </c:pt>
                <c:pt idx="14055">
                  <c:v>14.054</c:v>
                </c:pt>
                <c:pt idx="14056">
                  <c:v>14.055</c:v>
                </c:pt>
                <c:pt idx="14057">
                  <c:v>14.055999999999999</c:v>
                </c:pt>
                <c:pt idx="14058">
                  <c:v>14.057</c:v>
                </c:pt>
                <c:pt idx="14059">
                  <c:v>14.058</c:v>
                </c:pt>
                <c:pt idx="14060">
                  <c:v>14.058999999999999</c:v>
                </c:pt>
                <c:pt idx="14061">
                  <c:v>14.06</c:v>
                </c:pt>
                <c:pt idx="14062">
                  <c:v>14.061</c:v>
                </c:pt>
                <c:pt idx="14063">
                  <c:v>14.061999999999999</c:v>
                </c:pt>
                <c:pt idx="14064">
                  <c:v>14.063000000000001</c:v>
                </c:pt>
                <c:pt idx="14065">
                  <c:v>14.064</c:v>
                </c:pt>
                <c:pt idx="14066">
                  <c:v>14.065</c:v>
                </c:pt>
                <c:pt idx="14067">
                  <c:v>14.066000000000001</c:v>
                </c:pt>
                <c:pt idx="14068">
                  <c:v>14.067</c:v>
                </c:pt>
                <c:pt idx="14069">
                  <c:v>14.068</c:v>
                </c:pt>
                <c:pt idx="14070">
                  <c:v>14.069000000000001</c:v>
                </c:pt>
                <c:pt idx="14071">
                  <c:v>14.07</c:v>
                </c:pt>
                <c:pt idx="14072">
                  <c:v>14.071</c:v>
                </c:pt>
                <c:pt idx="14073">
                  <c:v>14.071999999999999</c:v>
                </c:pt>
                <c:pt idx="14074">
                  <c:v>14.073</c:v>
                </c:pt>
                <c:pt idx="14075">
                  <c:v>14.074</c:v>
                </c:pt>
                <c:pt idx="14076">
                  <c:v>14.074999999999999</c:v>
                </c:pt>
                <c:pt idx="14077">
                  <c:v>14.076000000000001</c:v>
                </c:pt>
                <c:pt idx="14078">
                  <c:v>14.077</c:v>
                </c:pt>
                <c:pt idx="14079">
                  <c:v>14.077999999999999</c:v>
                </c:pt>
                <c:pt idx="14080">
                  <c:v>14.079000000000001</c:v>
                </c:pt>
                <c:pt idx="14081">
                  <c:v>14.08</c:v>
                </c:pt>
                <c:pt idx="14082">
                  <c:v>14.081</c:v>
                </c:pt>
                <c:pt idx="14083">
                  <c:v>14.082000000000001</c:v>
                </c:pt>
                <c:pt idx="14084">
                  <c:v>14.083</c:v>
                </c:pt>
                <c:pt idx="14085">
                  <c:v>14.084</c:v>
                </c:pt>
                <c:pt idx="14086">
                  <c:v>14.085000000000001</c:v>
                </c:pt>
                <c:pt idx="14087">
                  <c:v>14.086</c:v>
                </c:pt>
                <c:pt idx="14088">
                  <c:v>14.087</c:v>
                </c:pt>
                <c:pt idx="14089">
                  <c:v>14.087999999999999</c:v>
                </c:pt>
                <c:pt idx="14090">
                  <c:v>14.089</c:v>
                </c:pt>
                <c:pt idx="14091">
                  <c:v>14.09</c:v>
                </c:pt>
                <c:pt idx="14092">
                  <c:v>14.090999999999999</c:v>
                </c:pt>
                <c:pt idx="14093">
                  <c:v>14.092000000000001</c:v>
                </c:pt>
                <c:pt idx="14094">
                  <c:v>14.093</c:v>
                </c:pt>
                <c:pt idx="14095">
                  <c:v>14.093999999999999</c:v>
                </c:pt>
                <c:pt idx="14096">
                  <c:v>14.095000000000001</c:v>
                </c:pt>
                <c:pt idx="14097">
                  <c:v>14.096</c:v>
                </c:pt>
                <c:pt idx="14098">
                  <c:v>14.097</c:v>
                </c:pt>
                <c:pt idx="14099">
                  <c:v>14.098000000000001</c:v>
                </c:pt>
                <c:pt idx="14100">
                  <c:v>14.099</c:v>
                </c:pt>
                <c:pt idx="14101">
                  <c:v>14.1</c:v>
                </c:pt>
                <c:pt idx="14102">
                  <c:v>14.101000000000001</c:v>
                </c:pt>
                <c:pt idx="14103">
                  <c:v>14.102</c:v>
                </c:pt>
                <c:pt idx="14104">
                  <c:v>14.103</c:v>
                </c:pt>
                <c:pt idx="14105">
                  <c:v>14.103999999999999</c:v>
                </c:pt>
                <c:pt idx="14106">
                  <c:v>14.105</c:v>
                </c:pt>
                <c:pt idx="14107">
                  <c:v>14.106</c:v>
                </c:pt>
                <c:pt idx="14108">
                  <c:v>14.106999999999999</c:v>
                </c:pt>
                <c:pt idx="14109">
                  <c:v>14.108000000000001</c:v>
                </c:pt>
                <c:pt idx="14110">
                  <c:v>14.109</c:v>
                </c:pt>
                <c:pt idx="14111">
                  <c:v>14.11</c:v>
                </c:pt>
                <c:pt idx="14112">
                  <c:v>14.111000000000001</c:v>
                </c:pt>
                <c:pt idx="14113">
                  <c:v>14.112</c:v>
                </c:pt>
                <c:pt idx="14114">
                  <c:v>14.113</c:v>
                </c:pt>
                <c:pt idx="14115">
                  <c:v>14.114000000000001</c:v>
                </c:pt>
                <c:pt idx="14116">
                  <c:v>14.115</c:v>
                </c:pt>
                <c:pt idx="14117">
                  <c:v>14.116</c:v>
                </c:pt>
                <c:pt idx="14118">
                  <c:v>14.117000000000001</c:v>
                </c:pt>
                <c:pt idx="14119">
                  <c:v>14.118</c:v>
                </c:pt>
                <c:pt idx="14120">
                  <c:v>14.119</c:v>
                </c:pt>
                <c:pt idx="14121">
                  <c:v>14.12</c:v>
                </c:pt>
                <c:pt idx="14122">
                  <c:v>14.121</c:v>
                </c:pt>
                <c:pt idx="14123">
                  <c:v>14.122</c:v>
                </c:pt>
                <c:pt idx="14124">
                  <c:v>14.122999999999999</c:v>
                </c:pt>
                <c:pt idx="14125">
                  <c:v>14.124000000000001</c:v>
                </c:pt>
                <c:pt idx="14126">
                  <c:v>14.125</c:v>
                </c:pt>
                <c:pt idx="14127">
                  <c:v>14.125999999999999</c:v>
                </c:pt>
                <c:pt idx="14128">
                  <c:v>14.127000000000001</c:v>
                </c:pt>
                <c:pt idx="14129">
                  <c:v>14.128</c:v>
                </c:pt>
                <c:pt idx="14130">
                  <c:v>14.129</c:v>
                </c:pt>
                <c:pt idx="14131">
                  <c:v>14.13</c:v>
                </c:pt>
                <c:pt idx="14132">
                  <c:v>14.131</c:v>
                </c:pt>
                <c:pt idx="14133">
                  <c:v>14.132</c:v>
                </c:pt>
                <c:pt idx="14134">
                  <c:v>14.132999999999999</c:v>
                </c:pt>
                <c:pt idx="14135">
                  <c:v>14.134</c:v>
                </c:pt>
                <c:pt idx="14136">
                  <c:v>14.135</c:v>
                </c:pt>
                <c:pt idx="14137">
                  <c:v>14.135999999999999</c:v>
                </c:pt>
                <c:pt idx="14138">
                  <c:v>14.137</c:v>
                </c:pt>
                <c:pt idx="14139">
                  <c:v>14.138</c:v>
                </c:pt>
                <c:pt idx="14140">
                  <c:v>14.138999999999999</c:v>
                </c:pt>
                <c:pt idx="14141">
                  <c:v>14.14</c:v>
                </c:pt>
                <c:pt idx="14142">
                  <c:v>14.141</c:v>
                </c:pt>
                <c:pt idx="14143">
                  <c:v>14.141999999999999</c:v>
                </c:pt>
                <c:pt idx="14144">
                  <c:v>14.143000000000001</c:v>
                </c:pt>
                <c:pt idx="14145">
                  <c:v>14.144</c:v>
                </c:pt>
                <c:pt idx="14146">
                  <c:v>14.145</c:v>
                </c:pt>
                <c:pt idx="14147">
                  <c:v>14.146000000000001</c:v>
                </c:pt>
                <c:pt idx="14148">
                  <c:v>14.147</c:v>
                </c:pt>
                <c:pt idx="14149">
                  <c:v>14.148</c:v>
                </c:pt>
                <c:pt idx="14150">
                  <c:v>14.148999999999999</c:v>
                </c:pt>
                <c:pt idx="14151">
                  <c:v>14.15</c:v>
                </c:pt>
                <c:pt idx="14152">
                  <c:v>14.151</c:v>
                </c:pt>
                <c:pt idx="14153">
                  <c:v>14.151999999999999</c:v>
                </c:pt>
                <c:pt idx="14154">
                  <c:v>14.153</c:v>
                </c:pt>
                <c:pt idx="14155">
                  <c:v>14.154</c:v>
                </c:pt>
                <c:pt idx="14156">
                  <c:v>14.154999999999999</c:v>
                </c:pt>
                <c:pt idx="14157">
                  <c:v>14.156000000000001</c:v>
                </c:pt>
                <c:pt idx="14158">
                  <c:v>14.157</c:v>
                </c:pt>
                <c:pt idx="14159">
                  <c:v>14.157999999999999</c:v>
                </c:pt>
                <c:pt idx="14160">
                  <c:v>14.159000000000001</c:v>
                </c:pt>
                <c:pt idx="14161">
                  <c:v>14.16</c:v>
                </c:pt>
                <c:pt idx="14162">
                  <c:v>14.161</c:v>
                </c:pt>
                <c:pt idx="14163">
                  <c:v>14.162000000000001</c:v>
                </c:pt>
                <c:pt idx="14164">
                  <c:v>14.163</c:v>
                </c:pt>
                <c:pt idx="14165">
                  <c:v>14.164</c:v>
                </c:pt>
                <c:pt idx="14166">
                  <c:v>14.164999999999999</c:v>
                </c:pt>
                <c:pt idx="14167">
                  <c:v>14.166</c:v>
                </c:pt>
                <c:pt idx="14168">
                  <c:v>14.167</c:v>
                </c:pt>
                <c:pt idx="14169">
                  <c:v>14.167999999999999</c:v>
                </c:pt>
                <c:pt idx="14170">
                  <c:v>14.169</c:v>
                </c:pt>
                <c:pt idx="14171">
                  <c:v>14.17</c:v>
                </c:pt>
                <c:pt idx="14172">
                  <c:v>14.170999999999999</c:v>
                </c:pt>
                <c:pt idx="14173">
                  <c:v>14.172000000000001</c:v>
                </c:pt>
                <c:pt idx="14174">
                  <c:v>14.173</c:v>
                </c:pt>
                <c:pt idx="14175">
                  <c:v>14.173999999999999</c:v>
                </c:pt>
                <c:pt idx="14176">
                  <c:v>14.175000000000001</c:v>
                </c:pt>
                <c:pt idx="14177">
                  <c:v>14.176</c:v>
                </c:pt>
                <c:pt idx="14178">
                  <c:v>14.177</c:v>
                </c:pt>
                <c:pt idx="14179">
                  <c:v>14.178000000000001</c:v>
                </c:pt>
                <c:pt idx="14180">
                  <c:v>14.179</c:v>
                </c:pt>
                <c:pt idx="14181">
                  <c:v>14.18</c:v>
                </c:pt>
                <c:pt idx="14182">
                  <c:v>14.180999999999999</c:v>
                </c:pt>
                <c:pt idx="14183">
                  <c:v>14.182</c:v>
                </c:pt>
                <c:pt idx="14184">
                  <c:v>14.183</c:v>
                </c:pt>
                <c:pt idx="14185">
                  <c:v>14.183999999999999</c:v>
                </c:pt>
                <c:pt idx="14186">
                  <c:v>14.185</c:v>
                </c:pt>
                <c:pt idx="14187">
                  <c:v>14.186</c:v>
                </c:pt>
                <c:pt idx="14188">
                  <c:v>14.186999999999999</c:v>
                </c:pt>
                <c:pt idx="14189">
                  <c:v>14.188000000000001</c:v>
                </c:pt>
                <c:pt idx="14190">
                  <c:v>14.189</c:v>
                </c:pt>
                <c:pt idx="14191">
                  <c:v>14.19</c:v>
                </c:pt>
                <c:pt idx="14192">
                  <c:v>14.191000000000001</c:v>
                </c:pt>
                <c:pt idx="14193">
                  <c:v>14.192</c:v>
                </c:pt>
                <c:pt idx="14194">
                  <c:v>14.193</c:v>
                </c:pt>
                <c:pt idx="14195">
                  <c:v>14.194000000000001</c:v>
                </c:pt>
                <c:pt idx="14196">
                  <c:v>14.195</c:v>
                </c:pt>
                <c:pt idx="14197">
                  <c:v>14.196</c:v>
                </c:pt>
                <c:pt idx="14198">
                  <c:v>14.196999999999999</c:v>
                </c:pt>
                <c:pt idx="14199">
                  <c:v>14.198</c:v>
                </c:pt>
                <c:pt idx="14200">
                  <c:v>14.199</c:v>
                </c:pt>
                <c:pt idx="14201">
                  <c:v>14.2</c:v>
                </c:pt>
                <c:pt idx="14202">
                  <c:v>14.201000000000001</c:v>
                </c:pt>
                <c:pt idx="14203">
                  <c:v>14.202</c:v>
                </c:pt>
                <c:pt idx="14204">
                  <c:v>14.202999999999999</c:v>
                </c:pt>
                <c:pt idx="14205">
                  <c:v>14.204000000000001</c:v>
                </c:pt>
                <c:pt idx="14206">
                  <c:v>14.205</c:v>
                </c:pt>
                <c:pt idx="14207">
                  <c:v>14.206</c:v>
                </c:pt>
                <c:pt idx="14208">
                  <c:v>14.207000000000001</c:v>
                </c:pt>
                <c:pt idx="14209">
                  <c:v>14.208</c:v>
                </c:pt>
                <c:pt idx="14210">
                  <c:v>14.209</c:v>
                </c:pt>
                <c:pt idx="14211">
                  <c:v>14.21</c:v>
                </c:pt>
                <c:pt idx="14212">
                  <c:v>14.211</c:v>
                </c:pt>
                <c:pt idx="14213">
                  <c:v>14.212</c:v>
                </c:pt>
                <c:pt idx="14214">
                  <c:v>14.212999999999999</c:v>
                </c:pt>
                <c:pt idx="14215">
                  <c:v>14.214</c:v>
                </c:pt>
                <c:pt idx="14216">
                  <c:v>14.215</c:v>
                </c:pt>
                <c:pt idx="14217">
                  <c:v>14.215999999999999</c:v>
                </c:pt>
                <c:pt idx="14218">
                  <c:v>14.217000000000001</c:v>
                </c:pt>
                <c:pt idx="14219">
                  <c:v>14.218</c:v>
                </c:pt>
                <c:pt idx="14220">
                  <c:v>14.218999999999999</c:v>
                </c:pt>
                <c:pt idx="14221">
                  <c:v>14.22</c:v>
                </c:pt>
                <c:pt idx="14222">
                  <c:v>14.221</c:v>
                </c:pt>
                <c:pt idx="14223">
                  <c:v>14.222</c:v>
                </c:pt>
                <c:pt idx="14224">
                  <c:v>14.223000000000001</c:v>
                </c:pt>
                <c:pt idx="14225">
                  <c:v>14.224</c:v>
                </c:pt>
                <c:pt idx="14226">
                  <c:v>14.225</c:v>
                </c:pt>
                <c:pt idx="14227">
                  <c:v>14.226000000000001</c:v>
                </c:pt>
                <c:pt idx="14228">
                  <c:v>14.227</c:v>
                </c:pt>
                <c:pt idx="14229">
                  <c:v>14.228</c:v>
                </c:pt>
                <c:pt idx="14230">
                  <c:v>14.228999999999999</c:v>
                </c:pt>
                <c:pt idx="14231">
                  <c:v>14.23</c:v>
                </c:pt>
                <c:pt idx="14232">
                  <c:v>14.231</c:v>
                </c:pt>
                <c:pt idx="14233">
                  <c:v>14.231999999999999</c:v>
                </c:pt>
                <c:pt idx="14234">
                  <c:v>14.233000000000001</c:v>
                </c:pt>
                <c:pt idx="14235">
                  <c:v>14.234</c:v>
                </c:pt>
                <c:pt idx="14236">
                  <c:v>14.234999999999999</c:v>
                </c:pt>
                <c:pt idx="14237">
                  <c:v>14.236000000000001</c:v>
                </c:pt>
                <c:pt idx="14238">
                  <c:v>14.237</c:v>
                </c:pt>
                <c:pt idx="14239">
                  <c:v>14.238</c:v>
                </c:pt>
                <c:pt idx="14240">
                  <c:v>14.239000000000001</c:v>
                </c:pt>
                <c:pt idx="14241">
                  <c:v>14.24</c:v>
                </c:pt>
                <c:pt idx="14242">
                  <c:v>14.241</c:v>
                </c:pt>
                <c:pt idx="14243">
                  <c:v>14.242000000000001</c:v>
                </c:pt>
                <c:pt idx="14244">
                  <c:v>14.243</c:v>
                </c:pt>
                <c:pt idx="14245">
                  <c:v>14.244</c:v>
                </c:pt>
                <c:pt idx="14246">
                  <c:v>14.244999999999999</c:v>
                </c:pt>
                <c:pt idx="14247">
                  <c:v>14.246</c:v>
                </c:pt>
                <c:pt idx="14248">
                  <c:v>14.247</c:v>
                </c:pt>
                <c:pt idx="14249">
                  <c:v>14.247999999999999</c:v>
                </c:pt>
                <c:pt idx="14250">
                  <c:v>14.249000000000001</c:v>
                </c:pt>
                <c:pt idx="14251">
                  <c:v>14.25</c:v>
                </c:pt>
                <c:pt idx="14252">
                  <c:v>14.250999999999999</c:v>
                </c:pt>
                <c:pt idx="14253">
                  <c:v>14.252000000000001</c:v>
                </c:pt>
                <c:pt idx="14254">
                  <c:v>14.253</c:v>
                </c:pt>
                <c:pt idx="14255">
                  <c:v>14.254</c:v>
                </c:pt>
                <c:pt idx="14256">
                  <c:v>14.255000000000001</c:v>
                </c:pt>
                <c:pt idx="14257">
                  <c:v>14.256</c:v>
                </c:pt>
                <c:pt idx="14258">
                  <c:v>14.257</c:v>
                </c:pt>
                <c:pt idx="14259">
                  <c:v>14.257999999999999</c:v>
                </c:pt>
                <c:pt idx="14260">
                  <c:v>14.259</c:v>
                </c:pt>
                <c:pt idx="14261">
                  <c:v>14.26</c:v>
                </c:pt>
                <c:pt idx="14262">
                  <c:v>14.260999999999999</c:v>
                </c:pt>
                <c:pt idx="14263">
                  <c:v>14.262</c:v>
                </c:pt>
                <c:pt idx="14264">
                  <c:v>14.263</c:v>
                </c:pt>
                <c:pt idx="14265">
                  <c:v>14.263999999999999</c:v>
                </c:pt>
                <c:pt idx="14266">
                  <c:v>14.265000000000001</c:v>
                </c:pt>
                <c:pt idx="14267">
                  <c:v>14.266</c:v>
                </c:pt>
                <c:pt idx="14268">
                  <c:v>14.266999999999999</c:v>
                </c:pt>
                <c:pt idx="14269">
                  <c:v>14.268000000000001</c:v>
                </c:pt>
                <c:pt idx="14270">
                  <c:v>14.269</c:v>
                </c:pt>
                <c:pt idx="14271">
                  <c:v>14.27</c:v>
                </c:pt>
                <c:pt idx="14272">
                  <c:v>14.271000000000001</c:v>
                </c:pt>
                <c:pt idx="14273">
                  <c:v>14.272</c:v>
                </c:pt>
                <c:pt idx="14274">
                  <c:v>14.273</c:v>
                </c:pt>
                <c:pt idx="14275">
                  <c:v>14.273999999999999</c:v>
                </c:pt>
                <c:pt idx="14276">
                  <c:v>14.275</c:v>
                </c:pt>
                <c:pt idx="14277">
                  <c:v>14.276</c:v>
                </c:pt>
                <c:pt idx="14278">
                  <c:v>14.276999999999999</c:v>
                </c:pt>
                <c:pt idx="14279">
                  <c:v>14.278</c:v>
                </c:pt>
                <c:pt idx="14280">
                  <c:v>14.279</c:v>
                </c:pt>
                <c:pt idx="14281">
                  <c:v>14.28</c:v>
                </c:pt>
                <c:pt idx="14282">
                  <c:v>14.281000000000001</c:v>
                </c:pt>
                <c:pt idx="14283">
                  <c:v>14.282</c:v>
                </c:pt>
                <c:pt idx="14284">
                  <c:v>14.282999999999999</c:v>
                </c:pt>
                <c:pt idx="14285">
                  <c:v>14.284000000000001</c:v>
                </c:pt>
                <c:pt idx="14286">
                  <c:v>14.285</c:v>
                </c:pt>
                <c:pt idx="14287">
                  <c:v>14.286</c:v>
                </c:pt>
                <c:pt idx="14288">
                  <c:v>14.287000000000001</c:v>
                </c:pt>
                <c:pt idx="14289">
                  <c:v>14.288</c:v>
                </c:pt>
                <c:pt idx="14290">
                  <c:v>14.289</c:v>
                </c:pt>
                <c:pt idx="14291">
                  <c:v>14.29</c:v>
                </c:pt>
                <c:pt idx="14292">
                  <c:v>14.291</c:v>
                </c:pt>
                <c:pt idx="14293">
                  <c:v>14.292</c:v>
                </c:pt>
                <c:pt idx="14294">
                  <c:v>14.292999999999999</c:v>
                </c:pt>
                <c:pt idx="14295">
                  <c:v>14.294</c:v>
                </c:pt>
                <c:pt idx="14296">
                  <c:v>14.295</c:v>
                </c:pt>
                <c:pt idx="14297">
                  <c:v>14.295999999999999</c:v>
                </c:pt>
                <c:pt idx="14298">
                  <c:v>14.297000000000001</c:v>
                </c:pt>
                <c:pt idx="14299">
                  <c:v>14.298</c:v>
                </c:pt>
                <c:pt idx="14300">
                  <c:v>14.298999999999999</c:v>
                </c:pt>
                <c:pt idx="14301">
                  <c:v>14.3</c:v>
                </c:pt>
                <c:pt idx="14302">
                  <c:v>14.301</c:v>
                </c:pt>
                <c:pt idx="14303">
                  <c:v>14.302</c:v>
                </c:pt>
                <c:pt idx="14304">
                  <c:v>14.303000000000001</c:v>
                </c:pt>
                <c:pt idx="14305">
                  <c:v>14.304</c:v>
                </c:pt>
                <c:pt idx="14306">
                  <c:v>14.305</c:v>
                </c:pt>
                <c:pt idx="14307">
                  <c:v>14.305999999999999</c:v>
                </c:pt>
                <c:pt idx="14308">
                  <c:v>14.307</c:v>
                </c:pt>
                <c:pt idx="14309">
                  <c:v>14.308</c:v>
                </c:pt>
                <c:pt idx="14310">
                  <c:v>14.308999999999999</c:v>
                </c:pt>
                <c:pt idx="14311">
                  <c:v>14.31</c:v>
                </c:pt>
                <c:pt idx="14312">
                  <c:v>14.311</c:v>
                </c:pt>
                <c:pt idx="14313">
                  <c:v>14.311999999999999</c:v>
                </c:pt>
                <c:pt idx="14314">
                  <c:v>14.313000000000001</c:v>
                </c:pt>
                <c:pt idx="14315">
                  <c:v>14.314</c:v>
                </c:pt>
                <c:pt idx="14316">
                  <c:v>14.315</c:v>
                </c:pt>
                <c:pt idx="14317">
                  <c:v>14.316000000000001</c:v>
                </c:pt>
                <c:pt idx="14318">
                  <c:v>14.317</c:v>
                </c:pt>
                <c:pt idx="14319">
                  <c:v>14.318</c:v>
                </c:pt>
                <c:pt idx="14320">
                  <c:v>14.319000000000001</c:v>
                </c:pt>
                <c:pt idx="14321">
                  <c:v>14.32</c:v>
                </c:pt>
                <c:pt idx="14322">
                  <c:v>14.321</c:v>
                </c:pt>
                <c:pt idx="14323">
                  <c:v>14.321999999999999</c:v>
                </c:pt>
                <c:pt idx="14324">
                  <c:v>14.323</c:v>
                </c:pt>
                <c:pt idx="14325">
                  <c:v>14.324</c:v>
                </c:pt>
                <c:pt idx="14326">
                  <c:v>14.324999999999999</c:v>
                </c:pt>
                <c:pt idx="14327">
                  <c:v>14.326000000000001</c:v>
                </c:pt>
                <c:pt idx="14328">
                  <c:v>14.327</c:v>
                </c:pt>
                <c:pt idx="14329">
                  <c:v>14.327999999999999</c:v>
                </c:pt>
                <c:pt idx="14330">
                  <c:v>14.329000000000001</c:v>
                </c:pt>
                <c:pt idx="14331">
                  <c:v>14.33</c:v>
                </c:pt>
                <c:pt idx="14332">
                  <c:v>14.331</c:v>
                </c:pt>
                <c:pt idx="14333">
                  <c:v>14.332000000000001</c:v>
                </c:pt>
                <c:pt idx="14334">
                  <c:v>14.333</c:v>
                </c:pt>
                <c:pt idx="14335">
                  <c:v>14.334</c:v>
                </c:pt>
                <c:pt idx="14336">
                  <c:v>14.335000000000001</c:v>
                </c:pt>
                <c:pt idx="14337">
                  <c:v>14.336</c:v>
                </c:pt>
                <c:pt idx="14338">
                  <c:v>14.337</c:v>
                </c:pt>
                <c:pt idx="14339">
                  <c:v>14.337999999999999</c:v>
                </c:pt>
                <c:pt idx="14340">
                  <c:v>14.339</c:v>
                </c:pt>
                <c:pt idx="14341">
                  <c:v>14.34</c:v>
                </c:pt>
                <c:pt idx="14342">
                  <c:v>14.340999999999999</c:v>
                </c:pt>
                <c:pt idx="14343">
                  <c:v>14.342000000000001</c:v>
                </c:pt>
                <c:pt idx="14344">
                  <c:v>14.343</c:v>
                </c:pt>
                <c:pt idx="14345">
                  <c:v>14.343999999999999</c:v>
                </c:pt>
                <c:pt idx="14346">
                  <c:v>14.345000000000001</c:v>
                </c:pt>
                <c:pt idx="14347">
                  <c:v>14.346</c:v>
                </c:pt>
                <c:pt idx="14348">
                  <c:v>14.347</c:v>
                </c:pt>
                <c:pt idx="14349">
                  <c:v>14.348000000000001</c:v>
                </c:pt>
                <c:pt idx="14350">
                  <c:v>14.349</c:v>
                </c:pt>
                <c:pt idx="14351">
                  <c:v>14.35</c:v>
                </c:pt>
                <c:pt idx="14352">
                  <c:v>14.351000000000001</c:v>
                </c:pt>
                <c:pt idx="14353">
                  <c:v>14.352</c:v>
                </c:pt>
                <c:pt idx="14354">
                  <c:v>14.353</c:v>
                </c:pt>
                <c:pt idx="14355">
                  <c:v>14.353999999999999</c:v>
                </c:pt>
                <c:pt idx="14356">
                  <c:v>14.355</c:v>
                </c:pt>
                <c:pt idx="14357">
                  <c:v>14.356</c:v>
                </c:pt>
                <c:pt idx="14358">
                  <c:v>14.356999999999999</c:v>
                </c:pt>
                <c:pt idx="14359">
                  <c:v>14.358000000000001</c:v>
                </c:pt>
                <c:pt idx="14360">
                  <c:v>14.359</c:v>
                </c:pt>
                <c:pt idx="14361">
                  <c:v>14.36</c:v>
                </c:pt>
                <c:pt idx="14362">
                  <c:v>14.361000000000001</c:v>
                </c:pt>
                <c:pt idx="14363">
                  <c:v>14.362</c:v>
                </c:pt>
                <c:pt idx="14364">
                  <c:v>14.363</c:v>
                </c:pt>
                <c:pt idx="14365">
                  <c:v>14.364000000000001</c:v>
                </c:pt>
                <c:pt idx="14366">
                  <c:v>14.365</c:v>
                </c:pt>
                <c:pt idx="14367">
                  <c:v>14.366</c:v>
                </c:pt>
                <c:pt idx="14368">
                  <c:v>14.367000000000001</c:v>
                </c:pt>
                <c:pt idx="14369">
                  <c:v>14.368</c:v>
                </c:pt>
                <c:pt idx="14370">
                  <c:v>14.369</c:v>
                </c:pt>
                <c:pt idx="14371">
                  <c:v>14.37</c:v>
                </c:pt>
                <c:pt idx="14372">
                  <c:v>14.371</c:v>
                </c:pt>
                <c:pt idx="14373">
                  <c:v>14.372</c:v>
                </c:pt>
                <c:pt idx="14374">
                  <c:v>14.372999999999999</c:v>
                </c:pt>
                <c:pt idx="14375">
                  <c:v>14.374000000000001</c:v>
                </c:pt>
                <c:pt idx="14376">
                  <c:v>14.375</c:v>
                </c:pt>
                <c:pt idx="14377">
                  <c:v>14.375999999999999</c:v>
                </c:pt>
                <c:pt idx="14378">
                  <c:v>14.377000000000001</c:v>
                </c:pt>
                <c:pt idx="14379">
                  <c:v>14.378</c:v>
                </c:pt>
                <c:pt idx="14380">
                  <c:v>14.379</c:v>
                </c:pt>
                <c:pt idx="14381">
                  <c:v>14.38</c:v>
                </c:pt>
                <c:pt idx="14382">
                  <c:v>14.381</c:v>
                </c:pt>
                <c:pt idx="14383">
                  <c:v>14.382</c:v>
                </c:pt>
                <c:pt idx="14384">
                  <c:v>14.382999999999999</c:v>
                </c:pt>
                <c:pt idx="14385">
                  <c:v>14.384</c:v>
                </c:pt>
                <c:pt idx="14386">
                  <c:v>14.385</c:v>
                </c:pt>
                <c:pt idx="14387">
                  <c:v>14.385999999999999</c:v>
                </c:pt>
                <c:pt idx="14388">
                  <c:v>14.387</c:v>
                </c:pt>
                <c:pt idx="14389">
                  <c:v>14.388</c:v>
                </c:pt>
                <c:pt idx="14390">
                  <c:v>14.388999999999999</c:v>
                </c:pt>
                <c:pt idx="14391">
                  <c:v>14.39</c:v>
                </c:pt>
                <c:pt idx="14392">
                  <c:v>14.391</c:v>
                </c:pt>
                <c:pt idx="14393">
                  <c:v>14.391999999999999</c:v>
                </c:pt>
                <c:pt idx="14394">
                  <c:v>14.393000000000001</c:v>
                </c:pt>
                <c:pt idx="14395">
                  <c:v>14.394</c:v>
                </c:pt>
                <c:pt idx="14396">
                  <c:v>14.395</c:v>
                </c:pt>
                <c:pt idx="14397">
                  <c:v>14.396000000000001</c:v>
                </c:pt>
                <c:pt idx="14398">
                  <c:v>14.397</c:v>
                </c:pt>
                <c:pt idx="14399">
                  <c:v>14.398</c:v>
                </c:pt>
                <c:pt idx="14400">
                  <c:v>14.398999999999999</c:v>
                </c:pt>
                <c:pt idx="14401">
                  <c:v>14.4</c:v>
                </c:pt>
                <c:pt idx="14402">
                  <c:v>14.401</c:v>
                </c:pt>
                <c:pt idx="14403">
                  <c:v>14.401999999999999</c:v>
                </c:pt>
                <c:pt idx="14404">
                  <c:v>14.403</c:v>
                </c:pt>
                <c:pt idx="14405">
                  <c:v>14.404</c:v>
                </c:pt>
                <c:pt idx="14406">
                  <c:v>14.404999999999999</c:v>
                </c:pt>
                <c:pt idx="14407">
                  <c:v>14.406000000000001</c:v>
                </c:pt>
                <c:pt idx="14408">
                  <c:v>14.407</c:v>
                </c:pt>
                <c:pt idx="14409">
                  <c:v>14.407999999999999</c:v>
                </c:pt>
                <c:pt idx="14410">
                  <c:v>14.409000000000001</c:v>
                </c:pt>
                <c:pt idx="14411">
                  <c:v>14.41</c:v>
                </c:pt>
                <c:pt idx="14412">
                  <c:v>14.411</c:v>
                </c:pt>
                <c:pt idx="14413">
                  <c:v>14.412000000000001</c:v>
                </c:pt>
                <c:pt idx="14414">
                  <c:v>14.413</c:v>
                </c:pt>
                <c:pt idx="14415">
                  <c:v>14.414</c:v>
                </c:pt>
                <c:pt idx="14416">
                  <c:v>14.414999999999999</c:v>
                </c:pt>
                <c:pt idx="14417">
                  <c:v>14.416</c:v>
                </c:pt>
                <c:pt idx="14418">
                  <c:v>14.417</c:v>
                </c:pt>
                <c:pt idx="14419">
                  <c:v>14.417999999999999</c:v>
                </c:pt>
                <c:pt idx="14420">
                  <c:v>14.419</c:v>
                </c:pt>
                <c:pt idx="14421">
                  <c:v>14.42</c:v>
                </c:pt>
                <c:pt idx="14422">
                  <c:v>14.420999999999999</c:v>
                </c:pt>
                <c:pt idx="14423">
                  <c:v>14.422000000000001</c:v>
                </c:pt>
                <c:pt idx="14424">
                  <c:v>14.423</c:v>
                </c:pt>
                <c:pt idx="14425">
                  <c:v>14.423999999999999</c:v>
                </c:pt>
                <c:pt idx="14426">
                  <c:v>14.425000000000001</c:v>
                </c:pt>
                <c:pt idx="14427">
                  <c:v>14.426</c:v>
                </c:pt>
                <c:pt idx="14428">
                  <c:v>14.427</c:v>
                </c:pt>
                <c:pt idx="14429">
                  <c:v>14.428000000000001</c:v>
                </c:pt>
                <c:pt idx="14430">
                  <c:v>14.429</c:v>
                </c:pt>
                <c:pt idx="14431">
                  <c:v>14.43</c:v>
                </c:pt>
                <c:pt idx="14432">
                  <c:v>14.430999999999999</c:v>
                </c:pt>
                <c:pt idx="14433">
                  <c:v>14.432</c:v>
                </c:pt>
                <c:pt idx="14434">
                  <c:v>14.433</c:v>
                </c:pt>
                <c:pt idx="14435">
                  <c:v>14.433999999999999</c:v>
                </c:pt>
                <c:pt idx="14436">
                  <c:v>14.435</c:v>
                </c:pt>
                <c:pt idx="14437">
                  <c:v>14.436</c:v>
                </c:pt>
                <c:pt idx="14438">
                  <c:v>14.436999999999999</c:v>
                </c:pt>
                <c:pt idx="14439">
                  <c:v>14.438000000000001</c:v>
                </c:pt>
                <c:pt idx="14440">
                  <c:v>14.439</c:v>
                </c:pt>
                <c:pt idx="14441">
                  <c:v>14.44</c:v>
                </c:pt>
                <c:pt idx="14442">
                  <c:v>14.441000000000001</c:v>
                </c:pt>
                <c:pt idx="14443">
                  <c:v>14.442</c:v>
                </c:pt>
                <c:pt idx="14444">
                  <c:v>14.443</c:v>
                </c:pt>
                <c:pt idx="14445">
                  <c:v>14.444000000000001</c:v>
                </c:pt>
                <c:pt idx="14446">
                  <c:v>14.445</c:v>
                </c:pt>
                <c:pt idx="14447">
                  <c:v>14.446</c:v>
                </c:pt>
                <c:pt idx="14448">
                  <c:v>14.446999999999999</c:v>
                </c:pt>
                <c:pt idx="14449">
                  <c:v>14.448</c:v>
                </c:pt>
                <c:pt idx="14450">
                  <c:v>14.449</c:v>
                </c:pt>
                <c:pt idx="14451">
                  <c:v>14.45</c:v>
                </c:pt>
                <c:pt idx="14452">
                  <c:v>14.451000000000001</c:v>
                </c:pt>
                <c:pt idx="14453">
                  <c:v>14.452</c:v>
                </c:pt>
                <c:pt idx="14454">
                  <c:v>14.452999999999999</c:v>
                </c:pt>
                <c:pt idx="14455">
                  <c:v>14.454000000000001</c:v>
                </c:pt>
                <c:pt idx="14456">
                  <c:v>14.455</c:v>
                </c:pt>
                <c:pt idx="14457">
                  <c:v>14.456</c:v>
                </c:pt>
                <c:pt idx="14458">
                  <c:v>14.457000000000001</c:v>
                </c:pt>
                <c:pt idx="14459">
                  <c:v>14.458</c:v>
                </c:pt>
                <c:pt idx="14460">
                  <c:v>14.459</c:v>
                </c:pt>
                <c:pt idx="14461">
                  <c:v>14.46</c:v>
                </c:pt>
                <c:pt idx="14462">
                  <c:v>14.461</c:v>
                </c:pt>
                <c:pt idx="14463">
                  <c:v>14.462</c:v>
                </c:pt>
                <c:pt idx="14464">
                  <c:v>14.462999999999999</c:v>
                </c:pt>
                <c:pt idx="14465">
                  <c:v>14.464</c:v>
                </c:pt>
                <c:pt idx="14466">
                  <c:v>14.465</c:v>
                </c:pt>
                <c:pt idx="14467">
                  <c:v>14.465999999999999</c:v>
                </c:pt>
                <c:pt idx="14468">
                  <c:v>14.467000000000001</c:v>
                </c:pt>
                <c:pt idx="14469">
                  <c:v>14.468</c:v>
                </c:pt>
                <c:pt idx="14470">
                  <c:v>14.468999999999999</c:v>
                </c:pt>
                <c:pt idx="14471">
                  <c:v>14.47</c:v>
                </c:pt>
                <c:pt idx="14472">
                  <c:v>14.471</c:v>
                </c:pt>
                <c:pt idx="14473">
                  <c:v>14.472</c:v>
                </c:pt>
                <c:pt idx="14474">
                  <c:v>14.473000000000001</c:v>
                </c:pt>
                <c:pt idx="14475">
                  <c:v>14.474</c:v>
                </c:pt>
                <c:pt idx="14476">
                  <c:v>14.475</c:v>
                </c:pt>
                <c:pt idx="14477">
                  <c:v>14.476000000000001</c:v>
                </c:pt>
                <c:pt idx="14478">
                  <c:v>14.477</c:v>
                </c:pt>
                <c:pt idx="14479">
                  <c:v>14.478</c:v>
                </c:pt>
                <c:pt idx="14480">
                  <c:v>14.478999999999999</c:v>
                </c:pt>
                <c:pt idx="14481">
                  <c:v>14.48</c:v>
                </c:pt>
                <c:pt idx="14482">
                  <c:v>14.481</c:v>
                </c:pt>
                <c:pt idx="14483">
                  <c:v>14.481999999999999</c:v>
                </c:pt>
                <c:pt idx="14484">
                  <c:v>14.483000000000001</c:v>
                </c:pt>
                <c:pt idx="14485">
                  <c:v>14.484</c:v>
                </c:pt>
                <c:pt idx="14486">
                  <c:v>14.484999999999999</c:v>
                </c:pt>
                <c:pt idx="14487">
                  <c:v>14.486000000000001</c:v>
                </c:pt>
                <c:pt idx="14488">
                  <c:v>14.487</c:v>
                </c:pt>
                <c:pt idx="14489">
                  <c:v>14.488</c:v>
                </c:pt>
                <c:pt idx="14490">
                  <c:v>14.489000000000001</c:v>
                </c:pt>
                <c:pt idx="14491">
                  <c:v>14.49</c:v>
                </c:pt>
                <c:pt idx="14492">
                  <c:v>14.491</c:v>
                </c:pt>
                <c:pt idx="14493">
                  <c:v>14.492000000000001</c:v>
                </c:pt>
                <c:pt idx="14494">
                  <c:v>14.493</c:v>
                </c:pt>
                <c:pt idx="14495">
                  <c:v>14.494</c:v>
                </c:pt>
                <c:pt idx="14496">
                  <c:v>14.494999999999999</c:v>
                </c:pt>
                <c:pt idx="14497">
                  <c:v>14.496</c:v>
                </c:pt>
                <c:pt idx="14498">
                  <c:v>14.497</c:v>
                </c:pt>
                <c:pt idx="14499">
                  <c:v>14.497999999999999</c:v>
                </c:pt>
                <c:pt idx="14500">
                  <c:v>14.499000000000001</c:v>
                </c:pt>
                <c:pt idx="14501">
                  <c:v>14.5</c:v>
                </c:pt>
                <c:pt idx="14502">
                  <c:v>14.500999999999999</c:v>
                </c:pt>
                <c:pt idx="14503">
                  <c:v>14.502000000000001</c:v>
                </c:pt>
                <c:pt idx="14504">
                  <c:v>14.503</c:v>
                </c:pt>
                <c:pt idx="14505">
                  <c:v>14.504</c:v>
                </c:pt>
                <c:pt idx="14506">
                  <c:v>14.505000000000001</c:v>
                </c:pt>
                <c:pt idx="14507">
                  <c:v>14.506</c:v>
                </c:pt>
                <c:pt idx="14508">
                  <c:v>14.507</c:v>
                </c:pt>
                <c:pt idx="14509">
                  <c:v>14.507999999999999</c:v>
                </c:pt>
                <c:pt idx="14510">
                  <c:v>14.509</c:v>
                </c:pt>
                <c:pt idx="14511">
                  <c:v>14.51</c:v>
                </c:pt>
                <c:pt idx="14512">
                  <c:v>14.510999999999999</c:v>
                </c:pt>
                <c:pt idx="14513">
                  <c:v>14.512</c:v>
                </c:pt>
                <c:pt idx="14514">
                  <c:v>14.513</c:v>
                </c:pt>
                <c:pt idx="14515">
                  <c:v>14.513999999999999</c:v>
                </c:pt>
                <c:pt idx="14516">
                  <c:v>14.515000000000001</c:v>
                </c:pt>
                <c:pt idx="14517">
                  <c:v>14.516</c:v>
                </c:pt>
                <c:pt idx="14518">
                  <c:v>14.516999999999999</c:v>
                </c:pt>
                <c:pt idx="14519">
                  <c:v>14.518000000000001</c:v>
                </c:pt>
                <c:pt idx="14520">
                  <c:v>14.519</c:v>
                </c:pt>
                <c:pt idx="14521">
                  <c:v>14.52</c:v>
                </c:pt>
                <c:pt idx="14522">
                  <c:v>14.521000000000001</c:v>
                </c:pt>
                <c:pt idx="14523">
                  <c:v>14.522</c:v>
                </c:pt>
                <c:pt idx="14524">
                  <c:v>14.523</c:v>
                </c:pt>
                <c:pt idx="14525">
                  <c:v>14.523999999999999</c:v>
                </c:pt>
                <c:pt idx="14526">
                  <c:v>14.525</c:v>
                </c:pt>
                <c:pt idx="14527">
                  <c:v>14.526</c:v>
                </c:pt>
                <c:pt idx="14528">
                  <c:v>14.526999999999999</c:v>
                </c:pt>
                <c:pt idx="14529">
                  <c:v>14.528</c:v>
                </c:pt>
                <c:pt idx="14530">
                  <c:v>14.529</c:v>
                </c:pt>
                <c:pt idx="14531">
                  <c:v>14.53</c:v>
                </c:pt>
                <c:pt idx="14532">
                  <c:v>14.531000000000001</c:v>
                </c:pt>
                <c:pt idx="14533">
                  <c:v>14.532</c:v>
                </c:pt>
                <c:pt idx="14534">
                  <c:v>14.532999999999999</c:v>
                </c:pt>
                <c:pt idx="14535">
                  <c:v>14.534000000000001</c:v>
                </c:pt>
                <c:pt idx="14536">
                  <c:v>14.535</c:v>
                </c:pt>
                <c:pt idx="14537">
                  <c:v>14.536</c:v>
                </c:pt>
                <c:pt idx="14538">
                  <c:v>14.537000000000001</c:v>
                </c:pt>
                <c:pt idx="14539">
                  <c:v>14.538</c:v>
                </c:pt>
                <c:pt idx="14540">
                  <c:v>14.539</c:v>
                </c:pt>
                <c:pt idx="14541">
                  <c:v>14.54</c:v>
                </c:pt>
                <c:pt idx="14542">
                  <c:v>14.541</c:v>
                </c:pt>
                <c:pt idx="14543">
                  <c:v>14.542</c:v>
                </c:pt>
                <c:pt idx="14544">
                  <c:v>14.542999999999999</c:v>
                </c:pt>
                <c:pt idx="14545">
                  <c:v>14.544</c:v>
                </c:pt>
                <c:pt idx="14546">
                  <c:v>14.545</c:v>
                </c:pt>
                <c:pt idx="14547">
                  <c:v>14.545999999999999</c:v>
                </c:pt>
                <c:pt idx="14548">
                  <c:v>14.547000000000001</c:v>
                </c:pt>
                <c:pt idx="14549">
                  <c:v>14.548</c:v>
                </c:pt>
                <c:pt idx="14550">
                  <c:v>14.548999999999999</c:v>
                </c:pt>
                <c:pt idx="14551">
                  <c:v>14.55</c:v>
                </c:pt>
                <c:pt idx="14552">
                  <c:v>14.551</c:v>
                </c:pt>
                <c:pt idx="14553">
                  <c:v>14.552</c:v>
                </c:pt>
                <c:pt idx="14554">
                  <c:v>14.553000000000001</c:v>
                </c:pt>
                <c:pt idx="14555">
                  <c:v>14.554</c:v>
                </c:pt>
                <c:pt idx="14556">
                  <c:v>14.555</c:v>
                </c:pt>
                <c:pt idx="14557">
                  <c:v>14.555999999999999</c:v>
                </c:pt>
                <c:pt idx="14558">
                  <c:v>14.557</c:v>
                </c:pt>
                <c:pt idx="14559">
                  <c:v>14.558</c:v>
                </c:pt>
                <c:pt idx="14560">
                  <c:v>14.558999999999999</c:v>
                </c:pt>
                <c:pt idx="14561">
                  <c:v>14.56</c:v>
                </c:pt>
                <c:pt idx="14562">
                  <c:v>14.561</c:v>
                </c:pt>
                <c:pt idx="14563">
                  <c:v>14.561999999999999</c:v>
                </c:pt>
                <c:pt idx="14564">
                  <c:v>14.563000000000001</c:v>
                </c:pt>
                <c:pt idx="14565">
                  <c:v>14.564</c:v>
                </c:pt>
                <c:pt idx="14566">
                  <c:v>14.565</c:v>
                </c:pt>
                <c:pt idx="14567">
                  <c:v>14.566000000000001</c:v>
                </c:pt>
                <c:pt idx="14568">
                  <c:v>14.567</c:v>
                </c:pt>
                <c:pt idx="14569">
                  <c:v>14.568</c:v>
                </c:pt>
                <c:pt idx="14570">
                  <c:v>14.569000000000001</c:v>
                </c:pt>
                <c:pt idx="14571">
                  <c:v>14.57</c:v>
                </c:pt>
                <c:pt idx="14572">
                  <c:v>14.571</c:v>
                </c:pt>
                <c:pt idx="14573">
                  <c:v>14.571999999999999</c:v>
                </c:pt>
                <c:pt idx="14574">
                  <c:v>14.573</c:v>
                </c:pt>
                <c:pt idx="14575">
                  <c:v>14.574</c:v>
                </c:pt>
                <c:pt idx="14576">
                  <c:v>14.574999999999999</c:v>
                </c:pt>
                <c:pt idx="14577">
                  <c:v>14.576000000000001</c:v>
                </c:pt>
                <c:pt idx="14578">
                  <c:v>14.577</c:v>
                </c:pt>
                <c:pt idx="14579">
                  <c:v>14.577999999999999</c:v>
                </c:pt>
                <c:pt idx="14580">
                  <c:v>14.579000000000001</c:v>
                </c:pt>
                <c:pt idx="14581">
                  <c:v>14.58</c:v>
                </c:pt>
                <c:pt idx="14582">
                  <c:v>14.581</c:v>
                </c:pt>
                <c:pt idx="14583">
                  <c:v>14.582000000000001</c:v>
                </c:pt>
                <c:pt idx="14584">
                  <c:v>14.583</c:v>
                </c:pt>
                <c:pt idx="14585">
                  <c:v>14.584</c:v>
                </c:pt>
                <c:pt idx="14586">
                  <c:v>14.585000000000001</c:v>
                </c:pt>
                <c:pt idx="14587">
                  <c:v>14.586</c:v>
                </c:pt>
                <c:pt idx="14588">
                  <c:v>14.587</c:v>
                </c:pt>
                <c:pt idx="14589">
                  <c:v>14.587999999999999</c:v>
                </c:pt>
                <c:pt idx="14590">
                  <c:v>14.589</c:v>
                </c:pt>
                <c:pt idx="14591">
                  <c:v>14.59</c:v>
                </c:pt>
                <c:pt idx="14592">
                  <c:v>14.590999999999999</c:v>
                </c:pt>
                <c:pt idx="14593">
                  <c:v>14.592000000000001</c:v>
                </c:pt>
                <c:pt idx="14594">
                  <c:v>14.593</c:v>
                </c:pt>
                <c:pt idx="14595">
                  <c:v>14.593999999999999</c:v>
                </c:pt>
                <c:pt idx="14596">
                  <c:v>14.595000000000001</c:v>
                </c:pt>
                <c:pt idx="14597">
                  <c:v>14.596</c:v>
                </c:pt>
                <c:pt idx="14598">
                  <c:v>14.597</c:v>
                </c:pt>
                <c:pt idx="14599">
                  <c:v>14.598000000000001</c:v>
                </c:pt>
                <c:pt idx="14600">
                  <c:v>14.599</c:v>
                </c:pt>
                <c:pt idx="14601">
                  <c:v>14.6</c:v>
                </c:pt>
                <c:pt idx="14602">
                  <c:v>14.601000000000001</c:v>
                </c:pt>
                <c:pt idx="14603">
                  <c:v>14.602</c:v>
                </c:pt>
                <c:pt idx="14604">
                  <c:v>14.603</c:v>
                </c:pt>
                <c:pt idx="14605">
                  <c:v>14.603999999999999</c:v>
                </c:pt>
                <c:pt idx="14606">
                  <c:v>14.605</c:v>
                </c:pt>
                <c:pt idx="14607">
                  <c:v>14.606</c:v>
                </c:pt>
                <c:pt idx="14608">
                  <c:v>14.606999999999999</c:v>
                </c:pt>
                <c:pt idx="14609">
                  <c:v>14.608000000000001</c:v>
                </c:pt>
                <c:pt idx="14610">
                  <c:v>14.609</c:v>
                </c:pt>
                <c:pt idx="14611">
                  <c:v>14.61</c:v>
                </c:pt>
                <c:pt idx="14612">
                  <c:v>14.611000000000001</c:v>
                </c:pt>
                <c:pt idx="14613">
                  <c:v>14.612</c:v>
                </c:pt>
                <c:pt idx="14614">
                  <c:v>14.613</c:v>
                </c:pt>
                <c:pt idx="14615">
                  <c:v>14.614000000000001</c:v>
                </c:pt>
                <c:pt idx="14616">
                  <c:v>14.615</c:v>
                </c:pt>
                <c:pt idx="14617">
                  <c:v>14.616</c:v>
                </c:pt>
                <c:pt idx="14618">
                  <c:v>14.617000000000001</c:v>
                </c:pt>
                <c:pt idx="14619">
                  <c:v>14.618</c:v>
                </c:pt>
                <c:pt idx="14620">
                  <c:v>14.619</c:v>
                </c:pt>
                <c:pt idx="14621">
                  <c:v>14.62</c:v>
                </c:pt>
                <c:pt idx="14622">
                  <c:v>14.621</c:v>
                </c:pt>
                <c:pt idx="14623">
                  <c:v>14.622</c:v>
                </c:pt>
                <c:pt idx="14624">
                  <c:v>14.622999999999999</c:v>
                </c:pt>
                <c:pt idx="14625">
                  <c:v>14.624000000000001</c:v>
                </c:pt>
                <c:pt idx="14626">
                  <c:v>14.625</c:v>
                </c:pt>
                <c:pt idx="14627">
                  <c:v>14.625999999999999</c:v>
                </c:pt>
                <c:pt idx="14628">
                  <c:v>14.627000000000001</c:v>
                </c:pt>
                <c:pt idx="14629">
                  <c:v>14.628</c:v>
                </c:pt>
                <c:pt idx="14630">
                  <c:v>14.629</c:v>
                </c:pt>
                <c:pt idx="14631">
                  <c:v>14.63</c:v>
                </c:pt>
                <c:pt idx="14632">
                  <c:v>14.631</c:v>
                </c:pt>
                <c:pt idx="14633">
                  <c:v>14.632</c:v>
                </c:pt>
                <c:pt idx="14634">
                  <c:v>14.632999999999999</c:v>
                </c:pt>
                <c:pt idx="14635">
                  <c:v>14.634</c:v>
                </c:pt>
                <c:pt idx="14636">
                  <c:v>14.635</c:v>
                </c:pt>
                <c:pt idx="14637">
                  <c:v>14.635999999999999</c:v>
                </c:pt>
                <c:pt idx="14638">
                  <c:v>14.637</c:v>
                </c:pt>
                <c:pt idx="14639">
                  <c:v>14.638</c:v>
                </c:pt>
                <c:pt idx="14640">
                  <c:v>14.638999999999999</c:v>
                </c:pt>
                <c:pt idx="14641">
                  <c:v>14.64</c:v>
                </c:pt>
                <c:pt idx="14642">
                  <c:v>14.641</c:v>
                </c:pt>
                <c:pt idx="14643">
                  <c:v>14.641999999999999</c:v>
                </c:pt>
                <c:pt idx="14644">
                  <c:v>14.643000000000001</c:v>
                </c:pt>
                <c:pt idx="14645">
                  <c:v>14.644</c:v>
                </c:pt>
                <c:pt idx="14646">
                  <c:v>14.645</c:v>
                </c:pt>
                <c:pt idx="14647">
                  <c:v>14.646000000000001</c:v>
                </c:pt>
                <c:pt idx="14648">
                  <c:v>14.647</c:v>
                </c:pt>
                <c:pt idx="14649">
                  <c:v>14.648</c:v>
                </c:pt>
                <c:pt idx="14650">
                  <c:v>14.648999999999999</c:v>
                </c:pt>
                <c:pt idx="14651">
                  <c:v>14.65</c:v>
                </c:pt>
                <c:pt idx="14652">
                  <c:v>14.651</c:v>
                </c:pt>
                <c:pt idx="14653">
                  <c:v>14.651999999999999</c:v>
                </c:pt>
                <c:pt idx="14654">
                  <c:v>14.653</c:v>
                </c:pt>
                <c:pt idx="14655">
                  <c:v>14.654</c:v>
                </c:pt>
                <c:pt idx="14656">
                  <c:v>14.654999999999999</c:v>
                </c:pt>
                <c:pt idx="14657">
                  <c:v>14.656000000000001</c:v>
                </c:pt>
                <c:pt idx="14658">
                  <c:v>14.657</c:v>
                </c:pt>
                <c:pt idx="14659">
                  <c:v>14.657999999999999</c:v>
                </c:pt>
                <c:pt idx="14660">
                  <c:v>14.659000000000001</c:v>
                </c:pt>
                <c:pt idx="14661">
                  <c:v>14.66</c:v>
                </c:pt>
                <c:pt idx="14662">
                  <c:v>14.661</c:v>
                </c:pt>
                <c:pt idx="14663">
                  <c:v>14.662000000000001</c:v>
                </c:pt>
                <c:pt idx="14664">
                  <c:v>14.663</c:v>
                </c:pt>
                <c:pt idx="14665">
                  <c:v>14.664</c:v>
                </c:pt>
                <c:pt idx="14666">
                  <c:v>14.664999999999999</c:v>
                </c:pt>
                <c:pt idx="14667">
                  <c:v>14.666</c:v>
                </c:pt>
                <c:pt idx="14668">
                  <c:v>14.667</c:v>
                </c:pt>
                <c:pt idx="14669">
                  <c:v>14.667999999999999</c:v>
                </c:pt>
                <c:pt idx="14670">
                  <c:v>14.669</c:v>
                </c:pt>
                <c:pt idx="14671">
                  <c:v>14.67</c:v>
                </c:pt>
                <c:pt idx="14672">
                  <c:v>14.670999999999999</c:v>
                </c:pt>
                <c:pt idx="14673">
                  <c:v>14.672000000000001</c:v>
                </c:pt>
                <c:pt idx="14674">
                  <c:v>14.673</c:v>
                </c:pt>
                <c:pt idx="14675">
                  <c:v>14.673999999999999</c:v>
                </c:pt>
                <c:pt idx="14676">
                  <c:v>14.675000000000001</c:v>
                </c:pt>
                <c:pt idx="14677">
                  <c:v>14.676</c:v>
                </c:pt>
                <c:pt idx="14678">
                  <c:v>14.677</c:v>
                </c:pt>
                <c:pt idx="14679">
                  <c:v>14.678000000000001</c:v>
                </c:pt>
                <c:pt idx="14680">
                  <c:v>14.679</c:v>
                </c:pt>
                <c:pt idx="14681">
                  <c:v>14.68</c:v>
                </c:pt>
                <c:pt idx="14682">
                  <c:v>14.680999999999999</c:v>
                </c:pt>
                <c:pt idx="14683">
                  <c:v>14.682</c:v>
                </c:pt>
                <c:pt idx="14684">
                  <c:v>14.683</c:v>
                </c:pt>
                <c:pt idx="14685">
                  <c:v>14.683999999999999</c:v>
                </c:pt>
                <c:pt idx="14686">
                  <c:v>14.685</c:v>
                </c:pt>
                <c:pt idx="14687">
                  <c:v>14.686</c:v>
                </c:pt>
                <c:pt idx="14688">
                  <c:v>14.686999999999999</c:v>
                </c:pt>
                <c:pt idx="14689">
                  <c:v>14.688000000000001</c:v>
                </c:pt>
                <c:pt idx="14690">
                  <c:v>14.689</c:v>
                </c:pt>
                <c:pt idx="14691">
                  <c:v>14.69</c:v>
                </c:pt>
                <c:pt idx="14692">
                  <c:v>14.691000000000001</c:v>
                </c:pt>
                <c:pt idx="14693">
                  <c:v>14.692</c:v>
                </c:pt>
                <c:pt idx="14694">
                  <c:v>14.693</c:v>
                </c:pt>
                <c:pt idx="14695">
                  <c:v>14.694000000000001</c:v>
                </c:pt>
                <c:pt idx="14696">
                  <c:v>14.695</c:v>
                </c:pt>
                <c:pt idx="14697">
                  <c:v>14.696</c:v>
                </c:pt>
                <c:pt idx="14698">
                  <c:v>14.696999999999999</c:v>
                </c:pt>
                <c:pt idx="14699">
                  <c:v>14.698</c:v>
                </c:pt>
                <c:pt idx="14700">
                  <c:v>14.699</c:v>
                </c:pt>
                <c:pt idx="14701">
                  <c:v>14.7</c:v>
                </c:pt>
                <c:pt idx="14702">
                  <c:v>14.701000000000001</c:v>
                </c:pt>
                <c:pt idx="14703">
                  <c:v>14.702</c:v>
                </c:pt>
                <c:pt idx="14704">
                  <c:v>14.702999999999999</c:v>
                </c:pt>
                <c:pt idx="14705">
                  <c:v>14.704000000000001</c:v>
                </c:pt>
                <c:pt idx="14706">
                  <c:v>14.705</c:v>
                </c:pt>
                <c:pt idx="14707">
                  <c:v>14.706</c:v>
                </c:pt>
                <c:pt idx="14708">
                  <c:v>14.707000000000001</c:v>
                </c:pt>
                <c:pt idx="14709">
                  <c:v>14.708</c:v>
                </c:pt>
                <c:pt idx="14710">
                  <c:v>14.709</c:v>
                </c:pt>
                <c:pt idx="14711">
                  <c:v>14.71</c:v>
                </c:pt>
                <c:pt idx="14712">
                  <c:v>14.711</c:v>
                </c:pt>
                <c:pt idx="14713">
                  <c:v>14.712</c:v>
                </c:pt>
                <c:pt idx="14714">
                  <c:v>14.712999999999999</c:v>
                </c:pt>
                <c:pt idx="14715">
                  <c:v>14.714</c:v>
                </c:pt>
                <c:pt idx="14716">
                  <c:v>14.715</c:v>
                </c:pt>
                <c:pt idx="14717">
                  <c:v>14.715999999999999</c:v>
                </c:pt>
                <c:pt idx="14718">
                  <c:v>14.717000000000001</c:v>
                </c:pt>
                <c:pt idx="14719">
                  <c:v>14.718</c:v>
                </c:pt>
                <c:pt idx="14720">
                  <c:v>14.718999999999999</c:v>
                </c:pt>
                <c:pt idx="14721">
                  <c:v>14.72</c:v>
                </c:pt>
                <c:pt idx="14722">
                  <c:v>14.721</c:v>
                </c:pt>
                <c:pt idx="14723">
                  <c:v>14.722</c:v>
                </c:pt>
                <c:pt idx="14724">
                  <c:v>14.723000000000001</c:v>
                </c:pt>
                <c:pt idx="14725">
                  <c:v>14.724</c:v>
                </c:pt>
                <c:pt idx="14726">
                  <c:v>14.725</c:v>
                </c:pt>
                <c:pt idx="14727">
                  <c:v>14.726000000000001</c:v>
                </c:pt>
                <c:pt idx="14728">
                  <c:v>14.727</c:v>
                </c:pt>
                <c:pt idx="14729">
                  <c:v>14.728</c:v>
                </c:pt>
                <c:pt idx="14730">
                  <c:v>14.728999999999999</c:v>
                </c:pt>
                <c:pt idx="14731">
                  <c:v>14.73</c:v>
                </c:pt>
                <c:pt idx="14732">
                  <c:v>14.731</c:v>
                </c:pt>
                <c:pt idx="14733">
                  <c:v>14.731999999999999</c:v>
                </c:pt>
                <c:pt idx="14734">
                  <c:v>14.733000000000001</c:v>
                </c:pt>
                <c:pt idx="14735">
                  <c:v>14.734</c:v>
                </c:pt>
                <c:pt idx="14736">
                  <c:v>14.734999999999999</c:v>
                </c:pt>
                <c:pt idx="14737">
                  <c:v>14.736000000000001</c:v>
                </c:pt>
                <c:pt idx="14738">
                  <c:v>14.737</c:v>
                </c:pt>
                <c:pt idx="14739">
                  <c:v>14.738</c:v>
                </c:pt>
                <c:pt idx="14740">
                  <c:v>14.739000000000001</c:v>
                </c:pt>
                <c:pt idx="14741">
                  <c:v>14.74</c:v>
                </c:pt>
                <c:pt idx="14742">
                  <c:v>14.741</c:v>
                </c:pt>
                <c:pt idx="14743">
                  <c:v>14.742000000000001</c:v>
                </c:pt>
                <c:pt idx="14744">
                  <c:v>14.743</c:v>
                </c:pt>
                <c:pt idx="14745">
                  <c:v>14.744</c:v>
                </c:pt>
                <c:pt idx="14746">
                  <c:v>14.744999999999999</c:v>
                </c:pt>
                <c:pt idx="14747">
                  <c:v>14.746</c:v>
                </c:pt>
                <c:pt idx="14748">
                  <c:v>14.747</c:v>
                </c:pt>
                <c:pt idx="14749">
                  <c:v>14.747999999999999</c:v>
                </c:pt>
                <c:pt idx="14750">
                  <c:v>14.749000000000001</c:v>
                </c:pt>
                <c:pt idx="14751">
                  <c:v>14.75</c:v>
                </c:pt>
                <c:pt idx="14752">
                  <c:v>14.750999999999999</c:v>
                </c:pt>
                <c:pt idx="14753">
                  <c:v>14.752000000000001</c:v>
                </c:pt>
                <c:pt idx="14754">
                  <c:v>14.753</c:v>
                </c:pt>
                <c:pt idx="14755">
                  <c:v>14.754</c:v>
                </c:pt>
                <c:pt idx="14756">
                  <c:v>14.755000000000001</c:v>
                </c:pt>
                <c:pt idx="14757">
                  <c:v>14.756</c:v>
                </c:pt>
                <c:pt idx="14758">
                  <c:v>14.757</c:v>
                </c:pt>
                <c:pt idx="14759">
                  <c:v>14.757999999999999</c:v>
                </c:pt>
                <c:pt idx="14760">
                  <c:v>14.759</c:v>
                </c:pt>
                <c:pt idx="14761">
                  <c:v>14.76</c:v>
                </c:pt>
                <c:pt idx="14762">
                  <c:v>14.760999999999999</c:v>
                </c:pt>
                <c:pt idx="14763">
                  <c:v>14.762</c:v>
                </c:pt>
                <c:pt idx="14764">
                  <c:v>14.763</c:v>
                </c:pt>
                <c:pt idx="14765">
                  <c:v>14.763999999999999</c:v>
                </c:pt>
                <c:pt idx="14766">
                  <c:v>14.765000000000001</c:v>
                </c:pt>
                <c:pt idx="14767">
                  <c:v>14.766</c:v>
                </c:pt>
                <c:pt idx="14768">
                  <c:v>14.766999999999999</c:v>
                </c:pt>
                <c:pt idx="14769">
                  <c:v>14.768000000000001</c:v>
                </c:pt>
                <c:pt idx="14770">
                  <c:v>14.769</c:v>
                </c:pt>
                <c:pt idx="14771">
                  <c:v>14.77</c:v>
                </c:pt>
                <c:pt idx="14772">
                  <c:v>14.771000000000001</c:v>
                </c:pt>
                <c:pt idx="14773">
                  <c:v>14.772</c:v>
                </c:pt>
                <c:pt idx="14774">
                  <c:v>14.773</c:v>
                </c:pt>
                <c:pt idx="14775">
                  <c:v>14.773999999999999</c:v>
                </c:pt>
                <c:pt idx="14776">
                  <c:v>14.775</c:v>
                </c:pt>
                <c:pt idx="14777">
                  <c:v>14.776</c:v>
                </c:pt>
                <c:pt idx="14778">
                  <c:v>14.776999999999999</c:v>
                </c:pt>
                <c:pt idx="14779">
                  <c:v>14.778</c:v>
                </c:pt>
                <c:pt idx="14780">
                  <c:v>14.779</c:v>
                </c:pt>
                <c:pt idx="14781">
                  <c:v>14.78</c:v>
                </c:pt>
                <c:pt idx="14782">
                  <c:v>14.781000000000001</c:v>
                </c:pt>
                <c:pt idx="14783">
                  <c:v>14.782</c:v>
                </c:pt>
                <c:pt idx="14784">
                  <c:v>14.782999999999999</c:v>
                </c:pt>
                <c:pt idx="14785">
                  <c:v>14.784000000000001</c:v>
                </c:pt>
                <c:pt idx="14786">
                  <c:v>14.785</c:v>
                </c:pt>
                <c:pt idx="14787">
                  <c:v>14.786</c:v>
                </c:pt>
                <c:pt idx="14788">
                  <c:v>14.787000000000001</c:v>
                </c:pt>
                <c:pt idx="14789">
                  <c:v>14.788</c:v>
                </c:pt>
                <c:pt idx="14790">
                  <c:v>14.789</c:v>
                </c:pt>
                <c:pt idx="14791">
                  <c:v>14.79</c:v>
                </c:pt>
                <c:pt idx="14792">
                  <c:v>14.791</c:v>
                </c:pt>
                <c:pt idx="14793">
                  <c:v>14.792</c:v>
                </c:pt>
                <c:pt idx="14794">
                  <c:v>14.792999999999999</c:v>
                </c:pt>
                <c:pt idx="14795">
                  <c:v>14.794</c:v>
                </c:pt>
                <c:pt idx="14796">
                  <c:v>14.795</c:v>
                </c:pt>
                <c:pt idx="14797">
                  <c:v>14.795999999999999</c:v>
                </c:pt>
                <c:pt idx="14798">
                  <c:v>14.797000000000001</c:v>
                </c:pt>
                <c:pt idx="14799">
                  <c:v>14.798</c:v>
                </c:pt>
                <c:pt idx="14800">
                  <c:v>14.798999999999999</c:v>
                </c:pt>
                <c:pt idx="14801">
                  <c:v>14.8</c:v>
                </c:pt>
                <c:pt idx="14802">
                  <c:v>14.801</c:v>
                </c:pt>
                <c:pt idx="14803">
                  <c:v>14.802</c:v>
                </c:pt>
                <c:pt idx="14804">
                  <c:v>14.803000000000001</c:v>
                </c:pt>
                <c:pt idx="14805">
                  <c:v>14.804</c:v>
                </c:pt>
                <c:pt idx="14806">
                  <c:v>14.805</c:v>
                </c:pt>
                <c:pt idx="14807">
                  <c:v>14.805999999999999</c:v>
                </c:pt>
                <c:pt idx="14808">
                  <c:v>14.807</c:v>
                </c:pt>
                <c:pt idx="14809">
                  <c:v>14.808</c:v>
                </c:pt>
                <c:pt idx="14810">
                  <c:v>14.808999999999999</c:v>
                </c:pt>
                <c:pt idx="14811">
                  <c:v>14.81</c:v>
                </c:pt>
                <c:pt idx="14812">
                  <c:v>14.811</c:v>
                </c:pt>
                <c:pt idx="14813">
                  <c:v>14.811999999999999</c:v>
                </c:pt>
                <c:pt idx="14814">
                  <c:v>14.813000000000001</c:v>
                </c:pt>
                <c:pt idx="14815">
                  <c:v>14.814</c:v>
                </c:pt>
                <c:pt idx="14816">
                  <c:v>14.815</c:v>
                </c:pt>
                <c:pt idx="14817">
                  <c:v>14.816000000000001</c:v>
                </c:pt>
                <c:pt idx="14818">
                  <c:v>14.817</c:v>
                </c:pt>
                <c:pt idx="14819">
                  <c:v>14.818</c:v>
                </c:pt>
                <c:pt idx="14820">
                  <c:v>14.819000000000001</c:v>
                </c:pt>
                <c:pt idx="14821">
                  <c:v>14.82</c:v>
                </c:pt>
                <c:pt idx="14822">
                  <c:v>14.821</c:v>
                </c:pt>
                <c:pt idx="14823">
                  <c:v>14.821999999999999</c:v>
                </c:pt>
                <c:pt idx="14824">
                  <c:v>14.823</c:v>
                </c:pt>
                <c:pt idx="14825">
                  <c:v>14.824</c:v>
                </c:pt>
                <c:pt idx="14826">
                  <c:v>14.824999999999999</c:v>
                </c:pt>
                <c:pt idx="14827">
                  <c:v>14.826000000000001</c:v>
                </c:pt>
                <c:pt idx="14828">
                  <c:v>14.827</c:v>
                </c:pt>
                <c:pt idx="14829">
                  <c:v>14.827999999999999</c:v>
                </c:pt>
                <c:pt idx="14830">
                  <c:v>14.829000000000001</c:v>
                </c:pt>
                <c:pt idx="14831">
                  <c:v>14.83</c:v>
                </c:pt>
                <c:pt idx="14832">
                  <c:v>14.831</c:v>
                </c:pt>
                <c:pt idx="14833">
                  <c:v>14.832000000000001</c:v>
                </c:pt>
                <c:pt idx="14834">
                  <c:v>14.833</c:v>
                </c:pt>
                <c:pt idx="14835">
                  <c:v>14.834</c:v>
                </c:pt>
                <c:pt idx="14836">
                  <c:v>14.835000000000001</c:v>
                </c:pt>
                <c:pt idx="14837">
                  <c:v>14.836</c:v>
                </c:pt>
                <c:pt idx="14838">
                  <c:v>14.837</c:v>
                </c:pt>
                <c:pt idx="14839">
                  <c:v>14.837999999999999</c:v>
                </c:pt>
                <c:pt idx="14840">
                  <c:v>14.839</c:v>
                </c:pt>
                <c:pt idx="14841">
                  <c:v>14.84</c:v>
                </c:pt>
                <c:pt idx="14842">
                  <c:v>14.840999999999999</c:v>
                </c:pt>
                <c:pt idx="14843">
                  <c:v>14.842000000000001</c:v>
                </c:pt>
                <c:pt idx="14844">
                  <c:v>14.843</c:v>
                </c:pt>
                <c:pt idx="14845">
                  <c:v>14.843999999999999</c:v>
                </c:pt>
                <c:pt idx="14846">
                  <c:v>14.845000000000001</c:v>
                </c:pt>
                <c:pt idx="14847">
                  <c:v>14.846</c:v>
                </c:pt>
                <c:pt idx="14848">
                  <c:v>14.847</c:v>
                </c:pt>
                <c:pt idx="14849">
                  <c:v>14.848000000000001</c:v>
                </c:pt>
                <c:pt idx="14850">
                  <c:v>14.849</c:v>
                </c:pt>
                <c:pt idx="14851">
                  <c:v>14.85</c:v>
                </c:pt>
                <c:pt idx="14852">
                  <c:v>14.851000000000001</c:v>
                </c:pt>
                <c:pt idx="14853">
                  <c:v>14.852</c:v>
                </c:pt>
                <c:pt idx="14854">
                  <c:v>14.853</c:v>
                </c:pt>
                <c:pt idx="14855">
                  <c:v>14.853999999999999</c:v>
                </c:pt>
                <c:pt idx="14856">
                  <c:v>14.855</c:v>
                </c:pt>
                <c:pt idx="14857">
                  <c:v>14.856</c:v>
                </c:pt>
                <c:pt idx="14858">
                  <c:v>14.856999999999999</c:v>
                </c:pt>
                <c:pt idx="14859">
                  <c:v>14.858000000000001</c:v>
                </c:pt>
                <c:pt idx="14860">
                  <c:v>14.859</c:v>
                </c:pt>
                <c:pt idx="14861">
                  <c:v>14.86</c:v>
                </c:pt>
                <c:pt idx="14862">
                  <c:v>14.861000000000001</c:v>
                </c:pt>
                <c:pt idx="14863">
                  <c:v>14.862</c:v>
                </c:pt>
                <c:pt idx="14864">
                  <c:v>14.863</c:v>
                </c:pt>
                <c:pt idx="14865">
                  <c:v>14.864000000000001</c:v>
                </c:pt>
                <c:pt idx="14866">
                  <c:v>14.865</c:v>
                </c:pt>
                <c:pt idx="14867">
                  <c:v>14.866</c:v>
                </c:pt>
                <c:pt idx="14868">
                  <c:v>14.867000000000001</c:v>
                </c:pt>
                <c:pt idx="14869">
                  <c:v>14.868</c:v>
                </c:pt>
                <c:pt idx="14870">
                  <c:v>14.869</c:v>
                </c:pt>
                <c:pt idx="14871">
                  <c:v>14.87</c:v>
                </c:pt>
                <c:pt idx="14872">
                  <c:v>14.871</c:v>
                </c:pt>
                <c:pt idx="14873">
                  <c:v>14.872</c:v>
                </c:pt>
                <c:pt idx="14874">
                  <c:v>14.872999999999999</c:v>
                </c:pt>
                <c:pt idx="14875">
                  <c:v>14.874000000000001</c:v>
                </c:pt>
                <c:pt idx="14876">
                  <c:v>14.875</c:v>
                </c:pt>
                <c:pt idx="14877">
                  <c:v>14.875999999999999</c:v>
                </c:pt>
                <c:pt idx="14878">
                  <c:v>14.877000000000001</c:v>
                </c:pt>
                <c:pt idx="14879">
                  <c:v>14.878</c:v>
                </c:pt>
                <c:pt idx="14880">
                  <c:v>14.879</c:v>
                </c:pt>
                <c:pt idx="14881">
                  <c:v>14.88</c:v>
                </c:pt>
                <c:pt idx="14882">
                  <c:v>14.881</c:v>
                </c:pt>
                <c:pt idx="14883">
                  <c:v>14.882</c:v>
                </c:pt>
                <c:pt idx="14884">
                  <c:v>14.882999999999999</c:v>
                </c:pt>
                <c:pt idx="14885">
                  <c:v>14.884</c:v>
                </c:pt>
                <c:pt idx="14886">
                  <c:v>14.885</c:v>
                </c:pt>
                <c:pt idx="14887">
                  <c:v>14.885999999999999</c:v>
                </c:pt>
                <c:pt idx="14888">
                  <c:v>14.887</c:v>
                </c:pt>
                <c:pt idx="14889">
                  <c:v>14.888</c:v>
                </c:pt>
                <c:pt idx="14890">
                  <c:v>14.888999999999999</c:v>
                </c:pt>
                <c:pt idx="14891">
                  <c:v>14.89</c:v>
                </c:pt>
                <c:pt idx="14892">
                  <c:v>14.891</c:v>
                </c:pt>
                <c:pt idx="14893">
                  <c:v>14.891999999999999</c:v>
                </c:pt>
                <c:pt idx="14894">
                  <c:v>14.893000000000001</c:v>
                </c:pt>
                <c:pt idx="14895">
                  <c:v>14.894</c:v>
                </c:pt>
                <c:pt idx="14896">
                  <c:v>14.895</c:v>
                </c:pt>
                <c:pt idx="14897">
                  <c:v>14.896000000000001</c:v>
                </c:pt>
                <c:pt idx="14898">
                  <c:v>14.897</c:v>
                </c:pt>
                <c:pt idx="14899">
                  <c:v>14.898</c:v>
                </c:pt>
                <c:pt idx="14900">
                  <c:v>14.898999999999999</c:v>
                </c:pt>
                <c:pt idx="14901">
                  <c:v>14.9</c:v>
                </c:pt>
                <c:pt idx="14902">
                  <c:v>14.901</c:v>
                </c:pt>
                <c:pt idx="14903">
                  <c:v>14.901999999999999</c:v>
                </c:pt>
                <c:pt idx="14904">
                  <c:v>14.903</c:v>
                </c:pt>
                <c:pt idx="14905">
                  <c:v>14.904</c:v>
                </c:pt>
                <c:pt idx="14906">
                  <c:v>14.904999999999999</c:v>
                </c:pt>
                <c:pt idx="14907">
                  <c:v>14.906000000000001</c:v>
                </c:pt>
                <c:pt idx="14908">
                  <c:v>14.907</c:v>
                </c:pt>
                <c:pt idx="14909">
                  <c:v>14.907999999999999</c:v>
                </c:pt>
                <c:pt idx="14910">
                  <c:v>14.909000000000001</c:v>
                </c:pt>
                <c:pt idx="14911">
                  <c:v>14.91</c:v>
                </c:pt>
                <c:pt idx="14912">
                  <c:v>14.911</c:v>
                </c:pt>
                <c:pt idx="14913">
                  <c:v>14.912000000000001</c:v>
                </c:pt>
                <c:pt idx="14914">
                  <c:v>14.913</c:v>
                </c:pt>
                <c:pt idx="14915">
                  <c:v>14.914</c:v>
                </c:pt>
                <c:pt idx="14916">
                  <c:v>14.914999999999999</c:v>
                </c:pt>
                <c:pt idx="14917">
                  <c:v>14.916</c:v>
                </c:pt>
                <c:pt idx="14918">
                  <c:v>14.917</c:v>
                </c:pt>
                <c:pt idx="14919">
                  <c:v>14.917999999999999</c:v>
                </c:pt>
                <c:pt idx="14920">
                  <c:v>14.919</c:v>
                </c:pt>
                <c:pt idx="14921">
                  <c:v>14.92</c:v>
                </c:pt>
                <c:pt idx="14922">
                  <c:v>14.920999999999999</c:v>
                </c:pt>
                <c:pt idx="14923">
                  <c:v>14.922000000000001</c:v>
                </c:pt>
                <c:pt idx="14924">
                  <c:v>14.923</c:v>
                </c:pt>
                <c:pt idx="14925">
                  <c:v>14.923999999999999</c:v>
                </c:pt>
                <c:pt idx="14926">
                  <c:v>14.925000000000001</c:v>
                </c:pt>
                <c:pt idx="14927">
                  <c:v>14.926</c:v>
                </c:pt>
                <c:pt idx="14928">
                  <c:v>14.927</c:v>
                </c:pt>
                <c:pt idx="14929">
                  <c:v>14.928000000000001</c:v>
                </c:pt>
                <c:pt idx="14930">
                  <c:v>14.929</c:v>
                </c:pt>
                <c:pt idx="14931">
                  <c:v>14.93</c:v>
                </c:pt>
                <c:pt idx="14932">
                  <c:v>14.930999999999999</c:v>
                </c:pt>
                <c:pt idx="14933">
                  <c:v>14.932</c:v>
                </c:pt>
                <c:pt idx="14934">
                  <c:v>14.933</c:v>
                </c:pt>
                <c:pt idx="14935">
                  <c:v>14.933999999999999</c:v>
                </c:pt>
                <c:pt idx="14936">
                  <c:v>14.935</c:v>
                </c:pt>
                <c:pt idx="14937">
                  <c:v>14.936</c:v>
                </c:pt>
                <c:pt idx="14938">
                  <c:v>14.936999999999999</c:v>
                </c:pt>
                <c:pt idx="14939">
                  <c:v>14.938000000000001</c:v>
                </c:pt>
                <c:pt idx="14940">
                  <c:v>14.939</c:v>
                </c:pt>
                <c:pt idx="14941">
                  <c:v>14.94</c:v>
                </c:pt>
                <c:pt idx="14942">
                  <c:v>14.941000000000001</c:v>
                </c:pt>
                <c:pt idx="14943">
                  <c:v>14.942</c:v>
                </c:pt>
                <c:pt idx="14944">
                  <c:v>14.943</c:v>
                </c:pt>
                <c:pt idx="14945">
                  <c:v>14.944000000000001</c:v>
                </c:pt>
                <c:pt idx="14946">
                  <c:v>14.945</c:v>
                </c:pt>
                <c:pt idx="14947">
                  <c:v>14.946</c:v>
                </c:pt>
                <c:pt idx="14948">
                  <c:v>14.946999999999999</c:v>
                </c:pt>
                <c:pt idx="14949">
                  <c:v>14.948</c:v>
                </c:pt>
                <c:pt idx="14950">
                  <c:v>14.949</c:v>
                </c:pt>
                <c:pt idx="14951">
                  <c:v>14.95</c:v>
                </c:pt>
                <c:pt idx="14952">
                  <c:v>14.951000000000001</c:v>
                </c:pt>
                <c:pt idx="14953">
                  <c:v>14.952</c:v>
                </c:pt>
                <c:pt idx="14954">
                  <c:v>14.952999999999999</c:v>
                </c:pt>
                <c:pt idx="14955">
                  <c:v>14.954000000000001</c:v>
                </c:pt>
                <c:pt idx="14956">
                  <c:v>14.955</c:v>
                </c:pt>
                <c:pt idx="14957">
                  <c:v>14.956</c:v>
                </c:pt>
                <c:pt idx="14958">
                  <c:v>14.957000000000001</c:v>
                </c:pt>
                <c:pt idx="14959">
                  <c:v>14.958</c:v>
                </c:pt>
                <c:pt idx="14960">
                  <c:v>14.959</c:v>
                </c:pt>
                <c:pt idx="14961">
                  <c:v>14.96</c:v>
                </c:pt>
                <c:pt idx="14962">
                  <c:v>14.961</c:v>
                </c:pt>
                <c:pt idx="14963">
                  <c:v>14.962</c:v>
                </c:pt>
                <c:pt idx="14964">
                  <c:v>14.962999999999999</c:v>
                </c:pt>
                <c:pt idx="14965">
                  <c:v>14.964</c:v>
                </c:pt>
                <c:pt idx="14966">
                  <c:v>14.965</c:v>
                </c:pt>
                <c:pt idx="14967">
                  <c:v>14.965999999999999</c:v>
                </c:pt>
                <c:pt idx="14968">
                  <c:v>14.967000000000001</c:v>
                </c:pt>
                <c:pt idx="14969">
                  <c:v>14.968</c:v>
                </c:pt>
                <c:pt idx="14970">
                  <c:v>14.968999999999999</c:v>
                </c:pt>
                <c:pt idx="14971">
                  <c:v>14.97</c:v>
                </c:pt>
                <c:pt idx="14972">
                  <c:v>14.971</c:v>
                </c:pt>
                <c:pt idx="14973">
                  <c:v>14.972</c:v>
                </c:pt>
                <c:pt idx="14974">
                  <c:v>14.973000000000001</c:v>
                </c:pt>
                <c:pt idx="14975">
                  <c:v>14.974</c:v>
                </c:pt>
                <c:pt idx="14976">
                  <c:v>14.975</c:v>
                </c:pt>
                <c:pt idx="14977">
                  <c:v>14.976000000000001</c:v>
                </c:pt>
                <c:pt idx="14978">
                  <c:v>14.977</c:v>
                </c:pt>
                <c:pt idx="14979">
                  <c:v>14.978</c:v>
                </c:pt>
                <c:pt idx="14980">
                  <c:v>14.978999999999999</c:v>
                </c:pt>
                <c:pt idx="14981">
                  <c:v>14.98</c:v>
                </c:pt>
                <c:pt idx="14982">
                  <c:v>14.981</c:v>
                </c:pt>
                <c:pt idx="14983">
                  <c:v>14.981999999999999</c:v>
                </c:pt>
                <c:pt idx="14984">
                  <c:v>14.983000000000001</c:v>
                </c:pt>
                <c:pt idx="14985">
                  <c:v>14.984</c:v>
                </c:pt>
                <c:pt idx="14986">
                  <c:v>14.984999999999999</c:v>
                </c:pt>
                <c:pt idx="14987">
                  <c:v>14.986000000000001</c:v>
                </c:pt>
                <c:pt idx="14988">
                  <c:v>14.987</c:v>
                </c:pt>
                <c:pt idx="14989">
                  <c:v>14.988</c:v>
                </c:pt>
                <c:pt idx="14990">
                  <c:v>14.989000000000001</c:v>
                </c:pt>
                <c:pt idx="14991">
                  <c:v>14.99</c:v>
                </c:pt>
                <c:pt idx="14992">
                  <c:v>14.991</c:v>
                </c:pt>
                <c:pt idx="14993">
                  <c:v>14.992000000000001</c:v>
                </c:pt>
                <c:pt idx="14994">
                  <c:v>14.993</c:v>
                </c:pt>
                <c:pt idx="14995">
                  <c:v>14.994</c:v>
                </c:pt>
                <c:pt idx="14996">
                  <c:v>14.994999999999999</c:v>
                </c:pt>
                <c:pt idx="14997">
                  <c:v>14.996</c:v>
                </c:pt>
                <c:pt idx="14998">
                  <c:v>14.997</c:v>
                </c:pt>
                <c:pt idx="14999">
                  <c:v>14.997999999999999</c:v>
                </c:pt>
                <c:pt idx="15000">
                  <c:v>14.999000000000001</c:v>
                </c:pt>
                <c:pt idx="15001">
                  <c:v>15</c:v>
                </c:pt>
                <c:pt idx="15002">
                  <c:v>15.000999999999999</c:v>
                </c:pt>
                <c:pt idx="15003">
                  <c:v>15.002000000000001</c:v>
                </c:pt>
                <c:pt idx="15004">
                  <c:v>15.003</c:v>
                </c:pt>
                <c:pt idx="15005">
                  <c:v>15.004</c:v>
                </c:pt>
                <c:pt idx="15006">
                  <c:v>15.005000000000001</c:v>
                </c:pt>
                <c:pt idx="15007">
                  <c:v>15.006</c:v>
                </c:pt>
                <c:pt idx="15008">
                  <c:v>15.007</c:v>
                </c:pt>
                <c:pt idx="15009">
                  <c:v>15.007999999999999</c:v>
                </c:pt>
                <c:pt idx="15010">
                  <c:v>15.009</c:v>
                </c:pt>
                <c:pt idx="15011">
                  <c:v>15.01</c:v>
                </c:pt>
                <c:pt idx="15012">
                  <c:v>15.010999999999999</c:v>
                </c:pt>
                <c:pt idx="15013">
                  <c:v>15.012</c:v>
                </c:pt>
                <c:pt idx="15014">
                  <c:v>15.013</c:v>
                </c:pt>
                <c:pt idx="15015">
                  <c:v>15.013999999999999</c:v>
                </c:pt>
                <c:pt idx="15016">
                  <c:v>15.015000000000001</c:v>
                </c:pt>
                <c:pt idx="15017">
                  <c:v>15.016</c:v>
                </c:pt>
                <c:pt idx="15018">
                  <c:v>15.016999999999999</c:v>
                </c:pt>
                <c:pt idx="15019">
                  <c:v>15.018000000000001</c:v>
                </c:pt>
                <c:pt idx="15020">
                  <c:v>15.019</c:v>
                </c:pt>
                <c:pt idx="15021">
                  <c:v>15.02</c:v>
                </c:pt>
                <c:pt idx="15022">
                  <c:v>15.021000000000001</c:v>
                </c:pt>
                <c:pt idx="15023">
                  <c:v>15.022</c:v>
                </c:pt>
                <c:pt idx="15024">
                  <c:v>15.023</c:v>
                </c:pt>
                <c:pt idx="15025">
                  <c:v>15.023999999999999</c:v>
                </c:pt>
                <c:pt idx="15026">
                  <c:v>15.025</c:v>
                </c:pt>
                <c:pt idx="15027">
                  <c:v>15.026</c:v>
                </c:pt>
                <c:pt idx="15028">
                  <c:v>15.026999999999999</c:v>
                </c:pt>
                <c:pt idx="15029">
                  <c:v>15.028</c:v>
                </c:pt>
                <c:pt idx="15030">
                  <c:v>15.029</c:v>
                </c:pt>
                <c:pt idx="15031">
                  <c:v>15.03</c:v>
                </c:pt>
                <c:pt idx="15032">
                  <c:v>15.031000000000001</c:v>
                </c:pt>
                <c:pt idx="15033">
                  <c:v>15.032</c:v>
                </c:pt>
                <c:pt idx="15034">
                  <c:v>15.032999999999999</c:v>
                </c:pt>
                <c:pt idx="15035">
                  <c:v>15.034000000000001</c:v>
                </c:pt>
                <c:pt idx="15036">
                  <c:v>15.035</c:v>
                </c:pt>
                <c:pt idx="15037">
                  <c:v>15.036</c:v>
                </c:pt>
                <c:pt idx="15038">
                  <c:v>15.037000000000001</c:v>
                </c:pt>
                <c:pt idx="15039">
                  <c:v>15.038</c:v>
                </c:pt>
                <c:pt idx="15040">
                  <c:v>15.039</c:v>
                </c:pt>
                <c:pt idx="15041">
                  <c:v>15.04</c:v>
                </c:pt>
                <c:pt idx="15042">
                  <c:v>15.041</c:v>
                </c:pt>
                <c:pt idx="15043">
                  <c:v>15.042</c:v>
                </c:pt>
                <c:pt idx="15044">
                  <c:v>15.042999999999999</c:v>
                </c:pt>
                <c:pt idx="15045">
                  <c:v>15.044</c:v>
                </c:pt>
                <c:pt idx="15046">
                  <c:v>15.045</c:v>
                </c:pt>
                <c:pt idx="15047">
                  <c:v>15.045999999999999</c:v>
                </c:pt>
                <c:pt idx="15048">
                  <c:v>15.047000000000001</c:v>
                </c:pt>
                <c:pt idx="15049">
                  <c:v>15.048</c:v>
                </c:pt>
                <c:pt idx="15050">
                  <c:v>15.048999999999999</c:v>
                </c:pt>
                <c:pt idx="15051">
                  <c:v>15.05</c:v>
                </c:pt>
                <c:pt idx="15052">
                  <c:v>15.051</c:v>
                </c:pt>
                <c:pt idx="15053">
                  <c:v>15.052</c:v>
                </c:pt>
                <c:pt idx="15054">
                  <c:v>15.053000000000001</c:v>
                </c:pt>
                <c:pt idx="15055">
                  <c:v>15.054</c:v>
                </c:pt>
                <c:pt idx="15056">
                  <c:v>15.055</c:v>
                </c:pt>
                <c:pt idx="15057">
                  <c:v>15.055999999999999</c:v>
                </c:pt>
                <c:pt idx="15058">
                  <c:v>15.057</c:v>
                </c:pt>
                <c:pt idx="15059">
                  <c:v>15.058</c:v>
                </c:pt>
                <c:pt idx="15060">
                  <c:v>15.058999999999999</c:v>
                </c:pt>
                <c:pt idx="15061">
                  <c:v>15.06</c:v>
                </c:pt>
                <c:pt idx="15062">
                  <c:v>15.061</c:v>
                </c:pt>
                <c:pt idx="15063">
                  <c:v>15.061999999999999</c:v>
                </c:pt>
                <c:pt idx="15064">
                  <c:v>15.063000000000001</c:v>
                </c:pt>
                <c:pt idx="15065">
                  <c:v>15.064</c:v>
                </c:pt>
                <c:pt idx="15066">
                  <c:v>15.065</c:v>
                </c:pt>
                <c:pt idx="15067">
                  <c:v>15.066000000000001</c:v>
                </c:pt>
                <c:pt idx="15068">
                  <c:v>15.067</c:v>
                </c:pt>
                <c:pt idx="15069">
                  <c:v>15.068</c:v>
                </c:pt>
                <c:pt idx="15070">
                  <c:v>15.069000000000001</c:v>
                </c:pt>
                <c:pt idx="15071">
                  <c:v>15.07</c:v>
                </c:pt>
                <c:pt idx="15072">
                  <c:v>15.071</c:v>
                </c:pt>
                <c:pt idx="15073">
                  <c:v>15.071999999999999</c:v>
                </c:pt>
                <c:pt idx="15074">
                  <c:v>15.073</c:v>
                </c:pt>
                <c:pt idx="15075">
                  <c:v>15.074</c:v>
                </c:pt>
                <c:pt idx="15076">
                  <c:v>15.074999999999999</c:v>
                </c:pt>
                <c:pt idx="15077">
                  <c:v>15.076000000000001</c:v>
                </c:pt>
                <c:pt idx="15078">
                  <c:v>15.077</c:v>
                </c:pt>
                <c:pt idx="15079">
                  <c:v>15.077999999999999</c:v>
                </c:pt>
                <c:pt idx="15080">
                  <c:v>15.079000000000001</c:v>
                </c:pt>
                <c:pt idx="15081">
                  <c:v>15.08</c:v>
                </c:pt>
                <c:pt idx="15082">
                  <c:v>15.081</c:v>
                </c:pt>
                <c:pt idx="15083">
                  <c:v>15.082000000000001</c:v>
                </c:pt>
                <c:pt idx="15084">
                  <c:v>15.083</c:v>
                </c:pt>
                <c:pt idx="15085">
                  <c:v>15.084</c:v>
                </c:pt>
                <c:pt idx="15086">
                  <c:v>15.085000000000001</c:v>
                </c:pt>
                <c:pt idx="15087">
                  <c:v>15.086</c:v>
                </c:pt>
                <c:pt idx="15088">
                  <c:v>15.087</c:v>
                </c:pt>
                <c:pt idx="15089">
                  <c:v>15.087999999999999</c:v>
                </c:pt>
                <c:pt idx="15090">
                  <c:v>15.089</c:v>
                </c:pt>
                <c:pt idx="15091">
                  <c:v>15.09</c:v>
                </c:pt>
                <c:pt idx="15092">
                  <c:v>15.090999999999999</c:v>
                </c:pt>
                <c:pt idx="15093">
                  <c:v>15.092000000000001</c:v>
                </c:pt>
                <c:pt idx="15094">
                  <c:v>15.093</c:v>
                </c:pt>
                <c:pt idx="15095">
                  <c:v>15.093999999999999</c:v>
                </c:pt>
                <c:pt idx="15096">
                  <c:v>15.095000000000001</c:v>
                </c:pt>
                <c:pt idx="15097">
                  <c:v>15.096</c:v>
                </c:pt>
                <c:pt idx="15098">
                  <c:v>15.097</c:v>
                </c:pt>
                <c:pt idx="15099">
                  <c:v>15.098000000000001</c:v>
                </c:pt>
                <c:pt idx="15100">
                  <c:v>15.099</c:v>
                </c:pt>
                <c:pt idx="15101">
                  <c:v>15.1</c:v>
                </c:pt>
                <c:pt idx="15102">
                  <c:v>15.101000000000001</c:v>
                </c:pt>
                <c:pt idx="15103">
                  <c:v>15.102</c:v>
                </c:pt>
                <c:pt idx="15104">
                  <c:v>15.103</c:v>
                </c:pt>
                <c:pt idx="15105">
                  <c:v>15.103999999999999</c:v>
                </c:pt>
                <c:pt idx="15106">
                  <c:v>15.105</c:v>
                </c:pt>
                <c:pt idx="15107">
                  <c:v>15.106</c:v>
                </c:pt>
                <c:pt idx="15108">
                  <c:v>15.106999999999999</c:v>
                </c:pt>
                <c:pt idx="15109">
                  <c:v>15.108000000000001</c:v>
                </c:pt>
                <c:pt idx="15110">
                  <c:v>15.109</c:v>
                </c:pt>
                <c:pt idx="15111">
                  <c:v>15.11</c:v>
                </c:pt>
                <c:pt idx="15112">
                  <c:v>15.111000000000001</c:v>
                </c:pt>
                <c:pt idx="15113">
                  <c:v>15.112</c:v>
                </c:pt>
                <c:pt idx="15114">
                  <c:v>15.113</c:v>
                </c:pt>
                <c:pt idx="15115">
                  <c:v>15.114000000000001</c:v>
                </c:pt>
                <c:pt idx="15116">
                  <c:v>15.115</c:v>
                </c:pt>
                <c:pt idx="15117">
                  <c:v>15.116</c:v>
                </c:pt>
                <c:pt idx="15118">
                  <c:v>15.117000000000001</c:v>
                </c:pt>
                <c:pt idx="15119">
                  <c:v>15.118</c:v>
                </c:pt>
                <c:pt idx="15120">
                  <c:v>15.119</c:v>
                </c:pt>
                <c:pt idx="15121">
                  <c:v>15.12</c:v>
                </c:pt>
                <c:pt idx="15122">
                  <c:v>15.121</c:v>
                </c:pt>
                <c:pt idx="15123">
                  <c:v>15.122</c:v>
                </c:pt>
                <c:pt idx="15124">
                  <c:v>15.122999999999999</c:v>
                </c:pt>
                <c:pt idx="15125">
                  <c:v>15.124000000000001</c:v>
                </c:pt>
                <c:pt idx="15126">
                  <c:v>15.125</c:v>
                </c:pt>
                <c:pt idx="15127">
                  <c:v>15.125999999999999</c:v>
                </c:pt>
                <c:pt idx="15128">
                  <c:v>15.127000000000001</c:v>
                </c:pt>
                <c:pt idx="15129">
                  <c:v>15.128</c:v>
                </c:pt>
                <c:pt idx="15130">
                  <c:v>15.129</c:v>
                </c:pt>
                <c:pt idx="15131">
                  <c:v>15.13</c:v>
                </c:pt>
                <c:pt idx="15132">
                  <c:v>15.131</c:v>
                </c:pt>
                <c:pt idx="15133">
                  <c:v>15.132</c:v>
                </c:pt>
                <c:pt idx="15134">
                  <c:v>15.132999999999999</c:v>
                </c:pt>
                <c:pt idx="15135">
                  <c:v>15.134</c:v>
                </c:pt>
                <c:pt idx="15136">
                  <c:v>15.135</c:v>
                </c:pt>
                <c:pt idx="15137">
                  <c:v>15.135999999999999</c:v>
                </c:pt>
                <c:pt idx="15138">
                  <c:v>15.137</c:v>
                </c:pt>
                <c:pt idx="15139">
                  <c:v>15.138</c:v>
                </c:pt>
                <c:pt idx="15140">
                  <c:v>15.138999999999999</c:v>
                </c:pt>
                <c:pt idx="15141">
                  <c:v>15.14</c:v>
                </c:pt>
                <c:pt idx="15142">
                  <c:v>15.141</c:v>
                </c:pt>
                <c:pt idx="15143">
                  <c:v>15.141999999999999</c:v>
                </c:pt>
                <c:pt idx="15144">
                  <c:v>15.143000000000001</c:v>
                </c:pt>
                <c:pt idx="15145">
                  <c:v>15.144</c:v>
                </c:pt>
                <c:pt idx="15146">
                  <c:v>15.145</c:v>
                </c:pt>
                <c:pt idx="15147">
                  <c:v>15.146000000000001</c:v>
                </c:pt>
                <c:pt idx="15148">
                  <c:v>15.147</c:v>
                </c:pt>
                <c:pt idx="15149">
                  <c:v>15.148</c:v>
                </c:pt>
                <c:pt idx="15150">
                  <c:v>15.148999999999999</c:v>
                </c:pt>
                <c:pt idx="15151">
                  <c:v>15.15</c:v>
                </c:pt>
                <c:pt idx="15152">
                  <c:v>15.151</c:v>
                </c:pt>
                <c:pt idx="15153">
                  <c:v>15.151999999999999</c:v>
                </c:pt>
                <c:pt idx="15154">
                  <c:v>15.153</c:v>
                </c:pt>
                <c:pt idx="15155">
                  <c:v>15.154</c:v>
                </c:pt>
                <c:pt idx="15156">
                  <c:v>15.154999999999999</c:v>
                </c:pt>
                <c:pt idx="15157">
                  <c:v>15.156000000000001</c:v>
                </c:pt>
                <c:pt idx="15158">
                  <c:v>15.157</c:v>
                </c:pt>
                <c:pt idx="15159">
                  <c:v>15.157999999999999</c:v>
                </c:pt>
                <c:pt idx="15160">
                  <c:v>15.159000000000001</c:v>
                </c:pt>
                <c:pt idx="15161">
                  <c:v>15.16</c:v>
                </c:pt>
                <c:pt idx="15162">
                  <c:v>15.161</c:v>
                </c:pt>
                <c:pt idx="15163">
                  <c:v>15.162000000000001</c:v>
                </c:pt>
                <c:pt idx="15164">
                  <c:v>15.163</c:v>
                </c:pt>
                <c:pt idx="15165">
                  <c:v>15.164</c:v>
                </c:pt>
                <c:pt idx="15166">
                  <c:v>15.164999999999999</c:v>
                </c:pt>
                <c:pt idx="15167">
                  <c:v>15.166</c:v>
                </c:pt>
                <c:pt idx="15168">
                  <c:v>15.167</c:v>
                </c:pt>
                <c:pt idx="15169">
                  <c:v>15.167999999999999</c:v>
                </c:pt>
                <c:pt idx="15170">
                  <c:v>15.169</c:v>
                </c:pt>
                <c:pt idx="15171">
                  <c:v>15.17</c:v>
                </c:pt>
                <c:pt idx="15172">
                  <c:v>15.170999999999999</c:v>
                </c:pt>
                <c:pt idx="15173">
                  <c:v>15.172000000000001</c:v>
                </c:pt>
                <c:pt idx="15174">
                  <c:v>15.173</c:v>
                </c:pt>
                <c:pt idx="15175">
                  <c:v>15.173999999999999</c:v>
                </c:pt>
                <c:pt idx="15176">
                  <c:v>15.175000000000001</c:v>
                </c:pt>
                <c:pt idx="15177">
                  <c:v>15.176</c:v>
                </c:pt>
                <c:pt idx="15178">
                  <c:v>15.177</c:v>
                </c:pt>
                <c:pt idx="15179">
                  <c:v>15.178000000000001</c:v>
                </c:pt>
                <c:pt idx="15180">
                  <c:v>15.179</c:v>
                </c:pt>
                <c:pt idx="15181">
                  <c:v>15.18</c:v>
                </c:pt>
                <c:pt idx="15182">
                  <c:v>15.180999999999999</c:v>
                </c:pt>
                <c:pt idx="15183">
                  <c:v>15.182</c:v>
                </c:pt>
                <c:pt idx="15184">
                  <c:v>15.183</c:v>
                </c:pt>
                <c:pt idx="15185">
                  <c:v>15.183999999999999</c:v>
                </c:pt>
                <c:pt idx="15186">
                  <c:v>15.185</c:v>
                </c:pt>
                <c:pt idx="15187">
                  <c:v>15.186</c:v>
                </c:pt>
                <c:pt idx="15188">
                  <c:v>15.186999999999999</c:v>
                </c:pt>
                <c:pt idx="15189">
                  <c:v>15.188000000000001</c:v>
                </c:pt>
                <c:pt idx="15190">
                  <c:v>15.189</c:v>
                </c:pt>
                <c:pt idx="15191">
                  <c:v>15.19</c:v>
                </c:pt>
                <c:pt idx="15192">
                  <c:v>15.191000000000001</c:v>
                </c:pt>
                <c:pt idx="15193">
                  <c:v>15.192</c:v>
                </c:pt>
                <c:pt idx="15194">
                  <c:v>15.193</c:v>
                </c:pt>
                <c:pt idx="15195">
                  <c:v>15.194000000000001</c:v>
                </c:pt>
                <c:pt idx="15196">
                  <c:v>15.195</c:v>
                </c:pt>
                <c:pt idx="15197">
                  <c:v>15.196</c:v>
                </c:pt>
                <c:pt idx="15198">
                  <c:v>15.196999999999999</c:v>
                </c:pt>
                <c:pt idx="15199">
                  <c:v>15.198</c:v>
                </c:pt>
                <c:pt idx="15200">
                  <c:v>15.199</c:v>
                </c:pt>
                <c:pt idx="15201">
                  <c:v>15.2</c:v>
                </c:pt>
                <c:pt idx="15202">
                  <c:v>15.201000000000001</c:v>
                </c:pt>
                <c:pt idx="15203">
                  <c:v>15.202</c:v>
                </c:pt>
                <c:pt idx="15204">
                  <c:v>15.202999999999999</c:v>
                </c:pt>
                <c:pt idx="15205">
                  <c:v>15.204000000000001</c:v>
                </c:pt>
                <c:pt idx="15206">
                  <c:v>15.205</c:v>
                </c:pt>
                <c:pt idx="15207">
                  <c:v>15.206</c:v>
                </c:pt>
                <c:pt idx="15208">
                  <c:v>15.207000000000001</c:v>
                </c:pt>
                <c:pt idx="15209">
                  <c:v>15.208</c:v>
                </c:pt>
                <c:pt idx="15210">
                  <c:v>15.209</c:v>
                </c:pt>
                <c:pt idx="15211">
                  <c:v>15.21</c:v>
                </c:pt>
                <c:pt idx="15212">
                  <c:v>15.211</c:v>
                </c:pt>
                <c:pt idx="15213">
                  <c:v>15.212</c:v>
                </c:pt>
                <c:pt idx="15214">
                  <c:v>15.212999999999999</c:v>
                </c:pt>
                <c:pt idx="15215">
                  <c:v>15.214</c:v>
                </c:pt>
                <c:pt idx="15216">
                  <c:v>15.215</c:v>
                </c:pt>
                <c:pt idx="15217">
                  <c:v>15.215999999999999</c:v>
                </c:pt>
                <c:pt idx="15218">
                  <c:v>15.217000000000001</c:v>
                </c:pt>
                <c:pt idx="15219">
                  <c:v>15.218</c:v>
                </c:pt>
                <c:pt idx="15220">
                  <c:v>15.218999999999999</c:v>
                </c:pt>
                <c:pt idx="15221">
                  <c:v>15.22</c:v>
                </c:pt>
                <c:pt idx="15222">
                  <c:v>15.221</c:v>
                </c:pt>
                <c:pt idx="15223">
                  <c:v>15.222</c:v>
                </c:pt>
                <c:pt idx="15224">
                  <c:v>15.223000000000001</c:v>
                </c:pt>
                <c:pt idx="15225">
                  <c:v>15.224</c:v>
                </c:pt>
                <c:pt idx="15226">
                  <c:v>15.225</c:v>
                </c:pt>
                <c:pt idx="15227">
                  <c:v>15.226000000000001</c:v>
                </c:pt>
                <c:pt idx="15228">
                  <c:v>15.227</c:v>
                </c:pt>
                <c:pt idx="15229">
                  <c:v>15.228</c:v>
                </c:pt>
                <c:pt idx="15230">
                  <c:v>15.228999999999999</c:v>
                </c:pt>
                <c:pt idx="15231">
                  <c:v>15.23</c:v>
                </c:pt>
                <c:pt idx="15232">
                  <c:v>15.231</c:v>
                </c:pt>
                <c:pt idx="15233">
                  <c:v>15.231999999999999</c:v>
                </c:pt>
                <c:pt idx="15234">
                  <c:v>15.233000000000001</c:v>
                </c:pt>
                <c:pt idx="15235">
                  <c:v>15.234</c:v>
                </c:pt>
                <c:pt idx="15236">
                  <c:v>15.234999999999999</c:v>
                </c:pt>
                <c:pt idx="15237">
                  <c:v>15.236000000000001</c:v>
                </c:pt>
                <c:pt idx="15238">
                  <c:v>15.237</c:v>
                </c:pt>
                <c:pt idx="15239">
                  <c:v>15.238</c:v>
                </c:pt>
                <c:pt idx="15240">
                  <c:v>15.239000000000001</c:v>
                </c:pt>
                <c:pt idx="15241">
                  <c:v>15.24</c:v>
                </c:pt>
                <c:pt idx="15242">
                  <c:v>15.241</c:v>
                </c:pt>
                <c:pt idx="15243">
                  <c:v>15.242000000000001</c:v>
                </c:pt>
                <c:pt idx="15244">
                  <c:v>15.243</c:v>
                </c:pt>
                <c:pt idx="15245">
                  <c:v>15.244</c:v>
                </c:pt>
                <c:pt idx="15246">
                  <c:v>15.244999999999999</c:v>
                </c:pt>
                <c:pt idx="15247">
                  <c:v>15.246</c:v>
                </c:pt>
                <c:pt idx="15248">
                  <c:v>15.247</c:v>
                </c:pt>
                <c:pt idx="15249">
                  <c:v>15.247999999999999</c:v>
                </c:pt>
                <c:pt idx="15250">
                  <c:v>15.249000000000001</c:v>
                </c:pt>
                <c:pt idx="15251">
                  <c:v>15.25</c:v>
                </c:pt>
                <c:pt idx="15252">
                  <c:v>15.250999999999999</c:v>
                </c:pt>
                <c:pt idx="15253">
                  <c:v>15.252000000000001</c:v>
                </c:pt>
                <c:pt idx="15254">
                  <c:v>15.253</c:v>
                </c:pt>
                <c:pt idx="15255">
                  <c:v>15.254</c:v>
                </c:pt>
                <c:pt idx="15256">
                  <c:v>15.255000000000001</c:v>
                </c:pt>
                <c:pt idx="15257">
                  <c:v>15.256</c:v>
                </c:pt>
                <c:pt idx="15258">
                  <c:v>15.257</c:v>
                </c:pt>
                <c:pt idx="15259">
                  <c:v>15.257999999999999</c:v>
                </c:pt>
                <c:pt idx="15260">
                  <c:v>15.259</c:v>
                </c:pt>
                <c:pt idx="15261">
                  <c:v>15.26</c:v>
                </c:pt>
                <c:pt idx="15262">
                  <c:v>15.260999999999999</c:v>
                </c:pt>
                <c:pt idx="15263">
                  <c:v>15.262</c:v>
                </c:pt>
                <c:pt idx="15264">
                  <c:v>15.263</c:v>
                </c:pt>
                <c:pt idx="15265">
                  <c:v>15.263999999999999</c:v>
                </c:pt>
                <c:pt idx="15266">
                  <c:v>15.265000000000001</c:v>
                </c:pt>
                <c:pt idx="15267">
                  <c:v>15.266</c:v>
                </c:pt>
                <c:pt idx="15268">
                  <c:v>15.266999999999999</c:v>
                </c:pt>
                <c:pt idx="15269">
                  <c:v>15.268000000000001</c:v>
                </c:pt>
                <c:pt idx="15270">
                  <c:v>15.269</c:v>
                </c:pt>
                <c:pt idx="15271">
                  <c:v>15.27</c:v>
                </c:pt>
                <c:pt idx="15272">
                  <c:v>15.271000000000001</c:v>
                </c:pt>
                <c:pt idx="15273">
                  <c:v>15.272</c:v>
                </c:pt>
                <c:pt idx="15274">
                  <c:v>15.273</c:v>
                </c:pt>
                <c:pt idx="15275">
                  <c:v>15.273999999999999</c:v>
                </c:pt>
                <c:pt idx="15276">
                  <c:v>15.275</c:v>
                </c:pt>
                <c:pt idx="15277">
                  <c:v>15.276</c:v>
                </c:pt>
                <c:pt idx="15278">
                  <c:v>15.276999999999999</c:v>
                </c:pt>
                <c:pt idx="15279">
                  <c:v>15.278</c:v>
                </c:pt>
                <c:pt idx="15280">
                  <c:v>15.279</c:v>
                </c:pt>
                <c:pt idx="15281">
                  <c:v>15.28</c:v>
                </c:pt>
                <c:pt idx="15282">
                  <c:v>15.281000000000001</c:v>
                </c:pt>
                <c:pt idx="15283">
                  <c:v>15.282</c:v>
                </c:pt>
                <c:pt idx="15284">
                  <c:v>15.282999999999999</c:v>
                </c:pt>
                <c:pt idx="15285">
                  <c:v>15.284000000000001</c:v>
                </c:pt>
                <c:pt idx="15286">
                  <c:v>15.285</c:v>
                </c:pt>
                <c:pt idx="15287">
                  <c:v>15.286</c:v>
                </c:pt>
                <c:pt idx="15288">
                  <c:v>15.287000000000001</c:v>
                </c:pt>
                <c:pt idx="15289">
                  <c:v>15.288</c:v>
                </c:pt>
                <c:pt idx="15290">
                  <c:v>15.289</c:v>
                </c:pt>
                <c:pt idx="15291">
                  <c:v>15.29</c:v>
                </c:pt>
                <c:pt idx="15292">
                  <c:v>15.291</c:v>
                </c:pt>
                <c:pt idx="15293">
                  <c:v>15.292</c:v>
                </c:pt>
                <c:pt idx="15294">
                  <c:v>15.292999999999999</c:v>
                </c:pt>
                <c:pt idx="15295">
                  <c:v>15.294</c:v>
                </c:pt>
                <c:pt idx="15296">
                  <c:v>15.295</c:v>
                </c:pt>
                <c:pt idx="15297">
                  <c:v>15.295999999999999</c:v>
                </c:pt>
                <c:pt idx="15298">
                  <c:v>15.297000000000001</c:v>
                </c:pt>
                <c:pt idx="15299">
                  <c:v>15.298</c:v>
                </c:pt>
                <c:pt idx="15300">
                  <c:v>15.298999999999999</c:v>
                </c:pt>
                <c:pt idx="15301">
                  <c:v>15.3</c:v>
                </c:pt>
                <c:pt idx="15302">
                  <c:v>15.301</c:v>
                </c:pt>
                <c:pt idx="15303">
                  <c:v>15.302</c:v>
                </c:pt>
                <c:pt idx="15304">
                  <c:v>15.303000000000001</c:v>
                </c:pt>
                <c:pt idx="15305">
                  <c:v>15.304</c:v>
                </c:pt>
                <c:pt idx="15306">
                  <c:v>15.305</c:v>
                </c:pt>
                <c:pt idx="15307">
                  <c:v>15.305999999999999</c:v>
                </c:pt>
                <c:pt idx="15308">
                  <c:v>15.307</c:v>
                </c:pt>
                <c:pt idx="15309">
                  <c:v>15.308</c:v>
                </c:pt>
                <c:pt idx="15310">
                  <c:v>15.308999999999999</c:v>
                </c:pt>
                <c:pt idx="15311">
                  <c:v>15.31</c:v>
                </c:pt>
                <c:pt idx="15312">
                  <c:v>15.311</c:v>
                </c:pt>
                <c:pt idx="15313">
                  <c:v>15.311999999999999</c:v>
                </c:pt>
                <c:pt idx="15314">
                  <c:v>15.313000000000001</c:v>
                </c:pt>
                <c:pt idx="15315">
                  <c:v>15.314</c:v>
                </c:pt>
                <c:pt idx="15316">
                  <c:v>15.315</c:v>
                </c:pt>
                <c:pt idx="15317">
                  <c:v>15.316000000000001</c:v>
                </c:pt>
                <c:pt idx="15318">
                  <c:v>15.317</c:v>
                </c:pt>
                <c:pt idx="15319">
                  <c:v>15.318</c:v>
                </c:pt>
                <c:pt idx="15320">
                  <c:v>15.319000000000001</c:v>
                </c:pt>
                <c:pt idx="15321">
                  <c:v>15.32</c:v>
                </c:pt>
                <c:pt idx="15322">
                  <c:v>15.321</c:v>
                </c:pt>
                <c:pt idx="15323">
                  <c:v>15.321999999999999</c:v>
                </c:pt>
                <c:pt idx="15324">
                  <c:v>15.323</c:v>
                </c:pt>
                <c:pt idx="15325">
                  <c:v>15.324</c:v>
                </c:pt>
                <c:pt idx="15326">
                  <c:v>15.324999999999999</c:v>
                </c:pt>
                <c:pt idx="15327">
                  <c:v>15.326000000000001</c:v>
                </c:pt>
                <c:pt idx="15328">
                  <c:v>15.327</c:v>
                </c:pt>
                <c:pt idx="15329">
                  <c:v>15.327999999999999</c:v>
                </c:pt>
                <c:pt idx="15330">
                  <c:v>15.329000000000001</c:v>
                </c:pt>
                <c:pt idx="15331">
                  <c:v>15.33</c:v>
                </c:pt>
                <c:pt idx="15332">
                  <c:v>15.331</c:v>
                </c:pt>
                <c:pt idx="15333">
                  <c:v>15.332000000000001</c:v>
                </c:pt>
                <c:pt idx="15334">
                  <c:v>15.333</c:v>
                </c:pt>
                <c:pt idx="15335">
                  <c:v>15.334</c:v>
                </c:pt>
                <c:pt idx="15336">
                  <c:v>15.335000000000001</c:v>
                </c:pt>
                <c:pt idx="15337">
                  <c:v>15.336</c:v>
                </c:pt>
                <c:pt idx="15338">
                  <c:v>15.337</c:v>
                </c:pt>
                <c:pt idx="15339">
                  <c:v>15.337999999999999</c:v>
                </c:pt>
                <c:pt idx="15340">
                  <c:v>15.339</c:v>
                </c:pt>
                <c:pt idx="15341">
                  <c:v>15.34</c:v>
                </c:pt>
                <c:pt idx="15342">
                  <c:v>15.340999999999999</c:v>
                </c:pt>
                <c:pt idx="15343">
                  <c:v>15.342000000000001</c:v>
                </c:pt>
                <c:pt idx="15344">
                  <c:v>15.343</c:v>
                </c:pt>
                <c:pt idx="15345">
                  <c:v>15.343999999999999</c:v>
                </c:pt>
                <c:pt idx="15346">
                  <c:v>15.345000000000001</c:v>
                </c:pt>
                <c:pt idx="15347">
                  <c:v>15.346</c:v>
                </c:pt>
                <c:pt idx="15348">
                  <c:v>15.347</c:v>
                </c:pt>
                <c:pt idx="15349">
                  <c:v>15.348000000000001</c:v>
                </c:pt>
                <c:pt idx="15350">
                  <c:v>15.349</c:v>
                </c:pt>
                <c:pt idx="15351">
                  <c:v>15.35</c:v>
                </c:pt>
                <c:pt idx="15352">
                  <c:v>15.351000000000001</c:v>
                </c:pt>
                <c:pt idx="15353">
                  <c:v>15.352</c:v>
                </c:pt>
                <c:pt idx="15354">
                  <c:v>15.353</c:v>
                </c:pt>
                <c:pt idx="15355">
                  <c:v>15.353999999999999</c:v>
                </c:pt>
                <c:pt idx="15356">
                  <c:v>15.355</c:v>
                </c:pt>
                <c:pt idx="15357">
                  <c:v>15.356</c:v>
                </c:pt>
                <c:pt idx="15358">
                  <c:v>15.356999999999999</c:v>
                </c:pt>
                <c:pt idx="15359">
                  <c:v>15.358000000000001</c:v>
                </c:pt>
                <c:pt idx="15360">
                  <c:v>15.359</c:v>
                </c:pt>
                <c:pt idx="15361">
                  <c:v>15.36</c:v>
                </c:pt>
                <c:pt idx="15362">
                  <c:v>15.361000000000001</c:v>
                </c:pt>
                <c:pt idx="15363">
                  <c:v>15.362</c:v>
                </c:pt>
                <c:pt idx="15364">
                  <c:v>15.363</c:v>
                </c:pt>
                <c:pt idx="15365">
                  <c:v>15.364000000000001</c:v>
                </c:pt>
                <c:pt idx="15366">
                  <c:v>15.365</c:v>
                </c:pt>
                <c:pt idx="15367">
                  <c:v>15.366</c:v>
                </c:pt>
                <c:pt idx="15368">
                  <c:v>15.367000000000001</c:v>
                </c:pt>
                <c:pt idx="15369">
                  <c:v>15.368</c:v>
                </c:pt>
                <c:pt idx="15370">
                  <c:v>15.369</c:v>
                </c:pt>
                <c:pt idx="15371">
                  <c:v>15.37</c:v>
                </c:pt>
                <c:pt idx="15372">
                  <c:v>15.371</c:v>
                </c:pt>
                <c:pt idx="15373">
                  <c:v>15.372</c:v>
                </c:pt>
                <c:pt idx="15374">
                  <c:v>15.372999999999999</c:v>
                </c:pt>
                <c:pt idx="15375">
                  <c:v>15.374000000000001</c:v>
                </c:pt>
                <c:pt idx="15376">
                  <c:v>15.375</c:v>
                </c:pt>
                <c:pt idx="15377">
                  <c:v>15.375999999999999</c:v>
                </c:pt>
                <c:pt idx="15378">
                  <c:v>15.377000000000001</c:v>
                </c:pt>
                <c:pt idx="15379">
                  <c:v>15.378</c:v>
                </c:pt>
                <c:pt idx="15380">
                  <c:v>15.379</c:v>
                </c:pt>
                <c:pt idx="15381">
                  <c:v>15.38</c:v>
                </c:pt>
                <c:pt idx="15382">
                  <c:v>15.381</c:v>
                </c:pt>
                <c:pt idx="15383">
                  <c:v>15.382</c:v>
                </c:pt>
                <c:pt idx="15384">
                  <c:v>15.382999999999999</c:v>
                </c:pt>
                <c:pt idx="15385">
                  <c:v>15.384</c:v>
                </c:pt>
                <c:pt idx="15386">
                  <c:v>15.385</c:v>
                </c:pt>
                <c:pt idx="15387">
                  <c:v>15.385999999999999</c:v>
                </c:pt>
                <c:pt idx="15388">
                  <c:v>15.387</c:v>
                </c:pt>
                <c:pt idx="15389">
                  <c:v>15.388</c:v>
                </c:pt>
                <c:pt idx="15390">
                  <c:v>15.388999999999999</c:v>
                </c:pt>
                <c:pt idx="15391">
                  <c:v>15.39</c:v>
                </c:pt>
                <c:pt idx="15392">
                  <c:v>15.391</c:v>
                </c:pt>
                <c:pt idx="15393">
                  <c:v>15.391999999999999</c:v>
                </c:pt>
                <c:pt idx="15394">
                  <c:v>15.393000000000001</c:v>
                </c:pt>
                <c:pt idx="15395">
                  <c:v>15.394</c:v>
                </c:pt>
                <c:pt idx="15396">
                  <c:v>15.395</c:v>
                </c:pt>
                <c:pt idx="15397">
                  <c:v>15.396000000000001</c:v>
                </c:pt>
                <c:pt idx="15398">
                  <c:v>15.397</c:v>
                </c:pt>
                <c:pt idx="15399">
                  <c:v>15.398</c:v>
                </c:pt>
                <c:pt idx="15400">
                  <c:v>15.398999999999999</c:v>
                </c:pt>
                <c:pt idx="15401">
                  <c:v>15.4</c:v>
                </c:pt>
                <c:pt idx="15402">
                  <c:v>15.401</c:v>
                </c:pt>
                <c:pt idx="15403">
                  <c:v>15.401999999999999</c:v>
                </c:pt>
                <c:pt idx="15404">
                  <c:v>15.403</c:v>
                </c:pt>
                <c:pt idx="15405">
                  <c:v>15.404</c:v>
                </c:pt>
                <c:pt idx="15406">
                  <c:v>15.404999999999999</c:v>
                </c:pt>
                <c:pt idx="15407">
                  <c:v>15.406000000000001</c:v>
                </c:pt>
                <c:pt idx="15408">
                  <c:v>15.407</c:v>
                </c:pt>
                <c:pt idx="15409">
                  <c:v>15.407999999999999</c:v>
                </c:pt>
                <c:pt idx="15410">
                  <c:v>15.409000000000001</c:v>
                </c:pt>
                <c:pt idx="15411">
                  <c:v>15.41</c:v>
                </c:pt>
                <c:pt idx="15412">
                  <c:v>15.411</c:v>
                </c:pt>
                <c:pt idx="15413">
                  <c:v>15.412000000000001</c:v>
                </c:pt>
                <c:pt idx="15414">
                  <c:v>15.413</c:v>
                </c:pt>
                <c:pt idx="15415">
                  <c:v>15.414</c:v>
                </c:pt>
                <c:pt idx="15416">
                  <c:v>15.414999999999999</c:v>
                </c:pt>
                <c:pt idx="15417">
                  <c:v>15.416</c:v>
                </c:pt>
                <c:pt idx="15418">
                  <c:v>15.417</c:v>
                </c:pt>
                <c:pt idx="15419">
                  <c:v>15.417999999999999</c:v>
                </c:pt>
                <c:pt idx="15420">
                  <c:v>15.419</c:v>
                </c:pt>
                <c:pt idx="15421">
                  <c:v>15.42</c:v>
                </c:pt>
                <c:pt idx="15422">
                  <c:v>15.420999999999999</c:v>
                </c:pt>
                <c:pt idx="15423">
                  <c:v>15.422000000000001</c:v>
                </c:pt>
                <c:pt idx="15424">
                  <c:v>15.423</c:v>
                </c:pt>
                <c:pt idx="15425">
                  <c:v>15.423999999999999</c:v>
                </c:pt>
                <c:pt idx="15426">
                  <c:v>15.425000000000001</c:v>
                </c:pt>
                <c:pt idx="15427">
                  <c:v>15.426</c:v>
                </c:pt>
                <c:pt idx="15428">
                  <c:v>15.427</c:v>
                </c:pt>
                <c:pt idx="15429">
                  <c:v>15.428000000000001</c:v>
                </c:pt>
                <c:pt idx="15430">
                  <c:v>15.429</c:v>
                </c:pt>
                <c:pt idx="15431">
                  <c:v>15.43</c:v>
                </c:pt>
                <c:pt idx="15432">
                  <c:v>15.430999999999999</c:v>
                </c:pt>
                <c:pt idx="15433">
                  <c:v>15.432</c:v>
                </c:pt>
                <c:pt idx="15434">
                  <c:v>15.433</c:v>
                </c:pt>
                <c:pt idx="15435">
                  <c:v>15.433999999999999</c:v>
                </c:pt>
                <c:pt idx="15436">
                  <c:v>15.435</c:v>
                </c:pt>
                <c:pt idx="15437">
                  <c:v>15.436</c:v>
                </c:pt>
                <c:pt idx="15438">
                  <c:v>15.436999999999999</c:v>
                </c:pt>
                <c:pt idx="15439">
                  <c:v>15.438000000000001</c:v>
                </c:pt>
                <c:pt idx="15440">
                  <c:v>15.439</c:v>
                </c:pt>
                <c:pt idx="15441">
                  <c:v>15.44</c:v>
                </c:pt>
                <c:pt idx="15442">
                  <c:v>15.441000000000001</c:v>
                </c:pt>
                <c:pt idx="15443">
                  <c:v>15.442</c:v>
                </c:pt>
                <c:pt idx="15444">
                  <c:v>15.443</c:v>
                </c:pt>
                <c:pt idx="15445">
                  <c:v>15.444000000000001</c:v>
                </c:pt>
                <c:pt idx="15446">
                  <c:v>15.445</c:v>
                </c:pt>
                <c:pt idx="15447">
                  <c:v>15.446</c:v>
                </c:pt>
                <c:pt idx="15448">
                  <c:v>15.446999999999999</c:v>
                </c:pt>
                <c:pt idx="15449">
                  <c:v>15.448</c:v>
                </c:pt>
                <c:pt idx="15450">
                  <c:v>15.449</c:v>
                </c:pt>
                <c:pt idx="15451">
                  <c:v>15.45</c:v>
                </c:pt>
                <c:pt idx="15452">
                  <c:v>15.451000000000001</c:v>
                </c:pt>
                <c:pt idx="15453">
                  <c:v>15.452</c:v>
                </c:pt>
                <c:pt idx="15454">
                  <c:v>15.452999999999999</c:v>
                </c:pt>
                <c:pt idx="15455">
                  <c:v>15.454000000000001</c:v>
                </c:pt>
                <c:pt idx="15456">
                  <c:v>15.455</c:v>
                </c:pt>
                <c:pt idx="15457">
                  <c:v>15.456</c:v>
                </c:pt>
                <c:pt idx="15458">
                  <c:v>15.457000000000001</c:v>
                </c:pt>
                <c:pt idx="15459">
                  <c:v>15.458</c:v>
                </c:pt>
                <c:pt idx="15460">
                  <c:v>15.459</c:v>
                </c:pt>
                <c:pt idx="15461">
                  <c:v>15.46</c:v>
                </c:pt>
                <c:pt idx="15462">
                  <c:v>15.461</c:v>
                </c:pt>
                <c:pt idx="15463">
                  <c:v>15.462</c:v>
                </c:pt>
                <c:pt idx="15464">
                  <c:v>15.462999999999999</c:v>
                </c:pt>
                <c:pt idx="15465">
                  <c:v>15.464</c:v>
                </c:pt>
                <c:pt idx="15466">
                  <c:v>15.465</c:v>
                </c:pt>
                <c:pt idx="15467">
                  <c:v>15.465999999999999</c:v>
                </c:pt>
                <c:pt idx="15468">
                  <c:v>15.467000000000001</c:v>
                </c:pt>
                <c:pt idx="15469">
                  <c:v>15.468</c:v>
                </c:pt>
                <c:pt idx="15470">
                  <c:v>15.468999999999999</c:v>
                </c:pt>
                <c:pt idx="15471">
                  <c:v>15.47</c:v>
                </c:pt>
                <c:pt idx="15472">
                  <c:v>15.471</c:v>
                </c:pt>
                <c:pt idx="15473">
                  <c:v>15.472</c:v>
                </c:pt>
                <c:pt idx="15474">
                  <c:v>15.473000000000001</c:v>
                </c:pt>
                <c:pt idx="15475">
                  <c:v>15.474</c:v>
                </c:pt>
                <c:pt idx="15476">
                  <c:v>15.475</c:v>
                </c:pt>
                <c:pt idx="15477">
                  <c:v>15.476000000000001</c:v>
                </c:pt>
                <c:pt idx="15478">
                  <c:v>15.477</c:v>
                </c:pt>
                <c:pt idx="15479">
                  <c:v>15.478</c:v>
                </c:pt>
                <c:pt idx="15480">
                  <c:v>15.478999999999999</c:v>
                </c:pt>
                <c:pt idx="15481">
                  <c:v>15.48</c:v>
                </c:pt>
                <c:pt idx="15482">
                  <c:v>15.481</c:v>
                </c:pt>
                <c:pt idx="15483">
                  <c:v>15.481999999999999</c:v>
                </c:pt>
                <c:pt idx="15484">
                  <c:v>15.483000000000001</c:v>
                </c:pt>
                <c:pt idx="15485">
                  <c:v>15.484</c:v>
                </c:pt>
                <c:pt idx="15486">
                  <c:v>15.484999999999999</c:v>
                </c:pt>
                <c:pt idx="15487">
                  <c:v>15.486000000000001</c:v>
                </c:pt>
                <c:pt idx="15488">
                  <c:v>15.487</c:v>
                </c:pt>
                <c:pt idx="15489">
                  <c:v>15.488</c:v>
                </c:pt>
                <c:pt idx="15490">
                  <c:v>15.489000000000001</c:v>
                </c:pt>
                <c:pt idx="15491">
                  <c:v>15.49</c:v>
                </c:pt>
                <c:pt idx="15492">
                  <c:v>15.491</c:v>
                </c:pt>
                <c:pt idx="15493">
                  <c:v>15.492000000000001</c:v>
                </c:pt>
                <c:pt idx="15494">
                  <c:v>15.493</c:v>
                </c:pt>
                <c:pt idx="15495">
                  <c:v>15.494</c:v>
                </c:pt>
                <c:pt idx="15496">
                  <c:v>15.494999999999999</c:v>
                </c:pt>
                <c:pt idx="15497">
                  <c:v>15.496</c:v>
                </c:pt>
                <c:pt idx="15498">
                  <c:v>15.497</c:v>
                </c:pt>
                <c:pt idx="15499">
                  <c:v>15.497999999999999</c:v>
                </c:pt>
                <c:pt idx="15500">
                  <c:v>15.499000000000001</c:v>
                </c:pt>
                <c:pt idx="15501">
                  <c:v>15.5</c:v>
                </c:pt>
                <c:pt idx="15502">
                  <c:v>15.500999999999999</c:v>
                </c:pt>
                <c:pt idx="15503">
                  <c:v>15.502000000000001</c:v>
                </c:pt>
                <c:pt idx="15504">
                  <c:v>15.503</c:v>
                </c:pt>
                <c:pt idx="15505">
                  <c:v>15.504</c:v>
                </c:pt>
                <c:pt idx="15506">
                  <c:v>15.505000000000001</c:v>
                </c:pt>
                <c:pt idx="15507">
                  <c:v>15.506</c:v>
                </c:pt>
                <c:pt idx="15508">
                  <c:v>15.507</c:v>
                </c:pt>
                <c:pt idx="15509">
                  <c:v>15.507999999999999</c:v>
                </c:pt>
                <c:pt idx="15510">
                  <c:v>15.509</c:v>
                </c:pt>
                <c:pt idx="15511">
                  <c:v>15.51</c:v>
                </c:pt>
                <c:pt idx="15512">
                  <c:v>15.510999999999999</c:v>
                </c:pt>
                <c:pt idx="15513">
                  <c:v>15.512</c:v>
                </c:pt>
                <c:pt idx="15514">
                  <c:v>15.513</c:v>
                </c:pt>
                <c:pt idx="15515">
                  <c:v>15.513999999999999</c:v>
                </c:pt>
                <c:pt idx="15516">
                  <c:v>15.515000000000001</c:v>
                </c:pt>
                <c:pt idx="15517">
                  <c:v>15.516</c:v>
                </c:pt>
                <c:pt idx="15518">
                  <c:v>15.516999999999999</c:v>
                </c:pt>
                <c:pt idx="15519">
                  <c:v>15.518000000000001</c:v>
                </c:pt>
                <c:pt idx="15520">
                  <c:v>15.519</c:v>
                </c:pt>
                <c:pt idx="15521">
                  <c:v>15.52</c:v>
                </c:pt>
                <c:pt idx="15522">
                  <c:v>15.521000000000001</c:v>
                </c:pt>
                <c:pt idx="15523">
                  <c:v>15.522</c:v>
                </c:pt>
                <c:pt idx="15524">
                  <c:v>15.523</c:v>
                </c:pt>
                <c:pt idx="15525">
                  <c:v>15.523999999999999</c:v>
                </c:pt>
                <c:pt idx="15526">
                  <c:v>15.525</c:v>
                </c:pt>
                <c:pt idx="15527">
                  <c:v>15.526</c:v>
                </c:pt>
                <c:pt idx="15528">
                  <c:v>15.526999999999999</c:v>
                </c:pt>
                <c:pt idx="15529">
                  <c:v>15.528</c:v>
                </c:pt>
                <c:pt idx="15530">
                  <c:v>15.529</c:v>
                </c:pt>
                <c:pt idx="15531">
                  <c:v>15.53</c:v>
                </c:pt>
                <c:pt idx="15532">
                  <c:v>15.531000000000001</c:v>
                </c:pt>
                <c:pt idx="15533">
                  <c:v>15.532</c:v>
                </c:pt>
                <c:pt idx="15534">
                  <c:v>15.532999999999999</c:v>
                </c:pt>
                <c:pt idx="15535">
                  <c:v>15.534000000000001</c:v>
                </c:pt>
                <c:pt idx="15536">
                  <c:v>15.535</c:v>
                </c:pt>
                <c:pt idx="15537">
                  <c:v>15.536</c:v>
                </c:pt>
                <c:pt idx="15538">
                  <c:v>15.537000000000001</c:v>
                </c:pt>
                <c:pt idx="15539">
                  <c:v>15.538</c:v>
                </c:pt>
                <c:pt idx="15540">
                  <c:v>15.539</c:v>
                </c:pt>
                <c:pt idx="15541">
                  <c:v>15.54</c:v>
                </c:pt>
                <c:pt idx="15542">
                  <c:v>15.541</c:v>
                </c:pt>
                <c:pt idx="15543">
                  <c:v>15.542</c:v>
                </c:pt>
                <c:pt idx="15544">
                  <c:v>15.542999999999999</c:v>
                </c:pt>
                <c:pt idx="15545">
                  <c:v>15.544</c:v>
                </c:pt>
                <c:pt idx="15546">
                  <c:v>15.545</c:v>
                </c:pt>
                <c:pt idx="15547">
                  <c:v>15.545999999999999</c:v>
                </c:pt>
                <c:pt idx="15548">
                  <c:v>15.547000000000001</c:v>
                </c:pt>
                <c:pt idx="15549">
                  <c:v>15.548</c:v>
                </c:pt>
                <c:pt idx="15550">
                  <c:v>15.548999999999999</c:v>
                </c:pt>
                <c:pt idx="15551">
                  <c:v>15.55</c:v>
                </c:pt>
                <c:pt idx="15552">
                  <c:v>15.551</c:v>
                </c:pt>
                <c:pt idx="15553">
                  <c:v>15.552</c:v>
                </c:pt>
                <c:pt idx="15554">
                  <c:v>15.553000000000001</c:v>
                </c:pt>
                <c:pt idx="15555">
                  <c:v>15.554</c:v>
                </c:pt>
                <c:pt idx="15556">
                  <c:v>15.555</c:v>
                </c:pt>
                <c:pt idx="15557">
                  <c:v>15.555999999999999</c:v>
                </c:pt>
                <c:pt idx="15558">
                  <c:v>15.557</c:v>
                </c:pt>
                <c:pt idx="15559">
                  <c:v>15.558</c:v>
                </c:pt>
                <c:pt idx="15560">
                  <c:v>15.558999999999999</c:v>
                </c:pt>
                <c:pt idx="15561">
                  <c:v>15.56</c:v>
                </c:pt>
                <c:pt idx="15562">
                  <c:v>15.561</c:v>
                </c:pt>
                <c:pt idx="15563">
                  <c:v>15.561999999999999</c:v>
                </c:pt>
                <c:pt idx="15564">
                  <c:v>15.563000000000001</c:v>
                </c:pt>
                <c:pt idx="15565">
                  <c:v>15.564</c:v>
                </c:pt>
                <c:pt idx="15566">
                  <c:v>15.565</c:v>
                </c:pt>
                <c:pt idx="15567">
                  <c:v>15.566000000000001</c:v>
                </c:pt>
                <c:pt idx="15568">
                  <c:v>15.567</c:v>
                </c:pt>
                <c:pt idx="15569">
                  <c:v>15.568</c:v>
                </c:pt>
                <c:pt idx="15570">
                  <c:v>15.569000000000001</c:v>
                </c:pt>
                <c:pt idx="15571">
                  <c:v>15.57</c:v>
                </c:pt>
                <c:pt idx="15572">
                  <c:v>15.571</c:v>
                </c:pt>
                <c:pt idx="15573">
                  <c:v>15.571999999999999</c:v>
                </c:pt>
                <c:pt idx="15574">
                  <c:v>15.573</c:v>
                </c:pt>
                <c:pt idx="15575">
                  <c:v>15.574</c:v>
                </c:pt>
                <c:pt idx="15576">
                  <c:v>15.574999999999999</c:v>
                </c:pt>
                <c:pt idx="15577">
                  <c:v>15.576000000000001</c:v>
                </c:pt>
                <c:pt idx="15578">
                  <c:v>15.577</c:v>
                </c:pt>
                <c:pt idx="15579">
                  <c:v>15.577999999999999</c:v>
                </c:pt>
                <c:pt idx="15580">
                  <c:v>15.579000000000001</c:v>
                </c:pt>
                <c:pt idx="15581">
                  <c:v>15.58</c:v>
                </c:pt>
                <c:pt idx="15582">
                  <c:v>15.581</c:v>
                </c:pt>
                <c:pt idx="15583">
                  <c:v>15.582000000000001</c:v>
                </c:pt>
                <c:pt idx="15584">
                  <c:v>15.583</c:v>
                </c:pt>
                <c:pt idx="15585">
                  <c:v>15.584</c:v>
                </c:pt>
                <c:pt idx="15586">
                  <c:v>15.585000000000001</c:v>
                </c:pt>
                <c:pt idx="15587">
                  <c:v>15.586</c:v>
                </c:pt>
                <c:pt idx="15588">
                  <c:v>15.587</c:v>
                </c:pt>
                <c:pt idx="15589">
                  <c:v>15.587999999999999</c:v>
                </c:pt>
                <c:pt idx="15590">
                  <c:v>15.589</c:v>
                </c:pt>
                <c:pt idx="15591">
                  <c:v>15.59</c:v>
                </c:pt>
                <c:pt idx="15592">
                  <c:v>15.590999999999999</c:v>
                </c:pt>
                <c:pt idx="15593">
                  <c:v>15.592000000000001</c:v>
                </c:pt>
                <c:pt idx="15594">
                  <c:v>15.593</c:v>
                </c:pt>
                <c:pt idx="15595">
                  <c:v>15.593999999999999</c:v>
                </c:pt>
                <c:pt idx="15596">
                  <c:v>15.595000000000001</c:v>
                </c:pt>
                <c:pt idx="15597">
                  <c:v>15.596</c:v>
                </c:pt>
                <c:pt idx="15598">
                  <c:v>15.597</c:v>
                </c:pt>
                <c:pt idx="15599">
                  <c:v>15.598000000000001</c:v>
                </c:pt>
                <c:pt idx="15600">
                  <c:v>15.599</c:v>
                </c:pt>
                <c:pt idx="15601">
                  <c:v>15.6</c:v>
                </c:pt>
                <c:pt idx="15602">
                  <c:v>15.601000000000001</c:v>
                </c:pt>
                <c:pt idx="15603">
                  <c:v>15.602</c:v>
                </c:pt>
                <c:pt idx="15604">
                  <c:v>15.603</c:v>
                </c:pt>
                <c:pt idx="15605">
                  <c:v>15.603999999999999</c:v>
                </c:pt>
                <c:pt idx="15606">
                  <c:v>15.605</c:v>
                </c:pt>
                <c:pt idx="15607">
                  <c:v>15.606</c:v>
                </c:pt>
                <c:pt idx="15608">
                  <c:v>15.606999999999999</c:v>
                </c:pt>
                <c:pt idx="15609">
                  <c:v>15.608000000000001</c:v>
                </c:pt>
                <c:pt idx="15610">
                  <c:v>15.609</c:v>
                </c:pt>
                <c:pt idx="15611">
                  <c:v>15.61</c:v>
                </c:pt>
                <c:pt idx="15612">
                  <c:v>15.611000000000001</c:v>
                </c:pt>
                <c:pt idx="15613">
                  <c:v>15.612</c:v>
                </c:pt>
                <c:pt idx="15614">
                  <c:v>15.613</c:v>
                </c:pt>
                <c:pt idx="15615">
                  <c:v>15.614000000000001</c:v>
                </c:pt>
                <c:pt idx="15616">
                  <c:v>15.615</c:v>
                </c:pt>
                <c:pt idx="15617">
                  <c:v>15.616</c:v>
                </c:pt>
                <c:pt idx="15618">
                  <c:v>15.617000000000001</c:v>
                </c:pt>
                <c:pt idx="15619">
                  <c:v>15.618</c:v>
                </c:pt>
                <c:pt idx="15620">
                  <c:v>15.619</c:v>
                </c:pt>
                <c:pt idx="15621">
                  <c:v>15.62</c:v>
                </c:pt>
                <c:pt idx="15622">
                  <c:v>15.621</c:v>
                </c:pt>
                <c:pt idx="15623">
                  <c:v>15.622</c:v>
                </c:pt>
                <c:pt idx="15624">
                  <c:v>15.622999999999999</c:v>
                </c:pt>
                <c:pt idx="15625">
                  <c:v>15.624000000000001</c:v>
                </c:pt>
                <c:pt idx="15626">
                  <c:v>15.625</c:v>
                </c:pt>
                <c:pt idx="15627">
                  <c:v>15.625999999999999</c:v>
                </c:pt>
                <c:pt idx="15628">
                  <c:v>15.627000000000001</c:v>
                </c:pt>
                <c:pt idx="15629">
                  <c:v>15.628</c:v>
                </c:pt>
                <c:pt idx="15630">
                  <c:v>15.629</c:v>
                </c:pt>
                <c:pt idx="15631">
                  <c:v>15.63</c:v>
                </c:pt>
                <c:pt idx="15632">
                  <c:v>15.631</c:v>
                </c:pt>
                <c:pt idx="15633">
                  <c:v>15.632</c:v>
                </c:pt>
                <c:pt idx="15634">
                  <c:v>15.632999999999999</c:v>
                </c:pt>
                <c:pt idx="15635">
                  <c:v>15.634</c:v>
                </c:pt>
                <c:pt idx="15636">
                  <c:v>15.635</c:v>
                </c:pt>
                <c:pt idx="15637">
                  <c:v>15.635999999999999</c:v>
                </c:pt>
                <c:pt idx="15638">
                  <c:v>15.637</c:v>
                </c:pt>
                <c:pt idx="15639">
                  <c:v>15.638</c:v>
                </c:pt>
                <c:pt idx="15640">
                  <c:v>15.638999999999999</c:v>
                </c:pt>
                <c:pt idx="15641">
                  <c:v>15.64</c:v>
                </c:pt>
                <c:pt idx="15642">
                  <c:v>15.641</c:v>
                </c:pt>
                <c:pt idx="15643">
                  <c:v>15.641999999999999</c:v>
                </c:pt>
                <c:pt idx="15644">
                  <c:v>15.643000000000001</c:v>
                </c:pt>
                <c:pt idx="15645">
                  <c:v>15.644</c:v>
                </c:pt>
                <c:pt idx="15646">
                  <c:v>15.645</c:v>
                </c:pt>
                <c:pt idx="15647">
                  <c:v>15.646000000000001</c:v>
                </c:pt>
                <c:pt idx="15648">
                  <c:v>15.647</c:v>
                </c:pt>
                <c:pt idx="15649">
                  <c:v>15.648</c:v>
                </c:pt>
                <c:pt idx="15650">
                  <c:v>15.648999999999999</c:v>
                </c:pt>
                <c:pt idx="15651">
                  <c:v>15.65</c:v>
                </c:pt>
                <c:pt idx="15652">
                  <c:v>15.651</c:v>
                </c:pt>
                <c:pt idx="15653">
                  <c:v>15.651999999999999</c:v>
                </c:pt>
                <c:pt idx="15654">
                  <c:v>15.653</c:v>
                </c:pt>
                <c:pt idx="15655">
                  <c:v>15.654</c:v>
                </c:pt>
                <c:pt idx="15656">
                  <c:v>15.654999999999999</c:v>
                </c:pt>
                <c:pt idx="15657">
                  <c:v>15.656000000000001</c:v>
                </c:pt>
                <c:pt idx="15658">
                  <c:v>15.657</c:v>
                </c:pt>
                <c:pt idx="15659">
                  <c:v>15.657999999999999</c:v>
                </c:pt>
                <c:pt idx="15660">
                  <c:v>15.659000000000001</c:v>
                </c:pt>
                <c:pt idx="15661">
                  <c:v>15.66</c:v>
                </c:pt>
                <c:pt idx="15662">
                  <c:v>15.661</c:v>
                </c:pt>
                <c:pt idx="15663">
                  <c:v>15.662000000000001</c:v>
                </c:pt>
                <c:pt idx="15664">
                  <c:v>15.663</c:v>
                </c:pt>
                <c:pt idx="15665">
                  <c:v>15.664</c:v>
                </c:pt>
                <c:pt idx="15666">
                  <c:v>15.664999999999999</c:v>
                </c:pt>
                <c:pt idx="15667">
                  <c:v>15.666</c:v>
                </c:pt>
                <c:pt idx="15668">
                  <c:v>15.667</c:v>
                </c:pt>
                <c:pt idx="15669">
                  <c:v>15.667999999999999</c:v>
                </c:pt>
                <c:pt idx="15670">
                  <c:v>15.669</c:v>
                </c:pt>
                <c:pt idx="15671">
                  <c:v>15.67</c:v>
                </c:pt>
                <c:pt idx="15672">
                  <c:v>15.670999999999999</c:v>
                </c:pt>
                <c:pt idx="15673">
                  <c:v>15.672000000000001</c:v>
                </c:pt>
                <c:pt idx="15674">
                  <c:v>15.673</c:v>
                </c:pt>
                <c:pt idx="15675">
                  <c:v>15.673999999999999</c:v>
                </c:pt>
                <c:pt idx="15676">
                  <c:v>15.675000000000001</c:v>
                </c:pt>
                <c:pt idx="15677">
                  <c:v>15.676</c:v>
                </c:pt>
                <c:pt idx="15678">
                  <c:v>15.677</c:v>
                </c:pt>
                <c:pt idx="15679">
                  <c:v>15.678000000000001</c:v>
                </c:pt>
                <c:pt idx="15680">
                  <c:v>15.679</c:v>
                </c:pt>
                <c:pt idx="15681">
                  <c:v>15.68</c:v>
                </c:pt>
                <c:pt idx="15682">
                  <c:v>15.680999999999999</c:v>
                </c:pt>
                <c:pt idx="15683">
                  <c:v>15.682</c:v>
                </c:pt>
                <c:pt idx="15684">
                  <c:v>15.683</c:v>
                </c:pt>
                <c:pt idx="15685">
                  <c:v>15.683999999999999</c:v>
                </c:pt>
                <c:pt idx="15686">
                  <c:v>15.685</c:v>
                </c:pt>
                <c:pt idx="15687">
                  <c:v>15.686</c:v>
                </c:pt>
                <c:pt idx="15688">
                  <c:v>15.686999999999999</c:v>
                </c:pt>
                <c:pt idx="15689">
                  <c:v>15.688000000000001</c:v>
                </c:pt>
                <c:pt idx="15690">
                  <c:v>15.689</c:v>
                </c:pt>
                <c:pt idx="15691">
                  <c:v>15.69</c:v>
                </c:pt>
                <c:pt idx="15692">
                  <c:v>15.691000000000001</c:v>
                </c:pt>
                <c:pt idx="15693">
                  <c:v>15.692</c:v>
                </c:pt>
                <c:pt idx="15694">
                  <c:v>15.693</c:v>
                </c:pt>
                <c:pt idx="15695">
                  <c:v>15.694000000000001</c:v>
                </c:pt>
                <c:pt idx="15696">
                  <c:v>15.695</c:v>
                </c:pt>
                <c:pt idx="15697">
                  <c:v>15.696</c:v>
                </c:pt>
                <c:pt idx="15698">
                  <c:v>15.696999999999999</c:v>
                </c:pt>
                <c:pt idx="15699">
                  <c:v>15.698</c:v>
                </c:pt>
                <c:pt idx="15700">
                  <c:v>15.699</c:v>
                </c:pt>
                <c:pt idx="15701">
                  <c:v>15.7</c:v>
                </c:pt>
                <c:pt idx="15702">
                  <c:v>15.701000000000001</c:v>
                </c:pt>
                <c:pt idx="15703">
                  <c:v>15.702</c:v>
                </c:pt>
                <c:pt idx="15704">
                  <c:v>15.702999999999999</c:v>
                </c:pt>
                <c:pt idx="15705">
                  <c:v>15.704000000000001</c:v>
                </c:pt>
                <c:pt idx="15706">
                  <c:v>15.705</c:v>
                </c:pt>
                <c:pt idx="15707">
                  <c:v>15.706</c:v>
                </c:pt>
                <c:pt idx="15708">
                  <c:v>15.707000000000001</c:v>
                </c:pt>
                <c:pt idx="15709">
                  <c:v>15.708</c:v>
                </c:pt>
                <c:pt idx="15710">
                  <c:v>15.709</c:v>
                </c:pt>
                <c:pt idx="15711">
                  <c:v>15.71</c:v>
                </c:pt>
                <c:pt idx="15712">
                  <c:v>15.711</c:v>
                </c:pt>
                <c:pt idx="15713">
                  <c:v>15.712</c:v>
                </c:pt>
                <c:pt idx="15714">
                  <c:v>15.712999999999999</c:v>
                </c:pt>
                <c:pt idx="15715">
                  <c:v>15.714</c:v>
                </c:pt>
                <c:pt idx="15716">
                  <c:v>15.715</c:v>
                </c:pt>
                <c:pt idx="15717">
                  <c:v>15.715999999999999</c:v>
                </c:pt>
                <c:pt idx="15718">
                  <c:v>15.717000000000001</c:v>
                </c:pt>
                <c:pt idx="15719">
                  <c:v>15.718</c:v>
                </c:pt>
                <c:pt idx="15720">
                  <c:v>15.718999999999999</c:v>
                </c:pt>
                <c:pt idx="15721">
                  <c:v>15.72</c:v>
                </c:pt>
                <c:pt idx="15722">
                  <c:v>15.721</c:v>
                </c:pt>
                <c:pt idx="15723">
                  <c:v>15.722</c:v>
                </c:pt>
                <c:pt idx="15724">
                  <c:v>15.723000000000001</c:v>
                </c:pt>
                <c:pt idx="15725">
                  <c:v>15.724</c:v>
                </c:pt>
                <c:pt idx="15726">
                  <c:v>15.725</c:v>
                </c:pt>
                <c:pt idx="15727">
                  <c:v>15.726000000000001</c:v>
                </c:pt>
                <c:pt idx="15728">
                  <c:v>15.727</c:v>
                </c:pt>
                <c:pt idx="15729">
                  <c:v>15.728</c:v>
                </c:pt>
                <c:pt idx="15730">
                  <c:v>15.728999999999999</c:v>
                </c:pt>
                <c:pt idx="15731">
                  <c:v>15.73</c:v>
                </c:pt>
                <c:pt idx="15732">
                  <c:v>15.731</c:v>
                </c:pt>
                <c:pt idx="15733">
                  <c:v>15.731999999999999</c:v>
                </c:pt>
                <c:pt idx="15734">
                  <c:v>15.733000000000001</c:v>
                </c:pt>
                <c:pt idx="15735">
                  <c:v>15.734</c:v>
                </c:pt>
                <c:pt idx="15736">
                  <c:v>15.734999999999999</c:v>
                </c:pt>
                <c:pt idx="15737">
                  <c:v>15.736000000000001</c:v>
                </c:pt>
                <c:pt idx="15738">
                  <c:v>15.737</c:v>
                </c:pt>
                <c:pt idx="15739">
                  <c:v>15.738</c:v>
                </c:pt>
                <c:pt idx="15740">
                  <c:v>15.739000000000001</c:v>
                </c:pt>
                <c:pt idx="15741">
                  <c:v>15.74</c:v>
                </c:pt>
                <c:pt idx="15742">
                  <c:v>15.741</c:v>
                </c:pt>
                <c:pt idx="15743">
                  <c:v>15.742000000000001</c:v>
                </c:pt>
                <c:pt idx="15744">
                  <c:v>15.743</c:v>
                </c:pt>
                <c:pt idx="15745">
                  <c:v>15.744</c:v>
                </c:pt>
                <c:pt idx="15746">
                  <c:v>15.744999999999999</c:v>
                </c:pt>
                <c:pt idx="15747">
                  <c:v>15.746</c:v>
                </c:pt>
                <c:pt idx="15748">
                  <c:v>15.747</c:v>
                </c:pt>
                <c:pt idx="15749">
                  <c:v>15.747999999999999</c:v>
                </c:pt>
                <c:pt idx="15750">
                  <c:v>15.749000000000001</c:v>
                </c:pt>
                <c:pt idx="15751">
                  <c:v>15.75</c:v>
                </c:pt>
                <c:pt idx="15752">
                  <c:v>15.750999999999999</c:v>
                </c:pt>
                <c:pt idx="15753">
                  <c:v>15.752000000000001</c:v>
                </c:pt>
                <c:pt idx="15754">
                  <c:v>15.753</c:v>
                </c:pt>
                <c:pt idx="15755">
                  <c:v>15.754</c:v>
                </c:pt>
                <c:pt idx="15756">
                  <c:v>15.755000000000001</c:v>
                </c:pt>
                <c:pt idx="15757">
                  <c:v>15.756</c:v>
                </c:pt>
                <c:pt idx="15758">
                  <c:v>15.757</c:v>
                </c:pt>
                <c:pt idx="15759">
                  <c:v>15.757999999999999</c:v>
                </c:pt>
                <c:pt idx="15760">
                  <c:v>15.759</c:v>
                </c:pt>
                <c:pt idx="15761">
                  <c:v>15.76</c:v>
                </c:pt>
                <c:pt idx="15762">
                  <c:v>15.760999999999999</c:v>
                </c:pt>
                <c:pt idx="15763">
                  <c:v>15.762</c:v>
                </c:pt>
                <c:pt idx="15764">
                  <c:v>15.763</c:v>
                </c:pt>
                <c:pt idx="15765">
                  <c:v>15.763999999999999</c:v>
                </c:pt>
                <c:pt idx="15766">
                  <c:v>15.765000000000001</c:v>
                </c:pt>
                <c:pt idx="15767">
                  <c:v>15.766</c:v>
                </c:pt>
                <c:pt idx="15768">
                  <c:v>15.766999999999999</c:v>
                </c:pt>
                <c:pt idx="15769">
                  <c:v>15.768000000000001</c:v>
                </c:pt>
                <c:pt idx="15770">
                  <c:v>15.769</c:v>
                </c:pt>
                <c:pt idx="15771">
                  <c:v>15.77</c:v>
                </c:pt>
                <c:pt idx="15772">
                  <c:v>15.771000000000001</c:v>
                </c:pt>
                <c:pt idx="15773">
                  <c:v>15.772</c:v>
                </c:pt>
                <c:pt idx="15774">
                  <c:v>15.773</c:v>
                </c:pt>
                <c:pt idx="15775">
                  <c:v>15.773999999999999</c:v>
                </c:pt>
                <c:pt idx="15776">
                  <c:v>15.775</c:v>
                </c:pt>
                <c:pt idx="15777">
                  <c:v>15.776</c:v>
                </c:pt>
                <c:pt idx="15778">
                  <c:v>15.776999999999999</c:v>
                </c:pt>
                <c:pt idx="15779">
                  <c:v>15.778</c:v>
                </c:pt>
                <c:pt idx="15780">
                  <c:v>15.779</c:v>
                </c:pt>
                <c:pt idx="15781">
                  <c:v>15.78</c:v>
                </c:pt>
                <c:pt idx="15782">
                  <c:v>15.781000000000001</c:v>
                </c:pt>
                <c:pt idx="15783">
                  <c:v>15.782</c:v>
                </c:pt>
                <c:pt idx="15784">
                  <c:v>15.782999999999999</c:v>
                </c:pt>
                <c:pt idx="15785">
                  <c:v>15.784000000000001</c:v>
                </c:pt>
                <c:pt idx="15786">
                  <c:v>15.785</c:v>
                </c:pt>
                <c:pt idx="15787">
                  <c:v>15.786</c:v>
                </c:pt>
                <c:pt idx="15788">
                  <c:v>15.787000000000001</c:v>
                </c:pt>
                <c:pt idx="15789">
                  <c:v>15.788</c:v>
                </c:pt>
                <c:pt idx="15790">
                  <c:v>15.789</c:v>
                </c:pt>
                <c:pt idx="15791">
                  <c:v>15.79</c:v>
                </c:pt>
                <c:pt idx="15792">
                  <c:v>15.791</c:v>
                </c:pt>
                <c:pt idx="15793">
                  <c:v>15.792</c:v>
                </c:pt>
                <c:pt idx="15794">
                  <c:v>15.792999999999999</c:v>
                </c:pt>
                <c:pt idx="15795">
                  <c:v>15.794</c:v>
                </c:pt>
                <c:pt idx="15796">
                  <c:v>15.795</c:v>
                </c:pt>
                <c:pt idx="15797">
                  <c:v>15.795999999999999</c:v>
                </c:pt>
                <c:pt idx="15798">
                  <c:v>15.797000000000001</c:v>
                </c:pt>
                <c:pt idx="15799">
                  <c:v>15.798</c:v>
                </c:pt>
                <c:pt idx="15800">
                  <c:v>15.798999999999999</c:v>
                </c:pt>
                <c:pt idx="15801">
                  <c:v>15.8</c:v>
                </c:pt>
                <c:pt idx="15802">
                  <c:v>15.801</c:v>
                </c:pt>
                <c:pt idx="15803">
                  <c:v>15.802</c:v>
                </c:pt>
                <c:pt idx="15804">
                  <c:v>15.803000000000001</c:v>
                </c:pt>
                <c:pt idx="15805">
                  <c:v>15.804</c:v>
                </c:pt>
                <c:pt idx="15806">
                  <c:v>15.805</c:v>
                </c:pt>
                <c:pt idx="15807">
                  <c:v>15.805999999999999</c:v>
                </c:pt>
                <c:pt idx="15808">
                  <c:v>15.807</c:v>
                </c:pt>
                <c:pt idx="15809">
                  <c:v>15.808</c:v>
                </c:pt>
                <c:pt idx="15810">
                  <c:v>15.808999999999999</c:v>
                </c:pt>
                <c:pt idx="15811">
                  <c:v>15.81</c:v>
                </c:pt>
                <c:pt idx="15812">
                  <c:v>15.811</c:v>
                </c:pt>
                <c:pt idx="15813">
                  <c:v>15.811999999999999</c:v>
                </c:pt>
                <c:pt idx="15814">
                  <c:v>15.813000000000001</c:v>
                </c:pt>
                <c:pt idx="15815">
                  <c:v>15.814</c:v>
                </c:pt>
                <c:pt idx="15816">
                  <c:v>15.815</c:v>
                </c:pt>
                <c:pt idx="15817">
                  <c:v>15.816000000000001</c:v>
                </c:pt>
                <c:pt idx="15818">
                  <c:v>15.817</c:v>
                </c:pt>
                <c:pt idx="15819">
                  <c:v>15.818</c:v>
                </c:pt>
                <c:pt idx="15820">
                  <c:v>15.819000000000001</c:v>
                </c:pt>
                <c:pt idx="15821">
                  <c:v>15.82</c:v>
                </c:pt>
                <c:pt idx="15822">
                  <c:v>15.821</c:v>
                </c:pt>
                <c:pt idx="15823">
                  <c:v>15.821999999999999</c:v>
                </c:pt>
                <c:pt idx="15824">
                  <c:v>15.823</c:v>
                </c:pt>
                <c:pt idx="15825">
                  <c:v>15.824</c:v>
                </c:pt>
                <c:pt idx="15826">
                  <c:v>15.824999999999999</c:v>
                </c:pt>
                <c:pt idx="15827">
                  <c:v>15.826000000000001</c:v>
                </c:pt>
                <c:pt idx="15828">
                  <c:v>15.827</c:v>
                </c:pt>
                <c:pt idx="15829">
                  <c:v>15.827999999999999</c:v>
                </c:pt>
                <c:pt idx="15830">
                  <c:v>15.829000000000001</c:v>
                </c:pt>
                <c:pt idx="15831">
                  <c:v>15.83</c:v>
                </c:pt>
                <c:pt idx="15832">
                  <c:v>15.831</c:v>
                </c:pt>
                <c:pt idx="15833">
                  <c:v>15.832000000000001</c:v>
                </c:pt>
                <c:pt idx="15834">
                  <c:v>15.833</c:v>
                </c:pt>
                <c:pt idx="15835">
                  <c:v>15.834</c:v>
                </c:pt>
                <c:pt idx="15836">
                  <c:v>15.835000000000001</c:v>
                </c:pt>
                <c:pt idx="15837">
                  <c:v>15.836</c:v>
                </c:pt>
                <c:pt idx="15838">
                  <c:v>15.837</c:v>
                </c:pt>
                <c:pt idx="15839">
                  <c:v>15.837999999999999</c:v>
                </c:pt>
                <c:pt idx="15840">
                  <c:v>15.839</c:v>
                </c:pt>
                <c:pt idx="15841">
                  <c:v>15.84</c:v>
                </c:pt>
                <c:pt idx="15842">
                  <c:v>15.840999999999999</c:v>
                </c:pt>
                <c:pt idx="15843">
                  <c:v>15.842000000000001</c:v>
                </c:pt>
                <c:pt idx="15844">
                  <c:v>15.843</c:v>
                </c:pt>
                <c:pt idx="15845">
                  <c:v>15.843999999999999</c:v>
                </c:pt>
                <c:pt idx="15846">
                  <c:v>15.845000000000001</c:v>
                </c:pt>
                <c:pt idx="15847">
                  <c:v>15.846</c:v>
                </c:pt>
                <c:pt idx="15848">
                  <c:v>15.847</c:v>
                </c:pt>
                <c:pt idx="15849">
                  <c:v>15.848000000000001</c:v>
                </c:pt>
                <c:pt idx="15850">
                  <c:v>15.849</c:v>
                </c:pt>
                <c:pt idx="15851">
                  <c:v>15.85</c:v>
                </c:pt>
                <c:pt idx="15852">
                  <c:v>15.851000000000001</c:v>
                </c:pt>
                <c:pt idx="15853">
                  <c:v>15.852</c:v>
                </c:pt>
                <c:pt idx="15854">
                  <c:v>15.853</c:v>
                </c:pt>
                <c:pt idx="15855">
                  <c:v>15.853999999999999</c:v>
                </c:pt>
                <c:pt idx="15856">
                  <c:v>15.855</c:v>
                </c:pt>
                <c:pt idx="15857">
                  <c:v>15.856</c:v>
                </c:pt>
                <c:pt idx="15858">
                  <c:v>15.856999999999999</c:v>
                </c:pt>
                <c:pt idx="15859">
                  <c:v>15.858000000000001</c:v>
                </c:pt>
                <c:pt idx="15860">
                  <c:v>15.859</c:v>
                </c:pt>
                <c:pt idx="15861">
                  <c:v>15.86</c:v>
                </c:pt>
                <c:pt idx="15862">
                  <c:v>15.861000000000001</c:v>
                </c:pt>
                <c:pt idx="15863">
                  <c:v>15.862</c:v>
                </c:pt>
                <c:pt idx="15864">
                  <c:v>15.863</c:v>
                </c:pt>
                <c:pt idx="15865">
                  <c:v>15.864000000000001</c:v>
                </c:pt>
                <c:pt idx="15866">
                  <c:v>15.865</c:v>
                </c:pt>
                <c:pt idx="15867">
                  <c:v>15.866</c:v>
                </c:pt>
                <c:pt idx="15868">
                  <c:v>15.867000000000001</c:v>
                </c:pt>
                <c:pt idx="15869">
                  <c:v>15.868</c:v>
                </c:pt>
                <c:pt idx="15870">
                  <c:v>15.869</c:v>
                </c:pt>
                <c:pt idx="15871">
                  <c:v>15.87</c:v>
                </c:pt>
                <c:pt idx="15872">
                  <c:v>15.871</c:v>
                </c:pt>
                <c:pt idx="15873">
                  <c:v>15.872</c:v>
                </c:pt>
                <c:pt idx="15874">
                  <c:v>15.872999999999999</c:v>
                </c:pt>
                <c:pt idx="15875">
                  <c:v>15.874000000000001</c:v>
                </c:pt>
                <c:pt idx="15876">
                  <c:v>15.875</c:v>
                </c:pt>
                <c:pt idx="15877">
                  <c:v>15.875999999999999</c:v>
                </c:pt>
                <c:pt idx="15878">
                  <c:v>15.877000000000001</c:v>
                </c:pt>
                <c:pt idx="15879">
                  <c:v>15.878</c:v>
                </c:pt>
                <c:pt idx="15880">
                  <c:v>15.879</c:v>
                </c:pt>
                <c:pt idx="15881">
                  <c:v>15.88</c:v>
                </c:pt>
                <c:pt idx="15882">
                  <c:v>15.881</c:v>
                </c:pt>
                <c:pt idx="15883">
                  <c:v>15.882</c:v>
                </c:pt>
                <c:pt idx="15884">
                  <c:v>15.882999999999999</c:v>
                </c:pt>
                <c:pt idx="15885">
                  <c:v>15.884</c:v>
                </c:pt>
                <c:pt idx="15886">
                  <c:v>15.885</c:v>
                </c:pt>
                <c:pt idx="15887">
                  <c:v>15.885999999999999</c:v>
                </c:pt>
                <c:pt idx="15888">
                  <c:v>15.887</c:v>
                </c:pt>
                <c:pt idx="15889">
                  <c:v>15.888</c:v>
                </c:pt>
                <c:pt idx="15890">
                  <c:v>15.888999999999999</c:v>
                </c:pt>
                <c:pt idx="15891">
                  <c:v>15.89</c:v>
                </c:pt>
                <c:pt idx="15892">
                  <c:v>15.891</c:v>
                </c:pt>
                <c:pt idx="15893">
                  <c:v>15.891999999999999</c:v>
                </c:pt>
                <c:pt idx="15894">
                  <c:v>15.893000000000001</c:v>
                </c:pt>
                <c:pt idx="15895">
                  <c:v>15.894</c:v>
                </c:pt>
                <c:pt idx="15896">
                  <c:v>15.895</c:v>
                </c:pt>
                <c:pt idx="15897">
                  <c:v>15.896000000000001</c:v>
                </c:pt>
                <c:pt idx="15898">
                  <c:v>15.897</c:v>
                </c:pt>
                <c:pt idx="15899">
                  <c:v>15.898</c:v>
                </c:pt>
                <c:pt idx="15900">
                  <c:v>15.898999999999999</c:v>
                </c:pt>
                <c:pt idx="15901">
                  <c:v>15.9</c:v>
                </c:pt>
                <c:pt idx="15902">
                  <c:v>15.901</c:v>
                </c:pt>
                <c:pt idx="15903">
                  <c:v>15.901999999999999</c:v>
                </c:pt>
                <c:pt idx="15904">
                  <c:v>15.903</c:v>
                </c:pt>
                <c:pt idx="15905">
                  <c:v>15.904</c:v>
                </c:pt>
                <c:pt idx="15906">
                  <c:v>15.904999999999999</c:v>
                </c:pt>
                <c:pt idx="15907">
                  <c:v>15.906000000000001</c:v>
                </c:pt>
                <c:pt idx="15908">
                  <c:v>15.907</c:v>
                </c:pt>
                <c:pt idx="15909">
                  <c:v>15.907999999999999</c:v>
                </c:pt>
                <c:pt idx="15910">
                  <c:v>15.909000000000001</c:v>
                </c:pt>
                <c:pt idx="15911">
                  <c:v>15.91</c:v>
                </c:pt>
                <c:pt idx="15912">
                  <c:v>15.911</c:v>
                </c:pt>
                <c:pt idx="15913">
                  <c:v>15.912000000000001</c:v>
                </c:pt>
                <c:pt idx="15914">
                  <c:v>15.913</c:v>
                </c:pt>
                <c:pt idx="15915">
                  <c:v>15.914</c:v>
                </c:pt>
                <c:pt idx="15916">
                  <c:v>15.914999999999999</c:v>
                </c:pt>
                <c:pt idx="15917">
                  <c:v>15.916</c:v>
                </c:pt>
                <c:pt idx="15918">
                  <c:v>15.917</c:v>
                </c:pt>
                <c:pt idx="15919">
                  <c:v>15.917999999999999</c:v>
                </c:pt>
                <c:pt idx="15920">
                  <c:v>15.919</c:v>
                </c:pt>
                <c:pt idx="15921">
                  <c:v>15.92</c:v>
                </c:pt>
                <c:pt idx="15922">
                  <c:v>15.920999999999999</c:v>
                </c:pt>
                <c:pt idx="15923">
                  <c:v>15.922000000000001</c:v>
                </c:pt>
                <c:pt idx="15924">
                  <c:v>15.923</c:v>
                </c:pt>
                <c:pt idx="15925">
                  <c:v>15.923999999999999</c:v>
                </c:pt>
                <c:pt idx="15926">
                  <c:v>15.925000000000001</c:v>
                </c:pt>
                <c:pt idx="15927">
                  <c:v>15.926</c:v>
                </c:pt>
                <c:pt idx="15928">
                  <c:v>15.927</c:v>
                </c:pt>
                <c:pt idx="15929">
                  <c:v>15.928000000000001</c:v>
                </c:pt>
                <c:pt idx="15930">
                  <c:v>15.929</c:v>
                </c:pt>
                <c:pt idx="15931">
                  <c:v>15.93</c:v>
                </c:pt>
                <c:pt idx="15932">
                  <c:v>15.930999999999999</c:v>
                </c:pt>
                <c:pt idx="15933">
                  <c:v>15.932</c:v>
                </c:pt>
                <c:pt idx="15934">
                  <c:v>15.933</c:v>
                </c:pt>
                <c:pt idx="15935">
                  <c:v>15.933999999999999</c:v>
                </c:pt>
                <c:pt idx="15936">
                  <c:v>15.935</c:v>
                </c:pt>
                <c:pt idx="15937">
                  <c:v>15.936</c:v>
                </c:pt>
                <c:pt idx="15938">
                  <c:v>15.936999999999999</c:v>
                </c:pt>
                <c:pt idx="15939">
                  <c:v>15.938000000000001</c:v>
                </c:pt>
                <c:pt idx="15940">
                  <c:v>15.939</c:v>
                </c:pt>
                <c:pt idx="15941">
                  <c:v>15.94</c:v>
                </c:pt>
                <c:pt idx="15942">
                  <c:v>15.941000000000001</c:v>
                </c:pt>
                <c:pt idx="15943">
                  <c:v>15.942</c:v>
                </c:pt>
                <c:pt idx="15944">
                  <c:v>15.943</c:v>
                </c:pt>
                <c:pt idx="15945">
                  <c:v>15.944000000000001</c:v>
                </c:pt>
                <c:pt idx="15946">
                  <c:v>15.945</c:v>
                </c:pt>
                <c:pt idx="15947">
                  <c:v>15.946</c:v>
                </c:pt>
                <c:pt idx="15948">
                  <c:v>15.946999999999999</c:v>
                </c:pt>
                <c:pt idx="15949">
                  <c:v>15.948</c:v>
                </c:pt>
                <c:pt idx="15950">
                  <c:v>15.949</c:v>
                </c:pt>
                <c:pt idx="15951">
                  <c:v>15.95</c:v>
                </c:pt>
                <c:pt idx="15952">
                  <c:v>15.951000000000001</c:v>
                </c:pt>
                <c:pt idx="15953">
                  <c:v>15.952</c:v>
                </c:pt>
                <c:pt idx="15954">
                  <c:v>15.952999999999999</c:v>
                </c:pt>
                <c:pt idx="15955">
                  <c:v>15.954000000000001</c:v>
                </c:pt>
                <c:pt idx="15956">
                  <c:v>15.955</c:v>
                </c:pt>
                <c:pt idx="15957">
                  <c:v>15.956</c:v>
                </c:pt>
                <c:pt idx="15958">
                  <c:v>15.957000000000001</c:v>
                </c:pt>
                <c:pt idx="15959">
                  <c:v>15.958</c:v>
                </c:pt>
                <c:pt idx="15960">
                  <c:v>15.959</c:v>
                </c:pt>
                <c:pt idx="15961">
                  <c:v>15.96</c:v>
                </c:pt>
                <c:pt idx="15962">
                  <c:v>15.961</c:v>
                </c:pt>
                <c:pt idx="15963">
                  <c:v>15.962</c:v>
                </c:pt>
                <c:pt idx="15964">
                  <c:v>15.962999999999999</c:v>
                </c:pt>
                <c:pt idx="15965">
                  <c:v>15.964</c:v>
                </c:pt>
                <c:pt idx="15966">
                  <c:v>15.965</c:v>
                </c:pt>
                <c:pt idx="15967">
                  <c:v>15.965999999999999</c:v>
                </c:pt>
                <c:pt idx="15968">
                  <c:v>15.967000000000001</c:v>
                </c:pt>
                <c:pt idx="15969">
                  <c:v>15.968</c:v>
                </c:pt>
                <c:pt idx="15970">
                  <c:v>15.968999999999999</c:v>
                </c:pt>
                <c:pt idx="15971">
                  <c:v>15.97</c:v>
                </c:pt>
                <c:pt idx="15972">
                  <c:v>15.971</c:v>
                </c:pt>
                <c:pt idx="15973">
                  <c:v>15.972</c:v>
                </c:pt>
                <c:pt idx="15974">
                  <c:v>15.973000000000001</c:v>
                </c:pt>
                <c:pt idx="15975">
                  <c:v>15.974</c:v>
                </c:pt>
                <c:pt idx="15976">
                  <c:v>15.975</c:v>
                </c:pt>
                <c:pt idx="15977">
                  <c:v>15.976000000000001</c:v>
                </c:pt>
                <c:pt idx="15978">
                  <c:v>15.977</c:v>
                </c:pt>
                <c:pt idx="15979">
                  <c:v>15.978</c:v>
                </c:pt>
                <c:pt idx="15980">
                  <c:v>15.978999999999999</c:v>
                </c:pt>
                <c:pt idx="15981">
                  <c:v>15.98</c:v>
                </c:pt>
                <c:pt idx="15982">
                  <c:v>15.981</c:v>
                </c:pt>
                <c:pt idx="15983">
                  <c:v>15.981999999999999</c:v>
                </c:pt>
                <c:pt idx="15984">
                  <c:v>15.983000000000001</c:v>
                </c:pt>
                <c:pt idx="15985">
                  <c:v>15.984</c:v>
                </c:pt>
                <c:pt idx="15986">
                  <c:v>15.984999999999999</c:v>
                </c:pt>
                <c:pt idx="15987">
                  <c:v>15.986000000000001</c:v>
                </c:pt>
                <c:pt idx="15988">
                  <c:v>15.987</c:v>
                </c:pt>
                <c:pt idx="15989">
                  <c:v>15.988</c:v>
                </c:pt>
                <c:pt idx="15990">
                  <c:v>15.989000000000001</c:v>
                </c:pt>
                <c:pt idx="15991">
                  <c:v>15.99</c:v>
                </c:pt>
                <c:pt idx="15992">
                  <c:v>15.991</c:v>
                </c:pt>
                <c:pt idx="15993">
                  <c:v>15.992000000000001</c:v>
                </c:pt>
                <c:pt idx="15994">
                  <c:v>15.993</c:v>
                </c:pt>
                <c:pt idx="15995">
                  <c:v>15.994</c:v>
                </c:pt>
                <c:pt idx="15996">
                  <c:v>15.994999999999999</c:v>
                </c:pt>
                <c:pt idx="15997">
                  <c:v>15.996</c:v>
                </c:pt>
                <c:pt idx="15998">
                  <c:v>15.997</c:v>
                </c:pt>
                <c:pt idx="15999">
                  <c:v>15.997999999999999</c:v>
                </c:pt>
                <c:pt idx="16000">
                  <c:v>15.999000000000001</c:v>
                </c:pt>
                <c:pt idx="16001">
                  <c:v>16</c:v>
                </c:pt>
                <c:pt idx="16002">
                  <c:v>16.001000000000001</c:v>
                </c:pt>
                <c:pt idx="16003">
                  <c:v>16.001999999999999</c:v>
                </c:pt>
                <c:pt idx="16004">
                  <c:v>16.003</c:v>
                </c:pt>
                <c:pt idx="16005">
                  <c:v>16.004000000000001</c:v>
                </c:pt>
                <c:pt idx="16006">
                  <c:v>16.004999999999999</c:v>
                </c:pt>
                <c:pt idx="16007">
                  <c:v>16.006</c:v>
                </c:pt>
                <c:pt idx="16008">
                  <c:v>16.007000000000001</c:v>
                </c:pt>
                <c:pt idx="16009">
                  <c:v>16.007999999999999</c:v>
                </c:pt>
                <c:pt idx="16010">
                  <c:v>16.009</c:v>
                </c:pt>
                <c:pt idx="16011">
                  <c:v>16.010000000000002</c:v>
                </c:pt>
                <c:pt idx="16012">
                  <c:v>16.010999999999999</c:v>
                </c:pt>
                <c:pt idx="16013">
                  <c:v>16.012</c:v>
                </c:pt>
                <c:pt idx="16014">
                  <c:v>16.013000000000002</c:v>
                </c:pt>
                <c:pt idx="16015">
                  <c:v>16.013999999999999</c:v>
                </c:pt>
                <c:pt idx="16016">
                  <c:v>16.015000000000001</c:v>
                </c:pt>
                <c:pt idx="16017">
                  <c:v>16.015999999999998</c:v>
                </c:pt>
                <c:pt idx="16018">
                  <c:v>16.016999999999999</c:v>
                </c:pt>
                <c:pt idx="16019">
                  <c:v>16.018000000000001</c:v>
                </c:pt>
                <c:pt idx="16020">
                  <c:v>16.018999999999998</c:v>
                </c:pt>
                <c:pt idx="16021">
                  <c:v>16.02</c:v>
                </c:pt>
                <c:pt idx="16022">
                  <c:v>16.021000000000001</c:v>
                </c:pt>
                <c:pt idx="16023">
                  <c:v>16.021999999999998</c:v>
                </c:pt>
                <c:pt idx="16024">
                  <c:v>16.023</c:v>
                </c:pt>
                <c:pt idx="16025">
                  <c:v>16.024000000000001</c:v>
                </c:pt>
                <c:pt idx="16026">
                  <c:v>16.024999999999999</c:v>
                </c:pt>
                <c:pt idx="16027">
                  <c:v>16.026</c:v>
                </c:pt>
                <c:pt idx="16028">
                  <c:v>16.027000000000001</c:v>
                </c:pt>
                <c:pt idx="16029">
                  <c:v>16.027999999999999</c:v>
                </c:pt>
                <c:pt idx="16030">
                  <c:v>16.029</c:v>
                </c:pt>
                <c:pt idx="16031">
                  <c:v>16.03</c:v>
                </c:pt>
                <c:pt idx="16032">
                  <c:v>16.030999999999999</c:v>
                </c:pt>
                <c:pt idx="16033">
                  <c:v>16.032</c:v>
                </c:pt>
                <c:pt idx="16034">
                  <c:v>16.033000000000001</c:v>
                </c:pt>
                <c:pt idx="16035">
                  <c:v>16.033999999999999</c:v>
                </c:pt>
                <c:pt idx="16036">
                  <c:v>16.035</c:v>
                </c:pt>
                <c:pt idx="16037">
                  <c:v>16.036000000000001</c:v>
                </c:pt>
                <c:pt idx="16038">
                  <c:v>16.036999999999999</c:v>
                </c:pt>
                <c:pt idx="16039">
                  <c:v>16.038</c:v>
                </c:pt>
                <c:pt idx="16040">
                  <c:v>16.039000000000001</c:v>
                </c:pt>
                <c:pt idx="16041">
                  <c:v>16.04</c:v>
                </c:pt>
                <c:pt idx="16042">
                  <c:v>16.041</c:v>
                </c:pt>
                <c:pt idx="16043">
                  <c:v>16.042000000000002</c:v>
                </c:pt>
                <c:pt idx="16044">
                  <c:v>16.042999999999999</c:v>
                </c:pt>
                <c:pt idx="16045">
                  <c:v>16.044</c:v>
                </c:pt>
                <c:pt idx="16046">
                  <c:v>16.045000000000002</c:v>
                </c:pt>
                <c:pt idx="16047">
                  <c:v>16.045999999999999</c:v>
                </c:pt>
                <c:pt idx="16048">
                  <c:v>16.047000000000001</c:v>
                </c:pt>
                <c:pt idx="16049">
                  <c:v>16.047999999999998</c:v>
                </c:pt>
                <c:pt idx="16050">
                  <c:v>16.048999999999999</c:v>
                </c:pt>
                <c:pt idx="16051">
                  <c:v>16.05</c:v>
                </c:pt>
                <c:pt idx="16052">
                  <c:v>16.050999999999998</c:v>
                </c:pt>
                <c:pt idx="16053">
                  <c:v>16.052</c:v>
                </c:pt>
                <c:pt idx="16054">
                  <c:v>16.053000000000001</c:v>
                </c:pt>
                <c:pt idx="16055">
                  <c:v>16.053999999999998</c:v>
                </c:pt>
                <c:pt idx="16056">
                  <c:v>16.055</c:v>
                </c:pt>
                <c:pt idx="16057">
                  <c:v>16.056000000000001</c:v>
                </c:pt>
                <c:pt idx="16058">
                  <c:v>16.056999999999999</c:v>
                </c:pt>
                <c:pt idx="16059">
                  <c:v>16.058</c:v>
                </c:pt>
                <c:pt idx="16060">
                  <c:v>16.059000000000001</c:v>
                </c:pt>
                <c:pt idx="16061">
                  <c:v>16.059999999999999</c:v>
                </c:pt>
                <c:pt idx="16062">
                  <c:v>16.061</c:v>
                </c:pt>
                <c:pt idx="16063">
                  <c:v>16.062000000000001</c:v>
                </c:pt>
                <c:pt idx="16064">
                  <c:v>16.062999999999999</c:v>
                </c:pt>
                <c:pt idx="16065">
                  <c:v>16.064</c:v>
                </c:pt>
                <c:pt idx="16066">
                  <c:v>16.065000000000001</c:v>
                </c:pt>
                <c:pt idx="16067">
                  <c:v>16.065999999999999</c:v>
                </c:pt>
                <c:pt idx="16068">
                  <c:v>16.067</c:v>
                </c:pt>
                <c:pt idx="16069">
                  <c:v>16.068000000000001</c:v>
                </c:pt>
                <c:pt idx="16070">
                  <c:v>16.068999999999999</c:v>
                </c:pt>
                <c:pt idx="16071">
                  <c:v>16.07</c:v>
                </c:pt>
                <c:pt idx="16072">
                  <c:v>16.071000000000002</c:v>
                </c:pt>
                <c:pt idx="16073">
                  <c:v>16.071999999999999</c:v>
                </c:pt>
                <c:pt idx="16074">
                  <c:v>16.073</c:v>
                </c:pt>
                <c:pt idx="16075">
                  <c:v>16.074000000000002</c:v>
                </c:pt>
                <c:pt idx="16076">
                  <c:v>16.074999999999999</c:v>
                </c:pt>
                <c:pt idx="16077">
                  <c:v>16.076000000000001</c:v>
                </c:pt>
                <c:pt idx="16078">
                  <c:v>16.077000000000002</c:v>
                </c:pt>
                <c:pt idx="16079">
                  <c:v>16.077999999999999</c:v>
                </c:pt>
                <c:pt idx="16080">
                  <c:v>16.079000000000001</c:v>
                </c:pt>
                <c:pt idx="16081">
                  <c:v>16.079999999999998</c:v>
                </c:pt>
                <c:pt idx="16082">
                  <c:v>16.081</c:v>
                </c:pt>
                <c:pt idx="16083">
                  <c:v>16.082000000000001</c:v>
                </c:pt>
                <c:pt idx="16084">
                  <c:v>16.082999999999998</c:v>
                </c:pt>
                <c:pt idx="16085">
                  <c:v>16.084</c:v>
                </c:pt>
                <c:pt idx="16086">
                  <c:v>16.085000000000001</c:v>
                </c:pt>
                <c:pt idx="16087">
                  <c:v>16.085999999999999</c:v>
                </c:pt>
                <c:pt idx="16088">
                  <c:v>16.087</c:v>
                </c:pt>
                <c:pt idx="16089">
                  <c:v>16.088000000000001</c:v>
                </c:pt>
                <c:pt idx="16090">
                  <c:v>16.088999999999999</c:v>
                </c:pt>
                <c:pt idx="16091">
                  <c:v>16.09</c:v>
                </c:pt>
                <c:pt idx="16092">
                  <c:v>16.091000000000001</c:v>
                </c:pt>
                <c:pt idx="16093">
                  <c:v>16.091999999999999</c:v>
                </c:pt>
                <c:pt idx="16094">
                  <c:v>16.093</c:v>
                </c:pt>
                <c:pt idx="16095">
                  <c:v>16.094000000000001</c:v>
                </c:pt>
                <c:pt idx="16096">
                  <c:v>16.094999999999999</c:v>
                </c:pt>
                <c:pt idx="16097">
                  <c:v>16.096</c:v>
                </c:pt>
                <c:pt idx="16098">
                  <c:v>16.097000000000001</c:v>
                </c:pt>
                <c:pt idx="16099">
                  <c:v>16.097999999999999</c:v>
                </c:pt>
                <c:pt idx="16100">
                  <c:v>16.099</c:v>
                </c:pt>
                <c:pt idx="16101">
                  <c:v>16.100000000000001</c:v>
                </c:pt>
                <c:pt idx="16102">
                  <c:v>16.100999999999999</c:v>
                </c:pt>
                <c:pt idx="16103">
                  <c:v>16.102</c:v>
                </c:pt>
                <c:pt idx="16104">
                  <c:v>16.103000000000002</c:v>
                </c:pt>
                <c:pt idx="16105">
                  <c:v>16.103999999999999</c:v>
                </c:pt>
                <c:pt idx="16106">
                  <c:v>16.105</c:v>
                </c:pt>
                <c:pt idx="16107">
                  <c:v>16.106000000000002</c:v>
                </c:pt>
                <c:pt idx="16108">
                  <c:v>16.106999999999999</c:v>
                </c:pt>
                <c:pt idx="16109">
                  <c:v>16.108000000000001</c:v>
                </c:pt>
                <c:pt idx="16110">
                  <c:v>16.109000000000002</c:v>
                </c:pt>
                <c:pt idx="16111">
                  <c:v>16.11</c:v>
                </c:pt>
                <c:pt idx="16112">
                  <c:v>16.111000000000001</c:v>
                </c:pt>
                <c:pt idx="16113">
                  <c:v>16.111999999999998</c:v>
                </c:pt>
                <c:pt idx="16114">
                  <c:v>16.113</c:v>
                </c:pt>
                <c:pt idx="16115">
                  <c:v>16.114000000000001</c:v>
                </c:pt>
                <c:pt idx="16116">
                  <c:v>16.114999999999998</c:v>
                </c:pt>
                <c:pt idx="16117">
                  <c:v>16.116</c:v>
                </c:pt>
                <c:pt idx="16118">
                  <c:v>16.117000000000001</c:v>
                </c:pt>
                <c:pt idx="16119">
                  <c:v>16.117999999999999</c:v>
                </c:pt>
                <c:pt idx="16120">
                  <c:v>16.119</c:v>
                </c:pt>
                <c:pt idx="16121">
                  <c:v>16.12</c:v>
                </c:pt>
                <c:pt idx="16122">
                  <c:v>16.120999999999999</c:v>
                </c:pt>
                <c:pt idx="16123">
                  <c:v>16.122</c:v>
                </c:pt>
                <c:pt idx="16124">
                  <c:v>16.123000000000001</c:v>
                </c:pt>
                <c:pt idx="16125">
                  <c:v>16.123999999999999</c:v>
                </c:pt>
                <c:pt idx="16126">
                  <c:v>16.125</c:v>
                </c:pt>
                <c:pt idx="16127">
                  <c:v>16.126000000000001</c:v>
                </c:pt>
                <c:pt idx="16128">
                  <c:v>16.126999999999999</c:v>
                </c:pt>
                <c:pt idx="16129">
                  <c:v>16.128</c:v>
                </c:pt>
                <c:pt idx="16130">
                  <c:v>16.129000000000001</c:v>
                </c:pt>
                <c:pt idx="16131">
                  <c:v>16.13</c:v>
                </c:pt>
                <c:pt idx="16132">
                  <c:v>16.131</c:v>
                </c:pt>
                <c:pt idx="16133">
                  <c:v>16.132000000000001</c:v>
                </c:pt>
                <c:pt idx="16134">
                  <c:v>16.132999999999999</c:v>
                </c:pt>
                <c:pt idx="16135">
                  <c:v>16.134</c:v>
                </c:pt>
                <c:pt idx="16136">
                  <c:v>16.135000000000002</c:v>
                </c:pt>
                <c:pt idx="16137">
                  <c:v>16.135999999999999</c:v>
                </c:pt>
                <c:pt idx="16138">
                  <c:v>16.137</c:v>
                </c:pt>
                <c:pt idx="16139">
                  <c:v>16.138000000000002</c:v>
                </c:pt>
                <c:pt idx="16140">
                  <c:v>16.138999999999999</c:v>
                </c:pt>
                <c:pt idx="16141">
                  <c:v>16.14</c:v>
                </c:pt>
                <c:pt idx="16142">
                  <c:v>16.140999999999998</c:v>
                </c:pt>
                <c:pt idx="16143">
                  <c:v>16.141999999999999</c:v>
                </c:pt>
                <c:pt idx="16144">
                  <c:v>16.143000000000001</c:v>
                </c:pt>
                <c:pt idx="16145">
                  <c:v>16.143999999999998</c:v>
                </c:pt>
                <c:pt idx="16146">
                  <c:v>16.145</c:v>
                </c:pt>
                <c:pt idx="16147">
                  <c:v>16.146000000000001</c:v>
                </c:pt>
                <c:pt idx="16148">
                  <c:v>16.146999999999998</c:v>
                </c:pt>
                <c:pt idx="16149">
                  <c:v>16.148</c:v>
                </c:pt>
                <c:pt idx="16150">
                  <c:v>16.149000000000001</c:v>
                </c:pt>
                <c:pt idx="16151">
                  <c:v>16.149999999999999</c:v>
                </c:pt>
                <c:pt idx="16152">
                  <c:v>16.151</c:v>
                </c:pt>
                <c:pt idx="16153">
                  <c:v>16.152000000000001</c:v>
                </c:pt>
                <c:pt idx="16154">
                  <c:v>16.152999999999999</c:v>
                </c:pt>
                <c:pt idx="16155">
                  <c:v>16.154</c:v>
                </c:pt>
                <c:pt idx="16156">
                  <c:v>16.155000000000001</c:v>
                </c:pt>
                <c:pt idx="16157">
                  <c:v>16.155999999999999</c:v>
                </c:pt>
                <c:pt idx="16158">
                  <c:v>16.157</c:v>
                </c:pt>
                <c:pt idx="16159">
                  <c:v>16.158000000000001</c:v>
                </c:pt>
                <c:pt idx="16160">
                  <c:v>16.158999999999999</c:v>
                </c:pt>
                <c:pt idx="16161">
                  <c:v>16.16</c:v>
                </c:pt>
                <c:pt idx="16162">
                  <c:v>16.161000000000001</c:v>
                </c:pt>
                <c:pt idx="16163">
                  <c:v>16.161999999999999</c:v>
                </c:pt>
                <c:pt idx="16164">
                  <c:v>16.163</c:v>
                </c:pt>
                <c:pt idx="16165">
                  <c:v>16.164000000000001</c:v>
                </c:pt>
                <c:pt idx="16166">
                  <c:v>16.164999999999999</c:v>
                </c:pt>
                <c:pt idx="16167">
                  <c:v>16.166</c:v>
                </c:pt>
                <c:pt idx="16168">
                  <c:v>16.167000000000002</c:v>
                </c:pt>
                <c:pt idx="16169">
                  <c:v>16.167999999999999</c:v>
                </c:pt>
                <c:pt idx="16170">
                  <c:v>16.169</c:v>
                </c:pt>
                <c:pt idx="16171">
                  <c:v>16.170000000000002</c:v>
                </c:pt>
                <c:pt idx="16172">
                  <c:v>16.170999999999999</c:v>
                </c:pt>
                <c:pt idx="16173">
                  <c:v>16.172000000000001</c:v>
                </c:pt>
                <c:pt idx="16174">
                  <c:v>16.172999999999998</c:v>
                </c:pt>
                <c:pt idx="16175">
                  <c:v>16.173999999999999</c:v>
                </c:pt>
                <c:pt idx="16176">
                  <c:v>16.175000000000001</c:v>
                </c:pt>
                <c:pt idx="16177">
                  <c:v>16.175999999999998</c:v>
                </c:pt>
                <c:pt idx="16178">
                  <c:v>16.177</c:v>
                </c:pt>
                <c:pt idx="16179">
                  <c:v>16.178000000000001</c:v>
                </c:pt>
                <c:pt idx="16180">
                  <c:v>16.178999999999998</c:v>
                </c:pt>
                <c:pt idx="16181">
                  <c:v>16.18</c:v>
                </c:pt>
                <c:pt idx="16182">
                  <c:v>16.181000000000001</c:v>
                </c:pt>
                <c:pt idx="16183">
                  <c:v>16.181999999999999</c:v>
                </c:pt>
                <c:pt idx="16184">
                  <c:v>16.183</c:v>
                </c:pt>
                <c:pt idx="16185">
                  <c:v>16.184000000000001</c:v>
                </c:pt>
                <c:pt idx="16186">
                  <c:v>16.184999999999999</c:v>
                </c:pt>
                <c:pt idx="16187">
                  <c:v>16.186</c:v>
                </c:pt>
                <c:pt idx="16188">
                  <c:v>16.187000000000001</c:v>
                </c:pt>
                <c:pt idx="16189">
                  <c:v>16.187999999999999</c:v>
                </c:pt>
                <c:pt idx="16190">
                  <c:v>16.189</c:v>
                </c:pt>
                <c:pt idx="16191">
                  <c:v>16.190000000000001</c:v>
                </c:pt>
                <c:pt idx="16192">
                  <c:v>16.190999999999999</c:v>
                </c:pt>
                <c:pt idx="16193">
                  <c:v>16.192</c:v>
                </c:pt>
                <c:pt idx="16194">
                  <c:v>16.193000000000001</c:v>
                </c:pt>
                <c:pt idx="16195">
                  <c:v>16.193999999999999</c:v>
                </c:pt>
                <c:pt idx="16196">
                  <c:v>16.195</c:v>
                </c:pt>
                <c:pt idx="16197">
                  <c:v>16.196000000000002</c:v>
                </c:pt>
                <c:pt idx="16198">
                  <c:v>16.196999999999999</c:v>
                </c:pt>
                <c:pt idx="16199">
                  <c:v>16.198</c:v>
                </c:pt>
                <c:pt idx="16200">
                  <c:v>16.199000000000002</c:v>
                </c:pt>
                <c:pt idx="16201">
                  <c:v>16.2</c:v>
                </c:pt>
                <c:pt idx="16202">
                  <c:v>16.201000000000001</c:v>
                </c:pt>
                <c:pt idx="16203">
                  <c:v>16.202000000000002</c:v>
                </c:pt>
                <c:pt idx="16204">
                  <c:v>16.202999999999999</c:v>
                </c:pt>
                <c:pt idx="16205">
                  <c:v>16.204000000000001</c:v>
                </c:pt>
                <c:pt idx="16206">
                  <c:v>16.204999999999998</c:v>
                </c:pt>
                <c:pt idx="16207">
                  <c:v>16.206</c:v>
                </c:pt>
                <c:pt idx="16208">
                  <c:v>16.207000000000001</c:v>
                </c:pt>
                <c:pt idx="16209">
                  <c:v>16.207999999999998</c:v>
                </c:pt>
                <c:pt idx="16210">
                  <c:v>16.209</c:v>
                </c:pt>
                <c:pt idx="16211">
                  <c:v>16.21</c:v>
                </c:pt>
                <c:pt idx="16212">
                  <c:v>16.210999999999999</c:v>
                </c:pt>
                <c:pt idx="16213">
                  <c:v>16.212</c:v>
                </c:pt>
                <c:pt idx="16214">
                  <c:v>16.213000000000001</c:v>
                </c:pt>
                <c:pt idx="16215">
                  <c:v>16.213999999999999</c:v>
                </c:pt>
                <c:pt idx="16216">
                  <c:v>16.215</c:v>
                </c:pt>
                <c:pt idx="16217">
                  <c:v>16.216000000000001</c:v>
                </c:pt>
                <c:pt idx="16218">
                  <c:v>16.216999999999999</c:v>
                </c:pt>
                <c:pt idx="16219">
                  <c:v>16.218</c:v>
                </c:pt>
                <c:pt idx="16220">
                  <c:v>16.219000000000001</c:v>
                </c:pt>
                <c:pt idx="16221">
                  <c:v>16.22</c:v>
                </c:pt>
                <c:pt idx="16222">
                  <c:v>16.221</c:v>
                </c:pt>
                <c:pt idx="16223">
                  <c:v>16.222000000000001</c:v>
                </c:pt>
                <c:pt idx="16224">
                  <c:v>16.222999999999999</c:v>
                </c:pt>
                <c:pt idx="16225">
                  <c:v>16.224</c:v>
                </c:pt>
                <c:pt idx="16226">
                  <c:v>16.225000000000001</c:v>
                </c:pt>
                <c:pt idx="16227">
                  <c:v>16.225999999999999</c:v>
                </c:pt>
                <c:pt idx="16228">
                  <c:v>16.227</c:v>
                </c:pt>
                <c:pt idx="16229">
                  <c:v>16.228000000000002</c:v>
                </c:pt>
                <c:pt idx="16230">
                  <c:v>16.228999999999999</c:v>
                </c:pt>
                <c:pt idx="16231">
                  <c:v>16.23</c:v>
                </c:pt>
                <c:pt idx="16232">
                  <c:v>16.231000000000002</c:v>
                </c:pt>
                <c:pt idx="16233">
                  <c:v>16.231999999999999</c:v>
                </c:pt>
                <c:pt idx="16234">
                  <c:v>16.233000000000001</c:v>
                </c:pt>
                <c:pt idx="16235">
                  <c:v>16.234000000000002</c:v>
                </c:pt>
                <c:pt idx="16236">
                  <c:v>16.234999999999999</c:v>
                </c:pt>
                <c:pt idx="16237">
                  <c:v>16.236000000000001</c:v>
                </c:pt>
                <c:pt idx="16238">
                  <c:v>16.236999999999998</c:v>
                </c:pt>
                <c:pt idx="16239">
                  <c:v>16.238</c:v>
                </c:pt>
                <c:pt idx="16240">
                  <c:v>16.239000000000001</c:v>
                </c:pt>
                <c:pt idx="16241">
                  <c:v>16.239999999999998</c:v>
                </c:pt>
                <c:pt idx="16242">
                  <c:v>16.241</c:v>
                </c:pt>
                <c:pt idx="16243">
                  <c:v>16.242000000000001</c:v>
                </c:pt>
                <c:pt idx="16244">
                  <c:v>16.242999999999999</c:v>
                </c:pt>
                <c:pt idx="16245">
                  <c:v>16.244</c:v>
                </c:pt>
                <c:pt idx="16246">
                  <c:v>16.245000000000001</c:v>
                </c:pt>
                <c:pt idx="16247">
                  <c:v>16.245999999999999</c:v>
                </c:pt>
                <c:pt idx="16248">
                  <c:v>16.247</c:v>
                </c:pt>
                <c:pt idx="16249">
                  <c:v>16.248000000000001</c:v>
                </c:pt>
                <c:pt idx="16250">
                  <c:v>16.248999999999999</c:v>
                </c:pt>
                <c:pt idx="16251">
                  <c:v>16.25</c:v>
                </c:pt>
                <c:pt idx="16252">
                  <c:v>16.251000000000001</c:v>
                </c:pt>
                <c:pt idx="16253">
                  <c:v>16.251999999999999</c:v>
                </c:pt>
                <c:pt idx="16254">
                  <c:v>16.253</c:v>
                </c:pt>
                <c:pt idx="16255">
                  <c:v>16.254000000000001</c:v>
                </c:pt>
                <c:pt idx="16256">
                  <c:v>16.254999999999999</c:v>
                </c:pt>
                <c:pt idx="16257">
                  <c:v>16.256</c:v>
                </c:pt>
                <c:pt idx="16258">
                  <c:v>16.257000000000001</c:v>
                </c:pt>
                <c:pt idx="16259">
                  <c:v>16.257999999999999</c:v>
                </c:pt>
                <c:pt idx="16260">
                  <c:v>16.259</c:v>
                </c:pt>
                <c:pt idx="16261">
                  <c:v>16.260000000000002</c:v>
                </c:pt>
                <c:pt idx="16262">
                  <c:v>16.260999999999999</c:v>
                </c:pt>
                <c:pt idx="16263">
                  <c:v>16.262</c:v>
                </c:pt>
                <c:pt idx="16264">
                  <c:v>16.263000000000002</c:v>
                </c:pt>
                <c:pt idx="16265">
                  <c:v>16.263999999999999</c:v>
                </c:pt>
                <c:pt idx="16266">
                  <c:v>16.265000000000001</c:v>
                </c:pt>
                <c:pt idx="16267">
                  <c:v>16.265999999999998</c:v>
                </c:pt>
                <c:pt idx="16268">
                  <c:v>16.266999999999999</c:v>
                </c:pt>
                <c:pt idx="16269">
                  <c:v>16.268000000000001</c:v>
                </c:pt>
                <c:pt idx="16270">
                  <c:v>16.268999999999998</c:v>
                </c:pt>
                <c:pt idx="16271">
                  <c:v>16.27</c:v>
                </c:pt>
                <c:pt idx="16272">
                  <c:v>16.271000000000001</c:v>
                </c:pt>
                <c:pt idx="16273">
                  <c:v>16.271999999999998</c:v>
                </c:pt>
                <c:pt idx="16274">
                  <c:v>16.273</c:v>
                </c:pt>
                <c:pt idx="16275">
                  <c:v>16.274000000000001</c:v>
                </c:pt>
                <c:pt idx="16276">
                  <c:v>16.274999999999999</c:v>
                </c:pt>
                <c:pt idx="16277">
                  <c:v>16.276</c:v>
                </c:pt>
                <c:pt idx="16278">
                  <c:v>16.277000000000001</c:v>
                </c:pt>
                <c:pt idx="16279">
                  <c:v>16.277999999999999</c:v>
                </c:pt>
                <c:pt idx="16280">
                  <c:v>16.279</c:v>
                </c:pt>
                <c:pt idx="16281">
                  <c:v>16.28</c:v>
                </c:pt>
                <c:pt idx="16282">
                  <c:v>16.280999999999999</c:v>
                </c:pt>
                <c:pt idx="16283">
                  <c:v>16.282</c:v>
                </c:pt>
                <c:pt idx="16284">
                  <c:v>16.283000000000001</c:v>
                </c:pt>
                <c:pt idx="16285">
                  <c:v>16.283999999999999</c:v>
                </c:pt>
                <c:pt idx="16286">
                  <c:v>16.285</c:v>
                </c:pt>
                <c:pt idx="16287">
                  <c:v>16.286000000000001</c:v>
                </c:pt>
                <c:pt idx="16288">
                  <c:v>16.286999999999999</c:v>
                </c:pt>
                <c:pt idx="16289">
                  <c:v>16.288</c:v>
                </c:pt>
                <c:pt idx="16290">
                  <c:v>16.289000000000001</c:v>
                </c:pt>
                <c:pt idx="16291">
                  <c:v>16.29</c:v>
                </c:pt>
                <c:pt idx="16292">
                  <c:v>16.291</c:v>
                </c:pt>
                <c:pt idx="16293">
                  <c:v>16.292000000000002</c:v>
                </c:pt>
                <c:pt idx="16294">
                  <c:v>16.292999999999999</c:v>
                </c:pt>
                <c:pt idx="16295">
                  <c:v>16.294</c:v>
                </c:pt>
                <c:pt idx="16296">
                  <c:v>16.295000000000002</c:v>
                </c:pt>
                <c:pt idx="16297">
                  <c:v>16.295999999999999</c:v>
                </c:pt>
                <c:pt idx="16298">
                  <c:v>16.297000000000001</c:v>
                </c:pt>
                <c:pt idx="16299">
                  <c:v>16.297999999999998</c:v>
                </c:pt>
                <c:pt idx="16300">
                  <c:v>16.298999999999999</c:v>
                </c:pt>
                <c:pt idx="16301">
                  <c:v>16.3</c:v>
                </c:pt>
                <c:pt idx="16302">
                  <c:v>16.300999999999998</c:v>
                </c:pt>
                <c:pt idx="16303">
                  <c:v>16.302</c:v>
                </c:pt>
                <c:pt idx="16304">
                  <c:v>16.303000000000001</c:v>
                </c:pt>
                <c:pt idx="16305">
                  <c:v>16.303999999999998</c:v>
                </c:pt>
                <c:pt idx="16306">
                  <c:v>16.305</c:v>
                </c:pt>
                <c:pt idx="16307">
                  <c:v>16.306000000000001</c:v>
                </c:pt>
                <c:pt idx="16308">
                  <c:v>16.306999999999999</c:v>
                </c:pt>
                <c:pt idx="16309">
                  <c:v>16.308</c:v>
                </c:pt>
                <c:pt idx="16310">
                  <c:v>16.309000000000001</c:v>
                </c:pt>
                <c:pt idx="16311">
                  <c:v>16.309999999999999</c:v>
                </c:pt>
                <c:pt idx="16312">
                  <c:v>16.311</c:v>
                </c:pt>
                <c:pt idx="16313">
                  <c:v>16.312000000000001</c:v>
                </c:pt>
                <c:pt idx="16314">
                  <c:v>16.312999999999999</c:v>
                </c:pt>
                <c:pt idx="16315">
                  <c:v>16.314</c:v>
                </c:pt>
                <c:pt idx="16316">
                  <c:v>16.315000000000001</c:v>
                </c:pt>
                <c:pt idx="16317">
                  <c:v>16.315999999999999</c:v>
                </c:pt>
                <c:pt idx="16318">
                  <c:v>16.317</c:v>
                </c:pt>
                <c:pt idx="16319">
                  <c:v>16.318000000000001</c:v>
                </c:pt>
                <c:pt idx="16320">
                  <c:v>16.318999999999999</c:v>
                </c:pt>
                <c:pt idx="16321">
                  <c:v>16.32</c:v>
                </c:pt>
                <c:pt idx="16322">
                  <c:v>16.321000000000002</c:v>
                </c:pt>
                <c:pt idx="16323">
                  <c:v>16.321999999999999</c:v>
                </c:pt>
                <c:pt idx="16324">
                  <c:v>16.323</c:v>
                </c:pt>
                <c:pt idx="16325">
                  <c:v>16.324000000000002</c:v>
                </c:pt>
                <c:pt idx="16326">
                  <c:v>16.324999999999999</c:v>
                </c:pt>
                <c:pt idx="16327">
                  <c:v>16.326000000000001</c:v>
                </c:pt>
                <c:pt idx="16328">
                  <c:v>16.327000000000002</c:v>
                </c:pt>
                <c:pt idx="16329">
                  <c:v>16.327999999999999</c:v>
                </c:pt>
                <c:pt idx="16330">
                  <c:v>16.329000000000001</c:v>
                </c:pt>
                <c:pt idx="16331">
                  <c:v>16.329999999999998</c:v>
                </c:pt>
                <c:pt idx="16332">
                  <c:v>16.331</c:v>
                </c:pt>
                <c:pt idx="16333">
                  <c:v>16.332000000000001</c:v>
                </c:pt>
                <c:pt idx="16334">
                  <c:v>16.332999999999998</c:v>
                </c:pt>
                <c:pt idx="16335">
                  <c:v>16.334</c:v>
                </c:pt>
                <c:pt idx="16336">
                  <c:v>16.335000000000001</c:v>
                </c:pt>
                <c:pt idx="16337">
                  <c:v>16.335999999999999</c:v>
                </c:pt>
                <c:pt idx="16338">
                  <c:v>16.337</c:v>
                </c:pt>
                <c:pt idx="16339">
                  <c:v>16.338000000000001</c:v>
                </c:pt>
                <c:pt idx="16340">
                  <c:v>16.338999999999999</c:v>
                </c:pt>
                <c:pt idx="16341">
                  <c:v>16.34</c:v>
                </c:pt>
                <c:pt idx="16342">
                  <c:v>16.341000000000001</c:v>
                </c:pt>
                <c:pt idx="16343">
                  <c:v>16.341999999999999</c:v>
                </c:pt>
                <c:pt idx="16344">
                  <c:v>16.343</c:v>
                </c:pt>
                <c:pt idx="16345">
                  <c:v>16.344000000000001</c:v>
                </c:pt>
                <c:pt idx="16346">
                  <c:v>16.344999999999999</c:v>
                </c:pt>
                <c:pt idx="16347">
                  <c:v>16.346</c:v>
                </c:pt>
                <c:pt idx="16348">
                  <c:v>16.347000000000001</c:v>
                </c:pt>
                <c:pt idx="16349">
                  <c:v>16.347999999999999</c:v>
                </c:pt>
                <c:pt idx="16350">
                  <c:v>16.349</c:v>
                </c:pt>
                <c:pt idx="16351">
                  <c:v>16.350000000000001</c:v>
                </c:pt>
                <c:pt idx="16352">
                  <c:v>16.350999999999999</c:v>
                </c:pt>
                <c:pt idx="16353">
                  <c:v>16.352</c:v>
                </c:pt>
                <c:pt idx="16354">
                  <c:v>16.353000000000002</c:v>
                </c:pt>
                <c:pt idx="16355">
                  <c:v>16.353999999999999</c:v>
                </c:pt>
                <c:pt idx="16356">
                  <c:v>16.355</c:v>
                </c:pt>
                <c:pt idx="16357">
                  <c:v>16.356000000000002</c:v>
                </c:pt>
                <c:pt idx="16358">
                  <c:v>16.356999999999999</c:v>
                </c:pt>
                <c:pt idx="16359">
                  <c:v>16.358000000000001</c:v>
                </c:pt>
                <c:pt idx="16360">
                  <c:v>16.359000000000002</c:v>
                </c:pt>
                <c:pt idx="16361">
                  <c:v>16.36</c:v>
                </c:pt>
                <c:pt idx="16362">
                  <c:v>16.361000000000001</c:v>
                </c:pt>
                <c:pt idx="16363">
                  <c:v>16.361999999999998</c:v>
                </c:pt>
                <c:pt idx="16364">
                  <c:v>16.363</c:v>
                </c:pt>
                <c:pt idx="16365">
                  <c:v>16.364000000000001</c:v>
                </c:pt>
                <c:pt idx="16366">
                  <c:v>16.364999999999998</c:v>
                </c:pt>
                <c:pt idx="16367">
                  <c:v>16.366</c:v>
                </c:pt>
                <c:pt idx="16368">
                  <c:v>16.367000000000001</c:v>
                </c:pt>
                <c:pt idx="16369">
                  <c:v>16.367999999999999</c:v>
                </c:pt>
                <c:pt idx="16370">
                  <c:v>16.369</c:v>
                </c:pt>
                <c:pt idx="16371">
                  <c:v>16.37</c:v>
                </c:pt>
                <c:pt idx="16372">
                  <c:v>16.370999999999999</c:v>
                </c:pt>
                <c:pt idx="16373">
                  <c:v>16.372</c:v>
                </c:pt>
                <c:pt idx="16374">
                  <c:v>16.373000000000001</c:v>
                </c:pt>
                <c:pt idx="16375">
                  <c:v>16.373999999999999</c:v>
                </c:pt>
                <c:pt idx="16376">
                  <c:v>16.375</c:v>
                </c:pt>
                <c:pt idx="16377">
                  <c:v>16.376000000000001</c:v>
                </c:pt>
                <c:pt idx="16378">
                  <c:v>16.376999999999999</c:v>
                </c:pt>
                <c:pt idx="16379">
                  <c:v>16.378</c:v>
                </c:pt>
                <c:pt idx="16380">
                  <c:v>16.379000000000001</c:v>
                </c:pt>
                <c:pt idx="16381">
                  <c:v>16.38</c:v>
                </c:pt>
                <c:pt idx="16382">
                  <c:v>16.381</c:v>
                </c:pt>
                <c:pt idx="16383">
                  <c:v>16.382000000000001</c:v>
                </c:pt>
                <c:pt idx="16384">
                  <c:v>16.382999999999999</c:v>
                </c:pt>
                <c:pt idx="16385">
                  <c:v>16.384</c:v>
                </c:pt>
                <c:pt idx="16386">
                  <c:v>16.385000000000002</c:v>
                </c:pt>
                <c:pt idx="16387">
                  <c:v>16.385999999999999</c:v>
                </c:pt>
                <c:pt idx="16388">
                  <c:v>16.387</c:v>
                </c:pt>
                <c:pt idx="16389">
                  <c:v>16.388000000000002</c:v>
                </c:pt>
                <c:pt idx="16390">
                  <c:v>16.388999999999999</c:v>
                </c:pt>
                <c:pt idx="16391">
                  <c:v>16.39</c:v>
                </c:pt>
                <c:pt idx="16392">
                  <c:v>16.390999999999998</c:v>
                </c:pt>
                <c:pt idx="16393">
                  <c:v>16.391999999999999</c:v>
                </c:pt>
                <c:pt idx="16394">
                  <c:v>16.393000000000001</c:v>
                </c:pt>
                <c:pt idx="16395">
                  <c:v>16.393999999999998</c:v>
                </c:pt>
                <c:pt idx="16396">
                  <c:v>16.395</c:v>
                </c:pt>
                <c:pt idx="16397">
                  <c:v>16.396000000000001</c:v>
                </c:pt>
                <c:pt idx="16398">
                  <c:v>16.396999999999998</c:v>
                </c:pt>
                <c:pt idx="16399">
                  <c:v>16.398</c:v>
                </c:pt>
                <c:pt idx="16400">
                  <c:v>16.399000000000001</c:v>
                </c:pt>
                <c:pt idx="16401">
                  <c:v>16.399999999999999</c:v>
                </c:pt>
                <c:pt idx="16402">
                  <c:v>16.401</c:v>
                </c:pt>
                <c:pt idx="16403">
                  <c:v>16.402000000000001</c:v>
                </c:pt>
                <c:pt idx="16404">
                  <c:v>16.402999999999999</c:v>
                </c:pt>
                <c:pt idx="16405">
                  <c:v>16.404</c:v>
                </c:pt>
                <c:pt idx="16406">
                  <c:v>16.405000000000001</c:v>
                </c:pt>
                <c:pt idx="16407">
                  <c:v>16.405999999999999</c:v>
                </c:pt>
                <c:pt idx="16408">
                  <c:v>16.407</c:v>
                </c:pt>
                <c:pt idx="16409">
                  <c:v>16.408000000000001</c:v>
                </c:pt>
                <c:pt idx="16410">
                  <c:v>16.408999999999999</c:v>
                </c:pt>
                <c:pt idx="16411">
                  <c:v>16.41</c:v>
                </c:pt>
                <c:pt idx="16412">
                  <c:v>16.411000000000001</c:v>
                </c:pt>
                <c:pt idx="16413">
                  <c:v>16.411999999999999</c:v>
                </c:pt>
                <c:pt idx="16414">
                  <c:v>16.413</c:v>
                </c:pt>
                <c:pt idx="16415">
                  <c:v>16.414000000000001</c:v>
                </c:pt>
                <c:pt idx="16416">
                  <c:v>16.414999999999999</c:v>
                </c:pt>
                <c:pt idx="16417">
                  <c:v>16.416</c:v>
                </c:pt>
                <c:pt idx="16418">
                  <c:v>16.417000000000002</c:v>
                </c:pt>
                <c:pt idx="16419">
                  <c:v>16.417999999999999</c:v>
                </c:pt>
                <c:pt idx="16420">
                  <c:v>16.419</c:v>
                </c:pt>
                <c:pt idx="16421">
                  <c:v>16.420000000000002</c:v>
                </c:pt>
                <c:pt idx="16422">
                  <c:v>16.420999999999999</c:v>
                </c:pt>
                <c:pt idx="16423">
                  <c:v>16.422000000000001</c:v>
                </c:pt>
                <c:pt idx="16424">
                  <c:v>16.422999999999998</c:v>
                </c:pt>
                <c:pt idx="16425">
                  <c:v>16.423999999999999</c:v>
                </c:pt>
                <c:pt idx="16426">
                  <c:v>16.425000000000001</c:v>
                </c:pt>
                <c:pt idx="16427">
                  <c:v>16.425999999999998</c:v>
                </c:pt>
                <c:pt idx="16428">
                  <c:v>16.427</c:v>
                </c:pt>
                <c:pt idx="16429">
                  <c:v>16.428000000000001</c:v>
                </c:pt>
                <c:pt idx="16430">
                  <c:v>16.428999999999998</c:v>
                </c:pt>
                <c:pt idx="16431">
                  <c:v>16.43</c:v>
                </c:pt>
                <c:pt idx="16432">
                  <c:v>16.431000000000001</c:v>
                </c:pt>
                <c:pt idx="16433">
                  <c:v>16.431999999999999</c:v>
                </c:pt>
                <c:pt idx="16434">
                  <c:v>16.433</c:v>
                </c:pt>
                <c:pt idx="16435">
                  <c:v>16.434000000000001</c:v>
                </c:pt>
                <c:pt idx="16436">
                  <c:v>16.434999999999999</c:v>
                </c:pt>
                <c:pt idx="16437">
                  <c:v>16.436</c:v>
                </c:pt>
                <c:pt idx="16438">
                  <c:v>16.437000000000001</c:v>
                </c:pt>
                <c:pt idx="16439">
                  <c:v>16.437999999999999</c:v>
                </c:pt>
                <c:pt idx="16440">
                  <c:v>16.439</c:v>
                </c:pt>
                <c:pt idx="16441">
                  <c:v>16.440000000000001</c:v>
                </c:pt>
                <c:pt idx="16442">
                  <c:v>16.440999999999999</c:v>
                </c:pt>
                <c:pt idx="16443">
                  <c:v>16.442</c:v>
                </c:pt>
                <c:pt idx="16444">
                  <c:v>16.443000000000001</c:v>
                </c:pt>
                <c:pt idx="16445">
                  <c:v>16.443999999999999</c:v>
                </c:pt>
                <c:pt idx="16446">
                  <c:v>16.445</c:v>
                </c:pt>
                <c:pt idx="16447">
                  <c:v>16.446000000000002</c:v>
                </c:pt>
                <c:pt idx="16448">
                  <c:v>16.446999999999999</c:v>
                </c:pt>
                <c:pt idx="16449">
                  <c:v>16.448</c:v>
                </c:pt>
                <c:pt idx="16450">
                  <c:v>16.449000000000002</c:v>
                </c:pt>
                <c:pt idx="16451">
                  <c:v>16.45</c:v>
                </c:pt>
                <c:pt idx="16452">
                  <c:v>16.451000000000001</c:v>
                </c:pt>
                <c:pt idx="16453">
                  <c:v>16.452000000000002</c:v>
                </c:pt>
                <c:pt idx="16454">
                  <c:v>16.452999999999999</c:v>
                </c:pt>
                <c:pt idx="16455">
                  <c:v>16.454000000000001</c:v>
                </c:pt>
                <c:pt idx="16456">
                  <c:v>16.454999999999998</c:v>
                </c:pt>
                <c:pt idx="16457">
                  <c:v>16.456</c:v>
                </c:pt>
                <c:pt idx="16458">
                  <c:v>16.457000000000001</c:v>
                </c:pt>
                <c:pt idx="16459">
                  <c:v>16.457999999999998</c:v>
                </c:pt>
                <c:pt idx="16460">
                  <c:v>16.459</c:v>
                </c:pt>
                <c:pt idx="16461">
                  <c:v>16.46</c:v>
                </c:pt>
                <c:pt idx="16462">
                  <c:v>16.460999999999999</c:v>
                </c:pt>
                <c:pt idx="16463">
                  <c:v>16.462</c:v>
                </c:pt>
                <c:pt idx="16464">
                  <c:v>16.463000000000001</c:v>
                </c:pt>
                <c:pt idx="16465">
                  <c:v>16.463999999999999</c:v>
                </c:pt>
                <c:pt idx="16466">
                  <c:v>16.465</c:v>
                </c:pt>
                <c:pt idx="16467">
                  <c:v>16.466000000000001</c:v>
                </c:pt>
                <c:pt idx="16468">
                  <c:v>16.466999999999999</c:v>
                </c:pt>
                <c:pt idx="16469">
                  <c:v>16.468</c:v>
                </c:pt>
                <c:pt idx="16470">
                  <c:v>16.469000000000001</c:v>
                </c:pt>
                <c:pt idx="16471">
                  <c:v>16.47</c:v>
                </c:pt>
                <c:pt idx="16472">
                  <c:v>16.471</c:v>
                </c:pt>
                <c:pt idx="16473">
                  <c:v>16.472000000000001</c:v>
                </c:pt>
                <c:pt idx="16474">
                  <c:v>16.472999999999999</c:v>
                </c:pt>
                <c:pt idx="16475">
                  <c:v>16.474</c:v>
                </c:pt>
                <c:pt idx="16476">
                  <c:v>16.475000000000001</c:v>
                </c:pt>
                <c:pt idx="16477">
                  <c:v>16.475999999999999</c:v>
                </c:pt>
                <c:pt idx="16478">
                  <c:v>16.477</c:v>
                </c:pt>
                <c:pt idx="16479">
                  <c:v>16.478000000000002</c:v>
                </c:pt>
                <c:pt idx="16480">
                  <c:v>16.478999999999999</c:v>
                </c:pt>
                <c:pt idx="16481">
                  <c:v>16.48</c:v>
                </c:pt>
                <c:pt idx="16482">
                  <c:v>16.481000000000002</c:v>
                </c:pt>
                <c:pt idx="16483">
                  <c:v>16.481999999999999</c:v>
                </c:pt>
                <c:pt idx="16484">
                  <c:v>16.483000000000001</c:v>
                </c:pt>
                <c:pt idx="16485">
                  <c:v>16.484000000000002</c:v>
                </c:pt>
                <c:pt idx="16486">
                  <c:v>16.484999999999999</c:v>
                </c:pt>
                <c:pt idx="16487">
                  <c:v>16.486000000000001</c:v>
                </c:pt>
                <c:pt idx="16488">
                  <c:v>16.486999999999998</c:v>
                </c:pt>
                <c:pt idx="16489">
                  <c:v>16.488</c:v>
                </c:pt>
                <c:pt idx="16490">
                  <c:v>16.489000000000001</c:v>
                </c:pt>
                <c:pt idx="16491">
                  <c:v>16.489999999999998</c:v>
                </c:pt>
                <c:pt idx="16492">
                  <c:v>16.491</c:v>
                </c:pt>
                <c:pt idx="16493">
                  <c:v>16.492000000000001</c:v>
                </c:pt>
                <c:pt idx="16494">
                  <c:v>16.492999999999999</c:v>
                </c:pt>
                <c:pt idx="16495">
                  <c:v>16.494</c:v>
                </c:pt>
                <c:pt idx="16496">
                  <c:v>16.495000000000001</c:v>
                </c:pt>
                <c:pt idx="16497">
                  <c:v>16.495999999999999</c:v>
                </c:pt>
                <c:pt idx="16498">
                  <c:v>16.497</c:v>
                </c:pt>
                <c:pt idx="16499">
                  <c:v>16.498000000000001</c:v>
                </c:pt>
                <c:pt idx="16500">
                  <c:v>16.498999999999999</c:v>
                </c:pt>
                <c:pt idx="16501">
                  <c:v>16.5</c:v>
                </c:pt>
                <c:pt idx="16502">
                  <c:v>16.501000000000001</c:v>
                </c:pt>
                <c:pt idx="16503">
                  <c:v>16.501999999999999</c:v>
                </c:pt>
                <c:pt idx="16504">
                  <c:v>16.503</c:v>
                </c:pt>
                <c:pt idx="16505">
                  <c:v>16.504000000000001</c:v>
                </c:pt>
                <c:pt idx="16506">
                  <c:v>16.504999999999999</c:v>
                </c:pt>
                <c:pt idx="16507">
                  <c:v>16.506</c:v>
                </c:pt>
                <c:pt idx="16508">
                  <c:v>16.507000000000001</c:v>
                </c:pt>
                <c:pt idx="16509">
                  <c:v>16.507999999999999</c:v>
                </c:pt>
                <c:pt idx="16510">
                  <c:v>16.509</c:v>
                </c:pt>
                <c:pt idx="16511">
                  <c:v>16.510000000000002</c:v>
                </c:pt>
                <c:pt idx="16512">
                  <c:v>16.510999999999999</c:v>
                </c:pt>
                <c:pt idx="16513">
                  <c:v>16.512</c:v>
                </c:pt>
                <c:pt idx="16514">
                  <c:v>16.513000000000002</c:v>
                </c:pt>
                <c:pt idx="16515">
                  <c:v>16.513999999999999</c:v>
                </c:pt>
                <c:pt idx="16516">
                  <c:v>16.515000000000001</c:v>
                </c:pt>
                <c:pt idx="16517">
                  <c:v>16.515999999999998</c:v>
                </c:pt>
                <c:pt idx="16518">
                  <c:v>16.516999999999999</c:v>
                </c:pt>
                <c:pt idx="16519">
                  <c:v>16.518000000000001</c:v>
                </c:pt>
                <c:pt idx="16520">
                  <c:v>16.518999999999998</c:v>
                </c:pt>
                <c:pt idx="16521">
                  <c:v>16.52</c:v>
                </c:pt>
                <c:pt idx="16522">
                  <c:v>16.521000000000001</c:v>
                </c:pt>
                <c:pt idx="16523">
                  <c:v>16.521999999999998</c:v>
                </c:pt>
                <c:pt idx="16524">
                  <c:v>16.523</c:v>
                </c:pt>
                <c:pt idx="16525">
                  <c:v>16.524000000000001</c:v>
                </c:pt>
                <c:pt idx="16526">
                  <c:v>16.524999999999999</c:v>
                </c:pt>
                <c:pt idx="16527">
                  <c:v>16.526</c:v>
                </c:pt>
                <c:pt idx="16528">
                  <c:v>16.527000000000001</c:v>
                </c:pt>
                <c:pt idx="16529">
                  <c:v>16.527999999999999</c:v>
                </c:pt>
                <c:pt idx="16530">
                  <c:v>16.529</c:v>
                </c:pt>
                <c:pt idx="16531">
                  <c:v>16.53</c:v>
                </c:pt>
                <c:pt idx="16532">
                  <c:v>16.530999999999999</c:v>
                </c:pt>
                <c:pt idx="16533">
                  <c:v>16.532</c:v>
                </c:pt>
                <c:pt idx="16534">
                  <c:v>16.533000000000001</c:v>
                </c:pt>
                <c:pt idx="16535">
                  <c:v>16.533999999999999</c:v>
                </c:pt>
                <c:pt idx="16536">
                  <c:v>16.535</c:v>
                </c:pt>
                <c:pt idx="16537">
                  <c:v>16.536000000000001</c:v>
                </c:pt>
                <c:pt idx="16538">
                  <c:v>16.536999999999999</c:v>
                </c:pt>
                <c:pt idx="16539">
                  <c:v>16.538</c:v>
                </c:pt>
                <c:pt idx="16540">
                  <c:v>16.539000000000001</c:v>
                </c:pt>
                <c:pt idx="16541">
                  <c:v>16.54</c:v>
                </c:pt>
                <c:pt idx="16542">
                  <c:v>16.541</c:v>
                </c:pt>
                <c:pt idx="16543">
                  <c:v>16.542000000000002</c:v>
                </c:pt>
                <c:pt idx="16544">
                  <c:v>16.542999999999999</c:v>
                </c:pt>
                <c:pt idx="16545">
                  <c:v>16.544</c:v>
                </c:pt>
                <c:pt idx="16546">
                  <c:v>16.545000000000002</c:v>
                </c:pt>
                <c:pt idx="16547">
                  <c:v>16.545999999999999</c:v>
                </c:pt>
                <c:pt idx="16548">
                  <c:v>16.547000000000001</c:v>
                </c:pt>
                <c:pt idx="16549">
                  <c:v>16.547999999999998</c:v>
                </c:pt>
                <c:pt idx="16550">
                  <c:v>16.548999999999999</c:v>
                </c:pt>
                <c:pt idx="16551">
                  <c:v>16.55</c:v>
                </c:pt>
                <c:pt idx="16552">
                  <c:v>16.550999999999998</c:v>
                </c:pt>
                <c:pt idx="16553">
                  <c:v>16.552</c:v>
                </c:pt>
                <c:pt idx="16554">
                  <c:v>16.553000000000001</c:v>
                </c:pt>
                <c:pt idx="16555">
                  <c:v>16.553999999999998</c:v>
                </c:pt>
                <c:pt idx="16556">
                  <c:v>16.555</c:v>
                </c:pt>
                <c:pt idx="16557">
                  <c:v>16.556000000000001</c:v>
                </c:pt>
                <c:pt idx="16558">
                  <c:v>16.556999999999999</c:v>
                </c:pt>
                <c:pt idx="16559">
                  <c:v>16.558</c:v>
                </c:pt>
                <c:pt idx="16560">
                  <c:v>16.559000000000001</c:v>
                </c:pt>
                <c:pt idx="16561">
                  <c:v>16.559999999999999</c:v>
                </c:pt>
                <c:pt idx="16562">
                  <c:v>16.561</c:v>
                </c:pt>
                <c:pt idx="16563">
                  <c:v>16.562000000000001</c:v>
                </c:pt>
                <c:pt idx="16564">
                  <c:v>16.562999999999999</c:v>
                </c:pt>
                <c:pt idx="16565">
                  <c:v>16.564</c:v>
                </c:pt>
                <c:pt idx="16566">
                  <c:v>16.565000000000001</c:v>
                </c:pt>
                <c:pt idx="16567">
                  <c:v>16.565999999999999</c:v>
                </c:pt>
                <c:pt idx="16568">
                  <c:v>16.567</c:v>
                </c:pt>
                <c:pt idx="16569">
                  <c:v>16.568000000000001</c:v>
                </c:pt>
                <c:pt idx="16570">
                  <c:v>16.568999999999999</c:v>
                </c:pt>
                <c:pt idx="16571">
                  <c:v>16.57</c:v>
                </c:pt>
                <c:pt idx="16572">
                  <c:v>16.571000000000002</c:v>
                </c:pt>
                <c:pt idx="16573">
                  <c:v>16.571999999999999</c:v>
                </c:pt>
                <c:pt idx="16574">
                  <c:v>16.573</c:v>
                </c:pt>
                <c:pt idx="16575">
                  <c:v>16.574000000000002</c:v>
                </c:pt>
                <c:pt idx="16576">
                  <c:v>16.574999999999999</c:v>
                </c:pt>
                <c:pt idx="16577">
                  <c:v>16.576000000000001</c:v>
                </c:pt>
                <c:pt idx="16578">
                  <c:v>16.577000000000002</c:v>
                </c:pt>
                <c:pt idx="16579">
                  <c:v>16.577999999999999</c:v>
                </c:pt>
                <c:pt idx="16580">
                  <c:v>16.579000000000001</c:v>
                </c:pt>
                <c:pt idx="16581">
                  <c:v>16.579999999999998</c:v>
                </c:pt>
                <c:pt idx="16582">
                  <c:v>16.581</c:v>
                </c:pt>
                <c:pt idx="16583">
                  <c:v>16.582000000000001</c:v>
                </c:pt>
                <c:pt idx="16584">
                  <c:v>16.582999999999998</c:v>
                </c:pt>
                <c:pt idx="16585">
                  <c:v>16.584</c:v>
                </c:pt>
                <c:pt idx="16586">
                  <c:v>16.585000000000001</c:v>
                </c:pt>
                <c:pt idx="16587">
                  <c:v>16.585999999999999</c:v>
                </c:pt>
                <c:pt idx="16588">
                  <c:v>16.587</c:v>
                </c:pt>
                <c:pt idx="16589">
                  <c:v>16.588000000000001</c:v>
                </c:pt>
                <c:pt idx="16590">
                  <c:v>16.588999999999999</c:v>
                </c:pt>
                <c:pt idx="16591">
                  <c:v>16.59</c:v>
                </c:pt>
                <c:pt idx="16592">
                  <c:v>16.591000000000001</c:v>
                </c:pt>
                <c:pt idx="16593">
                  <c:v>16.591999999999999</c:v>
                </c:pt>
                <c:pt idx="16594">
                  <c:v>16.593</c:v>
                </c:pt>
                <c:pt idx="16595">
                  <c:v>16.594000000000001</c:v>
                </c:pt>
                <c:pt idx="16596">
                  <c:v>16.594999999999999</c:v>
                </c:pt>
                <c:pt idx="16597">
                  <c:v>16.596</c:v>
                </c:pt>
                <c:pt idx="16598">
                  <c:v>16.597000000000001</c:v>
                </c:pt>
                <c:pt idx="16599">
                  <c:v>16.597999999999999</c:v>
                </c:pt>
                <c:pt idx="16600">
                  <c:v>16.599</c:v>
                </c:pt>
                <c:pt idx="16601">
                  <c:v>16.600000000000001</c:v>
                </c:pt>
                <c:pt idx="16602">
                  <c:v>16.600999999999999</c:v>
                </c:pt>
                <c:pt idx="16603">
                  <c:v>16.602</c:v>
                </c:pt>
                <c:pt idx="16604">
                  <c:v>16.603000000000002</c:v>
                </c:pt>
                <c:pt idx="16605">
                  <c:v>16.603999999999999</c:v>
                </c:pt>
                <c:pt idx="16606">
                  <c:v>16.605</c:v>
                </c:pt>
                <c:pt idx="16607">
                  <c:v>16.606000000000002</c:v>
                </c:pt>
                <c:pt idx="16608">
                  <c:v>16.606999999999999</c:v>
                </c:pt>
                <c:pt idx="16609">
                  <c:v>16.608000000000001</c:v>
                </c:pt>
                <c:pt idx="16610">
                  <c:v>16.609000000000002</c:v>
                </c:pt>
                <c:pt idx="16611">
                  <c:v>16.61</c:v>
                </c:pt>
                <c:pt idx="16612">
                  <c:v>16.611000000000001</c:v>
                </c:pt>
                <c:pt idx="16613">
                  <c:v>16.611999999999998</c:v>
                </c:pt>
                <c:pt idx="16614">
                  <c:v>16.613</c:v>
                </c:pt>
                <c:pt idx="16615">
                  <c:v>16.614000000000001</c:v>
                </c:pt>
                <c:pt idx="16616">
                  <c:v>16.614999999999998</c:v>
                </c:pt>
                <c:pt idx="16617">
                  <c:v>16.616</c:v>
                </c:pt>
                <c:pt idx="16618">
                  <c:v>16.617000000000001</c:v>
                </c:pt>
                <c:pt idx="16619">
                  <c:v>16.617999999999999</c:v>
                </c:pt>
                <c:pt idx="16620">
                  <c:v>16.619</c:v>
                </c:pt>
                <c:pt idx="16621">
                  <c:v>16.62</c:v>
                </c:pt>
                <c:pt idx="16622">
                  <c:v>16.620999999999999</c:v>
                </c:pt>
                <c:pt idx="16623">
                  <c:v>16.622</c:v>
                </c:pt>
                <c:pt idx="16624">
                  <c:v>16.623000000000001</c:v>
                </c:pt>
                <c:pt idx="16625">
                  <c:v>16.623999999999999</c:v>
                </c:pt>
                <c:pt idx="16626">
                  <c:v>16.625</c:v>
                </c:pt>
                <c:pt idx="16627">
                  <c:v>16.626000000000001</c:v>
                </c:pt>
                <c:pt idx="16628">
                  <c:v>16.626999999999999</c:v>
                </c:pt>
                <c:pt idx="16629">
                  <c:v>16.628</c:v>
                </c:pt>
                <c:pt idx="16630">
                  <c:v>16.629000000000001</c:v>
                </c:pt>
                <c:pt idx="16631">
                  <c:v>16.63</c:v>
                </c:pt>
                <c:pt idx="16632">
                  <c:v>16.631</c:v>
                </c:pt>
                <c:pt idx="16633">
                  <c:v>16.632000000000001</c:v>
                </c:pt>
                <c:pt idx="16634">
                  <c:v>16.632999999999999</c:v>
                </c:pt>
                <c:pt idx="16635">
                  <c:v>16.634</c:v>
                </c:pt>
                <c:pt idx="16636">
                  <c:v>16.635000000000002</c:v>
                </c:pt>
                <c:pt idx="16637">
                  <c:v>16.635999999999999</c:v>
                </c:pt>
                <c:pt idx="16638">
                  <c:v>16.637</c:v>
                </c:pt>
                <c:pt idx="16639">
                  <c:v>16.638000000000002</c:v>
                </c:pt>
                <c:pt idx="16640">
                  <c:v>16.638999999999999</c:v>
                </c:pt>
                <c:pt idx="16641">
                  <c:v>16.64</c:v>
                </c:pt>
                <c:pt idx="16642">
                  <c:v>16.640999999999998</c:v>
                </c:pt>
                <c:pt idx="16643">
                  <c:v>16.641999999999999</c:v>
                </c:pt>
                <c:pt idx="16644">
                  <c:v>16.643000000000001</c:v>
                </c:pt>
                <c:pt idx="16645">
                  <c:v>16.643999999999998</c:v>
                </c:pt>
                <c:pt idx="16646">
                  <c:v>16.645</c:v>
                </c:pt>
                <c:pt idx="16647">
                  <c:v>16.646000000000001</c:v>
                </c:pt>
                <c:pt idx="16648">
                  <c:v>16.646999999999998</c:v>
                </c:pt>
                <c:pt idx="16649">
                  <c:v>16.648</c:v>
                </c:pt>
                <c:pt idx="16650">
                  <c:v>16.649000000000001</c:v>
                </c:pt>
                <c:pt idx="16651">
                  <c:v>16.649999999999999</c:v>
                </c:pt>
                <c:pt idx="16652">
                  <c:v>16.651</c:v>
                </c:pt>
                <c:pt idx="16653">
                  <c:v>16.652000000000001</c:v>
                </c:pt>
                <c:pt idx="16654">
                  <c:v>16.652999999999999</c:v>
                </c:pt>
                <c:pt idx="16655">
                  <c:v>16.654</c:v>
                </c:pt>
                <c:pt idx="16656">
                  <c:v>16.655000000000001</c:v>
                </c:pt>
                <c:pt idx="16657">
                  <c:v>16.655999999999999</c:v>
                </c:pt>
                <c:pt idx="16658">
                  <c:v>16.657</c:v>
                </c:pt>
                <c:pt idx="16659">
                  <c:v>16.658000000000001</c:v>
                </c:pt>
                <c:pt idx="16660">
                  <c:v>16.658999999999999</c:v>
                </c:pt>
                <c:pt idx="16661">
                  <c:v>16.66</c:v>
                </c:pt>
                <c:pt idx="16662">
                  <c:v>16.661000000000001</c:v>
                </c:pt>
                <c:pt idx="16663">
                  <c:v>16.661999999999999</c:v>
                </c:pt>
                <c:pt idx="16664">
                  <c:v>16.663</c:v>
                </c:pt>
                <c:pt idx="16665">
                  <c:v>16.664000000000001</c:v>
                </c:pt>
                <c:pt idx="16666">
                  <c:v>16.664999999999999</c:v>
                </c:pt>
                <c:pt idx="16667">
                  <c:v>16.666</c:v>
                </c:pt>
                <c:pt idx="16668">
                  <c:v>16.667000000000002</c:v>
                </c:pt>
                <c:pt idx="16669">
                  <c:v>16.667999999999999</c:v>
                </c:pt>
                <c:pt idx="16670">
                  <c:v>16.669</c:v>
                </c:pt>
                <c:pt idx="16671">
                  <c:v>16.670000000000002</c:v>
                </c:pt>
                <c:pt idx="16672">
                  <c:v>16.670999999999999</c:v>
                </c:pt>
                <c:pt idx="16673">
                  <c:v>16.672000000000001</c:v>
                </c:pt>
                <c:pt idx="16674">
                  <c:v>16.672999999999998</c:v>
                </c:pt>
                <c:pt idx="16675">
                  <c:v>16.673999999999999</c:v>
                </c:pt>
                <c:pt idx="16676">
                  <c:v>16.675000000000001</c:v>
                </c:pt>
                <c:pt idx="16677">
                  <c:v>16.675999999999998</c:v>
                </c:pt>
                <c:pt idx="16678">
                  <c:v>16.677</c:v>
                </c:pt>
                <c:pt idx="16679">
                  <c:v>16.678000000000001</c:v>
                </c:pt>
                <c:pt idx="16680">
                  <c:v>16.678999999999998</c:v>
                </c:pt>
                <c:pt idx="16681">
                  <c:v>16.68</c:v>
                </c:pt>
                <c:pt idx="16682">
                  <c:v>16.681000000000001</c:v>
                </c:pt>
                <c:pt idx="16683">
                  <c:v>16.681999999999999</c:v>
                </c:pt>
                <c:pt idx="16684">
                  <c:v>16.683</c:v>
                </c:pt>
                <c:pt idx="16685">
                  <c:v>16.684000000000001</c:v>
                </c:pt>
                <c:pt idx="16686">
                  <c:v>16.684999999999999</c:v>
                </c:pt>
                <c:pt idx="16687">
                  <c:v>16.686</c:v>
                </c:pt>
                <c:pt idx="16688">
                  <c:v>16.687000000000001</c:v>
                </c:pt>
                <c:pt idx="16689">
                  <c:v>16.687999999999999</c:v>
                </c:pt>
                <c:pt idx="16690">
                  <c:v>16.689</c:v>
                </c:pt>
                <c:pt idx="16691">
                  <c:v>16.690000000000001</c:v>
                </c:pt>
                <c:pt idx="16692">
                  <c:v>16.690999999999999</c:v>
                </c:pt>
                <c:pt idx="16693">
                  <c:v>16.692</c:v>
                </c:pt>
                <c:pt idx="16694">
                  <c:v>16.693000000000001</c:v>
                </c:pt>
                <c:pt idx="16695">
                  <c:v>16.693999999999999</c:v>
                </c:pt>
                <c:pt idx="16696">
                  <c:v>16.695</c:v>
                </c:pt>
                <c:pt idx="16697">
                  <c:v>16.696000000000002</c:v>
                </c:pt>
                <c:pt idx="16698">
                  <c:v>16.696999999999999</c:v>
                </c:pt>
                <c:pt idx="16699">
                  <c:v>16.698</c:v>
                </c:pt>
                <c:pt idx="16700">
                  <c:v>16.699000000000002</c:v>
                </c:pt>
                <c:pt idx="16701">
                  <c:v>16.7</c:v>
                </c:pt>
                <c:pt idx="16702">
                  <c:v>16.701000000000001</c:v>
                </c:pt>
                <c:pt idx="16703">
                  <c:v>16.702000000000002</c:v>
                </c:pt>
                <c:pt idx="16704">
                  <c:v>16.702999999999999</c:v>
                </c:pt>
                <c:pt idx="16705">
                  <c:v>16.704000000000001</c:v>
                </c:pt>
                <c:pt idx="16706">
                  <c:v>16.704999999999998</c:v>
                </c:pt>
                <c:pt idx="16707">
                  <c:v>16.706</c:v>
                </c:pt>
                <c:pt idx="16708">
                  <c:v>16.707000000000001</c:v>
                </c:pt>
                <c:pt idx="16709">
                  <c:v>16.707999999999998</c:v>
                </c:pt>
                <c:pt idx="16710">
                  <c:v>16.709</c:v>
                </c:pt>
                <c:pt idx="16711">
                  <c:v>16.71</c:v>
                </c:pt>
                <c:pt idx="16712">
                  <c:v>16.710999999999999</c:v>
                </c:pt>
                <c:pt idx="16713">
                  <c:v>16.712</c:v>
                </c:pt>
                <c:pt idx="16714">
                  <c:v>16.713000000000001</c:v>
                </c:pt>
                <c:pt idx="16715">
                  <c:v>16.713999999999999</c:v>
                </c:pt>
                <c:pt idx="16716">
                  <c:v>16.715</c:v>
                </c:pt>
                <c:pt idx="16717">
                  <c:v>16.716000000000001</c:v>
                </c:pt>
                <c:pt idx="16718">
                  <c:v>16.716999999999999</c:v>
                </c:pt>
                <c:pt idx="16719">
                  <c:v>16.718</c:v>
                </c:pt>
                <c:pt idx="16720">
                  <c:v>16.719000000000001</c:v>
                </c:pt>
                <c:pt idx="16721">
                  <c:v>16.72</c:v>
                </c:pt>
                <c:pt idx="16722">
                  <c:v>16.721</c:v>
                </c:pt>
                <c:pt idx="16723">
                  <c:v>16.722000000000001</c:v>
                </c:pt>
                <c:pt idx="16724">
                  <c:v>16.722999999999999</c:v>
                </c:pt>
                <c:pt idx="16725">
                  <c:v>16.724</c:v>
                </c:pt>
                <c:pt idx="16726">
                  <c:v>16.725000000000001</c:v>
                </c:pt>
                <c:pt idx="16727">
                  <c:v>16.725999999999999</c:v>
                </c:pt>
                <c:pt idx="16728">
                  <c:v>16.727</c:v>
                </c:pt>
                <c:pt idx="16729">
                  <c:v>16.728000000000002</c:v>
                </c:pt>
                <c:pt idx="16730">
                  <c:v>16.728999999999999</c:v>
                </c:pt>
                <c:pt idx="16731">
                  <c:v>16.73</c:v>
                </c:pt>
                <c:pt idx="16732">
                  <c:v>16.731000000000002</c:v>
                </c:pt>
                <c:pt idx="16733">
                  <c:v>16.731999999999999</c:v>
                </c:pt>
                <c:pt idx="16734">
                  <c:v>16.733000000000001</c:v>
                </c:pt>
                <c:pt idx="16735">
                  <c:v>16.734000000000002</c:v>
                </c:pt>
                <c:pt idx="16736">
                  <c:v>16.734999999999999</c:v>
                </c:pt>
                <c:pt idx="16737">
                  <c:v>16.736000000000001</c:v>
                </c:pt>
                <c:pt idx="16738">
                  <c:v>16.736999999999998</c:v>
                </c:pt>
                <c:pt idx="16739">
                  <c:v>16.738</c:v>
                </c:pt>
                <c:pt idx="16740">
                  <c:v>16.739000000000001</c:v>
                </c:pt>
                <c:pt idx="16741">
                  <c:v>16.739999999999998</c:v>
                </c:pt>
                <c:pt idx="16742">
                  <c:v>16.741</c:v>
                </c:pt>
                <c:pt idx="16743">
                  <c:v>16.742000000000001</c:v>
                </c:pt>
                <c:pt idx="16744">
                  <c:v>16.742999999999999</c:v>
                </c:pt>
                <c:pt idx="16745">
                  <c:v>16.744</c:v>
                </c:pt>
                <c:pt idx="16746">
                  <c:v>16.745000000000001</c:v>
                </c:pt>
                <c:pt idx="16747">
                  <c:v>16.745999999999999</c:v>
                </c:pt>
                <c:pt idx="16748">
                  <c:v>16.747</c:v>
                </c:pt>
                <c:pt idx="16749">
                  <c:v>16.748000000000001</c:v>
                </c:pt>
                <c:pt idx="16750">
                  <c:v>16.748999999999999</c:v>
                </c:pt>
                <c:pt idx="16751">
                  <c:v>16.75</c:v>
                </c:pt>
                <c:pt idx="16752">
                  <c:v>16.751000000000001</c:v>
                </c:pt>
                <c:pt idx="16753">
                  <c:v>16.751999999999999</c:v>
                </c:pt>
                <c:pt idx="16754">
                  <c:v>16.753</c:v>
                </c:pt>
                <c:pt idx="16755">
                  <c:v>16.754000000000001</c:v>
                </c:pt>
                <c:pt idx="16756">
                  <c:v>16.754999999999999</c:v>
                </c:pt>
                <c:pt idx="16757">
                  <c:v>16.756</c:v>
                </c:pt>
                <c:pt idx="16758">
                  <c:v>16.757000000000001</c:v>
                </c:pt>
                <c:pt idx="16759">
                  <c:v>16.757999999999999</c:v>
                </c:pt>
                <c:pt idx="16760">
                  <c:v>16.759</c:v>
                </c:pt>
                <c:pt idx="16761">
                  <c:v>16.760000000000002</c:v>
                </c:pt>
                <c:pt idx="16762">
                  <c:v>16.760999999999999</c:v>
                </c:pt>
                <c:pt idx="16763">
                  <c:v>16.762</c:v>
                </c:pt>
                <c:pt idx="16764">
                  <c:v>16.763000000000002</c:v>
                </c:pt>
                <c:pt idx="16765">
                  <c:v>16.763999999999999</c:v>
                </c:pt>
                <c:pt idx="16766">
                  <c:v>16.765000000000001</c:v>
                </c:pt>
                <c:pt idx="16767">
                  <c:v>16.765999999999998</c:v>
                </c:pt>
                <c:pt idx="16768">
                  <c:v>16.766999999999999</c:v>
                </c:pt>
                <c:pt idx="16769">
                  <c:v>16.768000000000001</c:v>
                </c:pt>
                <c:pt idx="16770">
                  <c:v>16.768999999999998</c:v>
                </c:pt>
                <c:pt idx="16771">
                  <c:v>16.77</c:v>
                </c:pt>
                <c:pt idx="16772">
                  <c:v>16.771000000000001</c:v>
                </c:pt>
                <c:pt idx="16773">
                  <c:v>16.771999999999998</c:v>
                </c:pt>
                <c:pt idx="16774">
                  <c:v>16.773</c:v>
                </c:pt>
                <c:pt idx="16775">
                  <c:v>16.774000000000001</c:v>
                </c:pt>
                <c:pt idx="16776">
                  <c:v>16.774999999999999</c:v>
                </c:pt>
                <c:pt idx="16777">
                  <c:v>16.776</c:v>
                </c:pt>
                <c:pt idx="16778">
                  <c:v>16.777000000000001</c:v>
                </c:pt>
                <c:pt idx="16779">
                  <c:v>16.777999999999999</c:v>
                </c:pt>
                <c:pt idx="16780">
                  <c:v>16.779</c:v>
                </c:pt>
                <c:pt idx="16781">
                  <c:v>16.78</c:v>
                </c:pt>
                <c:pt idx="16782">
                  <c:v>16.780999999999999</c:v>
                </c:pt>
                <c:pt idx="16783">
                  <c:v>16.782</c:v>
                </c:pt>
                <c:pt idx="16784">
                  <c:v>16.783000000000001</c:v>
                </c:pt>
                <c:pt idx="16785">
                  <c:v>16.783999999999999</c:v>
                </c:pt>
                <c:pt idx="16786">
                  <c:v>16.785</c:v>
                </c:pt>
                <c:pt idx="16787">
                  <c:v>16.786000000000001</c:v>
                </c:pt>
                <c:pt idx="16788">
                  <c:v>16.786999999999999</c:v>
                </c:pt>
                <c:pt idx="16789">
                  <c:v>16.788</c:v>
                </c:pt>
                <c:pt idx="16790">
                  <c:v>16.789000000000001</c:v>
                </c:pt>
                <c:pt idx="16791">
                  <c:v>16.79</c:v>
                </c:pt>
                <c:pt idx="16792">
                  <c:v>16.791</c:v>
                </c:pt>
                <c:pt idx="16793">
                  <c:v>16.792000000000002</c:v>
                </c:pt>
                <c:pt idx="16794">
                  <c:v>16.792999999999999</c:v>
                </c:pt>
                <c:pt idx="16795">
                  <c:v>16.794</c:v>
                </c:pt>
                <c:pt idx="16796">
                  <c:v>16.795000000000002</c:v>
                </c:pt>
                <c:pt idx="16797">
                  <c:v>16.795999999999999</c:v>
                </c:pt>
                <c:pt idx="16798">
                  <c:v>16.797000000000001</c:v>
                </c:pt>
                <c:pt idx="16799">
                  <c:v>16.797999999999998</c:v>
                </c:pt>
                <c:pt idx="16800">
                  <c:v>16.798999999999999</c:v>
                </c:pt>
                <c:pt idx="16801">
                  <c:v>16.8</c:v>
                </c:pt>
                <c:pt idx="16802">
                  <c:v>16.800999999999998</c:v>
                </c:pt>
                <c:pt idx="16803">
                  <c:v>16.802</c:v>
                </c:pt>
                <c:pt idx="16804">
                  <c:v>16.803000000000001</c:v>
                </c:pt>
                <c:pt idx="16805">
                  <c:v>16.803999999999998</c:v>
                </c:pt>
                <c:pt idx="16806">
                  <c:v>16.805</c:v>
                </c:pt>
                <c:pt idx="16807">
                  <c:v>16.806000000000001</c:v>
                </c:pt>
                <c:pt idx="16808">
                  <c:v>16.806999999999999</c:v>
                </c:pt>
                <c:pt idx="16809">
                  <c:v>16.808</c:v>
                </c:pt>
                <c:pt idx="16810">
                  <c:v>16.809000000000001</c:v>
                </c:pt>
                <c:pt idx="16811">
                  <c:v>16.809999999999999</c:v>
                </c:pt>
                <c:pt idx="16812">
                  <c:v>16.811</c:v>
                </c:pt>
                <c:pt idx="16813">
                  <c:v>16.812000000000001</c:v>
                </c:pt>
                <c:pt idx="16814">
                  <c:v>16.812999999999999</c:v>
                </c:pt>
                <c:pt idx="16815">
                  <c:v>16.814</c:v>
                </c:pt>
                <c:pt idx="16816">
                  <c:v>16.815000000000001</c:v>
                </c:pt>
                <c:pt idx="16817">
                  <c:v>16.815999999999999</c:v>
                </c:pt>
                <c:pt idx="16818">
                  <c:v>16.817</c:v>
                </c:pt>
                <c:pt idx="16819">
                  <c:v>16.818000000000001</c:v>
                </c:pt>
                <c:pt idx="16820">
                  <c:v>16.818999999999999</c:v>
                </c:pt>
                <c:pt idx="16821">
                  <c:v>16.82</c:v>
                </c:pt>
                <c:pt idx="16822">
                  <c:v>16.821000000000002</c:v>
                </c:pt>
                <c:pt idx="16823">
                  <c:v>16.821999999999999</c:v>
                </c:pt>
                <c:pt idx="16824">
                  <c:v>16.823</c:v>
                </c:pt>
                <c:pt idx="16825">
                  <c:v>16.824000000000002</c:v>
                </c:pt>
                <c:pt idx="16826">
                  <c:v>16.824999999999999</c:v>
                </c:pt>
                <c:pt idx="16827">
                  <c:v>16.826000000000001</c:v>
                </c:pt>
                <c:pt idx="16828">
                  <c:v>16.827000000000002</c:v>
                </c:pt>
                <c:pt idx="16829">
                  <c:v>16.827999999999999</c:v>
                </c:pt>
                <c:pt idx="16830">
                  <c:v>16.829000000000001</c:v>
                </c:pt>
                <c:pt idx="16831">
                  <c:v>16.829999999999998</c:v>
                </c:pt>
                <c:pt idx="16832">
                  <c:v>16.831</c:v>
                </c:pt>
                <c:pt idx="16833">
                  <c:v>16.832000000000001</c:v>
                </c:pt>
                <c:pt idx="16834">
                  <c:v>16.832999999999998</c:v>
                </c:pt>
                <c:pt idx="16835">
                  <c:v>16.834</c:v>
                </c:pt>
                <c:pt idx="16836">
                  <c:v>16.835000000000001</c:v>
                </c:pt>
                <c:pt idx="16837">
                  <c:v>16.835999999999999</c:v>
                </c:pt>
                <c:pt idx="16838">
                  <c:v>16.837</c:v>
                </c:pt>
                <c:pt idx="16839">
                  <c:v>16.838000000000001</c:v>
                </c:pt>
                <c:pt idx="16840">
                  <c:v>16.838999999999999</c:v>
                </c:pt>
                <c:pt idx="16841">
                  <c:v>16.84</c:v>
                </c:pt>
                <c:pt idx="16842">
                  <c:v>16.841000000000001</c:v>
                </c:pt>
                <c:pt idx="16843">
                  <c:v>16.841999999999999</c:v>
                </c:pt>
                <c:pt idx="16844">
                  <c:v>16.843</c:v>
                </c:pt>
                <c:pt idx="16845">
                  <c:v>16.844000000000001</c:v>
                </c:pt>
                <c:pt idx="16846">
                  <c:v>16.844999999999999</c:v>
                </c:pt>
                <c:pt idx="16847">
                  <c:v>16.846</c:v>
                </c:pt>
                <c:pt idx="16848">
                  <c:v>16.847000000000001</c:v>
                </c:pt>
                <c:pt idx="16849">
                  <c:v>16.847999999999999</c:v>
                </c:pt>
                <c:pt idx="16850">
                  <c:v>16.849</c:v>
                </c:pt>
                <c:pt idx="16851">
                  <c:v>16.850000000000001</c:v>
                </c:pt>
                <c:pt idx="16852">
                  <c:v>16.850999999999999</c:v>
                </c:pt>
                <c:pt idx="16853">
                  <c:v>16.852</c:v>
                </c:pt>
                <c:pt idx="16854">
                  <c:v>16.853000000000002</c:v>
                </c:pt>
                <c:pt idx="16855">
                  <c:v>16.853999999999999</c:v>
                </c:pt>
                <c:pt idx="16856">
                  <c:v>16.855</c:v>
                </c:pt>
                <c:pt idx="16857">
                  <c:v>16.856000000000002</c:v>
                </c:pt>
                <c:pt idx="16858">
                  <c:v>16.856999999999999</c:v>
                </c:pt>
                <c:pt idx="16859">
                  <c:v>16.858000000000001</c:v>
                </c:pt>
                <c:pt idx="16860">
                  <c:v>16.859000000000002</c:v>
                </c:pt>
                <c:pt idx="16861">
                  <c:v>16.86</c:v>
                </c:pt>
                <c:pt idx="16862">
                  <c:v>16.861000000000001</c:v>
                </c:pt>
                <c:pt idx="16863">
                  <c:v>16.861999999999998</c:v>
                </c:pt>
                <c:pt idx="16864">
                  <c:v>16.863</c:v>
                </c:pt>
                <c:pt idx="16865">
                  <c:v>16.864000000000001</c:v>
                </c:pt>
                <c:pt idx="16866">
                  <c:v>16.864999999999998</c:v>
                </c:pt>
                <c:pt idx="16867">
                  <c:v>16.866</c:v>
                </c:pt>
                <c:pt idx="16868">
                  <c:v>16.867000000000001</c:v>
                </c:pt>
                <c:pt idx="16869">
                  <c:v>16.867999999999999</c:v>
                </c:pt>
                <c:pt idx="16870">
                  <c:v>16.869</c:v>
                </c:pt>
                <c:pt idx="16871">
                  <c:v>16.87</c:v>
                </c:pt>
                <c:pt idx="16872">
                  <c:v>16.870999999999999</c:v>
                </c:pt>
                <c:pt idx="16873">
                  <c:v>16.872</c:v>
                </c:pt>
                <c:pt idx="16874">
                  <c:v>16.873000000000001</c:v>
                </c:pt>
                <c:pt idx="16875">
                  <c:v>16.873999999999999</c:v>
                </c:pt>
                <c:pt idx="16876">
                  <c:v>16.875</c:v>
                </c:pt>
                <c:pt idx="16877">
                  <c:v>16.876000000000001</c:v>
                </c:pt>
                <c:pt idx="16878">
                  <c:v>16.876999999999999</c:v>
                </c:pt>
                <c:pt idx="16879">
                  <c:v>16.878</c:v>
                </c:pt>
                <c:pt idx="16880">
                  <c:v>16.879000000000001</c:v>
                </c:pt>
                <c:pt idx="16881">
                  <c:v>16.88</c:v>
                </c:pt>
                <c:pt idx="16882">
                  <c:v>16.881</c:v>
                </c:pt>
                <c:pt idx="16883">
                  <c:v>16.882000000000001</c:v>
                </c:pt>
                <c:pt idx="16884">
                  <c:v>16.882999999999999</c:v>
                </c:pt>
                <c:pt idx="16885">
                  <c:v>16.884</c:v>
                </c:pt>
                <c:pt idx="16886">
                  <c:v>16.885000000000002</c:v>
                </c:pt>
                <c:pt idx="16887">
                  <c:v>16.885999999999999</c:v>
                </c:pt>
                <c:pt idx="16888">
                  <c:v>16.887</c:v>
                </c:pt>
                <c:pt idx="16889">
                  <c:v>16.888000000000002</c:v>
                </c:pt>
                <c:pt idx="16890">
                  <c:v>16.888999999999999</c:v>
                </c:pt>
                <c:pt idx="16891">
                  <c:v>16.89</c:v>
                </c:pt>
                <c:pt idx="16892">
                  <c:v>16.890999999999998</c:v>
                </c:pt>
                <c:pt idx="16893">
                  <c:v>16.891999999999999</c:v>
                </c:pt>
                <c:pt idx="16894">
                  <c:v>16.893000000000001</c:v>
                </c:pt>
                <c:pt idx="16895">
                  <c:v>16.893999999999998</c:v>
                </c:pt>
                <c:pt idx="16896">
                  <c:v>16.895</c:v>
                </c:pt>
                <c:pt idx="16897">
                  <c:v>16.896000000000001</c:v>
                </c:pt>
                <c:pt idx="16898">
                  <c:v>16.896999999999998</c:v>
                </c:pt>
                <c:pt idx="16899">
                  <c:v>16.898</c:v>
                </c:pt>
                <c:pt idx="16900">
                  <c:v>16.899000000000001</c:v>
                </c:pt>
                <c:pt idx="16901">
                  <c:v>16.899999999999999</c:v>
                </c:pt>
                <c:pt idx="16902">
                  <c:v>16.901</c:v>
                </c:pt>
                <c:pt idx="16903">
                  <c:v>16.902000000000001</c:v>
                </c:pt>
                <c:pt idx="16904">
                  <c:v>16.902999999999999</c:v>
                </c:pt>
                <c:pt idx="16905">
                  <c:v>16.904</c:v>
                </c:pt>
                <c:pt idx="16906">
                  <c:v>16.905000000000001</c:v>
                </c:pt>
                <c:pt idx="16907">
                  <c:v>16.905999999999999</c:v>
                </c:pt>
                <c:pt idx="16908">
                  <c:v>16.907</c:v>
                </c:pt>
                <c:pt idx="16909">
                  <c:v>16.908000000000001</c:v>
                </c:pt>
                <c:pt idx="16910">
                  <c:v>16.908999999999999</c:v>
                </c:pt>
                <c:pt idx="16911">
                  <c:v>16.91</c:v>
                </c:pt>
                <c:pt idx="16912">
                  <c:v>16.911000000000001</c:v>
                </c:pt>
                <c:pt idx="16913">
                  <c:v>16.911999999999999</c:v>
                </c:pt>
                <c:pt idx="16914">
                  <c:v>16.913</c:v>
                </c:pt>
                <c:pt idx="16915">
                  <c:v>16.914000000000001</c:v>
                </c:pt>
                <c:pt idx="16916">
                  <c:v>16.914999999999999</c:v>
                </c:pt>
                <c:pt idx="16917">
                  <c:v>16.916</c:v>
                </c:pt>
                <c:pt idx="16918">
                  <c:v>16.917000000000002</c:v>
                </c:pt>
                <c:pt idx="16919">
                  <c:v>16.917999999999999</c:v>
                </c:pt>
                <c:pt idx="16920">
                  <c:v>16.919</c:v>
                </c:pt>
                <c:pt idx="16921">
                  <c:v>16.920000000000002</c:v>
                </c:pt>
                <c:pt idx="16922">
                  <c:v>16.920999999999999</c:v>
                </c:pt>
                <c:pt idx="16923">
                  <c:v>16.922000000000001</c:v>
                </c:pt>
                <c:pt idx="16924">
                  <c:v>16.922999999999998</c:v>
                </c:pt>
                <c:pt idx="16925">
                  <c:v>16.923999999999999</c:v>
                </c:pt>
                <c:pt idx="16926">
                  <c:v>16.925000000000001</c:v>
                </c:pt>
                <c:pt idx="16927">
                  <c:v>16.925999999999998</c:v>
                </c:pt>
                <c:pt idx="16928">
                  <c:v>16.927</c:v>
                </c:pt>
                <c:pt idx="16929">
                  <c:v>16.928000000000001</c:v>
                </c:pt>
                <c:pt idx="16930">
                  <c:v>16.928999999999998</c:v>
                </c:pt>
                <c:pt idx="16931">
                  <c:v>16.93</c:v>
                </c:pt>
                <c:pt idx="16932">
                  <c:v>16.931000000000001</c:v>
                </c:pt>
                <c:pt idx="16933">
                  <c:v>16.931999999999999</c:v>
                </c:pt>
                <c:pt idx="16934">
                  <c:v>16.933</c:v>
                </c:pt>
                <c:pt idx="16935">
                  <c:v>16.934000000000001</c:v>
                </c:pt>
                <c:pt idx="16936">
                  <c:v>16.934999999999999</c:v>
                </c:pt>
                <c:pt idx="16937">
                  <c:v>16.936</c:v>
                </c:pt>
                <c:pt idx="16938">
                  <c:v>16.937000000000001</c:v>
                </c:pt>
                <c:pt idx="16939">
                  <c:v>16.937999999999999</c:v>
                </c:pt>
                <c:pt idx="16940">
                  <c:v>16.939</c:v>
                </c:pt>
                <c:pt idx="16941">
                  <c:v>16.940000000000001</c:v>
                </c:pt>
                <c:pt idx="16942">
                  <c:v>16.940999999999999</c:v>
                </c:pt>
                <c:pt idx="16943">
                  <c:v>16.942</c:v>
                </c:pt>
                <c:pt idx="16944">
                  <c:v>16.943000000000001</c:v>
                </c:pt>
                <c:pt idx="16945">
                  <c:v>16.943999999999999</c:v>
                </c:pt>
                <c:pt idx="16946">
                  <c:v>16.945</c:v>
                </c:pt>
                <c:pt idx="16947">
                  <c:v>16.946000000000002</c:v>
                </c:pt>
                <c:pt idx="16948">
                  <c:v>16.946999999999999</c:v>
                </c:pt>
                <c:pt idx="16949">
                  <c:v>16.948</c:v>
                </c:pt>
                <c:pt idx="16950">
                  <c:v>16.949000000000002</c:v>
                </c:pt>
                <c:pt idx="16951">
                  <c:v>16.95</c:v>
                </c:pt>
                <c:pt idx="16952">
                  <c:v>16.951000000000001</c:v>
                </c:pt>
                <c:pt idx="16953">
                  <c:v>16.952000000000002</c:v>
                </c:pt>
                <c:pt idx="16954">
                  <c:v>16.952999999999999</c:v>
                </c:pt>
                <c:pt idx="16955">
                  <c:v>16.954000000000001</c:v>
                </c:pt>
                <c:pt idx="16956">
                  <c:v>16.954999999999998</c:v>
                </c:pt>
                <c:pt idx="16957">
                  <c:v>16.956</c:v>
                </c:pt>
                <c:pt idx="16958">
                  <c:v>16.957000000000001</c:v>
                </c:pt>
                <c:pt idx="16959">
                  <c:v>16.957999999999998</c:v>
                </c:pt>
                <c:pt idx="16960">
                  <c:v>16.959</c:v>
                </c:pt>
                <c:pt idx="16961">
                  <c:v>16.96</c:v>
                </c:pt>
                <c:pt idx="16962">
                  <c:v>16.960999999999999</c:v>
                </c:pt>
                <c:pt idx="16963">
                  <c:v>16.962</c:v>
                </c:pt>
                <c:pt idx="16964">
                  <c:v>16.963000000000001</c:v>
                </c:pt>
                <c:pt idx="16965">
                  <c:v>16.963999999999999</c:v>
                </c:pt>
                <c:pt idx="16966">
                  <c:v>16.965</c:v>
                </c:pt>
                <c:pt idx="16967">
                  <c:v>16.966000000000001</c:v>
                </c:pt>
                <c:pt idx="16968">
                  <c:v>16.966999999999999</c:v>
                </c:pt>
                <c:pt idx="16969">
                  <c:v>16.968</c:v>
                </c:pt>
                <c:pt idx="16970">
                  <c:v>16.969000000000001</c:v>
                </c:pt>
                <c:pt idx="16971">
                  <c:v>16.97</c:v>
                </c:pt>
                <c:pt idx="16972">
                  <c:v>16.971</c:v>
                </c:pt>
                <c:pt idx="16973">
                  <c:v>16.972000000000001</c:v>
                </c:pt>
                <c:pt idx="16974">
                  <c:v>16.972999999999999</c:v>
                </c:pt>
                <c:pt idx="16975">
                  <c:v>16.974</c:v>
                </c:pt>
                <c:pt idx="16976">
                  <c:v>16.975000000000001</c:v>
                </c:pt>
                <c:pt idx="16977">
                  <c:v>16.975999999999999</c:v>
                </c:pt>
                <c:pt idx="16978">
                  <c:v>16.977</c:v>
                </c:pt>
                <c:pt idx="16979">
                  <c:v>16.978000000000002</c:v>
                </c:pt>
                <c:pt idx="16980">
                  <c:v>16.978999999999999</c:v>
                </c:pt>
                <c:pt idx="16981">
                  <c:v>16.98</c:v>
                </c:pt>
                <c:pt idx="16982">
                  <c:v>16.981000000000002</c:v>
                </c:pt>
                <c:pt idx="16983">
                  <c:v>16.981999999999999</c:v>
                </c:pt>
                <c:pt idx="16984">
                  <c:v>16.983000000000001</c:v>
                </c:pt>
                <c:pt idx="16985">
                  <c:v>16.984000000000002</c:v>
                </c:pt>
                <c:pt idx="16986">
                  <c:v>16.984999999999999</c:v>
                </c:pt>
                <c:pt idx="16987">
                  <c:v>16.986000000000001</c:v>
                </c:pt>
                <c:pt idx="16988">
                  <c:v>16.986999999999998</c:v>
                </c:pt>
                <c:pt idx="16989">
                  <c:v>16.988</c:v>
                </c:pt>
                <c:pt idx="16990">
                  <c:v>16.989000000000001</c:v>
                </c:pt>
                <c:pt idx="16991">
                  <c:v>16.989999999999998</c:v>
                </c:pt>
                <c:pt idx="16992">
                  <c:v>16.991</c:v>
                </c:pt>
                <c:pt idx="16993">
                  <c:v>16.992000000000001</c:v>
                </c:pt>
                <c:pt idx="16994">
                  <c:v>16.992999999999999</c:v>
                </c:pt>
                <c:pt idx="16995">
                  <c:v>16.994</c:v>
                </c:pt>
                <c:pt idx="16996">
                  <c:v>16.995000000000001</c:v>
                </c:pt>
                <c:pt idx="16997">
                  <c:v>16.995999999999999</c:v>
                </c:pt>
                <c:pt idx="16998">
                  <c:v>16.997</c:v>
                </c:pt>
                <c:pt idx="16999">
                  <c:v>16.998000000000001</c:v>
                </c:pt>
                <c:pt idx="17000">
                  <c:v>16.998999999999999</c:v>
                </c:pt>
                <c:pt idx="17001">
                  <c:v>17</c:v>
                </c:pt>
                <c:pt idx="17002">
                  <c:v>17.001000000000001</c:v>
                </c:pt>
                <c:pt idx="17003">
                  <c:v>17.001999999999999</c:v>
                </c:pt>
                <c:pt idx="17004">
                  <c:v>17.003</c:v>
                </c:pt>
                <c:pt idx="17005">
                  <c:v>17.004000000000001</c:v>
                </c:pt>
                <c:pt idx="17006">
                  <c:v>17.004999999999999</c:v>
                </c:pt>
                <c:pt idx="17007">
                  <c:v>17.006</c:v>
                </c:pt>
                <c:pt idx="17008">
                  <c:v>17.007000000000001</c:v>
                </c:pt>
                <c:pt idx="17009">
                  <c:v>17.007999999999999</c:v>
                </c:pt>
                <c:pt idx="17010">
                  <c:v>17.009</c:v>
                </c:pt>
                <c:pt idx="17011">
                  <c:v>17.010000000000002</c:v>
                </c:pt>
                <c:pt idx="17012">
                  <c:v>17.010999999999999</c:v>
                </c:pt>
                <c:pt idx="17013">
                  <c:v>17.012</c:v>
                </c:pt>
                <c:pt idx="17014">
                  <c:v>17.013000000000002</c:v>
                </c:pt>
                <c:pt idx="17015">
                  <c:v>17.013999999999999</c:v>
                </c:pt>
                <c:pt idx="17016">
                  <c:v>17.015000000000001</c:v>
                </c:pt>
                <c:pt idx="17017">
                  <c:v>17.015999999999998</c:v>
                </c:pt>
                <c:pt idx="17018">
                  <c:v>17.016999999999999</c:v>
                </c:pt>
                <c:pt idx="17019">
                  <c:v>17.018000000000001</c:v>
                </c:pt>
                <c:pt idx="17020">
                  <c:v>17.018999999999998</c:v>
                </c:pt>
                <c:pt idx="17021">
                  <c:v>17.02</c:v>
                </c:pt>
                <c:pt idx="17022">
                  <c:v>17.021000000000001</c:v>
                </c:pt>
                <c:pt idx="17023">
                  <c:v>17.021999999999998</c:v>
                </c:pt>
                <c:pt idx="17024">
                  <c:v>17.023</c:v>
                </c:pt>
                <c:pt idx="17025">
                  <c:v>17.024000000000001</c:v>
                </c:pt>
                <c:pt idx="17026">
                  <c:v>17.024999999999999</c:v>
                </c:pt>
                <c:pt idx="17027">
                  <c:v>17.026</c:v>
                </c:pt>
                <c:pt idx="17028">
                  <c:v>17.027000000000001</c:v>
                </c:pt>
                <c:pt idx="17029">
                  <c:v>17.027999999999999</c:v>
                </c:pt>
                <c:pt idx="17030">
                  <c:v>17.029</c:v>
                </c:pt>
                <c:pt idx="17031">
                  <c:v>17.03</c:v>
                </c:pt>
                <c:pt idx="17032">
                  <c:v>17.030999999999999</c:v>
                </c:pt>
                <c:pt idx="17033">
                  <c:v>17.032</c:v>
                </c:pt>
                <c:pt idx="17034">
                  <c:v>17.033000000000001</c:v>
                </c:pt>
                <c:pt idx="17035">
                  <c:v>17.033999999999999</c:v>
                </c:pt>
                <c:pt idx="17036">
                  <c:v>17.035</c:v>
                </c:pt>
                <c:pt idx="17037">
                  <c:v>17.036000000000001</c:v>
                </c:pt>
                <c:pt idx="17038">
                  <c:v>17.036999999999999</c:v>
                </c:pt>
                <c:pt idx="17039">
                  <c:v>17.038</c:v>
                </c:pt>
                <c:pt idx="17040">
                  <c:v>17.039000000000001</c:v>
                </c:pt>
                <c:pt idx="17041">
                  <c:v>17.04</c:v>
                </c:pt>
                <c:pt idx="17042">
                  <c:v>17.041</c:v>
                </c:pt>
                <c:pt idx="17043">
                  <c:v>17.042000000000002</c:v>
                </c:pt>
                <c:pt idx="17044">
                  <c:v>17.042999999999999</c:v>
                </c:pt>
                <c:pt idx="17045">
                  <c:v>17.044</c:v>
                </c:pt>
                <c:pt idx="17046">
                  <c:v>17.045000000000002</c:v>
                </c:pt>
                <c:pt idx="17047">
                  <c:v>17.045999999999999</c:v>
                </c:pt>
                <c:pt idx="17048">
                  <c:v>17.047000000000001</c:v>
                </c:pt>
                <c:pt idx="17049">
                  <c:v>17.047999999999998</c:v>
                </c:pt>
                <c:pt idx="17050">
                  <c:v>17.048999999999999</c:v>
                </c:pt>
                <c:pt idx="17051">
                  <c:v>17.05</c:v>
                </c:pt>
                <c:pt idx="17052">
                  <c:v>17.050999999999998</c:v>
                </c:pt>
                <c:pt idx="17053">
                  <c:v>17.052</c:v>
                </c:pt>
                <c:pt idx="17054">
                  <c:v>17.053000000000001</c:v>
                </c:pt>
                <c:pt idx="17055">
                  <c:v>17.053999999999998</c:v>
                </c:pt>
                <c:pt idx="17056">
                  <c:v>17.055</c:v>
                </c:pt>
                <c:pt idx="17057">
                  <c:v>17.056000000000001</c:v>
                </c:pt>
                <c:pt idx="17058">
                  <c:v>17.056999999999999</c:v>
                </c:pt>
                <c:pt idx="17059">
                  <c:v>17.058</c:v>
                </c:pt>
                <c:pt idx="17060">
                  <c:v>17.059000000000001</c:v>
                </c:pt>
                <c:pt idx="17061">
                  <c:v>17.059999999999999</c:v>
                </c:pt>
                <c:pt idx="17062">
                  <c:v>17.061</c:v>
                </c:pt>
                <c:pt idx="17063">
                  <c:v>17.062000000000001</c:v>
                </c:pt>
                <c:pt idx="17064">
                  <c:v>17.062999999999999</c:v>
                </c:pt>
                <c:pt idx="17065">
                  <c:v>17.064</c:v>
                </c:pt>
                <c:pt idx="17066">
                  <c:v>17.065000000000001</c:v>
                </c:pt>
                <c:pt idx="17067">
                  <c:v>17.065999999999999</c:v>
                </c:pt>
                <c:pt idx="17068">
                  <c:v>17.067</c:v>
                </c:pt>
                <c:pt idx="17069">
                  <c:v>17.068000000000001</c:v>
                </c:pt>
                <c:pt idx="17070">
                  <c:v>17.068999999999999</c:v>
                </c:pt>
                <c:pt idx="17071">
                  <c:v>17.07</c:v>
                </c:pt>
                <c:pt idx="17072">
                  <c:v>17.071000000000002</c:v>
                </c:pt>
                <c:pt idx="17073">
                  <c:v>17.071999999999999</c:v>
                </c:pt>
                <c:pt idx="17074">
                  <c:v>17.073</c:v>
                </c:pt>
                <c:pt idx="17075">
                  <c:v>17.074000000000002</c:v>
                </c:pt>
                <c:pt idx="17076">
                  <c:v>17.074999999999999</c:v>
                </c:pt>
                <c:pt idx="17077">
                  <c:v>17.076000000000001</c:v>
                </c:pt>
                <c:pt idx="17078">
                  <c:v>17.077000000000002</c:v>
                </c:pt>
                <c:pt idx="17079">
                  <c:v>17.077999999999999</c:v>
                </c:pt>
                <c:pt idx="17080">
                  <c:v>17.079000000000001</c:v>
                </c:pt>
                <c:pt idx="17081">
                  <c:v>17.079999999999998</c:v>
                </c:pt>
                <c:pt idx="17082">
                  <c:v>17.081</c:v>
                </c:pt>
                <c:pt idx="17083">
                  <c:v>17.082000000000001</c:v>
                </c:pt>
                <c:pt idx="17084">
                  <c:v>17.082999999999998</c:v>
                </c:pt>
                <c:pt idx="17085">
                  <c:v>17.084</c:v>
                </c:pt>
                <c:pt idx="17086">
                  <c:v>17.085000000000001</c:v>
                </c:pt>
                <c:pt idx="17087">
                  <c:v>17.085999999999999</c:v>
                </c:pt>
                <c:pt idx="17088">
                  <c:v>17.087</c:v>
                </c:pt>
                <c:pt idx="17089">
                  <c:v>17.088000000000001</c:v>
                </c:pt>
                <c:pt idx="17090">
                  <c:v>17.088999999999999</c:v>
                </c:pt>
                <c:pt idx="17091">
                  <c:v>17.09</c:v>
                </c:pt>
                <c:pt idx="17092">
                  <c:v>17.091000000000001</c:v>
                </c:pt>
                <c:pt idx="17093">
                  <c:v>17.091999999999999</c:v>
                </c:pt>
                <c:pt idx="17094">
                  <c:v>17.093</c:v>
                </c:pt>
                <c:pt idx="17095">
                  <c:v>17.094000000000001</c:v>
                </c:pt>
                <c:pt idx="17096">
                  <c:v>17.094999999999999</c:v>
                </c:pt>
                <c:pt idx="17097">
                  <c:v>17.096</c:v>
                </c:pt>
                <c:pt idx="17098">
                  <c:v>17.097000000000001</c:v>
                </c:pt>
                <c:pt idx="17099">
                  <c:v>17.097999999999999</c:v>
                </c:pt>
                <c:pt idx="17100">
                  <c:v>17.099</c:v>
                </c:pt>
                <c:pt idx="17101">
                  <c:v>17.100000000000001</c:v>
                </c:pt>
                <c:pt idx="17102">
                  <c:v>17.100999999999999</c:v>
                </c:pt>
                <c:pt idx="17103">
                  <c:v>17.102</c:v>
                </c:pt>
                <c:pt idx="17104">
                  <c:v>17.103000000000002</c:v>
                </c:pt>
                <c:pt idx="17105">
                  <c:v>17.103999999999999</c:v>
                </c:pt>
                <c:pt idx="17106">
                  <c:v>17.105</c:v>
                </c:pt>
                <c:pt idx="17107">
                  <c:v>17.106000000000002</c:v>
                </c:pt>
                <c:pt idx="17108">
                  <c:v>17.106999999999999</c:v>
                </c:pt>
                <c:pt idx="17109">
                  <c:v>17.108000000000001</c:v>
                </c:pt>
                <c:pt idx="17110">
                  <c:v>17.109000000000002</c:v>
                </c:pt>
                <c:pt idx="17111">
                  <c:v>17.11</c:v>
                </c:pt>
                <c:pt idx="17112">
                  <c:v>17.111000000000001</c:v>
                </c:pt>
                <c:pt idx="17113">
                  <c:v>17.111999999999998</c:v>
                </c:pt>
                <c:pt idx="17114">
                  <c:v>17.113</c:v>
                </c:pt>
                <c:pt idx="17115">
                  <c:v>17.114000000000001</c:v>
                </c:pt>
                <c:pt idx="17116">
                  <c:v>17.114999999999998</c:v>
                </c:pt>
                <c:pt idx="17117">
                  <c:v>17.116</c:v>
                </c:pt>
                <c:pt idx="17118">
                  <c:v>17.117000000000001</c:v>
                </c:pt>
                <c:pt idx="17119">
                  <c:v>17.117999999999999</c:v>
                </c:pt>
                <c:pt idx="17120">
                  <c:v>17.119</c:v>
                </c:pt>
                <c:pt idx="17121">
                  <c:v>17.12</c:v>
                </c:pt>
                <c:pt idx="17122">
                  <c:v>17.120999999999999</c:v>
                </c:pt>
                <c:pt idx="17123">
                  <c:v>17.122</c:v>
                </c:pt>
                <c:pt idx="17124">
                  <c:v>17.123000000000001</c:v>
                </c:pt>
                <c:pt idx="17125">
                  <c:v>17.123999999999999</c:v>
                </c:pt>
                <c:pt idx="17126">
                  <c:v>17.125</c:v>
                </c:pt>
                <c:pt idx="17127">
                  <c:v>17.126000000000001</c:v>
                </c:pt>
                <c:pt idx="17128">
                  <c:v>17.126999999999999</c:v>
                </c:pt>
                <c:pt idx="17129">
                  <c:v>17.128</c:v>
                </c:pt>
                <c:pt idx="17130">
                  <c:v>17.129000000000001</c:v>
                </c:pt>
                <c:pt idx="17131">
                  <c:v>17.13</c:v>
                </c:pt>
                <c:pt idx="17132">
                  <c:v>17.131</c:v>
                </c:pt>
                <c:pt idx="17133">
                  <c:v>17.132000000000001</c:v>
                </c:pt>
                <c:pt idx="17134">
                  <c:v>17.132999999999999</c:v>
                </c:pt>
                <c:pt idx="17135">
                  <c:v>17.134</c:v>
                </c:pt>
                <c:pt idx="17136">
                  <c:v>17.135000000000002</c:v>
                </c:pt>
                <c:pt idx="17137">
                  <c:v>17.135999999999999</c:v>
                </c:pt>
                <c:pt idx="17138">
                  <c:v>17.137</c:v>
                </c:pt>
                <c:pt idx="17139">
                  <c:v>17.138000000000002</c:v>
                </c:pt>
                <c:pt idx="17140">
                  <c:v>17.138999999999999</c:v>
                </c:pt>
                <c:pt idx="17141">
                  <c:v>17.14</c:v>
                </c:pt>
                <c:pt idx="17142">
                  <c:v>17.140999999999998</c:v>
                </c:pt>
                <c:pt idx="17143">
                  <c:v>17.141999999999999</c:v>
                </c:pt>
                <c:pt idx="17144">
                  <c:v>17.143000000000001</c:v>
                </c:pt>
                <c:pt idx="17145">
                  <c:v>17.143999999999998</c:v>
                </c:pt>
                <c:pt idx="17146">
                  <c:v>17.145</c:v>
                </c:pt>
                <c:pt idx="17147">
                  <c:v>17.146000000000001</c:v>
                </c:pt>
                <c:pt idx="17148">
                  <c:v>17.146999999999998</c:v>
                </c:pt>
                <c:pt idx="17149">
                  <c:v>17.148</c:v>
                </c:pt>
                <c:pt idx="17150">
                  <c:v>17.149000000000001</c:v>
                </c:pt>
                <c:pt idx="17151">
                  <c:v>17.149999999999999</c:v>
                </c:pt>
                <c:pt idx="17152">
                  <c:v>17.151</c:v>
                </c:pt>
                <c:pt idx="17153">
                  <c:v>17.152000000000001</c:v>
                </c:pt>
                <c:pt idx="17154">
                  <c:v>17.152999999999999</c:v>
                </c:pt>
                <c:pt idx="17155">
                  <c:v>17.154</c:v>
                </c:pt>
                <c:pt idx="17156">
                  <c:v>17.155000000000001</c:v>
                </c:pt>
                <c:pt idx="17157">
                  <c:v>17.155999999999999</c:v>
                </c:pt>
                <c:pt idx="17158">
                  <c:v>17.157</c:v>
                </c:pt>
                <c:pt idx="17159">
                  <c:v>17.158000000000001</c:v>
                </c:pt>
                <c:pt idx="17160">
                  <c:v>17.158999999999999</c:v>
                </c:pt>
                <c:pt idx="17161">
                  <c:v>17.16</c:v>
                </c:pt>
                <c:pt idx="17162">
                  <c:v>17.161000000000001</c:v>
                </c:pt>
                <c:pt idx="17163">
                  <c:v>17.161999999999999</c:v>
                </c:pt>
                <c:pt idx="17164">
                  <c:v>17.163</c:v>
                </c:pt>
                <c:pt idx="17165">
                  <c:v>17.164000000000001</c:v>
                </c:pt>
                <c:pt idx="17166">
                  <c:v>17.164999999999999</c:v>
                </c:pt>
                <c:pt idx="17167">
                  <c:v>17.166</c:v>
                </c:pt>
                <c:pt idx="17168">
                  <c:v>17.167000000000002</c:v>
                </c:pt>
                <c:pt idx="17169">
                  <c:v>17.167999999999999</c:v>
                </c:pt>
                <c:pt idx="17170">
                  <c:v>17.169</c:v>
                </c:pt>
                <c:pt idx="17171">
                  <c:v>17.170000000000002</c:v>
                </c:pt>
                <c:pt idx="17172">
                  <c:v>17.170999999999999</c:v>
                </c:pt>
                <c:pt idx="17173">
                  <c:v>17.172000000000001</c:v>
                </c:pt>
                <c:pt idx="17174">
                  <c:v>17.172999999999998</c:v>
                </c:pt>
                <c:pt idx="17175">
                  <c:v>17.173999999999999</c:v>
                </c:pt>
                <c:pt idx="17176">
                  <c:v>17.175000000000001</c:v>
                </c:pt>
                <c:pt idx="17177">
                  <c:v>17.175999999999998</c:v>
                </c:pt>
                <c:pt idx="17178">
                  <c:v>17.177</c:v>
                </c:pt>
                <c:pt idx="17179">
                  <c:v>17.178000000000001</c:v>
                </c:pt>
                <c:pt idx="17180">
                  <c:v>17.178999999999998</c:v>
                </c:pt>
                <c:pt idx="17181">
                  <c:v>17.18</c:v>
                </c:pt>
                <c:pt idx="17182">
                  <c:v>17.181000000000001</c:v>
                </c:pt>
                <c:pt idx="17183">
                  <c:v>17.181999999999999</c:v>
                </c:pt>
                <c:pt idx="17184">
                  <c:v>17.183</c:v>
                </c:pt>
                <c:pt idx="17185">
                  <c:v>17.184000000000001</c:v>
                </c:pt>
                <c:pt idx="17186">
                  <c:v>17.184999999999999</c:v>
                </c:pt>
                <c:pt idx="17187">
                  <c:v>17.186</c:v>
                </c:pt>
                <c:pt idx="17188">
                  <c:v>17.187000000000001</c:v>
                </c:pt>
                <c:pt idx="17189">
                  <c:v>17.187999999999999</c:v>
                </c:pt>
                <c:pt idx="17190">
                  <c:v>17.189</c:v>
                </c:pt>
                <c:pt idx="17191">
                  <c:v>17.190000000000001</c:v>
                </c:pt>
                <c:pt idx="17192">
                  <c:v>17.190999999999999</c:v>
                </c:pt>
                <c:pt idx="17193">
                  <c:v>17.192</c:v>
                </c:pt>
                <c:pt idx="17194">
                  <c:v>17.193000000000001</c:v>
                </c:pt>
                <c:pt idx="17195">
                  <c:v>17.193999999999999</c:v>
                </c:pt>
                <c:pt idx="17196">
                  <c:v>17.195</c:v>
                </c:pt>
                <c:pt idx="17197">
                  <c:v>17.196000000000002</c:v>
                </c:pt>
                <c:pt idx="17198">
                  <c:v>17.196999999999999</c:v>
                </c:pt>
                <c:pt idx="17199">
                  <c:v>17.198</c:v>
                </c:pt>
                <c:pt idx="17200">
                  <c:v>17.199000000000002</c:v>
                </c:pt>
                <c:pt idx="17201">
                  <c:v>17.2</c:v>
                </c:pt>
                <c:pt idx="17202">
                  <c:v>17.201000000000001</c:v>
                </c:pt>
                <c:pt idx="17203">
                  <c:v>17.202000000000002</c:v>
                </c:pt>
                <c:pt idx="17204">
                  <c:v>17.202999999999999</c:v>
                </c:pt>
                <c:pt idx="17205">
                  <c:v>17.204000000000001</c:v>
                </c:pt>
                <c:pt idx="17206">
                  <c:v>17.204999999999998</c:v>
                </c:pt>
                <c:pt idx="17207">
                  <c:v>17.206</c:v>
                </c:pt>
                <c:pt idx="17208">
                  <c:v>17.207000000000001</c:v>
                </c:pt>
                <c:pt idx="17209">
                  <c:v>17.207999999999998</c:v>
                </c:pt>
                <c:pt idx="17210">
                  <c:v>17.209</c:v>
                </c:pt>
                <c:pt idx="17211">
                  <c:v>17.21</c:v>
                </c:pt>
                <c:pt idx="17212">
                  <c:v>17.210999999999999</c:v>
                </c:pt>
                <c:pt idx="17213">
                  <c:v>17.212</c:v>
                </c:pt>
                <c:pt idx="17214">
                  <c:v>17.213000000000001</c:v>
                </c:pt>
                <c:pt idx="17215">
                  <c:v>17.213999999999999</c:v>
                </c:pt>
                <c:pt idx="17216">
                  <c:v>17.215</c:v>
                </c:pt>
                <c:pt idx="17217">
                  <c:v>17.216000000000001</c:v>
                </c:pt>
                <c:pt idx="17218">
                  <c:v>17.216999999999999</c:v>
                </c:pt>
                <c:pt idx="17219">
                  <c:v>17.218</c:v>
                </c:pt>
                <c:pt idx="17220">
                  <c:v>17.219000000000001</c:v>
                </c:pt>
                <c:pt idx="17221">
                  <c:v>17.22</c:v>
                </c:pt>
                <c:pt idx="17222">
                  <c:v>17.221</c:v>
                </c:pt>
                <c:pt idx="17223">
                  <c:v>17.222000000000001</c:v>
                </c:pt>
                <c:pt idx="17224">
                  <c:v>17.222999999999999</c:v>
                </c:pt>
                <c:pt idx="17225">
                  <c:v>17.224</c:v>
                </c:pt>
                <c:pt idx="17226">
                  <c:v>17.225000000000001</c:v>
                </c:pt>
                <c:pt idx="17227">
                  <c:v>17.225999999999999</c:v>
                </c:pt>
                <c:pt idx="17228">
                  <c:v>17.227</c:v>
                </c:pt>
                <c:pt idx="17229">
                  <c:v>17.228000000000002</c:v>
                </c:pt>
                <c:pt idx="17230">
                  <c:v>17.228999999999999</c:v>
                </c:pt>
                <c:pt idx="17231">
                  <c:v>17.23</c:v>
                </c:pt>
                <c:pt idx="17232">
                  <c:v>17.231000000000002</c:v>
                </c:pt>
                <c:pt idx="17233">
                  <c:v>17.231999999999999</c:v>
                </c:pt>
                <c:pt idx="17234">
                  <c:v>17.233000000000001</c:v>
                </c:pt>
                <c:pt idx="17235">
                  <c:v>17.234000000000002</c:v>
                </c:pt>
                <c:pt idx="17236">
                  <c:v>17.234999999999999</c:v>
                </c:pt>
                <c:pt idx="17237">
                  <c:v>17.236000000000001</c:v>
                </c:pt>
                <c:pt idx="17238">
                  <c:v>17.236999999999998</c:v>
                </c:pt>
                <c:pt idx="17239">
                  <c:v>17.238</c:v>
                </c:pt>
                <c:pt idx="17240">
                  <c:v>17.239000000000001</c:v>
                </c:pt>
                <c:pt idx="17241">
                  <c:v>17.239999999999998</c:v>
                </c:pt>
                <c:pt idx="17242">
                  <c:v>17.241</c:v>
                </c:pt>
                <c:pt idx="17243">
                  <c:v>17.242000000000001</c:v>
                </c:pt>
                <c:pt idx="17244">
                  <c:v>17.242999999999999</c:v>
                </c:pt>
                <c:pt idx="17245">
                  <c:v>17.244</c:v>
                </c:pt>
                <c:pt idx="17246">
                  <c:v>17.245000000000001</c:v>
                </c:pt>
                <c:pt idx="17247">
                  <c:v>17.245999999999999</c:v>
                </c:pt>
                <c:pt idx="17248">
                  <c:v>17.247</c:v>
                </c:pt>
                <c:pt idx="17249">
                  <c:v>17.248000000000001</c:v>
                </c:pt>
                <c:pt idx="17250">
                  <c:v>17.248999999999999</c:v>
                </c:pt>
                <c:pt idx="17251">
                  <c:v>17.25</c:v>
                </c:pt>
                <c:pt idx="17252">
                  <c:v>17.251000000000001</c:v>
                </c:pt>
                <c:pt idx="17253">
                  <c:v>17.251999999999999</c:v>
                </c:pt>
                <c:pt idx="17254">
                  <c:v>17.253</c:v>
                </c:pt>
                <c:pt idx="17255">
                  <c:v>17.254000000000001</c:v>
                </c:pt>
                <c:pt idx="17256">
                  <c:v>17.254999999999999</c:v>
                </c:pt>
                <c:pt idx="17257">
                  <c:v>17.256</c:v>
                </c:pt>
                <c:pt idx="17258">
                  <c:v>17.257000000000001</c:v>
                </c:pt>
                <c:pt idx="17259">
                  <c:v>17.257999999999999</c:v>
                </c:pt>
                <c:pt idx="17260">
                  <c:v>17.259</c:v>
                </c:pt>
                <c:pt idx="17261">
                  <c:v>17.260000000000002</c:v>
                </c:pt>
                <c:pt idx="17262">
                  <c:v>17.260999999999999</c:v>
                </c:pt>
                <c:pt idx="17263">
                  <c:v>17.262</c:v>
                </c:pt>
                <c:pt idx="17264">
                  <c:v>17.263000000000002</c:v>
                </c:pt>
                <c:pt idx="17265">
                  <c:v>17.263999999999999</c:v>
                </c:pt>
                <c:pt idx="17266">
                  <c:v>17.265000000000001</c:v>
                </c:pt>
                <c:pt idx="17267">
                  <c:v>17.265999999999998</c:v>
                </c:pt>
                <c:pt idx="17268">
                  <c:v>17.266999999999999</c:v>
                </c:pt>
                <c:pt idx="17269">
                  <c:v>17.268000000000001</c:v>
                </c:pt>
                <c:pt idx="17270">
                  <c:v>17.268999999999998</c:v>
                </c:pt>
                <c:pt idx="17271">
                  <c:v>17.27</c:v>
                </c:pt>
                <c:pt idx="17272">
                  <c:v>17.271000000000001</c:v>
                </c:pt>
                <c:pt idx="17273">
                  <c:v>17.271999999999998</c:v>
                </c:pt>
                <c:pt idx="17274">
                  <c:v>17.273</c:v>
                </c:pt>
                <c:pt idx="17275">
                  <c:v>17.274000000000001</c:v>
                </c:pt>
                <c:pt idx="17276">
                  <c:v>17.274999999999999</c:v>
                </c:pt>
                <c:pt idx="17277">
                  <c:v>17.276</c:v>
                </c:pt>
                <c:pt idx="17278">
                  <c:v>17.277000000000001</c:v>
                </c:pt>
                <c:pt idx="17279">
                  <c:v>17.277999999999999</c:v>
                </c:pt>
                <c:pt idx="17280">
                  <c:v>17.279</c:v>
                </c:pt>
                <c:pt idx="17281">
                  <c:v>17.28</c:v>
                </c:pt>
                <c:pt idx="17282">
                  <c:v>17.280999999999999</c:v>
                </c:pt>
                <c:pt idx="17283">
                  <c:v>17.282</c:v>
                </c:pt>
                <c:pt idx="17284">
                  <c:v>17.283000000000001</c:v>
                </c:pt>
                <c:pt idx="17285">
                  <c:v>17.283999999999999</c:v>
                </c:pt>
                <c:pt idx="17286">
                  <c:v>17.285</c:v>
                </c:pt>
                <c:pt idx="17287">
                  <c:v>17.286000000000001</c:v>
                </c:pt>
                <c:pt idx="17288">
                  <c:v>17.286999999999999</c:v>
                </c:pt>
                <c:pt idx="17289">
                  <c:v>17.288</c:v>
                </c:pt>
                <c:pt idx="17290">
                  <c:v>17.289000000000001</c:v>
                </c:pt>
                <c:pt idx="17291">
                  <c:v>17.29</c:v>
                </c:pt>
                <c:pt idx="17292">
                  <c:v>17.291</c:v>
                </c:pt>
                <c:pt idx="17293">
                  <c:v>17.292000000000002</c:v>
                </c:pt>
                <c:pt idx="17294">
                  <c:v>17.292999999999999</c:v>
                </c:pt>
                <c:pt idx="17295">
                  <c:v>17.294</c:v>
                </c:pt>
                <c:pt idx="17296">
                  <c:v>17.295000000000002</c:v>
                </c:pt>
                <c:pt idx="17297">
                  <c:v>17.295999999999999</c:v>
                </c:pt>
                <c:pt idx="17298">
                  <c:v>17.297000000000001</c:v>
                </c:pt>
                <c:pt idx="17299">
                  <c:v>17.297999999999998</c:v>
                </c:pt>
                <c:pt idx="17300">
                  <c:v>17.298999999999999</c:v>
                </c:pt>
                <c:pt idx="17301">
                  <c:v>17.3</c:v>
                </c:pt>
                <c:pt idx="17302">
                  <c:v>17.300999999999998</c:v>
                </c:pt>
                <c:pt idx="17303">
                  <c:v>17.302</c:v>
                </c:pt>
                <c:pt idx="17304">
                  <c:v>17.303000000000001</c:v>
                </c:pt>
                <c:pt idx="17305">
                  <c:v>17.303999999999998</c:v>
                </c:pt>
                <c:pt idx="17306">
                  <c:v>17.305</c:v>
                </c:pt>
                <c:pt idx="17307">
                  <c:v>17.306000000000001</c:v>
                </c:pt>
                <c:pt idx="17308">
                  <c:v>17.306999999999999</c:v>
                </c:pt>
                <c:pt idx="17309">
                  <c:v>17.308</c:v>
                </c:pt>
                <c:pt idx="17310">
                  <c:v>17.309000000000001</c:v>
                </c:pt>
                <c:pt idx="17311">
                  <c:v>17.309999999999999</c:v>
                </c:pt>
                <c:pt idx="17312">
                  <c:v>17.311</c:v>
                </c:pt>
                <c:pt idx="17313">
                  <c:v>17.312000000000001</c:v>
                </c:pt>
                <c:pt idx="17314">
                  <c:v>17.312999999999999</c:v>
                </c:pt>
                <c:pt idx="17315">
                  <c:v>17.314</c:v>
                </c:pt>
                <c:pt idx="17316">
                  <c:v>17.315000000000001</c:v>
                </c:pt>
                <c:pt idx="17317">
                  <c:v>17.315999999999999</c:v>
                </c:pt>
                <c:pt idx="17318">
                  <c:v>17.317</c:v>
                </c:pt>
                <c:pt idx="17319">
                  <c:v>17.318000000000001</c:v>
                </c:pt>
                <c:pt idx="17320">
                  <c:v>17.318999999999999</c:v>
                </c:pt>
                <c:pt idx="17321">
                  <c:v>17.32</c:v>
                </c:pt>
                <c:pt idx="17322">
                  <c:v>17.321000000000002</c:v>
                </c:pt>
                <c:pt idx="17323">
                  <c:v>17.321999999999999</c:v>
                </c:pt>
                <c:pt idx="17324">
                  <c:v>17.323</c:v>
                </c:pt>
                <c:pt idx="17325">
                  <c:v>17.324000000000002</c:v>
                </c:pt>
                <c:pt idx="17326">
                  <c:v>17.324999999999999</c:v>
                </c:pt>
                <c:pt idx="17327">
                  <c:v>17.326000000000001</c:v>
                </c:pt>
                <c:pt idx="17328">
                  <c:v>17.327000000000002</c:v>
                </c:pt>
                <c:pt idx="17329">
                  <c:v>17.327999999999999</c:v>
                </c:pt>
                <c:pt idx="17330">
                  <c:v>17.329000000000001</c:v>
                </c:pt>
                <c:pt idx="17331">
                  <c:v>17.329999999999998</c:v>
                </c:pt>
                <c:pt idx="17332">
                  <c:v>17.331</c:v>
                </c:pt>
                <c:pt idx="17333">
                  <c:v>17.332000000000001</c:v>
                </c:pt>
                <c:pt idx="17334">
                  <c:v>17.332999999999998</c:v>
                </c:pt>
                <c:pt idx="17335">
                  <c:v>17.334</c:v>
                </c:pt>
                <c:pt idx="17336">
                  <c:v>17.335000000000001</c:v>
                </c:pt>
                <c:pt idx="17337">
                  <c:v>17.335999999999999</c:v>
                </c:pt>
                <c:pt idx="17338">
                  <c:v>17.337</c:v>
                </c:pt>
                <c:pt idx="17339">
                  <c:v>17.338000000000001</c:v>
                </c:pt>
                <c:pt idx="17340">
                  <c:v>17.338999999999999</c:v>
                </c:pt>
                <c:pt idx="17341">
                  <c:v>17.34</c:v>
                </c:pt>
                <c:pt idx="17342">
                  <c:v>17.341000000000001</c:v>
                </c:pt>
                <c:pt idx="17343">
                  <c:v>17.341999999999999</c:v>
                </c:pt>
                <c:pt idx="17344">
                  <c:v>17.343</c:v>
                </c:pt>
                <c:pt idx="17345">
                  <c:v>17.344000000000001</c:v>
                </c:pt>
                <c:pt idx="17346">
                  <c:v>17.344999999999999</c:v>
                </c:pt>
                <c:pt idx="17347">
                  <c:v>17.346</c:v>
                </c:pt>
                <c:pt idx="17348">
                  <c:v>17.347000000000001</c:v>
                </c:pt>
                <c:pt idx="17349">
                  <c:v>17.347999999999999</c:v>
                </c:pt>
                <c:pt idx="17350">
                  <c:v>17.349</c:v>
                </c:pt>
                <c:pt idx="17351">
                  <c:v>17.350000000000001</c:v>
                </c:pt>
                <c:pt idx="17352">
                  <c:v>17.350999999999999</c:v>
                </c:pt>
                <c:pt idx="17353">
                  <c:v>17.352</c:v>
                </c:pt>
                <c:pt idx="17354">
                  <c:v>17.353000000000002</c:v>
                </c:pt>
                <c:pt idx="17355">
                  <c:v>17.353999999999999</c:v>
                </c:pt>
                <c:pt idx="17356">
                  <c:v>17.355</c:v>
                </c:pt>
                <c:pt idx="17357">
                  <c:v>17.356000000000002</c:v>
                </c:pt>
                <c:pt idx="17358">
                  <c:v>17.356999999999999</c:v>
                </c:pt>
                <c:pt idx="17359">
                  <c:v>17.358000000000001</c:v>
                </c:pt>
                <c:pt idx="17360">
                  <c:v>17.359000000000002</c:v>
                </c:pt>
                <c:pt idx="17361">
                  <c:v>17.36</c:v>
                </c:pt>
                <c:pt idx="17362">
                  <c:v>17.361000000000001</c:v>
                </c:pt>
                <c:pt idx="17363">
                  <c:v>17.361999999999998</c:v>
                </c:pt>
                <c:pt idx="17364">
                  <c:v>17.363</c:v>
                </c:pt>
                <c:pt idx="17365">
                  <c:v>17.364000000000001</c:v>
                </c:pt>
                <c:pt idx="17366">
                  <c:v>17.364999999999998</c:v>
                </c:pt>
                <c:pt idx="17367">
                  <c:v>17.366</c:v>
                </c:pt>
                <c:pt idx="17368">
                  <c:v>17.367000000000001</c:v>
                </c:pt>
                <c:pt idx="17369">
                  <c:v>17.367999999999999</c:v>
                </c:pt>
                <c:pt idx="17370">
                  <c:v>17.369</c:v>
                </c:pt>
                <c:pt idx="17371">
                  <c:v>17.37</c:v>
                </c:pt>
                <c:pt idx="17372">
                  <c:v>17.370999999999999</c:v>
                </c:pt>
                <c:pt idx="17373">
                  <c:v>17.372</c:v>
                </c:pt>
                <c:pt idx="17374">
                  <c:v>17.373000000000001</c:v>
                </c:pt>
                <c:pt idx="17375">
                  <c:v>17.373999999999999</c:v>
                </c:pt>
                <c:pt idx="17376">
                  <c:v>17.375</c:v>
                </c:pt>
                <c:pt idx="17377">
                  <c:v>17.376000000000001</c:v>
                </c:pt>
                <c:pt idx="17378">
                  <c:v>17.376999999999999</c:v>
                </c:pt>
                <c:pt idx="17379">
                  <c:v>17.378</c:v>
                </c:pt>
                <c:pt idx="17380">
                  <c:v>17.379000000000001</c:v>
                </c:pt>
                <c:pt idx="17381">
                  <c:v>17.38</c:v>
                </c:pt>
                <c:pt idx="17382">
                  <c:v>17.381</c:v>
                </c:pt>
                <c:pt idx="17383">
                  <c:v>17.382000000000001</c:v>
                </c:pt>
                <c:pt idx="17384">
                  <c:v>17.382999999999999</c:v>
                </c:pt>
                <c:pt idx="17385">
                  <c:v>17.384</c:v>
                </c:pt>
                <c:pt idx="17386">
                  <c:v>17.385000000000002</c:v>
                </c:pt>
                <c:pt idx="17387">
                  <c:v>17.385999999999999</c:v>
                </c:pt>
                <c:pt idx="17388">
                  <c:v>17.387</c:v>
                </c:pt>
                <c:pt idx="17389">
                  <c:v>17.388000000000002</c:v>
                </c:pt>
                <c:pt idx="17390">
                  <c:v>17.388999999999999</c:v>
                </c:pt>
                <c:pt idx="17391">
                  <c:v>17.39</c:v>
                </c:pt>
                <c:pt idx="17392">
                  <c:v>17.390999999999998</c:v>
                </c:pt>
                <c:pt idx="17393">
                  <c:v>17.391999999999999</c:v>
                </c:pt>
                <c:pt idx="17394">
                  <c:v>17.393000000000001</c:v>
                </c:pt>
                <c:pt idx="17395">
                  <c:v>17.393999999999998</c:v>
                </c:pt>
                <c:pt idx="17396">
                  <c:v>17.395</c:v>
                </c:pt>
                <c:pt idx="17397">
                  <c:v>17.396000000000001</c:v>
                </c:pt>
                <c:pt idx="17398">
                  <c:v>17.396999999999998</c:v>
                </c:pt>
                <c:pt idx="17399">
                  <c:v>17.398</c:v>
                </c:pt>
                <c:pt idx="17400">
                  <c:v>17.399000000000001</c:v>
                </c:pt>
                <c:pt idx="17401">
                  <c:v>17.399999999999999</c:v>
                </c:pt>
                <c:pt idx="17402">
                  <c:v>17.401</c:v>
                </c:pt>
                <c:pt idx="17403">
                  <c:v>17.402000000000001</c:v>
                </c:pt>
                <c:pt idx="17404">
                  <c:v>17.402999999999999</c:v>
                </c:pt>
                <c:pt idx="17405">
                  <c:v>17.404</c:v>
                </c:pt>
                <c:pt idx="17406">
                  <c:v>17.405000000000001</c:v>
                </c:pt>
                <c:pt idx="17407">
                  <c:v>17.405999999999999</c:v>
                </c:pt>
                <c:pt idx="17408">
                  <c:v>17.407</c:v>
                </c:pt>
                <c:pt idx="17409">
                  <c:v>17.408000000000001</c:v>
                </c:pt>
                <c:pt idx="17410">
                  <c:v>17.408999999999999</c:v>
                </c:pt>
                <c:pt idx="17411">
                  <c:v>17.41</c:v>
                </c:pt>
                <c:pt idx="17412">
                  <c:v>17.411000000000001</c:v>
                </c:pt>
                <c:pt idx="17413">
                  <c:v>17.411999999999999</c:v>
                </c:pt>
                <c:pt idx="17414">
                  <c:v>17.413</c:v>
                </c:pt>
                <c:pt idx="17415">
                  <c:v>17.414000000000001</c:v>
                </c:pt>
                <c:pt idx="17416">
                  <c:v>17.414999999999999</c:v>
                </c:pt>
                <c:pt idx="17417">
                  <c:v>17.416</c:v>
                </c:pt>
                <c:pt idx="17418">
                  <c:v>17.417000000000002</c:v>
                </c:pt>
                <c:pt idx="17419">
                  <c:v>17.417999999999999</c:v>
                </c:pt>
                <c:pt idx="17420">
                  <c:v>17.419</c:v>
                </c:pt>
                <c:pt idx="17421">
                  <c:v>17.420000000000002</c:v>
                </c:pt>
                <c:pt idx="17422">
                  <c:v>17.420999999999999</c:v>
                </c:pt>
                <c:pt idx="17423">
                  <c:v>17.422000000000001</c:v>
                </c:pt>
                <c:pt idx="17424">
                  <c:v>17.422999999999998</c:v>
                </c:pt>
                <c:pt idx="17425">
                  <c:v>17.423999999999999</c:v>
                </c:pt>
                <c:pt idx="17426">
                  <c:v>17.425000000000001</c:v>
                </c:pt>
                <c:pt idx="17427">
                  <c:v>17.425999999999998</c:v>
                </c:pt>
                <c:pt idx="17428">
                  <c:v>17.427</c:v>
                </c:pt>
                <c:pt idx="17429">
                  <c:v>17.428000000000001</c:v>
                </c:pt>
                <c:pt idx="17430">
                  <c:v>17.428999999999998</c:v>
                </c:pt>
                <c:pt idx="17431">
                  <c:v>17.43</c:v>
                </c:pt>
                <c:pt idx="17432">
                  <c:v>17.431000000000001</c:v>
                </c:pt>
                <c:pt idx="17433">
                  <c:v>17.431999999999999</c:v>
                </c:pt>
                <c:pt idx="17434">
                  <c:v>17.433</c:v>
                </c:pt>
                <c:pt idx="17435">
                  <c:v>17.434000000000001</c:v>
                </c:pt>
                <c:pt idx="17436">
                  <c:v>17.434999999999999</c:v>
                </c:pt>
                <c:pt idx="17437">
                  <c:v>17.436</c:v>
                </c:pt>
                <c:pt idx="17438">
                  <c:v>17.437000000000001</c:v>
                </c:pt>
                <c:pt idx="17439">
                  <c:v>17.437999999999999</c:v>
                </c:pt>
                <c:pt idx="17440">
                  <c:v>17.439</c:v>
                </c:pt>
                <c:pt idx="17441">
                  <c:v>17.440000000000001</c:v>
                </c:pt>
                <c:pt idx="17442">
                  <c:v>17.440999999999999</c:v>
                </c:pt>
                <c:pt idx="17443">
                  <c:v>17.442</c:v>
                </c:pt>
                <c:pt idx="17444">
                  <c:v>17.443000000000001</c:v>
                </c:pt>
                <c:pt idx="17445">
                  <c:v>17.443999999999999</c:v>
                </c:pt>
                <c:pt idx="17446">
                  <c:v>17.445</c:v>
                </c:pt>
                <c:pt idx="17447">
                  <c:v>17.446000000000002</c:v>
                </c:pt>
                <c:pt idx="17448">
                  <c:v>17.446999999999999</c:v>
                </c:pt>
                <c:pt idx="17449">
                  <c:v>17.448</c:v>
                </c:pt>
                <c:pt idx="17450">
                  <c:v>17.449000000000002</c:v>
                </c:pt>
                <c:pt idx="17451">
                  <c:v>17.45</c:v>
                </c:pt>
                <c:pt idx="17452">
                  <c:v>17.451000000000001</c:v>
                </c:pt>
                <c:pt idx="17453">
                  <c:v>17.452000000000002</c:v>
                </c:pt>
                <c:pt idx="17454">
                  <c:v>17.452999999999999</c:v>
                </c:pt>
                <c:pt idx="17455">
                  <c:v>17.454000000000001</c:v>
                </c:pt>
                <c:pt idx="17456">
                  <c:v>17.454999999999998</c:v>
                </c:pt>
                <c:pt idx="17457">
                  <c:v>17.456</c:v>
                </c:pt>
                <c:pt idx="17458">
                  <c:v>17.457000000000001</c:v>
                </c:pt>
                <c:pt idx="17459">
                  <c:v>17.457999999999998</c:v>
                </c:pt>
                <c:pt idx="17460">
                  <c:v>17.459</c:v>
                </c:pt>
                <c:pt idx="17461">
                  <c:v>17.46</c:v>
                </c:pt>
                <c:pt idx="17462">
                  <c:v>17.460999999999999</c:v>
                </c:pt>
                <c:pt idx="17463">
                  <c:v>17.462</c:v>
                </c:pt>
                <c:pt idx="17464">
                  <c:v>17.463000000000001</c:v>
                </c:pt>
                <c:pt idx="17465">
                  <c:v>17.463999999999999</c:v>
                </c:pt>
                <c:pt idx="17466">
                  <c:v>17.465</c:v>
                </c:pt>
                <c:pt idx="17467">
                  <c:v>17.466000000000001</c:v>
                </c:pt>
                <c:pt idx="17468">
                  <c:v>17.466999999999999</c:v>
                </c:pt>
                <c:pt idx="17469">
                  <c:v>17.468</c:v>
                </c:pt>
                <c:pt idx="17470">
                  <c:v>17.469000000000001</c:v>
                </c:pt>
                <c:pt idx="17471">
                  <c:v>17.47</c:v>
                </c:pt>
                <c:pt idx="17472">
                  <c:v>17.471</c:v>
                </c:pt>
                <c:pt idx="17473">
                  <c:v>17.472000000000001</c:v>
                </c:pt>
                <c:pt idx="17474">
                  <c:v>17.472999999999999</c:v>
                </c:pt>
                <c:pt idx="17475">
                  <c:v>17.474</c:v>
                </c:pt>
                <c:pt idx="17476">
                  <c:v>17.475000000000001</c:v>
                </c:pt>
                <c:pt idx="17477">
                  <c:v>17.475999999999999</c:v>
                </c:pt>
                <c:pt idx="17478">
                  <c:v>17.477</c:v>
                </c:pt>
                <c:pt idx="17479">
                  <c:v>17.478000000000002</c:v>
                </c:pt>
                <c:pt idx="17480">
                  <c:v>17.478999999999999</c:v>
                </c:pt>
                <c:pt idx="17481">
                  <c:v>17.48</c:v>
                </c:pt>
                <c:pt idx="17482">
                  <c:v>17.481000000000002</c:v>
                </c:pt>
                <c:pt idx="17483">
                  <c:v>17.481999999999999</c:v>
                </c:pt>
                <c:pt idx="17484">
                  <c:v>17.483000000000001</c:v>
                </c:pt>
                <c:pt idx="17485">
                  <c:v>17.484000000000002</c:v>
                </c:pt>
                <c:pt idx="17486">
                  <c:v>17.484999999999999</c:v>
                </c:pt>
                <c:pt idx="17487">
                  <c:v>17.486000000000001</c:v>
                </c:pt>
                <c:pt idx="17488">
                  <c:v>17.486999999999998</c:v>
                </c:pt>
                <c:pt idx="17489">
                  <c:v>17.488</c:v>
                </c:pt>
                <c:pt idx="17490">
                  <c:v>17.489000000000001</c:v>
                </c:pt>
                <c:pt idx="17491">
                  <c:v>17.489999999999998</c:v>
                </c:pt>
                <c:pt idx="17492">
                  <c:v>17.491</c:v>
                </c:pt>
                <c:pt idx="17493">
                  <c:v>17.492000000000001</c:v>
                </c:pt>
                <c:pt idx="17494">
                  <c:v>17.492999999999999</c:v>
                </c:pt>
                <c:pt idx="17495">
                  <c:v>17.494</c:v>
                </c:pt>
                <c:pt idx="17496">
                  <c:v>17.495000000000001</c:v>
                </c:pt>
                <c:pt idx="17497">
                  <c:v>17.495999999999999</c:v>
                </c:pt>
                <c:pt idx="17498">
                  <c:v>17.497</c:v>
                </c:pt>
                <c:pt idx="17499">
                  <c:v>17.498000000000001</c:v>
                </c:pt>
                <c:pt idx="17500">
                  <c:v>17.498999999999999</c:v>
                </c:pt>
                <c:pt idx="17501">
                  <c:v>17.5</c:v>
                </c:pt>
                <c:pt idx="17502">
                  <c:v>17.501000000000001</c:v>
                </c:pt>
                <c:pt idx="17503">
                  <c:v>17.501999999999999</c:v>
                </c:pt>
                <c:pt idx="17504">
                  <c:v>17.503</c:v>
                </c:pt>
                <c:pt idx="17505">
                  <c:v>17.504000000000001</c:v>
                </c:pt>
                <c:pt idx="17506">
                  <c:v>17.504999999999999</c:v>
                </c:pt>
                <c:pt idx="17507">
                  <c:v>17.506</c:v>
                </c:pt>
                <c:pt idx="17508">
                  <c:v>17.507000000000001</c:v>
                </c:pt>
                <c:pt idx="17509">
                  <c:v>17.507999999999999</c:v>
                </c:pt>
                <c:pt idx="17510">
                  <c:v>17.509</c:v>
                </c:pt>
                <c:pt idx="17511">
                  <c:v>17.510000000000002</c:v>
                </c:pt>
                <c:pt idx="17512">
                  <c:v>17.510999999999999</c:v>
                </c:pt>
                <c:pt idx="17513">
                  <c:v>17.512</c:v>
                </c:pt>
                <c:pt idx="17514">
                  <c:v>17.513000000000002</c:v>
                </c:pt>
                <c:pt idx="17515">
                  <c:v>17.513999999999999</c:v>
                </c:pt>
                <c:pt idx="17516">
                  <c:v>17.515000000000001</c:v>
                </c:pt>
                <c:pt idx="17517">
                  <c:v>17.515999999999998</c:v>
                </c:pt>
                <c:pt idx="17518">
                  <c:v>17.516999999999999</c:v>
                </c:pt>
                <c:pt idx="17519">
                  <c:v>17.518000000000001</c:v>
                </c:pt>
                <c:pt idx="17520">
                  <c:v>17.518999999999998</c:v>
                </c:pt>
                <c:pt idx="17521">
                  <c:v>17.52</c:v>
                </c:pt>
                <c:pt idx="17522">
                  <c:v>17.521000000000001</c:v>
                </c:pt>
                <c:pt idx="17523">
                  <c:v>17.521999999999998</c:v>
                </c:pt>
                <c:pt idx="17524">
                  <c:v>17.523</c:v>
                </c:pt>
                <c:pt idx="17525">
                  <c:v>17.524000000000001</c:v>
                </c:pt>
                <c:pt idx="17526">
                  <c:v>17.524999999999999</c:v>
                </c:pt>
                <c:pt idx="17527">
                  <c:v>17.526</c:v>
                </c:pt>
                <c:pt idx="17528">
                  <c:v>17.527000000000001</c:v>
                </c:pt>
                <c:pt idx="17529">
                  <c:v>17.527999999999999</c:v>
                </c:pt>
                <c:pt idx="17530">
                  <c:v>17.529</c:v>
                </c:pt>
                <c:pt idx="17531">
                  <c:v>17.53</c:v>
                </c:pt>
                <c:pt idx="17532">
                  <c:v>17.530999999999999</c:v>
                </c:pt>
                <c:pt idx="17533">
                  <c:v>17.532</c:v>
                </c:pt>
                <c:pt idx="17534">
                  <c:v>17.533000000000001</c:v>
                </c:pt>
                <c:pt idx="17535">
                  <c:v>17.533999999999999</c:v>
                </c:pt>
                <c:pt idx="17536">
                  <c:v>17.535</c:v>
                </c:pt>
                <c:pt idx="17537">
                  <c:v>17.536000000000001</c:v>
                </c:pt>
                <c:pt idx="17538">
                  <c:v>17.536999999999999</c:v>
                </c:pt>
                <c:pt idx="17539">
                  <c:v>17.538</c:v>
                </c:pt>
                <c:pt idx="17540">
                  <c:v>17.539000000000001</c:v>
                </c:pt>
                <c:pt idx="17541">
                  <c:v>17.54</c:v>
                </c:pt>
                <c:pt idx="17542">
                  <c:v>17.541</c:v>
                </c:pt>
                <c:pt idx="17543">
                  <c:v>17.542000000000002</c:v>
                </c:pt>
                <c:pt idx="17544">
                  <c:v>17.542999999999999</c:v>
                </c:pt>
                <c:pt idx="17545">
                  <c:v>17.544</c:v>
                </c:pt>
                <c:pt idx="17546">
                  <c:v>17.545000000000002</c:v>
                </c:pt>
                <c:pt idx="17547">
                  <c:v>17.545999999999999</c:v>
                </c:pt>
                <c:pt idx="17548">
                  <c:v>17.547000000000001</c:v>
                </c:pt>
                <c:pt idx="17549">
                  <c:v>17.547999999999998</c:v>
                </c:pt>
                <c:pt idx="17550">
                  <c:v>17.548999999999999</c:v>
                </c:pt>
                <c:pt idx="17551">
                  <c:v>17.55</c:v>
                </c:pt>
                <c:pt idx="17552">
                  <c:v>17.550999999999998</c:v>
                </c:pt>
                <c:pt idx="17553">
                  <c:v>17.552</c:v>
                </c:pt>
                <c:pt idx="17554">
                  <c:v>17.553000000000001</c:v>
                </c:pt>
                <c:pt idx="17555">
                  <c:v>17.553999999999998</c:v>
                </c:pt>
                <c:pt idx="17556">
                  <c:v>17.555</c:v>
                </c:pt>
                <c:pt idx="17557">
                  <c:v>17.556000000000001</c:v>
                </c:pt>
                <c:pt idx="17558">
                  <c:v>17.556999999999999</c:v>
                </c:pt>
                <c:pt idx="17559">
                  <c:v>17.558</c:v>
                </c:pt>
                <c:pt idx="17560">
                  <c:v>17.559000000000001</c:v>
                </c:pt>
                <c:pt idx="17561">
                  <c:v>17.559999999999999</c:v>
                </c:pt>
                <c:pt idx="17562">
                  <c:v>17.561</c:v>
                </c:pt>
                <c:pt idx="17563">
                  <c:v>17.562000000000001</c:v>
                </c:pt>
                <c:pt idx="17564">
                  <c:v>17.562999999999999</c:v>
                </c:pt>
                <c:pt idx="17565">
                  <c:v>17.564</c:v>
                </c:pt>
                <c:pt idx="17566">
                  <c:v>17.565000000000001</c:v>
                </c:pt>
                <c:pt idx="17567">
                  <c:v>17.565999999999999</c:v>
                </c:pt>
                <c:pt idx="17568">
                  <c:v>17.567</c:v>
                </c:pt>
                <c:pt idx="17569">
                  <c:v>17.568000000000001</c:v>
                </c:pt>
                <c:pt idx="17570">
                  <c:v>17.568999999999999</c:v>
                </c:pt>
                <c:pt idx="17571">
                  <c:v>17.57</c:v>
                </c:pt>
                <c:pt idx="17572">
                  <c:v>17.571000000000002</c:v>
                </c:pt>
                <c:pt idx="17573">
                  <c:v>17.571999999999999</c:v>
                </c:pt>
                <c:pt idx="17574">
                  <c:v>17.573</c:v>
                </c:pt>
                <c:pt idx="17575">
                  <c:v>17.574000000000002</c:v>
                </c:pt>
                <c:pt idx="17576">
                  <c:v>17.574999999999999</c:v>
                </c:pt>
                <c:pt idx="17577">
                  <c:v>17.576000000000001</c:v>
                </c:pt>
                <c:pt idx="17578">
                  <c:v>17.577000000000002</c:v>
                </c:pt>
                <c:pt idx="17579">
                  <c:v>17.577999999999999</c:v>
                </c:pt>
                <c:pt idx="17580">
                  <c:v>17.579000000000001</c:v>
                </c:pt>
                <c:pt idx="17581">
                  <c:v>17.579999999999998</c:v>
                </c:pt>
                <c:pt idx="17582">
                  <c:v>17.581</c:v>
                </c:pt>
                <c:pt idx="17583">
                  <c:v>17.582000000000001</c:v>
                </c:pt>
                <c:pt idx="17584">
                  <c:v>17.582999999999998</c:v>
                </c:pt>
                <c:pt idx="17585">
                  <c:v>17.584</c:v>
                </c:pt>
                <c:pt idx="17586">
                  <c:v>17.585000000000001</c:v>
                </c:pt>
                <c:pt idx="17587">
                  <c:v>17.585999999999999</c:v>
                </c:pt>
                <c:pt idx="17588">
                  <c:v>17.587</c:v>
                </c:pt>
                <c:pt idx="17589">
                  <c:v>17.588000000000001</c:v>
                </c:pt>
                <c:pt idx="17590">
                  <c:v>17.588999999999999</c:v>
                </c:pt>
                <c:pt idx="17591">
                  <c:v>17.59</c:v>
                </c:pt>
                <c:pt idx="17592">
                  <c:v>17.591000000000001</c:v>
                </c:pt>
                <c:pt idx="17593">
                  <c:v>17.591999999999999</c:v>
                </c:pt>
                <c:pt idx="17594">
                  <c:v>17.593</c:v>
                </c:pt>
                <c:pt idx="17595">
                  <c:v>17.594000000000001</c:v>
                </c:pt>
                <c:pt idx="17596">
                  <c:v>17.594999999999999</c:v>
                </c:pt>
                <c:pt idx="17597">
                  <c:v>17.596</c:v>
                </c:pt>
                <c:pt idx="17598">
                  <c:v>17.597000000000001</c:v>
                </c:pt>
                <c:pt idx="17599">
                  <c:v>17.597999999999999</c:v>
                </c:pt>
                <c:pt idx="17600">
                  <c:v>17.599</c:v>
                </c:pt>
                <c:pt idx="17601">
                  <c:v>17.600000000000001</c:v>
                </c:pt>
                <c:pt idx="17602">
                  <c:v>17.600999999999999</c:v>
                </c:pt>
                <c:pt idx="17603">
                  <c:v>17.602</c:v>
                </c:pt>
                <c:pt idx="17604">
                  <c:v>17.603000000000002</c:v>
                </c:pt>
                <c:pt idx="17605">
                  <c:v>17.603999999999999</c:v>
                </c:pt>
                <c:pt idx="17606">
                  <c:v>17.605</c:v>
                </c:pt>
                <c:pt idx="17607">
                  <c:v>17.606000000000002</c:v>
                </c:pt>
                <c:pt idx="17608">
                  <c:v>17.606999999999999</c:v>
                </c:pt>
                <c:pt idx="17609">
                  <c:v>17.608000000000001</c:v>
                </c:pt>
                <c:pt idx="17610">
                  <c:v>17.609000000000002</c:v>
                </c:pt>
                <c:pt idx="17611">
                  <c:v>17.61</c:v>
                </c:pt>
                <c:pt idx="17612">
                  <c:v>17.611000000000001</c:v>
                </c:pt>
                <c:pt idx="17613">
                  <c:v>17.611999999999998</c:v>
                </c:pt>
                <c:pt idx="17614">
                  <c:v>17.613</c:v>
                </c:pt>
                <c:pt idx="17615">
                  <c:v>17.614000000000001</c:v>
                </c:pt>
                <c:pt idx="17616">
                  <c:v>17.614999999999998</c:v>
                </c:pt>
                <c:pt idx="17617">
                  <c:v>17.616</c:v>
                </c:pt>
                <c:pt idx="17618">
                  <c:v>17.617000000000001</c:v>
                </c:pt>
                <c:pt idx="17619">
                  <c:v>17.617999999999999</c:v>
                </c:pt>
                <c:pt idx="17620">
                  <c:v>17.619</c:v>
                </c:pt>
                <c:pt idx="17621">
                  <c:v>17.62</c:v>
                </c:pt>
                <c:pt idx="17622">
                  <c:v>17.620999999999999</c:v>
                </c:pt>
                <c:pt idx="17623">
                  <c:v>17.622</c:v>
                </c:pt>
                <c:pt idx="17624">
                  <c:v>17.623000000000001</c:v>
                </c:pt>
                <c:pt idx="17625">
                  <c:v>17.623999999999999</c:v>
                </c:pt>
                <c:pt idx="17626">
                  <c:v>17.625</c:v>
                </c:pt>
                <c:pt idx="17627">
                  <c:v>17.626000000000001</c:v>
                </c:pt>
                <c:pt idx="17628">
                  <c:v>17.626999999999999</c:v>
                </c:pt>
                <c:pt idx="17629">
                  <c:v>17.628</c:v>
                </c:pt>
                <c:pt idx="17630">
                  <c:v>17.629000000000001</c:v>
                </c:pt>
                <c:pt idx="17631">
                  <c:v>17.63</c:v>
                </c:pt>
                <c:pt idx="17632">
                  <c:v>17.631</c:v>
                </c:pt>
                <c:pt idx="17633">
                  <c:v>17.632000000000001</c:v>
                </c:pt>
                <c:pt idx="17634">
                  <c:v>17.632999999999999</c:v>
                </c:pt>
                <c:pt idx="17635">
                  <c:v>17.634</c:v>
                </c:pt>
                <c:pt idx="17636">
                  <c:v>17.635000000000002</c:v>
                </c:pt>
                <c:pt idx="17637">
                  <c:v>17.635999999999999</c:v>
                </c:pt>
                <c:pt idx="17638">
                  <c:v>17.637</c:v>
                </c:pt>
                <c:pt idx="17639">
                  <c:v>17.638000000000002</c:v>
                </c:pt>
                <c:pt idx="17640">
                  <c:v>17.638999999999999</c:v>
                </c:pt>
                <c:pt idx="17641">
                  <c:v>17.64</c:v>
                </c:pt>
                <c:pt idx="17642">
                  <c:v>17.640999999999998</c:v>
                </c:pt>
                <c:pt idx="17643">
                  <c:v>17.641999999999999</c:v>
                </c:pt>
                <c:pt idx="17644">
                  <c:v>17.643000000000001</c:v>
                </c:pt>
                <c:pt idx="17645">
                  <c:v>17.643999999999998</c:v>
                </c:pt>
                <c:pt idx="17646">
                  <c:v>17.645</c:v>
                </c:pt>
                <c:pt idx="17647">
                  <c:v>17.646000000000001</c:v>
                </c:pt>
                <c:pt idx="17648">
                  <c:v>17.646999999999998</c:v>
                </c:pt>
                <c:pt idx="17649">
                  <c:v>17.648</c:v>
                </c:pt>
                <c:pt idx="17650">
                  <c:v>17.649000000000001</c:v>
                </c:pt>
                <c:pt idx="17651">
                  <c:v>17.649999999999999</c:v>
                </c:pt>
                <c:pt idx="17652">
                  <c:v>17.651</c:v>
                </c:pt>
                <c:pt idx="17653">
                  <c:v>17.652000000000001</c:v>
                </c:pt>
                <c:pt idx="17654">
                  <c:v>17.652999999999999</c:v>
                </c:pt>
                <c:pt idx="17655">
                  <c:v>17.654</c:v>
                </c:pt>
                <c:pt idx="17656">
                  <c:v>17.655000000000001</c:v>
                </c:pt>
                <c:pt idx="17657">
                  <c:v>17.655999999999999</c:v>
                </c:pt>
                <c:pt idx="17658">
                  <c:v>17.657</c:v>
                </c:pt>
                <c:pt idx="17659">
                  <c:v>17.658000000000001</c:v>
                </c:pt>
                <c:pt idx="17660">
                  <c:v>17.658999999999999</c:v>
                </c:pt>
                <c:pt idx="17661">
                  <c:v>17.66</c:v>
                </c:pt>
                <c:pt idx="17662">
                  <c:v>17.661000000000001</c:v>
                </c:pt>
                <c:pt idx="17663">
                  <c:v>17.661999999999999</c:v>
                </c:pt>
                <c:pt idx="17664">
                  <c:v>17.663</c:v>
                </c:pt>
                <c:pt idx="17665">
                  <c:v>17.664000000000001</c:v>
                </c:pt>
                <c:pt idx="17666">
                  <c:v>17.664999999999999</c:v>
                </c:pt>
                <c:pt idx="17667">
                  <c:v>17.666</c:v>
                </c:pt>
                <c:pt idx="17668">
                  <c:v>17.667000000000002</c:v>
                </c:pt>
                <c:pt idx="17669">
                  <c:v>17.667999999999999</c:v>
                </c:pt>
                <c:pt idx="17670">
                  <c:v>17.669</c:v>
                </c:pt>
                <c:pt idx="17671">
                  <c:v>17.670000000000002</c:v>
                </c:pt>
                <c:pt idx="17672">
                  <c:v>17.670999999999999</c:v>
                </c:pt>
                <c:pt idx="17673">
                  <c:v>17.672000000000001</c:v>
                </c:pt>
                <c:pt idx="17674">
                  <c:v>17.672999999999998</c:v>
                </c:pt>
                <c:pt idx="17675">
                  <c:v>17.673999999999999</c:v>
                </c:pt>
                <c:pt idx="17676">
                  <c:v>17.675000000000001</c:v>
                </c:pt>
                <c:pt idx="17677">
                  <c:v>17.675999999999998</c:v>
                </c:pt>
                <c:pt idx="17678">
                  <c:v>17.677</c:v>
                </c:pt>
                <c:pt idx="17679">
                  <c:v>17.678000000000001</c:v>
                </c:pt>
                <c:pt idx="17680">
                  <c:v>17.678999999999998</c:v>
                </c:pt>
                <c:pt idx="17681">
                  <c:v>17.68</c:v>
                </c:pt>
                <c:pt idx="17682">
                  <c:v>17.681000000000001</c:v>
                </c:pt>
                <c:pt idx="17683">
                  <c:v>17.681999999999999</c:v>
                </c:pt>
                <c:pt idx="17684">
                  <c:v>17.683</c:v>
                </c:pt>
                <c:pt idx="17685">
                  <c:v>17.684000000000001</c:v>
                </c:pt>
                <c:pt idx="17686">
                  <c:v>17.684999999999999</c:v>
                </c:pt>
                <c:pt idx="17687">
                  <c:v>17.686</c:v>
                </c:pt>
                <c:pt idx="17688">
                  <c:v>17.687000000000001</c:v>
                </c:pt>
                <c:pt idx="17689">
                  <c:v>17.687999999999999</c:v>
                </c:pt>
                <c:pt idx="17690">
                  <c:v>17.689</c:v>
                </c:pt>
                <c:pt idx="17691">
                  <c:v>17.690000000000001</c:v>
                </c:pt>
                <c:pt idx="17692">
                  <c:v>17.690999999999999</c:v>
                </c:pt>
                <c:pt idx="17693">
                  <c:v>17.692</c:v>
                </c:pt>
                <c:pt idx="17694">
                  <c:v>17.693000000000001</c:v>
                </c:pt>
                <c:pt idx="17695">
                  <c:v>17.693999999999999</c:v>
                </c:pt>
                <c:pt idx="17696">
                  <c:v>17.695</c:v>
                </c:pt>
                <c:pt idx="17697">
                  <c:v>17.696000000000002</c:v>
                </c:pt>
                <c:pt idx="17698">
                  <c:v>17.696999999999999</c:v>
                </c:pt>
                <c:pt idx="17699">
                  <c:v>17.698</c:v>
                </c:pt>
                <c:pt idx="17700">
                  <c:v>17.699000000000002</c:v>
                </c:pt>
                <c:pt idx="17701">
                  <c:v>17.7</c:v>
                </c:pt>
                <c:pt idx="17702">
                  <c:v>17.701000000000001</c:v>
                </c:pt>
                <c:pt idx="17703">
                  <c:v>17.702000000000002</c:v>
                </c:pt>
                <c:pt idx="17704">
                  <c:v>17.702999999999999</c:v>
                </c:pt>
                <c:pt idx="17705">
                  <c:v>17.704000000000001</c:v>
                </c:pt>
                <c:pt idx="17706">
                  <c:v>17.704999999999998</c:v>
                </c:pt>
                <c:pt idx="17707">
                  <c:v>17.706</c:v>
                </c:pt>
                <c:pt idx="17708">
                  <c:v>17.707000000000001</c:v>
                </c:pt>
                <c:pt idx="17709">
                  <c:v>17.707999999999998</c:v>
                </c:pt>
                <c:pt idx="17710">
                  <c:v>17.709</c:v>
                </c:pt>
                <c:pt idx="17711">
                  <c:v>17.71</c:v>
                </c:pt>
                <c:pt idx="17712">
                  <c:v>17.710999999999999</c:v>
                </c:pt>
                <c:pt idx="17713">
                  <c:v>17.712</c:v>
                </c:pt>
                <c:pt idx="17714">
                  <c:v>17.713000000000001</c:v>
                </c:pt>
                <c:pt idx="17715">
                  <c:v>17.713999999999999</c:v>
                </c:pt>
                <c:pt idx="17716">
                  <c:v>17.715</c:v>
                </c:pt>
                <c:pt idx="17717">
                  <c:v>17.716000000000001</c:v>
                </c:pt>
                <c:pt idx="17718">
                  <c:v>17.716999999999999</c:v>
                </c:pt>
                <c:pt idx="17719">
                  <c:v>17.718</c:v>
                </c:pt>
                <c:pt idx="17720">
                  <c:v>17.719000000000001</c:v>
                </c:pt>
                <c:pt idx="17721">
                  <c:v>17.72</c:v>
                </c:pt>
                <c:pt idx="17722">
                  <c:v>17.721</c:v>
                </c:pt>
                <c:pt idx="17723">
                  <c:v>17.722000000000001</c:v>
                </c:pt>
                <c:pt idx="17724">
                  <c:v>17.722999999999999</c:v>
                </c:pt>
                <c:pt idx="17725">
                  <c:v>17.724</c:v>
                </c:pt>
                <c:pt idx="17726">
                  <c:v>17.725000000000001</c:v>
                </c:pt>
                <c:pt idx="17727">
                  <c:v>17.725999999999999</c:v>
                </c:pt>
                <c:pt idx="17728">
                  <c:v>17.727</c:v>
                </c:pt>
                <c:pt idx="17729">
                  <c:v>17.728000000000002</c:v>
                </c:pt>
                <c:pt idx="17730">
                  <c:v>17.728999999999999</c:v>
                </c:pt>
                <c:pt idx="17731">
                  <c:v>17.73</c:v>
                </c:pt>
                <c:pt idx="17732">
                  <c:v>17.731000000000002</c:v>
                </c:pt>
                <c:pt idx="17733">
                  <c:v>17.731999999999999</c:v>
                </c:pt>
                <c:pt idx="17734">
                  <c:v>17.733000000000001</c:v>
                </c:pt>
                <c:pt idx="17735">
                  <c:v>17.734000000000002</c:v>
                </c:pt>
                <c:pt idx="17736">
                  <c:v>17.734999999999999</c:v>
                </c:pt>
                <c:pt idx="17737">
                  <c:v>17.736000000000001</c:v>
                </c:pt>
                <c:pt idx="17738">
                  <c:v>17.736999999999998</c:v>
                </c:pt>
                <c:pt idx="17739">
                  <c:v>17.738</c:v>
                </c:pt>
                <c:pt idx="17740">
                  <c:v>17.739000000000001</c:v>
                </c:pt>
                <c:pt idx="17741">
                  <c:v>17.739999999999998</c:v>
                </c:pt>
                <c:pt idx="17742">
                  <c:v>17.741</c:v>
                </c:pt>
                <c:pt idx="17743">
                  <c:v>17.742000000000001</c:v>
                </c:pt>
                <c:pt idx="17744">
                  <c:v>17.742999999999999</c:v>
                </c:pt>
                <c:pt idx="17745">
                  <c:v>17.744</c:v>
                </c:pt>
                <c:pt idx="17746">
                  <c:v>17.745000000000001</c:v>
                </c:pt>
                <c:pt idx="17747">
                  <c:v>17.745999999999999</c:v>
                </c:pt>
                <c:pt idx="17748">
                  <c:v>17.747</c:v>
                </c:pt>
                <c:pt idx="17749">
                  <c:v>17.748000000000001</c:v>
                </c:pt>
                <c:pt idx="17750">
                  <c:v>17.748999999999999</c:v>
                </c:pt>
                <c:pt idx="17751">
                  <c:v>17.75</c:v>
                </c:pt>
                <c:pt idx="17752">
                  <c:v>17.751000000000001</c:v>
                </c:pt>
                <c:pt idx="17753">
                  <c:v>17.751999999999999</c:v>
                </c:pt>
                <c:pt idx="17754">
                  <c:v>17.753</c:v>
                </c:pt>
                <c:pt idx="17755">
                  <c:v>17.754000000000001</c:v>
                </c:pt>
                <c:pt idx="17756">
                  <c:v>17.754999999999999</c:v>
                </c:pt>
                <c:pt idx="17757">
                  <c:v>17.756</c:v>
                </c:pt>
                <c:pt idx="17758">
                  <c:v>17.757000000000001</c:v>
                </c:pt>
                <c:pt idx="17759">
                  <c:v>17.757999999999999</c:v>
                </c:pt>
                <c:pt idx="17760">
                  <c:v>17.759</c:v>
                </c:pt>
                <c:pt idx="17761">
                  <c:v>17.760000000000002</c:v>
                </c:pt>
                <c:pt idx="17762">
                  <c:v>17.760999999999999</c:v>
                </c:pt>
                <c:pt idx="17763">
                  <c:v>17.762</c:v>
                </c:pt>
                <c:pt idx="17764">
                  <c:v>17.763000000000002</c:v>
                </c:pt>
                <c:pt idx="17765">
                  <c:v>17.763999999999999</c:v>
                </c:pt>
                <c:pt idx="17766">
                  <c:v>17.765000000000001</c:v>
                </c:pt>
                <c:pt idx="17767">
                  <c:v>17.765999999999998</c:v>
                </c:pt>
                <c:pt idx="17768">
                  <c:v>17.766999999999999</c:v>
                </c:pt>
                <c:pt idx="17769">
                  <c:v>17.768000000000001</c:v>
                </c:pt>
                <c:pt idx="17770">
                  <c:v>17.768999999999998</c:v>
                </c:pt>
                <c:pt idx="17771">
                  <c:v>17.77</c:v>
                </c:pt>
                <c:pt idx="17772">
                  <c:v>17.771000000000001</c:v>
                </c:pt>
                <c:pt idx="17773">
                  <c:v>17.771999999999998</c:v>
                </c:pt>
                <c:pt idx="17774">
                  <c:v>17.773</c:v>
                </c:pt>
                <c:pt idx="17775">
                  <c:v>17.774000000000001</c:v>
                </c:pt>
                <c:pt idx="17776">
                  <c:v>17.774999999999999</c:v>
                </c:pt>
                <c:pt idx="17777">
                  <c:v>17.776</c:v>
                </c:pt>
                <c:pt idx="17778">
                  <c:v>17.777000000000001</c:v>
                </c:pt>
                <c:pt idx="17779">
                  <c:v>17.777999999999999</c:v>
                </c:pt>
                <c:pt idx="17780">
                  <c:v>17.779</c:v>
                </c:pt>
                <c:pt idx="17781">
                  <c:v>17.78</c:v>
                </c:pt>
                <c:pt idx="17782">
                  <c:v>17.780999999999999</c:v>
                </c:pt>
                <c:pt idx="17783">
                  <c:v>17.782</c:v>
                </c:pt>
                <c:pt idx="17784">
                  <c:v>17.783000000000001</c:v>
                </c:pt>
                <c:pt idx="17785">
                  <c:v>17.783999999999999</c:v>
                </c:pt>
                <c:pt idx="17786">
                  <c:v>17.785</c:v>
                </c:pt>
                <c:pt idx="17787">
                  <c:v>17.786000000000001</c:v>
                </c:pt>
                <c:pt idx="17788">
                  <c:v>17.786999999999999</c:v>
                </c:pt>
                <c:pt idx="17789">
                  <c:v>17.788</c:v>
                </c:pt>
                <c:pt idx="17790">
                  <c:v>17.789000000000001</c:v>
                </c:pt>
                <c:pt idx="17791">
                  <c:v>17.79</c:v>
                </c:pt>
                <c:pt idx="17792">
                  <c:v>17.791</c:v>
                </c:pt>
                <c:pt idx="17793">
                  <c:v>17.792000000000002</c:v>
                </c:pt>
                <c:pt idx="17794">
                  <c:v>17.792999999999999</c:v>
                </c:pt>
                <c:pt idx="17795">
                  <c:v>17.794</c:v>
                </c:pt>
                <c:pt idx="17796">
                  <c:v>17.795000000000002</c:v>
                </c:pt>
                <c:pt idx="17797">
                  <c:v>17.795999999999999</c:v>
                </c:pt>
                <c:pt idx="17798">
                  <c:v>17.797000000000001</c:v>
                </c:pt>
                <c:pt idx="17799">
                  <c:v>17.797999999999998</c:v>
                </c:pt>
                <c:pt idx="17800">
                  <c:v>17.798999999999999</c:v>
                </c:pt>
                <c:pt idx="17801">
                  <c:v>17.8</c:v>
                </c:pt>
                <c:pt idx="17802">
                  <c:v>17.800999999999998</c:v>
                </c:pt>
                <c:pt idx="17803">
                  <c:v>17.802</c:v>
                </c:pt>
                <c:pt idx="17804">
                  <c:v>17.803000000000001</c:v>
                </c:pt>
                <c:pt idx="17805">
                  <c:v>17.803999999999998</c:v>
                </c:pt>
                <c:pt idx="17806">
                  <c:v>17.805</c:v>
                </c:pt>
                <c:pt idx="17807">
                  <c:v>17.806000000000001</c:v>
                </c:pt>
                <c:pt idx="17808">
                  <c:v>17.806999999999999</c:v>
                </c:pt>
                <c:pt idx="17809">
                  <c:v>17.808</c:v>
                </c:pt>
                <c:pt idx="17810">
                  <c:v>17.809000000000001</c:v>
                </c:pt>
                <c:pt idx="17811">
                  <c:v>17.809999999999999</c:v>
                </c:pt>
                <c:pt idx="17812">
                  <c:v>17.811</c:v>
                </c:pt>
                <c:pt idx="17813">
                  <c:v>17.812000000000001</c:v>
                </c:pt>
                <c:pt idx="17814">
                  <c:v>17.812999999999999</c:v>
                </c:pt>
                <c:pt idx="17815">
                  <c:v>17.814</c:v>
                </c:pt>
                <c:pt idx="17816">
                  <c:v>17.815000000000001</c:v>
                </c:pt>
                <c:pt idx="17817">
                  <c:v>17.815999999999999</c:v>
                </c:pt>
                <c:pt idx="17818">
                  <c:v>17.817</c:v>
                </c:pt>
                <c:pt idx="17819">
                  <c:v>17.818000000000001</c:v>
                </c:pt>
                <c:pt idx="17820">
                  <c:v>17.818999999999999</c:v>
                </c:pt>
                <c:pt idx="17821">
                  <c:v>17.82</c:v>
                </c:pt>
                <c:pt idx="17822">
                  <c:v>17.821000000000002</c:v>
                </c:pt>
                <c:pt idx="17823">
                  <c:v>17.821999999999999</c:v>
                </c:pt>
                <c:pt idx="17824">
                  <c:v>17.823</c:v>
                </c:pt>
                <c:pt idx="17825">
                  <c:v>17.824000000000002</c:v>
                </c:pt>
                <c:pt idx="17826">
                  <c:v>17.824999999999999</c:v>
                </c:pt>
                <c:pt idx="17827">
                  <c:v>17.826000000000001</c:v>
                </c:pt>
                <c:pt idx="17828">
                  <c:v>17.827000000000002</c:v>
                </c:pt>
                <c:pt idx="17829">
                  <c:v>17.827999999999999</c:v>
                </c:pt>
                <c:pt idx="17830">
                  <c:v>17.829000000000001</c:v>
                </c:pt>
                <c:pt idx="17831">
                  <c:v>17.829999999999998</c:v>
                </c:pt>
                <c:pt idx="17832">
                  <c:v>17.831</c:v>
                </c:pt>
                <c:pt idx="17833">
                  <c:v>17.832000000000001</c:v>
                </c:pt>
                <c:pt idx="17834">
                  <c:v>17.832999999999998</c:v>
                </c:pt>
                <c:pt idx="17835">
                  <c:v>17.834</c:v>
                </c:pt>
                <c:pt idx="17836">
                  <c:v>17.835000000000001</c:v>
                </c:pt>
                <c:pt idx="17837">
                  <c:v>17.835999999999999</c:v>
                </c:pt>
                <c:pt idx="17838">
                  <c:v>17.837</c:v>
                </c:pt>
                <c:pt idx="17839">
                  <c:v>17.838000000000001</c:v>
                </c:pt>
                <c:pt idx="17840">
                  <c:v>17.838999999999999</c:v>
                </c:pt>
                <c:pt idx="17841">
                  <c:v>17.84</c:v>
                </c:pt>
                <c:pt idx="17842">
                  <c:v>17.841000000000001</c:v>
                </c:pt>
                <c:pt idx="17843">
                  <c:v>17.841999999999999</c:v>
                </c:pt>
                <c:pt idx="17844">
                  <c:v>17.843</c:v>
                </c:pt>
                <c:pt idx="17845">
                  <c:v>17.844000000000001</c:v>
                </c:pt>
                <c:pt idx="17846">
                  <c:v>17.844999999999999</c:v>
                </c:pt>
                <c:pt idx="17847">
                  <c:v>17.846</c:v>
                </c:pt>
                <c:pt idx="17848">
                  <c:v>17.847000000000001</c:v>
                </c:pt>
                <c:pt idx="17849">
                  <c:v>17.847999999999999</c:v>
                </c:pt>
                <c:pt idx="17850">
                  <c:v>17.849</c:v>
                </c:pt>
                <c:pt idx="17851">
                  <c:v>17.850000000000001</c:v>
                </c:pt>
                <c:pt idx="17852">
                  <c:v>17.850999999999999</c:v>
                </c:pt>
                <c:pt idx="17853">
                  <c:v>17.852</c:v>
                </c:pt>
                <c:pt idx="17854">
                  <c:v>17.853000000000002</c:v>
                </c:pt>
                <c:pt idx="17855">
                  <c:v>17.853999999999999</c:v>
                </c:pt>
                <c:pt idx="17856">
                  <c:v>17.855</c:v>
                </c:pt>
                <c:pt idx="17857">
                  <c:v>17.856000000000002</c:v>
                </c:pt>
                <c:pt idx="17858">
                  <c:v>17.856999999999999</c:v>
                </c:pt>
                <c:pt idx="17859">
                  <c:v>17.858000000000001</c:v>
                </c:pt>
                <c:pt idx="17860">
                  <c:v>17.859000000000002</c:v>
                </c:pt>
                <c:pt idx="17861">
                  <c:v>17.86</c:v>
                </c:pt>
                <c:pt idx="17862">
                  <c:v>17.861000000000001</c:v>
                </c:pt>
                <c:pt idx="17863">
                  <c:v>17.861999999999998</c:v>
                </c:pt>
                <c:pt idx="17864">
                  <c:v>17.863</c:v>
                </c:pt>
                <c:pt idx="17865">
                  <c:v>17.864000000000001</c:v>
                </c:pt>
                <c:pt idx="17866">
                  <c:v>17.864999999999998</c:v>
                </c:pt>
                <c:pt idx="17867">
                  <c:v>17.866</c:v>
                </c:pt>
                <c:pt idx="17868">
                  <c:v>17.867000000000001</c:v>
                </c:pt>
                <c:pt idx="17869">
                  <c:v>17.867999999999999</c:v>
                </c:pt>
                <c:pt idx="17870">
                  <c:v>17.869</c:v>
                </c:pt>
                <c:pt idx="17871">
                  <c:v>17.87</c:v>
                </c:pt>
                <c:pt idx="17872">
                  <c:v>17.870999999999999</c:v>
                </c:pt>
                <c:pt idx="17873">
                  <c:v>17.872</c:v>
                </c:pt>
                <c:pt idx="17874">
                  <c:v>17.873000000000001</c:v>
                </c:pt>
                <c:pt idx="17875">
                  <c:v>17.873999999999999</c:v>
                </c:pt>
                <c:pt idx="17876">
                  <c:v>17.875</c:v>
                </c:pt>
                <c:pt idx="17877">
                  <c:v>17.876000000000001</c:v>
                </c:pt>
                <c:pt idx="17878">
                  <c:v>17.876999999999999</c:v>
                </c:pt>
                <c:pt idx="17879">
                  <c:v>17.878</c:v>
                </c:pt>
                <c:pt idx="17880">
                  <c:v>17.879000000000001</c:v>
                </c:pt>
                <c:pt idx="17881">
                  <c:v>17.88</c:v>
                </c:pt>
                <c:pt idx="17882">
                  <c:v>17.881</c:v>
                </c:pt>
                <c:pt idx="17883">
                  <c:v>17.882000000000001</c:v>
                </c:pt>
                <c:pt idx="17884">
                  <c:v>17.882999999999999</c:v>
                </c:pt>
                <c:pt idx="17885">
                  <c:v>17.884</c:v>
                </c:pt>
                <c:pt idx="17886">
                  <c:v>17.885000000000002</c:v>
                </c:pt>
                <c:pt idx="17887">
                  <c:v>17.885999999999999</c:v>
                </c:pt>
                <c:pt idx="17888">
                  <c:v>17.887</c:v>
                </c:pt>
                <c:pt idx="17889">
                  <c:v>17.888000000000002</c:v>
                </c:pt>
                <c:pt idx="17890">
                  <c:v>17.888999999999999</c:v>
                </c:pt>
                <c:pt idx="17891">
                  <c:v>17.89</c:v>
                </c:pt>
                <c:pt idx="17892">
                  <c:v>17.890999999999998</c:v>
                </c:pt>
                <c:pt idx="17893">
                  <c:v>17.891999999999999</c:v>
                </c:pt>
                <c:pt idx="17894">
                  <c:v>17.893000000000001</c:v>
                </c:pt>
                <c:pt idx="17895">
                  <c:v>17.893999999999998</c:v>
                </c:pt>
                <c:pt idx="17896">
                  <c:v>17.895</c:v>
                </c:pt>
                <c:pt idx="17897">
                  <c:v>17.896000000000001</c:v>
                </c:pt>
                <c:pt idx="17898">
                  <c:v>17.896999999999998</c:v>
                </c:pt>
                <c:pt idx="17899">
                  <c:v>17.898</c:v>
                </c:pt>
                <c:pt idx="17900">
                  <c:v>17.899000000000001</c:v>
                </c:pt>
                <c:pt idx="17901">
                  <c:v>17.899999999999999</c:v>
                </c:pt>
                <c:pt idx="17902">
                  <c:v>17.901</c:v>
                </c:pt>
                <c:pt idx="17903">
                  <c:v>17.902000000000001</c:v>
                </c:pt>
                <c:pt idx="17904">
                  <c:v>17.902999999999999</c:v>
                </c:pt>
                <c:pt idx="17905">
                  <c:v>17.904</c:v>
                </c:pt>
                <c:pt idx="17906">
                  <c:v>17.905000000000001</c:v>
                </c:pt>
                <c:pt idx="17907">
                  <c:v>17.905999999999999</c:v>
                </c:pt>
                <c:pt idx="17908">
                  <c:v>17.907</c:v>
                </c:pt>
                <c:pt idx="17909">
                  <c:v>17.908000000000001</c:v>
                </c:pt>
                <c:pt idx="17910">
                  <c:v>17.908999999999999</c:v>
                </c:pt>
                <c:pt idx="17911">
                  <c:v>17.91</c:v>
                </c:pt>
                <c:pt idx="17912">
                  <c:v>17.911000000000001</c:v>
                </c:pt>
                <c:pt idx="17913">
                  <c:v>17.911999999999999</c:v>
                </c:pt>
                <c:pt idx="17914">
                  <c:v>17.913</c:v>
                </c:pt>
                <c:pt idx="17915">
                  <c:v>17.914000000000001</c:v>
                </c:pt>
                <c:pt idx="17916">
                  <c:v>17.914999999999999</c:v>
                </c:pt>
                <c:pt idx="17917">
                  <c:v>17.916</c:v>
                </c:pt>
                <c:pt idx="17918">
                  <c:v>17.917000000000002</c:v>
                </c:pt>
                <c:pt idx="17919">
                  <c:v>17.917999999999999</c:v>
                </c:pt>
                <c:pt idx="17920">
                  <c:v>17.919</c:v>
                </c:pt>
                <c:pt idx="17921">
                  <c:v>17.920000000000002</c:v>
                </c:pt>
                <c:pt idx="17922">
                  <c:v>17.920999999999999</c:v>
                </c:pt>
                <c:pt idx="17923">
                  <c:v>17.922000000000001</c:v>
                </c:pt>
                <c:pt idx="17924">
                  <c:v>17.922999999999998</c:v>
                </c:pt>
                <c:pt idx="17925">
                  <c:v>17.923999999999999</c:v>
                </c:pt>
                <c:pt idx="17926">
                  <c:v>17.925000000000001</c:v>
                </c:pt>
                <c:pt idx="17927">
                  <c:v>17.925999999999998</c:v>
                </c:pt>
                <c:pt idx="17928">
                  <c:v>17.927</c:v>
                </c:pt>
                <c:pt idx="17929">
                  <c:v>17.928000000000001</c:v>
                </c:pt>
                <c:pt idx="17930">
                  <c:v>17.928999999999998</c:v>
                </c:pt>
                <c:pt idx="17931">
                  <c:v>17.93</c:v>
                </c:pt>
                <c:pt idx="17932">
                  <c:v>17.931000000000001</c:v>
                </c:pt>
                <c:pt idx="17933">
                  <c:v>17.931999999999999</c:v>
                </c:pt>
                <c:pt idx="17934">
                  <c:v>17.933</c:v>
                </c:pt>
                <c:pt idx="17935">
                  <c:v>17.934000000000001</c:v>
                </c:pt>
                <c:pt idx="17936">
                  <c:v>17.934999999999999</c:v>
                </c:pt>
                <c:pt idx="17937">
                  <c:v>17.936</c:v>
                </c:pt>
                <c:pt idx="17938">
                  <c:v>17.937000000000001</c:v>
                </c:pt>
                <c:pt idx="17939">
                  <c:v>17.937999999999999</c:v>
                </c:pt>
                <c:pt idx="17940">
                  <c:v>17.939</c:v>
                </c:pt>
                <c:pt idx="17941">
                  <c:v>17.940000000000001</c:v>
                </c:pt>
                <c:pt idx="17942">
                  <c:v>17.940999999999999</c:v>
                </c:pt>
                <c:pt idx="17943">
                  <c:v>17.942</c:v>
                </c:pt>
                <c:pt idx="17944">
                  <c:v>17.943000000000001</c:v>
                </c:pt>
                <c:pt idx="17945">
                  <c:v>17.943999999999999</c:v>
                </c:pt>
                <c:pt idx="17946">
                  <c:v>17.945</c:v>
                </c:pt>
                <c:pt idx="17947">
                  <c:v>17.946000000000002</c:v>
                </c:pt>
                <c:pt idx="17948">
                  <c:v>17.946999999999999</c:v>
                </c:pt>
                <c:pt idx="17949">
                  <c:v>17.948</c:v>
                </c:pt>
                <c:pt idx="17950">
                  <c:v>17.949000000000002</c:v>
                </c:pt>
                <c:pt idx="17951">
                  <c:v>17.95</c:v>
                </c:pt>
                <c:pt idx="17952">
                  <c:v>17.951000000000001</c:v>
                </c:pt>
                <c:pt idx="17953">
                  <c:v>17.952000000000002</c:v>
                </c:pt>
                <c:pt idx="17954">
                  <c:v>17.952999999999999</c:v>
                </c:pt>
                <c:pt idx="17955">
                  <c:v>17.954000000000001</c:v>
                </c:pt>
                <c:pt idx="17956">
                  <c:v>17.954999999999998</c:v>
                </c:pt>
                <c:pt idx="17957">
                  <c:v>17.956</c:v>
                </c:pt>
                <c:pt idx="17958">
                  <c:v>17.957000000000001</c:v>
                </c:pt>
                <c:pt idx="17959">
                  <c:v>17.957999999999998</c:v>
                </c:pt>
                <c:pt idx="17960">
                  <c:v>17.959</c:v>
                </c:pt>
                <c:pt idx="17961">
                  <c:v>17.96</c:v>
                </c:pt>
                <c:pt idx="17962">
                  <c:v>17.960999999999999</c:v>
                </c:pt>
                <c:pt idx="17963">
                  <c:v>17.962</c:v>
                </c:pt>
                <c:pt idx="17964">
                  <c:v>17.963000000000001</c:v>
                </c:pt>
                <c:pt idx="17965">
                  <c:v>17.963999999999999</c:v>
                </c:pt>
                <c:pt idx="17966">
                  <c:v>17.965</c:v>
                </c:pt>
                <c:pt idx="17967">
                  <c:v>17.966000000000001</c:v>
                </c:pt>
                <c:pt idx="17968">
                  <c:v>17.966999999999999</c:v>
                </c:pt>
                <c:pt idx="17969">
                  <c:v>17.968</c:v>
                </c:pt>
                <c:pt idx="17970">
                  <c:v>17.969000000000001</c:v>
                </c:pt>
                <c:pt idx="17971">
                  <c:v>17.97</c:v>
                </c:pt>
                <c:pt idx="17972">
                  <c:v>17.971</c:v>
                </c:pt>
                <c:pt idx="17973">
                  <c:v>17.972000000000001</c:v>
                </c:pt>
                <c:pt idx="17974">
                  <c:v>17.972999999999999</c:v>
                </c:pt>
                <c:pt idx="17975">
                  <c:v>17.974</c:v>
                </c:pt>
                <c:pt idx="17976">
                  <c:v>17.975000000000001</c:v>
                </c:pt>
                <c:pt idx="17977">
                  <c:v>17.975999999999999</c:v>
                </c:pt>
                <c:pt idx="17978">
                  <c:v>17.977</c:v>
                </c:pt>
                <c:pt idx="17979">
                  <c:v>17.978000000000002</c:v>
                </c:pt>
                <c:pt idx="17980">
                  <c:v>17.978999999999999</c:v>
                </c:pt>
                <c:pt idx="17981">
                  <c:v>17.98</c:v>
                </c:pt>
                <c:pt idx="17982">
                  <c:v>17.981000000000002</c:v>
                </c:pt>
                <c:pt idx="17983">
                  <c:v>17.981999999999999</c:v>
                </c:pt>
                <c:pt idx="17984">
                  <c:v>17.983000000000001</c:v>
                </c:pt>
                <c:pt idx="17985">
                  <c:v>17.984000000000002</c:v>
                </c:pt>
                <c:pt idx="17986">
                  <c:v>17.984999999999999</c:v>
                </c:pt>
                <c:pt idx="17987">
                  <c:v>17.986000000000001</c:v>
                </c:pt>
                <c:pt idx="17988">
                  <c:v>17.986999999999998</c:v>
                </c:pt>
                <c:pt idx="17989">
                  <c:v>17.988</c:v>
                </c:pt>
                <c:pt idx="17990">
                  <c:v>17.989000000000001</c:v>
                </c:pt>
                <c:pt idx="17991">
                  <c:v>17.989999999999998</c:v>
                </c:pt>
                <c:pt idx="17992">
                  <c:v>17.991</c:v>
                </c:pt>
                <c:pt idx="17993">
                  <c:v>17.992000000000001</c:v>
                </c:pt>
                <c:pt idx="17994">
                  <c:v>17.992999999999999</c:v>
                </c:pt>
                <c:pt idx="17995">
                  <c:v>17.994</c:v>
                </c:pt>
                <c:pt idx="17996">
                  <c:v>17.995000000000001</c:v>
                </c:pt>
                <c:pt idx="17997">
                  <c:v>17.995999999999999</c:v>
                </c:pt>
                <c:pt idx="17998">
                  <c:v>17.997</c:v>
                </c:pt>
                <c:pt idx="17999">
                  <c:v>17.998000000000001</c:v>
                </c:pt>
                <c:pt idx="18000">
                  <c:v>17.998999999999999</c:v>
                </c:pt>
                <c:pt idx="18001">
                  <c:v>18</c:v>
                </c:pt>
                <c:pt idx="18002">
                  <c:v>18.001000000000001</c:v>
                </c:pt>
                <c:pt idx="18003">
                  <c:v>18.001999999999999</c:v>
                </c:pt>
                <c:pt idx="18004">
                  <c:v>18.003</c:v>
                </c:pt>
                <c:pt idx="18005">
                  <c:v>18.004000000000001</c:v>
                </c:pt>
                <c:pt idx="18006">
                  <c:v>18.004999999999999</c:v>
                </c:pt>
                <c:pt idx="18007">
                  <c:v>18.006</c:v>
                </c:pt>
                <c:pt idx="18008">
                  <c:v>18.007000000000001</c:v>
                </c:pt>
                <c:pt idx="18009">
                  <c:v>18.007999999999999</c:v>
                </c:pt>
                <c:pt idx="18010">
                  <c:v>18.009</c:v>
                </c:pt>
                <c:pt idx="18011">
                  <c:v>18.010000000000002</c:v>
                </c:pt>
                <c:pt idx="18012">
                  <c:v>18.010999999999999</c:v>
                </c:pt>
                <c:pt idx="18013">
                  <c:v>18.012</c:v>
                </c:pt>
                <c:pt idx="18014">
                  <c:v>18.013000000000002</c:v>
                </c:pt>
                <c:pt idx="18015">
                  <c:v>18.013999999999999</c:v>
                </c:pt>
                <c:pt idx="18016">
                  <c:v>18.015000000000001</c:v>
                </c:pt>
                <c:pt idx="18017">
                  <c:v>18.015999999999998</c:v>
                </c:pt>
                <c:pt idx="18018">
                  <c:v>18.016999999999999</c:v>
                </c:pt>
                <c:pt idx="18019">
                  <c:v>18.018000000000001</c:v>
                </c:pt>
                <c:pt idx="18020">
                  <c:v>18.018999999999998</c:v>
                </c:pt>
                <c:pt idx="18021">
                  <c:v>18.02</c:v>
                </c:pt>
                <c:pt idx="18022">
                  <c:v>18.021000000000001</c:v>
                </c:pt>
                <c:pt idx="18023">
                  <c:v>18.021999999999998</c:v>
                </c:pt>
                <c:pt idx="18024">
                  <c:v>18.023</c:v>
                </c:pt>
                <c:pt idx="18025">
                  <c:v>18.024000000000001</c:v>
                </c:pt>
                <c:pt idx="18026">
                  <c:v>18.024999999999999</c:v>
                </c:pt>
                <c:pt idx="18027">
                  <c:v>18.026</c:v>
                </c:pt>
                <c:pt idx="18028">
                  <c:v>18.027000000000001</c:v>
                </c:pt>
                <c:pt idx="18029">
                  <c:v>18.027999999999999</c:v>
                </c:pt>
                <c:pt idx="18030">
                  <c:v>18.029</c:v>
                </c:pt>
                <c:pt idx="18031">
                  <c:v>18.03</c:v>
                </c:pt>
                <c:pt idx="18032">
                  <c:v>18.030999999999999</c:v>
                </c:pt>
                <c:pt idx="18033">
                  <c:v>18.032</c:v>
                </c:pt>
                <c:pt idx="18034">
                  <c:v>18.033000000000001</c:v>
                </c:pt>
                <c:pt idx="18035">
                  <c:v>18.033999999999999</c:v>
                </c:pt>
                <c:pt idx="18036">
                  <c:v>18.035</c:v>
                </c:pt>
                <c:pt idx="18037">
                  <c:v>18.036000000000001</c:v>
                </c:pt>
                <c:pt idx="18038">
                  <c:v>18.036999999999999</c:v>
                </c:pt>
                <c:pt idx="18039">
                  <c:v>18.038</c:v>
                </c:pt>
                <c:pt idx="18040">
                  <c:v>18.039000000000001</c:v>
                </c:pt>
                <c:pt idx="18041">
                  <c:v>18.04</c:v>
                </c:pt>
                <c:pt idx="18042">
                  <c:v>18.041</c:v>
                </c:pt>
                <c:pt idx="18043">
                  <c:v>18.042000000000002</c:v>
                </c:pt>
                <c:pt idx="18044">
                  <c:v>18.042999999999999</c:v>
                </c:pt>
                <c:pt idx="18045">
                  <c:v>18.044</c:v>
                </c:pt>
                <c:pt idx="18046">
                  <c:v>18.045000000000002</c:v>
                </c:pt>
                <c:pt idx="18047">
                  <c:v>18.045999999999999</c:v>
                </c:pt>
                <c:pt idx="18048">
                  <c:v>18.047000000000001</c:v>
                </c:pt>
                <c:pt idx="18049">
                  <c:v>18.047999999999998</c:v>
                </c:pt>
                <c:pt idx="18050">
                  <c:v>18.048999999999999</c:v>
                </c:pt>
                <c:pt idx="18051">
                  <c:v>18.05</c:v>
                </c:pt>
                <c:pt idx="18052">
                  <c:v>18.050999999999998</c:v>
                </c:pt>
                <c:pt idx="18053">
                  <c:v>18.052</c:v>
                </c:pt>
                <c:pt idx="18054">
                  <c:v>18.053000000000001</c:v>
                </c:pt>
                <c:pt idx="18055">
                  <c:v>18.053999999999998</c:v>
                </c:pt>
                <c:pt idx="18056">
                  <c:v>18.055</c:v>
                </c:pt>
                <c:pt idx="18057">
                  <c:v>18.056000000000001</c:v>
                </c:pt>
                <c:pt idx="18058">
                  <c:v>18.056999999999999</c:v>
                </c:pt>
                <c:pt idx="18059">
                  <c:v>18.058</c:v>
                </c:pt>
                <c:pt idx="18060">
                  <c:v>18.059000000000001</c:v>
                </c:pt>
                <c:pt idx="18061">
                  <c:v>18.059999999999999</c:v>
                </c:pt>
                <c:pt idx="18062">
                  <c:v>18.061</c:v>
                </c:pt>
                <c:pt idx="18063">
                  <c:v>18.062000000000001</c:v>
                </c:pt>
                <c:pt idx="18064">
                  <c:v>18.062999999999999</c:v>
                </c:pt>
                <c:pt idx="18065">
                  <c:v>18.064</c:v>
                </c:pt>
                <c:pt idx="18066">
                  <c:v>18.065000000000001</c:v>
                </c:pt>
                <c:pt idx="18067">
                  <c:v>18.065999999999999</c:v>
                </c:pt>
                <c:pt idx="18068">
                  <c:v>18.067</c:v>
                </c:pt>
                <c:pt idx="18069">
                  <c:v>18.068000000000001</c:v>
                </c:pt>
                <c:pt idx="18070">
                  <c:v>18.068999999999999</c:v>
                </c:pt>
                <c:pt idx="18071">
                  <c:v>18.07</c:v>
                </c:pt>
                <c:pt idx="18072">
                  <c:v>18.071000000000002</c:v>
                </c:pt>
                <c:pt idx="18073">
                  <c:v>18.071999999999999</c:v>
                </c:pt>
                <c:pt idx="18074">
                  <c:v>18.073</c:v>
                </c:pt>
                <c:pt idx="18075">
                  <c:v>18.074000000000002</c:v>
                </c:pt>
                <c:pt idx="18076">
                  <c:v>18.074999999999999</c:v>
                </c:pt>
                <c:pt idx="18077">
                  <c:v>18.076000000000001</c:v>
                </c:pt>
                <c:pt idx="18078">
                  <c:v>18.077000000000002</c:v>
                </c:pt>
                <c:pt idx="18079">
                  <c:v>18.077999999999999</c:v>
                </c:pt>
                <c:pt idx="18080">
                  <c:v>18.079000000000001</c:v>
                </c:pt>
                <c:pt idx="18081">
                  <c:v>18.079999999999998</c:v>
                </c:pt>
                <c:pt idx="18082">
                  <c:v>18.081</c:v>
                </c:pt>
                <c:pt idx="18083">
                  <c:v>18.082000000000001</c:v>
                </c:pt>
                <c:pt idx="18084">
                  <c:v>18.082999999999998</c:v>
                </c:pt>
                <c:pt idx="18085">
                  <c:v>18.084</c:v>
                </c:pt>
                <c:pt idx="18086">
                  <c:v>18.085000000000001</c:v>
                </c:pt>
                <c:pt idx="18087">
                  <c:v>18.085999999999999</c:v>
                </c:pt>
                <c:pt idx="18088">
                  <c:v>18.087</c:v>
                </c:pt>
                <c:pt idx="18089">
                  <c:v>18.088000000000001</c:v>
                </c:pt>
                <c:pt idx="18090">
                  <c:v>18.088999999999999</c:v>
                </c:pt>
                <c:pt idx="18091">
                  <c:v>18.09</c:v>
                </c:pt>
                <c:pt idx="18092">
                  <c:v>18.091000000000001</c:v>
                </c:pt>
                <c:pt idx="18093">
                  <c:v>18.091999999999999</c:v>
                </c:pt>
                <c:pt idx="18094">
                  <c:v>18.093</c:v>
                </c:pt>
                <c:pt idx="18095">
                  <c:v>18.094000000000001</c:v>
                </c:pt>
                <c:pt idx="18096">
                  <c:v>18.094999999999999</c:v>
                </c:pt>
                <c:pt idx="18097">
                  <c:v>18.096</c:v>
                </c:pt>
                <c:pt idx="18098">
                  <c:v>18.097000000000001</c:v>
                </c:pt>
                <c:pt idx="18099">
                  <c:v>18.097999999999999</c:v>
                </c:pt>
                <c:pt idx="18100">
                  <c:v>18.099</c:v>
                </c:pt>
                <c:pt idx="18101">
                  <c:v>18.100000000000001</c:v>
                </c:pt>
                <c:pt idx="18102">
                  <c:v>18.100999999999999</c:v>
                </c:pt>
                <c:pt idx="18103">
                  <c:v>18.102</c:v>
                </c:pt>
                <c:pt idx="18104">
                  <c:v>18.103000000000002</c:v>
                </c:pt>
                <c:pt idx="18105">
                  <c:v>18.103999999999999</c:v>
                </c:pt>
                <c:pt idx="18106">
                  <c:v>18.105</c:v>
                </c:pt>
                <c:pt idx="18107">
                  <c:v>18.106000000000002</c:v>
                </c:pt>
                <c:pt idx="18108">
                  <c:v>18.106999999999999</c:v>
                </c:pt>
                <c:pt idx="18109">
                  <c:v>18.108000000000001</c:v>
                </c:pt>
                <c:pt idx="18110">
                  <c:v>18.109000000000002</c:v>
                </c:pt>
                <c:pt idx="18111">
                  <c:v>18.11</c:v>
                </c:pt>
                <c:pt idx="18112">
                  <c:v>18.111000000000001</c:v>
                </c:pt>
                <c:pt idx="18113">
                  <c:v>18.111999999999998</c:v>
                </c:pt>
                <c:pt idx="18114">
                  <c:v>18.113</c:v>
                </c:pt>
                <c:pt idx="18115">
                  <c:v>18.114000000000001</c:v>
                </c:pt>
                <c:pt idx="18116">
                  <c:v>18.114999999999998</c:v>
                </c:pt>
                <c:pt idx="18117">
                  <c:v>18.116</c:v>
                </c:pt>
                <c:pt idx="18118">
                  <c:v>18.117000000000001</c:v>
                </c:pt>
                <c:pt idx="18119">
                  <c:v>18.117999999999999</c:v>
                </c:pt>
                <c:pt idx="18120">
                  <c:v>18.119</c:v>
                </c:pt>
                <c:pt idx="18121">
                  <c:v>18.12</c:v>
                </c:pt>
                <c:pt idx="18122">
                  <c:v>18.120999999999999</c:v>
                </c:pt>
                <c:pt idx="18123">
                  <c:v>18.122</c:v>
                </c:pt>
                <c:pt idx="18124">
                  <c:v>18.123000000000001</c:v>
                </c:pt>
                <c:pt idx="18125">
                  <c:v>18.123999999999999</c:v>
                </c:pt>
                <c:pt idx="18126">
                  <c:v>18.125</c:v>
                </c:pt>
                <c:pt idx="18127">
                  <c:v>18.126000000000001</c:v>
                </c:pt>
                <c:pt idx="18128">
                  <c:v>18.126999999999999</c:v>
                </c:pt>
                <c:pt idx="18129">
                  <c:v>18.128</c:v>
                </c:pt>
                <c:pt idx="18130">
                  <c:v>18.129000000000001</c:v>
                </c:pt>
                <c:pt idx="18131">
                  <c:v>18.13</c:v>
                </c:pt>
                <c:pt idx="18132">
                  <c:v>18.131</c:v>
                </c:pt>
                <c:pt idx="18133">
                  <c:v>18.132000000000001</c:v>
                </c:pt>
                <c:pt idx="18134">
                  <c:v>18.132999999999999</c:v>
                </c:pt>
                <c:pt idx="18135">
                  <c:v>18.134</c:v>
                </c:pt>
                <c:pt idx="18136">
                  <c:v>18.135000000000002</c:v>
                </c:pt>
                <c:pt idx="18137">
                  <c:v>18.135999999999999</c:v>
                </c:pt>
                <c:pt idx="18138">
                  <c:v>18.137</c:v>
                </c:pt>
                <c:pt idx="18139">
                  <c:v>18.138000000000002</c:v>
                </c:pt>
                <c:pt idx="18140">
                  <c:v>18.138999999999999</c:v>
                </c:pt>
                <c:pt idx="18141">
                  <c:v>18.14</c:v>
                </c:pt>
                <c:pt idx="18142">
                  <c:v>18.140999999999998</c:v>
                </c:pt>
                <c:pt idx="18143">
                  <c:v>18.141999999999999</c:v>
                </c:pt>
                <c:pt idx="18144">
                  <c:v>18.143000000000001</c:v>
                </c:pt>
                <c:pt idx="18145">
                  <c:v>18.143999999999998</c:v>
                </c:pt>
                <c:pt idx="18146">
                  <c:v>18.145</c:v>
                </c:pt>
                <c:pt idx="18147">
                  <c:v>18.146000000000001</c:v>
                </c:pt>
                <c:pt idx="18148">
                  <c:v>18.146999999999998</c:v>
                </c:pt>
                <c:pt idx="18149">
                  <c:v>18.148</c:v>
                </c:pt>
                <c:pt idx="18150">
                  <c:v>18.149000000000001</c:v>
                </c:pt>
                <c:pt idx="18151">
                  <c:v>18.149999999999999</c:v>
                </c:pt>
                <c:pt idx="18152">
                  <c:v>18.151</c:v>
                </c:pt>
                <c:pt idx="18153">
                  <c:v>18.152000000000001</c:v>
                </c:pt>
                <c:pt idx="18154">
                  <c:v>18.152999999999999</c:v>
                </c:pt>
                <c:pt idx="18155">
                  <c:v>18.154</c:v>
                </c:pt>
                <c:pt idx="18156">
                  <c:v>18.155000000000001</c:v>
                </c:pt>
                <c:pt idx="18157">
                  <c:v>18.155999999999999</c:v>
                </c:pt>
                <c:pt idx="18158">
                  <c:v>18.157</c:v>
                </c:pt>
                <c:pt idx="18159">
                  <c:v>18.158000000000001</c:v>
                </c:pt>
                <c:pt idx="18160">
                  <c:v>18.158999999999999</c:v>
                </c:pt>
                <c:pt idx="18161">
                  <c:v>18.16</c:v>
                </c:pt>
                <c:pt idx="18162">
                  <c:v>18.161000000000001</c:v>
                </c:pt>
                <c:pt idx="18163">
                  <c:v>18.161999999999999</c:v>
                </c:pt>
                <c:pt idx="18164">
                  <c:v>18.163</c:v>
                </c:pt>
                <c:pt idx="18165">
                  <c:v>18.164000000000001</c:v>
                </c:pt>
                <c:pt idx="18166">
                  <c:v>18.164999999999999</c:v>
                </c:pt>
                <c:pt idx="18167">
                  <c:v>18.166</c:v>
                </c:pt>
                <c:pt idx="18168">
                  <c:v>18.167000000000002</c:v>
                </c:pt>
                <c:pt idx="18169">
                  <c:v>18.167999999999999</c:v>
                </c:pt>
                <c:pt idx="18170">
                  <c:v>18.169</c:v>
                </c:pt>
                <c:pt idx="18171">
                  <c:v>18.170000000000002</c:v>
                </c:pt>
                <c:pt idx="18172">
                  <c:v>18.170999999999999</c:v>
                </c:pt>
                <c:pt idx="18173">
                  <c:v>18.172000000000001</c:v>
                </c:pt>
                <c:pt idx="18174">
                  <c:v>18.172999999999998</c:v>
                </c:pt>
                <c:pt idx="18175">
                  <c:v>18.173999999999999</c:v>
                </c:pt>
                <c:pt idx="18176">
                  <c:v>18.175000000000001</c:v>
                </c:pt>
                <c:pt idx="18177">
                  <c:v>18.175999999999998</c:v>
                </c:pt>
                <c:pt idx="18178">
                  <c:v>18.177</c:v>
                </c:pt>
                <c:pt idx="18179">
                  <c:v>18.178000000000001</c:v>
                </c:pt>
                <c:pt idx="18180">
                  <c:v>18.178999999999998</c:v>
                </c:pt>
                <c:pt idx="18181">
                  <c:v>18.18</c:v>
                </c:pt>
                <c:pt idx="18182">
                  <c:v>18.181000000000001</c:v>
                </c:pt>
                <c:pt idx="18183">
                  <c:v>18.181999999999999</c:v>
                </c:pt>
                <c:pt idx="18184">
                  <c:v>18.183</c:v>
                </c:pt>
                <c:pt idx="18185">
                  <c:v>18.184000000000001</c:v>
                </c:pt>
                <c:pt idx="18186">
                  <c:v>18.184999999999999</c:v>
                </c:pt>
                <c:pt idx="18187">
                  <c:v>18.186</c:v>
                </c:pt>
                <c:pt idx="18188">
                  <c:v>18.187000000000001</c:v>
                </c:pt>
                <c:pt idx="18189">
                  <c:v>18.187999999999999</c:v>
                </c:pt>
                <c:pt idx="18190">
                  <c:v>18.189</c:v>
                </c:pt>
                <c:pt idx="18191">
                  <c:v>18.190000000000001</c:v>
                </c:pt>
                <c:pt idx="18192">
                  <c:v>18.190999999999999</c:v>
                </c:pt>
                <c:pt idx="18193">
                  <c:v>18.192</c:v>
                </c:pt>
                <c:pt idx="18194">
                  <c:v>18.193000000000001</c:v>
                </c:pt>
                <c:pt idx="18195">
                  <c:v>18.193999999999999</c:v>
                </c:pt>
                <c:pt idx="18196">
                  <c:v>18.195</c:v>
                </c:pt>
                <c:pt idx="18197">
                  <c:v>18.196000000000002</c:v>
                </c:pt>
                <c:pt idx="18198">
                  <c:v>18.196999999999999</c:v>
                </c:pt>
                <c:pt idx="18199">
                  <c:v>18.198</c:v>
                </c:pt>
                <c:pt idx="18200">
                  <c:v>18.199000000000002</c:v>
                </c:pt>
                <c:pt idx="18201">
                  <c:v>18.2</c:v>
                </c:pt>
                <c:pt idx="18202">
                  <c:v>18.201000000000001</c:v>
                </c:pt>
                <c:pt idx="18203">
                  <c:v>18.202000000000002</c:v>
                </c:pt>
                <c:pt idx="18204">
                  <c:v>18.202999999999999</c:v>
                </c:pt>
                <c:pt idx="18205">
                  <c:v>18.204000000000001</c:v>
                </c:pt>
                <c:pt idx="18206">
                  <c:v>18.204999999999998</c:v>
                </c:pt>
                <c:pt idx="18207">
                  <c:v>18.206</c:v>
                </c:pt>
                <c:pt idx="18208">
                  <c:v>18.207000000000001</c:v>
                </c:pt>
                <c:pt idx="18209">
                  <c:v>18.207999999999998</c:v>
                </c:pt>
                <c:pt idx="18210">
                  <c:v>18.209</c:v>
                </c:pt>
                <c:pt idx="18211">
                  <c:v>18.21</c:v>
                </c:pt>
                <c:pt idx="18212">
                  <c:v>18.210999999999999</c:v>
                </c:pt>
                <c:pt idx="18213">
                  <c:v>18.212</c:v>
                </c:pt>
                <c:pt idx="18214">
                  <c:v>18.213000000000001</c:v>
                </c:pt>
                <c:pt idx="18215">
                  <c:v>18.213999999999999</c:v>
                </c:pt>
                <c:pt idx="18216">
                  <c:v>18.215</c:v>
                </c:pt>
                <c:pt idx="18217">
                  <c:v>18.216000000000001</c:v>
                </c:pt>
                <c:pt idx="18218">
                  <c:v>18.216999999999999</c:v>
                </c:pt>
                <c:pt idx="18219">
                  <c:v>18.218</c:v>
                </c:pt>
                <c:pt idx="18220">
                  <c:v>18.219000000000001</c:v>
                </c:pt>
                <c:pt idx="18221">
                  <c:v>18.22</c:v>
                </c:pt>
                <c:pt idx="18222">
                  <c:v>18.221</c:v>
                </c:pt>
                <c:pt idx="18223">
                  <c:v>18.222000000000001</c:v>
                </c:pt>
                <c:pt idx="18224">
                  <c:v>18.222999999999999</c:v>
                </c:pt>
                <c:pt idx="18225">
                  <c:v>18.224</c:v>
                </c:pt>
                <c:pt idx="18226">
                  <c:v>18.225000000000001</c:v>
                </c:pt>
                <c:pt idx="18227">
                  <c:v>18.225999999999999</c:v>
                </c:pt>
                <c:pt idx="18228">
                  <c:v>18.227</c:v>
                </c:pt>
                <c:pt idx="18229">
                  <c:v>18.228000000000002</c:v>
                </c:pt>
                <c:pt idx="18230">
                  <c:v>18.228999999999999</c:v>
                </c:pt>
                <c:pt idx="18231">
                  <c:v>18.23</c:v>
                </c:pt>
                <c:pt idx="18232">
                  <c:v>18.231000000000002</c:v>
                </c:pt>
                <c:pt idx="18233">
                  <c:v>18.231999999999999</c:v>
                </c:pt>
                <c:pt idx="18234">
                  <c:v>18.233000000000001</c:v>
                </c:pt>
                <c:pt idx="18235">
                  <c:v>18.234000000000002</c:v>
                </c:pt>
                <c:pt idx="18236">
                  <c:v>18.234999999999999</c:v>
                </c:pt>
                <c:pt idx="18237">
                  <c:v>18.236000000000001</c:v>
                </c:pt>
                <c:pt idx="18238">
                  <c:v>18.236999999999998</c:v>
                </c:pt>
                <c:pt idx="18239">
                  <c:v>18.238</c:v>
                </c:pt>
                <c:pt idx="18240">
                  <c:v>18.239000000000001</c:v>
                </c:pt>
                <c:pt idx="18241">
                  <c:v>18.239999999999998</c:v>
                </c:pt>
                <c:pt idx="18242">
                  <c:v>18.241</c:v>
                </c:pt>
                <c:pt idx="18243">
                  <c:v>18.242000000000001</c:v>
                </c:pt>
                <c:pt idx="18244">
                  <c:v>18.242999999999999</c:v>
                </c:pt>
                <c:pt idx="18245">
                  <c:v>18.244</c:v>
                </c:pt>
                <c:pt idx="18246">
                  <c:v>18.245000000000001</c:v>
                </c:pt>
                <c:pt idx="18247">
                  <c:v>18.245999999999999</c:v>
                </c:pt>
                <c:pt idx="18248">
                  <c:v>18.247</c:v>
                </c:pt>
                <c:pt idx="18249">
                  <c:v>18.248000000000001</c:v>
                </c:pt>
                <c:pt idx="18250">
                  <c:v>18.248999999999999</c:v>
                </c:pt>
                <c:pt idx="18251">
                  <c:v>18.25</c:v>
                </c:pt>
                <c:pt idx="18252">
                  <c:v>18.251000000000001</c:v>
                </c:pt>
                <c:pt idx="18253">
                  <c:v>18.251999999999999</c:v>
                </c:pt>
                <c:pt idx="18254">
                  <c:v>18.253</c:v>
                </c:pt>
                <c:pt idx="18255">
                  <c:v>18.254000000000001</c:v>
                </c:pt>
                <c:pt idx="18256">
                  <c:v>18.254999999999999</c:v>
                </c:pt>
                <c:pt idx="18257">
                  <c:v>18.256</c:v>
                </c:pt>
                <c:pt idx="18258">
                  <c:v>18.257000000000001</c:v>
                </c:pt>
                <c:pt idx="18259">
                  <c:v>18.257999999999999</c:v>
                </c:pt>
                <c:pt idx="18260">
                  <c:v>18.259</c:v>
                </c:pt>
                <c:pt idx="18261">
                  <c:v>18.260000000000002</c:v>
                </c:pt>
                <c:pt idx="18262">
                  <c:v>18.260999999999999</c:v>
                </c:pt>
                <c:pt idx="18263">
                  <c:v>18.262</c:v>
                </c:pt>
                <c:pt idx="18264">
                  <c:v>18.263000000000002</c:v>
                </c:pt>
                <c:pt idx="18265">
                  <c:v>18.263999999999999</c:v>
                </c:pt>
                <c:pt idx="18266">
                  <c:v>18.265000000000001</c:v>
                </c:pt>
                <c:pt idx="18267">
                  <c:v>18.265999999999998</c:v>
                </c:pt>
                <c:pt idx="18268">
                  <c:v>18.266999999999999</c:v>
                </c:pt>
                <c:pt idx="18269">
                  <c:v>18.268000000000001</c:v>
                </c:pt>
                <c:pt idx="18270">
                  <c:v>18.268999999999998</c:v>
                </c:pt>
                <c:pt idx="18271">
                  <c:v>18.27</c:v>
                </c:pt>
                <c:pt idx="18272">
                  <c:v>18.271000000000001</c:v>
                </c:pt>
                <c:pt idx="18273">
                  <c:v>18.271999999999998</c:v>
                </c:pt>
                <c:pt idx="18274">
                  <c:v>18.273</c:v>
                </c:pt>
                <c:pt idx="18275">
                  <c:v>18.274000000000001</c:v>
                </c:pt>
                <c:pt idx="18276">
                  <c:v>18.274999999999999</c:v>
                </c:pt>
                <c:pt idx="18277">
                  <c:v>18.276</c:v>
                </c:pt>
                <c:pt idx="18278">
                  <c:v>18.277000000000001</c:v>
                </c:pt>
                <c:pt idx="18279">
                  <c:v>18.277999999999999</c:v>
                </c:pt>
                <c:pt idx="18280">
                  <c:v>18.279</c:v>
                </c:pt>
                <c:pt idx="18281">
                  <c:v>18.28</c:v>
                </c:pt>
                <c:pt idx="18282">
                  <c:v>18.280999999999999</c:v>
                </c:pt>
                <c:pt idx="18283">
                  <c:v>18.282</c:v>
                </c:pt>
                <c:pt idx="18284">
                  <c:v>18.283000000000001</c:v>
                </c:pt>
                <c:pt idx="18285">
                  <c:v>18.283999999999999</c:v>
                </c:pt>
                <c:pt idx="18286">
                  <c:v>18.285</c:v>
                </c:pt>
                <c:pt idx="18287">
                  <c:v>18.286000000000001</c:v>
                </c:pt>
                <c:pt idx="18288">
                  <c:v>18.286999999999999</c:v>
                </c:pt>
                <c:pt idx="18289">
                  <c:v>18.288</c:v>
                </c:pt>
                <c:pt idx="18290">
                  <c:v>18.289000000000001</c:v>
                </c:pt>
                <c:pt idx="18291">
                  <c:v>18.29</c:v>
                </c:pt>
                <c:pt idx="18292">
                  <c:v>18.291</c:v>
                </c:pt>
                <c:pt idx="18293">
                  <c:v>18.292000000000002</c:v>
                </c:pt>
                <c:pt idx="18294">
                  <c:v>18.292999999999999</c:v>
                </c:pt>
                <c:pt idx="18295">
                  <c:v>18.294</c:v>
                </c:pt>
                <c:pt idx="18296">
                  <c:v>18.295000000000002</c:v>
                </c:pt>
                <c:pt idx="18297">
                  <c:v>18.295999999999999</c:v>
                </c:pt>
                <c:pt idx="18298">
                  <c:v>18.297000000000001</c:v>
                </c:pt>
                <c:pt idx="18299">
                  <c:v>18.297999999999998</c:v>
                </c:pt>
                <c:pt idx="18300">
                  <c:v>18.298999999999999</c:v>
                </c:pt>
                <c:pt idx="18301">
                  <c:v>18.3</c:v>
                </c:pt>
                <c:pt idx="18302">
                  <c:v>18.300999999999998</c:v>
                </c:pt>
                <c:pt idx="18303">
                  <c:v>18.302</c:v>
                </c:pt>
                <c:pt idx="18304">
                  <c:v>18.303000000000001</c:v>
                </c:pt>
                <c:pt idx="18305">
                  <c:v>18.303999999999998</c:v>
                </c:pt>
                <c:pt idx="18306">
                  <c:v>18.305</c:v>
                </c:pt>
                <c:pt idx="18307">
                  <c:v>18.306000000000001</c:v>
                </c:pt>
                <c:pt idx="18308">
                  <c:v>18.306999999999999</c:v>
                </c:pt>
                <c:pt idx="18309">
                  <c:v>18.308</c:v>
                </c:pt>
                <c:pt idx="18310">
                  <c:v>18.309000000000001</c:v>
                </c:pt>
                <c:pt idx="18311">
                  <c:v>18.309999999999999</c:v>
                </c:pt>
                <c:pt idx="18312">
                  <c:v>18.311</c:v>
                </c:pt>
                <c:pt idx="18313">
                  <c:v>18.312000000000001</c:v>
                </c:pt>
                <c:pt idx="18314">
                  <c:v>18.312999999999999</c:v>
                </c:pt>
                <c:pt idx="18315">
                  <c:v>18.314</c:v>
                </c:pt>
                <c:pt idx="18316">
                  <c:v>18.315000000000001</c:v>
                </c:pt>
                <c:pt idx="18317">
                  <c:v>18.315999999999999</c:v>
                </c:pt>
                <c:pt idx="18318">
                  <c:v>18.317</c:v>
                </c:pt>
                <c:pt idx="18319">
                  <c:v>18.318000000000001</c:v>
                </c:pt>
                <c:pt idx="18320">
                  <c:v>18.318999999999999</c:v>
                </c:pt>
                <c:pt idx="18321">
                  <c:v>18.32</c:v>
                </c:pt>
                <c:pt idx="18322">
                  <c:v>18.321000000000002</c:v>
                </c:pt>
                <c:pt idx="18323">
                  <c:v>18.321999999999999</c:v>
                </c:pt>
                <c:pt idx="18324">
                  <c:v>18.323</c:v>
                </c:pt>
                <c:pt idx="18325">
                  <c:v>18.324000000000002</c:v>
                </c:pt>
                <c:pt idx="18326">
                  <c:v>18.324999999999999</c:v>
                </c:pt>
                <c:pt idx="18327">
                  <c:v>18.326000000000001</c:v>
                </c:pt>
                <c:pt idx="18328">
                  <c:v>18.327000000000002</c:v>
                </c:pt>
                <c:pt idx="18329">
                  <c:v>18.327999999999999</c:v>
                </c:pt>
                <c:pt idx="18330">
                  <c:v>18.329000000000001</c:v>
                </c:pt>
                <c:pt idx="18331">
                  <c:v>18.329999999999998</c:v>
                </c:pt>
                <c:pt idx="18332">
                  <c:v>18.331</c:v>
                </c:pt>
                <c:pt idx="18333">
                  <c:v>18.332000000000001</c:v>
                </c:pt>
                <c:pt idx="18334">
                  <c:v>18.332999999999998</c:v>
                </c:pt>
                <c:pt idx="18335">
                  <c:v>18.334</c:v>
                </c:pt>
                <c:pt idx="18336">
                  <c:v>18.335000000000001</c:v>
                </c:pt>
                <c:pt idx="18337">
                  <c:v>18.335999999999999</c:v>
                </c:pt>
                <c:pt idx="18338">
                  <c:v>18.337</c:v>
                </c:pt>
                <c:pt idx="18339">
                  <c:v>18.338000000000001</c:v>
                </c:pt>
                <c:pt idx="18340">
                  <c:v>18.338999999999999</c:v>
                </c:pt>
                <c:pt idx="18341">
                  <c:v>18.34</c:v>
                </c:pt>
                <c:pt idx="18342">
                  <c:v>18.341000000000001</c:v>
                </c:pt>
                <c:pt idx="18343">
                  <c:v>18.341999999999999</c:v>
                </c:pt>
                <c:pt idx="18344">
                  <c:v>18.343</c:v>
                </c:pt>
                <c:pt idx="18345">
                  <c:v>18.344000000000001</c:v>
                </c:pt>
                <c:pt idx="18346">
                  <c:v>18.344999999999999</c:v>
                </c:pt>
                <c:pt idx="18347">
                  <c:v>18.346</c:v>
                </c:pt>
                <c:pt idx="18348">
                  <c:v>18.347000000000001</c:v>
                </c:pt>
                <c:pt idx="18349">
                  <c:v>18.347999999999999</c:v>
                </c:pt>
                <c:pt idx="18350">
                  <c:v>18.349</c:v>
                </c:pt>
                <c:pt idx="18351">
                  <c:v>18.350000000000001</c:v>
                </c:pt>
                <c:pt idx="18352">
                  <c:v>18.350999999999999</c:v>
                </c:pt>
                <c:pt idx="18353">
                  <c:v>18.352</c:v>
                </c:pt>
                <c:pt idx="18354">
                  <c:v>18.353000000000002</c:v>
                </c:pt>
                <c:pt idx="18355">
                  <c:v>18.353999999999999</c:v>
                </c:pt>
                <c:pt idx="18356">
                  <c:v>18.355</c:v>
                </c:pt>
                <c:pt idx="18357">
                  <c:v>18.356000000000002</c:v>
                </c:pt>
                <c:pt idx="18358">
                  <c:v>18.356999999999999</c:v>
                </c:pt>
                <c:pt idx="18359">
                  <c:v>18.358000000000001</c:v>
                </c:pt>
                <c:pt idx="18360">
                  <c:v>18.359000000000002</c:v>
                </c:pt>
                <c:pt idx="18361">
                  <c:v>18.36</c:v>
                </c:pt>
                <c:pt idx="18362">
                  <c:v>18.361000000000001</c:v>
                </c:pt>
                <c:pt idx="18363">
                  <c:v>18.361999999999998</c:v>
                </c:pt>
                <c:pt idx="18364">
                  <c:v>18.363</c:v>
                </c:pt>
                <c:pt idx="18365">
                  <c:v>18.364000000000001</c:v>
                </c:pt>
                <c:pt idx="18366">
                  <c:v>18.364999999999998</c:v>
                </c:pt>
                <c:pt idx="18367">
                  <c:v>18.366</c:v>
                </c:pt>
                <c:pt idx="18368">
                  <c:v>18.367000000000001</c:v>
                </c:pt>
                <c:pt idx="18369">
                  <c:v>18.367999999999999</c:v>
                </c:pt>
                <c:pt idx="18370">
                  <c:v>18.369</c:v>
                </c:pt>
                <c:pt idx="18371">
                  <c:v>18.37</c:v>
                </c:pt>
                <c:pt idx="18372">
                  <c:v>18.370999999999999</c:v>
                </c:pt>
                <c:pt idx="18373">
                  <c:v>18.372</c:v>
                </c:pt>
                <c:pt idx="18374">
                  <c:v>18.373000000000001</c:v>
                </c:pt>
                <c:pt idx="18375">
                  <c:v>18.373999999999999</c:v>
                </c:pt>
                <c:pt idx="18376">
                  <c:v>18.375</c:v>
                </c:pt>
                <c:pt idx="18377">
                  <c:v>18.376000000000001</c:v>
                </c:pt>
                <c:pt idx="18378">
                  <c:v>18.376999999999999</c:v>
                </c:pt>
                <c:pt idx="18379">
                  <c:v>18.378</c:v>
                </c:pt>
                <c:pt idx="18380">
                  <c:v>18.379000000000001</c:v>
                </c:pt>
                <c:pt idx="18381">
                  <c:v>18.38</c:v>
                </c:pt>
                <c:pt idx="18382">
                  <c:v>18.381</c:v>
                </c:pt>
                <c:pt idx="18383">
                  <c:v>18.382000000000001</c:v>
                </c:pt>
                <c:pt idx="18384">
                  <c:v>18.382999999999999</c:v>
                </c:pt>
                <c:pt idx="18385">
                  <c:v>18.384</c:v>
                </c:pt>
                <c:pt idx="18386">
                  <c:v>18.385000000000002</c:v>
                </c:pt>
                <c:pt idx="18387">
                  <c:v>18.385999999999999</c:v>
                </c:pt>
                <c:pt idx="18388">
                  <c:v>18.387</c:v>
                </c:pt>
                <c:pt idx="18389">
                  <c:v>18.388000000000002</c:v>
                </c:pt>
                <c:pt idx="18390">
                  <c:v>18.388999999999999</c:v>
                </c:pt>
                <c:pt idx="18391">
                  <c:v>18.39</c:v>
                </c:pt>
                <c:pt idx="18392">
                  <c:v>18.390999999999998</c:v>
                </c:pt>
                <c:pt idx="18393">
                  <c:v>18.391999999999999</c:v>
                </c:pt>
                <c:pt idx="18394">
                  <c:v>18.393000000000001</c:v>
                </c:pt>
                <c:pt idx="18395">
                  <c:v>18.393999999999998</c:v>
                </c:pt>
                <c:pt idx="18396">
                  <c:v>18.395</c:v>
                </c:pt>
                <c:pt idx="18397">
                  <c:v>18.396000000000001</c:v>
                </c:pt>
                <c:pt idx="18398">
                  <c:v>18.396999999999998</c:v>
                </c:pt>
                <c:pt idx="18399">
                  <c:v>18.398</c:v>
                </c:pt>
                <c:pt idx="18400">
                  <c:v>18.399000000000001</c:v>
                </c:pt>
                <c:pt idx="18401">
                  <c:v>18.399999999999999</c:v>
                </c:pt>
                <c:pt idx="18402">
                  <c:v>18.401</c:v>
                </c:pt>
                <c:pt idx="18403">
                  <c:v>18.402000000000001</c:v>
                </c:pt>
                <c:pt idx="18404">
                  <c:v>18.402999999999999</c:v>
                </c:pt>
                <c:pt idx="18405">
                  <c:v>18.404</c:v>
                </c:pt>
                <c:pt idx="18406">
                  <c:v>18.405000000000001</c:v>
                </c:pt>
                <c:pt idx="18407">
                  <c:v>18.405999999999999</c:v>
                </c:pt>
                <c:pt idx="18408">
                  <c:v>18.407</c:v>
                </c:pt>
                <c:pt idx="18409">
                  <c:v>18.408000000000001</c:v>
                </c:pt>
                <c:pt idx="18410">
                  <c:v>18.408999999999999</c:v>
                </c:pt>
                <c:pt idx="18411">
                  <c:v>18.41</c:v>
                </c:pt>
                <c:pt idx="18412">
                  <c:v>18.411000000000001</c:v>
                </c:pt>
                <c:pt idx="18413">
                  <c:v>18.411999999999999</c:v>
                </c:pt>
                <c:pt idx="18414">
                  <c:v>18.413</c:v>
                </c:pt>
                <c:pt idx="18415">
                  <c:v>18.414000000000001</c:v>
                </c:pt>
                <c:pt idx="18416">
                  <c:v>18.414999999999999</c:v>
                </c:pt>
                <c:pt idx="18417">
                  <c:v>18.416</c:v>
                </c:pt>
                <c:pt idx="18418">
                  <c:v>18.417000000000002</c:v>
                </c:pt>
                <c:pt idx="18419">
                  <c:v>18.417999999999999</c:v>
                </c:pt>
                <c:pt idx="18420">
                  <c:v>18.419</c:v>
                </c:pt>
                <c:pt idx="18421">
                  <c:v>18.420000000000002</c:v>
                </c:pt>
                <c:pt idx="18422">
                  <c:v>18.420999999999999</c:v>
                </c:pt>
                <c:pt idx="18423">
                  <c:v>18.422000000000001</c:v>
                </c:pt>
                <c:pt idx="18424">
                  <c:v>18.422999999999998</c:v>
                </c:pt>
                <c:pt idx="18425">
                  <c:v>18.423999999999999</c:v>
                </c:pt>
                <c:pt idx="18426">
                  <c:v>18.425000000000001</c:v>
                </c:pt>
                <c:pt idx="18427">
                  <c:v>18.425999999999998</c:v>
                </c:pt>
                <c:pt idx="18428">
                  <c:v>18.427</c:v>
                </c:pt>
                <c:pt idx="18429">
                  <c:v>18.428000000000001</c:v>
                </c:pt>
                <c:pt idx="18430">
                  <c:v>18.428999999999998</c:v>
                </c:pt>
                <c:pt idx="18431">
                  <c:v>18.43</c:v>
                </c:pt>
                <c:pt idx="18432">
                  <c:v>18.431000000000001</c:v>
                </c:pt>
                <c:pt idx="18433">
                  <c:v>18.431999999999999</c:v>
                </c:pt>
                <c:pt idx="18434">
                  <c:v>18.433</c:v>
                </c:pt>
                <c:pt idx="18435">
                  <c:v>18.434000000000001</c:v>
                </c:pt>
                <c:pt idx="18436">
                  <c:v>18.434999999999999</c:v>
                </c:pt>
                <c:pt idx="18437">
                  <c:v>18.436</c:v>
                </c:pt>
                <c:pt idx="18438">
                  <c:v>18.437000000000001</c:v>
                </c:pt>
                <c:pt idx="18439">
                  <c:v>18.437999999999999</c:v>
                </c:pt>
                <c:pt idx="18440">
                  <c:v>18.439</c:v>
                </c:pt>
                <c:pt idx="18441">
                  <c:v>18.440000000000001</c:v>
                </c:pt>
                <c:pt idx="18442">
                  <c:v>18.440999999999999</c:v>
                </c:pt>
                <c:pt idx="18443">
                  <c:v>18.442</c:v>
                </c:pt>
                <c:pt idx="18444">
                  <c:v>18.443000000000001</c:v>
                </c:pt>
                <c:pt idx="18445">
                  <c:v>18.443999999999999</c:v>
                </c:pt>
                <c:pt idx="18446">
                  <c:v>18.445</c:v>
                </c:pt>
                <c:pt idx="18447">
                  <c:v>18.446000000000002</c:v>
                </c:pt>
                <c:pt idx="18448">
                  <c:v>18.446999999999999</c:v>
                </c:pt>
                <c:pt idx="18449">
                  <c:v>18.448</c:v>
                </c:pt>
                <c:pt idx="18450">
                  <c:v>18.449000000000002</c:v>
                </c:pt>
                <c:pt idx="18451">
                  <c:v>18.45</c:v>
                </c:pt>
                <c:pt idx="18452">
                  <c:v>18.451000000000001</c:v>
                </c:pt>
                <c:pt idx="18453">
                  <c:v>18.452000000000002</c:v>
                </c:pt>
                <c:pt idx="18454">
                  <c:v>18.452999999999999</c:v>
                </c:pt>
                <c:pt idx="18455">
                  <c:v>18.454000000000001</c:v>
                </c:pt>
                <c:pt idx="18456">
                  <c:v>18.454999999999998</c:v>
                </c:pt>
                <c:pt idx="18457">
                  <c:v>18.456</c:v>
                </c:pt>
                <c:pt idx="18458">
                  <c:v>18.457000000000001</c:v>
                </c:pt>
                <c:pt idx="18459">
                  <c:v>18.457999999999998</c:v>
                </c:pt>
                <c:pt idx="18460">
                  <c:v>18.459</c:v>
                </c:pt>
                <c:pt idx="18461">
                  <c:v>18.46</c:v>
                </c:pt>
                <c:pt idx="18462">
                  <c:v>18.460999999999999</c:v>
                </c:pt>
                <c:pt idx="18463">
                  <c:v>18.462</c:v>
                </c:pt>
                <c:pt idx="18464">
                  <c:v>18.463000000000001</c:v>
                </c:pt>
                <c:pt idx="18465">
                  <c:v>18.463999999999999</c:v>
                </c:pt>
                <c:pt idx="18466">
                  <c:v>18.465</c:v>
                </c:pt>
                <c:pt idx="18467">
                  <c:v>18.466000000000001</c:v>
                </c:pt>
                <c:pt idx="18468">
                  <c:v>18.466999999999999</c:v>
                </c:pt>
                <c:pt idx="18469">
                  <c:v>18.468</c:v>
                </c:pt>
                <c:pt idx="18470">
                  <c:v>18.469000000000001</c:v>
                </c:pt>
                <c:pt idx="18471">
                  <c:v>18.47</c:v>
                </c:pt>
                <c:pt idx="18472">
                  <c:v>18.471</c:v>
                </c:pt>
                <c:pt idx="18473">
                  <c:v>18.472000000000001</c:v>
                </c:pt>
                <c:pt idx="18474">
                  <c:v>18.472999999999999</c:v>
                </c:pt>
                <c:pt idx="18475">
                  <c:v>18.474</c:v>
                </c:pt>
                <c:pt idx="18476">
                  <c:v>18.475000000000001</c:v>
                </c:pt>
                <c:pt idx="18477">
                  <c:v>18.475999999999999</c:v>
                </c:pt>
                <c:pt idx="18478">
                  <c:v>18.477</c:v>
                </c:pt>
                <c:pt idx="18479">
                  <c:v>18.478000000000002</c:v>
                </c:pt>
                <c:pt idx="18480">
                  <c:v>18.478999999999999</c:v>
                </c:pt>
                <c:pt idx="18481">
                  <c:v>18.48</c:v>
                </c:pt>
                <c:pt idx="18482">
                  <c:v>18.481000000000002</c:v>
                </c:pt>
                <c:pt idx="18483">
                  <c:v>18.481999999999999</c:v>
                </c:pt>
                <c:pt idx="18484">
                  <c:v>18.483000000000001</c:v>
                </c:pt>
                <c:pt idx="18485">
                  <c:v>18.484000000000002</c:v>
                </c:pt>
                <c:pt idx="18486">
                  <c:v>18.484999999999999</c:v>
                </c:pt>
                <c:pt idx="18487">
                  <c:v>18.486000000000001</c:v>
                </c:pt>
                <c:pt idx="18488">
                  <c:v>18.486999999999998</c:v>
                </c:pt>
                <c:pt idx="18489">
                  <c:v>18.488</c:v>
                </c:pt>
                <c:pt idx="18490">
                  <c:v>18.489000000000001</c:v>
                </c:pt>
                <c:pt idx="18491">
                  <c:v>18.489999999999998</c:v>
                </c:pt>
                <c:pt idx="18492">
                  <c:v>18.491</c:v>
                </c:pt>
                <c:pt idx="18493">
                  <c:v>18.492000000000001</c:v>
                </c:pt>
                <c:pt idx="18494">
                  <c:v>18.492999999999999</c:v>
                </c:pt>
                <c:pt idx="18495">
                  <c:v>18.494</c:v>
                </c:pt>
                <c:pt idx="18496">
                  <c:v>18.495000000000001</c:v>
                </c:pt>
                <c:pt idx="18497">
                  <c:v>18.495999999999999</c:v>
                </c:pt>
                <c:pt idx="18498">
                  <c:v>18.497</c:v>
                </c:pt>
                <c:pt idx="18499">
                  <c:v>18.498000000000001</c:v>
                </c:pt>
                <c:pt idx="18500">
                  <c:v>18.498999999999999</c:v>
                </c:pt>
                <c:pt idx="18501">
                  <c:v>18.5</c:v>
                </c:pt>
                <c:pt idx="18502">
                  <c:v>18.501000000000001</c:v>
                </c:pt>
                <c:pt idx="18503">
                  <c:v>18.501999999999999</c:v>
                </c:pt>
                <c:pt idx="18504">
                  <c:v>18.503</c:v>
                </c:pt>
                <c:pt idx="18505">
                  <c:v>18.504000000000001</c:v>
                </c:pt>
                <c:pt idx="18506">
                  <c:v>18.504999999999999</c:v>
                </c:pt>
                <c:pt idx="18507">
                  <c:v>18.506</c:v>
                </c:pt>
                <c:pt idx="18508">
                  <c:v>18.507000000000001</c:v>
                </c:pt>
                <c:pt idx="18509">
                  <c:v>18.507999999999999</c:v>
                </c:pt>
                <c:pt idx="18510">
                  <c:v>18.509</c:v>
                </c:pt>
                <c:pt idx="18511">
                  <c:v>18.510000000000002</c:v>
                </c:pt>
                <c:pt idx="18512">
                  <c:v>18.510999999999999</c:v>
                </c:pt>
                <c:pt idx="18513">
                  <c:v>18.512</c:v>
                </c:pt>
                <c:pt idx="18514">
                  <c:v>18.513000000000002</c:v>
                </c:pt>
                <c:pt idx="18515">
                  <c:v>18.513999999999999</c:v>
                </c:pt>
                <c:pt idx="18516">
                  <c:v>18.515000000000001</c:v>
                </c:pt>
                <c:pt idx="18517">
                  <c:v>18.515999999999998</c:v>
                </c:pt>
                <c:pt idx="18518">
                  <c:v>18.516999999999999</c:v>
                </c:pt>
                <c:pt idx="18519">
                  <c:v>18.518000000000001</c:v>
                </c:pt>
                <c:pt idx="18520">
                  <c:v>18.518999999999998</c:v>
                </c:pt>
                <c:pt idx="18521">
                  <c:v>18.52</c:v>
                </c:pt>
                <c:pt idx="18522">
                  <c:v>18.521000000000001</c:v>
                </c:pt>
                <c:pt idx="18523">
                  <c:v>18.521999999999998</c:v>
                </c:pt>
                <c:pt idx="18524">
                  <c:v>18.523</c:v>
                </c:pt>
                <c:pt idx="18525">
                  <c:v>18.524000000000001</c:v>
                </c:pt>
                <c:pt idx="18526">
                  <c:v>18.524999999999999</c:v>
                </c:pt>
                <c:pt idx="18527">
                  <c:v>18.526</c:v>
                </c:pt>
                <c:pt idx="18528">
                  <c:v>18.527000000000001</c:v>
                </c:pt>
                <c:pt idx="18529">
                  <c:v>18.527999999999999</c:v>
                </c:pt>
                <c:pt idx="18530">
                  <c:v>18.529</c:v>
                </c:pt>
                <c:pt idx="18531">
                  <c:v>18.53</c:v>
                </c:pt>
                <c:pt idx="18532">
                  <c:v>18.530999999999999</c:v>
                </c:pt>
                <c:pt idx="18533">
                  <c:v>18.532</c:v>
                </c:pt>
                <c:pt idx="18534">
                  <c:v>18.533000000000001</c:v>
                </c:pt>
                <c:pt idx="18535">
                  <c:v>18.533999999999999</c:v>
                </c:pt>
                <c:pt idx="18536">
                  <c:v>18.535</c:v>
                </c:pt>
                <c:pt idx="18537">
                  <c:v>18.536000000000001</c:v>
                </c:pt>
                <c:pt idx="18538">
                  <c:v>18.536999999999999</c:v>
                </c:pt>
                <c:pt idx="18539">
                  <c:v>18.538</c:v>
                </c:pt>
                <c:pt idx="18540">
                  <c:v>18.539000000000001</c:v>
                </c:pt>
                <c:pt idx="18541">
                  <c:v>18.54</c:v>
                </c:pt>
                <c:pt idx="18542">
                  <c:v>18.541</c:v>
                </c:pt>
                <c:pt idx="18543">
                  <c:v>18.542000000000002</c:v>
                </c:pt>
                <c:pt idx="18544">
                  <c:v>18.542999999999999</c:v>
                </c:pt>
                <c:pt idx="18545">
                  <c:v>18.544</c:v>
                </c:pt>
                <c:pt idx="18546">
                  <c:v>18.545000000000002</c:v>
                </c:pt>
                <c:pt idx="18547">
                  <c:v>18.545999999999999</c:v>
                </c:pt>
                <c:pt idx="18548">
                  <c:v>18.547000000000001</c:v>
                </c:pt>
                <c:pt idx="18549">
                  <c:v>18.547999999999998</c:v>
                </c:pt>
                <c:pt idx="18550">
                  <c:v>18.548999999999999</c:v>
                </c:pt>
                <c:pt idx="18551">
                  <c:v>18.55</c:v>
                </c:pt>
                <c:pt idx="18552">
                  <c:v>18.550999999999998</c:v>
                </c:pt>
                <c:pt idx="18553">
                  <c:v>18.552</c:v>
                </c:pt>
                <c:pt idx="18554">
                  <c:v>18.553000000000001</c:v>
                </c:pt>
                <c:pt idx="18555">
                  <c:v>18.553999999999998</c:v>
                </c:pt>
                <c:pt idx="18556">
                  <c:v>18.555</c:v>
                </c:pt>
                <c:pt idx="18557">
                  <c:v>18.556000000000001</c:v>
                </c:pt>
                <c:pt idx="18558">
                  <c:v>18.556999999999999</c:v>
                </c:pt>
                <c:pt idx="18559">
                  <c:v>18.558</c:v>
                </c:pt>
                <c:pt idx="18560">
                  <c:v>18.559000000000001</c:v>
                </c:pt>
                <c:pt idx="18561">
                  <c:v>18.559999999999999</c:v>
                </c:pt>
                <c:pt idx="18562">
                  <c:v>18.561</c:v>
                </c:pt>
                <c:pt idx="18563">
                  <c:v>18.562000000000001</c:v>
                </c:pt>
                <c:pt idx="18564">
                  <c:v>18.562999999999999</c:v>
                </c:pt>
                <c:pt idx="18565">
                  <c:v>18.564</c:v>
                </c:pt>
                <c:pt idx="18566">
                  <c:v>18.565000000000001</c:v>
                </c:pt>
                <c:pt idx="18567">
                  <c:v>18.565999999999999</c:v>
                </c:pt>
                <c:pt idx="18568">
                  <c:v>18.567</c:v>
                </c:pt>
                <c:pt idx="18569">
                  <c:v>18.568000000000001</c:v>
                </c:pt>
                <c:pt idx="18570">
                  <c:v>18.568999999999999</c:v>
                </c:pt>
                <c:pt idx="18571">
                  <c:v>18.57</c:v>
                </c:pt>
                <c:pt idx="18572">
                  <c:v>18.571000000000002</c:v>
                </c:pt>
                <c:pt idx="18573">
                  <c:v>18.571999999999999</c:v>
                </c:pt>
                <c:pt idx="18574">
                  <c:v>18.573</c:v>
                </c:pt>
                <c:pt idx="18575">
                  <c:v>18.574000000000002</c:v>
                </c:pt>
                <c:pt idx="18576">
                  <c:v>18.574999999999999</c:v>
                </c:pt>
                <c:pt idx="18577">
                  <c:v>18.576000000000001</c:v>
                </c:pt>
                <c:pt idx="18578">
                  <c:v>18.577000000000002</c:v>
                </c:pt>
                <c:pt idx="18579">
                  <c:v>18.577999999999999</c:v>
                </c:pt>
                <c:pt idx="18580">
                  <c:v>18.579000000000001</c:v>
                </c:pt>
                <c:pt idx="18581">
                  <c:v>18.579999999999998</c:v>
                </c:pt>
                <c:pt idx="18582">
                  <c:v>18.581</c:v>
                </c:pt>
                <c:pt idx="18583">
                  <c:v>18.582000000000001</c:v>
                </c:pt>
                <c:pt idx="18584">
                  <c:v>18.582999999999998</c:v>
                </c:pt>
                <c:pt idx="18585">
                  <c:v>18.584</c:v>
                </c:pt>
                <c:pt idx="18586">
                  <c:v>18.585000000000001</c:v>
                </c:pt>
                <c:pt idx="18587">
                  <c:v>18.585999999999999</c:v>
                </c:pt>
                <c:pt idx="18588">
                  <c:v>18.587</c:v>
                </c:pt>
                <c:pt idx="18589">
                  <c:v>18.588000000000001</c:v>
                </c:pt>
                <c:pt idx="18590">
                  <c:v>18.588999999999999</c:v>
                </c:pt>
                <c:pt idx="18591">
                  <c:v>18.59</c:v>
                </c:pt>
                <c:pt idx="18592">
                  <c:v>18.591000000000001</c:v>
                </c:pt>
                <c:pt idx="18593">
                  <c:v>18.591999999999999</c:v>
                </c:pt>
                <c:pt idx="18594">
                  <c:v>18.593</c:v>
                </c:pt>
                <c:pt idx="18595">
                  <c:v>18.594000000000001</c:v>
                </c:pt>
                <c:pt idx="18596">
                  <c:v>18.594999999999999</c:v>
                </c:pt>
                <c:pt idx="18597">
                  <c:v>18.596</c:v>
                </c:pt>
                <c:pt idx="18598">
                  <c:v>18.597000000000001</c:v>
                </c:pt>
                <c:pt idx="18599">
                  <c:v>18.597999999999999</c:v>
                </c:pt>
                <c:pt idx="18600">
                  <c:v>18.599</c:v>
                </c:pt>
                <c:pt idx="18601">
                  <c:v>18.600000000000001</c:v>
                </c:pt>
                <c:pt idx="18602">
                  <c:v>18.600999999999999</c:v>
                </c:pt>
                <c:pt idx="18603">
                  <c:v>18.602</c:v>
                </c:pt>
                <c:pt idx="18604">
                  <c:v>18.603000000000002</c:v>
                </c:pt>
                <c:pt idx="18605">
                  <c:v>18.603999999999999</c:v>
                </c:pt>
                <c:pt idx="18606">
                  <c:v>18.605</c:v>
                </c:pt>
                <c:pt idx="18607">
                  <c:v>18.606000000000002</c:v>
                </c:pt>
                <c:pt idx="18608">
                  <c:v>18.606999999999999</c:v>
                </c:pt>
                <c:pt idx="18609">
                  <c:v>18.608000000000001</c:v>
                </c:pt>
                <c:pt idx="18610">
                  <c:v>18.609000000000002</c:v>
                </c:pt>
                <c:pt idx="18611">
                  <c:v>18.61</c:v>
                </c:pt>
                <c:pt idx="18612">
                  <c:v>18.611000000000001</c:v>
                </c:pt>
                <c:pt idx="18613">
                  <c:v>18.611999999999998</c:v>
                </c:pt>
                <c:pt idx="18614">
                  <c:v>18.613</c:v>
                </c:pt>
                <c:pt idx="18615">
                  <c:v>18.614000000000001</c:v>
                </c:pt>
                <c:pt idx="18616">
                  <c:v>18.614999999999998</c:v>
                </c:pt>
                <c:pt idx="18617">
                  <c:v>18.616</c:v>
                </c:pt>
                <c:pt idx="18618">
                  <c:v>18.617000000000001</c:v>
                </c:pt>
                <c:pt idx="18619">
                  <c:v>18.617999999999999</c:v>
                </c:pt>
                <c:pt idx="18620">
                  <c:v>18.619</c:v>
                </c:pt>
                <c:pt idx="18621">
                  <c:v>18.62</c:v>
                </c:pt>
                <c:pt idx="18622">
                  <c:v>18.620999999999999</c:v>
                </c:pt>
                <c:pt idx="18623">
                  <c:v>18.622</c:v>
                </c:pt>
                <c:pt idx="18624">
                  <c:v>18.623000000000001</c:v>
                </c:pt>
                <c:pt idx="18625">
                  <c:v>18.623999999999999</c:v>
                </c:pt>
                <c:pt idx="18626">
                  <c:v>18.625</c:v>
                </c:pt>
                <c:pt idx="18627">
                  <c:v>18.626000000000001</c:v>
                </c:pt>
                <c:pt idx="18628">
                  <c:v>18.626999999999999</c:v>
                </c:pt>
                <c:pt idx="18629">
                  <c:v>18.628</c:v>
                </c:pt>
                <c:pt idx="18630">
                  <c:v>18.629000000000001</c:v>
                </c:pt>
                <c:pt idx="18631">
                  <c:v>18.63</c:v>
                </c:pt>
                <c:pt idx="18632">
                  <c:v>18.631</c:v>
                </c:pt>
                <c:pt idx="18633">
                  <c:v>18.632000000000001</c:v>
                </c:pt>
                <c:pt idx="18634">
                  <c:v>18.632999999999999</c:v>
                </c:pt>
                <c:pt idx="18635">
                  <c:v>18.634</c:v>
                </c:pt>
                <c:pt idx="18636">
                  <c:v>18.635000000000002</c:v>
                </c:pt>
                <c:pt idx="18637">
                  <c:v>18.635999999999999</c:v>
                </c:pt>
                <c:pt idx="18638">
                  <c:v>18.637</c:v>
                </c:pt>
                <c:pt idx="18639">
                  <c:v>18.638000000000002</c:v>
                </c:pt>
                <c:pt idx="18640">
                  <c:v>18.638999999999999</c:v>
                </c:pt>
                <c:pt idx="18641">
                  <c:v>18.64</c:v>
                </c:pt>
                <c:pt idx="18642">
                  <c:v>18.640999999999998</c:v>
                </c:pt>
                <c:pt idx="18643">
                  <c:v>18.641999999999999</c:v>
                </c:pt>
                <c:pt idx="18644">
                  <c:v>18.643000000000001</c:v>
                </c:pt>
                <c:pt idx="18645">
                  <c:v>18.643999999999998</c:v>
                </c:pt>
                <c:pt idx="18646">
                  <c:v>18.645</c:v>
                </c:pt>
                <c:pt idx="18647">
                  <c:v>18.646000000000001</c:v>
                </c:pt>
                <c:pt idx="18648">
                  <c:v>18.646999999999998</c:v>
                </c:pt>
                <c:pt idx="18649">
                  <c:v>18.648</c:v>
                </c:pt>
                <c:pt idx="18650">
                  <c:v>18.649000000000001</c:v>
                </c:pt>
                <c:pt idx="18651">
                  <c:v>18.649999999999999</c:v>
                </c:pt>
                <c:pt idx="18652">
                  <c:v>18.651</c:v>
                </c:pt>
                <c:pt idx="18653">
                  <c:v>18.652000000000001</c:v>
                </c:pt>
                <c:pt idx="18654">
                  <c:v>18.652999999999999</c:v>
                </c:pt>
                <c:pt idx="18655">
                  <c:v>18.654</c:v>
                </c:pt>
                <c:pt idx="18656">
                  <c:v>18.655000000000001</c:v>
                </c:pt>
                <c:pt idx="18657">
                  <c:v>18.655999999999999</c:v>
                </c:pt>
                <c:pt idx="18658">
                  <c:v>18.657</c:v>
                </c:pt>
                <c:pt idx="18659">
                  <c:v>18.658000000000001</c:v>
                </c:pt>
                <c:pt idx="18660">
                  <c:v>18.658999999999999</c:v>
                </c:pt>
                <c:pt idx="18661">
                  <c:v>18.66</c:v>
                </c:pt>
                <c:pt idx="18662">
                  <c:v>18.661000000000001</c:v>
                </c:pt>
                <c:pt idx="18663">
                  <c:v>18.661999999999999</c:v>
                </c:pt>
                <c:pt idx="18664">
                  <c:v>18.663</c:v>
                </c:pt>
                <c:pt idx="18665">
                  <c:v>18.664000000000001</c:v>
                </c:pt>
                <c:pt idx="18666">
                  <c:v>18.664999999999999</c:v>
                </c:pt>
                <c:pt idx="18667">
                  <c:v>18.666</c:v>
                </c:pt>
                <c:pt idx="18668">
                  <c:v>18.667000000000002</c:v>
                </c:pt>
                <c:pt idx="18669">
                  <c:v>18.667999999999999</c:v>
                </c:pt>
                <c:pt idx="18670">
                  <c:v>18.669</c:v>
                </c:pt>
                <c:pt idx="18671">
                  <c:v>18.670000000000002</c:v>
                </c:pt>
                <c:pt idx="18672">
                  <c:v>18.670999999999999</c:v>
                </c:pt>
                <c:pt idx="18673">
                  <c:v>18.672000000000001</c:v>
                </c:pt>
                <c:pt idx="18674">
                  <c:v>18.672999999999998</c:v>
                </c:pt>
                <c:pt idx="18675">
                  <c:v>18.673999999999999</c:v>
                </c:pt>
                <c:pt idx="18676">
                  <c:v>18.675000000000001</c:v>
                </c:pt>
                <c:pt idx="18677">
                  <c:v>18.675999999999998</c:v>
                </c:pt>
                <c:pt idx="18678">
                  <c:v>18.677</c:v>
                </c:pt>
                <c:pt idx="18679">
                  <c:v>18.678000000000001</c:v>
                </c:pt>
                <c:pt idx="18680">
                  <c:v>18.678999999999998</c:v>
                </c:pt>
                <c:pt idx="18681">
                  <c:v>18.68</c:v>
                </c:pt>
                <c:pt idx="18682">
                  <c:v>18.681000000000001</c:v>
                </c:pt>
                <c:pt idx="18683">
                  <c:v>18.681999999999999</c:v>
                </c:pt>
                <c:pt idx="18684">
                  <c:v>18.683</c:v>
                </c:pt>
                <c:pt idx="18685">
                  <c:v>18.684000000000001</c:v>
                </c:pt>
                <c:pt idx="18686">
                  <c:v>18.684999999999999</c:v>
                </c:pt>
                <c:pt idx="18687">
                  <c:v>18.686</c:v>
                </c:pt>
                <c:pt idx="18688">
                  <c:v>18.687000000000001</c:v>
                </c:pt>
                <c:pt idx="18689">
                  <c:v>18.687999999999999</c:v>
                </c:pt>
                <c:pt idx="18690">
                  <c:v>18.689</c:v>
                </c:pt>
                <c:pt idx="18691">
                  <c:v>18.690000000000001</c:v>
                </c:pt>
                <c:pt idx="18692">
                  <c:v>18.690999999999999</c:v>
                </c:pt>
                <c:pt idx="18693">
                  <c:v>18.692</c:v>
                </c:pt>
                <c:pt idx="18694">
                  <c:v>18.693000000000001</c:v>
                </c:pt>
                <c:pt idx="18695">
                  <c:v>18.693999999999999</c:v>
                </c:pt>
                <c:pt idx="18696">
                  <c:v>18.695</c:v>
                </c:pt>
                <c:pt idx="18697">
                  <c:v>18.696000000000002</c:v>
                </c:pt>
                <c:pt idx="18698">
                  <c:v>18.696999999999999</c:v>
                </c:pt>
                <c:pt idx="18699">
                  <c:v>18.698</c:v>
                </c:pt>
                <c:pt idx="18700">
                  <c:v>18.699000000000002</c:v>
                </c:pt>
                <c:pt idx="18701">
                  <c:v>18.7</c:v>
                </c:pt>
                <c:pt idx="18702">
                  <c:v>18.701000000000001</c:v>
                </c:pt>
                <c:pt idx="18703">
                  <c:v>18.702000000000002</c:v>
                </c:pt>
                <c:pt idx="18704">
                  <c:v>18.702999999999999</c:v>
                </c:pt>
                <c:pt idx="18705">
                  <c:v>18.704000000000001</c:v>
                </c:pt>
                <c:pt idx="18706">
                  <c:v>18.704999999999998</c:v>
                </c:pt>
                <c:pt idx="18707">
                  <c:v>18.706</c:v>
                </c:pt>
                <c:pt idx="18708">
                  <c:v>18.707000000000001</c:v>
                </c:pt>
                <c:pt idx="18709">
                  <c:v>18.707999999999998</c:v>
                </c:pt>
                <c:pt idx="18710">
                  <c:v>18.709</c:v>
                </c:pt>
                <c:pt idx="18711">
                  <c:v>18.71</c:v>
                </c:pt>
                <c:pt idx="18712">
                  <c:v>18.710999999999999</c:v>
                </c:pt>
                <c:pt idx="18713">
                  <c:v>18.712</c:v>
                </c:pt>
                <c:pt idx="18714">
                  <c:v>18.713000000000001</c:v>
                </c:pt>
                <c:pt idx="18715">
                  <c:v>18.713999999999999</c:v>
                </c:pt>
                <c:pt idx="18716">
                  <c:v>18.715</c:v>
                </c:pt>
                <c:pt idx="18717">
                  <c:v>18.716000000000001</c:v>
                </c:pt>
                <c:pt idx="18718">
                  <c:v>18.716999999999999</c:v>
                </c:pt>
                <c:pt idx="18719">
                  <c:v>18.718</c:v>
                </c:pt>
                <c:pt idx="18720">
                  <c:v>18.719000000000001</c:v>
                </c:pt>
                <c:pt idx="18721">
                  <c:v>18.72</c:v>
                </c:pt>
                <c:pt idx="18722">
                  <c:v>18.721</c:v>
                </c:pt>
                <c:pt idx="18723">
                  <c:v>18.722000000000001</c:v>
                </c:pt>
                <c:pt idx="18724">
                  <c:v>18.722999999999999</c:v>
                </c:pt>
                <c:pt idx="18725">
                  <c:v>18.724</c:v>
                </c:pt>
                <c:pt idx="18726">
                  <c:v>18.725000000000001</c:v>
                </c:pt>
                <c:pt idx="18727">
                  <c:v>18.725999999999999</c:v>
                </c:pt>
                <c:pt idx="18728">
                  <c:v>18.727</c:v>
                </c:pt>
                <c:pt idx="18729">
                  <c:v>18.728000000000002</c:v>
                </c:pt>
                <c:pt idx="18730">
                  <c:v>18.728999999999999</c:v>
                </c:pt>
                <c:pt idx="18731">
                  <c:v>18.73</c:v>
                </c:pt>
                <c:pt idx="18732">
                  <c:v>18.731000000000002</c:v>
                </c:pt>
                <c:pt idx="18733">
                  <c:v>18.731999999999999</c:v>
                </c:pt>
                <c:pt idx="18734">
                  <c:v>18.733000000000001</c:v>
                </c:pt>
                <c:pt idx="18735">
                  <c:v>18.734000000000002</c:v>
                </c:pt>
                <c:pt idx="18736">
                  <c:v>18.734999999999999</c:v>
                </c:pt>
                <c:pt idx="18737">
                  <c:v>18.736000000000001</c:v>
                </c:pt>
                <c:pt idx="18738">
                  <c:v>18.736999999999998</c:v>
                </c:pt>
                <c:pt idx="18739">
                  <c:v>18.738</c:v>
                </c:pt>
                <c:pt idx="18740">
                  <c:v>18.739000000000001</c:v>
                </c:pt>
                <c:pt idx="18741">
                  <c:v>18.739999999999998</c:v>
                </c:pt>
                <c:pt idx="18742">
                  <c:v>18.741</c:v>
                </c:pt>
                <c:pt idx="18743">
                  <c:v>18.742000000000001</c:v>
                </c:pt>
                <c:pt idx="18744">
                  <c:v>18.742999999999999</c:v>
                </c:pt>
                <c:pt idx="18745">
                  <c:v>18.744</c:v>
                </c:pt>
                <c:pt idx="18746">
                  <c:v>18.745000000000001</c:v>
                </c:pt>
                <c:pt idx="18747">
                  <c:v>18.745999999999999</c:v>
                </c:pt>
                <c:pt idx="18748">
                  <c:v>18.747</c:v>
                </c:pt>
                <c:pt idx="18749">
                  <c:v>18.748000000000001</c:v>
                </c:pt>
                <c:pt idx="18750">
                  <c:v>18.748999999999999</c:v>
                </c:pt>
                <c:pt idx="18751">
                  <c:v>18.75</c:v>
                </c:pt>
                <c:pt idx="18752">
                  <c:v>18.751000000000001</c:v>
                </c:pt>
                <c:pt idx="18753">
                  <c:v>18.751999999999999</c:v>
                </c:pt>
                <c:pt idx="18754">
                  <c:v>18.753</c:v>
                </c:pt>
                <c:pt idx="18755">
                  <c:v>18.754000000000001</c:v>
                </c:pt>
                <c:pt idx="18756">
                  <c:v>18.754999999999999</c:v>
                </c:pt>
                <c:pt idx="18757">
                  <c:v>18.756</c:v>
                </c:pt>
                <c:pt idx="18758">
                  <c:v>18.757000000000001</c:v>
                </c:pt>
                <c:pt idx="18759">
                  <c:v>18.757999999999999</c:v>
                </c:pt>
                <c:pt idx="18760">
                  <c:v>18.759</c:v>
                </c:pt>
                <c:pt idx="18761">
                  <c:v>18.760000000000002</c:v>
                </c:pt>
                <c:pt idx="18762">
                  <c:v>18.760999999999999</c:v>
                </c:pt>
                <c:pt idx="18763">
                  <c:v>18.762</c:v>
                </c:pt>
                <c:pt idx="18764">
                  <c:v>18.763000000000002</c:v>
                </c:pt>
                <c:pt idx="18765">
                  <c:v>18.763999999999999</c:v>
                </c:pt>
                <c:pt idx="18766">
                  <c:v>18.765000000000001</c:v>
                </c:pt>
                <c:pt idx="18767">
                  <c:v>18.765999999999998</c:v>
                </c:pt>
                <c:pt idx="18768">
                  <c:v>18.766999999999999</c:v>
                </c:pt>
                <c:pt idx="18769">
                  <c:v>18.768000000000001</c:v>
                </c:pt>
                <c:pt idx="18770">
                  <c:v>18.768999999999998</c:v>
                </c:pt>
                <c:pt idx="18771">
                  <c:v>18.77</c:v>
                </c:pt>
                <c:pt idx="18772">
                  <c:v>18.771000000000001</c:v>
                </c:pt>
                <c:pt idx="18773">
                  <c:v>18.771999999999998</c:v>
                </c:pt>
                <c:pt idx="18774">
                  <c:v>18.773</c:v>
                </c:pt>
                <c:pt idx="18775">
                  <c:v>18.774000000000001</c:v>
                </c:pt>
                <c:pt idx="18776">
                  <c:v>18.774999999999999</c:v>
                </c:pt>
                <c:pt idx="18777">
                  <c:v>18.776</c:v>
                </c:pt>
                <c:pt idx="18778">
                  <c:v>18.777000000000001</c:v>
                </c:pt>
                <c:pt idx="18779">
                  <c:v>18.777999999999999</c:v>
                </c:pt>
                <c:pt idx="18780">
                  <c:v>18.779</c:v>
                </c:pt>
                <c:pt idx="18781">
                  <c:v>18.78</c:v>
                </c:pt>
                <c:pt idx="18782">
                  <c:v>18.780999999999999</c:v>
                </c:pt>
                <c:pt idx="18783">
                  <c:v>18.782</c:v>
                </c:pt>
                <c:pt idx="18784">
                  <c:v>18.783000000000001</c:v>
                </c:pt>
                <c:pt idx="18785">
                  <c:v>18.783999999999999</c:v>
                </c:pt>
                <c:pt idx="18786">
                  <c:v>18.785</c:v>
                </c:pt>
                <c:pt idx="18787">
                  <c:v>18.786000000000001</c:v>
                </c:pt>
                <c:pt idx="18788">
                  <c:v>18.786999999999999</c:v>
                </c:pt>
                <c:pt idx="18789">
                  <c:v>18.788</c:v>
                </c:pt>
                <c:pt idx="18790">
                  <c:v>18.789000000000001</c:v>
                </c:pt>
                <c:pt idx="18791">
                  <c:v>18.79</c:v>
                </c:pt>
                <c:pt idx="18792">
                  <c:v>18.791</c:v>
                </c:pt>
                <c:pt idx="18793">
                  <c:v>18.792000000000002</c:v>
                </c:pt>
                <c:pt idx="18794">
                  <c:v>18.792999999999999</c:v>
                </c:pt>
                <c:pt idx="18795">
                  <c:v>18.794</c:v>
                </c:pt>
                <c:pt idx="18796">
                  <c:v>18.795000000000002</c:v>
                </c:pt>
                <c:pt idx="18797">
                  <c:v>18.795999999999999</c:v>
                </c:pt>
                <c:pt idx="18798">
                  <c:v>18.797000000000001</c:v>
                </c:pt>
                <c:pt idx="18799">
                  <c:v>18.797999999999998</c:v>
                </c:pt>
                <c:pt idx="18800">
                  <c:v>18.798999999999999</c:v>
                </c:pt>
                <c:pt idx="18801">
                  <c:v>18.8</c:v>
                </c:pt>
                <c:pt idx="18802">
                  <c:v>18.800999999999998</c:v>
                </c:pt>
                <c:pt idx="18803">
                  <c:v>18.802</c:v>
                </c:pt>
                <c:pt idx="18804">
                  <c:v>18.803000000000001</c:v>
                </c:pt>
                <c:pt idx="18805">
                  <c:v>18.803999999999998</c:v>
                </c:pt>
                <c:pt idx="18806">
                  <c:v>18.805</c:v>
                </c:pt>
                <c:pt idx="18807">
                  <c:v>18.806000000000001</c:v>
                </c:pt>
                <c:pt idx="18808">
                  <c:v>18.806999999999999</c:v>
                </c:pt>
                <c:pt idx="18809">
                  <c:v>18.808</c:v>
                </c:pt>
                <c:pt idx="18810">
                  <c:v>18.809000000000001</c:v>
                </c:pt>
                <c:pt idx="18811">
                  <c:v>18.809999999999999</c:v>
                </c:pt>
                <c:pt idx="18812">
                  <c:v>18.811</c:v>
                </c:pt>
                <c:pt idx="18813">
                  <c:v>18.812000000000001</c:v>
                </c:pt>
                <c:pt idx="18814">
                  <c:v>18.812999999999999</c:v>
                </c:pt>
                <c:pt idx="18815">
                  <c:v>18.814</c:v>
                </c:pt>
                <c:pt idx="18816">
                  <c:v>18.815000000000001</c:v>
                </c:pt>
                <c:pt idx="18817">
                  <c:v>18.815999999999999</c:v>
                </c:pt>
                <c:pt idx="18818">
                  <c:v>18.817</c:v>
                </c:pt>
                <c:pt idx="18819">
                  <c:v>18.818000000000001</c:v>
                </c:pt>
                <c:pt idx="18820">
                  <c:v>18.818999999999999</c:v>
                </c:pt>
                <c:pt idx="18821">
                  <c:v>18.82</c:v>
                </c:pt>
                <c:pt idx="18822">
                  <c:v>18.821000000000002</c:v>
                </c:pt>
                <c:pt idx="18823">
                  <c:v>18.821999999999999</c:v>
                </c:pt>
                <c:pt idx="18824">
                  <c:v>18.823</c:v>
                </c:pt>
                <c:pt idx="18825">
                  <c:v>18.824000000000002</c:v>
                </c:pt>
                <c:pt idx="18826">
                  <c:v>18.824999999999999</c:v>
                </c:pt>
                <c:pt idx="18827">
                  <c:v>18.826000000000001</c:v>
                </c:pt>
                <c:pt idx="18828">
                  <c:v>18.827000000000002</c:v>
                </c:pt>
                <c:pt idx="18829">
                  <c:v>18.827999999999999</c:v>
                </c:pt>
                <c:pt idx="18830">
                  <c:v>18.829000000000001</c:v>
                </c:pt>
                <c:pt idx="18831">
                  <c:v>18.829999999999998</c:v>
                </c:pt>
                <c:pt idx="18832">
                  <c:v>18.831</c:v>
                </c:pt>
                <c:pt idx="18833">
                  <c:v>18.832000000000001</c:v>
                </c:pt>
                <c:pt idx="18834">
                  <c:v>18.832999999999998</c:v>
                </c:pt>
                <c:pt idx="18835">
                  <c:v>18.834</c:v>
                </c:pt>
                <c:pt idx="18836">
                  <c:v>18.835000000000001</c:v>
                </c:pt>
                <c:pt idx="18837">
                  <c:v>18.835999999999999</c:v>
                </c:pt>
                <c:pt idx="18838">
                  <c:v>18.837</c:v>
                </c:pt>
                <c:pt idx="18839">
                  <c:v>18.838000000000001</c:v>
                </c:pt>
                <c:pt idx="18840">
                  <c:v>18.838999999999999</c:v>
                </c:pt>
                <c:pt idx="18841">
                  <c:v>18.84</c:v>
                </c:pt>
                <c:pt idx="18842">
                  <c:v>18.841000000000001</c:v>
                </c:pt>
                <c:pt idx="18843">
                  <c:v>18.841999999999999</c:v>
                </c:pt>
                <c:pt idx="18844">
                  <c:v>18.843</c:v>
                </c:pt>
                <c:pt idx="18845">
                  <c:v>18.844000000000001</c:v>
                </c:pt>
                <c:pt idx="18846">
                  <c:v>18.844999999999999</c:v>
                </c:pt>
                <c:pt idx="18847">
                  <c:v>18.846</c:v>
                </c:pt>
                <c:pt idx="18848">
                  <c:v>18.847000000000001</c:v>
                </c:pt>
                <c:pt idx="18849">
                  <c:v>18.847999999999999</c:v>
                </c:pt>
                <c:pt idx="18850">
                  <c:v>18.849</c:v>
                </c:pt>
                <c:pt idx="18851">
                  <c:v>18.850000000000001</c:v>
                </c:pt>
                <c:pt idx="18852">
                  <c:v>18.850999999999999</c:v>
                </c:pt>
                <c:pt idx="18853">
                  <c:v>18.852</c:v>
                </c:pt>
                <c:pt idx="18854">
                  <c:v>18.853000000000002</c:v>
                </c:pt>
                <c:pt idx="18855">
                  <c:v>18.853999999999999</c:v>
                </c:pt>
                <c:pt idx="18856">
                  <c:v>18.855</c:v>
                </c:pt>
                <c:pt idx="18857">
                  <c:v>18.856000000000002</c:v>
                </c:pt>
                <c:pt idx="18858">
                  <c:v>18.856999999999999</c:v>
                </c:pt>
                <c:pt idx="18859">
                  <c:v>18.858000000000001</c:v>
                </c:pt>
                <c:pt idx="18860">
                  <c:v>18.859000000000002</c:v>
                </c:pt>
                <c:pt idx="18861">
                  <c:v>18.86</c:v>
                </c:pt>
                <c:pt idx="18862">
                  <c:v>18.861000000000001</c:v>
                </c:pt>
                <c:pt idx="18863">
                  <c:v>18.861999999999998</c:v>
                </c:pt>
                <c:pt idx="18864">
                  <c:v>18.863</c:v>
                </c:pt>
                <c:pt idx="18865">
                  <c:v>18.864000000000001</c:v>
                </c:pt>
                <c:pt idx="18866">
                  <c:v>18.864999999999998</c:v>
                </c:pt>
                <c:pt idx="18867">
                  <c:v>18.866</c:v>
                </c:pt>
                <c:pt idx="18868">
                  <c:v>18.867000000000001</c:v>
                </c:pt>
                <c:pt idx="18869">
                  <c:v>18.867999999999999</c:v>
                </c:pt>
                <c:pt idx="18870">
                  <c:v>18.869</c:v>
                </c:pt>
                <c:pt idx="18871">
                  <c:v>18.87</c:v>
                </c:pt>
                <c:pt idx="18872">
                  <c:v>18.870999999999999</c:v>
                </c:pt>
                <c:pt idx="18873">
                  <c:v>18.872</c:v>
                </c:pt>
                <c:pt idx="18874">
                  <c:v>18.873000000000001</c:v>
                </c:pt>
                <c:pt idx="18875">
                  <c:v>18.873999999999999</c:v>
                </c:pt>
                <c:pt idx="18876">
                  <c:v>18.875</c:v>
                </c:pt>
                <c:pt idx="18877">
                  <c:v>18.876000000000001</c:v>
                </c:pt>
                <c:pt idx="18878">
                  <c:v>18.876999999999999</c:v>
                </c:pt>
                <c:pt idx="18879">
                  <c:v>18.878</c:v>
                </c:pt>
                <c:pt idx="18880">
                  <c:v>18.879000000000001</c:v>
                </c:pt>
                <c:pt idx="18881">
                  <c:v>18.88</c:v>
                </c:pt>
                <c:pt idx="18882">
                  <c:v>18.881</c:v>
                </c:pt>
                <c:pt idx="18883">
                  <c:v>18.882000000000001</c:v>
                </c:pt>
                <c:pt idx="18884">
                  <c:v>18.882999999999999</c:v>
                </c:pt>
                <c:pt idx="18885">
                  <c:v>18.884</c:v>
                </c:pt>
                <c:pt idx="18886">
                  <c:v>18.885000000000002</c:v>
                </c:pt>
                <c:pt idx="18887">
                  <c:v>18.885999999999999</c:v>
                </c:pt>
                <c:pt idx="18888">
                  <c:v>18.887</c:v>
                </c:pt>
                <c:pt idx="18889">
                  <c:v>18.888000000000002</c:v>
                </c:pt>
                <c:pt idx="18890">
                  <c:v>18.888999999999999</c:v>
                </c:pt>
                <c:pt idx="18891">
                  <c:v>18.89</c:v>
                </c:pt>
                <c:pt idx="18892">
                  <c:v>18.890999999999998</c:v>
                </c:pt>
                <c:pt idx="18893">
                  <c:v>18.891999999999999</c:v>
                </c:pt>
                <c:pt idx="18894">
                  <c:v>18.893000000000001</c:v>
                </c:pt>
                <c:pt idx="18895">
                  <c:v>18.893999999999998</c:v>
                </c:pt>
                <c:pt idx="18896">
                  <c:v>18.895</c:v>
                </c:pt>
                <c:pt idx="18897">
                  <c:v>18.896000000000001</c:v>
                </c:pt>
                <c:pt idx="18898">
                  <c:v>18.896999999999998</c:v>
                </c:pt>
                <c:pt idx="18899">
                  <c:v>18.898</c:v>
                </c:pt>
                <c:pt idx="18900">
                  <c:v>18.899000000000001</c:v>
                </c:pt>
                <c:pt idx="18901">
                  <c:v>18.899999999999999</c:v>
                </c:pt>
                <c:pt idx="18902">
                  <c:v>18.901</c:v>
                </c:pt>
                <c:pt idx="18903">
                  <c:v>18.902000000000001</c:v>
                </c:pt>
                <c:pt idx="18904">
                  <c:v>18.902999999999999</c:v>
                </c:pt>
                <c:pt idx="18905">
                  <c:v>18.904</c:v>
                </c:pt>
                <c:pt idx="18906">
                  <c:v>18.905000000000001</c:v>
                </c:pt>
                <c:pt idx="18907">
                  <c:v>18.905999999999999</c:v>
                </c:pt>
                <c:pt idx="18908">
                  <c:v>18.907</c:v>
                </c:pt>
                <c:pt idx="18909">
                  <c:v>18.908000000000001</c:v>
                </c:pt>
                <c:pt idx="18910">
                  <c:v>18.908999999999999</c:v>
                </c:pt>
                <c:pt idx="18911">
                  <c:v>18.91</c:v>
                </c:pt>
                <c:pt idx="18912">
                  <c:v>18.911000000000001</c:v>
                </c:pt>
                <c:pt idx="18913">
                  <c:v>18.911999999999999</c:v>
                </c:pt>
                <c:pt idx="18914">
                  <c:v>18.913</c:v>
                </c:pt>
                <c:pt idx="18915">
                  <c:v>18.914000000000001</c:v>
                </c:pt>
                <c:pt idx="18916">
                  <c:v>18.914999999999999</c:v>
                </c:pt>
                <c:pt idx="18917">
                  <c:v>18.916</c:v>
                </c:pt>
                <c:pt idx="18918">
                  <c:v>18.917000000000002</c:v>
                </c:pt>
                <c:pt idx="18919">
                  <c:v>18.917999999999999</c:v>
                </c:pt>
                <c:pt idx="18920">
                  <c:v>18.919</c:v>
                </c:pt>
                <c:pt idx="18921">
                  <c:v>18.920000000000002</c:v>
                </c:pt>
                <c:pt idx="18922">
                  <c:v>18.920999999999999</c:v>
                </c:pt>
                <c:pt idx="18923">
                  <c:v>18.922000000000001</c:v>
                </c:pt>
                <c:pt idx="18924">
                  <c:v>18.922999999999998</c:v>
                </c:pt>
                <c:pt idx="18925">
                  <c:v>18.923999999999999</c:v>
                </c:pt>
                <c:pt idx="18926">
                  <c:v>18.925000000000001</c:v>
                </c:pt>
                <c:pt idx="18927">
                  <c:v>18.925999999999998</c:v>
                </c:pt>
                <c:pt idx="18928">
                  <c:v>18.927</c:v>
                </c:pt>
                <c:pt idx="18929">
                  <c:v>18.928000000000001</c:v>
                </c:pt>
                <c:pt idx="18930">
                  <c:v>18.928999999999998</c:v>
                </c:pt>
                <c:pt idx="18931">
                  <c:v>18.93</c:v>
                </c:pt>
                <c:pt idx="18932">
                  <c:v>18.931000000000001</c:v>
                </c:pt>
                <c:pt idx="18933">
                  <c:v>18.931999999999999</c:v>
                </c:pt>
                <c:pt idx="18934">
                  <c:v>18.933</c:v>
                </c:pt>
                <c:pt idx="18935">
                  <c:v>18.934000000000001</c:v>
                </c:pt>
                <c:pt idx="18936">
                  <c:v>18.934999999999999</c:v>
                </c:pt>
                <c:pt idx="18937">
                  <c:v>18.936</c:v>
                </c:pt>
                <c:pt idx="18938">
                  <c:v>18.937000000000001</c:v>
                </c:pt>
                <c:pt idx="18939">
                  <c:v>18.937999999999999</c:v>
                </c:pt>
                <c:pt idx="18940">
                  <c:v>18.939</c:v>
                </c:pt>
                <c:pt idx="18941">
                  <c:v>18.940000000000001</c:v>
                </c:pt>
                <c:pt idx="18942">
                  <c:v>18.940999999999999</c:v>
                </c:pt>
                <c:pt idx="18943">
                  <c:v>18.942</c:v>
                </c:pt>
                <c:pt idx="18944">
                  <c:v>18.943000000000001</c:v>
                </c:pt>
                <c:pt idx="18945">
                  <c:v>18.943999999999999</c:v>
                </c:pt>
                <c:pt idx="18946">
                  <c:v>18.945</c:v>
                </c:pt>
                <c:pt idx="18947">
                  <c:v>18.946000000000002</c:v>
                </c:pt>
                <c:pt idx="18948">
                  <c:v>18.946999999999999</c:v>
                </c:pt>
                <c:pt idx="18949">
                  <c:v>18.948</c:v>
                </c:pt>
                <c:pt idx="18950">
                  <c:v>18.949000000000002</c:v>
                </c:pt>
                <c:pt idx="18951">
                  <c:v>18.95</c:v>
                </c:pt>
                <c:pt idx="18952">
                  <c:v>18.951000000000001</c:v>
                </c:pt>
                <c:pt idx="18953">
                  <c:v>18.952000000000002</c:v>
                </c:pt>
                <c:pt idx="18954">
                  <c:v>18.952999999999999</c:v>
                </c:pt>
                <c:pt idx="18955">
                  <c:v>18.954000000000001</c:v>
                </c:pt>
                <c:pt idx="18956">
                  <c:v>18.954999999999998</c:v>
                </c:pt>
                <c:pt idx="18957">
                  <c:v>18.956</c:v>
                </c:pt>
                <c:pt idx="18958">
                  <c:v>18.957000000000001</c:v>
                </c:pt>
                <c:pt idx="18959">
                  <c:v>18.957999999999998</c:v>
                </c:pt>
                <c:pt idx="18960">
                  <c:v>18.959</c:v>
                </c:pt>
                <c:pt idx="18961">
                  <c:v>18.96</c:v>
                </c:pt>
                <c:pt idx="18962">
                  <c:v>18.960999999999999</c:v>
                </c:pt>
                <c:pt idx="18963">
                  <c:v>18.962</c:v>
                </c:pt>
                <c:pt idx="18964">
                  <c:v>18.963000000000001</c:v>
                </c:pt>
                <c:pt idx="18965">
                  <c:v>18.963999999999999</c:v>
                </c:pt>
                <c:pt idx="18966">
                  <c:v>18.965</c:v>
                </c:pt>
                <c:pt idx="18967">
                  <c:v>18.966000000000001</c:v>
                </c:pt>
                <c:pt idx="18968">
                  <c:v>18.966999999999999</c:v>
                </c:pt>
                <c:pt idx="18969">
                  <c:v>18.968</c:v>
                </c:pt>
                <c:pt idx="18970">
                  <c:v>18.969000000000001</c:v>
                </c:pt>
                <c:pt idx="18971">
                  <c:v>18.97</c:v>
                </c:pt>
                <c:pt idx="18972">
                  <c:v>18.971</c:v>
                </c:pt>
                <c:pt idx="18973">
                  <c:v>18.972000000000001</c:v>
                </c:pt>
                <c:pt idx="18974">
                  <c:v>18.972999999999999</c:v>
                </c:pt>
                <c:pt idx="18975">
                  <c:v>18.974</c:v>
                </c:pt>
                <c:pt idx="18976">
                  <c:v>18.975000000000001</c:v>
                </c:pt>
                <c:pt idx="18977">
                  <c:v>18.975999999999999</c:v>
                </c:pt>
                <c:pt idx="18978">
                  <c:v>18.977</c:v>
                </c:pt>
                <c:pt idx="18979">
                  <c:v>18.978000000000002</c:v>
                </c:pt>
                <c:pt idx="18980">
                  <c:v>18.978999999999999</c:v>
                </c:pt>
                <c:pt idx="18981">
                  <c:v>18.98</c:v>
                </c:pt>
                <c:pt idx="18982">
                  <c:v>18.981000000000002</c:v>
                </c:pt>
                <c:pt idx="18983">
                  <c:v>18.981999999999999</c:v>
                </c:pt>
                <c:pt idx="18984">
                  <c:v>18.983000000000001</c:v>
                </c:pt>
                <c:pt idx="18985">
                  <c:v>18.984000000000002</c:v>
                </c:pt>
                <c:pt idx="18986">
                  <c:v>18.984999999999999</c:v>
                </c:pt>
                <c:pt idx="18987">
                  <c:v>18.986000000000001</c:v>
                </c:pt>
                <c:pt idx="18988">
                  <c:v>18.986999999999998</c:v>
                </c:pt>
                <c:pt idx="18989">
                  <c:v>18.988</c:v>
                </c:pt>
                <c:pt idx="18990">
                  <c:v>18.989000000000001</c:v>
                </c:pt>
                <c:pt idx="18991">
                  <c:v>18.989999999999998</c:v>
                </c:pt>
                <c:pt idx="18992">
                  <c:v>18.991</c:v>
                </c:pt>
                <c:pt idx="18993">
                  <c:v>18.992000000000001</c:v>
                </c:pt>
                <c:pt idx="18994">
                  <c:v>18.992999999999999</c:v>
                </c:pt>
                <c:pt idx="18995">
                  <c:v>18.994</c:v>
                </c:pt>
                <c:pt idx="18996">
                  <c:v>18.995000000000001</c:v>
                </c:pt>
                <c:pt idx="18997">
                  <c:v>18.995999999999999</c:v>
                </c:pt>
                <c:pt idx="18998">
                  <c:v>18.997</c:v>
                </c:pt>
                <c:pt idx="18999">
                  <c:v>18.998000000000001</c:v>
                </c:pt>
                <c:pt idx="19000">
                  <c:v>18.998999999999999</c:v>
                </c:pt>
                <c:pt idx="19001">
                  <c:v>19</c:v>
                </c:pt>
                <c:pt idx="19002">
                  <c:v>19.001000000000001</c:v>
                </c:pt>
                <c:pt idx="19003">
                  <c:v>19.001999999999999</c:v>
                </c:pt>
                <c:pt idx="19004">
                  <c:v>19.003</c:v>
                </c:pt>
                <c:pt idx="19005">
                  <c:v>19.004000000000001</c:v>
                </c:pt>
                <c:pt idx="19006">
                  <c:v>19.004999999999999</c:v>
                </c:pt>
                <c:pt idx="19007">
                  <c:v>19.006</c:v>
                </c:pt>
                <c:pt idx="19008">
                  <c:v>19.007000000000001</c:v>
                </c:pt>
                <c:pt idx="19009">
                  <c:v>19.007999999999999</c:v>
                </c:pt>
                <c:pt idx="19010">
                  <c:v>19.009</c:v>
                </c:pt>
                <c:pt idx="19011">
                  <c:v>19.010000000000002</c:v>
                </c:pt>
                <c:pt idx="19012">
                  <c:v>19.010999999999999</c:v>
                </c:pt>
                <c:pt idx="19013">
                  <c:v>19.012</c:v>
                </c:pt>
                <c:pt idx="19014">
                  <c:v>19.013000000000002</c:v>
                </c:pt>
                <c:pt idx="19015">
                  <c:v>19.013999999999999</c:v>
                </c:pt>
                <c:pt idx="19016">
                  <c:v>19.015000000000001</c:v>
                </c:pt>
                <c:pt idx="19017">
                  <c:v>19.015999999999998</c:v>
                </c:pt>
                <c:pt idx="19018">
                  <c:v>19.016999999999999</c:v>
                </c:pt>
                <c:pt idx="19019">
                  <c:v>19.018000000000001</c:v>
                </c:pt>
                <c:pt idx="19020">
                  <c:v>19.018999999999998</c:v>
                </c:pt>
                <c:pt idx="19021">
                  <c:v>19.02</c:v>
                </c:pt>
                <c:pt idx="19022">
                  <c:v>19.021000000000001</c:v>
                </c:pt>
                <c:pt idx="19023">
                  <c:v>19.021999999999998</c:v>
                </c:pt>
                <c:pt idx="19024">
                  <c:v>19.023</c:v>
                </c:pt>
                <c:pt idx="19025">
                  <c:v>19.024000000000001</c:v>
                </c:pt>
                <c:pt idx="19026">
                  <c:v>19.024999999999999</c:v>
                </c:pt>
                <c:pt idx="19027">
                  <c:v>19.026</c:v>
                </c:pt>
                <c:pt idx="19028">
                  <c:v>19.027000000000001</c:v>
                </c:pt>
                <c:pt idx="19029">
                  <c:v>19.027999999999999</c:v>
                </c:pt>
                <c:pt idx="19030">
                  <c:v>19.029</c:v>
                </c:pt>
                <c:pt idx="19031">
                  <c:v>19.03</c:v>
                </c:pt>
                <c:pt idx="19032">
                  <c:v>19.030999999999999</c:v>
                </c:pt>
                <c:pt idx="19033">
                  <c:v>19.032</c:v>
                </c:pt>
                <c:pt idx="19034">
                  <c:v>19.033000000000001</c:v>
                </c:pt>
                <c:pt idx="19035">
                  <c:v>19.033999999999999</c:v>
                </c:pt>
                <c:pt idx="19036">
                  <c:v>19.035</c:v>
                </c:pt>
                <c:pt idx="19037">
                  <c:v>19.036000000000001</c:v>
                </c:pt>
                <c:pt idx="19038">
                  <c:v>19.036999999999999</c:v>
                </c:pt>
                <c:pt idx="19039">
                  <c:v>19.038</c:v>
                </c:pt>
                <c:pt idx="19040">
                  <c:v>19.039000000000001</c:v>
                </c:pt>
                <c:pt idx="19041">
                  <c:v>19.04</c:v>
                </c:pt>
                <c:pt idx="19042">
                  <c:v>19.041</c:v>
                </c:pt>
                <c:pt idx="19043">
                  <c:v>19.042000000000002</c:v>
                </c:pt>
                <c:pt idx="19044">
                  <c:v>19.042999999999999</c:v>
                </c:pt>
                <c:pt idx="19045">
                  <c:v>19.044</c:v>
                </c:pt>
                <c:pt idx="19046">
                  <c:v>19.045000000000002</c:v>
                </c:pt>
                <c:pt idx="19047">
                  <c:v>19.045999999999999</c:v>
                </c:pt>
                <c:pt idx="19048">
                  <c:v>19.047000000000001</c:v>
                </c:pt>
                <c:pt idx="19049">
                  <c:v>19.047999999999998</c:v>
                </c:pt>
                <c:pt idx="19050">
                  <c:v>19.048999999999999</c:v>
                </c:pt>
                <c:pt idx="19051">
                  <c:v>19.05</c:v>
                </c:pt>
                <c:pt idx="19052">
                  <c:v>19.050999999999998</c:v>
                </c:pt>
                <c:pt idx="19053">
                  <c:v>19.052</c:v>
                </c:pt>
                <c:pt idx="19054">
                  <c:v>19.053000000000001</c:v>
                </c:pt>
                <c:pt idx="19055">
                  <c:v>19.053999999999998</c:v>
                </c:pt>
                <c:pt idx="19056">
                  <c:v>19.055</c:v>
                </c:pt>
                <c:pt idx="19057">
                  <c:v>19.056000000000001</c:v>
                </c:pt>
                <c:pt idx="19058">
                  <c:v>19.056999999999999</c:v>
                </c:pt>
                <c:pt idx="19059">
                  <c:v>19.058</c:v>
                </c:pt>
                <c:pt idx="19060">
                  <c:v>19.059000000000001</c:v>
                </c:pt>
                <c:pt idx="19061">
                  <c:v>19.059999999999999</c:v>
                </c:pt>
                <c:pt idx="19062">
                  <c:v>19.061</c:v>
                </c:pt>
                <c:pt idx="19063">
                  <c:v>19.062000000000001</c:v>
                </c:pt>
                <c:pt idx="19064">
                  <c:v>19.062999999999999</c:v>
                </c:pt>
                <c:pt idx="19065">
                  <c:v>19.064</c:v>
                </c:pt>
                <c:pt idx="19066">
                  <c:v>19.065000000000001</c:v>
                </c:pt>
                <c:pt idx="19067">
                  <c:v>19.065999999999999</c:v>
                </c:pt>
                <c:pt idx="19068">
                  <c:v>19.067</c:v>
                </c:pt>
                <c:pt idx="19069">
                  <c:v>19.068000000000001</c:v>
                </c:pt>
                <c:pt idx="19070">
                  <c:v>19.068999999999999</c:v>
                </c:pt>
                <c:pt idx="19071">
                  <c:v>19.07</c:v>
                </c:pt>
                <c:pt idx="19072">
                  <c:v>19.071000000000002</c:v>
                </c:pt>
                <c:pt idx="19073">
                  <c:v>19.071999999999999</c:v>
                </c:pt>
                <c:pt idx="19074">
                  <c:v>19.073</c:v>
                </c:pt>
                <c:pt idx="19075">
                  <c:v>19.074000000000002</c:v>
                </c:pt>
                <c:pt idx="19076">
                  <c:v>19.074999999999999</c:v>
                </c:pt>
                <c:pt idx="19077">
                  <c:v>19.076000000000001</c:v>
                </c:pt>
                <c:pt idx="19078">
                  <c:v>19.077000000000002</c:v>
                </c:pt>
                <c:pt idx="19079">
                  <c:v>19.077999999999999</c:v>
                </c:pt>
                <c:pt idx="19080">
                  <c:v>19.079000000000001</c:v>
                </c:pt>
                <c:pt idx="19081">
                  <c:v>19.079999999999998</c:v>
                </c:pt>
                <c:pt idx="19082">
                  <c:v>19.081</c:v>
                </c:pt>
                <c:pt idx="19083">
                  <c:v>19.082000000000001</c:v>
                </c:pt>
                <c:pt idx="19084">
                  <c:v>19.082999999999998</c:v>
                </c:pt>
                <c:pt idx="19085">
                  <c:v>19.084</c:v>
                </c:pt>
                <c:pt idx="19086">
                  <c:v>19.085000000000001</c:v>
                </c:pt>
                <c:pt idx="19087">
                  <c:v>19.085999999999999</c:v>
                </c:pt>
                <c:pt idx="19088">
                  <c:v>19.087</c:v>
                </c:pt>
                <c:pt idx="19089">
                  <c:v>19.088000000000001</c:v>
                </c:pt>
                <c:pt idx="19090">
                  <c:v>19.088999999999999</c:v>
                </c:pt>
                <c:pt idx="19091">
                  <c:v>19.09</c:v>
                </c:pt>
                <c:pt idx="19092">
                  <c:v>19.091000000000001</c:v>
                </c:pt>
                <c:pt idx="19093">
                  <c:v>19.091999999999999</c:v>
                </c:pt>
                <c:pt idx="19094">
                  <c:v>19.093</c:v>
                </c:pt>
                <c:pt idx="19095">
                  <c:v>19.094000000000001</c:v>
                </c:pt>
                <c:pt idx="19096">
                  <c:v>19.094999999999999</c:v>
                </c:pt>
                <c:pt idx="19097">
                  <c:v>19.096</c:v>
                </c:pt>
                <c:pt idx="19098">
                  <c:v>19.097000000000001</c:v>
                </c:pt>
                <c:pt idx="19099">
                  <c:v>19.097999999999999</c:v>
                </c:pt>
                <c:pt idx="19100">
                  <c:v>19.099</c:v>
                </c:pt>
                <c:pt idx="19101">
                  <c:v>19.100000000000001</c:v>
                </c:pt>
                <c:pt idx="19102">
                  <c:v>19.100999999999999</c:v>
                </c:pt>
                <c:pt idx="19103">
                  <c:v>19.102</c:v>
                </c:pt>
                <c:pt idx="19104">
                  <c:v>19.103000000000002</c:v>
                </c:pt>
                <c:pt idx="19105">
                  <c:v>19.103999999999999</c:v>
                </c:pt>
                <c:pt idx="19106">
                  <c:v>19.105</c:v>
                </c:pt>
                <c:pt idx="19107">
                  <c:v>19.106000000000002</c:v>
                </c:pt>
                <c:pt idx="19108">
                  <c:v>19.106999999999999</c:v>
                </c:pt>
                <c:pt idx="19109">
                  <c:v>19.108000000000001</c:v>
                </c:pt>
                <c:pt idx="19110">
                  <c:v>19.109000000000002</c:v>
                </c:pt>
                <c:pt idx="19111">
                  <c:v>19.11</c:v>
                </c:pt>
                <c:pt idx="19112">
                  <c:v>19.111000000000001</c:v>
                </c:pt>
                <c:pt idx="19113">
                  <c:v>19.111999999999998</c:v>
                </c:pt>
                <c:pt idx="19114">
                  <c:v>19.113</c:v>
                </c:pt>
                <c:pt idx="19115">
                  <c:v>19.114000000000001</c:v>
                </c:pt>
                <c:pt idx="19116">
                  <c:v>19.114999999999998</c:v>
                </c:pt>
                <c:pt idx="19117">
                  <c:v>19.116</c:v>
                </c:pt>
                <c:pt idx="19118">
                  <c:v>19.117000000000001</c:v>
                </c:pt>
                <c:pt idx="19119">
                  <c:v>19.117999999999999</c:v>
                </c:pt>
                <c:pt idx="19120">
                  <c:v>19.119</c:v>
                </c:pt>
                <c:pt idx="19121">
                  <c:v>19.12</c:v>
                </c:pt>
                <c:pt idx="19122">
                  <c:v>19.120999999999999</c:v>
                </c:pt>
                <c:pt idx="19123">
                  <c:v>19.122</c:v>
                </c:pt>
                <c:pt idx="19124">
                  <c:v>19.123000000000001</c:v>
                </c:pt>
                <c:pt idx="19125">
                  <c:v>19.123999999999999</c:v>
                </c:pt>
                <c:pt idx="19126">
                  <c:v>19.125</c:v>
                </c:pt>
                <c:pt idx="19127">
                  <c:v>19.126000000000001</c:v>
                </c:pt>
                <c:pt idx="19128">
                  <c:v>19.126999999999999</c:v>
                </c:pt>
                <c:pt idx="19129">
                  <c:v>19.128</c:v>
                </c:pt>
                <c:pt idx="19130">
                  <c:v>19.129000000000001</c:v>
                </c:pt>
                <c:pt idx="19131">
                  <c:v>19.13</c:v>
                </c:pt>
                <c:pt idx="19132">
                  <c:v>19.131</c:v>
                </c:pt>
                <c:pt idx="19133">
                  <c:v>19.132000000000001</c:v>
                </c:pt>
                <c:pt idx="19134">
                  <c:v>19.132999999999999</c:v>
                </c:pt>
                <c:pt idx="19135">
                  <c:v>19.134</c:v>
                </c:pt>
                <c:pt idx="19136">
                  <c:v>19.135000000000002</c:v>
                </c:pt>
                <c:pt idx="19137">
                  <c:v>19.135999999999999</c:v>
                </c:pt>
                <c:pt idx="19138">
                  <c:v>19.137</c:v>
                </c:pt>
                <c:pt idx="19139">
                  <c:v>19.138000000000002</c:v>
                </c:pt>
                <c:pt idx="19140">
                  <c:v>19.138999999999999</c:v>
                </c:pt>
                <c:pt idx="19141">
                  <c:v>19.14</c:v>
                </c:pt>
                <c:pt idx="19142">
                  <c:v>19.140999999999998</c:v>
                </c:pt>
                <c:pt idx="19143">
                  <c:v>19.141999999999999</c:v>
                </c:pt>
                <c:pt idx="19144">
                  <c:v>19.143000000000001</c:v>
                </c:pt>
                <c:pt idx="19145">
                  <c:v>19.143999999999998</c:v>
                </c:pt>
                <c:pt idx="19146">
                  <c:v>19.145</c:v>
                </c:pt>
                <c:pt idx="19147">
                  <c:v>19.146000000000001</c:v>
                </c:pt>
                <c:pt idx="19148">
                  <c:v>19.146999999999998</c:v>
                </c:pt>
                <c:pt idx="19149">
                  <c:v>19.148</c:v>
                </c:pt>
                <c:pt idx="19150">
                  <c:v>19.149000000000001</c:v>
                </c:pt>
                <c:pt idx="19151">
                  <c:v>19.149999999999999</c:v>
                </c:pt>
                <c:pt idx="19152">
                  <c:v>19.151</c:v>
                </c:pt>
                <c:pt idx="19153">
                  <c:v>19.152000000000001</c:v>
                </c:pt>
                <c:pt idx="19154">
                  <c:v>19.152999999999999</c:v>
                </c:pt>
                <c:pt idx="19155">
                  <c:v>19.154</c:v>
                </c:pt>
                <c:pt idx="19156">
                  <c:v>19.155000000000001</c:v>
                </c:pt>
                <c:pt idx="19157">
                  <c:v>19.155999999999999</c:v>
                </c:pt>
                <c:pt idx="19158">
                  <c:v>19.157</c:v>
                </c:pt>
                <c:pt idx="19159">
                  <c:v>19.158000000000001</c:v>
                </c:pt>
                <c:pt idx="19160">
                  <c:v>19.158999999999999</c:v>
                </c:pt>
                <c:pt idx="19161">
                  <c:v>19.16</c:v>
                </c:pt>
                <c:pt idx="19162">
                  <c:v>19.161000000000001</c:v>
                </c:pt>
                <c:pt idx="19163">
                  <c:v>19.161999999999999</c:v>
                </c:pt>
                <c:pt idx="19164">
                  <c:v>19.163</c:v>
                </c:pt>
                <c:pt idx="19165">
                  <c:v>19.164000000000001</c:v>
                </c:pt>
                <c:pt idx="19166">
                  <c:v>19.164999999999999</c:v>
                </c:pt>
                <c:pt idx="19167">
                  <c:v>19.166</c:v>
                </c:pt>
                <c:pt idx="19168">
                  <c:v>19.167000000000002</c:v>
                </c:pt>
                <c:pt idx="19169">
                  <c:v>19.167999999999999</c:v>
                </c:pt>
                <c:pt idx="19170">
                  <c:v>19.169</c:v>
                </c:pt>
                <c:pt idx="19171">
                  <c:v>19.170000000000002</c:v>
                </c:pt>
                <c:pt idx="19172">
                  <c:v>19.170999999999999</c:v>
                </c:pt>
                <c:pt idx="19173">
                  <c:v>19.172000000000001</c:v>
                </c:pt>
                <c:pt idx="19174">
                  <c:v>19.172999999999998</c:v>
                </c:pt>
                <c:pt idx="19175">
                  <c:v>19.173999999999999</c:v>
                </c:pt>
                <c:pt idx="19176">
                  <c:v>19.175000000000001</c:v>
                </c:pt>
                <c:pt idx="19177">
                  <c:v>19.175999999999998</c:v>
                </c:pt>
                <c:pt idx="19178">
                  <c:v>19.177</c:v>
                </c:pt>
                <c:pt idx="19179">
                  <c:v>19.178000000000001</c:v>
                </c:pt>
                <c:pt idx="19180">
                  <c:v>19.178999999999998</c:v>
                </c:pt>
                <c:pt idx="19181">
                  <c:v>19.18</c:v>
                </c:pt>
                <c:pt idx="19182">
                  <c:v>19.181000000000001</c:v>
                </c:pt>
                <c:pt idx="19183">
                  <c:v>19.181999999999999</c:v>
                </c:pt>
                <c:pt idx="19184">
                  <c:v>19.183</c:v>
                </c:pt>
                <c:pt idx="19185">
                  <c:v>19.184000000000001</c:v>
                </c:pt>
                <c:pt idx="19186">
                  <c:v>19.184999999999999</c:v>
                </c:pt>
                <c:pt idx="19187">
                  <c:v>19.186</c:v>
                </c:pt>
                <c:pt idx="19188">
                  <c:v>19.187000000000001</c:v>
                </c:pt>
                <c:pt idx="19189">
                  <c:v>19.187999999999999</c:v>
                </c:pt>
                <c:pt idx="19190">
                  <c:v>19.189</c:v>
                </c:pt>
                <c:pt idx="19191">
                  <c:v>19.190000000000001</c:v>
                </c:pt>
                <c:pt idx="19192">
                  <c:v>19.190999999999999</c:v>
                </c:pt>
                <c:pt idx="19193">
                  <c:v>19.192</c:v>
                </c:pt>
                <c:pt idx="19194">
                  <c:v>19.193000000000001</c:v>
                </c:pt>
                <c:pt idx="19195">
                  <c:v>19.193999999999999</c:v>
                </c:pt>
                <c:pt idx="19196">
                  <c:v>19.195</c:v>
                </c:pt>
                <c:pt idx="19197">
                  <c:v>19.196000000000002</c:v>
                </c:pt>
                <c:pt idx="19198">
                  <c:v>19.196999999999999</c:v>
                </c:pt>
                <c:pt idx="19199">
                  <c:v>19.198</c:v>
                </c:pt>
                <c:pt idx="19200">
                  <c:v>19.199000000000002</c:v>
                </c:pt>
                <c:pt idx="19201">
                  <c:v>19.2</c:v>
                </c:pt>
                <c:pt idx="19202">
                  <c:v>19.201000000000001</c:v>
                </c:pt>
                <c:pt idx="19203">
                  <c:v>19.202000000000002</c:v>
                </c:pt>
                <c:pt idx="19204">
                  <c:v>19.202999999999999</c:v>
                </c:pt>
                <c:pt idx="19205">
                  <c:v>19.204000000000001</c:v>
                </c:pt>
                <c:pt idx="19206">
                  <c:v>19.204999999999998</c:v>
                </c:pt>
                <c:pt idx="19207">
                  <c:v>19.206</c:v>
                </c:pt>
                <c:pt idx="19208">
                  <c:v>19.207000000000001</c:v>
                </c:pt>
                <c:pt idx="19209">
                  <c:v>19.207999999999998</c:v>
                </c:pt>
                <c:pt idx="19210">
                  <c:v>19.209</c:v>
                </c:pt>
                <c:pt idx="19211">
                  <c:v>19.21</c:v>
                </c:pt>
                <c:pt idx="19212">
                  <c:v>19.210999999999999</c:v>
                </c:pt>
                <c:pt idx="19213">
                  <c:v>19.212</c:v>
                </c:pt>
                <c:pt idx="19214">
                  <c:v>19.213000000000001</c:v>
                </c:pt>
                <c:pt idx="19215">
                  <c:v>19.213999999999999</c:v>
                </c:pt>
                <c:pt idx="19216">
                  <c:v>19.215</c:v>
                </c:pt>
                <c:pt idx="19217">
                  <c:v>19.216000000000001</c:v>
                </c:pt>
                <c:pt idx="19218">
                  <c:v>19.216999999999999</c:v>
                </c:pt>
                <c:pt idx="19219">
                  <c:v>19.218</c:v>
                </c:pt>
                <c:pt idx="19220">
                  <c:v>19.219000000000001</c:v>
                </c:pt>
                <c:pt idx="19221">
                  <c:v>19.22</c:v>
                </c:pt>
                <c:pt idx="19222">
                  <c:v>19.221</c:v>
                </c:pt>
                <c:pt idx="19223">
                  <c:v>19.222000000000001</c:v>
                </c:pt>
                <c:pt idx="19224">
                  <c:v>19.222999999999999</c:v>
                </c:pt>
                <c:pt idx="19225">
                  <c:v>19.224</c:v>
                </c:pt>
                <c:pt idx="19226">
                  <c:v>19.225000000000001</c:v>
                </c:pt>
                <c:pt idx="19227">
                  <c:v>19.225999999999999</c:v>
                </c:pt>
                <c:pt idx="19228">
                  <c:v>19.227</c:v>
                </c:pt>
                <c:pt idx="19229">
                  <c:v>19.228000000000002</c:v>
                </c:pt>
                <c:pt idx="19230">
                  <c:v>19.228999999999999</c:v>
                </c:pt>
                <c:pt idx="19231">
                  <c:v>19.23</c:v>
                </c:pt>
                <c:pt idx="19232">
                  <c:v>19.231000000000002</c:v>
                </c:pt>
                <c:pt idx="19233">
                  <c:v>19.231999999999999</c:v>
                </c:pt>
                <c:pt idx="19234">
                  <c:v>19.233000000000001</c:v>
                </c:pt>
                <c:pt idx="19235">
                  <c:v>19.234000000000002</c:v>
                </c:pt>
                <c:pt idx="19236">
                  <c:v>19.234999999999999</c:v>
                </c:pt>
                <c:pt idx="19237">
                  <c:v>19.236000000000001</c:v>
                </c:pt>
                <c:pt idx="19238">
                  <c:v>19.236999999999998</c:v>
                </c:pt>
                <c:pt idx="19239">
                  <c:v>19.238</c:v>
                </c:pt>
                <c:pt idx="19240">
                  <c:v>19.239000000000001</c:v>
                </c:pt>
                <c:pt idx="19241">
                  <c:v>19.239999999999998</c:v>
                </c:pt>
                <c:pt idx="19242">
                  <c:v>19.241</c:v>
                </c:pt>
                <c:pt idx="19243">
                  <c:v>19.242000000000001</c:v>
                </c:pt>
                <c:pt idx="19244">
                  <c:v>19.242999999999999</c:v>
                </c:pt>
                <c:pt idx="19245">
                  <c:v>19.244</c:v>
                </c:pt>
                <c:pt idx="19246">
                  <c:v>19.245000000000001</c:v>
                </c:pt>
                <c:pt idx="19247">
                  <c:v>19.245999999999999</c:v>
                </c:pt>
                <c:pt idx="19248">
                  <c:v>19.247</c:v>
                </c:pt>
                <c:pt idx="19249">
                  <c:v>19.248000000000001</c:v>
                </c:pt>
                <c:pt idx="19250">
                  <c:v>19.248999999999999</c:v>
                </c:pt>
                <c:pt idx="19251">
                  <c:v>19.25</c:v>
                </c:pt>
                <c:pt idx="19252">
                  <c:v>19.251000000000001</c:v>
                </c:pt>
                <c:pt idx="19253">
                  <c:v>19.251999999999999</c:v>
                </c:pt>
                <c:pt idx="19254">
                  <c:v>19.253</c:v>
                </c:pt>
                <c:pt idx="19255">
                  <c:v>19.254000000000001</c:v>
                </c:pt>
                <c:pt idx="19256">
                  <c:v>19.254999999999999</c:v>
                </c:pt>
                <c:pt idx="19257">
                  <c:v>19.256</c:v>
                </c:pt>
                <c:pt idx="19258">
                  <c:v>19.257000000000001</c:v>
                </c:pt>
                <c:pt idx="19259">
                  <c:v>19.257999999999999</c:v>
                </c:pt>
                <c:pt idx="19260">
                  <c:v>19.259</c:v>
                </c:pt>
                <c:pt idx="19261">
                  <c:v>19.260000000000002</c:v>
                </c:pt>
                <c:pt idx="19262">
                  <c:v>19.260999999999999</c:v>
                </c:pt>
                <c:pt idx="19263">
                  <c:v>19.262</c:v>
                </c:pt>
                <c:pt idx="19264">
                  <c:v>19.263000000000002</c:v>
                </c:pt>
                <c:pt idx="19265">
                  <c:v>19.263999999999999</c:v>
                </c:pt>
                <c:pt idx="19266">
                  <c:v>19.265000000000001</c:v>
                </c:pt>
                <c:pt idx="19267">
                  <c:v>19.265999999999998</c:v>
                </c:pt>
                <c:pt idx="19268">
                  <c:v>19.266999999999999</c:v>
                </c:pt>
                <c:pt idx="19269">
                  <c:v>19.268000000000001</c:v>
                </c:pt>
                <c:pt idx="19270">
                  <c:v>19.268999999999998</c:v>
                </c:pt>
                <c:pt idx="19271">
                  <c:v>19.27</c:v>
                </c:pt>
                <c:pt idx="19272">
                  <c:v>19.271000000000001</c:v>
                </c:pt>
                <c:pt idx="19273">
                  <c:v>19.271999999999998</c:v>
                </c:pt>
                <c:pt idx="19274">
                  <c:v>19.273</c:v>
                </c:pt>
                <c:pt idx="19275">
                  <c:v>19.274000000000001</c:v>
                </c:pt>
                <c:pt idx="19276">
                  <c:v>19.274999999999999</c:v>
                </c:pt>
                <c:pt idx="19277">
                  <c:v>19.276</c:v>
                </c:pt>
                <c:pt idx="19278">
                  <c:v>19.277000000000001</c:v>
                </c:pt>
                <c:pt idx="19279">
                  <c:v>19.277999999999999</c:v>
                </c:pt>
                <c:pt idx="19280">
                  <c:v>19.279</c:v>
                </c:pt>
                <c:pt idx="19281">
                  <c:v>19.28</c:v>
                </c:pt>
                <c:pt idx="19282">
                  <c:v>19.280999999999999</c:v>
                </c:pt>
                <c:pt idx="19283">
                  <c:v>19.282</c:v>
                </c:pt>
                <c:pt idx="19284">
                  <c:v>19.283000000000001</c:v>
                </c:pt>
                <c:pt idx="19285">
                  <c:v>19.283999999999999</c:v>
                </c:pt>
                <c:pt idx="19286">
                  <c:v>19.285</c:v>
                </c:pt>
                <c:pt idx="19287">
                  <c:v>19.286000000000001</c:v>
                </c:pt>
                <c:pt idx="19288">
                  <c:v>19.286999999999999</c:v>
                </c:pt>
                <c:pt idx="19289">
                  <c:v>19.288</c:v>
                </c:pt>
                <c:pt idx="19290">
                  <c:v>19.289000000000001</c:v>
                </c:pt>
                <c:pt idx="19291">
                  <c:v>19.29</c:v>
                </c:pt>
                <c:pt idx="19292">
                  <c:v>19.291</c:v>
                </c:pt>
                <c:pt idx="19293">
                  <c:v>19.292000000000002</c:v>
                </c:pt>
                <c:pt idx="19294">
                  <c:v>19.292999999999999</c:v>
                </c:pt>
                <c:pt idx="19295">
                  <c:v>19.294</c:v>
                </c:pt>
                <c:pt idx="19296">
                  <c:v>19.295000000000002</c:v>
                </c:pt>
                <c:pt idx="19297">
                  <c:v>19.295999999999999</c:v>
                </c:pt>
                <c:pt idx="19298">
                  <c:v>19.297000000000001</c:v>
                </c:pt>
                <c:pt idx="19299">
                  <c:v>19.297999999999998</c:v>
                </c:pt>
                <c:pt idx="19300">
                  <c:v>19.298999999999999</c:v>
                </c:pt>
                <c:pt idx="19301">
                  <c:v>19.3</c:v>
                </c:pt>
                <c:pt idx="19302">
                  <c:v>19.300999999999998</c:v>
                </c:pt>
                <c:pt idx="19303">
                  <c:v>19.302</c:v>
                </c:pt>
                <c:pt idx="19304">
                  <c:v>19.303000000000001</c:v>
                </c:pt>
                <c:pt idx="19305">
                  <c:v>19.303999999999998</c:v>
                </c:pt>
                <c:pt idx="19306">
                  <c:v>19.305</c:v>
                </c:pt>
                <c:pt idx="19307">
                  <c:v>19.306000000000001</c:v>
                </c:pt>
                <c:pt idx="19308">
                  <c:v>19.306999999999999</c:v>
                </c:pt>
                <c:pt idx="19309">
                  <c:v>19.308</c:v>
                </c:pt>
                <c:pt idx="19310">
                  <c:v>19.309000000000001</c:v>
                </c:pt>
                <c:pt idx="19311">
                  <c:v>19.309999999999999</c:v>
                </c:pt>
                <c:pt idx="19312">
                  <c:v>19.311</c:v>
                </c:pt>
                <c:pt idx="19313">
                  <c:v>19.312000000000001</c:v>
                </c:pt>
                <c:pt idx="19314">
                  <c:v>19.312999999999999</c:v>
                </c:pt>
                <c:pt idx="19315">
                  <c:v>19.314</c:v>
                </c:pt>
                <c:pt idx="19316">
                  <c:v>19.315000000000001</c:v>
                </c:pt>
                <c:pt idx="19317">
                  <c:v>19.315999999999999</c:v>
                </c:pt>
                <c:pt idx="19318">
                  <c:v>19.317</c:v>
                </c:pt>
                <c:pt idx="19319">
                  <c:v>19.318000000000001</c:v>
                </c:pt>
                <c:pt idx="19320">
                  <c:v>19.318999999999999</c:v>
                </c:pt>
                <c:pt idx="19321">
                  <c:v>19.32</c:v>
                </c:pt>
                <c:pt idx="19322">
                  <c:v>19.321000000000002</c:v>
                </c:pt>
                <c:pt idx="19323">
                  <c:v>19.321999999999999</c:v>
                </c:pt>
                <c:pt idx="19324">
                  <c:v>19.323</c:v>
                </c:pt>
                <c:pt idx="19325">
                  <c:v>19.324000000000002</c:v>
                </c:pt>
                <c:pt idx="19326">
                  <c:v>19.324999999999999</c:v>
                </c:pt>
                <c:pt idx="19327">
                  <c:v>19.326000000000001</c:v>
                </c:pt>
                <c:pt idx="19328">
                  <c:v>19.327000000000002</c:v>
                </c:pt>
                <c:pt idx="19329">
                  <c:v>19.327999999999999</c:v>
                </c:pt>
                <c:pt idx="19330">
                  <c:v>19.329000000000001</c:v>
                </c:pt>
                <c:pt idx="19331">
                  <c:v>19.329999999999998</c:v>
                </c:pt>
                <c:pt idx="19332">
                  <c:v>19.331</c:v>
                </c:pt>
                <c:pt idx="19333">
                  <c:v>19.332000000000001</c:v>
                </c:pt>
                <c:pt idx="19334">
                  <c:v>19.332999999999998</c:v>
                </c:pt>
                <c:pt idx="19335">
                  <c:v>19.334</c:v>
                </c:pt>
                <c:pt idx="19336">
                  <c:v>19.335000000000001</c:v>
                </c:pt>
                <c:pt idx="19337">
                  <c:v>19.335999999999999</c:v>
                </c:pt>
                <c:pt idx="19338">
                  <c:v>19.337</c:v>
                </c:pt>
                <c:pt idx="19339">
                  <c:v>19.338000000000001</c:v>
                </c:pt>
                <c:pt idx="19340">
                  <c:v>19.338999999999999</c:v>
                </c:pt>
                <c:pt idx="19341">
                  <c:v>19.34</c:v>
                </c:pt>
                <c:pt idx="19342">
                  <c:v>19.341000000000001</c:v>
                </c:pt>
                <c:pt idx="19343">
                  <c:v>19.341999999999999</c:v>
                </c:pt>
                <c:pt idx="19344">
                  <c:v>19.343</c:v>
                </c:pt>
                <c:pt idx="19345">
                  <c:v>19.344000000000001</c:v>
                </c:pt>
                <c:pt idx="19346">
                  <c:v>19.344999999999999</c:v>
                </c:pt>
                <c:pt idx="19347">
                  <c:v>19.346</c:v>
                </c:pt>
                <c:pt idx="19348">
                  <c:v>19.347000000000001</c:v>
                </c:pt>
                <c:pt idx="19349">
                  <c:v>19.347999999999999</c:v>
                </c:pt>
                <c:pt idx="19350">
                  <c:v>19.349</c:v>
                </c:pt>
                <c:pt idx="19351">
                  <c:v>19.350000000000001</c:v>
                </c:pt>
                <c:pt idx="19352">
                  <c:v>19.350999999999999</c:v>
                </c:pt>
                <c:pt idx="19353">
                  <c:v>19.352</c:v>
                </c:pt>
                <c:pt idx="19354">
                  <c:v>19.353000000000002</c:v>
                </c:pt>
                <c:pt idx="19355">
                  <c:v>19.353999999999999</c:v>
                </c:pt>
                <c:pt idx="19356">
                  <c:v>19.355</c:v>
                </c:pt>
                <c:pt idx="19357">
                  <c:v>19.356000000000002</c:v>
                </c:pt>
                <c:pt idx="19358">
                  <c:v>19.356999999999999</c:v>
                </c:pt>
                <c:pt idx="19359">
                  <c:v>19.358000000000001</c:v>
                </c:pt>
                <c:pt idx="19360">
                  <c:v>19.359000000000002</c:v>
                </c:pt>
                <c:pt idx="19361">
                  <c:v>19.36</c:v>
                </c:pt>
                <c:pt idx="19362">
                  <c:v>19.361000000000001</c:v>
                </c:pt>
                <c:pt idx="19363">
                  <c:v>19.361999999999998</c:v>
                </c:pt>
                <c:pt idx="19364">
                  <c:v>19.363</c:v>
                </c:pt>
                <c:pt idx="19365">
                  <c:v>19.364000000000001</c:v>
                </c:pt>
                <c:pt idx="19366">
                  <c:v>19.364999999999998</c:v>
                </c:pt>
                <c:pt idx="19367">
                  <c:v>19.366</c:v>
                </c:pt>
                <c:pt idx="19368">
                  <c:v>19.367000000000001</c:v>
                </c:pt>
                <c:pt idx="19369">
                  <c:v>19.367999999999999</c:v>
                </c:pt>
                <c:pt idx="19370">
                  <c:v>19.369</c:v>
                </c:pt>
                <c:pt idx="19371">
                  <c:v>19.37</c:v>
                </c:pt>
                <c:pt idx="19372">
                  <c:v>19.370999999999999</c:v>
                </c:pt>
                <c:pt idx="19373">
                  <c:v>19.372</c:v>
                </c:pt>
                <c:pt idx="19374">
                  <c:v>19.373000000000001</c:v>
                </c:pt>
                <c:pt idx="19375">
                  <c:v>19.373999999999999</c:v>
                </c:pt>
                <c:pt idx="19376">
                  <c:v>19.375</c:v>
                </c:pt>
                <c:pt idx="19377">
                  <c:v>19.376000000000001</c:v>
                </c:pt>
                <c:pt idx="19378">
                  <c:v>19.376999999999999</c:v>
                </c:pt>
                <c:pt idx="19379">
                  <c:v>19.378</c:v>
                </c:pt>
                <c:pt idx="19380">
                  <c:v>19.379000000000001</c:v>
                </c:pt>
                <c:pt idx="19381">
                  <c:v>19.38</c:v>
                </c:pt>
                <c:pt idx="19382">
                  <c:v>19.381</c:v>
                </c:pt>
                <c:pt idx="19383">
                  <c:v>19.382000000000001</c:v>
                </c:pt>
                <c:pt idx="19384">
                  <c:v>19.382999999999999</c:v>
                </c:pt>
                <c:pt idx="19385">
                  <c:v>19.384</c:v>
                </c:pt>
                <c:pt idx="19386">
                  <c:v>19.385000000000002</c:v>
                </c:pt>
                <c:pt idx="19387">
                  <c:v>19.385999999999999</c:v>
                </c:pt>
                <c:pt idx="19388">
                  <c:v>19.387</c:v>
                </c:pt>
                <c:pt idx="19389">
                  <c:v>19.388000000000002</c:v>
                </c:pt>
                <c:pt idx="19390">
                  <c:v>19.388999999999999</c:v>
                </c:pt>
                <c:pt idx="19391">
                  <c:v>19.39</c:v>
                </c:pt>
                <c:pt idx="19392">
                  <c:v>19.390999999999998</c:v>
                </c:pt>
                <c:pt idx="19393">
                  <c:v>19.391999999999999</c:v>
                </c:pt>
                <c:pt idx="19394">
                  <c:v>19.393000000000001</c:v>
                </c:pt>
                <c:pt idx="19395">
                  <c:v>19.393999999999998</c:v>
                </c:pt>
                <c:pt idx="19396">
                  <c:v>19.395</c:v>
                </c:pt>
                <c:pt idx="19397">
                  <c:v>19.396000000000001</c:v>
                </c:pt>
                <c:pt idx="19398">
                  <c:v>19.396999999999998</c:v>
                </c:pt>
                <c:pt idx="19399">
                  <c:v>19.398</c:v>
                </c:pt>
                <c:pt idx="19400">
                  <c:v>19.399000000000001</c:v>
                </c:pt>
                <c:pt idx="19401">
                  <c:v>19.399999999999999</c:v>
                </c:pt>
                <c:pt idx="19402">
                  <c:v>19.401</c:v>
                </c:pt>
                <c:pt idx="19403">
                  <c:v>19.402000000000001</c:v>
                </c:pt>
                <c:pt idx="19404">
                  <c:v>19.402999999999999</c:v>
                </c:pt>
                <c:pt idx="19405">
                  <c:v>19.404</c:v>
                </c:pt>
                <c:pt idx="19406">
                  <c:v>19.405000000000001</c:v>
                </c:pt>
                <c:pt idx="19407">
                  <c:v>19.405999999999999</c:v>
                </c:pt>
                <c:pt idx="19408">
                  <c:v>19.407</c:v>
                </c:pt>
                <c:pt idx="19409">
                  <c:v>19.408000000000001</c:v>
                </c:pt>
                <c:pt idx="19410">
                  <c:v>19.408999999999999</c:v>
                </c:pt>
                <c:pt idx="19411">
                  <c:v>19.41</c:v>
                </c:pt>
                <c:pt idx="19412">
                  <c:v>19.411000000000001</c:v>
                </c:pt>
                <c:pt idx="19413">
                  <c:v>19.411999999999999</c:v>
                </c:pt>
                <c:pt idx="19414">
                  <c:v>19.413</c:v>
                </c:pt>
                <c:pt idx="19415">
                  <c:v>19.414000000000001</c:v>
                </c:pt>
                <c:pt idx="19416">
                  <c:v>19.414999999999999</c:v>
                </c:pt>
                <c:pt idx="19417">
                  <c:v>19.416</c:v>
                </c:pt>
                <c:pt idx="19418">
                  <c:v>19.417000000000002</c:v>
                </c:pt>
                <c:pt idx="19419">
                  <c:v>19.417999999999999</c:v>
                </c:pt>
                <c:pt idx="19420">
                  <c:v>19.419</c:v>
                </c:pt>
                <c:pt idx="19421">
                  <c:v>19.420000000000002</c:v>
                </c:pt>
                <c:pt idx="19422">
                  <c:v>19.420999999999999</c:v>
                </c:pt>
                <c:pt idx="19423">
                  <c:v>19.422000000000001</c:v>
                </c:pt>
                <c:pt idx="19424">
                  <c:v>19.422999999999998</c:v>
                </c:pt>
                <c:pt idx="19425">
                  <c:v>19.423999999999999</c:v>
                </c:pt>
                <c:pt idx="19426">
                  <c:v>19.425000000000001</c:v>
                </c:pt>
                <c:pt idx="19427">
                  <c:v>19.425999999999998</c:v>
                </c:pt>
                <c:pt idx="19428">
                  <c:v>19.427</c:v>
                </c:pt>
                <c:pt idx="19429">
                  <c:v>19.428000000000001</c:v>
                </c:pt>
                <c:pt idx="19430">
                  <c:v>19.428999999999998</c:v>
                </c:pt>
                <c:pt idx="19431">
                  <c:v>19.43</c:v>
                </c:pt>
                <c:pt idx="19432">
                  <c:v>19.431000000000001</c:v>
                </c:pt>
                <c:pt idx="19433">
                  <c:v>19.431999999999999</c:v>
                </c:pt>
                <c:pt idx="19434">
                  <c:v>19.433</c:v>
                </c:pt>
                <c:pt idx="19435">
                  <c:v>19.434000000000001</c:v>
                </c:pt>
                <c:pt idx="19436">
                  <c:v>19.434999999999999</c:v>
                </c:pt>
                <c:pt idx="19437">
                  <c:v>19.436</c:v>
                </c:pt>
                <c:pt idx="19438">
                  <c:v>19.437000000000001</c:v>
                </c:pt>
                <c:pt idx="19439">
                  <c:v>19.437999999999999</c:v>
                </c:pt>
                <c:pt idx="19440">
                  <c:v>19.439</c:v>
                </c:pt>
                <c:pt idx="19441">
                  <c:v>19.440000000000001</c:v>
                </c:pt>
                <c:pt idx="19442">
                  <c:v>19.440999999999999</c:v>
                </c:pt>
                <c:pt idx="19443">
                  <c:v>19.442</c:v>
                </c:pt>
                <c:pt idx="19444">
                  <c:v>19.443000000000001</c:v>
                </c:pt>
                <c:pt idx="19445">
                  <c:v>19.443999999999999</c:v>
                </c:pt>
                <c:pt idx="19446">
                  <c:v>19.445</c:v>
                </c:pt>
                <c:pt idx="19447">
                  <c:v>19.446000000000002</c:v>
                </c:pt>
                <c:pt idx="19448">
                  <c:v>19.446999999999999</c:v>
                </c:pt>
                <c:pt idx="19449">
                  <c:v>19.448</c:v>
                </c:pt>
                <c:pt idx="19450">
                  <c:v>19.449000000000002</c:v>
                </c:pt>
                <c:pt idx="19451">
                  <c:v>19.45</c:v>
                </c:pt>
                <c:pt idx="19452">
                  <c:v>19.451000000000001</c:v>
                </c:pt>
                <c:pt idx="19453">
                  <c:v>19.452000000000002</c:v>
                </c:pt>
                <c:pt idx="19454">
                  <c:v>19.452999999999999</c:v>
                </c:pt>
                <c:pt idx="19455">
                  <c:v>19.454000000000001</c:v>
                </c:pt>
                <c:pt idx="19456">
                  <c:v>19.454999999999998</c:v>
                </c:pt>
                <c:pt idx="19457">
                  <c:v>19.456</c:v>
                </c:pt>
                <c:pt idx="19458">
                  <c:v>19.457000000000001</c:v>
                </c:pt>
                <c:pt idx="19459">
                  <c:v>19.457999999999998</c:v>
                </c:pt>
                <c:pt idx="19460">
                  <c:v>19.459</c:v>
                </c:pt>
                <c:pt idx="19461">
                  <c:v>19.46</c:v>
                </c:pt>
                <c:pt idx="19462">
                  <c:v>19.460999999999999</c:v>
                </c:pt>
                <c:pt idx="19463">
                  <c:v>19.462</c:v>
                </c:pt>
                <c:pt idx="19464">
                  <c:v>19.463000000000001</c:v>
                </c:pt>
                <c:pt idx="19465">
                  <c:v>19.463999999999999</c:v>
                </c:pt>
                <c:pt idx="19466">
                  <c:v>19.465</c:v>
                </c:pt>
                <c:pt idx="19467">
                  <c:v>19.466000000000001</c:v>
                </c:pt>
                <c:pt idx="19468">
                  <c:v>19.466999999999999</c:v>
                </c:pt>
                <c:pt idx="19469">
                  <c:v>19.468</c:v>
                </c:pt>
                <c:pt idx="19470">
                  <c:v>19.469000000000001</c:v>
                </c:pt>
                <c:pt idx="19471">
                  <c:v>19.47</c:v>
                </c:pt>
                <c:pt idx="19472">
                  <c:v>19.471</c:v>
                </c:pt>
                <c:pt idx="19473">
                  <c:v>19.472000000000001</c:v>
                </c:pt>
                <c:pt idx="19474">
                  <c:v>19.472999999999999</c:v>
                </c:pt>
                <c:pt idx="19475">
                  <c:v>19.474</c:v>
                </c:pt>
                <c:pt idx="19476">
                  <c:v>19.475000000000001</c:v>
                </c:pt>
                <c:pt idx="19477">
                  <c:v>19.475999999999999</c:v>
                </c:pt>
                <c:pt idx="19478">
                  <c:v>19.477</c:v>
                </c:pt>
                <c:pt idx="19479">
                  <c:v>19.478000000000002</c:v>
                </c:pt>
                <c:pt idx="19480">
                  <c:v>19.478999999999999</c:v>
                </c:pt>
                <c:pt idx="19481">
                  <c:v>19.48</c:v>
                </c:pt>
                <c:pt idx="19482">
                  <c:v>19.481000000000002</c:v>
                </c:pt>
                <c:pt idx="19483">
                  <c:v>19.481999999999999</c:v>
                </c:pt>
                <c:pt idx="19484">
                  <c:v>19.483000000000001</c:v>
                </c:pt>
                <c:pt idx="19485">
                  <c:v>19.484000000000002</c:v>
                </c:pt>
                <c:pt idx="19486">
                  <c:v>19.484999999999999</c:v>
                </c:pt>
                <c:pt idx="19487">
                  <c:v>19.486000000000001</c:v>
                </c:pt>
                <c:pt idx="19488">
                  <c:v>19.486999999999998</c:v>
                </c:pt>
                <c:pt idx="19489">
                  <c:v>19.488</c:v>
                </c:pt>
                <c:pt idx="19490">
                  <c:v>19.489000000000001</c:v>
                </c:pt>
                <c:pt idx="19491">
                  <c:v>19.489999999999998</c:v>
                </c:pt>
                <c:pt idx="19492">
                  <c:v>19.491</c:v>
                </c:pt>
                <c:pt idx="19493">
                  <c:v>19.492000000000001</c:v>
                </c:pt>
                <c:pt idx="19494">
                  <c:v>19.492999999999999</c:v>
                </c:pt>
                <c:pt idx="19495">
                  <c:v>19.494</c:v>
                </c:pt>
                <c:pt idx="19496">
                  <c:v>19.495000000000001</c:v>
                </c:pt>
                <c:pt idx="19497">
                  <c:v>19.495999999999999</c:v>
                </c:pt>
                <c:pt idx="19498">
                  <c:v>19.497</c:v>
                </c:pt>
                <c:pt idx="19499">
                  <c:v>19.498000000000001</c:v>
                </c:pt>
                <c:pt idx="19500">
                  <c:v>19.498999999999999</c:v>
                </c:pt>
                <c:pt idx="19501">
                  <c:v>19.5</c:v>
                </c:pt>
                <c:pt idx="19502">
                  <c:v>19.501000000000001</c:v>
                </c:pt>
                <c:pt idx="19503">
                  <c:v>19.501999999999999</c:v>
                </c:pt>
                <c:pt idx="19504">
                  <c:v>19.503</c:v>
                </c:pt>
                <c:pt idx="19505">
                  <c:v>19.504000000000001</c:v>
                </c:pt>
                <c:pt idx="19506">
                  <c:v>19.504999999999999</c:v>
                </c:pt>
                <c:pt idx="19507">
                  <c:v>19.506</c:v>
                </c:pt>
                <c:pt idx="19508">
                  <c:v>19.507000000000001</c:v>
                </c:pt>
                <c:pt idx="19509">
                  <c:v>19.507999999999999</c:v>
                </c:pt>
                <c:pt idx="19510">
                  <c:v>19.509</c:v>
                </c:pt>
                <c:pt idx="19511">
                  <c:v>19.510000000000002</c:v>
                </c:pt>
                <c:pt idx="19512">
                  <c:v>19.510999999999999</c:v>
                </c:pt>
                <c:pt idx="19513">
                  <c:v>19.512</c:v>
                </c:pt>
                <c:pt idx="19514">
                  <c:v>19.513000000000002</c:v>
                </c:pt>
                <c:pt idx="19515">
                  <c:v>19.513999999999999</c:v>
                </c:pt>
                <c:pt idx="19516">
                  <c:v>19.515000000000001</c:v>
                </c:pt>
                <c:pt idx="19517">
                  <c:v>19.515999999999998</c:v>
                </c:pt>
                <c:pt idx="19518">
                  <c:v>19.516999999999999</c:v>
                </c:pt>
                <c:pt idx="19519">
                  <c:v>19.518000000000001</c:v>
                </c:pt>
                <c:pt idx="19520">
                  <c:v>19.518999999999998</c:v>
                </c:pt>
                <c:pt idx="19521">
                  <c:v>19.52</c:v>
                </c:pt>
                <c:pt idx="19522">
                  <c:v>19.521000000000001</c:v>
                </c:pt>
                <c:pt idx="19523">
                  <c:v>19.521999999999998</c:v>
                </c:pt>
                <c:pt idx="19524">
                  <c:v>19.523</c:v>
                </c:pt>
                <c:pt idx="19525">
                  <c:v>19.524000000000001</c:v>
                </c:pt>
                <c:pt idx="19526">
                  <c:v>19.524999999999999</c:v>
                </c:pt>
                <c:pt idx="19527">
                  <c:v>19.526</c:v>
                </c:pt>
                <c:pt idx="19528">
                  <c:v>19.527000000000001</c:v>
                </c:pt>
                <c:pt idx="19529">
                  <c:v>19.527999999999999</c:v>
                </c:pt>
                <c:pt idx="19530">
                  <c:v>19.529</c:v>
                </c:pt>
                <c:pt idx="19531">
                  <c:v>19.53</c:v>
                </c:pt>
                <c:pt idx="19532">
                  <c:v>19.530999999999999</c:v>
                </c:pt>
                <c:pt idx="19533">
                  <c:v>19.532</c:v>
                </c:pt>
                <c:pt idx="19534">
                  <c:v>19.533000000000001</c:v>
                </c:pt>
                <c:pt idx="19535">
                  <c:v>19.533999999999999</c:v>
                </c:pt>
                <c:pt idx="19536">
                  <c:v>19.535</c:v>
                </c:pt>
                <c:pt idx="19537">
                  <c:v>19.536000000000001</c:v>
                </c:pt>
                <c:pt idx="19538">
                  <c:v>19.536999999999999</c:v>
                </c:pt>
                <c:pt idx="19539">
                  <c:v>19.538</c:v>
                </c:pt>
                <c:pt idx="19540">
                  <c:v>19.539000000000001</c:v>
                </c:pt>
                <c:pt idx="19541">
                  <c:v>19.54</c:v>
                </c:pt>
                <c:pt idx="19542">
                  <c:v>19.541</c:v>
                </c:pt>
                <c:pt idx="19543">
                  <c:v>19.542000000000002</c:v>
                </c:pt>
                <c:pt idx="19544">
                  <c:v>19.542999999999999</c:v>
                </c:pt>
                <c:pt idx="19545">
                  <c:v>19.544</c:v>
                </c:pt>
                <c:pt idx="19546">
                  <c:v>19.545000000000002</c:v>
                </c:pt>
                <c:pt idx="19547">
                  <c:v>19.545999999999999</c:v>
                </c:pt>
                <c:pt idx="19548">
                  <c:v>19.547000000000001</c:v>
                </c:pt>
                <c:pt idx="19549">
                  <c:v>19.547999999999998</c:v>
                </c:pt>
                <c:pt idx="19550">
                  <c:v>19.548999999999999</c:v>
                </c:pt>
                <c:pt idx="19551">
                  <c:v>19.55</c:v>
                </c:pt>
                <c:pt idx="19552">
                  <c:v>19.550999999999998</c:v>
                </c:pt>
                <c:pt idx="19553">
                  <c:v>19.552</c:v>
                </c:pt>
                <c:pt idx="19554">
                  <c:v>19.553000000000001</c:v>
                </c:pt>
                <c:pt idx="19555">
                  <c:v>19.553999999999998</c:v>
                </c:pt>
                <c:pt idx="19556">
                  <c:v>19.555</c:v>
                </c:pt>
                <c:pt idx="19557">
                  <c:v>19.556000000000001</c:v>
                </c:pt>
                <c:pt idx="19558">
                  <c:v>19.556999999999999</c:v>
                </c:pt>
                <c:pt idx="19559">
                  <c:v>19.558</c:v>
                </c:pt>
                <c:pt idx="19560">
                  <c:v>19.559000000000001</c:v>
                </c:pt>
                <c:pt idx="19561">
                  <c:v>19.559999999999999</c:v>
                </c:pt>
                <c:pt idx="19562">
                  <c:v>19.561</c:v>
                </c:pt>
                <c:pt idx="19563">
                  <c:v>19.562000000000001</c:v>
                </c:pt>
                <c:pt idx="19564">
                  <c:v>19.562999999999999</c:v>
                </c:pt>
                <c:pt idx="19565">
                  <c:v>19.564</c:v>
                </c:pt>
                <c:pt idx="19566">
                  <c:v>19.565000000000001</c:v>
                </c:pt>
                <c:pt idx="19567">
                  <c:v>19.565999999999999</c:v>
                </c:pt>
                <c:pt idx="19568">
                  <c:v>19.567</c:v>
                </c:pt>
                <c:pt idx="19569">
                  <c:v>19.568000000000001</c:v>
                </c:pt>
                <c:pt idx="19570">
                  <c:v>19.568999999999999</c:v>
                </c:pt>
                <c:pt idx="19571">
                  <c:v>19.57</c:v>
                </c:pt>
                <c:pt idx="19572">
                  <c:v>19.571000000000002</c:v>
                </c:pt>
                <c:pt idx="19573">
                  <c:v>19.571999999999999</c:v>
                </c:pt>
                <c:pt idx="19574">
                  <c:v>19.573</c:v>
                </c:pt>
                <c:pt idx="19575">
                  <c:v>19.574000000000002</c:v>
                </c:pt>
                <c:pt idx="19576">
                  <c:v>19.574999999999999</c:v>
                </c:pt>
                <c:pt idx="19577">
                  <c:v>19.576000000000001</c:v>
                </c:pt>
                <c:pt idx="19578">
                  <c:v>19.577000000000002</c:v>
                </c:pt>
                <c:pt idx="19579">
                  <c:v>19.577999999999999</c:v>
                </c:pt>
                <c:pt idx="19580">
                  <c:v>19.579000000000001</c:v>
                </c:pt>
                <c:pt idx="19581">
                  <c:v>19.579999999999998</c:v>
                </c:pt>
                <c:pt idx="19582">
                  <c:v>19.581</c:v>
                </c:pt>
                <c:pt idx="19583">
                  <c:v>19.582000000000001</c:v>
                </c:pt>
                <c:pt idx="19584">
                  <c:v>19.582999999999998</c:v>
                </c:pt>
                <c:pt idx="19585">
                  <c:v>19.584</c:v>
                </c:pt>
                <c:pt idx="19586">
                  <c:v>19.585000000000001</c:v>
                </c:pt>
                <c:pt idx="19587">
                  <c:v>19.585999999999999</c:v>
                </c:pt>
                <c:pt idx="19588">
                  <c:v>19.587</c:v>
                </c:pt>
                <c:pt idx="19589">
                  <c:v>19.588000000000001</c:v>
                </c:pt>
                <c:pt idx="19590">
                  <c:v>19.588999999999999</c:v>
                </c:pt>
                <c:pt idx="19591">
                  <c:v>19.59</c:v>
                </c:pt>
                <c:pt idx="19592">
                  <c:v>19.591000000000001</c:v>
                </c:pt>
                <c:pt idx="19593">
                  <c:v>19.591999999999999</c:v>
                </c:pt>
                <c:pt idx="19594">
                  <c:v>19.593</c:v>
                </c:pt>
                <c:pt idx="19595">
                  <c:v>19.594000000000001</c:v>
                </c:pt>
                <c:pt idx="19596">
                  <c:v>19.594999999999999</c:v>
                </c:pt>
                <c:pt idx="19597">
                  <c:v>19.596</c:v>
                </c:pt>
                <c:pt idx="19598">
                  <c:v>19.597000000000001</c:v>
                </c:pt>
                <c:pt idx="19599">
                  <c:v>19.597999999999999</c:v>
                </c:pt>
                <c:pt idx="19600">
                  <c:v>19.599</c:v>
                </c:pt>
                <c:pt idx="19601">
                  <c:v>19.600000000000001</c:v>
                </c:pt>
                <c:pt idx="19602">
                  <c:v>19.600999999999999</c:v>
                </c:pt>
                <c:pt idx="19603">
                  <c:v>19.602</c:v>
                </c:pt>
                <c:pt idx="19604">
                  <c:v>19.603000000000002</c:v>
                </c:pt>
                <c:pt idx="19605">
                  <c:v>19.603999999999999</c:v>
                </c:pt>
                <c:pt idx="19606">
                  <c:v>19.605</c:v>
                </c:pt>
                <c:pt idx="19607">
                  <c:v>19.606000000000002</c:v>
                </c:pt>
                <c:pt idx="19608">
                  <c:v>19.606999999999999</c:v>
                </c:pt>
                <c:pt idx="19609">
                  <c:v>19.608000000000001</c:v>
                </c:pt>
                <c:pt idx="19610">
                  <c:v>19.609000000000002</c:v>
                </c:pt>
                <c:pt idx="19611">
                  <c:v>19.61</c:v>
                </c:pt>
                <c:pt idx="19612">
                  <c:v>19.611000000000001</c:v>
                </c:pt>
                <c:pt idx="19613">
                  <c:v>19.611999999999998</c:v>
                </c:pt>
                <c:pt idx="19614">
                  <c:v>19.613</c:v>
                </c:pt>
                <c:pt idx="19615">
                  <c:v>19.614000000000001</c:v>
                </c:pt>
                <c:pt idx="19616">
                  <c:v>19.614999999999998</c:v>
                </c:pt>
                <c:pt idx="19617">
                  <c:v>19.616</c:v>
                </c:pt>
                <c:pt idx="19618">
                  <c:v>19.617000000000001</c:v>
                </c:pt>
                <c:pt idx="19619">
                  <c:v>19.617999999999999</c:v>
                </c:pt>
                <c:pt idx="19620">
                  <c:v>19.619</c:v>
                </c:pt>
                <c:pt idx="19621">
                  <c:v>19.62</c:v>
                </c:pt>
                <c:pt idx="19622">
                  <c:v>19.620999999999999</c:v>
                </c:pt>
                <c:pt idx="19623">
                  <c:v>19.622</c:v>
                </c:pt>
                <c:pt idx="19624">
                  <c:v>19.623000000000001</c:v>
                </c:pt>
                <c:pt idx="19625">
                  <c:v>19.623999999999999</c:v>
                </c:pt>
                <c:pt idx="19626">
                  <c:v>19.625</c:v>
                </c:pt>
                <c:pt idx="19627">
                  <c:v>19.626000000000001</c:v>
                </c:pt>
                <c:pt idx="19628">
                  <c:v>19.626999999999999</c:v>
                </c:pt>
                <c:pt idx="19629">
                  <c:v>19.628</c:v>
                </c:pt>
                <c:pt idx="19630">
                  <c:v>19.629000000000001</c:v>
                </c:pt>
                <c:pt idx="19631">
                  <c:v>19.63</c:v>
                </c:pt>
                <c:pt idx="19632">
                  <c:v>19.631</c:v>
                </c:pt>
                <c:pt idx="19633">
                  <c:v>19.632000000000001</c:v>
                </c:pt>
                <c:pt idx="19634">
                  <c:v>19.632999999999999</c:v>
                </c:pt>
                <c:pt idx="19635">
                  <c:v>19.634</c:v>
                </c:pt>
                <c:pt idx="19636">
                  <c:v>19.635000000000002</c:v>
                </c:pt>
                <c:pt idx="19637">
                  <c:v>19.635999999999999</c:v>
                </c:pt>
                <c:pt idx="19638">
                  <c:v>19.637</c:v>
                </c:pt>
                <c:pt idx="19639">
                  <c:v>19.638000000000002</c:v>
                </c:pt>
                <c:pt idx="19640">
                  <c:v>19.638999999999999</c:v>
                </c:pt>
                <c:pt idx="19641">
                  <c:v>19.64</c:v>
                </c:pt>
                <c:pt idx="19642">
                  <c:v>19.640999999999998</c:v>
                </c:pt>
                <c:pt idx="19643">
                  <c:v>19.641999999999999</c:v>
                </c:pt>
                <c:pt idx="19644">
                  <c:v>19.643000000000001</c:v>
                </c:pt>
                <c:pt idx="19645">
                  <c:v>19.643999999999998</c:v>
                </c:pt>
                <c:pt idx="19646">
                  <c:v>19.645</c:v>
                </c:pt>
                <c:pt idx="19647">
                  <c:v>19.646000000000001</c:v>
                </c:pt>
                <c:pt idx="19648">
                  <c:v>19.646999999999998</c:v>
                </c:pt>
                <c:pt idx="19649">
                  <c:v>19.648</c:v>
                </c:pt>
                <c:pt idx="19650">
                  <c:v>19.649000000000001</c:v>
                </c:pt>
                <c:pt idx="19651">
                  <c:v>19.649999999999999</c:v>
                </c:pt>
                <c:pt idx="19652">
                  <c:v>19.651</c:v>
                </c:pt>
                <c:pt idx="19653">
                  <c:v>19.652000000000001</c:v>
                </c:pt>
                <c:pt idx="19654">
                  <c:v>19.652999999999999</c:v>
                </c:pt>
                <c:pt idx="19655">
                  <c:v>19.654</c:v>
                </c:pt>
                <c:pt idx="19656">
                  <c:v>19.655000000000001</c:v>
                </c:pt>
                <c:pt idx="19657">
                  <c:v>19.655999999999999</c:v>
                </c:pt>
                <c:pt idx="19658">
                  <c:v>19.657</c:v>
                </c:pt>
                <c:pt idx="19659">
                  <c:v>19.658000000000001</c:v>
                </c:pt>
                <c:pt idx="19660">
                  <c:v>19.658999999999999</c:v>
                </c:pt>
                <c:pt idx="19661">
                  <c:v>19.66</c:v>
                </c:pt>
                <c:pt idx="19662">
                  <c:v>19.661000000000001</c:v>
                </c:pt>
                <c:pt idx="19663">
                  <c:v>19.661999999999999</c:v>
                </c:pt>
                <c:pt idx="19664">
                  <c:v>19.663</c:v>
                </c:pt>
                <c:pt idx="19665">
                  <c:v>19.664000000000001</c:v>
                </c:pt>
                <c:pt idx="19666">
                  <c:v>19.664999999999999</c:v>
                </c:pt>
                <c:pt idx="19667">
                  <c:v>19.666</c:v>
                </c:pt>
                <c:pt idx="19668">
                  <c:v>19.667000000000002</c:v>
                </c:pt>
                <c:pt idx="19669">
                  <c:v>19.667999999999999</c:v>
                </c:pt>
                <c:pt idx="19670">
                  <c:v>19.669</c:v>
                </c:pt>
                <c:pt idx="19671">
                  <c:v>19.670000000000002</c:v>
                </c:pt>
                <c:pt idx="19672">
                  <c:v>19.670999999999999</c:v>
                </c:pt>
                <c:pt idx="19673">
                  <c:v>19.672000000000001</c:v>
                </c:pt>
                <c:pt idx="19674">
                  <c:v>19.672999999999998</c:v>
                </c:pt>
                <c:pt idx="19675">
                  <c:v>19.673999999999999</c:v>
                </c:pt>
                <c:pt idx="19676">
                  <c:v>19.675000000000001</c:v>
                </c:pt>
                <c:pt idx="19677">
                  <c:v>19.675999999999998</c:v>
                </c:pt>
                <c:pt idx="19678">
                  <c:v>19.677</c:v>
                </c:pt>
                <c:pt idx="19679">
                  <c:v>19.678000000000001</c:v>
                </c:pt>
                <c:pt idx="19680">
                  <c:v>19.678999999999998</c:v>
                </c:pt>
                <c:pt idx="19681">
                  <c:v>19.68</c:v>
                </c:pt>
                <c:pt idx="19682">
                  <c:v>19.681000000000001</c:v>
                </c:pt>
                <c:pt idx="19683">
                  <c:v>19.681999999999999</c:v>
                </c:pt>
                <c:pt idx="19684">
                  <c:v>19.683</c:v>
                </c:pt>
                <c:pt idx="19685">
                  <c:v>19.684000000000001</c:v>
                </c:pt>
                <c:pt idx="19686">
                  <c:v>19.684999999999999</c:v>
                </c:pt>
                <c:pt idx="19687">
                  <c:v>19.686</c:v>
                </c:pt>
                <c:pt idx="19688">
                  <c:v>19.687000000000001</c:v>
                </c:pt>
                <c:pt idx="19689">
                  <c:v>19.687999999999999</c:v>
                </c:pt>
                <c:pt idx="19690">
                  <c:v>19.689</c:v>
                </c:pt>
                <c:pt idx="19691">
                  <c:v>19.690000000000001</c:v>
                </c:pt>
                <c:pt idx="19692">
                  <c:v>19.690999999999999</c:v>
                </c:pt>
                <c:pt idx="19693">
                  <c:v>19.692</c:v>
                </c:pt>
                <c:pt idx="19694">
                  <c:v>19.693000000000001</c:v>
                </c:pt>
                <c:pt idx="19695">
                  <c:v>19.693999999999999</c:v>
                </c:pt>
                <c:pt idx="19696">
                  <c:v>19.695</c:v>
                </c:pt>
                <c:pt idx="19697">
                  <c:v>19.696000000000002</c:v>
                </c:pt>
                <c:pt idx="19698">
                  <c:v>19.696999999999999</c:v>
                </c:pt>
                <c:pt idx="19699">
                  <c:v>19.698</c:v>
                </c:pt>
                <c:pt idx="19700">
                  <c:v>19.699000000000002</c:v>
                </c:pt>
                <c:pt idx="19701">
                  <c:v>19.7</c:v>
                </c:pt>
                <c:pt idx="19702">
                  <c:v>19.701000000000001</c:v>
                </c:pt>
                <c:pt idx="19703">
                  <c:v>19.702000000000002</c:v>
                </c:pt>
                <c:pt idx="19704">
                  <c:v>19.702999999999999</c:v>
                </c:pt>
                <c:pt idx="19705">
                  <c:v>19.704000000000001</c:v>
                </c:pt>
                <c:pt idx="19706">
                  <c:v>19.704999999999998</c:v>
                </c:pt>
                <c:pt idx="19707">
                  <c:v>19.706</c:v>
                </c:pt>
                <c:pt idx="19708">
                  <c:v>19.707000000000001</c:v>
                </c:pt>
                <c:pt idx="19709">
                  <c:v>19.707999999999998</c:v>
                </c:pt>
                <c:pt idx="19710">
                  <c:v>19.709</c:v>
                </c:pt>
                <c:pt idx="19711">
                  <c:v>19.71</c:v>
                </c:pt>
                <c:pt idx="19712">
                  <c:v>19.710999999999999</c:v>
                </c:pt>
                <c:pt idx="19713">
                  <c:v>19.712</c:v>
                </c:pt>
                <c:pt idx="19714">
                  <c:v>19.713000000000001</c:v>
                </c:pt>
                <c:pt idx="19715">
                  <c:v>19.713999999999999</c:v>
                </c:pt>
                <c:pt idx="19716">
                  <c:v>19.715</c:v>
                </c:pt>
                <c:pt idx="19717">
                  <c:v>19.716000000000001</c:v>
                </c:pt>
                <c:pt idx="19718">
                  <c:v>19.716999999999999</c:v>
                </c:pt>
                <c:pt idx="19719">
                  <c:v>19.718</c:v>
                </c:pt>
                <c:pt idx="19720">
                  <c:v>19.719000000000001</c:v>
                </c:pt>
                <c:pt idx="19721">
                  <c:v>19.72</c:v>
                </c:pt>
                <c:pt idx="19722">
                  <c:v>19.721</c:v>
                </c:pt>
                <c:pt idx="19723">
                  <c:v>19.722000000000001</c:v>
                </c:pt>
                <c:pt idx="19724">
                  <c:v>19.722999999999999</c:v>
                </c:pt>
                <c:pt idx="19725">
                  <c:v>19.724</c:v>
                </c:pt>
                <c:pt idx="19726">
                  <c:v>19.725000000000001</c:v>
                </c:pt>
                <c:pt idx="19727">
                  <c:v>19.725999999999999</c:v>
                </c:pt>
                <c:pt idx="19728">
                  <c:v>19.727</c:v>
                </c:pt>
                <c:pt idx="19729">
                  <c:v>19.728000000000002</c:v>
                </c:pt>
                <c:pt idx="19730">
                  <c:v>19.728999999999999</c:v>
                </c:pt>
                <c:pt idx="19731">
                  <c:v>19.73</c:v>
                </c:pt>
                <c:pt idx="19732">
                  <c:v>19.731000000000002</c:v>
                </c:pt>
                <c:pt idx="19733">
                  <c:v>19.731999999999999</c:v>
                </c:pt>
                <c:pt idx="19734">
                  <c:v>19.733000000000001</c:v>
                </c:pt>
                <c:pt idx="19735">
                  <c:v>19.734000000000002</c:v>
                </c:pt>
                <c:pt idx="19736">
                  <c:v>19.734999999999999</c:v>
                </c:pt>
                <c:pt idx="19737">
                  <c:v>19.736000000000001</c:v>
                </c:pt>
                <c:pt idx="19738">
                  <c:v>19.736999999999998</c:v>
                </c:pt>
                <c:pt idx="19739">
                  <c:v>19.738</c:v>
                </c:pt>
                <c:pt idx="19740">
                  <c:v>19.739000000000001</c:v>
                </c:pt>
                <c:pt idx="19741">
                  <c:v>19.739999999999998</c:v>
                </c:pt>
                <c:pt idx="19742">
                  <c:v>19.741</c:v>
                </c:pt>
                <c:pt idx="19743">
                  <c:v>19.742000000000001</c:v>
                </c:pt>
                <c:pt idx="19744">
                  <c:v>19.742999999999999</c:v>
                </c:pt>
                <c:pt idx="19745">
                  <c:v>19.744</c:v>
                </c:pt>
                <c:pt idx="19746">
                  <c:v>19.745000000000001</c:v>
                </c:pt>
                <c:pt idx="19747">
                  <c:v>19.745999999999999</c:v>
                </c:pt>
                <c:pt idx="19748">
                  <c:v>19.747</c:v>
                </c:pt>
                <c:pt idx="19749">
                  <c:v>19.748000000000001</c:v>
                </c:pt>
                <c:pt idx="19750">
                  <c:v>19.748999999999999</c:v>
                </c:pt>
                <c:pt idx="19751">
                  <c:v>19.75</c:v>
                </c:pt>
                <c:pt idx="19752">
                  <c:v>19.751000000000001</c:v>
                </c:pt>
                <c:pt idx="19753">
                  <c:v>19.751999999999999</c:v>
                </c:pt>
                <c:pt idx="19754">
                  <c:v>19.753</c:v>
                </c:pt>
                <c:pt idx="19755">
                  <c:v>19.754000000000001</c:v>
                </c:pt>
                <c:pt idx="19756">
                  <c:v>19.754999999999999</c:v>
                </c:pt>
                <c:pt idx="19757">
                  <c:v>19.756</c:v>
                </c:pt>
                <c:pt idx="19758">
                  <c:v>19.757000000000001</c:v>
                </c:pt>
                <c:pt idx="19759">
                  <c:v>19.757999999999999</c:v>
                </c:pt>
                <c:pt idx="19760">
                  <c:v>19.759</c:v>
                </c:pt>
                <c:pt idx="19761">
                  <c:v>19.760000000000002</c:v>
                </c:pt>
                <c:pt idx="19762">
                  <c:v>19.760999999999999</c:v>
                </c:pt>
                <c:pt idx="19763">
                  <c:v>19.762</c:v>
                </c:pt>
                <c:pt idx="19764">
                  <c:v>19.763000000000002</c:v>
                </c:pt>
                <c:pt idx="19765">
                  <c:v>19.763999999999999</c:v>
                </c:pt>
                <c:pt idx="19766">
                  <c:v>19.765000000000001</c:v>
                </c:pt>
                <c:pt idx="19767">
                  <c:v>19.765999999999998</c:v>
                </c:pt>
                <c:pt idx="19768">
                  <c:v>19.766999999999999</c:v>
                </c:pt>
                <c:pt idx="19769">
                  <c:v>19.768000000000001</c:v>
                </c:pt>
                <c:pt idx="19770">
                  <c:v>19.768999999999998</c:v>
                </c:pt>
                <c:pt idx="19771">
                  <c:v>19.77</c:v>
                </c:pt>
                <c:pt idx="19772">
                  <c:v>19.771000000000001</c:v>
                </c:pt>
                <c:pt idx="19773">
                  <c:v>19.771999999999998</c:v>
                </c:pt>
                <c:pt idx="19774">
                  <c:v>19.773</c:v>
                </c:pt>
                <c:pt idx="19775">
                  <c:v>19.774000000000001</c:v>
                </c:pt>
                <c:pt idx="19776">
                  <c:v>19.774999999999999</c:v>
                </c:pt>
                <c:pt idx="19777">
                  <c:v>19.776</c:v>
                </c:pt>
                <c:pt idx="19778">
                  <c:v>19.777000000000001</c:v>
                </c:pt>
                <c:pt idx="19779">
                  <c:v>19.777999999999999</c:v>
                </c:pt>
                <c:pt idx="19780">
                  <c:v>19.779</c:v>
                </c:pt>
                <c:pt idx="19781">
                  <c:v>19.78</c:v>
                </c:pt>
                <c:pt idx="19782">
                  <c:v>19.780999999999999</c:v>
                </c:pt>
                <c:pt idx="19783">
                  <c:v>19.782</c:v>
                </c:pt>
                <c:pt idx="19784">
                  <c:v>19.783000000000001</c:v>
                </c:pt>
                <c:pt idx="19785">
                  <c:v>19.783999999999999</c:v>
                </c:pt>
                <c:pt idx="19786">
                  <c:v>19.785</c:v>
                </c:pt>
                <c:pt idx="19787">
                  <c:v>19.786000000000001</c:v>
                </c:pt>
                <c:pt idx="19788">
                  <c:v>19.786999999999999</c:v>
                </c:pt>
                <c:pt idx="19789">
                  <c:v>19.788</c:v>
                </c:pt>
                <c:pt idx="19790">
                  <c:v>19.789000000000001</c:v>
                </c:pt>
                <c:pt idx="19791">
                  <c:v>19.79</c:v>
                </c:pt>
                <c:pt idx="19792">
                  <c:v>19.791</c:v>
                </c:pt>
                <c:pt idx="19793">
                  <c:v>19.792000000000002</c:v>
                </c:pt>
                <c:pt idx="19794">
                  <c:v>19.792999999999999</c:v>
                </c:pt>
                <c:pt idx="19795">
                  <c:v>19.794</c:v>
                </c:pt>
                <c:pt idx="19796">
                  <c:v>19.795000000000002</c:v>
                </c:pt>
                <c:pt idx="19797">
                  <c:v>19.795999999999999</c:v>
                </c:pt>
                <c:pt idx="19798">
                  <c:v>19.797000000000001</c:v>
                </c:pt>
                <c:pt idx="19799">
                  <c:v>19.797999999999998</c:v>
                </c:pt>
                <c:pt idx="19800">
                  <c:v>19.798999999999999</c:v>
                </c:pt>
                <c:pt idx="19801">
                  <c:v>19.8</c:v>
                </c:pt>
                <c:pt idx="19802">
                  <c:v>19.800999999999998</c:v>
                </c:pt>
                <c:pt idx="19803">
                  <c:v>19.802</c:v>
                </c:pt>
                <c:pt idx="19804">
                  <c:v>19.803000000000001</c:v>
                </c:pt>
                <c:pt idx="19805">
                  <c:v>19.803999999999998</c:v>
                </c:pt>
                <c:pt idx="19806">
                  <c:v>19.805</c:v>
                </c:pt>
                <c:pt idx="19807">
                  <c:v>19.806000000000001</c:v>
                </c:pt>
                <c:pt idx="19808">
                  <c:v>19.806999999999999</c:v>
                </c:pt>
                <c:pt idx="19809">
                  <c:v>19.808</c:v>
                </c:pt>
                <c:pt idx="19810">
                  <c:v>19.809000000000001</c:v>
                </c:pt>
                <c:pt idx="19811">
                  <c:v>19.809999999999999</c:v>
                </c:pt>
                <c:pt idx="19812">
                  <c:v>19.811</c:v>
                </c:pt>
                <c:pt idx="19813">
                  <c:v>19.812000000000001</c:v>
                </c:pt>
                <c:pt idx="19814">
                  <c:v>19.812999999999999</c:v>
                </c:pt>
                <c:pt idx="19815">
                  <c:v>19.814</c:v>
                </c:pt>
                <c:pt idx="19816">
                  <c:v>19.815000000000001</c:v>
                </c:pt>
                <c:pt idx="19817">
                  <c:v>19.815999999999999</c:v>
                </c:pt>
                <c:pt idx="19818">
                  <c:v>19.817</c:v>
                </c:pt>
                <c:pt idx="19819">
                  <c:v>19.818000000000001</c:v>
                </c:pt>
                <c:pt idx="19820">
                  <c:v>19.818999999999999</c:v>
                </c:pt>
                <c:pt idx="19821">
                  <c:v>19.82</c:v>
                </c:pt>
                <c:pt idx="19822">
                  <c:v>19.821000000000002</c:v>
                </c:pt>
                <c:pt idx="19823">
                  <c:v>19.821999999999999</c:v>
                </c:pt>
                <c:pt idx="19824">
                  <c:v>19.823</c:v>
                </c:pt>
                <c:pt idx="19825">
                  <c:v>19.824000000000002</c:v>
                </c:pt>
                <c:pt idx="19826">
                  <c:v>19.824999999999999</c:v>
                </c:pt>
                <c:pt idx="19827">
                  <c:v>19.826000000000001</c:v>
                </c:pt>
                <c:pt idx="19828">
                  <c:v>19.827000000000002</c:v>
                </c:pt>
                <c:pt idx="19829">
                  <c:v>19.827999999999999</c:v>
                </c:pt>
                <c:pt idx="19830">
                  <c:v>19.829000000000001</c:v>
                </c:pt>
                <c:pt idx="19831">
                  <c:v>19.829999999999998</c:v>
                </c:pt>
                <c:pt idx="19832">
                  <c:v>19.831</c:v>
                </c:pt>
                <c:pt idx="19833">
                  <c:v>19.832000000000001</c:v>
                </c:pt>
                <c:pt idx="19834">
                  <c:v>19.832999999999998</c:v>
                </c:pt>
                <c:pt idx="19835">
                  <c:v>19.834</c:v>
                </c:pt>
                <c:pt idx="19836">
                  <c:v>19.835000000000001</c:v>
                </c:pt>
                <c:pt idx="19837">
                  <c:v>19.835999999999999</c:v>
                </c:pt>
                <c:pt idx="19838">
                  <c:v>19.837</c:v>
                </c:pt>
                <c:pt idx="19839">
                  <c:v>19.838000000000001</c:v>
                </c:pt>
                <c:pt idx="19840">
                  <c:v>19.838999999999999</c:v>
                </c:pt>
                <c:pt idx="19841">
                  <c:v>19.84</c:v>
                </c:pt>
                <c:pt idx="19842">
                  <c:v>19.841000000000001</c:v>
                </c:pt>
                <c:pt idx="19843">
                  <c:v>19.841999999999999</c:v>
                </c:pt>
                <c:pt idx="19844">
                  <c:v>19.843</c:v>
                </c:pt>
                <c:pt idx="19845">
                  <c:v>19.844000000000001</c:v>
                </c:pt>
                <c:pt idx="19846">
                  <c:v>19.844999999999999</c:v>
                </c:pt>
                <c:pt idx="19847">
                  <c:v>19.846</c:v>
                </c:pt>
                <c:pt idx="19848">
                  <c:v>19.847000000000001</c:v>
                </c:pt>
                <c:pt idx="19849">
                  <c:v>19.847999999999999</c:v>
                </c:pt>
                <c:pt idx="19850">
                  <c:v>19.849</c:v>
                </c:pt>
                <c:pt idx="19851">
                  <c:v>19.850000000000001</c:v>
                </c:pt>
                <c:pt idx="19852">
                  <c:v>19.850999999999999</c:v>
                </c:pt>
                <c:pt idx="19853">
                  <c:v>19.852</c:v>
                </c:pt>
                <c:pt idx="19854">
                  <c:v>19.853000000000002</c:v>
                </c:pt>
                <c:pt idx="19855">
                  <c:v>19.853999999999999</c:v>
                </c:pt>
                <c:pt idx="19856">
                  <c:v>19.855</c:v>
                </c:pt>
                <c:pt idx="19857">
                  <c:v>19.856000000000002</c:v>
                </c:pt>
                <c:pt idx="19858">
                  <c:v>19.856999999999999</c:v>
                </c:pt>
                <c:pt idx="19859">
                  <c:v>19.858000000000001</c:v>
                </c:pt>
                <c:pt idx="19860">
                  <c:v>19.859000000000002</c:v>
                </c:pt>
                <c:pt idx="19861">
                  <c:v>19.86</c:v>
                </c:pt>
                <c:pt idx="19862">
                  <c:v>19.861000000000001</c:v>
                </c:pt>
                <c:pt idx="19863">
                  <c:v>19.861999999999998</c:v>
                </c:pt>
                <c:pt idx="19864">
                  <c:v>19.863</c:v>
                </c:pt>
                <c:pt idx="19865">
                  <c:v>19.864000000000001</c:v>
                </c:pt>
                <c:pt idx="19866">
                  <c:v>19.864999999999998</c:v>
                </c:pt>
                <c:pt idx="19867">
                  <c:v>19.866</c:v>
                </c:pt>
                <c:pt idx="19868">
                  <c:v>19.867000000000001</c:v>
                </c:pt>
                <c:pt idx="19869">
                  <c:v>19.867999999999999</c:v>
                </c:pt>
                <c:pt idx="19870">
                  <c:v>19.869</c:v>
                </c:pt>
                <c:pt idx="19871">
                  <c:v>19.87</c:v>
                </c:pt>
                <c:pt idx="19872">
                  <c:v>19.870999999999999</c:v>
                </c:pt>
                <c:pt idx="19873">
                  <c:v>19.872</c:v>
                </c:pt>
                <c:pt idx="19874">
                  <c:v>19.873000000000001</c:v>
                </c:pt>
                <c:pt idx="19875">
                  <c:v>19.873999999999999</c:v>
                </c:pt>
                <c:pt idx="19876">
                  <c:v>19.875</c:v>
                </c:pt>
                <c:pt idx="19877">
                  <c:v>19.876000000000001</c:v>
                </c:pt>
                <c:pt idx="19878">
                  <c:v>19.876999999999999</c:v>
                </c:pt>
                <c:pt idx="19879">
                  <c:v>19.878</c:v>
                </c:pt>
                <c:pt idx="19880">
                  <c:v>19.879000000000001</c:v>
                </c:pt>
                <c:pt idx="19881">
                  <c:v>19.88</c:v>
                </c:pt>
                <c:pt idx="19882">
                  <c:v>19.881</c:v>
                </c:pt>
                <c:pt idx="19883">
                  <c:v>19.882000000000001</c:v>
                </c:pt>
                <c:pt idx="19884">
                  <c:v>19.882999999999999</c:v>
                </c:pt>
                <c:pt idx="19885">
                  <c:v>19.884</c:v>
                </c:pt>
                <c:pt idx="19886">
                  <c:v>19.885000000000002</c:v>
                </c:pt>
                <c:pt idx="19887">
                  <c:v>19.885999999999999</c:v>
                </c:pt>
                <c:pt idx="19888">
                  <c:v>19.887</c:v>
                </c:pt>
                <c:pt idx="19889">
                  <c:v>19.888000000000002</c:v>
                </c:pt>
                <c:pt idx="19890">
                  <c:v>19.888999999999999</c:v>
                </c:pt>
                <c:pt idx="19891">
                  <c:v>19.89</c:v>
                </c:pt>
                <c:pt idx="19892">
                  <c:v>19.890999999999998</c:v>
                </c:pt>
                <c:pt idx="19893">
                  <c:v>19.891999999999999</c:v>
                </c:pt>
                <c:pt idx="19894">
                  <c:v>19.893000000000001</c:v>
                </c:pt>
                <c:pt idx="19895">
                  <c:v>19.893999999999998</c:v>
                </c:pt>
                <c:pt idx="19896">
                  <c:v>19.895</c:v>
                </c:pt>
                <c:pt idx="19897">
                  <c:v>19.896000000000001</c:v>
                </c:pt>
                <c:pt idx="19898">
                  <c:v>19.896999999999998</c:v>
                </c:pt>
                <c:pt idx="19899">
                  <c:v>19.898</c:v>
                </c:pt>
                <c:pt idx="19900">
                  <c:v>19.899000000000001</c:v>
                </c:pt>
                <c:pt idx="19901">
                  <c:v>19.899999999999999</c:v>
                </c:pt>
                <c:pt idx="19902">
                  <c:v>19.901</c:v>
                </c:pt>
                <c:pt idx="19903">
                  <c:v>19.902000000000001</c:v>
                </c:pt>
                <c:pt idx="19904">
                  <c:v>19.902999999999999</c:v>
                </c:pt>
                <c:pt idx="19905">
                  <c:v>19.904</c:v>
                </c:pt>
                <c:pt idx="19906">
                  <c:v>19.905000000000001</c:v>
                </c:pt>
                <c:pt idx="19907">
                  <c:v>19.905999999999999</c:v>
                </c:pt>
                <c:pt idx="19908">
                  <c:v>19.907</c:v>
                </c:pt>
                <c:pt idx="19909">
                  <c:v>19.908000000000001</c:v>
                </c:pt>
                <c:pt idx="19910">
                  <c:v>19.908999999999999</c:v>
                </c:pt>
                <c:pt idx="19911">
                  <c:v>19.91</c:v>
                </c:pt>
                <c:pt idx="19912">
                  <c:v>19.911000000000001</c:v>
                </c:pt>
                <c:pt idx="19913">
                  <c:v>19.911999999999999</c:v>
                </c:pt>
                <c:pt idx="19914">
                  <c:v>19.913</c:v>
                </c:pt>
                <c:pt idx="19915">
                  <c:v>19.914000000000001</c:v>
                </c:pt>
                <c:pt idx="19916">
                  <c:v>19.914999999999999</c:v>
                </c:pt>
                <c:pt idx="19917">
                  <c:v>19.916</c:v>
                </c:pt>
                <c:pt idx="19918">
                  <c:v>19.917000000000002</c:v>
                </c:pt>
                <c:pt idx="19919">
                  <c:v>19.917999999999999</c:v>
                </c:pt>
                <c:pt idx="19920">
                  <c:v>19.919</c:v>
                </c:pt>
                <c:pt idx="19921">
                  <c:v>19.920000000000002</c:v>
                </c:pt>
                <c:pt idx="19922">
                  <c:v>19.920999999999999</c:v>
                </c:pt>
                <c:pt idx="19923">
                  <c:v>19.922000000000001</c:v>
                </c:pt>
                <c:pt idx="19924">
                  <c:v>19.922999999999998</c:v>
                </c:pt>
                <c:pt idx="19925">
                  <c:v>19.923999999999999</c:v>
                </c:pt>
                <c:pt idx="19926">
                  <c:v>19.925000000000001</c:v>
                </c:pt>
                <c:pt idx="19927">
                  <c:v>19.925999999999998</c:v>
                </c:pt>
                <c:pt idx="19928">
                  <c:v>19.927</c:v>
                </c:pt>
                <c:pt idx="19929">
                  <c:v>19.928000000000001</c:v>
                </c:pt>
                <c:pt idx="19930">
                  <c:v>19.928999999999998</c:v>
                </c:pt>
                <c:pt idx="19931">
                  <c:v>19.93</c:v>
                </c:pt>
                <c:pt idx="19932">
                  <c:v>19.931000000000001</c:v>
                </c:pt>
                <c:pt idx="19933">
                  <c:v>19.931999999999999</c:v>
                </c:pt>
                <c:pt idx="19934">
                  <c:v>19.933</c:v>
                </c:pt>
                <c:pt idx="19935">
                  <c:v>19.934000000000001</c:v>
                </c:pt>
                <c:pt idx="19936">
                  <c:v>19.934999999999999</c:v>
                </c:pt>
                <c:pt idx="19937">
                  <c:v>19.936</c:v>
                </c:pt>
                <c:pt idx="19938">
                  <c:v>19.937000000000001</c:v>
                </c:pt>
                <c:pt idx="19939">
                  <c:v>19.937999999999999</c:v>
                </c:pt>
                <c:pt idx="19940">
                  <c:v>19.939</c:v>
                </c:pt>
                <c:pt idx="19941">
                  <c:v>19.940000000000001</c:v>
                </c:pt>
                <c:pt idx="19942">
                  <c:v>19.940999999999999</c:v>
                </c:pt>
                <c:pt idx="19943">
                  <c:v>19.942</c:v>
                </c:pt>
                <c:pt idx="19944">
                  <c:v>19.943000000000001</c:v>
                </c:pt>
                <c:pt idx="19945">
                  <c:v>19.943999999999999</c:v>
                </c:pt>
                <c:pt idx="19946">
                  <c:v>19.945</c:v>
                </c:pt>
                <c:pt idx="19947">
                  <c:v>19.946000000000002</c:v>
                </c:pt>
                <c:pt idx="19948">
                  <c:v>19.946999999999999</c:v>
                </c:pt>
                <c:pt idx="19949">
                  <c:v>19.948</c:v>
                </c:pt>
                <c:pt idx="19950">
                  <c:v>19.949000000000002</c:v>
                </c:pt>
                <c:pt idx="19951">
                  <c:v>19.95</c:v>
                </c:pt>
                <c:pt idx="19952">
                  <c:v>19.951000000000001</c:v>
                </c:pt>
                <c:pt idx="19953">
                  <c:v>19.952000000000002</c:v>
                </c:pt>
                <c:pt idx="19954">
                  <c:v>19.952999999999999</c:v>
                </c:pt>
                <c:pt idx="19955">
                  <c:v>19.954000000000001</c:v>
                </c:pt>
                <c:pt idx="19956">
                  <c:v>19.954999999999998</c:v>
                </c:pt>
                <c:pt idx="19957">
                  <c:v>19.956</c:v>
                </c:pt>
                <c:pt idx="19958">
                  <c:v>19.957000000000001</c:v>
                </c:pt>
                <c:pt idx="19959">
                  <c:v>19.957999999999998</c:v>
                </c:pt>
                <c:pt idx="19960">
                  <c:v>19.959</c:v>
                </c:pt>
                <c:pt idx="19961">
                  <c:v>19.96</c:v>
                </c:pt>
                <c:pt idx="19962">
                  <c:v>19.960999999999999</c:v>
                </c:pt>
                <c:pt idx="19963">
                  <c:v>19.962</c:v>
                </c:pt>
                <c:pt idx="19964">
                  <c:v>19.963000000000001</c:v>
                </c:pt>
                <c:pt idx="19965">
                  <c:v>19.963999999999999</c:v>
                </c:pt>
                <c:pt idx="19966">
                  <c:v>19.965</c:v>
                </c:pt>
                <c:pt idx="19967">
                  <c:v>19.966000000000001</c:v>
                </c:pt>
                <c:pt idx="19968">
                  <c:v>19.966999999999999</c:v>
                </c:pt>
                <c:pt idx="19969">
                  <c:v>19.968</c:v>
                </c:pt>
                <c:pt idx="19970">
                  <c:v>19.969000000000001</c:v>
                </c:pt>
                <c:pt idx="19971">
                  <c:v>19.97</c:v>
                </c:pt>
                <c:pt idx="19972">
                  <c:v>19.971</c:v>
                </c:pt>
                <c:pt idx="19973">
                  <c:v>19.972000000000001</c:v>
                </c:pt>
                <c:pt idx="19974">
                  <c:v>19.972999999999999</c:v>
                </c:pt>
                <c:pt idx="19975">
                  <c:v>19.974</c:v>
                </c:pt>
                <c:pt idx="19976">
                  <c:v>19.975000000000001</c:v>
                </c:pt>
                <c:pt idx="19977">
                  <c:v>19.975999999999999</c:v>
                </c:pt>
                <c:pt idx="19978">
                  <c:v>19.977</c:v>
                </c:pt>
                <c:pt idx="19979">
                  <c:v>19.978000000000002</c:v>
                </c:pt>
                <c:pt idx="19980">
                  <c:v>19.978999999999999</c:v>
                </c:pt>
                <c:pt idx="19981">
                  <c:v>19.98</c:v>
                </c:pt>
                <c:pt idx="19982">
                  <c:v>19.981000000000002</c:v>
                </c:pt>
                <c:pt idx="19983">
                  <c:v>19.981999999999999</c:v>
                </c:pt>
                <c:pt idx="19984">
                  <c:v>19.983000000000001</c:v>
                </c:pt>
                <c:pt idx="19985">
                  <c:v>19.984000000000002</c:v>
                </c:pt>
                <c:pt idx="19986">
                  <c:v>19.984999999999999</c:v>
                </c:pt>
                <c:pt idx="19987">
                  <c:v>19.986000000000001</c:v>
                </c:pt>
                <c:pt idx="19988">
                  <c:v>19.986999999999998</c:v>
                </c:pt>
                <c:pt idx="19989">
                  <c:v>19.988</c:v>
                </c:pt>
                <c:pt idx="19990">
                  <c:v>19.989000000000001</c:v>
                </c:pt>
                <c:pt idx="19991">
                  <c:v>19.989999999999998</c:v>
                </c:pt>
                <c:pt idx="19992">
                  <c:v>19.991</c:v>
                </c:pt>
                <c:pt idx="19993">
                  <c:v>19.992000000000001</c:v>
                </c:pt>
                <c:pt idx="19994">
                  <c:v>19.992999999999999</c:v>
                </c:pt>
                <c:pt idx="19995">
                  <c:v>19.994</c:v>
                </c:pt>
                <c:pt idx="19996">
                  <c:v>19.995000000000001</c:v>
                </c:pt>
                <c:pt idx="19997">
                  <c:v>19.995999999999999</c:v>
                </c:pt>
                <c:pt idx="19998">
                  <c:v>19.997</c:v>
                </c:pt>
                <c:pt idx="19999">
                  <c:v>19.998000000000001</c:v>
                </c:pt>
                <c:pt idx="20000">
                  <c:v>19.998999999999999</c:v>
                </c:pt>
                <c:pt idx="20001">
                  <c:v>20</c:v>
                </c:pt>
                <c:pt idx="20002">
                  <c:v>20.001000000000001</c:v>
                </c:pt>
                <c:pt idx="20003">
                  <c:v>20.001999999999999</c:v>
                </c:pt>
                <c:pt idx="20004">
                  <c:v>20.003</c:v>
                </c:pt>
                <c:pt idx="20005">
                  <c:v>20.004000000000001</c:v>
                </c:pt>
                <c:pt idx="20006">
                  <c:v>20.004999999999999</c:v>
                </c:pt>
                <c:pt idx="20007">
                  <c:v>20.006</c:v>
                </c:pt>
                <c:pt idx="20008">
                  <c:v>20.007000000000001</c:v>
                </c:pt>
                <c:pt idx="20009">
                  <c:v>20.007999999999999</c:v>
                </c:pt>
                <c:pt idx="20010">
                  <c:v>20.009</c:v>
                </c:pt>
                <c:pt idx="20011">
                  <c:v>20.010000000000002</c:v>
                </c:pt>
                <c:pt idx="20012">
                  <c:v>20.010999999999999</c:v>
                </c:pt>
                <c:pt idx="20013">
                  <c:v>20.012</c:v>
                </c:pt>
                <c:pt idx="20014">
                  <c:v>20.013000000000002</c:v>
                </c:pt>
                <c:pt idx="20015">
                  <c:v>20.013999999999999</c:v>
                </c:pt>
                <c:pt idx="20016">
                  <c:v>20.015000000000001</c:v>
                </c:pt>
                <c:pt idx="20017">
                  <c:v>20.015999999999998</c:v>
                </c:pt>
                <c:pt idx="20018">
                  <c:v>20.016999999999999</c:v>
                </c:pt>
                <c:pt idx="20019">
                  <c:v>20.018000000000001</c:v>
                </c:pt>
                <c:pt idx="20020">
                  <c:v>20.018999999999998</c:v>
                </c:pt>
                <c:pt idx="20021">
                  <c:v>20.02</c:v>
                </c:pt>
                <c:pt idx="20022">
                  <c:v>20.021000000000001</c:v>
                </c:pt>
                <c:pt idx="20023">
                  <c:v>20.021999999999998</c:v>
                </c:pt>
                <c:pt idx="20024">
                  <c:v>20.023</c:v>
                </c:pt>
                <c:pt idx="20025">
                  <c:v>20.024000000000001</c:v>
                </c:pt>
                <c:pt idx="20026">
                  <c:v>20.024999999999999</c:v>
                </c:pt>
                <c:pt idx="20027">
                  <c:v>20.026</c:v>
                </c:pt>
                <c:pt idx="20028">
                  <c:v>20.027000000000001</c:v>
                </c:pt>
                <c:pt idx="20029">
                  <c:v>20.027999999999999</c:v>
                </c:pt>
                <c:pt idx="20030">
                  <c:v>20.029</c:v>
                </c:pt>
                <c:pt idx="20031">
                  <c:v>20.03</c:v>
                </c:pt>
                <c:pt idx="20032">
                  <c:v>20.030999999999999</c:v>
                </c:pt>
                <c:pt idx="20033">
                  <c:v>20.032</c:v>
                </c:pt>
                <c:pt idx="20034">
                  <c:v>20.033000000000001</c:v>
                </c:pt>
                <c:pt idx="20035">
                  <c:v>20.033999999999999</c:v>
                </c:pt>
                <c:pt idx="20036">
                  <c:v>20.035</c:v>
                </c:pt>
                <c:pt idx="20037">
                  <c:v>20.036000000000001</c:v>
                </c:pt>
                <c:pt idx="20038">
                  <c:v>20.036999999999999</c:v>
                </c:pt>
                <c:pt idx="20039">
                  <c:v>20.038</c:v>
                </c:pt>
                <c:pt idx="20040">
                  <c:v>20.039000000000001</c:v>
                </c:pt>
                <c:pt idx="20041">
                  <c:v>20.04</c:v>
                </c:pt>
                <c:pt idx="20042">
                  <c:v>20.041</c:v>
                </c:pt>
                <c:pt idx="20043">
                  <c:v>20.042000000000002</c:v>
                </c:pt>
                <c:pt idx="20044">
                  <c:v>20.042999999999999</c:v>
                </c:pt>
                <c:pt idx="20045">
                  <c:v>20.044</c:v>
                </c:pt>
                <c:pt idx="20046">
                  <c:v>20.045000000000002</c:v>
                </c:pt>
                <c:pt idx="20047">
                  <c:v>20.045999999999999</c:v>
                </c:pt>
                <c:pt idx="20048">
                  <c:v>20.047000000000001</c:v>
                </c:pt>
                <c:pt idx="20049">
                  <c:v>20.047999999999998</c:v>
                </c:pt>
                <c:pt idx="20050">
                  <c:v>20.048999999999999</c:v>
                </c:pt>
                <c:pt idx="20051">
                  <c:v>20.05</c:v>
                </c:pt>
                <c:pt idx="20052">
                  <c:v>20.050999999999998</c:v>
                </c:pt>
                <c:pt idx="20053">
                  <c:v>20.052</c:v>
                </c:pt>
                <c:pt idx="20054">
                  <c:v>20.053000000000001</c:v>
                </c:pt>
                <c:pt idx="20055">
                  <c:v>20.053999999999998</c:v>
                </c:pt>
                <c:pt idx="20056">
                  <c:v>20.055</c:v>
                </c:pt>
                <c:pt idx="20057">
                  <c:v>20.056000000000001</c:v>
                </c:pt>
                <c:pt idx="20058">
                  <c:v>20.056999999999999</c:v>
                </c:pt>
                <c:pt idx="20059">
                  <c:v>20.058</c:v>
                </c:pt>
                <c:pt idx="20060">
                  <c:v>20.059000000000001</c:v>
                </c:pt>
                <c:pt idx="20061">
                  <c:v>20.059999999999999</c:v>
                </c:pt>
                <c:pt idx="20062">
                  <c:v>20.061</c:v>
                </c:pt>
                <c:pt idx="20063">
                  <c:v>20.062000000000001</c:v>
                </c:pt>
                <c:pt idx="20064">
                  <c:v>20.062999999999999</c:v>
                </c:pt>
                <c:pt idx="20065">
                  <c:v>20.064</c:v>
                </c:pt>
                <c:pt idx="20066">
                  <c:v>20.065000000000001</c:v>
                </c:pt>
                <c:pt idx="20067">
                  <c:v>20.065999999999999</c:v>
                </c:pt>
                <c:pt idx="20068">
                  <c:v>20.067</c:v>
                </c:pt>
                <c:pt idx="20069">
                  <c:v>20.068000000000001</c:v>
                </c:pt>
                <c:pt idx="20070">
                  <c:v>20.068999999999999</c:v>
                </c:pt>
                <c:pt idx="20071">
                  <c:v>20.07</c:v>
                </c:pt>
                <c:pt idx="20072">
                  <c:v>20.071000000000002</c:v>
                </c:pt>
                <c:pt idx="20073">
                  <c:v>20.071999999999999</c:v>
                </c:pt>
                <c:pt idx="20074">
                  <c:v>20.073</c:v>
                </c:pt>
                <c:pt idx="20075">
                  <c:v>20.074000000000002</c:v>
                </c:pt>
                <c:pt idx="20076">
                  <c:v>20.074999999999999</c:v>
                </c:pt>
                <c:pt idx="20077">
                  <c:v>20.076000000000001</c:v>
                </c:pt>
                <c:pt idx="20078">
                  <c:v>20.077000000000002</c:v>
                </c:pt>
                <c:pt idx="20079">
                  <c:v>20.077999999999999</c:v>
                </c:pt>
                <c:pt idx="20080">
                  <c:v>20.079000000000001</c:v>
                </c:pt>
                <c:pt idx="20081">
                  <c:v>20.079999999999998</c:v>
                </c:pt>
                <c:pt idx="20082">
                  <c:v>20.081</c:v>
                </c:pt>
                <c:pt idx="20083">
                  <c:v>20.082000000000001</c:v>
                </c:pt>
                <c:pt idx="20084">
                  <c:v>20.082999999999998</c:v>
                </c:pt>
                <c:pt idx="20085">
                  <c:v>20.084</c:v>
                </c:pt>
                <c:pt idx="20086">
                  <c:v>20.085000000000001</c:v>
                </c:pt>
                <c:pt idx="20087">
                  <c:v>20.085999999999999</c:v>
                </c:pt>
                <c:pt idx="20088">
                  <c:v>20.087</c:v>
                </c:pt>
                <c:pt idx="20089">
                  <c:v>20.088000000000001</c:v>
                </c:pt>
                <c:pt idx="20090">
                  <c:v>20.088999999999999</c:v>
                </c:pt>
                <c:pt idx="20091">
                  <c:v>20.09</c:v>
                </c:pt>
                <c:pt idx="20092">
                  <c:v>20.091000000000001</c:v>
                </c:pt>
                <c:pt idx="20093">
                  <c:v>20.091999999999999</c:v>
                </c:pt>
                <c:pt idx="20094">
                  <c:v>20.093</c:v>
                </c:pt>
                <c:pt idx="20095">
                  <c:v>20.094000000000001</c:v>
                </c:pt>
                <c:pt idx="20096">
                  <c:v>20.094999999999999</c:v>
                </c:pt>
                <c:pt idx="20097">
                  <c:v>20.096</c:v>
                </c:pt>
                <c:pt idx="20098">
                  <c:v>20.097000000000001</c:v>
                </c:pt>
                <c:pt idx="20099">
                  <c:v>20.097999999999999</c:v>
                </c:pt>
                <c:pt idx="20100">
                  <c:v>20.099</c:v>
                </c:pt>
                <c:pt idx="20101">
                  <c:v>20.100000000000001</c:v>
                </c:pt>
                <c:pt idx="20102">
                  <c:v>20.100999999999999</c:v>
                </c:pt>
                <c:pt idx="20103">
                  <c:v>20.102</c:v>
                </c:pt>
                <c:pt idx="20104">
                  <c:v>20.103000000000002</c:v>
                </c:pt>
                <c:pt idx="20105">
                  <c:v>20.103999999999999</c:v>
                </c:pt>
                <c:pt idx="20106">
                  <c:v>20.105</c:v>
                </c:pt>
                <c:pt idx="20107">
                  <c:v>20.106000000000002</c:v>
                </c:pt>
                <c:pt idx="20108">
                  <c:v>20.106999999999999</c:v>
                </c:pt>
                <c:pt idx="20109">
                  <c:v>20.108000000000001</c:v>
                </c:pt>
                <c:pt idx="20110">
                  <c:v>20.109000000000002</c:v>
                </c:pt>
                <c:pt idx="20111">
                  <c:v>20.11</c:v>
                </c:pt>
                <c:pt idx="20112">
                  <c:v>20.111000000000001</c:v>
                </c:pt>
                <c:pt idx="20113">
                  <c:v>20.111999999999998</c:v>
                </c:pt>
                <c:pt idx="20114">
                  <c:v>20.113</c:v>
                </c:pt>
                <c:pt idx="20115">
                  <c:v>20.114000000000001</c:v>
                </c:pt>
                <c:pt idx="20116">
                  <c:v>20.114999999999998</c:v>
                </c:pt>
                <c:pt idx="20117">
                  <c:v>20.116</c:v>
                </c:pt>
                <c:pt idx="20118">
                  <c:v>20.117000000000001</c:v>
                </c:pt>
                <c:pt idx="20119">
                  <c:v>20.117999999999999</c:v>
                </c:pt>
                <c:pt idx="20120">
                  <c:v>20.119</c:v>
                </c:pt>
                <c:pt idx="20121">
                  <c:v>20.12</c:v>
                </c:pt>
                <c:pt idx="20122">
                  <c:v>20.120999999999999</c:v>
                </c:pt>
                <c:pt idx="20123">
                  <c:v>20.122</c:v>
                </c:pt>
                <c:pt idx="20124">
                  <c:v>20.123000000000001</c:v>
                </c:pt>
                <c:pt idx="20125">
                  <c:v>20.123999999999999</c:v>
                </c:pt>
                <c:pt idx="20126">
                  <c:v>20.125</c:v>
                </c:pt>
                <c:pt idx="20127">
                  <c:v>20.126000000000001</c:v>
                </c:pt>
                <c:pt idx="20128">
                  <c:v>20.126999999999999</c:v>
                </c:pt>
                <c:pt idx="20129">
                  <c:v>20.128</c:v>
                </c:pt>
                <c:pt idx="20130">
                  <c:v>20.129000000000001</c:v>
                </c:pt>
                <c:pt idx="20131">
                  <c:v>20.13</c:v>
                </c:pt>
                <c:pt idx="20132">
                  <c:v>20.131</c:v>
                </c:pt>
                <c:pt idx="20133">
                  <c:v>20.132000000000001</c:v>
                </c:pt>
                <c:pt idx="20134">
                  <c:v>20.132999999999999</c:v>
                </c:pt>
                <c:pt idx="20135">
                  <c:v>20.134</c:v>
                </c:pt>
                <c:pt idx="20136">
                  <c:v>20.135000000000002</c:v>
                </c:pt>
                <c:pt idx="20137">
                  <c:v>20.135999999999999</c:v>
                </c:pt>
                <c:pt idx="20138">
                  <c:v>20.137</c:v>
                </c:pt>
                <c:pt idx="20139">
                  <c:v>20.138000000000002</c:v>
                </c:pt>
                <c:pt idx="20140">
                  <c:v>20.138999999999999</c:v>
                </c:pt>
                <c:pt idx="20141">
                  <c:v>20.14</c:v>
                </c:pt>
                <c:pt idx="20142">
                  <c:v>20.140999999999998</c:v>
                </c:pt>
                <c:pt idx="20143">
                  <c:v>20.141999999999999</c:v>
                </c:pt>
                <c:pt idx="20144">
                  <c:v>20.143000000000001</c:v>
                </c:pt>
                <c:pt idx="20145">
                  <c:v>20.143999999999998</c:v>
                </c:pt>
                <c:pt idx="20146">
                  <c:v>20.145</c:v>
                </c:pt>
                <c:pt idx="20147">
                  <c:v>20.146000000000001</c:v>
                </c:pt>
                <c:pt idx="20148">
                  <c:v>20.146999999999998</c:v>
                </c:pt>
                <c:pt idx="20149">
                  <c:v>20.148</c:v>
                </c:pt>
                <c:pt idx="20150">
                  <c:v>20.149000000000001</c:v>
                </c:pt>
                <c:pt idx="20151">
                  <c:v>20.149999999999999</c:v>
                </c:pt>
                <c:pt idx="20152">
                  <c:v>20.151</c:v>
                </c:pt>
                <c:pt idx="20153">
                  <c:v>20.152000000000001</c:v>
                </c:pt>
                <c:pt idx="20154">
                  <c:v>20.152999999999999</c:v>
                </c:pt>
                <c:pt idx="20155">
                  <c:v>20.154</c:v>
                </c:pt>
                <c:pt idx="20156">
                  <c:v>20.155000000000001</c:v>
                </c:pt>
                <c:pt idx="20157">
                  <c:v>20.155999999999999</c:v>
                </c:pt>
                <c:pt idx="20158">
                  <c:v>20.157</c:v>
                </c:pt>
                <c:pt idx="20159">
                  <c:v>20.158000000000001</c:v>
                </c:pt>
                <c:pt idx="20160">
                  <c:v>20.158999999999999</c:v>
                </c:pt>
                <c:pt idx="20161">
                  <c:v>20.16</c:v>
                </c:pt>
                <c:pt idx="20162">
                  <c:v>20.161000000000001</c:v>
                </c:pt>
                <c:pt idx="20163">
                  <c:v>20.161999999999999</c:v>
                </c:pt>
                <c:pt idx="20164">
                  <c:v>20.163</c:v>
                </c:pt>
                <c:pt idx="20165">
                  <c:v>20.164000000000001</c:v>
                </c:pt>
                <c:pt idx="20166">
                  <c:v>20.164999999999999</c:v>
                </c:pt>
                <c:pt idx="20167">
                  <c:v>20.166</c:v>
                </c:pt>
                <c:pt idx="20168">
                  <c:v>20.167000000000002</c:v>
                </c:pt>
                <c:pt idx="20169">
                  <c:v>20.167999999999999</c:v>
                </c:pt>
                <c:pt idx="20170">
                  <c:v>20.169</c:v>
                </c:pt>
                <c:pt idx="20171">
                  <c:v>20.170000000000002</c:v>
                </c:pt>
                <c:pt idx="20172">
                  <c:v>20.170999999999999</c:v>
                </c:pt>
                <c:pt idx="20173">
                  <c:v>20.172000000000001</c:v>
                </c:pt>
                <c:pt idx="20174">
                  <c:v>20.172999999999998</c:v>
                </c:pt>
                <c:pt idx="20175">
                  <c:v>20.173999999999999</c:v>
                </c:pt>
                <c:pt idx="20176">
                  <c:v>20.175000000000001</c:v>
                </c:pt>
                <c:pt idx="20177">
                  <c:v>20.175999999999998</c:v>
                </c:pt>
                <c:pt idx="20178">
                  <c:v>20.177</c:v>
                </c:pt>
                <c:pt idx="20179">
                  <c:v>20.178000000000001</c:v>
                </c:pt>
                <c:pt idx="20180">
                  <c:v>20.178999999999998</c:v>
                </c:pt>
                <c:pt idx="20181">
                  <c:v>20.18</c:v>
                </c:pt>
                <c:pt idx="20182">
                  <c:v>20.181000000000001</c:v>
                </c:pt>
                <c:pt idx="20183">
                  <c:v>20.181999999999999</c:v>
                </c:pt>
                <c:pt idx="20184">
                  <c:v>20.183</c:v>
                </c:pt>
                <c:pt idx="20185">
                  <c:v>20.184000000000001</c:v>
                </c:pt>
                <c:pt idx="20186">
                  <c:v>20.184999999999999</c:v>
                </c:pt>
                <c:pt idx="20187">
                  <c:v>20.186</c:v>
                </c:pt>
                <c:pt idx="20188">
                  <c:v>20.187000000000001</c:v>
                </c:pt>
                <c:pt idx="20189">
                  <c:v>20.187999999999999</c:v>
                </c:pt>
                <c:pt idx="20190">
                  <c:v>20.189</c:v>
                </c:pt>
                <c:pt idx="20191">
                  <c:v>20.190000000000001</c:v>
                </c:pt>
                <c:pt idx="20192">
                  <c:v>20.190999999999999</c:v>
                </c:pt>
                <c:pt idx="20193">
                  <c:v>20.192</c:v>
                </c:pt>
                <c:pt idx="20194">
                  <c:v>20.193000000000001</c:v>
                </c:pt>
                <c:pt idx="20195">
                  <c:v>20.193999999999999</c:v>
                </c:pt>
                <c:pt idx="20196">
                  <c:v>20.195</c:v>
                </c:pt>
                <c:pt idx="20197">
                  <c:v>20.196000000000002</c:v>
                </c:pt>
                <c:pt idx="20198">
                  <c:v>20.196999999999999</c:v>
                </c:pt>
                <c:pt idx="20199">
                  <c:v>20.198</c:v>
                </c:pt>
                <c:pt idx="20200">
                  <c:v>20.199000000000002</c:v>
                </c:pt>
                <c:pt idx="20201">
                  <c:v>20.2</c:v>
                </c:pt>
                <c:pt idx="20202">
                  <c:v>20.201000000000001</c:v>
                </c:pt>
                <c:pt idx="20203">
                  <c:v>20.202000000000002</c:v>
                </c:pt>
                <c:pt idx="20204">
                  <c:v>20.202999999999999</c:v>
                </c:pt>
                <c:pt idx="20205">
                  <c:v>20.204000000000001</c:v>
                </c:pt>
                <c:pt idx="20206">
                  <c:v>20.204999999999998</c:v>
                </c:pt>
                <c:pt idx="20207">
                  <c:v>20.206</c:v>
                </c:pt>
                <c:pt idx="20208">
                  <c:v>20.207000000000001</c:v>
                </c:pt>
                <c:pt idx="20209">
                  <c:v>20.207999999999998</c:v>
                </c:pt>
                <c:pt idx="20210">
                  <c:v>20.209</c:v>
                </c:pt>
                <c:pt idx="20211">
                  <c:v>20.21</c:v>
                </c:pt>
                <c:pt idx="20212">
                  <c:v>20.210999999999999</c:v>
                </c:pt>
                <c:pt idx="20213">
                  <c:v>20.212</c:v>
                </c:pt>
                <c:pt idx="20214">
                  <c:v>20.213000000000001</c:v>
                </c:pt>
                <c:pt idx="20215">
                  <c:v>20.213999999999999</c:v>
                </c:pt>
                <c:pt idx="20216">
                  <c:v>20.215</c:v>
                </c:pt>
                <c:pt idx="20217">
                  <c:v>20.216000000000001</c:v>
                </c:pt>
                <c:pt idx="20218">
                  <c:v>20.216999999999999</c:v>
                </c:pt>
                <c:pt idx="20219">
                  <c:v>20.218</c:v>
                </c:pt>
                <c:pt idx="20220">
                  <c:v>20.219000000000001</c:v>
                </c:pt>
                <c:pt idx="20221">
                  <c:v>20.22</c:v>
                </c:pt>
                <c:pt idx="20222">
                  <c:v>20.221</c:v>
                </c:pt>
                <c:pt idx="20223">
                  <c:v>20.222000000000001</c:v>
                </c:pt>
                <c:pt idx="20224">
                  <c:v>20.222999999999999</c:v>
                </c:pt>
                <c:pt idx="20225">
                  <c:v>20.224</c:v>
                </c:pt>
                <c:pt idx="20226">
                  <c:v>20.225000000000001</c:v>
                </c:pt>
                <c:pt idx="20227">
                  <c:v>20.225999999999999</c:v>
                </c:pt>
                <c:pt idx="20228">
                  <c:v>20.227</c:v>
                </c:pt>
                <c:pt idx="20229">
                  <c:v>20.228000000000002</c:v>
                </c:pt>
                <c:pt idx="20230">
                  <c:v>20.228999999999999</c:v>
                </c:pt>
                <c:pt idx="20231">
                  <c:v>20.23</c:v>
                </c:pt>
                <c:pt idx="20232">
                  <c:v>20.231000000000002</c:v>
                </c:pt>
                <c:pt idx="20233">
                  <c:v>20.231999999999999</c:v>
                </c:pt>
                <c:pt idx="20234">
                  <c:v>20.233000000000001</c:v>
                </c:pt>
                <c:pt idx="20235">
                  <c:v>20.234000000000002</c:v>
                </c:pt>
                <c:pt idx="20236">
                  <c:v>20.234999999999999</c:v>
                </c:pt>
                <c:pt idx="20237">
                  <c:v>20.236000000000001</c:v>
                </c:pt>
                <c:pt idx="20238">
                  <c:v>20.236999999999998</c:v>
                </c:pt>
                <c:pt idx="20239">
                  <c:v>20.238</c:v>
                </c:pt>
                <c:pt idx="20240">
                  <c:v>20.239000000000001</c:v>
                </c:pt>
                <c:pt idx="20241">
                  <c:v>20.239999999999998</c:v>
                </c:pt>
                <c:pt idx="20242">
                  <c:v>20.241</c:v>
                </c:pt>
                <c:pt idx="20243">
                  <c:v>20.242000000000001</c:v>
                </c:pt>
                <c:pt idx="20244">
                  <c:v>20.242999999999999</c:v>
                </c:pt>
                <c:pt idx="20245">
                  <c:v>20.244</c:v>
                </c:pt>
                <c:pt idx="20246">
                  <c:v>20.245000000000001</c:v>
                </c:pt>
                <c:pt idx="20247">
                  <c:v>20.245999999999999</c:v>
                </c:pt>
                <c:pt idx="20248">
                  <c:v>20.247</c:v>
                </c:pt>
                <c:pt idx="20249">
                  <c:v>20.248000000000001</c:v>
                </c:pt>
                <c:pt idx="20250">
                  <c:v>20.248999999999999</c:v>
                </c:pt>
                <c:pt idx="20251">
                  <c:v>20.25</c:v>
                </c:pt>
                <c:pt idx="20252">
                  <c:v>20.251000000000001</c:v>
                </c:pt>
                <c:pt idx="20253">
                  <c:v>20.251999999999999</c:v>
                </c:pt>
                <c:pt idx="20254">
                  <c:v>20.253</c:v>
                </c:pt>
                <c:pt idx="20255">
                  <c:v>20.254000000000001</c:v>
                </c:pt>
                <c:pt idx="20256">
                  <c:v>20.254999999999999</c:v>
                </c:pt>
                <c:pt idx="20257">
                  <c:v>20.256</c:v>
                </c:pt>
                <c:pt idx="20258">
                  <c:v>20.257000000000001</c:v>
                </c:pt>
                <c:pt idx="20259">
                  <c:v>20.257999999999999</c:v>
                </c:pt>
                <c:pt idx="20260">
                  <c:v>20.259</c:v>
                </c:pt>
                <c:pt idx="20261">
                  <c:v>20.260000000000002</c:v>
                </c:pt>
                <c:pt idx="20262">
                  <c:v>20.260999999999999</c:v>
                </c:pt>
                <c:pt idx="20263">
                  <c:v>20.262</c:v>
                </c:pt>
                <c:pt idx="20264">
                  <c:v>20.263000000000002</c:v>
                </c:pt>
                <c:pt idx="20265">
                  <c:v>20.263999999999999</c:v>
                </c:pt>
                <c:pt idx="20266">
                  <c:v>20.265000000000001</c:v>
                </c:pt>
                <c:pt idx="20267">
                  <c:v>20.265999999999998</c:v>
                </c:pt>
                <c:pt idx="20268">
                  <c:v>20.266999999999999</c:v>
                </c:pt>
                <c:pt idx="20269">
                  <c:v>20.268000000000001</c:v>
                </c:pt>
                <c:pt idx="20270">
                  <c:v>20.268999999999998</c:v>
                </c:pt>
                <c:pt idx="20271">
                  <c:v>20.27</c:v>
                </c:pt>
                <c:pt idx="20272">
                  <c:v>20.271000000000001</c:v>
                </c:pt>
                <c:pt idx="20273">
                  <c:v>20.271999999999998</c:v>
                </c:pt>
                <c:pt idx="20274">
                  <c:v>20.273</c:v>
                </c:pt>
                <c:pt idx="20275">
                  <c:v>20.274000000000001</c:v>
                </c:pt>
                <c:pt idx="20276">
                  <c:v>20.274999999999999</c:v>
                </c:pt>
                <c:pt idx="20277">
                  <c:v>20.276</c:v>
                </c:pt>
                <c:pt idx="20278">
                  <c:v>20.277000000000001</c:v>
                </c:pt>
                <c:pt idx="20279">
                  <c:v>20.277999999999999</c:v>
                </c:pt>
                <c:pt idx="20280">
                  <c:v>20.279</c:v>
                </c:pt>
                <c:pt idx="20281">
                  <c:v>20.28</c:v>
                </c:pt>
                <c:pt idx="20282">
                  <c:v>20.280999999999999</c:v>
                </c:pt>
                <c:pt idx="20283">
                  <c:v>20.282</c:v>
                </c:pt>
                <c:pt idx="20284">
                  <c:v>20.283000000000001</c:v>
                </c:pt>
                <c:pt idx="20285">
                  <c:v>20.283999999999999</c:v>
                </c:pt>
                <c:pt idx="20286">
                  <c:v>20.285</c:v>
                </c:pt>
                <c:pt idx="20287">
                  <c:v>20.286000000000001</c:v>
                </c:pt>
                <c:pt idx="20288">
                  <c:v>20.286999999999999</c:v>
                </c:pt>
                <c:pt idx="20289">
                  <c:v>20.288</c:v>
                </c:pt>
                <c:pt idx="20290">
                  <c:v>20.289000000000001</c:v>
                </c:pt>
                <c:pt idx="20291">
                  <c:v>20.29</c:v>
                </c:pt>
                <c:pt idx="20292">
                  <c:v>20.291</c:v>
                </c:pt>
                <c:pt idx="20293">
                  <c:v>20.292000000000002</c:v>
                </c:pt>
                <c:pt idx="20294">
                  <c:v>20.292999999999999</c:v>
                </c:pt>
                <c:pt idx="20295">
                  <c:v>20.294</c:v>
                </c:pt>
                <c:pt idx="20296">
                  <c:v>20.295000000000002</c:v>
                </c:pt>
                <c:pt idx="20297">
                  <c:v>20.295999999999999</c:v>
                </c:pt>
                <c:pt idx="20298">
                  <c:v>20.297000000000001</c:v>
                </c:pt>
                <c:pt idx="20299">
                  <c:v>20.297999999999998</c:v>
                </c:pt>
                <c:pt idx="20300">
                  <c:v>20.298999999999999</c:v>
                </c:pt>
                <c:pt idx="20301">
                  <c:v>20.3</c:v>
                </c:pt>
                <c:pt idx="20302">
                  <c:v>20.300999999999998</c:v>
                </c:pt>
                <c:pt idx="20303">
                  <c:v>20.302</c:v>
                </c:pt>
                <c:pt idx="20304">
                  <c:v>20.303000000000001</c:v>
                </c:pt>
                <c:pt idx="20305">
                  <c:v>20.303999999999998</c:v>
                </c:pt>
                <c:pt idx="20306">
                  <c:v>20.305</c:v>
                </c:pt>
                <c:pt idx="20307">
                  <c:v>20.306000000000001</c:v>
                </c:pt>
                <c:pt idx="20308">
                  <c:v>20.306999999999999</c:v>
                </c:pt>
                <c:pt idx="20309">
                  <c:v>20.308</c:v>
                </c:pt>
                <c:pt idx="20310">
                  <c:v>20.309000000000001</c:v>
                </c:pt>
                <c:pt idx="20311">
                  <c:v>20.309999999999999</c:v>
                </c:pt>
                <c:pt idx="20312">
                  <c:v>20.311</c:v>
                </c:pt>
                <c:pt idx="20313">
                  <c:v>20.312000000000001</c:v>
                </c:pt>
                <c:pt idx="20314">
                  <c:v>20.312999999999999</c:v>
                </c:pt>
                <c:pt idx="20315">
                  <c:v>20.314</c:v>
                </c:pt>
                <c:pt idx="20316">
                  <c:v>20.315000000000001</c:v>
                </c:pt>
                <c:pt idx="20317">
                  <c:v>20.315999999999999</c:v>
                </c:pt>
                <c:pt idx="20318">
                  <c:v>20.317</c:v>
                </c:pt>
                <c:pt idx="20319">
                  <c:v>20.318000000000001</c:v>
                </c:pt>
                <c:pt idx="20320">
                  <c:v>20.318999999999999</c:v>
                </c:pt>
                <c:pt idx="20321">
                  <c:v>20.32</c:v>
                </c:pt>
                <c:pt idx="20322">
                  <c:v>20.321000000000002</c:v>
                </c:pt>
                <c:pt idx="20323">
                  <c:v>20.321999999999999</c:v>
                </c:pt>
                <c:pt idx="20324">
                  <c:v>20.323</c:v>
                </c:pt>
                <c:pt idx="20325">
                  <c:v>20.324000000000002</c:v>
                </c:pt>
                <c:pt idx="20326">
                  <c:v>20.324999999999999</c:v>
                </c:pt>
                <c:pt idx="20327">
                  <c:v>20.326000000000001</c:v>
                </c:pt>
                <c:pt idx="20328">
                  <c:v>20.327000000000002</c:v>
                </c:pt>
                <c:pt idx="20329">
                  <c:v>20.327999999999999</c:v>
                </c:pt>
                <c:pt idx="20330">
                  <c:v>20.329000000000001</c:v>
                </c:pt>
                <c:pt idx="20331">
                  <c:v>20.329999999999998</c:v>
                </c:pt>
                <c:pt idx="20332">
                  <c:v>20.331</c:v>
                </c:pt>
                <c:pt idx="20333">
                  <c:v>20.332000000000001</c:v>
                </c:pt>
                <c:pt idx="20334">
                  <c:v>20.332999999999998</c:v>
                </c:pt>
                <c:pt idx="20335">
                  <c:v>20.334</c:v>
                </c:pt>
                <c:pt idx="20336">
                  <c:v>20.335000000000001</c:v>
                </c:pt>
                <c:pt idx="20337">
                  <c:v>20.335999999999999</c:v>
                </c:pt>
                <c:pt idx="20338">
                  <c:v>20.337</c:v>
                </c:pt>
                <c:pt idx="20339">
                  <c:v>20.338000000000001</c:v>
                </c:pt>
                <c:pt idx="20340">
                  <c:v>20.338999999999999</c:v>
                </c:pt>
                <c:pt idx="20341">
                  <c:v>20.34</c:v>
                </c:pt>
                <c:pt idx="20342">
                  <c:v>20.341000000000001</c:v>
                </c:pt>
                <c:pt idx="20343">
                  <c:v>20.341999999999999</c:v>
                </c:pt>
                <c:pt idx="20344">
                  <c:v>20.343</c:v>
                </c:pt>
                <c:pt idx="20345">
                  <c:v>20.344000000000001</c:v>
                </c:pt>
                <c:pt idx="20346">
                  <c:v>20.344999999999999</c:v>
                </c:pt>
                <c:pt idx="20347">
                  <c:v>20.346</c:v>
                </c:pt>
                <c:pt idx="20348">
                  <c:v>20.347000000000001</c:v>
                </c:pt>
                <c:pt idx="20349">
                  <c:v>20.347999999999999</c:v>
                </c:pt>
                <c:pt idx="20350">
                  <c:v>20.349</c:v>
                </c:pt>
                <c:pt idx="20351">
                  <c:v>20.350000000000001</c:v>
                </c:pt>
                <c:pt idx="20352">
                  <c:v>20.350999999999999</c:v>
                </c:pt>
                <c:pt idx="20353">
                  <c:v>20.352</c:v>
                </c:pt>
                <c:pt idx="20354">
                  <c:v>20.353000000000002</c:v>
                </c:pt>
                <c:pt idx="20355">
                  <c:v>20.353999999999999</c:v>
                </c:pt>
                <c:pt idx="20356">
                  <c:v>20.355</c:v>
                </c:pt>
                <c:pt idx="20357">
                  <c:v>20.356000000000002</c:v>
                </c:pt>
                <c:pt idx="20358">
                  <c:v>20.356999999999999</c:v>
                </c:pt>
                <c:pt idx="20359">
                  <c:v>20.358000000000001</c:v>
                </c:pt>
                <c:pt idx="20360">
                  <c:v>20.359000000000002</c:v>
                </c:pt>
                <c:pt idx="20361">
                  <c:v>20.36</c:v>
                </c:pt>
                <c:pt idx="20362">
                  <c:v>20.361000000000001</c:v>
                </c:pt>
                <c:pt idx="20363">
                  <c:v>20.361999999999998</c:v>
                </c:pt>
                <c:pt idx="20364">
                  <c:v>20.363</c:v>
                </c:pt>
                <c:pt idx="20365">
                  <c:v>20.364000000000001</c:v>
                </c:pt>
                <c:pt idx="20366">
                  <c:v>20.364999999999998</c:v>
                </c:pt>
                <c:pt idx="20367">
                  <c:v>20.366</c:v>
                </c:pt>
                <c:pt idx="20368">
                  <c:v>20.367000000000001</c:v>
                </c:pt>
                <c:pt idx="20369">
                  <c:v>20.367999999999999</c:v>
                </c:pt>
                <c:pt idx="20370">
                  <c:v>20.369</c:v>
                </c:pt>
                <c:pt idx="20371">
                  <c:v>20.37</c:v>
                </c:pt>
                <c:pt idx="20372">
                  <c:v>20.370999999999999</c:v>
                </c:pt>
                <c:pt idx="20373">
                  <c:v>20.372</c:v>
                </c:pt>
                <c:pt idx="20374">
                  <c:v>20.373000000000001</c:v>
                </c:pt>
                <c:pt idx="20375">
                  <c:v>20.373999999999999</c:v>
                </c:pt>
                <c:pt idx="20376">
                  <c:v>20.375</c:v>
                </c:pt>
                <c:pt idx="20377">
                  <c:v>20.376000000000001</c:v>
                </c:pt>
                <c:pt idx="20378">
                  <c:v>20.376999999999999</c:v>
                </c:pt>
                <c:pt idx="20379">
                  <c:v>20.378</c:v>
                </c:pt>
                <c:pt idx="20380">
                  <c:v>20.379000000000001</c:v>
                </c:pt>
                <c:pt idx="20381">
                  <c:v>20.38</c:v>
                </c:pt>
                <c:pt idx="20382">
                  <c:v>20.381</c:v>
                </c:pt>
                <c:pt idx="20383">
                  <c:v>20.382000000000001</c:v>
                </c:pt>
                <c:pt idx="20384">
                  <c:v>20.382999999999999</c:v>
                </c:pt>
                <c:pt idx="20385">
                  <c:v>20.384</c:v>
                </c:pt>
                <c:pt idx="20386">
                  <c:v>20.385000000000002</c:v>
                </c:pt>
                <c:pt idx="20387">
                  <c:v>20.385999999999999</c:v>
                </c:pt>
                <c:pt idx="20388">
                  <c:v>20.387</c:v>
                </c:pt>
                <c:pt idx="20389">
                  <c:v>20.388000000000002</c:v>
                </c:pt>
                <c:pt idx="20390">
                  <c:v>20.388999999999999</c:v>
                </c:pt>
                <c:pt idx="20391">
                  <c:v>20.39</c:v>
                </c:pt>
                <c:pt idx="20392">
                  <c:v>20.390999999999998</c:v>
                </c:pt>
                <c:pt idx="20393">
                  <c:v>20.391999999999999</c:v>
                </c:pt>
                <c:pt idx="20394">
                  <c:v>20.393000000000001</c:v>
                </c:pt>
                <c:pt idx="20395">
                  <c:v>20.393999999999998</c:v>
                </c:pt>
                <c:pt idx="20396">
                  <c:v>20.395</c:v>
                </c:pt>
                <c:pt idx="20397">
                  <c:v>20.396000000000001</c:v>
                </c:pt>
                <c:pt idx="20398">
                  <c:v>20.396999999999998</c:v>
                </c:pt>
                <c:pt idx="20399">
                  <c:v>20.398</c:v>
                </c:pt>
                <c:pt idx="20400">
                  <c:v>20.399000000000001</c:v>
                </c:pt>
                <c:pt idx="20401">
                  <c:v>20.399999999999999</c:v>
                </c:pt>
                <c:pt idx="20402">
                  <c:v>20.401</c:v>
                </c:pt>
                <c:pt idx="20403">
                  <c:v>20.402000000000001</c:v>
                </c:pt>
                <c:pt idx="20404">
                  <c:v>20.402999999999999</c:v>
                </c:pt>
                <c:pt idx="20405">
                  <c:v>20.404</c:v>
                </c:pt>
                <c:pt idx="20406">
                  <c:v>20.405000000000001</c:v>
                </c:pt>
                <c:pt idx="20407">
                  <c:v>20.405999999999999</c:v>
                </c:pt>
                <c:pt idx="20408">
                  <c:v>20.407</c:v>
                </c:pt>
                <c:pt idx="20409">
                  <c:v>20.408000000000001</c:v>
                </c:pt>
                <c:pt idx="20410">
                  <c:v>20.408999999999999</c:v>
                </c:pt>
                <c:pt idx="20411">
                  <c:v>20.41</c:v>
                </c:pt>
                <c:pt idx="20412">
                  <c:v>20.411000000000001</c:v>
                </c:pt>
                <c:pt idx="20413">
                  <c:v>20.411999999999999</c:v>
                </c:pt>
                <c:pt idx="20414">
                  <c:v>20.413</c:v>
                </c:pt>
                <c:pt idx="20415">
                  <c:v>20.414000000000001</c:v>
                </c:pt>
                <c:pt idx="20416">
                  <c:v>20.414999999999999</c:v>
                </c:pt>
                <c:pt idx="20417">
                  <c:v>20.416</c:v>
                </c:pt>
                <c:pt idx="20418">
                  <c:v>20.417000000000002</c:v>
                </c:pt>
                <c:pt idx="20419">
                  <c:v>20.417999999999999</c:v>
                </c:pt>
                <c:pt idx="20420">
                  <c:v>20.419</c:v>
                </c:pt>
                <c:pt idx="20421">
                  <c:v>20.420000000000002</c:v>
                </c:pt>
                <c:pt idx="20422">
                  <c:v>20.420999999999999</c:v>
                </c:pt>
                <c:pt idx="20423">
                  <c:v>20.422000000000001</c:v>
                </c:pt>
                <c:pt idx="20424">
                  <c:v>20.422999999999998</c:v>
                </c:pt>
                <c:pt idx="20425">
                  <c:v>20.423999999999999</c:v>
                </c:pt>
                <c:pt idx="20426">
                  <c:v>20.425000000000001</c:v>
                </c:pt>
                <c:pt idx="20427">
                  <c:v>20.425999999999998</c:v>
                </c:pt>
                <c:pt idx="20428">
                  <c:v>20.427</c:v>
                </c:pt>
                <c:pt idx="20429">
                  <c:v>20.428000000000001</c:v>
                </c:pt>
                <c:pt idx="20430">
                  <c:v>20.428999999999998</c:v>
                </c:pt>
                <c:pt idx="20431">
                  <c:v>20.43</c:v>
                </c:pt>
                <c:pt idx="20432">
                  <c:v>20.431000000000001</c:v>
                </c:pt>
                <c:pt idx="20433">
                  <c:v>20.431999999999999</c:v>
                </c:pt>
                <c:pt idx="20434">
                  <c:v>20.433</c:v>
                </c:pt>
                <c:pt idx="20435">
                  <c:v>20.434000000000001</c:v>
                </c:pt>
                <c:pt idx="20436">
                  <c:v>20.434999999999999</c:v>
                </c:pt>
                <c:pt idx="20437">
                  <c:v>20.436</c:v>
                </c:pt>
                <c:pt idx="20438">
                  <c:v>20.437000000000001</c:v>
                </c:pt>
                <c:pt idx="20439">
                  <c:v>20.437999999999999</c:v>
                </c:pt>
                <c:pt idx="20440">
                  <c:v>20.439</c:v>
                </c:pt>
                <c:pt idx="20441">
                  <c:v>20.440000000000001</c:v>
                </c:pt>
                <c:pt idx="20442">
                  <c:v>20.440999999999999</c:v>
                </c:pt>
                <c:pt idx="20443">
                  <c:v>20.442</c:v>
                </c:pt>
                <c:pt idx="20444">
                  <c:v>20.443000000000001</c:v>
                </c:pt>
                <c:pt idx="20445">
                  <c:v>20.443999999999999</c:v>
                </c:pt>
                <c:pt idx="20446">
                  <c:v>20.445</c:v>
                </c:pt>
                <c:pt idx="20447">
                  <c:v>20.446000000000002</c:v>
                </c:pt>
                <c:pt idx="20448">
                  <c:v>20.446999999999999</c:v>
                </c:pt>
                <c:pt idx="20449">
                  <c:v>20.448</c:v>
                </c:pt>
                <c:pt idx="20450">
                  <c:v>20.449000000000002</c:v>
                </c:pt>
                <c:pt idx="20451">
                  <c:v>20.45</c:v>
                </c:pt>
                <c:pt idx="20452">
                  <c:v>20.451000000000001</c:v>
                </c:pt>
                <c:pt idx="20453">
                  <c:v>20.452000000000002</c:v>
                </c:pt>
                <c:pt idx="20454">
                  <c:v>20.452999999999999</c:v>
                </c:pt>
                <c:pt idx="20455">
                  <c:v>20.454000000000001</c:v>
                </c:pt>
                <c:pt idx="20456">
                  <c:v>20.454999999999998</c:v>
                </c:pt>
                <c:pt idx="20457">
                  <c:v>20.456</c:v>
                </c:pt>
                <c:pt idx="20458">
                  <c:v>20.457000000000001</c:v>
                </c:pt>
                <c:pt idx="20459">
                  <c:v>20.457999999999998</c:v>
                </c:pt>
                <c:pt idx="20460">
                  <c:v>20.459</c:v>
                </c:pt>
                <c:pt idx="20461">
                  <c:v>20.46</c:v>
                </c:pt>
                <c:pt idx="20462">
                  <c:v>20.460999999999999</c:v>
                </c:pt>
                <c:pt idx="20463">
                  <c:v>20.462</c:v>
                </c:pt>
                <c:pt idx="20464">
                  <c:v>20.463000000000001</c:v>
                </c:pt>
                <c:pt idx="20465">
                  <c:v>20.463999999999999</c:v>
                </c:pt>
                <c:pt idx="20466">
                  <c:v>20.465</c:v>
                </c:pt>
                <c:pt idx="20467">
                  <c:v>20.466000000000001</c:v>
                </c:pt>
                <c:pt idx="20468">
                  <c:v>20.466999999999999</c:v>
                </c:pt>
                <c:pt idx="20469">
                  <c:v>20.468</c:v>
                </c:pt>
                <c:pt idx="20470">
                  <c:v>20.469000000000001</c:v>
                </c:pt>
                <c:pt idx="20471">
                  <c:v>20.47</c:v>
                </c:pt>
                <c:pt idx="20472">
                  <c:v>20.471</c:v>
                </c:pt>
                <c:pt idx="20473">
                  <c:v>20.472000000000001</c:v>
                </c:pt>
                <c:pt idx="20474">
                  <c:v>20.472999999999999</c:v>
                </c:pt>
                <c:pt idx="20475">
                  <c:v>20.474</c:v>
                </c:pt>
                <c:pt idx="20476">
                  <c:v>20.475000000000001</c:v>
                </c:pt>
                <c:pt idx="20477">
                  <c:v>20.475999999999999</c:v>
                </c:pt>
                <c:pt idx="20478">
                  <c:v>20.477</c:v>
                </c:pt>
                <c:pt idx="20479">
                  <c:v>20.478000000000002</c:v>
                </c:pt>
                <c:pt idx="20480">
                  <c:v>20.478999999999999</c:v>
                </c:pt>
                <c:pt idx="20481">
                  <c:v>20.48</c:v>
                </c:pt>
                <c:pt idx="20482">
                  <c:v>20.481000000000002</c:v>
                </c:pt>
                <c:pt idx="20483">
                  <c:v>20.481999999999999</c:v>
                </c:pt>
                <c:pt idx="20484">
                  <c:v>20.483000000000001</c:v>
                </c:pt>
                <c:pt idx="20485">
                  <c:v>20.484000000000002</c:v>
                </c:pt>
                <c:pt idx="20486">
                  <c:v>20.484999999999999</c:v>
                </c:pt>
                <c:pt idx="20487">
                  <c:v>20.486000000000001</c:v>
                </c:pt>
                <c:pt idx="20488">
                  <c:v>20.486999999999998</c:v>
                </c:pt>
                <c:pt idx="20489">
                  <c:v>20.488</c:v>
                </c:pt>
                <c:pt idx="20490">
                  <c:v>20.489000000000001</c:v>
                </c:pt>
                <c:pt idx="20491">
                  <c:v>20.49</c:v>
                </c:pt>
                <c:pt idx="20492">
                  <c:v>20.491</c:v>
                </c:pt>
                <c:pt idx="20493">
                  <c:v>20.492000000000001</c:v>
                </c:pt>
                <c:pt idx="20494">
                  <c:v>20.492999999999999</c:v>
                </c:pt>
                <c:pt idx="20495">
                  <c:v>20.494</c:v>
                </c:pt>
                <c:pt idx="20496">
                  <c:v>20.495000000000001</c:v>
                </c:pt>
                <c:pt idx="20497">
                  <c:v>20.495999999999999</c:v>
                </c:pt>
                <c:pt idx="20498">
                  <c:v>20.497</c:v>
                </c:pt>
                <c:pt idx="20499">
                  <c:v>20.498000000000001</c:v>
                </c:pt>
                <c:pt idx="20500">
                  <c:v>20.498999999999999</c:v>
                </c:pt>
                <c:pt idx="20501">
                  <c:v>20.5</c:v>
                </c:pt>
                <c:pt idx="20502">
                  <c:v>20.501000000000001</c:v>
                </c:pt>
                <c:pt idx="20503">
                  <c:v>20.501999999999999</c:v>
                </c:pt>
                <c:pt idx="20504">
                  <c:v>20.503</c:v>
                </c:pt>
                <c:pt idx="20505">
                  <c:v>20.504000000000001</c:v>
                </c:pt>
                <c:pt idx="20506">
                  <c:v>20.504999999999999</c:v>
                </c:pt>
                <c:pt idx="20507">
                  <c:v>20.506</c:v>
                </c:pt>
                <c:pt idx="20508">
                  <c:v>20.507000000000001</c:v>
                </c:pt>
                <c:pt idx="20509">
                  <c:v>20.507999999999999</c:v>
                </c:pt>
                <c:pt idx="20510">
                  <c:v>20.509</c:v>
                </c:pt>
                <c:pt idx="20511">
                  <c:v>20.51</c:v>
                </c:pt>
                <c:pt idx="20512">
                  <c:v>20.510999999999999</c:v>
                </c:pt>
                <c:pt idx="20513">
                  <c:v>20.512</c:v>
                </c:pt>
                <c:pt idx="20514">
                  <c:v>20.513000000000002</c:v>
                </c:pt>
                <c:pt idx="20515">
                  <c:v>20.513999999999999</c:v>
                </c:pt>
                <c:pt idx="20516">
                  <c:v>20.515000000000001</c:v>
                </c:pt>
                <c:pt idx="20517">
                  <c:v>20.515999999999998</c:v>
                </c:pt>
                <c:pt idx="20518">
                  <c:v>20.516999999999999</c:v>
                </c:pt>
                <c:pt idx="20519">
                  <c:v>20.518000000000001</c:v>
                </c:pt>
                <c:pt idx="20520">
                  <c:v>20.518999999999998</c:v>
                </c:pt>
                <c:pt idx="20521">
                  <c:v>20.52</c:v>
                </c:pt>
                <c:pt idx="20522">
                  <c:v>20.521000000000001</c:v>
                </c:pt>
                <c:pt idx="20523">
                  <c:v>20.521999999999998</c:v>
                </c:pt>
                <c:pt idx="20524">
                  <c:v>20.523</c:v>
                </c:pt>
                <c:pt idx="20525">
                  <c:v>20.524000000000001</c:v>
                </c:pt>
                <c:pt idx="20526">
                  <c:v>20.524999999999999</c:v>
                </c:pt>
                <c:pt idx="20527">
                  <c:v>20.526</c:v>
                </c:pt>
                <c:pt idx="20528">
                  <c:v>20.527000000000001</c:v>
                </c:pt>
                <c:pt idx="20529">
                  <c:v>20.527999999999999</c:v>
                </c:pt>
                <c:pt idx="20530">
                  <c:v>20.529</c:v>
                </c:pt>
                <c:pt idx="20531">
                  <c:v>20.53</c:v>
                </c:pt>
                <c:pt idx="20532">
                  <c:v>20.530999999999999</c:v>
                </c:pt>
                <c:pt idx="20533">
                  <c:v>20.532</c:v>
                </c:pt>
                <c:pt idx="20534">
                  <c:v>20.533000000000001</c:v>
                </c:pt>
                <c:pt idx="20535">
                  <c:v>20.533999999999999</c:v>
                </c:pt>
                <c:pt idx="20536">
                  <c:v>20.535</c:v>
                </c:pt>
                <c:pt idx="20537">
                  <c:v>20.536000000000001</c:v>
                </c:pt>
                <c:pt idx="20538">
                  <c:v>20.536999999999999</c:v>
                </c:pt>
                <c:pt idx="20539">
                  <c:v>20.538</c:v>
                </c:pt>
                <c:pt idx="20540">
                  <c:v>20.539000000000001</c:v>
                </c:pt>
                <c:pt idx="20541">
                  <c:v>20.54</c:v>
                </c:pt>
                <c:pt idx="20542">
                  <c:v>20.541</c:v>
                </c:pt>
                <c:pt idx="20543">
                  <c:v>20.542000000000002</c:v>
                </c:pt>
                <c:pt idx="20544">
                  <c:v>20.542999999999999</c:v>
                </c:pt>
                <c:pt idx="20545">
                  <c:v>20.544</c:v>
                </c:pt>
                <c:pt idx="20546">
                  <c:v>20.545000000000002</c:v>
                </c:pt>
                <c:pt idx="20547">
                  <c:v>20.545999999999999</c:v>
                </c:pt>
                <c:pt idx="20548">
                  <c:v>20.547000000000001</c:v>
                </c:pt>
                <c:pt idx="20549">
                  <c:v>20.547999999999998</c:v>
                </c:pt>
                <c:pt idx="20550">
                  <c:v>20.548999999999999</c:v>
                </c:pt>
                <c:pt idx="20551">
                  <c:v>20.55</c:v>
                </c:pt>
                <c:pt idx="20552">
                  <c:v>20.550999999999998</c:v>
                </c:pt>
                <c:pt idx="20553">
                  <c:v>20.552</c:v>
                </c:pt>
                <c:pt idx="20554">
                  <c:v>20.553000000000001</c:v>
                </c:pt>
                <c:pt idx="20555">
                  <c:v>20.553999999999998</c:v>
                </c:pt>
                <c:pt idx="20556">
                  <c:v>20.555</c:v>
                </c:pt>
                <c:pt idx="20557">
                  <c:v>20.556000000000001</c:v>
                </c:pt>
                <c:pt idx="20558">
                  <c:v>20.556999999999999</c:v>
                </c:pt>
                <c:pt idx="20559">
                  <c:v>20.558</c:v>
                </c:pt>
                <c:pt idx="20560">
                  <c:v>20.559000000000001</c:v>
                </c:pt>
                <c:pt idx="20561">
                  <c:v>20.56</c:v>
                </c:pt>
                <c:pt idx="20562">
                  <c:v>20.561</c:v>
                </c:pt>
                <c:pt idx="20563">
                  <c:v>20.562000000000001</c:v>
                </c:pt>
                <c:pt idx="20564">
                  <c:v>20.562999999999999</c:v>
                </c:pt>
                <c:pt idx="20565">
                  <c:v>20.564</c:v>
                </c:pt>
                <c:pt idx="20566">
                  <c:v>20.565000000000001</c:v>
                </c:pt>
                <c:pt idx="20567">
                  <c:v>20.565999999999999</c:v>
                </c:pt>
                <c:pt idx="20568">
                  <c:v>20.567</c:v>
                </c:pt>
                <c:pt idx="20569">
                  <c:v>20.568000000000001</c:v>
                </c:pt>
                <c:pt idx="20570">
                  <c:v>20.568999999999999</c:v>
                </c:pt>
                <c:pt idx="20571">
                  <c:v>20.57</c:v>
                </c:pt>
                <c:pt idx="20572">
                  <c:v>20.571000000000002</c:v>
                </c:pt>
                <c:pt idx="20573">
                  <c:v>20.571999999999999</c:v>
                </c:pt>
                <c:pt idx="20574">
                  <c:v>20.573</c:v>
                </c:pt>
                <c:pt idx="20575">
                  <c:v>20.574000000000002</c:v>
                </c:pt>
                <c:pt idx="20576">
                  <c:v>20.574999999999999</c:v>
                </c:pt>
                <c:pt idx="20577">
                  <c:v>20.576000000000001</c:v>
                </c:pt>
                <c:pt idx="20578">
                  <c:v>20.577000000000002</c:v>
                </c:pt>
                <c:pt idx="20579">
                  <c:v>20.577999999999999</c:v>
                </c:pt>
                <c:pt idx="20580">
                  <c:v>20.579000000000001</c:v>
                </c:pt>
                <c:pt idx="20581">
                  <c:v>20.58</c:v>
                </c:pt>
                <c:pt idx="20582">
                  <c:v>20.581</c:v>
                </c:pt>
                <c:pt idx="20583">
                  <c:v>20.582000000000001</c:v>
                </c:pt>
                <c:pt idx="20584">
                  <c:v>20.582999999999998</c:v>
                </c:pt>
                <c:pt idx="20585">
                  <c:v>20.584</c:v>
                </c:pt>
                <c:pt idx="20586">
                  <c:v>20.585000000000001</c:v>
                </c:pt>
                <c:pt idx="20587">
                  <c:v>20.585999999999999</c:v>
                </c:pt>
                <c:pt idx="20588">
                  <c:v>20.587</c:v>
                </c:pt>
                <c:pt idx="20589">
                  <c:v>20.588000000000001</c:v>
                </c:pt>
                <c:pt idx="20590">
                  <c:v>20.588999999999999</c:v>
                </c:pt>
                <c:pt idx="20591">
                  <c:v>20.59</c:v>
                </c:pt>
                <c:pt idx="20592">
                  <c:v>20.591000000000001</c:v>
                </c:pt>
                <c:pt idx="20593">
                  <c:v>20.591999999999999</c:v>
                </c:pt>
                <c:pt idx="20594">
                  <c:v>20.593</c:v>
                </c:pt>
                <c:pt idx="20595">
                  <c:v>20.594000000000001</c:v>
                </c:pt>
                <c:pt idx="20596">
                  <c:v>20.594999999999999</c:v>
                </c:pt>
                <c:pt idx="20597">
                  <c:v>20.596</c:v>
                </c:pt>
                <c:pt idx="20598">
                  <c:v>20.597000000000001</c:v>
                </c:pt>
                <c:pt idx="20599">
                  <c:v>20.597999999999999</c:v>
                </c:pt>
                <c:pt idx="20600">
                  <c:v>20.599</c:v>
                </c:pt>
                <c:pt idx="20601">
                  <c:v>20.6</c:v>
                </c:pt>
                <c:pt idx="20602">
                  <c:v>20.600999999999999</c:v>
                </c:pt>
                <c:pt idx="20603">
                  <c:v>20.602</c:v>
                </c:pt>
                <c:pt idx="20604">
                  <c:v>20.603000000000002</c:v>
                </c:pt>
                <c:pt idx="20605">
                  <c:v>20.603999999999999</c:v>
                </c:pt>
                <c:pt idx="20606">
                  <c:v>20.605</c:v>
                </c:pt>
                <c:pt idx="20607">
                  <c:v>20.606000000000002</c:v>
                </c:pt>
                <c:pt idx="20608">
                  <c:v>20.606999999999999</c:v>
                </c:pt>
                <c:pt idx="20609">
                  <c:v>20.608000000000001</c:v>
                </c:pt>
                <c:pt idx="20610">
                  <c:v>20.609000000000002</c:v>
                </c:pt>
                <c:pt idx="20611">
                  <c:v>20.61</c:v>
                </c:pt>
                <c:pt idx="20612">
                  <c:v>20.611000000000001</c:v>
                </c:pt>
                <c:pt idx="20613">
                  <c:v>20.611999999999998</c:v>
                </c:pt>
                <c:pt idx="20614">
                  <c:v>20.613</c:v>
                </c:pt>
                <c:pt idx="20615">
                  <c:v>20.614000000000001</c:v>
                </c:pt>
                <c:pt idx="20616">
                  <c:v>20.614999999999998</c:v>
                </c:pt>
                <c:pt idx="20617">
                  <c:v>20.616</c:v>
                </c:pt>
                <c:pt idx="20618">
                  <c:v>20.617000000000001</c:v>
                </c:pt>
                <c:pt idx="20619">
                  <c:v>20.617999999999999</c:v>
                </c:pt>
                <c:pt idx="20620">
                  <c:v>20.619</c:v>
                </c:pt>
                <c:pt idx="20621">
                  <c:v>20.62</c:v>
                </c:pt>
                <c:pt idx="20622">
                  <c:v>20.620999999999999</c:v>
                </c:pt>
                <c:pt idx="20623">
                  <c:v>20.622</c:v>
                </c:pt>
                <c:pt idx="20624">
                  <c:v>20.623000000000001</c:v>
                </c:pt>
                <c:pt idx="20625">
                  <c:v>20.623999999999999</c:v>
                </c:pt>
                <c:pt idx="20626">
                  <c:v>20.625</c:v>
                </c:pt>
                <c:pt idx="20627">
                  <c:v>20.626000000000001</c:v>
                </c:pt>
                <c:pt idx="20628">
                  <c:v>20.626999999999999</c:v>
                </c:pt>
                <c:pt idx="20629">
                  <c:v>20.628</c:v>
                </c:pt>
                <c:pt idx="20630">
                  <c:v>20.629000000000001</c:v>
                </c:pt>
                <c:pt idx="20631">
                  <c:v>20.63</c:v>
                </c:pt>
                <c:pt idx="20632">
                  <c:v>20.631</c:v>
                </c:pt>
                <c:pt idx="20633">
                  <c:v>20.632000000000001</c:v>
                </c:pt>
                <c:pt idx="20634">
                  <c:v>20.632999999999999</c:v>
                </c:pt>
                <c:pt idx="20635">
                  <c:v>20.634</c:v>
                </c:pt>
                <c:pt idx="20636">
                  <c:v>20.635000000000002</c:v>
                </c:pt>
                <c:pt idx="20637">
                  <c:v>20.635999999999999</c:v>
                </c:pt>
                <c:pt idx="20638">
                  <c:v>20.637</c:v>
                </c:pt>
                <c:pt idx="20639">
                  <c:v>20.638000000000002</c:v>
                </c:pt>
                <c:pt idx="20640">
                  <c:v>20.638999999999999</c:v>
                </c:pt>
                <c:pt idx="20641">
                  <c:v>20.64</c:v>
                </c:pt>
                <c:pt idx="20642">
                  <c:v>20.640999999999998</c:v>
                </c:pt>
                <c:pt idx="20643">
                  <c:v>20.641999999999999</c:v>
                </c:pt>
                <c:pt idx="20644">
                  <c:v>20.643000000000001</c:v>
                </c:pt>
                <c:pt idx="20645">
                  <c:v>20.643999999999998</c:v>
                </c:pt>
                <c:pt idx="20646">
                  <c:v>20.645</c:v>
                </c:pt>
                <c:pt idx="20647">
                  <c:v>20.646000000000001</c:v>
                </c:pt>
                <c:pt idx="20648">
                  <c:v>20.646999999999998</c:v>
                </c:pt>
                <c:pt idx="20649">
                  <c:v>20.648</c:v>
                </c:pt>
                <c:pt idx="20650">
                  <c:v>20.649000000000001</c:v>
                </c:pt>
                <c:pt idx="20651">
                  <c:v>20.65</c:v>
                </c:pt>
                <c:pt idx="20652">
                  <c:v>20.651</c:v>
                </c:pt>
                <c:pt idx="20653">
                  <c:v>20.652000000000001</c:v>
                </c:pt>
                <c:pt idx="20654">
                  <c:v>20.652999999999999</c:v>
                </c:pt>
                <c:pt idx="20655">
                  <c:v>20.654</c:v>
                </c:pt>
                <c:pt idx="20656">
                  <c:v>20.655000000000001</c:v>
                </c:pt>
                <c:pt idx="20657">
                  <c:v>20.655999999999999</c:v>
                </c:pt>
                <c:pt idx="20658">
                  <c:v>20.657</c:v>
                </c:pt>
                <c:pt idx="20659">
                  <c:v>20.658000000000001</c:v>
                </c:pt>
                <c:pt idx="20660">
                  <c:v>20.658999999999999</c:v>
                </c:pt>
                <c:pt idx="20661">
                  <c:v>20.66</c:v>
                </c:pt>
                <c:pt idx="20662">
                  <c:v>20.661000000000001</c:v>
                </c:pt>
                <c:pt idx="20663">
                  <c:v>20.661999999999999</c:v>
                </c:pt>
                <c:pt idx="20664">
                  <c:v>20.663</c:v>
                </c:pt>
                <c:pt idx="20665">
                  <c:v>20.664000000000001</c:v>
                </c:pt>
                <c:pt idx="20666">
                  <c:v>20.664999999999999</c:v>
                </c:pt>
                <c:pt idx="20667">
                  <c:v>20.666</c:v>
                </c:pt>
                <c:pt idx="20668">
                  <c:v>20.667000000000002</c:v>
                </c:pt>
                <c:pt idx="20669">
                  <c:v>20.667999999999999</c:v>
                </c:pt>
                <c:pt idx="20670">
                  <c:v>20.669</c:v>
                </c:pt>
                <c:pt idx="20671">
                  <c:v>20.67</c:v>
                </c:pt>
                <c:pt idx="20672">
                  <c:v>20.670999999999999</c:v>
                </c:pt>
                <c:pt idx="20673">
                  <c:v>20.672000000000001</c:v>
                </c:pt>
                <c:pt idx="20674">
                  <c:v>20.672999999999998</c:v>
                </c:pt>
                <c:pt idx="20675">
                  <c:v>20.673999999999999</c:v>
                </c:pt>
                <c:pt idx="20676">
                  <c:v>20.675000000000001</c:v>
                </c:pt>
                <c:pt idx="20677">
                  <c:v>20.675999999999998</c:v>
                </c:pt>
                <c:pt idx="20678">
                  <c:v>20.677</c:v>
                </c:pt>
                <c:pt idx="20679">
                  <c:v>20.678000000000001</c:v>
                </c:pt>
                <c:pt idx="20680">
                  <c:v>20.678999999999998</c:v>
                </c:pt>
                <c:pt idx="20681">
                  <c:v>20.68</c:v>
                </c:pt>
                <c:pt idx="20682">
                  <c:v>20.681000000000001</c:v>
                </c:pt>
                <c:pt idx="20683">
                  <c:v>20.681999999999999</c:v>
                </c:pt>
                <c:pt idx="20684">
                  <c:v>20.683</c:v>
                </c:pt>
                <c:pt idx="20685">
                  <c:v>20.684000000000001</c:v>
                </c:pt>
                <c:pt idx="20686">
                  <c:v>20.684999999999999</c:v>
                </c:pt>
                <c:pt idx="20687">
                  <c:v>20.686</c:v>
                </c:pt>
                <c:pt idx="20688">
                  <c:v>20.687000000000001</c:v>
                </c:pt>
                <c:pt idx="20689">
                  <c:v>20.687999999999999</c:v>
                </c:pt>
                <c:pt idx="20690">
                  <c:v>20.689</c:v>
                </c:pt>
                <c:pt idx="20691">
                  <c:v>20.69</c:v>
                </c:pt>
                <c:pt idx="20692">
                  <c:v>20.690999999999999</c:v>
                </c:pt>
                <c:pt idx="20693">
                  <c:v>20.692</c:v>
                </c:pt>
                <c:pt idx="20694">
                  <c:v>20.693000000000001</c:v>
                </c:pt>
                <c:pt idx="20695">
                  <c:v>20.693999999999999</c:v>
                </c:pt>
                <c:pt idx="20696">
                  <c:v>20.695</c:v>
                </c:pt>
                <c:pt idx="20697">
                  <c:v>20.696000000000002</c:v>
                </c:pt>
                <c:pt idx="20698">
                  <c:v>20.696999999999999</c:v>
                </c:pt>
                <c:pt idx="20699">
                  <c:v>20.698</c:v>
                </c:pt>
                <c:pt idx="20700">
                  <c:v>20.699000000000002</c:v>
                </c:pt>
                <c:pt idx="20701">
                  <c:v>20.7</c:v>
                </c:pt>
                <c:pt idx="20702">
                  <c:v>20.701000000000001</c:v>
                </c:pt>
                <c:pt idx="20703">
                  <c:v>20.702000000000002</c:v>
                </c:pt>
                <c:pt idx="20704">
                  <c:v>20.702999999999999</c:v>
                </c:pt>
                <c:pt idx="20705">
                  <c:v>20.704000000000001</c:v>
                </c:pt>
                <c:pt idx="20706">
                  <c:v>20.704999999999998</c:v>
                </c:pt>
                <c:pt idx="20707">
                  <c:v>20.706</c:v>
                </c:pt>
                <c:pt idx="20708">
                  <c:v>20.707000000000001</c:v>
                </c:pt>
                <c:pt idx="20709">
                  <c:v>20.707999999999998</c:v>
                </c:pt>
                <c:pt idx="20710">
                  <c:v>20.709</c:v>
                </c:pt>
                <c:pt idx="20711">
                  <c:v>20.71</c:v>
                </c:pt>
                <c:pt idx="20712">
                  <c:v>20.710999999999999</c:v>
                </c:pt>
                <c:pt idx="20713">
                  <c:v>20.712</c:v>
                </c:pt>
                <c:pt idx="20714">
                  <c:v>20.713000000000001</c:v>
                </c:pt>
                <c:pt idx="20715">
                  <c:v>20.713999999999999</c:v>
                </c:pt>
                <c:pt idx="20716">
                  <c:v>20.715</c:v>
                </c:pt>
                <c:pt idx="20717">
                  <c:v>20.716000000000001</c:v>
                </c:pt>
                <c:pt idx="20718">
                  <c:v>20.716999999999999</c:v>
                </c:pt>
                <c:pt idx="20719">
                  <c:v>20.718</c:v>
                </c:pt>
                <c:pt idx="20720">
                  <c:v>20.719000000000001</c:v>
                </c:pt>
                <c:pt idx="20721">
                  <c:v>20.72</c:v>
                </c:pt>
                <c:pt idx="20722">
                  <c:v>20.721</c:v>
                </c:pt>
                <c:pt idx="20723">
                  <c:v>20.722000000000001</c:v>
                </c:pt>
                <c:pt idx="20724">
                  <c:v>20.722999999999999</c:v>
                </c:pt>
                <c:pt idx="20725">
                  <c:v>20.724</c:v>
                </c:pt>
                <c:pt idx="20726">
                  <c:v>20.725000000000001</c:v>
                </c:pt>
                <c:pt idx="20727">
                  <c:v>20.725999999999999</c:v>
                </c:pt>
                <c:pt idx="20728">
                  <c:v>20.727</c:v>
                </c:pt>
                <c:pt idx="20729">
                  <c:v>20.728000000000002</c:v>
                </c:pt>
                <c:pt idx="20730">
                  <c:v>20.728999999999999</c:v>
                </c:pt>
                <c:pt idx="20731">
                  <c:v>20.73</c:v>
                </c:pt>
                <c:pt idx="20732">
                  <c:v>20.731000000000002</c:v>
                </c:pt>
                <c:pt idx="20733">
                  <c:v>20.731999999999999</c:v>
                </c:pt>
                <c:pt idx="20734">
                  <c:v>20.733000000000001</c:v>
                </c:pt>
                <c:pt idx="20735">
                  <c:v>20.734000000000002</c:v>
                </c:pt>
                <c:pt idx="20736">
                  <c:v>20.734999999999999</c:v>
                </c:pt>
                <c:pt idx="20737">
                  <c:v>20.736000000000001</c:v>
                </c:pt>
                <c:pt idx="20738">
                  <c:v>20.736999999999998</c:v>
                </c:pt>
                <c:pt idx="20739">
                  <c:v>20.738</c:v>
                </c:pt>
                <c:pt idx="20740">
                  <c:v>20.739000000000001</c:v>
                </c:pt>
                <c:pt idx="20741">
                  <c:v>20.74</c:v>
                </c:pt>
                <c:pt idx="20742">
                  <c:v>20.741</c:v>
                </c:pt>
                <c:pt idx="20743">
                  <c:v>20.742000000000001</c:v>
                </c:pt>
                <c:pt idx="20744">
                  <c:v>20.742999999999999</c:v>
                </c:pt>
                <c:pt idx="20745">
                  <c:v>20.744</c:v>
                </c:pt>
                <c:pt idx="20746">
                  <c:v>20.745000000000001</c:v>
                </c:pt>
                <c:pt idx="20747">
                  <c:v>20.745999999999999</c:v>
                </c:pt>
                <c:pt idx="20748">
                  <c:v>20.747</c:v>
                </c:pt>
                <c:pt idx="20749">
                  <c:v>20.748000000000001</c:v>
                </c:pt>
                <c:pt idx="20750">
                  <c:v>20.748999999999999</c:v>
                </c:pt>
                <c:pt idx="20751">
                  <c:v>20.75</c:v>
                </c:pt>
                <c:pt idx="20752">
                  <c:v>20.751000000000001</c:v>
                </c:pt>
                <c:pt idx="20753">
                  <c:v>20.751999999999999</c:v>
                </c:pt>
                <c:pt idx="20754">
                  <c:v>20.753</c:v>
                </c:pt>
                <c:pt idx="20755">
                  <c:v>20.754000000000001</c:v>
                </c:pt>
                <c:pt idx="20756">
                  <c:v>20.754999999999999</c:v>
                </c:pt>
                <c:pt idx="20757">
                  <c:v>20.756</c:v>
                </c:pt>
                <c:pt idx="20758">
                  <c:v>20.757000000000001</c:v>
                </c:pt>
                <c:pt idx="20759">
                  <c:v>20.757999999999999</c:v>
                </c:pt>
                <c:pt idx="20760">
                  <c:v>20.759</c:v>
                </c:pt>
                <c:pt idx="20761">
                  <c:v>20.76</c:v>
                </c:pt>
                <c:pt idx="20762">
                  <c:v>20.760999999999999</c:v>
                </c:pt>
                <c:pt idx="20763">
                  <c:v>20.762</c:v>
                </c:pt>
                <c:pt idx="20764">
                  <c:v>20.763000000000002</c:v>
                </c:pt>
                <c:pt idx="20765">
                  <c:v>20.763999999999999</c:v>
                </c:pt>
                <c:pt idx="20766">
                  <c:v>20.765000000000001</c:v>
                </c:pt>
                <c:pt idx="20767">
                  <c:v>20.765999999999998</c:v>
                </c:pt>
                <c:pt idx="20768">
                  <c:v>20.766999999999999</c:v>
                </c:pt>
                <c:pt idx="20769">
                  <c:v>20.768000000000001</c:v>
                </c:pt>
                <c:pt idx="20770">
                  <c:v>20.768999999999998</c:v>
                </c:pt>
                <c:pt idx="20771">
                  <c:v>20.77</c:v>
                </c:pt>
                <c:pt idx="20772">
                  <c:v>20.771000000000001</c:v>
                </c:pt>
                <c:pt idx="20773">
                  <c:v>20.771999999999998</c:v>
                </c:pt>
                <c:pt idx="20774">
                  <c:v>20.773</c:v>
                </c:pt>
                <c:pt idx="20775">
                  <c:v>20.774000000000001</c:v>
                </c:pt>
                <c:pt idx="20776">
                  <c:v>20.774999999999999</c:v>
                </c:pt>
                <c:pt idx="20777">
                  <c:v>20.776</c:v>
                </c:pt>
                <c:pt idx="20778">
                  <c:v>20.777000000000001</c:v>
                </c:pt>
                <c:pt idx="20779">
                  <c:v>20.777999999999999</c:v>
                </c:pt>
                <c:pt idx="20780">
                  <c:v>20.779</c:v>
                </c:pt>
                <c:pt idx="20781">
                  <c:v>20.78</c:v>
                </c:pt>
                <c:pt idx="20782">
                  <c:v>20.780999999999999</c:v>
                </c:pt>
                <c:pt idx="20783">
                  <c:v>20.782</c:v>
                </c:pt>
                <c:pt idx="20784">
                  <c:v>20.783000000000001</c:v>
                </c:pt>
                <c:pt idx="20785">
                  <c:v>20.783999999999999</c:v>
                </c:pt>
                <c:pt idx="20786">
                  <c:v>20.785</c:v>
                </c:pt>
                <c:pt idx="20787">
                  <c:v>20.786000000000001</c:v>
                </c:pt>
                <c:pt idx="20788">
                  <c:v>20.786999999999999</c:v>
                </c:pt>
                <c:pt idx="20789">
                  <c:v>20.788</c:v>
                </c:pt>
                <c:pt idx="20790">
                  <c:v>20.789000000000001</c:v>
                </c:pt>
                <c:pt idx="20791">
                  <c:v>20.79</c:v>
                </c:pt>
                <c:pt idx="20792">
                  <c:v>20.791</c:v>
                </c:pt>
                <c:pt idx="20793">
                  <c:v>20.792000000000002</c:v>
                </c:pt>
                <c:pt idx="20794">
                  <c:v>20.792999999999999</c:v>
                </c:pt>
                <c:pt idx="20795">
                  <c:v>20.794</c:v>
                </c:pt>
                <c:pt idx="20796">
                  <c:v>20.795000000000002</c:v>
                </c:pt>
                <c:pt idx="20797">
                  <c:v>20.795999999999999</c:v>
                </c:pt>
                <c:pt idx="20798">
                  <c:v>20.797000000000001</c:v>
                </c:pt>
                <c:pt idx="20799">
                  <c:v>20.797999999999998</c:v>
                </c:pt>
                <c:pt idx="20800">
                  <c:v>20.798999999999999</c:v>
                </c:pt>
                <c:pt idx="20801">
                  <c:v>20.8</c:v>
                </c:pt>
                <c:pt idx="20802">
                  <c:v>20.800999999999998</c:v>
                </c:pt>
                <c:pt idx="20803">
                  <c:v>20.802</c:v>
                </c:pt>
                <c:pt idx="20804">
                  <c:v>20.803000000000001</c:v>
                </c:pt>
                <c:pt idx="20805">
                  <c:v>20.803999999999998</c:v>
                </c:pt>
                <c:pt idx="20806">
                  <c:v>20.805</c:v>
                </c:pt>
                <c:pt idx="20807">
                  <c:v>20.806000000000001</c:v>
                </c:pt>
                <c:pt idx="20808">
                  <c:v>20.806999999999999</c:v>
                </c:pt>
                <c:pt idx="20809">
                  <c:v>20.808</c:v>
                </c:pt>
                <c:pt idx="20810">
                  <c:v>20.809000000000001</c:v>
                </c:pt>
                <c:pt idx="20811">
                  <c:v>20.81</c:v>
                </c:pt>
                <c:pt idx="20812">
                  <c:v>20.811</c:v>
                </c:pt>
                <c:pt idx="20813">
                  <c:v>20.812000000000001</c:v>
                </c:pt>
                <c:pt idx="20814">
                  <c:v>20.812999999999999</c:v>
                </c:pt>
                <c:pt idx="20815">
                  <c:v>20.814</c:v>
                </c:pt>
                <c:pt idx="20816">
                  <c:v>20.815000000000001</c:v>
                </c:pt>
                <c:pt idx="20817">
                  <c:v>20.815999999999999</c:v>
                </c:pt>
                <c:pt idx="20818">
                  <c:v>20.817</c:v>
                </c:pt>
                <c:pt idx="20819">
                  <c:v>20.818000000000001</c:v>
                </c:pt>
                <c:pt idx="20820">
                  <c:v>20.818999999999999</c:v>
                </c:pt>
                <c:pt idx="20821">
                  <c:v>20.82</c:v>
                </c:pt>
                <c:pt idx="20822">
                  <c:v>20.821000000000002</c:v>
                </c:pt>
                <c:pt idx="20823">
                  <c:v>20.821999999999999</c:v>
                </c:pt>
                <c:pt idx="20824">
                  <c:v>20.823</c:v>
                </c:pt>
                <c:pt idx="20825">
                  <c:v>20.824000000000002</c:v>
                </c:pt>
                <c:pt idx="20826">
                  <c:v>20.824999999999999</c:v>
                </c:pt>
                <c:pt idx="20827">
                  <c:v>20.826000000000001</c:v>
                </c:pt>
                <c:pt idx="20828">
                  <c:v>20.827000000000002</c:v>
                </c:pt>
                <c:pt idx="20829">
                  <c:v>20.827999999999999</c:v>
                </c:pt>
                <c:pt idx="20830">
                  <c:v>20.829000000000001</c:v>
                </c:pt>
                <c:pt idx="20831">
                  <c:v>20.83</c:v>
                </c:pt>
                <c:pt idx="20832">
                  <c:v>20.831</c:v>
                </c:pt>
                <c:pt idx="20833">
                  <c:v>20.832000000000001</c:v>
                </c:pt>
                <c:pt idx="20834">
                  <c:v>20.832999999999998</c:v>
                </c:pt>
                <c:pt idx="20835">
                  <c:v>20.834</c:v>
                </c:pt>
                <c:pt idx="20836">
                  <c:v>20.835000000000001</c:v>
                </c:pt>
                <c:pt idx="20837">
                  <c:v>20.835999999999999</c:v>
                </c:pt>
                <c:pt idx="20838">
                  <c:v>20.837</c:v>
                </c:pt>
                <c:pt idx="20839">
                  <c:v>20.838000000000001</c:v>
                </c:pt>
                <c:pt idx="20840">
                  <c:v>20.838999999999999</c:v>
                </c:pt>
                <c:pt idx="20841">
                  <c:v>20.84</c:v>
                </c:pt>
                <c:pt idx="20842">
                  <c:v>20.841000000000001</c:v>
                </c:pt>
                <c:pt idx="20843">
                  <c:v>20.841999999999999</c:v>
                </c:pt>
                <c:pt idx="20844">
                  <c:v>20.843</c:v>
                </c:pt>
                <c:pt idx="20845">
                  <c:v>20.844000000000001</c:v>
                </c:pt>
                <c:pt idx="20846">
                  <c:v>20.844999999999999</c:v>
                </c:pt>
                <c:pt idx="20847">
                  <c:v>20.846</c:v>
                </c:pt>
                <c:pt idx="20848">
                  <c:v>20.847000000000001</c:v>
                </c:pt>
                <c:pt idx="20849">
                  <c:v>20.847999999999999</c:v>
                </c:pt>
                <c:pt idx="20850">
                  <c:v>20.849</c:v>
                </c:pt>
                <c:pt idx="20851">
                  <c:v>20.85</c:v>
                </c:pt>
                <c:pt idx="20852">
                  <c:v>20.850999999999999</c:v>
                </c:pt>
                <c:pt idx="20853">
                  <c:v>20.852</c:v>
                </c:pt>
                <c:pt idx="20854">
                  <c:v>20.853000000000002</c:v>
                </c:pt>
                <c:pt idx="20855">
                  <c:v>20.853999999999999</c:v>
                </c:pt>
                <c:pt idx="20856">
                  <c:v>20.855</c:v>
                </c:pt>
                <c:pt idx="20857">
                  <c:v>20.856000000000002</c:v>
                </c:pt>
                <c:pt idx="20858">
                  <c:v>20.856999999999999</c:v>
                </c:pt>
                <c:pt idx="20859">
                  <c:v>20.858000000000001</c:v>
                </c:pt>
                <c:pt idx="20860">
                  <c:v>20.859000000000002</c:v>
                </c:pt>
                <c:pt idx="20861">
                  <c:v>20.86</c:v>
                </c:pt>
                <c:pt idx="20862">
                  <c:v>20.861000000000001</c:v>
                </c:pt>
                <c:pt idx="20863">
                  <c:v>20.861999999999998</c:v>
                </c:pt>
                <c:pt idx="20864">
                  <c:v>20.863</c:v>
                </c:pt>
                <c:pt idx="20865">
                  <c:v>20.864000000000001</c:v>
                </c:pt>
                <c:pt idx="20866">
                  <c:v>20.864999999999998</c:v>
                </c:pt>
                <c:pt idx="20867">
                  <c:v>20.866</c:v>
                </c:pt>
                <c:pt idx="20868">
                  <c:v>20.867000000000001</c:v>
                </c:pt>
                <c:pt idx="20869">
                  <c:v>20.867999999999999</c:v>
                </c:pt>
                <c:pt idx="20870">
                  <c:v>20.869</c:v>
                </c:pt>
                <c:pt idx="20871">
                  <c:v>20.87</c:v>
                </c:pt>
                <c:pt idx="20872">
                  <c:v>20.870999999999999</c:v>
                </c:pt>
                <c:pt idx="20873">
                  <c:v>20.872</c:v>
                </c:pt>
                <c:pt idx="20874">
                  <c:v>20.873000000000001</c:v>
                </c:pt>
                <c:pt idx="20875">
                  <c:v>20.873999999999999</c:v>
                </c:pt>
                <c:pt idx="20876">
                  <c:v>20.875</c:v>
                </c:pt>
                <c:pt idx="20877">
                  <c:v>20.876000000000001</c:v>
                </c:pt>
                <c:pt idx="20878">
                  <c:v>20.876999999999999</c:v>
                </c:pt>
                <c:pt idx="20879">
                  <c:v>20.878</c:v>
                </c:pt>
                <c:pt idx="20880">
                  <c:v>20.879000000000001</c:v>
                </c:pt>
                <c:pt idx="20881">
                  <c:v>20.88</c:v>
                </c:pt>
                <c:pt idx="20882">
                  <c:v>20.881</c:v>
                </c:pt>
                <c:pt idx="20883">
                  <c:v>20.882000000000001</c:v>
                </c:pt>
                <c:pt idx="20884">
                  <c:v>20.882999999999999</c:v>
                </c:pt>
                <c:pt idx="20885">
                  <c:v>20.884</c:v>
                </c:pt>
                <c:pt idx="20886">
                  <c:v>20.885000000000002</c:v>
                </c:pt>
                <c:pt idx="20887">
                  <c:v>20.885999999999999</c:v>
                </c:pt>
                <c:pt idx="20888">
                  <c:v>20.887</c:v>
                </c:pt>
                <c:pt idx="20889">
                  <c:v>20.888000000000002</c:v>
                </c:pt>
                <c:pt idx="20890">
                  <c:v>20.888999999999999</c:v>
                </c:pt>
                <c:pt idx="20891">
                  <c:v>20.89</c:v>
                </c:pt>
                <c:pt idx="20892">
                  <c:v>20.890999999999998</c:v>
                </c:pt>
                <c:pt idx="20893">
                  <c:v>20.891999999999999</c:v>
                </c:pt>
                <c:pt idx="20894">
                  <c:v>20.893000000000001</c:v>
                </c:pt>
                <c:pt idx="20895">
                  <c:v>20.893999999999998</c:v>
                </c:pt>
                <c:pt idx="20896">
                  <c:v>20.895</c:v>
                </c:pt>
                <c:pt idx="20897">
                  <c:v>20.896000000000001</c:v>
                </c:pt>
                <c:pt idx="20898">
                  <c:v>20.896999999999998</c:v>
                </c:pt>
                <c:pt idx="20899">
                  <c:v>20.898</c:v>
                </c:pt>
                <c:pt idx="20900">
                  <c:v>20.899000000000001</c:v>
                </c:pt>
                <c:pt idx="20901">
                  <c:v>20.9</c:v>
                </c:pt>
                <c:pt idx="20902">
                  <c:v>20.901</c:v>
                </c:pt>
                <c:pt idx="20903">
                  <c:v>20.902000000000001</c:v>
                </c:pt>
                <c:pt idx="20904">
                  <c:v>20.902999999999999</c:v>
                </c:pt>
                <c:pt idx="20905">
                  <c:v>20.904</c:v>
                </c:pt>
                <c:pt idx="20906">
                  <c:v>20.905000000000001</c:v>
                </c:pt>
                <c:pt idx="20907">
                  <c:v>20.905999999999999</c:v>
                </c:pt>
                <c:pt idx="20908">
                  <c:v>20.907</c:v>
                </c:pt>
                <c:pt idx="20909">
                  <c:v>20.908000000000001</c:v>
                </c:pt>
                <c:pt idx="20910">
                  <c:v>20.908999999999999</c:v>
                </c:pt>
                <c:pt idx="20911">
                  <c:v>20.91</c:v>
                </c:pt>
                <c:pt idx="20912">
                  <c:v>20.911000000000001</c:v>
                </c:pt>
                <c:pt idx="20913">
                  <c:v>20.911999999999999</c:v>
                </c:pt>
                <c:pt idx="20914">
                  <c:v>20.913</c:v>
                </c:pt>
                <c:pt idx="20915">
                  <c:v>20.914000000000001</c:v>
                </c:pt>
                <c:pt idx="20916">
                  <c:v>20.914999999999999</c:v>
                </c:pt>
                <c:pt idx="20917">
                  <c:v>20.916</c:v>
                </c:pt>
                <c:pt idx="20918">
                  <c:v>20.917000000000002</c:v>
                </c:pt>
                <c:pt idx="20919">
                  <c:v>20.917999999999999</c:v>
                </c:pt>
                <c:pt idx="20920">
                  <c:v>20.919</c:v>
                </c:pt>
                <c:pt idx="20921">
                  <c:v>20.92</c:v>
                </c:pt>
                <c:pt idx="20922">
                  <c:v>20.920999999999999</c:v>
                </c:pt>
                <c:pt idx="20923">
                  <c:v>20.922000000000001</c:v>
                </c:pt>
                <c:pt idx="20924">
                  <c:v>20.922999999999998</c:v>
                </c:pt>
                <c:pt idx="20925">
                  <c:v>20.923999999999999</c:v>
                </c:pt>
                <c:pt idx="20926">
                  <c:v>20.925000000000001</c:v>
                </c:pt>
                <c:pt idx="20927">
                  <c:v>20.925999999999998</c:v>
                </c:pt>
                <c:pt idx="20928">
                  <c:v>20.927</c:v>
                </c:pt>
                <c:pt idx="20929">
                  <c:v>20.928000000000001</c:v>
                </c:pt>
                <c:pt idx="20930">
                  <c:v>20.928999999999998</c:v>
                </c:pt>
                <c:pt idx="20931">
                  <c:v>20.93</c:v>
                </c:pt>
                <c:pt idx="20932">
                  <c:v>20.931000000000001</c:v>
                </c:pt>
                <c:pt idx="20933">
                  <c:v>20.931999999999999</c:v>
                </c:pt>
                <c:pt idx="20934">
                  <c:v>20.933</c:v>
                </c:pt>
                <c:pt idx="20935">
                  <c:v>20.934000000000001</c:v>
                </c:pt>
                <c:pt idx="20936">
                  <c:v>20.934999999999999</c:v>
                </c:pt>
                <c:pt idx="20937">
                  <c:v>20.936</c:v>
                </c:pt>
                <c:pt idx="20938">
                  <c:v>20.937000000000001</c:v>
                </c:pt>
                <c:pt idx="20939">
                  <c:v>20.937999999999999</c:v>
                </c:pt>
                <c:pt idx="20940">
                  <c:v>20.939</c:v>
                </c:pt>
                <c:pt idx="20941">
                  <c:v>20.94</c:v>
                </c:pt>
                <c:pt idx="20942">
                  <c:v>20.940999999999999</c:v>
                </c:pt>
                <c:pt idx="20943">
                  <c:v>20.942</c:v>
                </c:pt>
                <c:pt idx="20944">
                  <c:v>20.943000000000001</c:v>
                </c:pt>
                <c:pt idx="20945">
                  <c:v>20.943999999999999</c:v>
                </c:pt>
                <c:pt idx="20946">
                  <c:v>20.945</c:v>
                </c:pt>
                <c:pt idx="20947">
                  <c:v>20.946000000000002</c:v>
                </c:pt>
                <c:pt idx="20948">
                  <c:v>20.946999999999999</c:v>
                </c:pt>
                <c:pt idx="20949">
                  <c:v>20.948</c:v>
                </c:pt>
                <c:pt idx="20950">
                  <c:v>20.949000000000002</c:v>
                </c:pt>
                <c:pt idx="20951">
                  <c:v>20.95</c:v>
                </c:pt>
                <c:pt idx="20952">
                  <c:v>20.951000000000001</c:v>
                </c:pt>
                <c:pt idx="20953">
                  <c:v>20.952000000000002</c:v>
                </c:pt>
                <c:pt idx="20954">
                  <c:v>20.952999999999999</c:v>
                </c:pt>
                <c:pt idx="20955">
                  <c:v>20.954000000000001</c:v>
                </c:pt>
                <c:pt idx="20956">
                  <c:v>20.954999999999998</c:v>
                </c:pt>
                <c:pt idx="20957">
                  <c:v>20.956</c:v>
                </c:pt>
                <c:pt idx="20958">
                  <c:v>20.957000000000001</c:v>
                </c:pt>
                <c:pt idx="20959">
                  <c:v>20.957999999999998</c:v>
                </c:pt>
                <c:pt idx="20960">
                  <c:v>20.959</c:v>
                </c:pt>
                <c:pt idx="20961">
                  <c:v>20.96</c:v>
                </c:pt>
                <c:pt idx="20962">
                  <c:v>20.960999999999999</c:v>
                </c:pt>
                <c:pt idx="20963">
                  <c:v>20.962</c:v>
                </c:pt>
                <c:pt idx="20964">
                  <c:v>20.963000000000001</c:v>
                </c:pt>
                <c:pt idx="20965">
                  <c:v>20.963999999999999</c:v>
                </c:pt>
                <c:pt idx="20966">
                  <c:v>20.965</c:v>
                </c:pt>
                <c:pt idx="20967">
                  <c:v>20.966000000000001</c:v>
                </c:pt>
                <c:pt idx="20968">
                  <c:v>20.966999999999999</c:v>
                </c:pt>
                <c:pt idx="20969">
                  <c:v>20.968</c:v>
                </c:pt>
                <c:pt idx="20970">
                  <c:v>20.969000000000001</c:v>
                </c:pt>
                <c:pt idx="20971">
                  <c:v>20.97</c:v>
                </c:pt>
                <c:pt idx="20972">
                  <c:v>20.971</c:v>
                </c:pt>
                <c:pt idx="20973">
                  <c:v>20.972000000000001</c:v>
                </c:pt>
                <c:pt idx="20974">
                  <c:v>20.972999999999999</c:v>
                </c:pt>
                <c:pt idx="20975">
                  <c:v>20.974</c:v>
                </c:pt>
                <c:pt idx="20976">
                  <c:v>20.975000000000001</c:v>
                </c:pt>
                <c:pt idx="20977">
                  <c:v>20.975999999999999</c:v>
                </c:pt>
                <c:pt idx="20978">
                  <c:v>20.977</c:v>
                </c:pt>
                <c:pt idx="20979">
                  <c:v>20.978000000000002</c:v>
                </c:pt>
                <c:pt idx="20980">
                  <c:v>20.978999999999999</c:v>
                </c:pt>
                <c:pt idx="20981">
                  <c:v>20.98</c:v>
                </c:pt>
                <c:pt idx="20982">
                  <c:v>20.981000000000002</c:v>
                </c:pt>
                <c:pt idx="20983">
                  <c:v>20.981999999999999</c:v>
                </c:pt>
                <c:pt idx="20984">
                  <c:v>20.983000000000001</c:v>
                </c:pt>
                <c:pt idx="20985">
                  <c:v>20.984000000000002</c:v>
                </c:pt>
                <c:pt idx="20986">
                  <c:v>20.984999999999999</c:v>
                </c:pt>
                <c:pt idx="20987">
                  <c:v>20.986000000000001</c:v>
                </c:pt>
                <c:pt idx="20988">
                  <c:v>20.986999999999998</c:v>
                </c:pt>
                <c:pt idx="20989">
                  <c:v>20.988</c:v>
                </c:pt>
                <c:pt idx="20990">
                  <c:v>20.989000000000001</c:v>
                </c:pt>
                <c:pt idx="20991">
                  <c:v>20.99</c:v>
                </c:pt>
                <c:pt idx="20992">
                  <c:v>20.991</c:v>
                </c:pt>
                <c:pt idx="20993">
                  <c:v>20.992000000000001</c:v>
                </c:pt>
                <c:pt idx="20994">
                  <c:v>20.992999999999999</c:v>
                </c:pt>
                <c:pt idx="20995">
                  <c:v>20.994</c:v>
                </c:pt>
                <c:pt idx="20996">
                  <c:v>20.995000000000001</c:v>
                </c:pt>
                <c:pt idx="20997">
                  <c:v>20.995999999999999</c:v>
                </c:pt>
                <c:pt idx="20998">
                  <c:v>20.997</c:v>
                </c:pt>
                <c:pt idx="20999">
                  <c:v>20.998000000000001</c:v>
                </c:pt>
                <c:pt idx="21000">
                  <c:v>20.998999999999999</c:v>
                </c:pt>
                <c:pt idx="21001">
                  <c:v>21</c:v>
                </c:pt>
                <c:pt idx="21002">
                  <c:v>21.001000000000001</c:v>
                </c:pt>
                <c:pt idx="21003">
                  <c:v>21.001999999999999</c:v>
                </c:pt>
                <c:pt idx="21004">
                  <c:v>21.003</c:v>
                </c:pt>
                <c:pt idx="21005">
                  <c:v>21.004000000000001</c:v>
                </c:pt>
                <c:pt idx="21006">
                  <c:v>21.004999999999999</c:v>
                </c:pt>
                <c:pt idx="21007">
                  <c:v>21.006</c:v>
                </c:pt>
                <c:pt idx="21008">
                  <c:v>21.007000000000001</c:v>
                </c:pt>
                <c:pt idx="21009">
                  <c:v>21.007999999999999</c:v>
                </c:pt>
                <c:pt idx="21010">
                  <c:v>21.009</c:v>
                </c:pt>
                <c:pt idx="21011">
                  <c:v>21.01</c:v>
                </c:pt>
                <c:pt idx="21012">
                  <c:v>21.010999999999999</c:v>
                </c:pt>
                <c:pt idx="21013">
                  <c:v>21.012</c:v>
                </c:pt>
                <c:pt idx="21014">
                  <c:v>21.013000000000002</c:v>
                </c:pt>
                <c:pt idx="21015">
                  <c:v>21.013999999999999</c:v>
                </c:pt>
                <c:pt idx="21016">
                  <c:v>21.015000000000001</c:v>
                </c:pt>
                <c:pt idx="21017">
                  <c:v>21.015999999999998</c:v>
                </c:pt>
                <c:pt idx="21018">
                  <c:v>21.016999999999999</c:v>
                </c:pt>
                <c:pt idx="21019">
                  <c:v>21.018000000000001</c:v>
                </c:pt>
                <c:pt idx="21020">
                  <c:v>21.018999999999998</c:v>
                </c:pt>
                <c:pt idx="21021">
                  <c:v>21.02</c:v>
                </c:pt>
                <c:pt idx="21022">
                  <c:v>21.021000000000001</c:v>
                </c:pt>
                <c:pt idx="21023">
                  <c:v>21.021999999999998</c:v>
                </c:pt>
                <c:pt idx="21024">
                  <c:v>21.023</c:v>
                </c:pt>
                <c:pt idx="21025">
                  <c:v>21.024000000000001</c:v>
                </c:pt>
                <c:pt idx="21026">
                  <c:v>21.024999999999999</c:v>
                </c:pt>
                <c:pt idx="21027">
                  <c:v>21.026</c:v>
                </c:pt>
                <c:pt idx="21028">
                  <c:v>21.027000000000001</c:v>
                </c:pt>
                <c:pt idx="21029">
                  <c:v>21.027999999999999</c:v>
                </c:pt>
                <c:pt idx="21030">
                  <c:v>21.029</c:v>
                </c:pt>
                <c:pt idx="21031">
                  <c:v>21.03</c:v>
                </c:pt>
                <c:pt idx="21032">
                  <c:v>21.030999999999999</c:v>
                </c:pt>
                <c:pt idx="21033">
                  <c:v>21.032</c:v>
                </c:pt>
                <c:pt idx="21034">
                  <c:v>21.033000000000001</c:v>
                </c:pt>
                <c:pt idx="21035">
                  <c:v>21.033999999999999</c:v>
                </c:pt>
                <c:pt idx="21036">
                  <c:v>21.035</c:v>
                </c:pt>
                <c:pt idx="21037">
                  <c:v>21.036000000000001</c:v>
                </c:pt>
                <c:pt idx="21038">
                  <c:v>21.036999999999999</c:v>
                </c:pt>
                <c:pt idx="21039">
                  <c:v>21.038</c:v>
                </c:pt>
                <c:pt idx="21040">
                  <c:v>21.039000000000001</c:v>
                </c:pt>
                <c:pt idx="21041">
                  <c:v>21.04</c:v>
                </c:pt>
                <c:pt idx="21042">
                  <c:v>21.041</c:v>
                </c:pt>
                <c:pt idx="21043">
                  <c:v>21.042000000000002</c:v>
                </c:pt>
                <c:pt idx="21044">
                  <c:v>21.042999999999999</c:v>
                </c:pt>
                <c:pt idx="21045">
                  <c:v>21.044</c:v>
                </c:pt>
                <c:pt idx="21046">
                  <c:v>21.045000000000002</c:v>
                </c:pt>
                <c:pt idx="21047">
                  <c:v>21.045999999999999</c:v>
                </c:pt>
                <c:pt idx="21048">
                  <c:v>21.047000000000001</c:v>
                </c:pt>
                <c:pt idx="21049">
                  <c:v>21.047999999999998</c:v>
                </c:pt>
                <c:pt idx="21050">
                  <c:v>21.048999999999999</c:v>
                </c:pt>
                <c:pt idx="21051">
                  <c:v>21.05</c:v>
                </c:pt>
                <c:pt idx="21052">
                  <c:v>21.050999999999998</c:v>
                </c:pt>
                <c:pt idx="21053">
                  <c:v>21.052</c:v>
                </c:pt>
                <c:pt idx="21054">
                  <c:v>21.053000000000001</c:v>
                </c:pt>
                <c:pt idx="21055">
                  <c:v>21.053999999999998</c:v>
                </c:pt>
                <c:pt idx="21056">
                  <c:v>21.055</c:v>
                </c:pt>
                <c:pt idx="21057">
                  <c:v>21.056000000000001</c:v>
                </c:pt>
                <c:pt idx="21058">
                  <c:v>21.056999999999999</c:v>
                </c:pt>
                <c:pt idx="21059">
                  <c:v>21.058</c:v>
                </c:pt>
                <c:pt idx="21060">
                  <c:v>21.059000000000001</c:v>
                </c:pt>
                <c:pt idx="21061">
                  <c:v>21.06</c:v>
                </c:pt>
                <c:pt idx="21062">
                  <c:v>21.061</c:v>
                </c:pt>
                <c:pt idx="21063">
                  <c:v>21.062000000000001</c:v>
                </c:pt>
                <c:pt idx="21064">
                  <c:v>21.062999999999999</c:v>
                </c:pt>
                <c:pt idx="21065">
                  <c:v>21.064</c:v>
                </c:pt>
                <c:pt idx="21066">
                  <c:v>21.065000000000001</c:v>
                </c:pt>
                <c:pt idx="21067">
                  <c:v>21.065999999999999</c:v>
                </c:pt>
                <c:pt idx="21068">
                  <c:v>21.067</c:v>
                </c:pt>
                <c:pt idx="21069">
                  <c:v>21.068000000000001</c:v>
                </c:pt>
                <c:pt idx="21070">
                  <c:v>21.068999999999999</c:v>
                </c:pt>
                <c:pt idx="21071">
                  <c:v>21.07</c:v>
                </c:pt>
                <c:pt idx="21072">
                  <c:v>21.071000000000002</c:v>
                </c:pt>
                <c:pt idx="21073">
                  <c:v>21.071999999999999</c:v>
                </c:pt>
                <c:pt idx="21074">
                  <c:v>21.073</c:v>
                </c:pt>
                <c:pt idx="21075">
                  <c:v>21.074000000000002</c:v>
                </c:pt>
                <c:pt idx="21076">
                  <c:v>21.074999999999999</c:v>
                </c:pt>
                <c:pt idx="21077">
                  <c:v>21.076000000000001</c:v>
                </c:pt>
                <c:pt idx="21078">
                  <c:v>21.077000000000002</c:v>
                </c:pt>
                <c:pt idx="21079">
                  <c:v>21.077999999999999</c:v>
                </c:pt>
                <c:pt idx="21080">
                  <c:v>21.079000000000001</c:v>
                </c:pt>
                <c:pt idx="21081">
                  <c:v>21.08</c:v>
                </c:pt>
                <c:pt idx="21082">
                  <c:v>21.081</c:v>
                </c:pt>
                <c:pt idx="21083">
                  <c:v>21.082000000000001</c:v>
                </c:pt>
                <c:pt idx="21084">
                  <c:v>21.082999999999998</c:v>
                </c:pt>
                <c:pt idx="21085">
                  <c:v>21.084</c:v>
                </c:pt>
                <c:pt idx="21086">
                  <c:v>21.085000000000001</c:v>
                </c:pt>
                <c:pt idx="21087">
                  <c:v>21.085999999999999</c:v>
                </c:pt>
                <c:pt idx="21088">
                  <c:v>21.087</c:v>
                </c:pt>
                <c:pt idx="21089">
                  <c:v>21.088000000000001</c:v>
                </c:pt>
                <c:pt idx="21090">
                  <c:v>21.088999999999999</c:v>
                </c:pt>
                <c:pt idx="21091">
                  <c:v>21.09</c:v>
                </c:pt>
                <c:pt idx="21092">
                  <c:v>21.091000000000001</c:v>
                </c:pt>
                <c:pt idx="21093">
                  <c:v>21.091999999999999</c:v>
                </c:pt>
                <c:pt idx="21094">
                  <c:v>21.093</c:v>
                </c:pt>
                <c:pt idx="21095">
                  <c:v>21.094000000000001</c:v>
                </c:pt>
                <c:pt idx="21096">
                  <c:v>21.094999999999999</c:v>
                </c:pt>
                <c:pt idx="21097">
                  <c:v>21.096</c:v>
                </c:pt>
                <c:pt idx="21098">
                  <c:v>21.097000000000001</c:v>
                </c:pt>
                <c:pt idx="21099">
                  <c:v>21.097999999999999</c:v>
                </c:pt>
                <c:pt idx="21100">
                  <c:v>21.099</c:v>
                </c:pt>
                <c:pt idx="21101">
                  <c:v>21.1</c:v>
                </c:pt>
                <c:pt idx="21102">
                  <c:v>21.100999999999999</c:v>
                </c:pt>
                <c:pt idx="21103">
                  <c:v>21.102</c:v>
                </c:pt>
                <c:pt idx="21104">
                  <c:v>21.103000000000002</c:v>
                </c:pt>
                <c:pt idx="21105">
                  <c:v>21.103999999999999</c:v>
                </c:pt>
                <c:pt idx="21106">
                  <c:v>21.105</c:v>
                </c:pt>
                <c:pt idx="21107">
                  <c:v>21.106000000000002</c:v>
                </c:pt>
                <c:pt idx="21108">
                  <c:v>21.106999999999999</c:v>
                </c:pt>
                <c:pt idx="21109">
                  <c:v>21.108000000000001</c:v>
                </c:pt>
                <c:pt idx="21110">
                  <c:v>21.109000000000002</c:v>
                </c:pt>
                <c:pt idx="21111">
                  <c:v>21.11</c:v>
                </c:pt>
                <c:pt idx="21112">
                  <c:v>21.111000000000001</c:v>
                </c:pt>
                <c:pt idx="21113">
                  <c:v>21.111999999999998</c:v>
                </c:pt>
                <c:pt idx="21114">
                  <c:v>21.113</c:v>
                </c:pt>
                <c:pt idx="21115">
                  <c:v>21.114000000000001</c:v>
                </c:pt>
                <c:pt idx="21116">
                  <c:v>21.114999999999998</c:v>
                </c:pt>
                <c:pt idx="21117">
                  <c:v>21.116</c:v>
                </c:pt>
                <c:pt idx="21118">
                  <c:v>21.117000000000001</c:v>
                </c:pt>
                <c:pt idx="21119">
                  <c:v>21.117999999999999</c:v>
                </c:pt>
                <c:pt idx="21120">
                  <c:v>21.119</c:v>
                </c:pt>
                <c:pt idx="21121">
                  <c:v>21.12</c:v>
                </c:pt>
                <c:pt idx="21122">
                  <c:v>21.120999999999999</c:v>
                </c:pt>
                <c:pt idx="21123">
                  <c:v>21.122</c:v>
                </c:pt>
                <c:pt idx="21124">
                  <c:v>21.123000000000001</c:v>
                </c:pt>
                <c:pt idx="21125">
                  <c:v>21.123999999999999</c:v>
                </c:pt>
                <c:pt idx="21126">
                  <c:v>21.125</c:v>
                </c:pt>
                <c:pt idx="21127">
                  <c:v>21.126000000000001</c:v>
                </c:pt>
                <c:pt idx="21128">
                  <c:v>21.126999999999999</c:v>
                </c:pt>
                <c:pt idx="21129">
                  <c:v>21.128</c:v>
                </c:pt>
                <c:pt idx="21130">
                  <c:v>21.129000000000001</c:v>
                </c:pt>
                <c:pt idx="21131">
                  <c:v>21.13</c:v>
                </c:pt>
                <c:pt idx="21132">
                  <c:v>21.131</c:v>
                </c:pt>
                <c:pt idx="21133">
                  <c:v>21.132000000000001</c:v>
                </c:pt>
                <c:pt idx="21134">
                  <c:v>21.132999999999999</c:v>
                </c:pt>
                <c:pt idx="21135">
                  <c:v>21.134</c:v>
                </c:pt>
                <c:pt idx="21136">
                  <c:v>21.135000000000002</c:v>
                </c:pt>
                <c:pt idx="21137">
                  <c:v>21.135999999999999</c:v>
                </c:pt>
                <c:pt idx="21138">
                  <c:v>21.137</c:v>
                </c:pt>
                <c:pt idx="21139">
                  <c:v>21.138000000000002</c:v>
                </c:pt>
                <c:pt idx="21140">
                  <c:v>21.138999999999999</c:v>
                </c:pt>
                <c:pt idx="21141">
                  <c:v>21.14</c:v>
                </c:pt>
                <c:pt idx="21142">
                  <c:v>21.140999999999998</c:v>
                </c:pt>
                <c:pt idx="21143">
                  <c:v>21.141999999999999</c:v>
                </c:pt>
                <c:pt idx="21144">
                  <c:v>21.143000000000001</c:v>
                </c:pt>
                <c:pt idx="21145">
                  <c:v>21.143999999999998</c:v>
                </c:pt>
                <c:pt idx="21146">
                  <c:v>21.145</c:v>
                </c:pt>
                <c:pt idx="21147">
                  <c:v>21.146000000000001</c:v>
                </c:pt>
                <c:pt idx="21148">
                  <c:v>21.146999999999998</c:v>
                </c:pt>
                <c:pt idx="21149">
                  <c:v>21.148</c:v>
                </c:pt>
                <c:pt idx="21150">
                  <c:v>21.149000000000001</c:v>
                </c:pt>
                <c:pt idx="21151">
                  <c:v>21.15</c:v>
                </c:pt>
                <c:pt idx="21152">
                  <c:v>21.151</c:v>
                </c:pt>
                <c:pt idx="21153">
                  <c:v>21.152000000000001</c:v>
                </c:pt>
                <c:pt idx="21154">
                  <c:v>21.152999999999999</c:v>
                </c:pt>
                <c:pt idx="21155">
                  <c:v>21.154</c:v>
                </c:pt>
                <c:pt idx="21156">
                  <c:v>21.155000000000001</c:v>
                </c:pt>
                <c:pt idx="21157">
                  <c:v>21.155999999999999</c:v>
                </c:pt>
                <c:pt idx="21158">
                  <c:v>21.157</c:v>
                </c:pt>
                <c:pt idx="21159">
                  <c:v>21.158000000000001</c:v>
                </c:pt>
                <c:pt idx="21160">
                  <c:v>21.158999999999999</c:v>
                </c:pt>
                <c:pt idx="21161">
                  <c:v>21.16</c:v>
                </c:pt>
                <c:pt idx="21162">
                  <c:v>21.161000000000001</c:v>
                </c:pt>
                <c:pt idx="21163">
                  <c:v>21.161999999999999</c:v>
                </c:pt>
                <c:pt idx="21164">
                  <c:v>21.163</c:v>
                </c:pt>
                <c:pt idx="21165">
                  <c:v>21.164000000000001</c:v>
                </c:pt>
                <c:pt idx="21166">
                  <c:v>21.164999999999999</c:v>
                </c:pt>
                <c:pt idx="21167">
                  <c:v>21.166</c:v>
                </c:pt>
                <c:pt idx="21168">
                  <c:v>21.167000000000002</c:v>
                </c:pt>
                <c:pt idx="21169">
                  <c:v>21.167999999999999</c:v>
                </c:pt>
                <c:pt idx="21170">
                  <c:v>21.169</c:v>
                </c:pt>
                <c:pt idx="21171">
                  <c:v>21.17</c:v>
                </c:pt>
                <c:pt idx="21172">
                  <c:v>21.170999999999999</c:v>
                </c:pt>
                <c:pt idx="21173">
                  <c:v>21.172000000000001</c:v>
                </c:pt>
                <c:pt idx="21174">
                  <c:v>21.172999999999998</c:v>
                </c:pt>
                <c:pt idx="21175">
                  <c:v>21.173999999999999</c:v>
                </c:pt>
                <c:pt idx="21176">
                  <c:v>21.175000000000001</c:v>
                </c:pt>
                <c:pt idx="21177">
                  <c:v>21.175999999999998</c:v>
                </c:pt>
                <c:pt idx="21178">
                  <c:v>21.177</c:v>
                </c:pt>
                <c:pt idx="21179">
                  <c:v>21.178000000000001</c:v>
                </c:pt>
                <c:pt idx="21180">
                  <c:v>21.178999999999998</c:v>
                </c:pt>
                <c:pt idx="21181">
                  <c:v>21.18</c:v>
                </c:pt>
                <c:pt idx="21182">
                  <c:v>21.181000000000001</c:v>
                </c:pt>
                <c:pt idx="21183">
                  <c:v>21.181999999999999</c:v>
                </c:pt>
                <c:pt idx="21184">
                  <c:v>21.183</c:v>
                </c:pt>
                <c:pt idx="21185">
                  <c:v>21.184000000000001</c:v>
                </c:pt>
                <c:pt idx="21186">
                  <c:v>21.184999999999999</c:v>
                </c:pt>
                <c:pt idx="21187">
                  <c:v>21.186</c:v>
                </c:pt>
                <c:pt idx="21188">
                  <c:v>21.187000000000001</c:v>
                </c:pt>
                <c:pt idx="21189">
                  <c:v>21.187999999999999</c:v>
                </c:pt>
                <c:pt idx="21190">
                  <c:v>21.189</c:v>
                </c:pt>
                <c:pt idx="21191">
                  <c:v>21.19</c:v>
                </c:pt>
                <c:pt idx="21192">
                  <c:v>21.190999999999999</c:v>
                </c:pt>
                <c:pt idx="21193">
                  <c:v>21.192</c:v>
                </c:pt>
                <c:pt idx="21194">
                  <c:v>21.193000000000001</c:v>
                </c:pt>
                <c:pt idx="21195">
                  <c:v>21.193999999999999</c:v>
                </c:pt>
                <c:pt idx="21196">
                  <c:v>21.195</c:v>
                </c:pt>
                <c:pt idx="21197">
                  <c:v>21.196000000000002</c:v>
                </c:pt>
                <c:pt idx="21198">
                  <c:v>21.196999999999999</c:v>
                </c:pt>
                <c:pt idx="21199">
                  <c:v>21.198</c:v>
                </c:pt>
                <c:pt idx="21200">
                  <c:v>21.199000000000002</c:v>
                </c:pt>
                <c:pt idx="21201">
                  <c:v>21.2</c:v>
                </c:pt>
                <c:pt idx="21202">
                  <c:v>21.201000000000001</c:v>
                </c:pt>
                <c:pt idx="21203">
                  <c:v>21.202000000000002</c:v>
                </c:pt>
                <c:pt idx="21204">
                  <c:v>21.202999999999999</c:v>
                </c:pt>
                <c:pt idx="21205">
                  <c:v>21.204000000000001</c:v>
                </c:pt>
                <c:pt idx="21206">
                  <c:v>21.204999999999998</c:v>
                </c:pt>
                <c:pt idx="21207">
                  <c:v>21.206</c:v>
                </c:pt>
                <c:pt idx="21208">
                  <c:v>21.207000000000001</c:v>
                </c:pt>
                <c:pt idx="21209">
                  <c:v>21.207999999999998</c:v>
                </c:pt>
                <c:pt idx="21210">
                  <c:v>21.209</c:v>
                </c:pt>
                <c:pt idx="21211">
                  <c:v>21.21</c:v>
                </c:pt>
                <c:pt idx="21212">
                  <c:v>21.210999999999999</c:v>
                </c:pt>
                <c:pt idx="21213">
                  <c:v>21.212</c:v>
                </c:pt>
                <c:pt idx="21214">
                  <c:v>21.213000000000001</c:v>
                </c:pt>
                <c:pt idx="21215">
                  <c:v>21.213999999999999</c:v>
                </c:pt>
                <c:pt idx="21216">
                  <c:v>21.215</c:v>
                </c:pt>
                <c:pt idx="21217">
                  <c:v>21.216000000000001</c:v>
                </c:pt>
                <c:pt idx="21218">
                  <c:v>21.216999999999999</c:v>
                </c:pt>
                <c:pt idx="21219">
                  <c:v>21.218</c:v>
                </c:pt>
                <c:pt idx="21220">
                  <c:v>21.219000000000001</c:v>
                </c:pt>
                <c:pt idx="21221">
                  <c:v>21.22</c:v>
                </c:pt>
                <c:pt idx="21222">
                  <c:v>21.221</c:v>
                </c:pt>
                <c:pt idx="21223">
                  <c:v>21.222000000000001</c:v>
                </c:pt>
                <c:pt idx="21224">
                  <c:v>21.222999999999999</c:v>
                </c:pt>
                <c:pt idx="21225">
                  <c:v>21.224</c:v>
                </c:pt>
                <c:pt idx="21226">
                  <c:v>21.225000000000001</c:v>
                </c:pt>
                <c:pt idx="21227">
                  <c:v>21.225999999999999</c:v>
                </c:pt>
                <c:pt idx="21228">
                  <c:v>21.227</c:v>
                </c:pt>
                <c:pt idx="21229">
                  <c:v>21.228000000000002</c:v>
                </c:pt>
                <c:pt idx="21230">
                  <c:v>21.228999999999999</c:v>
                </c:pt>
                <c:pt idx="21231">
                  <c:v>21.23</c:v>
                </c:pt>
                <c:pt idx="21232">
                  <c:v>21.231000000000002</c:v>
                </c:pt>
                <c:pt idx="21233">
                  <c:v>21.231999999999999</c:v>
                </c:pt>
                <c:pt idx="21234">
                  <c:v>21.233000000000001</c:v>
                </c:pt>
                <c:pt idx="21235">
                  <c:v>21.234000000000002</c:v>
                </c:pt>
                <c:pt idx="21236">
                  <c:v>21.234999999999999</c:v>
                </c:pt>
                <c:pt idx="21237">
                  <c:v>21.236000000000001</c:v>
                </c:pt>
                <c:pt idx="21238">
                  <c:v>21.236999999999998</c:v>
                </c:pt>
                <c:pt idx="21239">
                  <c:v>21.238</c:v>
                </c:pt>
                <c:pt idx="21240">
                  <c:v>21.239000000000001</c:v>
                </c:pt>
                <c:pt idx="21241">
                  <c:v>21.24</c:v>
                </c:pt>
                <c:pt idx="21242">
                  <c:v>21.241</c:v>
                </c:pt>
                <c:pt idx="21243">
                  <c:v>21.242000000000001</c:v>
                </c:pt>
                <c:pt idx="21244">
                  <c:v>21.242999999999999</c:v>
                </c:pt>
                <c:pt idx="21245">
                  <c:v>21.244</c:v>
                </c:pt>
                <c:pt idx="21246">
                  <c:v>21.245000000000001</c:v>
                </c:pt>
                <c:pt idx="21247">
                  <c:v>21.245999999999999</c:v>
                </c:pt>
                <c:pt idx="21248">
                  <c:v>21.247</c:v>
                </c:pt>
                <c:pt idx="21249">
                  <c:v>21.248000000000001</c:v>
                </c:pt>
                <c:pt idx="21250">
                  <c:v>21.248999999999999</c:v>
                </c:pt>
                <c:pt idx="21251">
                  <c:v>21.25</c:v>
                </c:pt>
                <c:pt idx="21252">
                  <c:v>21.251000000000001</c:v>
                </c:pt>
                <c:pt idx="21253">
                  <c:v>21.251999999999999</c:v>
                </c:pt>
                <c:pt idx="21254">
                  <c:v>21.253</c:v>
                </c:pt>
                <c:pt idx="21255">
                  <c:v>21.254000000000001</c:v>
                </c:pt>
                <c:pt idx="21256">
                  <c:v>21.254999999999999</c:v>
                </c:pt>
                <c:pt idx="21257">
                  <c:v>21.256</c:v>
                </c:pt>
                <c:pt idx="21258">
                  <c:v>21.257000000000001</c:v>
                </c:pt>
                <c:pt idx="21259">
                  <c:v>21.257999999999999</c:v>
                </c:pt>
                <c:pt idx="21260">
                  <c:v>21.259</c:v>
                </c:pt>
                <c:pt idx="21261">
                  <c:v>21.26</c:v>
                </c:pt>
                <c:pt idx="21262">
                  <c:v>21.260999999999999</c:v>
                </c:pt>
                <c:pt idx="21263">
                  <c:v>21.262</c:v>
                </c:pt>
                <c:pt idx="21264">
                  <c:v>21.263000000000002</c:v>
                </c:pt>
                <c:pt idx="21265">
                  <c:v>21.263999999999999</c:v>
                </c:pt>
                <c:pt idx="21266">
                  <c:v>21.265000000000001</c:v>
                </c:pt>
                <c:pt idx="21267">
                  <c:v>21.265999999999998</c:v>
                </c:pt>
                <c:pt idx="21268">
                  <c:v>21.266999999999999</c:v>
                </c:pt>
                <c:pt idx="21269">
                  <c:v>21.268000000000001</c:v>
                </c:pt>
                <c:pt idx="21270">
                  <c:v>21.268999999999998</c:v>
                </c:pt>
                <c:pt idx="21271">
                  <c:v>21.27</c:v>
                </c:pt>
                <c:pt idx="21272">
                  <c:v>21.271000000000001</c:v>
                </c:pt>
                <c:pt idx="21273">
                  <c:v>21.271999999999998</c:v>
                </c:pt>
                <c:pt idx="21274">
                  <c:v>21.273</c:v>
                </c:pt>
                <c:pt idx="21275">
                  <c:v>21.274000000000001</c:v>
                </c:pt>
                <c:pt idx="21276">
                  <c:v>21.274999999999999</c:v>
                </c:pt>
                <c:pt idx="21277">
                  <c:v>21.276</c:v>
                </c:pt>
                <c:pt idx="21278">
                  <c:v>21.277000000000001</c:v>
                </c:pt>
                <c:pt idx="21279">
                  <c:v>21.277999999999999</c:v>
                </c:pt>
                <c:pt idx="21280">
                  <c:v>21.279</c:v>
                </c:pt>
                <c:pt idx="21281">
                  <c:v>21.28</c:v>
                </c:pt>
                <c:pt idx="21282">
                  <c:v>21.280999999999999</c:v>
                </c:pt>
                <c:pt idx="21283">
                  <c:v>21.282</c:v>
                </c:pt>
                <c:pt idx="21284">
                  <c:v>21.283000000000001</c:v>
                </c:pt>
                <c:pt idx="21285">
                  <c:v>21.283999999999999</c:v>
                </c:pt>
                <c:pt idx="21286">
                  <c:v>21.285</c:v>
                </c:pt>
                <c:pt idx="21287">
                  <c:v>21.286000000000001</c:v>
                </c:pt>
                <c:pt idx="21288">
                  <c:v>21.286999999999999</c:v>
                </c:pt>
                <c:pt idx="21289">
                  <c:v>21.288</c:v>
                </c:pt>
                <c:pt idx="21290">
                  <c:v>21.289000000000001</c:v>
                </c:pt>
                <c:pt idx="21291">
                  <c:v>21.29</c:v>
                </c:pt>
                <c:pt idx="21292">
                  <c:v>21.291</c:v>
                </c:pt>
                <c:pt idx="21293">
                  <c:v>21.292000000000002</c:v>
                </c:pt>
                <c:pt idx="21294">
                  <c:v>21.292999999999999</c:v>
                </c:pt>
                <c:pt idx="21295">
                  <c:v>21.294</c:v>
                </c:pt>
                <c:pt idx="21296">
                  <c:v>21.295000000000002</c:v>
                </c:pt>
                <c:pt idx="21297">
                  <c:v>21.295999999999999</c:v>
                </c:pt>
                <c:pt idx="21298">
                  <c:v>21.297000000000001</c:v>
                </c:pt>
                <c:pt idx="21299">
                  <c:v>21.297999999999998</c:v>
                </c:pt>
                <c:pt idx="21300">
                  <c:v>21.298999999999999</c:v>
                </c:pt>
                <c:pt idx="21301">
                  <c:v>21.3</c:v>
                </c:pt>
                <c:pt idx="21302">
                  <c:v>21.300999999999998</c:v>
                </c:pt>
                <c:pt idx="21303">
                  <c:v>21.302</c:v>
                </c:pt>
                <c:pt idx="21304">
                  <c:v>21.303000000000001</c:v>
                </c:pt>
                <c:pt idx="21305">
                  <c:v>21.303999999999998</c:v>
                </c:pt>
                <c:pt idx="21306">
                  <c:v>21.305</c:v>
                </c:pt>
                <c:pt idx="21307">
                  <c:v>21.306000000000001</c:v>
                </c:pt>
                <c:pt idx="21308">
                  <c:v>21.306999999999999</c:v>
                </c:pt>
                <c:pt idx="21309">
                  <c:v>21.308</c:v>
                </c:pt>
                <c:pt idx="21310">
                  <c:v>21.309000000000001</c:v>
                </c:pt>
                <c:pt idx="21311">
                  <c:v>21.31</c:v>
                </c:pt>
                <c:pt idx="21312">
                  <c:v>21.311</c:v>
                </c:pt>
                <c:pt idx="21313">
                  <c:v>21.312000000000001</c:v>
                </c:pt>
                <c:pt idx="21314">
                  <c:v>21.312999999999999</c:v>
                </c:pt>
                <c:pt idx="21315">
                  <c:v>21.314</c:v>
                </c:pt>
                <c:pt idx="21316">
                  <c:v>21.315000000000001</c:v>
                </c:pt>
                <c:pt idx="21317">
                  <c:v>21.315999999999999</c:v>
                </c:pt>
                <c:pt idx="21318">
                  <c:v>21.317</c:v>
                </c:pt>
                <c:pt idx="21319">
                  <c:v>21.318000000000001</c:v>
                </c:pt>
                <c:pt idx="21320">
                  <c:v>21.318999999999999</c:v>
                </c:pt>
                <c:pt idx="21321">
                  <c:v>21.32</c:v>
                </c:pt>
                <c:pt idx="21322">
                  <c:v>21.321000000000002</c:v>
                </c:pt>
                <c:pt idx="21323">
                  <c:v>21.321999999999999</c:v>
                </c:pt>
                <c:pt idx="21324">
                  <c:v>21.323</c:v>
                </c:pt>
                <c:pt idx="21325">
                  <c:v>21.324000000000002</c:v>
                </c:pt>
                <c:pt idx="21326">
                  <c:v>21.324999999999999</c:v>
                </c:pt>
                <c:pt idx="21327">
                  <c:v>21.326000000000001</c:v>
                </c:pt>
                <c:pt idx="21328">
                  <c:v>21.327000000000002</c:v>
                </c:pt>
                <c:pt idx="21329">
                  <c:v>21.327999999999999</c:v>
                </c:pt>
                <c:pt idx="21330">
                  <c:v>21.329000000000001</c:v>
                </c:pt>
                <c:pt idx="21331">
                  <c:v>21.33</c:v>
                </c:pt>
                <c:pt idx="21332">
                  <c:v>21.331</c:v>
                </c:pt>
                <c:pt idx="21333">
                  <c:v>21.332000000000001</c:v>
                </c:pt>
                <c:pt idx="21334">
                  <c:v>21.332999999999998</c:v>
                </c:pt>
                <c:pt idx="21335">
                  <c:v>21.334</c:v>
                </c:pt>
                <c:pt idx="21336">
                  <c:v>21.335000000000001</c:v>
                </c:pt>
                <c:pt idx="21337">
                  <c:v>21.335999999999999</c:v>
                </c:pt>
                <c:pt idx="21338">
                  <c:v>21.337</c:v>
                </c:pt>
                <c:pt idx="21339">
                  <c:v>21.338000000000001</c:v>
                </c:pt>
                <c:pt idx="21340">
                  <c:v>21.338999999999999</c:v>
                </c:pt>
                <c:pt idx="21341">
                  <c:v>21.34</c:v>
                </c:pt>
                <c:pt idx="21342">
                  <c:v>21.341000000000001</c:v>
                </c:pt>
                <c:pt idx="21343">
                  <c:v>21.341999999999999</c:v>
                </c:pt>
                <c:pt idx="21344">
                  <c:v>21.343</c:v>
                </c:pt>
                <c:pt idx="21345">
                  <c:v>21.344000000000001</c:v>
                </c:pt>
                <c:pt idx="21346">
                  <c:v>21.344999999999999</c:v>
                </c:pt>
                <c:pt idx="21347">
                  <c:v>21.346</c:v>
                </c:pt>
                <c:pt idx="21348">
                  <c:v>21.347000000000001</c:v>
                </c:pt>
                <c:pt idx="21349">
                  <c:v>21.347999999999999</c:v>
                </c:pt>
                <c:pt idx="21350">
                  <c:v>21.349</c:v>
                </c:pt>
                <c:pt idx="21351">
                  <c:v>21.35</c:v>
                </c:pt>
                <c:pt idx="21352">
                  <c:v>21.350999999999999</c:v>
                </c:pt>
                <c:pt idx="21353">
                  <c:v>21.352</c:v>
                </c:pt>
                <c:pt idx="21354">
                  <c:v>21.353000000000002</c:v>
                </c:pt>
                <c:pt idx="21355">
                  <c:v>21.353999999999999</c:v>
                </c:pt>
                <c:pt idx="21356">
                  <c:v>21.355</c:v>
                </c:pt>
                <c:pt idx="21357">
                  <c:v>21.356000000000002</c:v>
                </c:pt>
                <c:pt idx="21358">
                  <c:v>21.356999999999999</c:v>
                </c:pt>
                <c:pt idx="21359">
                  <c:v>21.358000000000001</c:v>
                </c:pt>
                <c:pt idx="21360">
                  <c:v>21.359000000000002</c:v>
                </c:pt>
                <c:pt idx="21361">
                  <c:v>21.36</c:v>
                </c:pt>
                <c:pt idx="21362">
                  <c:v>21.361000000000001</c:v>
                </c:pt>
                <c:pt idx="21363">
                  <c:v>21.361999999999998</c:v>
                </c:pt>
                <c:pt idx="21364">
                  <c:v>21.363</c:v>
                </c:pt>
                <c:pt idx="21365">
                  <c:v>21.364000000000001</c:v>
                </c:pt>
                <c:pt idx="21366">
                  <c:v>21.364999999999998</c:v>
                </c:pt>
                <c:pt idx="21367">
                  <c:v>21.366</c:v>
                </c:pt>
                <c:pt idx="21368">
                  <c:v>21.367000000000001</c:v>
                </c:pt>
                <c:pt idx="21369">
                  <c:v>21.367999999999999</c:v>
                </c:pt>
                <c:pt idx="21370">
                  <c:v>21.369</c:v>
                </c:pt>
                <c:pt idx="21371">
                  <c:v>21.37</c:v>
                </c:pt>
                <c:pt idx="21372">
                  <c:v>21.370999999999999</c:v>
                </c:pt>
                <c:pt idx="21373">
                  <c:v>21.372</c:v>
                </c:pt>
                <c:pt idx="21374">
                  <c:v>21.373000000000001</c:v>
                </c:pt>
                <c:pt idx="21375">
                  <c:v>21.373999999999999</c:v>
                </c:pt>
                <c:pt idx="21376">
                  <c:v>21.375</c:v>
                </c:pt>
                <c:pt idx="21377">
                  <c:v>21.376000000000001</c:v>
                </c:pt>
                <c:pt idx="21378">
                  <c:v>21.376999999999999</c:v>
                </c:pt>
                <c:pt idx="21379">
                  <c:v>21.378</c:v>
                </c:pt>
                <c:pt idx="21380">
                  <c:v>21.379000000000001</c:v>
                </c:pt>
                <c:pt idx="21381">
                  <c:v>21.38</c:v>
                </c:pt>
                <c:pt idx="21382">
                  <c:v>21.381</c:v>
                </c:pt>
                <c:pt idx="21383">
                  <c:v>21.382000000000001</c:v>
                </c:pt>
                <c:pt idx="21384">
                  <c:v>21.382999999999999</c:v>
                </c:pt>
                <c:pt idx="21385">
                  <c:v>21.384</c:v>
                </c:pt>
                <c:pt idx="21386">
                  <c:v>21.385000000000002</c:v>
                </c:pt>
                <c:pt idx="21387">
                  <c:v>21.385999999999999</c:v>
                </c:pt>
                <c:pt idx="21388">
                  <c:v>21.387</c:v>
                </c:pt>
                <c:pt idx="21389">
                  <c:v>21.388000000000002</c:v>
                </c:pt>
                <c:pt idx="21390">
                  <c:v>21.388999999999999</c:v>
                </c:pt>
                <c:pt idx="21391">
                  <c:v>21.39</c:v>
                </c:pt>
                <c:pt idx="21392">
                  <c:v>21.390999999999998</c:v>
                </c:pt>
                <c:pt idx="21393">
                  <c:v>21.391999999999999</c:v>
                </c:pt>
                <c:pt idx="21394">
                  <c:v>21.393000000000001</c:v>
                </c:pt>
                <c:pt idx="21395">
                  <c:v>21.393999999999998</c:v>
                </c:pt>
                <c:pt idx="21396">
                  <c:v>21.395</c:v>
                </c:pt>
                <c:pt idx="21397">
                  <c:v>21.396000000000001</c:v>
                </c:pt>
                <c:pt idx="21398">
                  <c:v>21.396999999999998</c:v>
                </c:pt>
                <c:pt idx="21399">
                  <c:v>21.398</c:v>
                </c:pt>
                <c:pt idx="21400">
                  <c:v>21.399000000000001</c:v>
                </c:pt>
                <c:pt idx="21401">
                  <c:v>21.4</c:v>
                </c:pt>
                <c:pt idx="21402">
                  <c:v>21.401</c:v>
                </c:pt>
                <c:pt idx="21403">
                  <c:v>21.402000000000001</c:v>
                </c:pt>
                <c:pt idx="21404">
                  <c:v>21.402999999999999</c:v>
                </c:pt>
                <c:pt idx="21405">
                  <c:v>21.404</c:v>
                </c:pt>
                <c:pt idx="21406">
                  <c:v>21.405000000000001</c:v>
                </c:pt>
                <c:pt idx="21407">
                  <c:v>21.405999999999999</c:v>
                </c:pt>
                <c:pt idx="21408">
                  <c:v>21.407</c:v>
                </c:pt>
                <c:pt idx="21409">
                  <c:v>21.408000000000001</c:v>
                </c:pt>
                <c:pt idx="21410">
                  <c:v>21.408999999999999</c:v>
                </c:pt>
                <c:pt idx="21411">
                  <c:v>21.41</c:v>
                </c:pt>
                <c:pt idx="21412">
                  <c:v>21.411000000000001</c:v>
                </c:pt>
                <c:pt idx="21413">
                  <c:v>21.411999999999999</c:v>
                </c:pt>
                <c:pt idx="21414">
                  <c:v>21.413</c:v>
                </c:pt>
                <c:pt idx="21415">
                  <c:v>21.414000000000001</c:v>
                </c:pt>
                <c:pt idx="21416">
                  <c:v>21.414999999999999</c:v>
                </c:pt>
                <c:pt idx="21417">
                  <c:v>21.416</c:v>
                </c:pt>
                <c:pt idx="21418">
                  <c:v>21.417000000000002</c:v>
                </c:pt>
                <c:pt idx="21419">
                  <c:v>21.417999999999999</c:v>
                </c:pt>
                <c:pt idx="21420">
                  <c:v>21.419</c:v>
                </c:pt>
                <c:pt idx="21421">
                  <c:v>21.42</c:v>
                </c:pt>
                <c:pt idx="21422">
                  <c:v>21.420999999999999</c:v>
                </c:pt>
                <c:pt idx="21423">
                  <c:v>21.422000000000001</c:v>
                </c:pt>
                <c:pt idx="21424">
                  <c:v>21.422999999999998</c:v>
                </c:pt>
                <c:pt idx="21425">
                  <c:v>21.423999999999999</c:v>
                </c:pt>
                <c:pt idx="21426">
                  <c:v>21.425000000000001</c:v>
                </c:pt>
                <c:pt idx="21427">
                  <c:v>21.425999999999998</c:v>
                </c:pt>
                <c:pt idx="21428">
                  <c:v>21.427</c:v>
                </c:pt>
                <c:pt idx="21429">
                  <c:v>21.428000000000001</c:v>
                </c:pt>
                <c:pt idx="21430">
                  <c:v>21.428999999999998</c:v>
                </c:pt>
                <c:pt idx="21431">
                  <c:v>21.43</c:v>
                </c:pt>
                <c:pt idx="21432">
                  <c:v>21.431000000000001</c:v>
                </c:pt>
                <c:pt idx="21433">
                  <c:v>21.431999999999999</c:v>
                </c:pt>
                <c:pt idx="21434">
                  <c:v>21.433</c:v>
                </c:pt>
                <c:pt idx="21435">
                  <c:v>21.434000000000001</c:v>
                </c:pt>
                <c:pt idx="21436">
                  <c:v>21.434999999999999</c:v>
                </c:pt>
                <c:pt idx="21437">
                  <c:v>21.436</c:v>
                </c:pt>
                <c:pt idx="21438">
                  <c:v>21.437000000000001</c:v>
                </c:pt>
                <c:pt idx="21439">
                  <c:v>21.437999999999999</c:v>
                </c:pt>
                <c:pt idx="21440">
                  <c:v>21.439</c:v>
                </c:pt>
                <c:pt idx="21441">
                  <c:v>21.44</c:v>
                </c:pt>
                <c:pt idx="21442">
                  <c:v>21.440999999999999</c:v>
                </c:pt>
                <c:pt idx="21443">
                  <c:v>21.442</c:v>
                </c:pt>
                <c:pt idx="21444">
                  <c:v>21.443000000000001</c:v>
                </c:pt>
                <c:pt idx="21445">
                  <c:v>21.443999999999999</c:v>
                </c:pt>
                <c:pt idx="21446">
                  <c:v>21.445</c:v>
                </c:pt>
                <c:pt idx="21447">
                  <c:v>21.446000000000002</c:v>
                </c:pt>
                <c:pt idx="21448">
                  <c:v>21.446999999999999</c:v>
                </c:pt>
                <c:pt idx="21449">
                  <c:v>21.448</c:v>
                </c:pt>
                <c:pt idx="21450">
                  <c:v>21.449000000000002</c:v>
                </c:pt>
                <c:pt idx="21451">
                  <c:v>21.45</c:v>
                </c:pt>
                <c:pt idx="21452">
                  <c:v>21.451000000000001</c:v>
                </c:pt>
                <c:pt idx="21453">
                  <c:v>21.452000000000002</c:v>
                </c:pt>
                <c:pt idx="21454">
                  <c:v>21.452999999999999</c:v>
                </c:pt>
                <c:pt idx="21455">
                  <c:v>21.454000000000001</c:v>
                </c:pt>
                <c:pt idx="21456">
                  <c:v>21.454999999999998</c:v>
                </c:pt>
                <c:pt idx="21457">
                  <c:v>21.456</c:v>
                </c:pt>
                <c:pt idx="21458">
                  <c:v>21.457000000000001</c:v>
                </c:pt>
                <c:pt idx="21459">
                  <c:v>21.457999999999998</c:v>
                </c:pt>
                <c:pt idx="21460">
                  <c:v>21.459</c:v>
                </c:pt>
                <c:pt idx="21461">
                  <c:v>21.46</c:v>
                </c:pt>
                <c:pt idx="21462">
                  <c:v>21.460999999999999</c:v>
                </c:pt>
                <c:pt idx="21463">
                  <c:v>21.462</c:v>
                </c:pt>
                <c:pt idx="21464">
                  <c:v>21.463000000000001</c:v>
                </c:pt>
                <c:pt idx="21465">
                  <c:v>21.463999999999999</c:v>
                </c:pt>
                <c:pt idx="21466">
                  <c:v>21.465</c:v>
                </c:pt>
                <c:pt idx="21467">
                  <c:v>21.466000000000001</c:v>
                </c:pt>
                <c:pt idx="21468">
                  <c:v>21.466999999999999</c:v>
                </c:pt>
                <c:pt idx="21469">
                  <c:v>21.468</c:v>
                </c:pt>
                <c:pt idx="21470">
                  <c:v>21.469000000000001</c:v>
                </c:pt>
                <c:pt idx="21471">
                  <c:v>21.47</c:v>
                </c:pt>
                <c:pt idx="21472">
                  <c:v>21.471</c:v>
                </c:pt>
                <c:pt idx="21473">
                  <c:v>21.472000000000001</c:v>
                </c:pt>
                <c:pt idx="21474">
                  <c:v>21.472999999999999</c:v>
                </c:pt>
                <c:pt idx="21475">
                  <c:v>21.474</c:v>
                </c:pt>
                <c:pt idx="21476">
                  <c:v>21.475000000000001</c:v>
                </c:pt>
                <c:pt idx="21477">
                  <c:v>21.475999999999999</c:v>
                </c:pt>
                <c:pt idx="21478">
                  <c:v>21.477</c:v>
                </c:pt>
                <c:pt idx="21479">
                  <c:v>21.478000000000002</c:v>
                </c:pt>
                <c:pt idx="21480">
                  <c:v>21.478999999999999</c:v>
                </c:pt>
                <c:pt idx="21481">
                  <c:v>21.48</c:v>
                </c:pt>
                <c:pt idx="21482">
                  <c:v>21.481000000000002</c:v>
                </c:pt>
                <c:pt idx="21483">
                  <c:v>21.481999999999999</c:v>
                </c:pt>
                <c:pt idx="21484">
                  <c:v>21.483000000000001</c:v>
                </c:pt>
                <c:pt idx="21485">
                  <c:v>21.484000000000002</c:v>
                </c:pt>
                <c:pt idx="21486">
                  <c:v>21.484999999999999</c:v>
                </c:pt>
                <c:pt idx="21487">
                  <c:v>21.486000000000001</c:v>
                </c:pt>
                <c:pt idx="21488">
                  <c:v>21.486999999999998</c:v>
                </c:pt>
                <c:pt idx="21489">
                  <c:v>21.488</c:v>
                </c:pt>
                <c:pt idx="21490">
                  <c:v>21.489000000000001</c:v>
                </c:pt>
                <c:pt idx="21491">
                  <c:v>21.49</c:v>
                </c:pt>
                <c:pt idx="21492">
                  <c:v>21.491</c:v>
                </c:pt>
                <c:pt idx="21493">
                  <c:v>21.492000000000001</c:v>
                </c:pt>
                <c:pt idx="21494">
                  <c:v>21.492999999999999</c:v>
                </c:pt>
                <c:pt idx="21495">
                  <c:v>21.494</c:v>
                </c:pt>
                <c:pt idx="21496">
                  <c:v>21.495000000000001</c:v>
                </c:pt>
                <c:pt idx="21497">
                  <c:v>21.495999999999999</c:v>
                </c:pt>
                <c:pt idx="21498">
                  <c:v>21.497</c:v>
                </c:pt>
                <c:pt idx="21499">
                  <c:v>21.498000000000001</c:v>
                </c:pt>
                <c:pt idx="21500">
                  <c:v>21.498999999999999</c:v>
                </c:pt>
                <c:pt idx="21501">
                  <c:v>21.5</c:v>
                </c:pt>
                <c:pt idx="21502">
                  <c:v>21.501000000000001</c:v>
                </c:pt>
                <c:pt idx="21503">
                  <c:v>21.501999999999999</c:v>
                </c:pt>
                <c:pt idx="21504">
                  <c:v>21.503</c:v>
                </c:pt>
                <c:pt idx="21505">
                  <c:v>21.504000000000001</c:v>
                </c:pt>
                <c:pt idx="21506">
                  <c:v>21.504999999999999</c:v>
                </c:pt>
                <c:pt idx="21507">
                  <c:v>21.506</c:v>
                </c:pt>
                <c:pt idx="21508">
                  <c:v>21.507000000000001</c:v>
                </c:pt>
                <c:pt idx="21509">
                  <c:v>21.507999999999999</c:v>
                </c:pt>
                <c:pt idx="21510">
                  <c:v>21.509</c:v>
                </c:pt>
                <c:pt idx="21511">
                  <c:v>21.51</c:v>
                </c:pt>
                <c:pt idx="21512">
                  <c:v>21.510999999999999</c:v>
                </c:pt>
                <c:pt idx="21513">
                  <c:v>21.512</c:v>
                </c:pt>
                <c:pt idx="21514">
                  <c:v>21.513000000000002</c:v>
                </c:pt>
                <c:pt idx="21515">
                  <c:v>21.513999999999999</c:v>
                </c:pt>
                <c:pt idx="21516">
                  <c:v>21.515000000000001</c:v>
                </c:pt>
                <c:pt idx="21517">
                  <c:v>21.515999999999998</c:v>
                </c:pt>
                <c:pt idx="21518">
                  <c:v>21.516999999999999</c:v>
                </c:pt>
                <c:pt idx="21519">
                  <c:v>21.518000000000001</c:v>
                </c:pt>
                <c:pt idx="21520">
                  <c:v>21.518999999999998</c:v>
                </c:pt>
                <c:pt idx="21521">
                  <c:v>21.52</c:v>
                </c:pt>
                <c:pt idx="21522">
                  <c:v>21.521000000000001</c:v>
                </c:pt>
                <c:pt idx="21523">
                  <c:v>21.521999999999998</c:v>
                </c:pt>
                <c:pt idx="21524">
                  <c:v>21.523</c:v>
                </c:pt>
                <c:pt idx="21525">
                  <c:v>21.524000000000001</c:v>
                </c:pt>
                <c:pt idx="21526">
                  <c:v>21.524999999999999</c:v>
                </c:pt>
                <c:pt idx="21527">
                  <c:v>21.526</c:v>
                </c:pt>
                <c:pt idx="21528">
                  <c:v>21.527000000000001</c:v>
                </c:pt>
                <c:pt idx="21529">
                  <c:v>21.527999999999999</c:v>
                </c:pt>
                <c:pt idx="21530">
                  <c:v>21.529</c:v>
                </c:pt>
                <c:pt idx="21531">
                  <c:v>21.53</c:v>
                </c:pt>
                <c:pt idx="21532">
                  <c:v>21.530999999999999</c:v>
                </c:pt>
                <c:pt idx="21533">
                  <c:v>21.532</c:v>
                </c:pt>
                <c:pt idx="21534">
                  <c:v>21.533000000000001</c:v>
                </c:pt>
                <c:pt idx="21535">
                  <c:v>21.533999999999999</c:v>
                </c:pt>
                <c:pt idx="21536">
                  <c:v>21.535</c:v>
                </c:pt>
                <c:pt idx="21537">
                  <c:v>21.536000000000001</c:v>
                </c:pt>
                <c:pt idx="21538">
                  <c:v>21.536999999999999</c:v>
                </c:pt>
                <c:pt idx="21539">
                  <c:v>21.538</c:v>
                </c:pt>
                <c:pt idx="21540">
                  <c:v>21.539000000000001</c:v>
                </c:pt>
                <c:pt idx="21541">
                  <c:v>21.54</c:v>
                </c:pt>
                <c:pt idx="21542">
                  <c:v>21.541</c:v>
                </c:pt>
                <c:pt idx="21543">
                  <c:v>21.542000000000002</c:v>
                </c:pt>
                <c:pt idx="21544">
                  <c:v>21.542999999999999</c:v>
                </c:pt>
                <c:pt idx="21545">
                  <c:v>21.544</c:v>
                </c:pt>
                <c:pt idx="21546">
                  <c:v>21.545000000000002</c:v>
                </c:pt>
                <c:pt idx="21547">
                  <c:v>21.545999999999999</c:v>
                </c:pt>
                <c:pt idx="21548">
                  <c:v>21.547000000000001</c:v>
                </c:pt>
                <c:pt idx="21549">
                  <c:v>21.547999999999998</c:v>
                </c:pt>
                <c:pt idx="21550">
                  <c:v>21.548999999999999</c:v>
                </c:pt>
                <c:pt idx="21551">
                  <c:v>21.55</c:v>
                </c:pt>
                <c:pt idx="21552">
                  <c:v>21.550999999999998</c:v>
                </c:pt>
                <c:pt idx="21553">
                  <c:v>21.552</c:v>
                </c:pt>
                <c:pt idx="21554">
                  <c:v>21.553000000000001</c:v>
                </c:pt>
                <c:pt idx="21555">
                  <c:v>21.553999999999998</c:v>
                </c:pt>
                <c:pt idx="21556">
                  <c:v>21.555</c:v>
                </c:pt>
                <c:pt idx="21557">
                  <c:v>21.556000000000001</c:v>
                </c:pt>
                <c:pt idx="21558">
                  <c:v>21.556999999999999</c:v>
                </c:pt>
                <c:pt idx="21559">
                  <c:v>21.558</c:v>
                </c:pt>
                <c:pt idx="21560">
                  <c:v>21.559000000000001</c:v>
                </c:pt>
                <c:pt idx="21561">
                  <c:v>21.56</c:v>
                </c:pt>
                <c:pt idx="21562">
                  <c:v>21.561</c:v>
                </c:pt>
                <c:pt idx="21563">
                  <c:v>21.562000000000001</c:v>
                </c:pt>
                <c:pt idx="21564">
                  <c:v>21.562999999999999</c:v>
                </c:pt>
                <c:pt idx="21565">
                  <c:v>21.564</c:v>
                </c:pt>
                <c:pt idx="21566">
                  <c:v>21.565000000000001</c:v>
                </c:pt>
                <c:pt idx="21567">
                  <c:v>21.565999999999999</c:v>
                </c:pt>
                <c:pt idx="21568">
                  <c:v>21.567</c:v>
                </c:pt>
                <c:pt idx="21569">
                  <c:v>21.568000000000001</c:v>
                </c:pt>
                <c:pt idx="21570">
                  <c:v>21.568999999999999</c:v>
                </c:pt>
                <c:pt idx="21571">
                  <c:v>21.57</c:v>
                </c:pt>
                <c:pt idx="21572">
                  <c:v>21.571000000000002</c:v>
                </c:pt>
                <c:pt idx="21573">
                  <c:v>21.571999999999999</c:v>
                </c:pt>
                <c:pt idx="21574">
                  <c:v>21.573</c:v>
                </c:pt>
                <c:pt idx="21575">
                  <c:v>21.574000000000002</c:v>
                </c:pt>
                <c:pt idx="21576">
                  <c:v>21.574999999999999</c:v>
                </c:pt>
                <c:pt idx="21577">
                  <c:v>21.576000000000001</c:v>
                </c:pt>
                <c:pt idx="21578">
                  <c:v>21.577000000000002</c:v>
                </c:pt>
                <c:pt idx="21579">
                  <c:v>21.577999999999999</c:v>
                </c:pt>
                <c:pt idx="21580">
                  <c:v>21.579000000000001</c:v>
                </c:pt>
                <c:pt idx="21581">
                  <c:v>21.58</c:v>
                </c:pt>
                <c:pt idx="21582">
                  <c:v>21.581</c:v>
                </c:pt>
                <c:pt idx="21583">
                  <c:v>21.582000000000001</c:v>
                </c:pt>
                <c:pt idx="21584">
                  <c:v>21.582999999999998</c:v>
                </c:pt>
                <c:pt idx="21585">
                  <c:v>21.584</c:v>
                </c:pt>
                <c:pt idx="21586">
                  <c:v>21.585000000000001</c:v>
                </c:pt>
                <c:pt idx="21587">
                  <c:v>21.585999999999999</c:v>
                </c:pt>
                <c:pt idx="21588">
                  <c:v>21.587</c:v>
                </c:pt>
                <c:pt idx="21589">
                  <c:v>21.588000000000001</c:v>
                </c:pt>
                <c:pt idx="21590">
                  <c:v>21.588999999999999</c:v>
                </c:pt>
                <c:pt idx="21591">
                  <c:v>21.59</c:v>
                </c:pt>
                <c:pt idx="21592">
                  <c:v>21.591000000000001</c:v>
                </c:pt>
                <c:pt idx="21593">
                  <c:v>21.591999999999999</c:v>
                </c:pt>
                <c:pt idx="21594">
                  <c:v>21.593</c:v>
                </c:pt>
                <c:pt idx="21595">
                  <c:v>21.594000000000001</c:v>
                </c:pt>
                <c:pt idx="21596">
                  <c:v>21.594999999999999</c:v>
                </c:pt>
                <c:pt idx="21597">
                  <c:v>21.596</c:v>
                </c:pt>
                <c:pt idx="21598">
                  <c:v>21.597000000000001</c:v>
                </c:pt>
                <c:pt idx="21599">
                  <c:v>21.597999999999999</c:v>
                </c:pt>
                <c:pt idx="21600">
                  <c:v>21.599</c:v>
                </c:pt>
                <c:pt idx="21601">
                  <c:v>21.6</c:v>
                </c:pt>
                <c:pt idx="21602">
                  <c:v>21.600999999999999</c:v>
                </c:pt>
                <c:pt idx="21603">
                  <c:v>21.602</c:v>
                </c:pt>
                <c:pt idx="21604">
                  <c:v>21.603000000000002</c:v>
                </c:pt>
                <c:pt idx="21605">
                  <c:v>21.603999999999999</c:v>
                </c:pt>
                <c:pt idx="21606">
                  <c:v>21.605</c:v>
                </c:pt>
                <c:pt idx="21607">
                  <c:v>21.606000000000002</c:v>
                </c:pt>
                <c:pt idx="21608">
                  <c:v>21.606999999999999</c:v>
                </c:pt>
                <c:pt idx="21609">
                  <c:v>21.608000000000001</c:v>
                </c:pt>
                <c:pt idx="21610">
                  <c:v>21.609000000000002</c:v>
                </c:pt>
                <c:pt idx="21611">
                  <c:v>21.61</c:v>
                </c:pt>
                <c:pt idx="21612">
                  <c:v>21.611000000000001</c:v>
                </c:pt>
                <c:pt idx="21613">
                  <c:v>21.611999999999998</c:v>
                </c:pt>
                <c:pt idx="21614">
                  <c:v>21.613</c:v>
                </c:pt>
                <c:pt idx="21615">
                  <c:v>21.614000000000001</c:v>
                </c:pt>
                <c:pt idx="21616">
                  <c:v>21.614999999999998</c:v>
                </c:pt>
                <c:pt idx="21617">
                  <c:v>21.616</c:v>
                </c:pt>
                <c:pt idx="21618">
                  <c:v>21.617000000000001</c:v>
                </c:pt>
                <c:pt idx="21619">
                  <c:v>21.617999999999999</c:v>
                </c:pt>
                <c:pt idx="21620">
                  <c:v>21.619</c:v>
                </c:pt>
                <c:pt idx="21621">
                  <c:v>21.62</c:v>
                </c:pt>
                <c:pt idx="21622">
                  <c:v>21.620999999999999</c:v>
                </c:pt>
                <c:pt idx="21623">
                  <c:v>21.622</c:v>
                </c:pt>
                <c:pt idx="21624">
                  <c:v>21.623000000000001</c:v>
                </c:pt>
                <c:pt idx="21625">
                  <c:v>21.623999999999999</c:v>
                </c:pt>
                <c:pt idx="21626">
                  <c:v>21.625</c:v>
                </c:pt>
                <c:pt idx="21627">
                  <c:v>21.626000000000001</c:v>
                </c:pt>
                <c:pt idx="21628">
                  <c:v>21.626999999999999</c:v>
                </c:pt>
                <c:pt idx="21629">
                  <c:v>21.628</c:v>
                </c:pt>
                <c:pt idx="21630">
                  <c:v>21.629000000000001</c:v>
                </c:pt>
                <c:pt idx="21631">
                  <c:v>21.63</c:v>
                </c:pt>
                <c:pt idx="21632">
                  <c:v>21.631</c:v>
                </c:pt>
                <c:pt idx="21633">
                  <c:v>21.632000000000001</c:v>
                </c:pt>
                <c:pt idx="21634">
                  <c:v>21.632999999999999</c:v>
                </c:pt>
                <c:pt idx="21635">
                  <c:v>21.634</c:v>
                </c:pt>
                <c:pt idx="21636">
                  <c:v>21.635000000000002</c:v>
                </c:pt>
                <c:pt idx="21637">
                  <c:v>21.635999999999999</c:v>
                </c:pt>
                <c:pt idx="21638">
                  <c:v>21.637</c:v>
                </c:pt>
                <c:pt idx="21639">
                  <c:v>21.638000000000002</c:v>
                </c:pt>
                <c:pt idx="21640">
                  <c:v>21.638999999999999</c:v>
                </c:pt>
                <c:pt idx="21641">
                  <c:v>21.64</c:v>
                </c:pt>
                <c:pt idx="21642">
                  <c:v>21.640999999999998</c:v>
                </c:pt>
                <c:pt idx="21643">
                  <c:v>21.641999999999999</c:v>
                </c:pt>
                <c:pt idx="21644">
                  <c:v>21.643000000000001</c:v>
                </c:pt>
                <c:pt idx="21645">
                  <c:v>21.643999999999998</c:v>
                </c:pt>
                <c:pt idx="21646">
                  <c:v>21.645</c:v>
                </c:pt>
                <c:pt idx="21647">
                  <c:v>21.646000000000001</c:v>
                </c:pt>
                <c:pt idx="21648">
                  <c:v>21.646999999999998</c:v>
                </c:pt>
                <c:pt idx="21649">
                  <c:v>21.648</c:v>
                </c:pt>
                <c:pt idx="21650">
                  <c:v>21.649000000000001</c:v>
                </c:pt>
                <c:pt idx="21651">
                  <c:v>21.65</c:v>
                </c:pt>
                <c:pt idx="21652">
                  <c:v>21.651</c:v>
                </c:pt>
                <c:pt idx="21653">
                  <c:v>21.652000000000001</c:v>
                </c:pt>
                <c:pt idx="21654">
                  <c:v>21.652999999999999</c:v>
                </c:pt>
                <c:pt idx="21655">
                  <c:v>21.654</c:v>
                </c:pt>
                <c:pt idx="21656">
                  <c:v>21.655000000000001</c:v>
                </c:pt>
                <c:pt idx="21657">
                  <c:v>21.655999999999999</c:v>
                </c:pt>
                <c:pt idx="21658">
                  <c:v>21.657</c:v>
                </c:pt>
                <c:pt idx="21659">
                  <c:v>21.658000000000001</c:v>
                </c:pt>
                <c:pt idx="21660">
                  <c:v>21.658999999999999</c:v>
                </c:pt>
                <c:pt idx="21661">
                  <c:v>21.66</c:v>
                </c:pt>
                <c:pt idx="21662">
                  <c:v>21.661000000000001</c:v>
                </c:pt>
                <c:pt idx="21663">
                  <c:v>21.661999999999999</c:v>
                </c:pt>
                <c:pt idx="21664">
                  <c:v>21.663</c:v>
                </c:pt>
                <c:pt idx="21665">
                  <c:v>21.664000000000001</c:v>
                </c:pt>
                <c:pt idx="21666">
                  <c:v>21.664999999999999</c:v>
                </c:pt>
                <c:pt idx="21667">
                  <c:v>21.666</c:v>
                </c:pt>
                <c:pt idx="21668">
                  <c:v>21.667000000000002</c:v>
                </c:pt>
                <c:pt idx="21669">
                  <c:v>21.667999999999999</c:v>
                </c:pt>
                <c:pt idx="21670">
                  <c:v>21.669</c:v>
                </c:pt>
                <c:pt idx="21671">
                  <c:v>21.67</c:v>
                </c:pt>
                <c:pt idx="21672">
                  <c:v>21.670999999999999</c:v>
                </c:pt>
                <c:pt idx="21673">
                  <c:v>21.672000000000001</c:v>
                </c:pt>
                <c:pt idx="21674">
                  <c:v>21.672999999999998</c:v>
                </c:pt>
                <c:pt idx="21675">
                  <c:v>21.673999999999999</c:v>
                </c:pt>
                <c:pt idx="21676">
                  <c:v>21.675000000000001</c:v>
                </c:pt>
                <c:pt idx="21677">
                  <c:v>21.675999999999998</c:v>
                </c:pt>
                <c:pt idx="21678">
                  <c:v>21.677</c:v>
                </c:pt>
                <c:pt idx="21679">
                  <c:v>21.678000000000001</c:v>
                </c:pt>
                <c:pt idx="21680">
                  <c:v>21.678999999999998</c:v>
                </c:pt>
                <c:pt idx="21681">
                  <c:v>21.68</c:v>
                </c:pt>
                <c:pt idx="21682">
                  <c:v>21.681000000000001</c:v>
                </c:pt>
                <c:pt idx="21683">
                  <c:v>21.681999999999999</c:v>
                </c:pt>
                <c:pt idx="21684">
                  <c:v>21.683</c:v>
                </c:pt>
                <c:pt idx="21685">
                  <c:v>21.684000000000001</c:v>
                </c:pt>
                <c:pt idx="21686">
                  <c:v>21.684999999999999</c:v>
                </c:pt>
                <c:pt idx="21687">
                  <c:v>21.686</c:v>
                </c:pt>
                <c:pt idx="21688">
                  <c:v>21.687000000000001</c:v>
                </c:pt>
                <c:pt idx="21689">
                  <c:v>21.687999999999999</c:v>
                </c:pt>
                <c:pt idx="21690">
                  <c:v>21.689</c:v>
                </c:pt>
                <c:pt idx="21691">
                  <c:v>21.69</c:v>
                </c:pt>
                <c:pt idx="21692">
                  <c:v>21.690999999999999</c:v>
                </c:pt>
                <c:pt idx="21693">
                  <c:v>21.692</c:v>
                </c:pt>
                <c:pt idx="21694">
                  <c:v>21.693000000000001</c:v>
                </c:pt>
                <c:pt idx="21695">
                  <c:v>21.693999999999999</c:v>
                </c:pt>
                <c:pt idx="21696">
                  <c:v>21.695</c:v>
                </c:pt>
                <c:pt idx="21697">
                  <c:v>21.696000000000002</c:v>
                </c:pt>
                <c:pt idx="21698">
                  <c:v>21.696999999999999</c:v>
                </c:pt>
                <c:pt idx="21699">
                  <c:v>21.698</c:v>
                </c:pt>
                <c:pt idx="21700">
                  <c:v>21.699000000000002</c:v>
                </c:pt>
                <c:pt idx="21701">
                  <c:v>21.7</c:v>
                </c:pt>
                <c:pt idx="21702">
                  <c:v>21.701000000000001</c:v>
                </c:pt>
                <c:pt idx="21703">
                  <c:v>21.702000000000002</c:v>
                </c:pt>
                <c:pt idx="21704">
                  <c:v>21.702999999999999</c:v>
                </c:pt>
                <c:pt idx="21705">
                  <c:v>21.704000000000001</c:v>
                </c:pt>
                <c:pt idx="21706">
                  <c:v>21.704999999999998</c:v>
                </c:pt>
                <c:pt idx="21707">
                  <c:v>21.706</c:v>
                </c:pt>
                <c:pt idx="21708">
                  <c:v>21.707000000000001</c:v>
                </c:pt>
                <c:pt idx="21709">
                  <c:v>21.707999999999998</c:v>
                </c:pt>
                <c:pt idx="21710">
                  <c:v>21.709</c:v>
                </c:pt>
                <c:pt idx="21711">
                  <c:v>21.71</c:v>
                </c:pt>
                <c:pt idx="21712">
                  <c:v>21.710999999999999</c:v>
                </c:pt>
                <c:pt idx="21713">
                  <c:v>21.712</c:v>
                </c:pt>
                <c:pt idx="21714">
                  <c:v>21.713000000000001</c:v>
                </c:pt>
                <c:pt idx="21715">
                  <c:v>21.713999999999999</c:v>
                </c:pt>
                <c:pt idx="21716">
                  <c:v>21.715</c:v>
                </c:pt>
                <c:pt idx="21717">
                  <c:v>21.716000000000001</c:v>
                </c:pt>
                <c:pt idx="21718">
                  <c:v>21.716999999999999</c:v>
                </c:pt>
                <c:pt idx="21719">
                  <c:v>21.718</c:v>
                </c:pt>
                <c:pt idx="21720">
                  <c:v>21.719000000000001</c:v>
                </c:pt>
                <c:pt idx="21721">
                  <c:v>21.72</c:v>
                </c:pt>
                <c:pt idx="21722">
                  <c:v>21.721</c:v>
                </c:pt>
                <c:pt idx="21723">
                  <c:v>21.722000000000001</c:v>
                </c:pt>
                <c:pt idx="21724">
                  <c:v>21.722999999999999</c:v>
                </c:pt>
                <c:pt idx="21725">
                  <c:v>21.724</c:v>
                </c:pt>
                <c:pt idx="21726">
                  <c:v>21.725000000000001</c:v>
                </c:pt>
                <c:pt idx="21727">
                  <c:v>21.725999999999999</c:v>
                </c:pt>
                <c:pt idx="21728">
                  <c:v>21.727</c:v>
                </c:pt>
                <c:pt idx="21729">
                  <c:v>21.728000000000002</c:v>
                </c:pt>
                <c:pt idx="21730">
                  <c:v>21.728999999999999</c:v>
                </c:pt>
                <c:pt idx="21731">
                  <c:v>21.73</c:v>
                </c:pt>
                <c:pt idx="21732">
                  <c:v>21.731000000000002</c:v>
                </c:pt>
                <c:pt idx="21733">
                  <c:v>21.731999999999999</c:v>
                </c:pt>
                <c:pt idx="21734">
                  <c:v>21.733000000000001</c:v>
                </c:pt>
                <c:pt idx="21735">
                  <c:v>21.734000000000002</c:v>
                </c:pt>
                <c:pt idx="21736">
                  <c:v>21.734999999999999</c:v>
                </c:pt>
                <c:pt idx="21737">
                  <c:v>21.736000000000001</c:v>
                </c:pt>
                <c:pt idx="21738">
                  <c:v>21.736999999999998</c:v>
                </c:pt>
                <c:pt idx="21739">
                  <c:v>21.738</c:v>
                </c:pt>
                <c:pt idx="21740">
                  <c:v>21.739000000000001</c:v>
                </c:pt>
                <c:pt idx="21741">
                  <c:v>21.74</c:v>
                </c:pt>
                <c:pt idx="21742">
                  <c:v>21.741</c:v>
                </c:pt>
                <c:pt idx="21743">
                  <c:v>21.742000000000001</c:v>
                </c:pt>
                <c:pt idx="21744">
                  <c:v>21.742999999999999</c:v>
                </c:pt>
                <c:pt idx="21745">
                  <c:v>21.744</c:v>
                </c:pt>
                <c:pt idx="21746">
                  <c:v>21.745000000000001</c:v>
                </c:pt>
                <c:pt idx="21747">
                  <c:v>21.745999999999999</c:v>
                </c:pt>
                <c:pt idx="21748">
                  <c:v>21.747</c:v>
                </c:pt>
                <c:pt idx="21749">
                  <c:v>21.748000000000001</c:v>
                </c:pt>
                <c:pt idx="21750">
                  <c:v>21.748999999999999</c:v>
                </c:pt>
                <c:pt idx="21751">
                  <c:v>21.75</c:v>
                </c:pt>
                <c:pt idx="21752">
                  <c:v>21.751000000000001</c:v>
                </c:pt>
                <c:pt idx="21753">
                  <c:v>21.751999999999999</c:v>
                </c:pt>
                <c:pt idx="21754">
                  <c:v>21.753</c:v>
                </c:pt>
                <c:pt idx="21755">
                  <c:v>21.754000000000001</c:v>
                </c:pt>
                <c:pt idx="21756">
                  <c:v>21.754999999999999</c:v>
                </c:pt>
                <c:pt idx="21757">
                  <c:v>21.756</c:v>
                </c:pt>
                <c:pt idx="21758">
                  <c:v>21.757000000000001</c:v>
                </c:pt>
                <c:pt idx="21759">
                  <c:v>21.757999999999999</c:v>
                </c:pt>
                <c:pt idx="21760">
                  <c:v>21.759</c:v>
                </c:pt>
                <c:pt idx="21761">
                  <c:v>21.76</c:v>
                </c:pt>
                <c:pt idx="21762">
                  <c:v>21.760999999999999</c:v>
                </c:pt>
                <c:pt idx="21763">
                  <c:v>21.762</c:v>
                </c:pt>
                <c:pt idx="21764">
                  <c:v>21.763000000000002</c:v>
                </c:pt>
                <c:pt idx="21765">
                  <c:v>21.763999999999999</c:v>
                </c:pt>
                <c:pt idx="21766">
                  <c:v>21.765000000000001</c:v>
                </c:pt>
                <c:pt idx="21767">
                  <c:v>21.765999999999998</c:v>
                </c:pt>
                <c:pt idx="21768">
                  <c:v>21.766999999999999</c:v>
                </c:pt>
                <c:pt idx="21769">
                  <c:v>21.768000000000001</c:v>
                </c:pt>
                <c:pt idx="21770">
                  <c:v>21.768999999999998</c:v>
                </c:pt>
                <c:pt idx="21771">
                  <c:v>21.77</c:v>
                </c:pt>
                <c:pt idx="21772">
                  <c:v>21.771000000000001</c:v>
                </c:pt>
                <c:pt idx="21773">
                  <c:v>21.771999999999998</c:v>
                </c:pt>
                <c:pt idx="21774">
                  <c:v>21.773</c:v>
                </c:pt>
                <c:pt idx="21775">
                  <c:v>21.774000000000001</c:v>
                </c:pt>
                <c:pt idx="21776">
                  <c:v>21.774999999999999</c:v>
                </c:pt>
                <c:pt idx="21777">
                  <c:v>21.776</c:v>
                </c:pt>
                <c:pt idx="21778">
                  <c:v>21.777000000000001</c:v>
                </c:pt>
                <c:pt idx="21779">
                  <c:v>21.777999999999999</c:v>
                </c:pt>
                <c:pt idx="21780">
                  <c:v>21.779</c:v>
                </c:pt>
                <c:pt idx="21781">
                  <c:v>21.78</c:v>
                </c:pt>
                <c:pt idx="21782">
                  <c:v>21.780999999999999</c:v>
                </c:pt>
                <c:pt idx="21783">
                  <c:v>21.782</c:v>
                </c:pt>
                <c:pt idx="21784">
                  <c:v>21.783000000000001</c:v>
                </c:pt>
                <c:pt idx="21785">
                  <c:v>21.783999999999999</c:v>
                </c:pt>
                <c:pt idx="21786">
                  <c:v>21.785</c:v>
                </c:pt>
                <c:pt idx="21787">
                  <c:v>21.786000000000001</c:v>
                </c:pt>
                <c:pt idx="21788">
                  <c:v>21.786999999999999</c:v>
                </c:pt>
                <c:pt idx="21789">
                  <c:v>21.788</c:v>
                </c:pt>
                <c:pt idx="21790">
                  <c:v>21.789000000000001</c:v>
                </c:pt>
                <c:pt idx="21791">
                  <c:v>21.79</c:v>
                </c:pt>
                <c:pt idx="21792">
                  <c:v>21.791</c:v>
                </c:pt>
                <c:pt idx="21793">
                  <c:v>21.792000000000002</c:v>
                </c:pt>
                <c:pt idx="21794">
                  <c:v>21.792999999999999</c:v>
                </c:pt>
                <c:pt idx="21795">
                  <c:v>21.794</c:v>
                </c:pt>
                <c:pt idx="21796">
                  <c:v>21.795000000000002</c:v>
                </c:pt>
                <c:pt idx="21797">
                  <c:v>21.795999999999999</c:v>
                </c:pt>
                <c:pt idx="21798">
                  <c:v>21.797000000000001</c:v>
                </c:pt>
                <c:pt idx="21799">
                  <c:v>21.797999999999998</c:v>
                </c:pt>
                <c:pt idx="21800">
                  <c:v>21.798999999999999</c:v>
                </c:pt>
                <c:pt idx="21801">
                  <c:v>21.8</c:v>
                </c:pt>
                <c:pt idx="21802">
                  <c:v>21.800999999999998</c:v>
                </c:pt>
                <c:pt idx="21803">
                  <c:v>21.802</c:v>
                </c:pt>
                <c:pt idx="21804">
                  <c:v>21.803000000000001</c:v>
                </c:pt>
                <c:pt idx="21805">
                  <c:v>21.803999999999998</c:v>
                </c:pt>
                <c:pt idx="21806">
                  <c:v>21.805</c:v>
                </c:pt>
                <c:pt idx="21807">
                  <c:v>21.806000000000001</c:v>
                </c:pt>
                <c:pt idx="21808">
                  <c:v>21.806999999999999</c:v>
                </c:pt>
                <c:pt idx="21809">
                  <c:v>21.808</c:v>
                </c:pt>
                <c:pt idx="21810">
                  <c:v>21.809000000000001</c:v>
                </c:pt>
                <c:pt idx="21811">
                  <c:v>21.81</c:v>
                </c:pt>
                <c:pt idx="21812">
                  <c:v>21.811</c:v>
                </c:pt>
                <c:pt idx="21813">
                  <c:v>21.812000000000001</c:v>
                </c:pt>
                <c:pt idx="21814">
                  <c:v>21.812999999999999</c:v>
                </c:pt>
                <c:pt idx="21815">
                  <c:v>21.814</c:v>
                </c:pt>
                <c:pt idx="21816">
                  <c:v>21.815000000000001</c:v>
                </c:pt>
                <c:pt idx="21817">
                  <c:v>21.815999999999999</c:v>
                </c:pt>
                <c:pt idx="21818">
                  <c:v>21.817</c:v>
                </c:pt>
                <c:pt idx="21819">
                  <c:v>21.818000000000001</c:v>
                </c:pt>
                <c:pt idx="21820">
                  <c:v>21.818999999999999</c:v>
                </c:pt>
                <c:pt idx="21821">
                  <c:v>21.82</c:v>
                </c:pt>
                <c:pt idx="21822">
                  <c:v>21.821000000000002</c:v>
                </c:pt>
                <c:pt idx="21823">
                  <c:v>21.821999999999999</c:v>
                </c:pt>
                <c:pt idx="21824">
                  <c:v>21.823</c:v>
                </c:pt>
                <c:pt idx="21825">
                  <c:v>21.824000000000002</c:v>
                </c:pt>
                <c:pt idx="21826">
                  <c:v>21.824999999999999</c:v>
                </c:pt>
                <c:pt idx="21827">
                  <c:v>21.826000000000001</c:v>
                </c:pt>
                <c:pt idx="21828">
                  <c:v>21.827000000000002</c:v>
                </c:pt>
                <c:pt idx="21829">
                  <c:v>21.827999999999999</c:v>
                </c:pt>
                <c:pt idx="21830">
                  <c:v>21.829000000000001</c:v>
                </c:pt>
                <c:pt idx="21831">
                  <c:v>21.83</c:v>
                </c:pt>
                <c:pt idx="21832">
                  <c:v>21.831</c:v>
                </c:pt>
                <c:pt idx="21833">
                  <c:v>21.832000000000001</c:v>
                </c:pt>
                <c:pt idx="21834">
                  <c:v>21.832999999999998</c:v>
                </c:pt>
                <c:pt idx="21835">
                  <c:v>21.834</c:v>
                </c:pt>
                <c:pt idx="21836">
                  <c:v>21.835000000000001</c:v>
                </c:pt>
                <c:pt idx="21837">
                  <c:v>21.835999999999999</c:v>
                </c:pt>
                <c:pt idx="21838">
                  <c:v>21.837</c:v>
                </c:pt>
                <c:pt idx="21839">
                  <c:v>21.838000000000001</c:v>
                </c:pt>
                <c:pt idx="21840">
                  <c:v>21.838999999999999</c:v>
                </c:pt>
                <c:pt idx="21841">
                  <c:v>21.84</c:v>
                </c:pt>
                <c:pt idx="21842">
                  <c:v>21.841000000000001</c:v>
                </c:pt>
                <c:pt idx="21843">
                  <c:v>21.841999999999999</c:v>
                </c:pt>
                <c:pt idx="21844">
                  <c:v>21.843</c:v>
                </c:pt>
                <c:pt idx="21845">
                  <c:v>21.844000000000001</c:v>
                </c:pt>
                <c:pt idx="21846">
                  <c:v>21.844999999999999</c:v>
                </c:pt>
                <c:pt idx="21847">
                  <c:v>21.846</c:v>
                </c:pt>
                <c:pt idx="21848">
                  <c:v>21.847000000000001</c:v>
                </c:pt>
                <c:pt idx="21849">
                  <c:v>21.847999999999999</c:v>
                </c:pt>
                <c:pt idx="21850">
                  <c:v>21.849</c:v>
                </c:pt>
                <c:pt idx="21851">
                  <c:v>21.85</c:v>
                </c:pt>
                <c:pt idx="21852">
                  <c:v>21.850999999999999</c:v>
                </c:pt>
                <c:pt idx="21853">
                  <c:v>21.852</c:v>
                </c:pt>
                <c:pt idx="21854">
                  <c:v>21.853000000000002</c:v>
                </c:pt>
                <c:pt idx="21855">
                  <c:v>21.853999999999999</c:v>
                </c:pt>
                <c:pt idx="21856">
                  <c:v>21.855</c:v>
                </c:pt>
                <c:pt idx="21857">
                  <c:v>21.856000000000002</c:v>
                </c:pt>
                <c:pt idx="21858">
                  <c:v>21.856999999999999</c:v>
                </c:pt>
                <c:pt idx="21859">
                  <c:v>21.858000000000001</c:v>
                </c:pt>
                <c:pt idx="21860">
                  <c:v>21.859000000000002</c:v>
                </c:pt>
                <c:pt idx="21861">
                  <c:v>21.86</c:v>
                </c:pt>
                <c:pt idx="21862">
                  <c:v>21.861000000000001</c:v>
                </c:pt>
                <c:pt idx="21863">
                  <c:v>21.861999999999998</c:v>
                </c:pt>
                <c:pt idx="21864">
                  <c:v>21.863</c:v>
                </c:pt>
                <c:pt idx="21865">
                  <c:v>21.864000000000001</c:v>
                </c:pt>
                <c:pt idx="21866">
                  <c:v>21.864999999999998</c:v>
                </c:pt>
                <c:pt idx="21867">
                  <c:v>21.866</c:v>
                </c:pt>
                <c:pt idx="21868">
                  <c:v>21.867000000000001</c:v>
                </c:pt>
                <c:pt idx="21869">
                  <c:v>21.867999999999999</c:v>
                </c:pt>
                <c:pt idx="21870">
                  <c:v>21.869</c:v>
                </c:pt>
                <c:pt idx="21871">
                  <c:v>21.87</c:v>
                </c:pt>
                <c:pt idx="21872">
                  <c:v>21.870999999999999</c:v>
                </c:pt>
                <c:pt idx="21873">
                  <c:v>21.872</c:v>
                </c:pt>
                <c:pt idx="21874">
                  <c:v>21.873000000000001</c:v>
                </c:pt>
                <c:pt idx="21875">
                  <c:v>21.873999999999999</c:v>
                </c:pt>
                <c:pt idx="21876">
                  <c:v>21.875</c:v>
                </c:pt>
                <c:pt idx="21877">
                  <c:v>21.876000000000001</c:v>
                </c:pt>
                <c:pt idx="21878">
                  <c:v>21.876999999999999</c:v>
                </c:pt>
                <c:pt idx="21879">
                  <c:v>21.878</c:v>
                </c:pt>
                <c:pt idx="21880">
                  <c:v>21.879000000000001</c:v>
                </c:pt>
                <c:pt idx="21881">
                  <c:v>21.88</c:v>
                </c:pt>
                <c:pt idx="21882">
                  <c:v>21.881</c:v>
                </c:pt>
                <c:pt idx="21883">
                  <c:v>21.882000000000001</c:v>
                </c:pt>
                <c:pt idx="21884">
                  <c:v>21.882999999999999</c:v>
                </c:pt>
                <c:pt idx="21885">
                  <c:v>21.884</c:v>
                </c:pt>
                <c:pt idx="21886">
                  <c:v>21.885000000000002</c:v>
                </c:pt>
                <c:pt idx="21887">
                  <c:v>21.885999999999999</c:v>
                </c:pt>
                <c:pt idx="21888">
                  <c:v>21.887</c:v>
                </c:pt>
                <c:pt idx="21889">
                  <c:v>21.888000000000002</c:v>
                </c:pt>
                <c:pt idx="21890">
                  <c:v>21.888999999999999</c:v>
                </c:pt>
                <c:pt idx="21891">
                  <c:v>21.89</c:v>
                </c:pt>
                <c:pt idx="21892">
                  <c:v>21.890999999999998</c:v>
                </c:pt>
                <c:pt idx="21893">
                  <c:v>21.891999999999999</c:v>
                </c:pt>
                <c:pt idx="21894">
                  <c:v>21.893000000000001</c:v>
                </c:pt>
                <c:pt idx="21895">
                  <c:v>21.893999999999998</c:v>
                </c:pt>
                <c:pt idx="21896">
                  <c:v>21.895</c:v>
                </c:pt>
                <c:pt idx="21897">
                  <c:v>21.896000000000001</c:v>
                </c:pt>
                <c:pt idx="21898">
                  <c:v>21.896999999999998</c:v>
                </c:pt>
                <c:pt idx="21899">
                  <c:v>21.898</c:v>
                </c:pt>
                <c:pt idx="21900">
                  <c:v>21.899000000000001</c:v>
                </c:pt>
                <c:pt idx="21901">
                  <c:v>21.9</c:v>
                </c:pt>
                <c:pt idx="21902">
                  <c:v>21.901</c:v>
                </c:pt>
                <c:pt idx="21903">
                  <c:v>21.902000000000001</c:v>
                </c:pt>
                <c:pt idx="21904">
                  <c:v>21.902999999999999</c:v>
                </c:pt>
                <c:pt idx="21905">
                  <c:v>21.904</c:v>
                </c:pt>
                <c:pt idx="21906">
                  <c:v>21.905000000000001</c:v>
                </c:pt>
                <c:pt idx="21907">
                  <c:v>21.905999999999999</c:v>
                </c:pt>
                <c:pt idx="21908">
                  <c:v>21.907</c:v>
                </c:pt>
                <c:pt idx="21909">
                  <c:v>21.908000000000001</c:v>
                </c:pt>
                <c:pt idx="21910">
                  <c:v>21.908999999999999</c:v>
                </c:pt>
                <c:pt idx="21911">
                  <c:v>21.91</c:v>
                </c:pt>
                <c:pt idx="21912">
                  <c:v>21.911000000000001</c:v>
                </c:pt>
                <c:pt idx="21913">
                  <c:v>21.911999999999999</c:v>
                </c:pt>
                <c:pt idx="21914">
                  <c:v>21.913</c:v>
                </c:pt>
                <c:pt idx="21915">
                  <c:v>21.914000000000001</c:v>
                </c:pt>
                <c:pt idx="21916">
                  <c:v>21.914999999999999</c:v>
                </c:pt>
                <c:pt idx="21917">
                  <c:v>21.916</c:v>
                </c:pt>
                <c:pt idx="21918">
                  <c:v>21.917000000000002</c:v>
                </c:pt>
                <c:pt idx="21919">
                  <c:v>21.917999999999999</c:v>
                </c:pt>
                <c:pt idx="21920">
                  <c:v>21.919</c:v>
                </c:pt>
                <c:pt idx="21921">
                  <c:v>21.92</c:v>
                </c:pt>
                <c:pt idx="21922">
                  <c:v>21.920999999999999</c:v>
                </c:pt>
                <c:pt idx="21923">
                  <c:v>21.922000000000001</c:v>
                </c:pt>
                <c:pt idx="21924">
                  <c:v>21.922999999999998</c:v>
                </c:pt>
                <c:pt idx="21925">
                  <c:v>21.923999999999999</c:v>
                </c:pt>
                <c:pt idx="21926">
                  <c:v>21.925000000000001</c:v>
                </c:pt>
                <c:pt idx="21927">
                  <c:v>21.925999999999998</c:v>
                </c:pt>
                <c:pt idx="21928">
                  <c:v>21.927</c:v>
                </c:pt>
                <c:pt idx="21929">
                  <c:v>21.928000000000001</c:v>
                </c:pt>
                <c:pt idx="21930">
                  <c:v>21.928999999999998</c:v>
                </c:pt>
                <c:pt idx="21931">
                  <c:v>21.93</c:v>
                </c:pt>
                <c:pt idx="21932">
                  <c:v>21.931000000000001</c:v>
                </c:pt>
                <c:pt idx="21933">
                  <c:v>21.931999999999999</c:v>
                </c:pt>
                <c:pt idx="21934">
                  <c:v>21.933</c:v>
                </c:pt>
                <c:pt idx="21935">
                  <c:v>21.934000000000001</c:v>
                </c:pt>
                <c:pt idx="21936">
                  <c:v>21.934999999999999</c:v>
                </c:pt>
                <c:pt idx="21937">
                  <c:v>21.936</c:v>
                </c:pt>
                <c:pt idx="21938">
                  <c:v>21.937000000000001</c:v>
                </c:pt>
                <c:pt idx="21939">
                  <c:v>21.937999999999999</c:v>
                </c:pt>
                <c:pt idx="21940">
                  <c:v>21.939</c:v>
                </c:pt>
                <c:pt idx="21941">
                  <c:v>21.94</c:v>
                </c:pt>
                <c:pt idx="21942">
                  <c:v>21.940999999999999</c:v>
                </c:pt>
                <c:pt idx="21943">
                  <c:v>21.942</c:v>
                </c:pt>
                <c:pt idx="21944">
                  <c:v>21.943000000000001</c:v>
                </c:pt>
                <c:pt idx="21945">
                  <c:v>21.943999999999999</c:v>
                </c:pt>
                <c:pt idx="21946">
                  <c:v>21.945</c:v>
                </c:pt>
                <c:pt idx="21947">
                  <c:v>21.946000000000002</c:v>
                </c:pt>
                <c:pt idx="21948">
                  <c:v>21.946999999999999</c:v>
                </c:pt>
                <c:pt idx="21949">
                  <c:v>21.948</c:v>
                </c:pt>
                <c:pt idx="21950">
                  <c:v>21.949000000000002</c:v>
                </c:pt>
                <c:pt idx="21951">
                  <c:v>21.95</c:v>
                </c:pt>
                <c:pt idx="21952">
                  <c:v>21.951000000000001</c:v>
                </c:pt>
                <c:pt idx="21953">
                  <c:v>21.952000000000002</c:v>
                </c:pt>
                <c:pt idx="21954">
                  <c:v>21.952999999999999</c:v>
                </c:pt>
                <c:pt idx="21955">
                  <c:v>21.954000000000001</c:v>
                </c:pt>
                <c:pt idx="21956">
                  <c:v>21.954999999999998</c:v>
                </c:pt>
                <c:pt idx="21957">
                  <c:v>21.956</c:v>
                </c:pt>
                <c:pt idx="21958">
                  <c:v>21.957000000000001</c:v>
                </c:pt>
                <c:pt idx="21959">
                  <c:v>21.957999999999998</c:v>
                </c:pt>
                <c:pt idx="21960">
                  <c:v>21.959</c:v>
                </c:pt>
                <c:pt idx="21961">
                  <c:v>21.96</c:v>
                </c:pt>
                <c:pt idx="21962">
                  <c:v>21.960999999999999</c:v>
                </c:pt>
                <c:pt idx="21963">
                  <c:v>21.962</c:v>
                </c:pt>
                <c:pt idx="21964">
                  <c:v>21.963000000000001</c:v>
                </c:pt>
                <c:pt idx="21965">
                  <c:v>21.963999999999999</c:v>
                </c:pt>
                <c:pt idx="21966">
                  <c:v>21.965</c:v>
                </c:pt>
                <c:pt idx="21967">
                  <c:v>21.966000000000001</c:v>
                </c:pt>
                <c:pt idx="21968">
                  <c:v>21.966999999999999</c:v>
                </c:pt>
                <c:pt idx="21969">
                  <c:v>21.968</c:v>
                </c:pt>
                <c:pt idx="21970">
                  <c:v>21.969000000000001</c:v>
                </c:pt>
                <c:pt idx="21971">
                  <c:v>21.97</c:v>
                </c:pt>
                <c:pt idx="21972">
                  <c:v>21.971</c:v>
                </c:pt>
                <c:pt idx="21973">
                  <c:v>21.972000000000001</c:v>
                </c:pt>
                <c:pt idx="21974">
                  <c:v>21.972999999999999</c:v>
                </c:pt>
                <c:pt idx="21975">
                  <c:v>21.974</c:v>
                </c:pt>
                <c:pt idx="21976">
                  <c:v>21.975000000000001</c:v>
                </c:pt>
                <c:pt idx="21977">
                  <c:v>21.975999999999999</c:v>
                </c:pt>
                <c:pt idx="21978">
                  <c:v>21.977</c:v>
                </c:pt>
                <c:pt idx="21979">
                  <c:v>21.978000000000002</c:v>
                </c:pt>
                <c:pt idx="21980">
                  <c:v>21.978999999999999</c:v>
                </c:pt>
                <c:pt idx="21981">
                  <c:v>21.98</c:v>
                </c:pt>
                <c:pt idx="21982">
                  <c:v>21.981000000000002</c:v>
                </c:pt>
                <c:pt idx="21983">
                  <c:v>21.981999999999999</c:v>
                </c:pt>
                <c:pt idx="21984">
                  <c:v>21.983000000000001</c:v>
                </c:pt>
                <c:pt idx="21985">
                  <c:v>21.984000000000002</c:v>
                </c:pt>
                <c:pt idx="21986">
                  <c:v>21.984999999999999</c:v>
                </c:pt>
                <c:pt idx="21987">
                  <c:v>21.986000000000001</c:v>
                </c:pt>
                <c:pt idx="21988">
                  <c:v>21.986999999999998</c:v>
                </c:pt>
                <c:pt idx="21989">
                  <c:v>21.988</c:v>
                </c:pt>
                <c:pt idx="21990">
                  <c:v>21.989000000000001</c:v>
                </c:pt>
                <c:pt idx="21991">
                  <c:v>21.99</c:v>
                </c:pt>
                <c:pt idx="21992">
                  <c:v>21.991</c:v>
                </c:pt>
                <c:pt idx="21993">
                  <c:v>21.992000000000001</c:v>
                </c:pt>
                <c:pt idx="21994">
                  <c:v>21.992999999999999</c:v>
                </c:pt>
                <c:pt idx="21995">
                  <c:v>21.994</c:v>
                </c:pt>
                <c:pt idx="21996">
                  <c:v>21.995000000000001</c:v>
                </c:pt>
                <c:pt idx="21997">
                  <c:v>21.995999999999999</c:v>
                </c:pt>
                <c:pt idx="21998">
                  <c:v>21.997</c:v>
                </c:pt>
                <c:pt idx="21999">
                  <c:v>21.998000000000001</c:v>
                </c:pt>
                <c:pt idx="22000">
                  <c:v>21.998999999999999</c:v>
                </c:pt>
                <c:pt idx="22001">
                  <c:v>22</c:v>
                </c:pt>
                <c:pt idx="22002">
                  <c:v>22.001000000000001</c:v>
                </c:pt>
                <c:pt idx="22003">
                  <c:v>22.001999999999999</c:v>
                </c:pt>
                <c:pt idx="22004">
                  <c:v>22.003</c:v>
                </c:pt>
                <c:pt idx="22005">
                  <c:v>22.004000000000001</c:v>
                </c:pt>
                <c:pt idx="22006">
                  <c:v>22.004999999999999</c:v>
                </c:pt>
                <c:pt idx="22007">
                  <c:v>22.006</c:v>
                </c:pt>
                <c:pt idx="22008">
                  <c:v>22.007000000000001</c:v>
                </c:pt>
                <c:pt idx="22009">
                  <c:v>22.007999999999999</c:v>
                </c:pt>
                <c:pt idx="22010">
                  <c:v>22.009</c:v>
                </c:pt>
                <c:pt idx="22011">
                  <c:v>22.01</c:v>
                </c:pt>
                <c:pt idx="22012">
                  <c:v>22.010999999999999</c:v>
                </c:pt>
                <c:pt idx="22013">
                  <c:v>22.012</c:v>
                </c:pt>
                <c:pt idx="22014">
                  <c:v>22.013000000000002</c:v>
                </c:pt>
                <c:pt idx="22015">
                  <c:v>22.013999999999999</c:v>
                </c:pt>
                <c:pt idx="22016">
                  <c:v>22.015000000000001</c:v>
                </c:pt>
                <c:pt idx="22017">
                  <c:v>22.015999999999998</c:v>
                </c:pt>
                <c:pt idx="22018">
                  <c:v>22.016999999999999</c:v>
                </c:pt>
                <c:pt idx="22019">
                  <c:v>22.018000000000001</c:v>
                </c:pt>
                <c:pt idx="22020">
                  <c:v>22.018999999999998</c:v>
                </c:pt>
                <c:pt idx="22021">
                  <c:v>22.02</c:v>
                </c:pt>
                <c:pt idx="22022">
                  <c:v>22.021000000000001</c:v>
                </c:pt>
                <c:pt idx="22023">
                  <c:v>22.021999999999998</c:v>
                </c:pt>
                <c:pt idx="22024">
                  <c:v>22.023</c:v>
                </c:pt>
                <c:pt idx="22025">
                  <c:v>22.024000000000001</c:v>
                </c:pt>
                <c:pt idx="22026">
                  <c:v>22.024999999999999</c:v>
                </c:pt>
                <c:pt idx="22027">
                  <c:v>22.026</c:v>
                </c:pt>
                <c:pt idx="22028">
                  <c:v>22.027000000000001</c:v>
                </c:pt>
                <c:pt idx="22029">
                  <c:v>22.027999999999999</c:v>
                </c:pt>
                <c:pt idx="22030">
                  <c:v>22.029</c:v>
                </c:pt>
                <c:pt idx="22031">
                  <c:v>22.03</c:v>
                </c:pt>
                <c:pt idx="22032">
                  <c:v>22.030999999999999</c:v>
                </c:pt>
                <c:pt idx="22033">
                  <c:v>22.032</c:v>
                </c:pt>
                <c:pt idx="22034">
                  <c:v>22.033000000000001</c:v>
                </c:pt>
                <c:pt idx="22035">
                  <c:v>22.033999999999999</c:v>
                </c:pt>
                <c:pt idx="22036">
                  <c:v>22.035</c:v>
                </c:pt>
                <c:pt idx="22037">
                  <c:v>22.036000000000001</c:v>
                </c:pt>
                <c:pt idx="22038">
                  <c:v>22.036999999999999</c:v>
                </c:pt>
                <c:pt idx="22039">
                  <c:v>22.038</c:v>
                </c:pt>
                <c:pt idx="22040">
                  <c:v>22.039000000000001</c:v>
                </c:pt>
                <c:pt idx="22041">
                  <c:v>22.04</c:v>
                </c:pt>
                <c:pt idx="22042">
                  <c:v>22.041</c:v>
                </c:pt>
                <c:pt idx="22043">
                  <c:v>22.042000000000002</c:v>
                </c:pt>
                <c:pt idx="22044">
                  <c:v>22.042999999999999</c:v>
                </c:pt>
                <c:pt idx="22045">
                  <c:v>22.044</c:v>
                </c:pt>
                <c:pt idx="22046">
                  <c:v>22.045000000000002</c:v>
                </c:pt>
                <c:pt idx="22047">
                  <c:v>22.045999999999999</c:v>
                </c:pt>
                <c:pt idx="22048">
                  <c:v>22.047000000000001</c:v>
                </c:pt>
                <c:pt idx="22049">
                  <c:v>22.047999999999998</c:v>
                </c:pt>
                <c:pt idx="22050">
                  <c:v>22.048999999999999</c:v>
                </c:pt>
                <c:pt idx="22051">
                  <c:v>22.05</c:v>
                </c:pt>
                <c:pt idx="22052">
                  <c:v>22.050999999999998</c:v>
                </c:pt>
                <c:pt idx="22053">
                  <c:v>22.052</c:v>
                </c:pt>
                <c:pt idx="22054">
                  <c:v>22.053000000000001</c:v>
                </c:pt>
                <c:pt idx="22055">
                  <c:v>22.053999999999998</c:v>
                </c:pt>
                <c:pt idx="22056">
                  <c:v>22.055</c:v>
                </c:pt>
                <c:pt idx="22057">
                  <c:v>22.056000000000001</c:v>
                </c:pt>
                <c:pt idx="22058">
                  <c:v>22.056999999999999</c:v>
                </c:pt>
                <c:pt idx="22059">
                  <c:v>22.058</c:v>
                </c:pt>
                <c:pt idx="22060">
                  <c:v>22.059000000000001</c:v>
                </c:pt>
                <c:pt idx="22061">
                  <c:v>22.06</c:v>
                </c:pt>
                <c:pt idx="22062">
                  <c:v>22.061</c:v>
                </c:pt>
                <c:pt idx="22063">
                  <c:v>22.062000000000001</c:v>
                </c:pt>
                <c:pt idx="22064">
                  <c:v>22.062999999999999</c:v>
                </c:pt>
                <c:pt idx="22065">
                  <c:v>22.064</c:v>
                </c:pt>
                <c:pt idx="22066">
                  <c:v>22.065000000000001</c:v>
                </c:pt>
                <c:pt idx="22067">
                  <c:v>22.065999999999999</c:v>
                </c:pt>
                <c:pt idx="22068">
                  <c:v>22.067</c:v>
                </c:pt>
                <c:pt idx="22069">
                  <c:v>22.068000000000001</c:v>
                </c:pt>
                <c:pt idx="22070">
                  <c:v>22.068999999999999</c:v>
                </c:pt>
                <c:pt idx="22071">
                  <c:v>22.07</c:v>
                </c:pt>
                <c:pt idx="22072">
                  <c:v>22.071000000000002</c:v>
                </c:pt>
                <c:pt idx="22073">
                  <c:v>22.071999999999999</c:v>
                </c:pt>
                <c:pt idx="22074">
                  <c:v>22.073</c:v>
                </c:pt>
                <c:pt idx="22075">
                  <c:v>22.074000000000002</c:v>
                </c:pt>
                <c:pt idx="22076">
                  <c:v>22.074999999999999</c:v>
                </c:pt>
                <c:pt idx="22077">
                  <c:v>22.076000000000001</c:v>
                </c:pt>
                <c:pt idx="22078">
                  <c:v>22.077000000000002</c:v>
                </c:pt>
                <c:pt idx="22079">
                  <c:v>22.077999999999999</c:v>
                </c:pt>
                <c:pt idx="22080">
                  <c:v>22.079000000000001</c:v>
                </c:pt>
                <c:pt idx="22081">
                  <c:v>22.08</c:v>
                </c:pt>
                <c:pt idx="22082">
                  <c:v>22.081</c:v>
                </c:pt>
                <c:pt idx="22083">
                  <c:v>22.082000000000001</c:v>
                </c:pt>
                <c:pt idx="22084">
                  <c:v>22.082999999999998</c:v>
                </c:pt>
                <c:pt idx="22085">
                  <c:v>22.084</c:v>
                </c:pt>
                <c:pt idx="22086">
                  <c:v>22.085000000000001</c:v>
                </c:pt>
                <c:pt idx="22087">
                  <c:v>22.085999999999999</c:v>
                </c:pt>
                <c:pt idx="22088">
                  <c:v>22.087</c:v>
                </c:pt>
                <c:pt idx="22089">
                  <c:v>22.088000000000001</c:v>
                </c:pt>
                <c:pt idx="22090">
                  <c:v>22.088999999999999</c:v>
                </c:pt>
                <c:pt idx="22091">
                  <c:v>22.09</c:v>
                </c:pt>
                <c:pt idx="22092">
                  <c:v>22.091000000000001</c:v>
                </c:pt>
                <c:pt idx="22093">
                  <c:v>22.091999999999999</c:v>
                </c:pt>
                <c:pt idx="22094">
                  <c:v>22.093</c:v>
                </c:pt>
                <c:pt idx="22095">
                  <c:v>22.094000000000001</c:v>
                </c:pt>
                <c:pt idx="22096">
                  <c:v>22.094999999999999</c:v>
                </c:pt>
                <c:pt idx="22097">
                  <c:v>22.096</c:v>
                </c:pt>
                <c:pt idx="22098">
                  <c:v>22.097000000000001</c:v>
                </c:pt>
                <c:pt idx="22099">
                  <c:v>22.097999999999999</c:v>
                </c:pt>
                <c:pt idx="22100">
                  <c:v>22.099</c:v>
                </c:pt>
                <c:pt idx="22101">
                  <c:v>22.1</c:v>
                </c:pt>
                <c:pt idx="22102">
                  <c:v>22.100999999999999</c:v>
                </c:pt>
                <c:pt idx="22103">
                  <c:v>22.102</c:v>
                </c:pt>
                <c:pt idx="22104">
                  <c:v>22.103000000000002</c:v>
                </c:pt>
                <c:pt idx="22105">
                  <c:v>22.103999999999999</c:v>
                </c:pt>
                <c:pt idx="22106">
                  <c:v>22.105</c:v>
                </c:pt>
                <c:pt idx="22107">
                  <c:v>22.106000000000002</c:v>
                </c:pt>
                <c:pt idx="22108">
                  <c:v>22.106999999999999</c:v>
                </c:pt>
                <c:pt idx="22109">
                  <c:v>22.108000000000001</c:v>
                </c:pt>
                <c:pt idx="22110">
                  <c:v>22.109000000000002</c:v>
                </c:pt>
                <c:pt idx="22111">
                  <c:v>22.11</c:v>
                </c:pt>
                <c:pt idx="22112">
                  <c:v>22.111000000000001</c:v>
                </c:pt>
                <c:pt idx="22113">
                  <c:v>22.111999999999998</c:v>
                </c:pt>
                <c:pt idx="22114">
                  <c:v>22.113</c:v>
                </c:pt>
                <c:pt idx="22115">
                  <c:v>22.114000000000001</c:v>
                </c:pt>
                <c:pt idx="22116">
                  <c:v>22.114999999999998</c:v>
                </c:pt>
                <c:pt idx="22117">
                  <c:v>22.116</c:v>
                </c:pt>
                <c:pt idx="22118">
                  <c:v>22.117000000000001</c:v>
                </c:pt>
                <c:pt idx="22119">
                  <c:v>22.117999999999999</c:v>
                </c:pt>
                <c:pt idx="22120">
                  <c:v>22.119</c:v>
                </c:pt>
                <c:pt idx="22121">
                  <c:v>22.12</c:v>
                </c:pt>
                <c:pt idx="22122">
                  <c:v>22.120999999999999</c:v>
                </c:pt>
                <c:pt idx="22123">
                  <c:v>22.122</c:v>
                </c:pt>
                <c:pt idx="22124">
                  <c:v>22.123000000000001</c:v>
                </c:pt>
                <c:pt idx="22125">
                  <c:v>22.123999999999999</c:v>
                </c:pt>
                <c:pt idx="22126">
                  <c:v>22.125</c:v>
                </c:pt>
                <c:pt idx="22127">
                  <c:v>22.126000000000001</c:v>
                </c:pt>
                <c:pt idx="22128">
                  <c:v>22.126999999999999</c:v>
                </c:pt>
                <c:pt idx="22129">
                  <c:v>22.128</c:v>
                </c:pt>
                <c:pt idx="22130">
                  <c:v>22.129000000000001</c:v>
                </c:pt>
                <c:pt idx="22131">
                  <c:v>22.13</c:v>
                </c:pt>
                <c:pt idx="22132">
                  <c:v>22.131</c:v>
                </c:pt>
                <c:pt idx="22133">
                  <c:v>22.132000000000001</c:v>
                </c:pt>
                <c:pt idx="22134">
                  <c:v>22.132999999999999</c:v>
                </c:pt>
                <c:pt idx="22135">
                  <c:v>22.134</c:v>
                </c:pt>
                <c:pt idx="22136">
                  <c:v>22.135000000000002</c:v>
                </c:pt>
                <c:pt idx="22137">
                  <c:v>22.135999999999999</c:v>
                </c:pt>
                <c:pt idx="22138">
                  <c:v>22.137</c:v>
                </c:pt>
                <c:pt idx="22139">
                  <c:v>22.138000000000002</c:v>
                </c:pt>
                <c:pt idx="22140">
                  <c:v>22.138999999999999</c:v>
                </c:pt>
                <c:pt idx="22141">
                  <c:v>22.14</c:v>
                </c:pt>
                <c:pt idx="22142">
                  <c:v>22.140999999999998</c:v>
                </c:pt>
                <c:pt idx="22143">
                  <c:v>22.141999999999999</c:v>
                </c:pt>
                <c:pt idx="22144">
                  <c:v>22.143000000000001</c:v>
                </c:pt>
                <c:pt idx="22145">
                  <c:v>22.143999999999998</c:v>
                </c:pt>
                <c:pt idx="22146">
                  <c:v>22.145</c:v>
                </c:pt>
                <c:pt idx="22147">
                  <c:v>22.146000000000001</c:v>
                </c:pt>
                <c:pt idx="22148">
                  <c:v>22.146999999999998</c:v>
                </c:pt>
                <c:pt idx="22149">
                  <c:v>22.148</c:v>
                </c:pt>
                <c:pt idx="22150">
                  <c:v>22.149000000000001</c:v>
                </c:pt>
                <c:pt idx="22151">
                  <c:v>22.15</c:v>
                </c:pt>
                <c:pt idx="22152">
                  <c:v>22.151</c:v>
                </c:pt>
                <c:pt idx="22153">
                  <c:v>22.152000000000001</c:v>
                </c:pt>
                <c:pt idx="22154">
                  <c:v>22.152999999999999</c:v>
                </c:pt>
                <c:pt idx="22155">
                  <c:v>22.154</c:v>
                </c:pt>
                <c:pt idx="22156">
                  <c:v>22.155000000000001</c:v>
                </c:pt>
                <c:pt idx="22157">
                  <c:v>22.155999999999999</c:v>
                </c:pt>
                <c:pt idx="22158">
                  <c:v>22.157</c:v>
                </c:pt>
                <c:pt idx="22159">
                  <c:v>22.158000000000001</c:v>
                </c:pt>
                <c:pt idx="22160">
                  <c:v>22.158999999999999</c:v>
                </c:pt>
                <c:pt idx="22161">
                  <c:v>22.16</c:v>
                </c:pt>
                <c:pt idx="22162">
                  <c:v>22.161000000000001</c:v>
                </c:pt>
                <c:pt idx="22163">
                  <c:v>22.161999999999999</c:v>
                </c:pt>
                <c:pt idx="22164">
                  <c:v>22.163</c:v>
                </c:pt>
                <c:pt idx="22165">
                  <c:v>22.164000000000001</c:v>
                </c:pt>
                <c:pt idx="22166">
                  <c:v>22.164999999999999</c:v>
                </c:pt>
                <c:pt idx="22167">
                  <c:v>22.166</c:v>
                </c:pt>
                <c:pt idx="22168">
                  <c:v>22.167000000000002</c:v>
                </c:pt>
                <c:pt idx="22169">
                  <c:v>22.167999999999999</c:v>
                </c:pt>
                <c:pt idx="22170">
                  <c:v>22.169</c:v>
                </c:pt>
                <c:pt idx="22171">
                  <c:v>22.17</c:v>
                </c:pt>
                <c:pt idx="22172">
                  <c:v>22.170999999999999</c:v>
                </c:pt>
                <c:pt idx="22173">
                  <c:v>22.172000000000001</c:v>
                </c:pt>
                <c:pt idx="22174">
                  <c:v>22.172999999999998</c:v>
                </c:pt>
                <c:pt idx="22175">
                  <c:v>22.173999999999999</c:v>
                </c:pt>
                <c:pt idx="22176">
                  <c:v>22.175000000000001</c:v>
                </c:pt>
                <c:pt idx="22177">
                  <c:v>22.175999999999998</c:v>
                </c:pt>
                <c:pt idx="22178">
                  <c:v>22.177</c:v>
                </c:pt>
                <c:pt idx="22179">
                  <c:v>22.178000000000001</c:v>
                </c:pt>
                <c:pt idx="22180">
                  <c:v>22.178999999999998</c:v>
                </c:pt>
                <c:pt idx="22181">
                  <c:v>22.18</c:v>
                </c:pt>
                <c:pt idx="22182">
                  <c:v>22.181000000000001</c:v>
                </c:pt>
                <c:pt idx="22183">
                  <c:v>22.181999999999999</c:v>
                </c:pt>
                <c:pt idx="22184">
                  <c:v>22.183</c:v>
                </c:pt>
                <c:pt idx="22185">
                  <c:v>22.184000000000001</c:v>
                </c:pt>
                <c:pt idx="22186">
                  <c:v>22.184999999999999</c:v>
                </c:pt>
                <c:pt idx="22187">
                  <c:v>22.186</c:v>
                </c:pt>
                <c:pt idx="22188">
                  <c:v>22.187000000000001</c:v>
                </c:pt>
                <c:pt idx="22189">
                  <c:v>22.187999999999999</c:v>
                </c:pt>
                <c:pt idx="22190">
                  <c:v>22.189</c:v>
                </c:pt>
                <c:pt idx="22191">
                  <c:v>22.19</c:v>
                </c:pt>
                <c:pt idx="22192">
                  <c:v>22.190999999999999</c:v>
                </c:pt>
                <c:pt idx="22193">
                  <c:v>22.192</c:v>
                </c:pt>
                <c:pt idx="22194">
                  <c:v>22.193000000000001</c:v>
                </c:pt>
                <c:pt idx="22195">
                  <c:v>22.193999999999999</c:v>
                </c:pt>
                <c:pt idx="22196">
                  <c:v>22.195</c:v>
                </c:pt>
                <c:pt idx="22197">
                  <c:v>22.196000000000002</c:v>
                </c:pt>
                <c:pt idx="22198">
                  <c:v>22.196999999999999</c:v>
                </c:pt>
                <c:pt idx="22199">
                  <c:v>22.198</c:v>
                </c:pt>
                <c:pt idx="22200">
                  <c:v>22.199000000000002</c:v>
                </c:pt>
                <c:pt idx="22201">
                  <c:v>22.2</c:v>
                </c:pt>
                <c:pt idx="22202">
                  <c:v>22.201000000000001</c:v>
                </c:pt>
                <c:pt idx="22203">
                  <c:v>22.202000000000002</c:v>
                </c:pt>
                <c:pt idx="22204">
                  <c:v>22.202999999999999</c:v>
                </c:pt>
                <c:pt idx="22205">
                  <c:v>22.204000000000001</c:v>
                </c:pt>
                <c:pt idx="22206">
                  <c:v>22.204999999999998</c:v>
                </c:pt>
                <c:pt idx="22207">
                  <c:v>22.206</c:v>
                </c:pt>
                <c:pt idx="22208">
                  <c:v>22.207000000000001</c:v>
                </c:pt>
                <c:pt idx="22209">
                  <c:v>22.207999999999998</c:v>
                </c:pt>
                <c:pt idx="22210">
                  <c:v>22.209</c:v>
                </c:pt>
                <c:pt idx="22211">
                  <c:v>22.21</c:v>
                </c:pt>
                <c:pt idx="22212">
                  <c:v>22.210999999999999</c:v>
                </c:pt>
                <c:pt idx="22213">
                  <c:v>22.212</c:v>
                </c:pt>
                <c:pt idx="22214">
                  <c:v>22.213000000000001</c:v>
                </c:pt>
                <c:pt idx="22215">
                  <c:v>22.213999999999999</c:v>
                </c:pt>
                <c:pt idx="22216">
                  <c:v>22.215</c:v>
                </c:pt>
                <c:pt idx="22217">
                  <c:v>22.216000000000001</c:v>
                </c:pt>
                <c:pt idx="22218">
                  <c:v>22.216999999999999</c:v>
                </c:pt>
                <c:pt idx="22219">
                  <c:v>22.218</c:v>
                </c:pt>
                <c:pt idx="22220">
                  <c:v>22.219000000000001</c:v>
                </c:pt>
                <c:pt idx="22221">
                  <c:v>22.22</c:v>
                </c:pt>
                <c:pt idx="22222">
                  <c:v>22.221</c:v>
                </c:pt>
                <c:pt idx="22223">
                  <c:v>22.222000000000001</c:v>
                </c:pt>
                <c:pt idx="22224">
                  <c:v>22.222999999999999</c:v>
                </c:pt>
                <c:pt idx="22225">
                  <c:v>22.224</c:v>
                </c:pt>
                <c:pt idx="22226">
                  <c:v>22.225000000000001</c:v>
                </c:pt>
                <c:pt idx="22227">
                  <c:v>22.225999999999999</c:v>
                </c:pt>
                <c:pt idx="22228">
                  <c:v>22.227</c:v>
                </c:pt>
                <c:pt idx="22229">
                  <c:v>22.228000000000002</c:v>
                </c:pt>
                <c:pt idx="22230">
                  <c:v>22.228999999999999</c:v>
                </c:pt>
                <c:pt idx="22231">
                  <c:v>22.23</c:v>
                </c:pt>
                <c:pt idx="22232">
                  <c:v>22.231000000000002</c:v>
                </c:pt>
                <c:pt idx="22233">
                  <c:v>22.231999999999999</c:v>
                </c:pt>
                <c:pt idx="22234">
                  <c:v>22.233000000000001</c:v>
                </c:pt>
                <c:pt idx="22235">
                  <c:v>22.234000000000002</c:v>
                </c:pt>
                <c:pt idx="22236">
                  <c:v>22.234999999999999</c:v>
                </c:pt>
                <c:pt idx="22237">
                  <c:v>22.236000000000001</c:v>
                </c:pt>
                <c:pt idx="22238">
                  <c:v>22.236999999999998</c:v>
                </c:pt>
                <c:pt idx="22239">
                  <c:v>22.238</c:v>
                </c:pt>
                <c:pt idx="22240">
                  <c:v>22.239000000000001</c:v>
                </c:pt>
                <c:pt idx="22241">
                  <c:v>22.24</c:v>
                </c:pt>
                <c:pt idx="22242">
                  <c:v>22.241</c:v>
                </c:pt>
                <c:pt idx="22243">
                  <c:v>22.242000000000001</c:v>
                </c:pt>
                <c:pt idx="22244">
                  <c:v>22.242999999999999</c:v>
                </c:pt>
                <c:pt idx="22245">
                  <c:v>22.244</c:v>
                </c:pt>
                <c:pt idx="22246">
                  <c:v>22.245000000000001</c:v>
                </c:pt>
                <c:pt idx="22247">
                  <c:v>22.245999999999999</c:v>
                </c:pt>
                <c:pt idx="22248">
                  <c:v>22.247</c:v>
                </c:pt>
                <c:pt idx="22249">
                  <c:v>22.248000000000001</c:v>
                </c:pt>
                <c:pt idx="22250">
                  <c:v>22.248999999999999</c:v>
                </c:pt>
                <c:pt idx="22251">
                  <c:v>22.25</c:v>
                </c:pt>
                <c:pt idx="22252">
                  <c:v>22.251000000000001</c:v>
                </c:pt>
                <c:pt idx="22253">
                  <c:v>22.251999999999999</c:v>
                </c:pt>
                <c:pt idx="22254">
                  <c:v>22.253</c:v>
                </c:pt>
                <c:pt idx="22255">
                  <c:v>22.254000000000001</c:v>
                </c:pt>
                <c:pt idx="22256">
                  <c:v>22.254999999999999</c:v>
                </c:pt>
                <c:pt idx="22257">
                  <c:v>22.256</c:v>
                </c:pt>
                <c:pt idx="22258">
                  <c:v>22.257000000000001</c:v>
                </c:pt>
                <c:pt idx="22259">
                  <c:v>22.257999999999999</c:v>
                </c:pt>
                <c:pt idx="22260">
                  <c:v>22.259</c:v>
                </c:pt>
                <c:pt idx="22261">
                  <c:v>22.26</c:v>
                </c:pt>
                <c:pt idx="22262">
                  <c:v>22.260999999999999</c:v>
                </c:pt>
                <c:pt idx="22263">
                  <c:v>22.262</c:v>
                </c:pt>
                <c:pt idx="22264">
                  <c:v>22.263000000000002</c:v>
                </c:pt>
                <c:pt idx="22265">
                  <c:v>22.263999999999999</c:v>
                </c:pt>
                <c:pt idx="22266">
                  <c:v>22.265000000000001</c:v>
                </c:pt>
                <c:pt idx="22267">
                  <c:v>22.265999999999998</c:v>
                </c:pt>
                <c:pt idx="22268">
                  <c:v>22.266999999999999</c:v>
                </c:pt>
                <c:pt idx="22269">
                  <c:v>22.268000000000001</c:v>
                </c:pt>
                <c:pt idx="22270">
                  <c:v>22.268999999999998</c:v>
                </c:pt>
                <c:pt idx="22271">
                  <c:v>22.27</c:v>
                </c:pt>
                <c:pt idx="22272">
                  <c:v>22.271000000000001</c:v>
                </c:pt>
                <c:pt idx="22273">
                  <c:v>22.271999999999998</c:v>
                </c:pt>
                <c:pt idx="22274">
                  <c:v>22.273</c:v>
                </c:pt>
                <c:pt idx="22275">
                  <c:v>22.274000000000001</c:v>
                </c:pt>
                <c:pt idx="22276">
                  <c:v>22.274999999999999</c:v>
                </c:pt>
                <c:pt idx="22277">
                  <c:v>22.276</c:v>
                </c:pt>
                <c:pt idx="22278">
                  <c:v>22.277000000000001</c:v>
                </c:pt>
                <c:pt idx="22279">
                  <c:v>22.277999999999999</c:v>
                </c:pt>
                <c:pt idx="22280">
                  <c:v>22.279</c:v>
                </c:pt>
                <c:pt idx="22281">
                  <c:v>22.28</c:v>
                </c:pt>
                <c:pt idx="22282">
                  <c:v>22.280999999999999</c:v>
                </c:pt>
                <c:pt idx="22283">
                  <c:v>22.282</c:v>
                </c:pt>
                <c:pt idx="22284">
                  <c:v>22.283000000000001</c:v>
                </c:pt>
                <c:pt idx="22285">
                  <c:v>22.283999999999999</c:v>
                </c:pt>
                <c:pt idx="22286">
                  <c:v>22.285</c:v>
                </c:pt>
                <c:pt idx="22287">
                  <c:v>22.286000000000001</c:v>
                </c:pt>
                <c:pt idx="22288">
                  <c:v>22.286999999999999</c:v>
                </c:pt>
                <c:pt idx="22289">
                  <c:v>22.288</c:v>
                </c:pt>
                <c:pt idx="22290">
                  <c:v>22.289000000000001</c:v>
                </c:pt>
                <c:pt idx="22291">
                  <c:v>22.29</c:v>
                </c:pt>
                <c:pt idx="22292">
                  <c:v>22.291</c:v>
                </c:pt>
                <c:pt idx="22293">
                  <c:v>22.292000000000002</c:v>
                </c:pt>
                <c:pt idx="22294">
                  <c:v>22.292999999999999</c:v>
                </c:pt>
                <c:pt idx="22295">
                  <c:v>22.294</c:v>
                </c:pt>
                <c:pt idx="22296">
                  <c:v>22.295000000000002</c:v>
                </c:pt>
                <c:pt idx="22297">
                  <c:v>22.295999999999999</c:v>
                </c:pt>
                <c:pt idx="22298">
                  <c:v>22.297000000000001</c:v>
                </c:pt>
                <c:pt idx="22299">
                  <c:v>22.297999999999998</c:v>
                </c:pt>
                <c:pt idx="22300">
                  <c:v>22.298999999999999</c:v>
                </c:pt>
                <c:pt idx="22301">
                  <c:v>22.3</c:v>
                </c:pt>
                <c:pt idx="22302">
                  <c:v>22.300999999999998</c:v>
                </c:pt>
                <c:pt idx="22303">
                  <c:v>22.302</c:v>
                </c:pt>
                <c:pt idx="22304">
                  <c:v>22.303000000000001</c:v>
                </c:pt>
                <c:pt idx="22305">
                  <c:v>22.303999999999998</c:v>
                </c:pt>
                <c:pt idx="22306">
                  <c:v>22.305</c:v>
                </c:pt>
                <c:pt idx="22307">
                  <c:v>22.306000000000001</c:v>
                </c:pt>
                <c:pt idx="22308">
                  <c:v>22.306999999999999</c:v>
                </c:pt>
                <c:pt idx="22309">
                  <c:v>22.308</c:v>
                </c:pt>
                <c:pt idx="22310">
                  <c:v>22.309000000000001</c:v>
                </c:pt>
                <c:pt idx="22311">
                  <c:v>22.31</c:v>
                </c:pt>
                <c:pt idx="22312">
                  <c:v>22.311</c:v>
                </c:pt>
                <c:pt idx="22313">
                  <c:v>22.312000000000001</c:v>
                </c:pt>
                <c:pt idx="22314">
                  <c:v>22.312999999999999</c:v>
                </c:pt>
                <c:pt idx="22315">
                  <c:v>22.314</c:v>
                </c:pt>
                <c:pt idx="22316">
                  <c:v>22.315000000000001</c:v>
                </c:pt>
                <c:pt idx="22317">
                  <c:v>22.315999999999999</c:v>
                </c:pt>
                <c:pt idx="22318">
                  <c:v>22.317</c:v>
                </c:pt>
                <c:pt idx="22319">
                  <c:v>22.318000000000001</c:v>
                </c:pt>
                <c:pt idx="22320">
                  <c:v>22.318999999999999</c:v>
                </c:pt>
                <c:pt idx="22321">
                  <c:v>22.32</c:v>
                </c:pt>
                <c:pt idx="22322">
                  <c:v>22.321000000000002</c:v>
                </c:pt>
                <c:pt idx="22323">
                  <c:v>22.321999999999999</c:v>
                </c:pt>
                <c:pt idx="22324">
                  <c:v>22.323</c:v>
                </c:pt>
                <c:pt idx="22325">
                  <c:v>22.324000000000002</c:v>
                </c:pt>
                <c:pt idx="22326">
                  <c:v>22.324999999999999</c:v>
                </c:pt>
                <c:pt idx="22327">
                  <c:v>22.326000000000001</c:v>
                </c:pt>
                <c:pt idx="22328">
                  <c:v>22.327000000000002</c:v>
                </c:pt>
                <c:pt idx="22329">
                  <c:v>22.327999999999999</c:v>
                </c:pt>
                <c:pt idx="22330">
                  <c:v>22.329000000000001</c:v>
                </c:pt>
                <c:pt idx="22331">
                  <c:v>22.33</c:v>
                </c:pt>
                <c:pt idx="22332">
                  <c:v>22.331</c:v>
                </c:pt>
                <c:pt idx="22333">
                  <c:v>22.332000000000001</c:v>
                </c:pt>
                <c:pt idx="22334">
                  <c:v>22.332999999999998</c:v>
                </c:pt>
                <c:pt idx="22335">
                  <c:v>22.334</c:v>
                </c:pt>
                <c:pt idx="22336">
                  <c:v>22.335000000000001</c:v>
                </c:pt>
                <c:pt idx="22337">
                  <c:v>22.335999999999999</c:v>
                </c:pt>
                <c:pt idx="22338">
                  <c:v>22.337</c:v>
                </c:pt>
                <c:pt idx="22339">
                  <c:v>22.338000000000001</c:v>
                </c:pt>
                <c:pt idx="22340">
                  <c:v>22.338999999999999</c:v>
                </c:pt>
                <c:pt idx="22341">
                  <c:v>22.34</c:v>
                </c:pt>
                <c:pt idx="22342">
                  <c:v>22.341000000000001</c:v>
                </c:pt>
                <c:pt idx="22343">
                  <c:v>22.341999999999999</c:v>
                </c:pt>
                <c:pt idx="22344">
                  <c:v>22.343</c:v>
                </c:pt>
                <c:pt idx="22345">
                  <c:v>22.344000000000001</c:v>
                </c:pt>
                <c:pt idx="22346">
                  <c:v>22.344999999999999</c:v>
                </c:pt>
                <c:pt idx="22347">
                  <c:v>22.346</c:v>
                </c:pt>
                <c:pt idx="22348">
                  <c:v>22.347000000000001</c:v>
                </c:pt>
                <c:pt idx="22349">
                  <c:v>22.347999999999999</c:v>
                </c:pt>
                <c:pt idx="22350">
                  <c:v>22.349</c:v>
                </c:pt>
                <c:pt idx="22351">
                  <c:v>22.35</c:v>
                </c:pt>
                <c:pt idx="22352">
                  <c:v>22.350999999999999</c:v>
                </c:pt>
                <c:pt idx="22353">
                  <c:v>22.352</c:v>
                </c:pt>
                <c:pt idx="22354">
                  <c:v>22.353000000000002</c:v>
                </c:pt>
                <c:pt idx="22355">
                  <c:v>22.353999999999999</c:v>
                </c:pt>
                <c:pt idx="22356">
                  <c:v>22.355</c:v>
                </c:pt>
                <c:pt idx="22357">
                  <c:v>22.356000000000002</c:v>
                </c:pt>
                <c:pt idx="22358">
                  <c:v>22.356999999999999</c:v>
                </c:pt>
                <c:pt idx="22359">
                  <c:v>22.358000000000001</c:v>
                </c:pt>
                <c:pt idx="22360">
                  <c:v>22.359000000000002</c:v>
                </c:pt>
                <c:pt idx="22361">
                  <c:v>22.36</c:v>
                </c:pt>
                <c:pt idx="22362">
                  <c:v>22.361000000000001</c:v>
                </c:pt>
                <c:pt idx="22363">
                  <c:v>22.361999999999998</c:v>
                </c:pt>
                <c:pt idx="22364">
                  <c:v>22.363</c:v>
                </c:pt>
                <c:pt idx="22365">
                  <c:v>22.364000000000001</c:v>
                </c:pt>
                <c:pt idx="22366">
                  <c:v>22.364999999999998</c:v>
                </c:pt>
                <c:pt idx="22367">
                  <c:v>22.366</c:v>
                </c:pt>
                <c:pt idx="22368">
                  <c:v>22.367000000000001</c:v>
                </c:pt>
                <c:pt idx="22369">
                  <c:v>22.367999999999999</c:v>
                </c:pt>
                <c:pt idx="22370">
                  <c:v>22.369</c:v>
                </c:pt>
                <c:pt idx="22371">
                  <c:v>22.37</c:v>
                </c:pt>
                <c:pt idx="22372">
                  <c:v>22.370999999999999</c:v>
                </c:pt>
                <c:pt idx="22373">
                  <c:v>22.372</c:v>
                </c:pt>
                <c:pt idx="22374">
                  <c:v>22.373000000000001</c:v>
                </c:pt>
                <c:pt idx="22375">
                  <c:v>22.373999999999999</c:v>
                </c:pt>
                <c:pt idx="22376">
                  <c:v>22.375</c:v>
                </c:pt>
                <c:pt idx="22377">
                  <c:v>22.376000000000001</c:v>
                </c:pt>
                <c:pt idx="22378">
                  <c:v>22.376999999999999</c:v>
                </c:pt>
                <c:pt idx="22379">
                  <c:v>22.378</c:v>
                </c:pt>
                <c:pt idx="22380">
                  <c:v>22.379000000000001</c:v>
                </c:pt>
                <c:pt idx="22381">
                  <c:v>22.38</c:v>
                </c:pt>
                <c:pt idx="22382">
                  <c:v>22.381</c:v>
                </c:pt>
                <c:pt idx="22383">
                  <c:v>22.382000000000001</c:v>
                </c:pt>
                <c:pt idx="22384">
                  <c:v>22.382999999999999</c:v>
                </c:pt>
                <c:pt idx="22385">
                  <c:v>22.384</c:v>
                </c:pt>
                <c:pt idx="22386">
                  <c:v>22.385000000000002</c:v>
                </c:pt>
                <c:pt idx="22387">
                  <c:v>22.385999999999999</c:v>
                </c:pt>
                <c:pt idx="22388">
                  <c:v>22.387</c:v>
                </c:pt>
                <c:pt idx="22389">
                  <c:v>22.388000000000002</c:v>
                </c:pt>
                <c:pt idx="22390">
                  <c:v>22.388999999999999</c:v>
                </c:pt>
                <c:pt idx="22391">
                  <c:v>22.39</c:v>
                </c:pt>
                <c:pt idx="22392">
                  <c:v>22.390999999999998</c:v>
                </c:pt>
                <c:pt idx="22393">
                  <c:v>22.391999999999999</c:v>
                </c:pt>
                <c:pt idx="22394">
                  <c:v>22.393000000000001</c:v>
                </c:pt>
                <c:pt idx="22395">
                  <c:v>22.393999999999998</c:v>
                </c:pt>
                <c:pt idx="22396">
                  <c:v>22.395</c:v>
                </c:pt>
                <c:pt idx="22397">
                  <c:v>22.396000000000001</c:v>
                </c:pt>
                <c:pt idx="22398">
                  <c:v>22.396999999999998</c:v>
                </c:pt>
                <c:pt idx="22399">
                  <c:v>22.398</c:v>
                </c:pt>
                <c:pt idx="22400">
                  <c:v>22.399000000000001</c:v>
                </c:pt>
                <c:pt idx="22401">
                  <c:v>22.4</c:v>
                </c:pt>
                <c:pt idx="22402">
                  <c:v>22.401</c:v>
                </c:pt>
                <c:pt idx="22403">
                  <c:v>22.402000000000001</c:v>
                </c:pt>
                <c:pt idx="22404">
                  <c:v>22.402999999999999</c:v>
                </c:pt>
                <c:pt idx="22405">
                  <c:v>22.404</c:v>
                </c:pt>
                <c:pt idx="22406">
                  <c:v>22.405000000000001</c:v>
                </c:pt>
                <c:pt idx="22407">
                  <c:v>22.405999999999999</c:v>
                </c:pt>
                <c:pt idx="22408">
                  <c:v>22.407</c:v>
                </c:pt>
                <c:pt idx="22409">
                  <c:v>22.408000000000001</c:v>
                </c:pt>
                <c:pt idx="22410">
                  <c:v>22.408999999999999</c:v>
                </c:pt>
                <c:pt idx="22411">
                  <c:v>22.41</c:v>
                </c:pt>
                <c:pt idx="22412">
                  <c:v>22.411000000000001</c:v>
                </c:pt>
                <c:pt idx="22413">
                  <c:v>22.411999999999999</c:v>
                </c:pt>
                <c:pt idx="22414">
                  <c:v>22.413</c:v>
                </c:pt>
                <c:pt idx="22415">
                  <c:v>22.414000000000001</c:v>
                </c:pt>
                <c:pt idx="22416">
                  <c:v>22.414999999999999</c:v>
                </c:pt>
                <c:pt idx="22417">
                  <c:v>22.416</c:v>
                </c:pt>
                <c:pt idx="22418">
                  <c:v>22.417000000000002</c:v>
                </c:pt>
                <c:pt idx="22419">
                  <c:v>22.417999999999999</c:v>
                </c:pt>
                <c:pt idx="22420">
                  <c:v>22.419</c:v>
                </c:pt>
                <c:pt idx="22421">
                  <c:v>22.42</c:v>
                </c:pt>
                <c:pt idx="22422">
                  <c:v>22.420999999999999</c:v>
                </c:pt>
                <c:pt idx="22423">
                  <c:v>22.422000000000001</c:v>
                </c:pt>
                <c:pt idx="22424">
                  <c:v>22.422999999999998</c:v>
                </c:pt>
                <c:pt idx="22425">
                  <c:v>22.423999999999999</c:v>
                </c:pt>
                <c:pt idx="22426">
                  <c:v>22.425000000000001</c:v>
                </c:pt>
                <c:pt idx="22427">
                  <c:v>22.425999999999998</c:v>
                </c:pt>
                <c:pt idx="22428">
                  <c:v>22.427</c:v>
                </c:pt>
                <c:pt idx="22429">
                  <c:v>22.428000000000001</c:v>
                </c:pt>
                <c:pt idx="22430">
                  <c:v>22.428999999999998</c:v>
                </c:pt>
                <c:pt idx="22431">
                  <c:v>22.43</c:v>
                </c:pt>
                <c:pt idx="22432">
                  <c:v>22.431000000000001</c:v>
                </c:pt>
                <c:pt idx="22433">
                  <c:v>22.431999999999999</c:v>
                </c:pt>
                <c:pt idx="22434">
                  <c:v>22.433</c:v>
                </c:pt>
                <c:pt idx="22435">
                  <c:v>22.434000000000001</c:v>
                </c:pt>
                <c:pt idx="22436">
                  <c:v>22.434999999999999</c:v>
                </c:pt>
                <c:pt idx="22437">
                  <c:v>22.436</c:v>
                </c:pt>
                <c:pt idx="22438">
                  <c:v>22.437000000000001</c:v>
                </c:pt>
                <c:pt idx="22439">
                  <c:v>22.437999999999999</c:v>
                </c:pt>
                <c:pt idx="22440">
                  <c:v>22.439</c:v>
                </c:pt>
                <c:pt idx="22441">
                  <c:v>22.44</c:v>
                </c:pt>
                <c:pt idx="22442">
                  <c:v>22.440999999999999</c:v>
                </c:pt>
                <c:pt idx="22443">
                  <c:v>22.442</c:v>
                </c:pt>
                <c:pt idx="22444">
                  <c:v>22.443000000000001</c:v>
                </c:pt>
                <c:pt idx="22445">
                  <c:v>22.443999999999999</c:v>
                </c:pt>
                <c:pt idx="22446">
                  <c:v>22.445</c:v>
                </c:pt>
                <c:pt idx="22447">
                  <c:v>22.446000000000002</c:v>
                </c:pt>
                <c:pt idx="22448">
                  <c:v>22.446999999999999</c:v>
                </c:pt>
                <c:pt idx="22449">
                  <c:v>22.448</c:v>
                </c:pt>
                <c:pt idx="22450">
                  <c:v>22.449000000000002</c:v>
                </c:pt>
                <c:pt idx="22451">
                  <c:v>22.45</c:v>
                </c:pt>
                <c:pt idx="22452">
                  <c:v>22.451000000000001</c:v>
                </c:pt>
                <c:pt idx="22453">
                  <c:v>22.452000000000002</c:v>
                </c:pt>
                <c:pt idx="22454">
                  <c:v>22.452999999999999</c:v>
                </c:pt>
                <c:pt idx="22455">
                  <c:v>22.454000000000001</c:v>
                </c:pt>
                <c:pt idx="22456">
                  <c:v>22.454999999999998</c:v>
                </c:pt>
                <c:pt idx="22457">
                  <c:v>22.456</c:v>
                </c:pt>
                <c:pt idx="22458">
                  <c:v>22.457000000000001</c:v>
                </c:pt>
                <c:pt idx="22459">
                  <c:v>22.457999999999998</c:v>
                </c:pt>
                <c:pt idx="22460">
                  <c:v>22.459</c:v>
                </c:pt>
                <c:pt idx="22461">
                  <c:v>22.46</c:v>
                </c:pt>
                <c:pt idx="22462">
                  <c:v>22.460999999999999</c:v>
                </c:pt>
                <c:pt idx="22463">
                  <c:v>22.462</c:v>
                </c:pt>
                <c:pt idx="22464">
                  <c:v>22.463000000000001</c:v>
                </c:pt>
                <c:pt idx="22465">
                  <c:v>22.463999999999999</c:v>
                </c:pt>
                <c:pt idx="22466">
                  <c:v>22.465</c:v>
                </c:pt>
                <c:pt idx="22467">
                  <c:v>22.466000000000001</c:v>
                </c:pt>
                <c:pt idx="22468">
                  <c:v>22.466999999999999</c:v>
                </c:pt>
                <c:pt idx="22469">
                  <c:v>22.468</c:v>
                </c:pt>
                <c:pt idx="22470">
                  <c:v>22.469000000000001</c:v>
                </c:pt>
                <c:pt idx="22471">
                  <c:v>22.47</c:v>
                </c:pt>
                <c:pt idx="22472">
                  <c:v>22.471</c:v>
                </c:pt>
                <c:pt idx="22473">
                  <c:v>22.472000000000001</c:v>
                </c:pt>
                <c:pt idx="22474">
                  <c:v>22.472999999999999</c:v>
                </c:pt>
                <c:pt idx="22475">
                  <c:v>22.474</c:v>
                </c:pt>
                <c:pt idx="22476">
                  <c:v>22.475000000000001</c:v>
                </c:pt>
                <c:pt idx="22477">
                  <c:v>22.475999999999999</c:v>
                </c:pt>
                <c:pt idx="22478">
                  <c:v>22.477</c:v>
                </c:pt>
                <c:pt idx="22479">
                  <c:v>22.478000000000002</c:v>
                </c:pt>
                <c:pt idx="22480">
                  <c:v>22.478999999999999</c:v>
                </c:pt>
                <c:pt idx="22481">
                  <c:v>22.48</c:v>
                </c:pt>
                <c:pt idx="22482">
                  <c:v>22.481000000000002</c:v>
                </c:pt>
                <c:pt idx="22483">
                  <c:v>22.481999999999999</c:v>
                </c:pt>
                <c:pt idx="22484">
                  <c:v>22.483000000000001</c:v>
                </c:pt>
                <c:pt idx="22485">
                  <c:v>22.484000000000002</c:v>
                </c:pt>
                <c:pt idx="22486">
                  <c:v>22.484999999999999</c:v>
                </c:pt>
                <c:pt idx="22487">
                  <c:v>22.486000000000001</c:v>
                </c:pt>
                <c:pt idx="22488">
                  <c:v>22.486999999999998</c:v>
                </c:pt>
                <c:pt idx="22489">
                  <c:v>22.488</c:v>
                </c:pt>
                <c:pt idx="22490">
                  <c:v>22.489000000000001</c:v>
                </c:pt>
                <c:pt idx="22491">
                  <c:v>22.49</c:v>
                </c:pt>
                <c:pt idx="22492">
                  <c:v>22.491</c:v>
                </c:pt>
                <c:pt idx="22493">
                  <c:v>22.492000000000001</c:v>
                </c:pt>
                <c:pt idx="22494">
                  <c:v>22.492999999999999</c:v>
                </c:pt>
                <c:pt idx="22495">
                  <c:v>22.494</c:v>
                </c:pt>
                <c:pt idx="22496">
                  <c:v>22.495000000000001</c:v>
                </c:pt>
                <c:pt idx="22497">
                  <c:v>22.495999999999999</c:v>
                </c:pt>
                <c:pt idx="22498">
                  <c:v>22.497</c:v>
                </c:pt>
                <c:pt idx="22499">
                  <c:v>22.498000000000001</c:v>
                </c:pt>
                <c:pt idx="22500">
                  <c:v>22.498999999999999</c:v>
                </c:pt>
                <c:pt idx="22501">
                  <c:v>22.5</c:v>
                </c:pt>
                <c:pt idx="22502">
                  <c:v>22.501000000000001</c:v>
                </c:pt>
                <c:pt idx="22503">
                  <c:v>22.501999999999999</c:v>
                </c:pt>
                <c:pt idx="22504">
                  <c:v>22.503</c:v>
                </c:pt>
                <c:pt idx="22505">
                  <c:v>22.504000000000001</c:v>
                </c:pt>
                <c:pt idx="22506">
                  <c:v>22.504999999999999</c:v>
                </c:pt>
                <c:pt idx="22507">
                  <c:v>22.506</c:v>
                </c:pt>
                <c:pt idx="22508">
                  <c:v>22.507000000000001</c:v>
                </c:pt>
                <c:pt idx="22509">
                  <c:v>22.507999999999999</c:v>
                </c:pt>
                <c:pt idx="22510">
                  <c:v>22.509</c:v>
                </c:pt>
                <c:pt idx="22511">
                  <c:v>22.51</c:v>
                </c:pt>
                <c:pt idx="22512">
                  <c:v>22.510999999999999</c:v>
                </c:pt>
                <c:pt idx="22513">
                  <c:v>22.512</c:v>
                </c:pt>
                <c:pt idx="22514">
                  <c:v>22.513000000000002</c:v>
                </c:pt>
                <c:pt idx="22515">
                  <c:v>22.513999999999999</c:v>
                </c:pt>
                <c:pt idx="22516">
                  <c:v>22.515000000000001</c:v>
                </c:pt>
                <c:pt idx="22517">
                  <c:v>22.515999999999998</c:v>
                </c:pt>
                <c:pt idx="22518">
                  <c:v>22.516999999999999</c:v>
                </c:pt>
                <c:pt idx="22519">
                  <c:v>22.518000000000001</c:v>
                </c:pt>
                <c:pt idx="22520">
                  <c:v>22.518999999999998</c:v>
                </c:pt>
                <c:pt idx="22521">
                  <c:v>22.52</c:v>
                </c:pt>
                <c:pt idx="22522">
                  <c:v>22.521000000000001</c:v>
                </c:pt>
                <c:pt idx="22523">
                  <c:v>22.521999999999998</c:v>
                </c:pt>
                <c:pt idx="22524">
                  <c:v>22.523</c:v>
                </c:pt>
                <c:pt idx="22525">
                  <c:v>22.524000000000001</c:v>
                </c:pt>
                <c:pt idx="22526">
                  <c:v>22.524999999999999</c:v>
                </c:pt>
                <c:pt idx="22527">
                  <c:v>22.526</c:v>
                </c:pt>
                <c:pt idx="22528">
                  <c:v>22.527000000000001</c:v>
                </c:pt>
                <c:pt idx="22529">
                  <c:v>22.527999999999999</c:v>
                </c:pt>
                <c:pt idx="22530">
                  <c:v>22.529</c:v>
                </c:pt>
                <c:pt idx="22531">
                  <c:v>22.53</c:v>
                </c:pt>
                <c:pt idx="22532">
                  <c:v>22.530999999999999</c:v>
                </c:pt>
                <c:pt idx="22533">
                  <c:v>22.532</c:v>
                </c:pt>
                <c:pt idx="22534">
                  <c:v>22.533000000000001</c:v>
                </c:pt>
                <c:pt idx="22535">
                  <c:v>22.533999999999999</c:v>
                </c:pt>
                <c:pt idx="22536">
                  <c:v>22.535</c:v>
                </c:pt>
                <c:pt idx="22537">
                  <c:v>22.536000000000001</c:v>
                </c:pt>
                <c:pt idx="22538">
                  <c:v>22.536999999999999</c:v>
                </c:pt>
                <c:pt idx="22539">
                  <c:v>22.538</c:v>
                </c:pt>
                <c:pt idx="22540">
                  <c:v>22.539000000000001</c:v>
                </c:pt>
                <c:pt idx="22541">
                  <c:v>22.54</c:v>
                </c:pt>
                <c:pt idx="22542">
                  <c:v>22.541</c:v>
                </c:pt>
                <c:pt idx="22543">
                  <c:v>22.542000000000002</c:v>
                </c:pt>
                <c:pt idx="22544">
                  <c:v>22.542999999999999</c:v>
                </c:pt>
                <c:pt idx="22545">
                  <c:v>22.544</c:v>
                </c:pt>
                <c:pt idx="22546">
                  <c:v>22.545000000000002</c:v>
                </c:pt>
                <c:pt idx="22547">
                  <c:v>22.545999999999999</c:v>
                </c:pt>
                <c:pt idx="22548">
                  <c:v>22.547000000000001</c:v>
                </c:pt>
                <c:pt idx="22549">
                  <c:v>22.547999999999998</c:v>
                </c:pt>
                <c:pt idx="22550">
                  <c:v>22.548999999999999</c:v>
                </c:pt>
                <c:pt idx="22551">
                  <c:v>22.55</c:v>
                </c:pt>
                <c:pt idx="22552">
                  <c:v>22.550999999999998</c:v>
                </c:pt>
                <c:pt idx="22553">
                  <c:v>22.552</c:v>
                </c:pt>
                <c:pt idx="22554">
                  <c:v>22.553000000000001</c:v>
                </c:pt>
                <c:pt idx="22555">
                  <c:v>22.553999999999998</c:v>
                </c:pt>
                <c:pt idx="22556">
                  <c:v>22.555</c:v>
                </c:pt>
                <c:pt idx="22557">
                  <c:v>22.556000000000001</c:v>
                </c:pt>
                <c:pt idx="22558">
                  <c:v>22.556999999999999</c:v>
                </c:pt>
                <c:pt idx="22559">
                  <c:v>22.558</c:v>
                </c:pt>
                <c:pt idx="22560">
                  <c:v>22.559000000000001</c:v>
                </c:pt>
                <c:pt idx="22561">
                  <c:v>22.56</c:v>
                </c:pt>
                <c:pt idx="22562">
                  <c:v>22.561</c:v>
                </c:pt>
                <c:pt idx="22563">
                  <c:v>22.562000000000001</c:v>
                </c:pt>
                <c:pt idx="22564">
                  <c:v>22.562999999999999</c:v>
                </c:pt>
                <c:pt idx="22565">
                  <c:v>22.564</c:v>
                </c:pt>
                <c:pt idx="22566">
                  <c:v>22.565000000000001</c:v>
                </c:pt>
                <c:pt idx="22567">
                  <c:v>22.565999999999999</c:v>
                </c:pt>
                <c:pt idx="22568">
                  <c:v>22.567</c:v>
                </c:pt>
                <c:pt idx="22569">
                  <c:v>22.568000000000001</c:v>
                </c:pt>
                <c:pt idx="22570">
                  <c:v>22.568999999999999</c:v>
                </c:pt>
                <c:pt idx="22571">
                  <c:v>22.57</c:v>
                </c:pt>
                <c:pt idx="22572">
                  <c:v>22.571000000000002</c:v>
                </c:pt>
                <c:pt idx="22573">
                  <c:v>22.571999999999999</c:v>
                </c:pt>
                <c:pt idx="22574">
                  <c:v>22.573</c:v>
                </c:pt>
                <c:pt idx="22575">
                  <c:v>22.574000000000002</c:v>
                </c:pt>
                <c:pt idx="22576">
                  <c:v>22.574999999999999</c:v>
                </c:pt>
                <c:pt idx="22577">
                  <c:v>22.576000000000001</c:v>
                </c:pt>
                <c:pt idx="22578">
                  <c:v>22.577000000000002</c:v>
                </c:pt>
                <c:pt idx="22579">
                  <c:v>22.577999999999999</c:v>
                </c:pt>
                <c:pt idx="22580">
                  <c:v>22.579000000000001</c:v>
                </c:pt>
                <c:pt idx="22581">
                  <c:v>22.58</c:v>
                </c:pt>
                <c:pt idx="22582">
                  <c:v>22.581</c:v>
                </c:pt>
                <c:pt idx="22583">
                  <c:v>22.582000000000001</c:v>
                </c:pt>
                <c:pt idx="22584">
                  <c:v>22.582999999999998</c:v>
                </c:pt>
                <c:pt idx="22585">
                  <c:v>22.584</c:v>
                </c:pt>
                <c:pt idx="22586">
                  <c:v>22.585000000000001</c:v>
                </c:pt>
                <c:pt idx="22587">
                  <c:v>22.585999999999999</c:v>
                </c:pt>
                <c:pt idx="22588">
                  <c:v>22.587</c:v>
                </c:pt>
                <c:pt idx="22589">
                  <c:v>22.588000000000001</c:v>
                </c:pt>
                <c:pt idx="22590">
                  <c:v>22.588999999999999</c:v>
                </c:pt>
                <c:pt idx="22591">
                  <c:v>22.59</c:v>
                </c:pt>
                <c:pt idx="22592">
                  <c:v>22.591000000000001</c:v>
                </c:pt>
                <c:pt idx="22593">
                  <c:v>22.591999999999999</c:v>
                </c:pt>
                <c:pt idx="22594">
                  <c:v>22.593</c:v>
                </c:pt>
                <c:pt idx="22595">
                  <c:v>22.594000000000001</c:v>
                </c:pt>
                <c:pt idx="22596">
                  <c:v>22.594999999999999</c:v>
                </c:pt>
                <c:pt idx="22597">
                  <c:v>22.596</c:v>
                </c:pt>
                <c:pt idx="22598">
                  <c:v>22.597000000000001</c:v>
                </c:pt>
                <c:pt idx="22599">
                  <c:v>22.597999999999999</c:v>
                </c:pt>
                <c:pt idx="22600">
                  <c:v>22.599</c:v>
                </c:pt>
                <c:pt idx="22601">
                  <c:v>22.6</c:v>
                </c:pt>
                <c:pt idx="22602">
                  <c:v>22.600999999999999</c:v>
                </c:pt>
                <c:pt idx="22603">
                  <c:v>22.602</c:v>
                </c:pt>
                <c:pt idx="22604">
                  <c:v>22.603000000000002</c:v>
                </c:pt>
                <c:pt idx="22605">
                  <c:v>22.603999999999999</c:v>
                </c:pt>
                <c:pt idx="22606">
                  <c:v>22.605</c:v>
                </c:pt>
                <c:pt idx="22607">
                  <c:v>22.606000000000002</c:v>
                </c:pt>
                <c:pt idx="22608">
                  <c:v>22.606999999999999</c:v>
                </c:pt>
                <c:pt idx="22609">
                  <c:v>22.608000000000001</c:v>
                </c:pt>
                <c:pt idx="22610">
                  <c:v>22.609000000000002</c:v>
                </c:pt>
                <c:pt idx="22611">
                  <c:v>22.61</c:v>
                </c:pt>
                <c:pt idx="22612">
                  <c:v>22.611000000000001</c:v>
                </c:pt>
                <c:pt idx="22613">
                  <c:v>22.611999999999998</c:v>
                </c:pt>
                <c:pt idx="22614">
                  <c:v>22.613</c:v>
                </c:pt>
                <c:pt idx="22615">
                  <c:v>22.614000000000001</c:v>
                </c:pt>
                <c:pt idx="22616">
                  <c:v>22.614999999999998</c:v>
                </c:pt>
                <c:pt idx="22617">
                  <c:v>22.616</c:v>
                </c:pt>
                <c:pt idx="22618">
                  <c:v>22.617000000000001</c:v>
                </c:pt>
                <c:pt idx="22619">
                  <c:v>22.617999999999999</c:v>
                </c:pt>
                <c:pt idx="22620">
                  <c:v>22.619</c:v>
                </c:pt>
                <c:pt idx="22621">
                  <c:v>22.62</c:v>
                </c:pt>
                <c:pt idx="22622">
                  <c:v>22.620999999999999</c:v>
                </c:pt>
                <c:pt idx="22623">
                  <c:v>22.622</c:v>
                </c:pt>
                <c:pt idx="22624">
                  <c:v>22.623000000000001</c:v>
                </c:pt>
                <c:pt idx="22625">
                  <c:v>22.623999999999999</c:v>
                </c:pt>
                <c:pt idx="22626">
                  <c:v>22.625</c:v>
                </c:pt>
                <c:pt idx="22627">
                  <c:v>22.626000000000001</c:v>
                </c:pt>
                <c:pt idx="22628">
                  <c:v>22.626999999999999</c:v>
                </c:pt>
                <c:pt idx="22629">
                  <c:v>22.628</c:v>
                </c:pt>
                <c:pt idx="22630">
                  <c:v>22.629000000000001</c:v>
                </c:pt>
                <c:pt idx="22631">
                  <c:v>22.63</c:v>
                </c:pt>
                <c:pt idx="22632">
                  <c:v>22.631</c:v>
                </c:pt>
                <c:pt idx="22633">
                  <c:v>22.632000000000001</c:v>
                </c:pt>
                <c:pt idx="22634">
                  <c:v>22.632999999999999</c:v>
                </c:pt>
                <c:pt idx="22635">
                  <c:v>22.634</c:v>
                </c:pt>
                <c:pt idx="22636">
                  <c:v>22.635000000000002</c:v>
                </c:pt>
                <c:pt idx="22637">
                  <c:v>22.635999999999999</c:v>
                </c:pt>
                <c:pt idx="22638">
                  <c:v>22.637</c:v>
                </c:pt>
                <c:pt idx="22639">
                  <c:v>22.638000000000002</c:v>
                </c:pt>
                <c:pt idx="22640">
                  <c:v>22.638999999999999</c:v>
                </c:pt>
                <c:pt idx="22641">
                  <c:v>22.64</c:v>
                </c:pt>
                <c:pt idx="22642">
                  <c:v>22.640999999999998</c:v>
                </c:pt>
                <c:pt idx="22643">
                  <c:v>22.641999999999999</c:v>
                </c:pt>
                <c:pt idx="22644">
                  <c:v>22.643000000000001</c:v>
                </c:pt>
                <c:pt idx="22645">
                  <c:v>22.643999999999998</c:v>
                </c:pt>
                <c:pt idx="22646">
                  <c:v>22.645</c:v>
                </c:pt>
                <c:pt idx="22647">
                  <c:v>22.646000000000001</c:v>
                </c:pt>
                <c:pt idx="22648">
                  <c:v>22.646999999999998</c:v>
                </c:pt>
                <c:pt idx="22649">
                  <c:v>22.648</c:v>
                </c:pt>
                <c:pt idx="22650">
                  <c:v>22.649000000000001</c:v>
                </c:pt>
                <c:pt idx="22651">
                  <c:v>22.65</c:v>
                </c:pt>
                <c:pt idx="22652">
                  <c:v>22.651</c:v>
                </c:pt>
                <c:pt idx="22653">
                  <c:v>22.652000000000001</c:v>
                </c:pt>
                <c:pt idx="22654">
                  <c:v>22.652999999999999</c:v>
                </c:pt>
                <c:pt idx="22655">
                  <c:v>22.654</c:v>
                </c:pt>
                <c:pt idx="22656">
                  <c:v>22.655000000000001</c:v>
                </c:pt>
                <c:pt idx="22657">
                  <c:v>22.655999999999999</c:v>
                </c:pt>
                <c:pt idx="22658">
                  <c:v>22.657</c:v>
                </c:pt>
                <c:pt idx="22659">
                  <c:v>22.658000000000001</c:v>
                </c:pt>
                <c:pt idx="22660">
                  <c:v>22.658999999999999</c:v>
                </c:pt>
                <c:pt idx="22661">
                  <c:v>22.66</c:v>
                </c:pt>
                <c:pt idx="22662">
                  <c:v>22.661000000000001</c:v>
                </c:pt>
                <c:pt idx="22663">
                  <c:v>22.661999999999999</c:v>
                </c:pt>
                <c:pt idx="22664">
                  <c:v>22.663</c:v>
                </c:pt>
                <c:pt idx="22665">
                  <c:v>22.664000000000001</c:v>
                </c:pt>
                <c:pt idx="22666">
                  <c:v>22.664999999999999</c:v>
                </c:pt>
                <c:pt idx="22667">
                  <c:v>22.666</c:v>
                </c:pt>
                <c:pt idx="22668">
                  <c:v>22.667000000000002</c:v>
                </c:pt>
                <c:pt idx="22669">
                  <c:v>22.667999999999999</c:v>
                </c:pt>
                <c:pt idx="22670">
                  <c:v>22.669</c:v>
                </c:pt>
                <c:pt idx="22671">
                  <c:v>22.67</c:v>
                </c:pt>
                <c:pt idx="22672">
                  <c:v>22.670999999999999</c:v>
                </c:pt>
                <c:pt idx="22673">
                  <c:v>22.672000000000001</c:v>
                </c:pt>
                <c:pt idx="22674">
                  <c:v>22.672999999999998</c:v>
                </c:pt>
                <c:pt idx="22675">
                  <c:v>22.673999999999999</c:v>
                </c:pt>
                <c:pt idx="22676">
                  <c:v>22.675000000000001</c:v>
                </c:pt>
                <c:pt idx="22677">
                  <c:v>22.675999999999998</c:v>
                </c:pt>
                <c:pt idx="22678">
                  <c:v>22.677</c:v>
                </c:pt>
                <c:pt idx="22679">
                  <c:v>22.678000000000001</c:v>
                </c:pt>
                <c:pt idx="22680">
                  <c:v>22.678999999999998</c:v>
                </c:pt>
                <c:pt idx="22681">
                  <c:v>22.68</c:v>
                </c:pt>
                <c:pt idx="22682">
                  <c:v>22.681000000000001</c:v>
                </c:pt>
                <c:pt idx="22683">
                  <c:v>22.681999999999999</c:v>
                </c:pt>
                <c:pt idx="22684">
                  <c:v>22.683</c:v>
                </c:pt>
                <c:pt idx="22685">
                  <c:v>22.684000000000001</c:v>
                </c:pt>
                <c:pt idx="22686">
                  <c:v>22.684999999999999</c:v>
                </c:pt>
                <c:pt idx="22687">
                  <c:v>22.686</c:v>
                </c:pt>
                <c:pt idx="22688">
                  <c:v>22.687000000000001</c:v>
                </c:pt>
                <c:pt idx="22689">
                  <c:v>22.687999999999999</c:v>
                </c:pt>
                <c:pt idx="22690">
                  <c:v>22.689</c:v>
                </c:pt>
                <c:pt idx="22691">
                  <c:v>22.69</c:v>
                </c:pt>
                <c:pt idx="22692">
                  <c:v>22.690999999999999</c:v>
                </c:pt>
                <c:pt idx="22693">
                  <c:v>22.692</c:v>
                </c:pt>
                <c:pt idx="22694">
                  <c:v>22.693000000000001</c:v>
                </c:pt>
                <c:pt idx="22695">
                  <c:v>22.693999999999999</c:v>
                </c:pt>
                <c:pt idx="22696">
                  <c:v>22.695</c:v>
                </c:pt>
                <c:pt idx="22697">
                  <c:v>22.696000000000002</c:v>
                </c:pt>
                <c:pt idx="22698">
                  <c:v>22.696999999999999</c:v>
                </c:pt>
                <c:pt idx="22699">
                  <c:v>22.698</c:v>
                </c:pt>
                <c:pt idx="22700">
                  <c:v>22.699000000000002</c:v>
                </c:pt>
                <c:pt idx="22701">
                  <c:v>22.7</c:v>
                </c:pt>
                <c:pt idx="22702">
                  <c:v>22.701000000000001</c:v>
                </c:pt>
                <c:pt idx="22703">
                  <c:v>22.702000000000002</c:v>
                </c:pt>
                <c:pt idx="22704">
                  <c:v>22.702999999999999</c:v>
                </c:pt>
                <c:pt idx="22705">
                  <c:v>22.704000000000001</c:v>
                </c:pt>
                <c:pt idx="22706">
                  <c:v>22.704999999999998</c:v>
                </c:pt>
                <c:pt idx="22707">
                  <c:v>22.706</c:v>
                </c:pt>
                <c:pt idx="22708">
                  <c:v>22.707000000000001</c:v>
                </c:pt>
                <c:pt idx="22709">
                  <c:v>22.707999999999998</c:v>
                </c:pt>
                <c:pt idx="22710">
                  <c:v>22.709</c:v>
                </c:pt>
                <c:pt idx="22711">
                  <c:v>22.71</c:v>
                </c:pt>
                <c:pt idx="22712">
                  <c:v>22.710999999999999</c:v>
                </c:pt>
                <c:pt idx="22713">
                  <c:v>22.712</c:v>
                </c:pt>
                <c:pt idx="22714">
                  <c:v>22.713000000000001</c:v>
                </c:pt>
                <c:pt idx="22715">
                  <c:v>22.713999999999999</c:v>
                </c:pt>
                <c:pt idx="22716">
                  <c:v>22.715</c:v>
                </c:pt>
                <c:pt idx="22717">
                  <c:v>22.716000000000001</c:v>
                </c:pt>
                <c:pt idx="22718">
                  <c:v>22.716999999999999</c:v>
                </c:pt>
                <c:pt idx="22719">
                  <c:v>22.718</c:v>
                </c:pt>
                <c:pt idx="22720">
                  <c:v>22.719000000000001</c:v>
                </c:pt>
                <c:pt idx="22721">
                  <c:v>22.72</c:v>
                </c:pt>
                <c:pt idx="22722">
                  <c:v>22.721</c:v>
                </c:pt>
                <c:pt idx="22723">
                  <c:v>22.722000000000001</c:v>
                </c:pt>
                <c:pt idx="22724">
                  <c:v>22.722999999999999</c:v>
                </c:pt>
                <c:pt idx="22725">
                  <c:v>22.724</c:v>
                </c:pt>
                <c:pt idx="22726">
                  <c:v>22.725000000000001</c:v>
                </c:pt>
                <c:pt idx="22727">
                  <c:v>22.725999999999999</c:v>
                </c:pt>
                <c:pt idx="22728">
                  <c:v>22.727</c:v>
                </c:pt>
                <c:pt idx="22729">
                  <c:v>22.728000000000002</c:v>
                </c:pt>
                <c:pt idx="22730">
                  <c:v>22.728999999999999</c:v>
                </c:pt>
                <c:pt idx="22731">
                  <c:v>22.73</c:v>
                </c:pt>
                <c:pt idx="22732">
                  <c:v>22.731000000000002</c:v>
                </c:pt>
                <c:pt idx="22733">
                  <c:v>22.731999999999999</c:v>
                </c:pt>
                <c:pt idx="22734">
                  <c:v>22.733000000000001</c:v>
                </c:pt>
                <c:pt idx="22735">
                  <c:v>22.734000000000002</c:v>
                </c:pt>
                <c:pt idx="22736">
                  <c:v>22.734999999999999</c:v>
                </c:pt>
                <c:pt idx="22737">
                  <c:v>22.736000000000001</c:v>
                </c:pt>
                <c:pt idx="22738">
                  <c:v>22.736999999999998</c:v>
                </c:pt>
                <c:pt idx="22739">
                  <c:v>22.738</c:v>
                </c:pt>
                <c:pt idx="22740">
                  <c:v>22.739000000000001</c:v>
                </c:pt>
                <c:pt idx="22741">
                  <c:v>22.74</c:v>
                </c:pt>
                <c:pt idx="22742">
                  <c:v>22.741</c:v>
                </c:pt>
                <c:pt idx="22743">
                  <c:v>22.742000000000001</c:v>
                </c:pt>
                <c:pt idx="22744">
                  <c:v>22.742999999999999</c:v>
                </c:pt>
                <c:pt idx="22745">
                  <c:v>22.744</c:v>
                </c:pt>
                <c:pt idx="22746">
                  <c:v>22.745000000000001</c:v>
                </c:pt>
                <c:pt idx="22747">
                  <c:v>22.745999999999999</c:v>
                </c:pt>
                <c:pt idx="22748">
                  <c:v>22.747</c:v>
                </c:pt>
                <c:pt idx="22749">
                  <c:v>22.748000000000001</c:v>
                </c:pt>
                <c:pt idx="22750">
                  <c:v>22.748999999999999</c:v>
                </c:pt>
                <c:pt idx="22751">
                  <c:v>22.75</c:v>
                </c:pt>
                <c:pt idx="22752">
                  <c:v>22.751000000000001</c:v>
                </c:pt>
                <c:pt idx="22753">
                  <c:v>22.751999999999999</c:v>
                </c:pt>
                <c:pt idx="22754">
                  <c:v>22.753</c:v>
                </c:pt>
                <c:pt idx="22755">
                  <c:v>22.754000000000001</c:v>
                </c:pt>
                <c:pt idx="22756">
                  <c:v>22.754999999999999</c:v>
                </c:pt>
                <c:pt idx="22757">
                  <c:v>22.756</c:v>
                </c:pt>
                <c:pt idx="22758">
                  <c:v>22.757000000000001</c:v>
                </c:pt>
                <c:pt idx="22759">
                  <c:v>22.757999999999999</c:v>
                </c:pt>
                <c:pt idx="22760">
                  <c:v>22.759</c:v>
                </c:pt>
                <c:pt idx="22761">
                  <c:v>22.76</c:v>
                </c:pt>
                <c:pt idx="22762">
                  <c:v>22.760999999999999</c:v>
                </c:pt>
                <c:pt idx="22763">
                  <c:v>22.762</c:v>
                </c:pt>
                <c:pt idx="22764">
                  <c:v>22.763000000000002</c:v>
                </c:pt>
                <c:pt idx="22765">
                  <c:v>22.763999999999999</c:v>
                </c:pt>
                <c:pt idx="22766">
                  <c:v>22.765000000000001</c:v>
                </c:pt>
                <c:pt idx="22767">
                  <c:v>22.765999999999998</c:v>
                </c:pt>
                <c:pt idx="22768">
                  <c:v>22.766999999999999</c:v>
                </c:pt>
                <c:pt idx="22769">
                  <c:v>22.768000000000001</c:v>
                </c:pt>
                <c:pt idx="22770">
                  <c:v>22.768999999999998</c:v>
                </c:pt>
                <c:pt idx="22771">
                  <c:v>22.77</c:v>
                </c:pt>
                <c:pt idx="22772">
                  <c:v>22.771000000000001</c:v>
                </c:pt>
                <c:pt idx="22773">
                  <c:v>22.771999999999998</c:v>
                </c:pt>
                <c:pt idx="22774">
                  <c:v>22.773</c:v>
                </c:pt>
                <c:pt idx="22775">
                  <c:v>22.774000000000001</c:v>
                </c:pt>
                <c:pt idx="22776">
                  <c:v>22.774999999999999</c:v>
                </c:pt>
                <c:pt idx="22777">
                  <c:v>22.776</c:v>
                </c:pt>
                <c:pt idx="22778">
                  <c:v>22.777000000000001</c:v>
                </c:pt>
                <c:pt idx="22779">
                  <c:v>22.777999999999999</c:v>
                </c:pt>
                <c:pt idx="22780">
                  <c:v>22.779</c:v>
                </c:pt>
                <c:pt idx="22781">
                  <c:v>22.78</c:v>
                </c:pt>
                <c:pt idx="22782">
                  <c:v>22.780999999999999</c:v>
                </c:pt>
                <c:pt idx="22783">
                  <c:v>22.782</c:v>
                </c:pt>
                <c:pt idx="22784">
                  <c:v>22.783000000000001</c:v>
                </c:pt>
                <c:pt idx="22785">
                  <c:v>22.783999999999999</c:v>
                </c:pt>
                <c:pt idx="22786">
                  <c:v>22.785</c:v>
                </c:pt>
                <c:pt idx="22787">
                  <c:v>22.786000000000001</c:v>
                </c:pt>
                <c:pt idx="22788">
                  <c:v>22.786999999999999</c:v>
                </c:pt>
                <c:pt idx="22789">
                  <c:v>22.788</c:v>
                </c:pt>
                <c:pt idx="22790">
                  <c:v>22.789000000000001</c:v>
                </c:pt>
                <c:pt idx="22791">
                  <c:v>22.79</c:v>
                </c:pt>
                <c:pt idx="22792">
                  <c:v>22.791</c:v>
                </c:pt>
                <c:pt idx="22793">
                  <c:v>22.792000000000002</c:v>
                </c:pt>
                <c:pt idx="22794">
                  <c:v>22.792999999999999</c:v>
                </c:pt>
                <c:pt idx="22795">
                  <c:v>22.794</c:v>
                </c:pt>
                <c:pt idx="22796">
                  <c:v>22.795000000000002</c:v>
                </c:pt>
                <c:pt idx="22797">
                  <c:v>22.795999999999999</c:v>
                </c:pt>
                <c:pt idx="22798">
                  <c:v>22.797000000000001</c:v>
                </c:pt>
                <c:pt idx="22799">
                  <c:v>22.797999999999998</c:v>
                </c:pt>
                <c:pt idx="22800">
                  <c:v>22.798999999999999</c:v>
                </c:pt>
                <c:pt idx="22801">
                  <c:v>22.8</c:v>
                </c:pt>
                <c:pt idx="22802">
                  <c:v>22.800999999999998</c:v>
                </c:pt>
                <c:pt idx="22803">
                  <c:v>22.802</c:v>
                </c:pt>
                <c:pt idx="22804">
                  <c:v>22.803000000000001</c:v>
                </c:pt>
                <c:pt idx="22805">
                  <c:v>22.803999999999998</c:v>
                </c:pt>
                <c:pt idx="22806">
                  <c:v>22.805</c:v>
                </c:pt>
                <c:pt idx="22807">
                  <c:v>22.806000000000001</c:v>
                </c:pt>
                <c:pt idx="22808">
                  <c:v>22.806999999999999</c:v>
                </c:pt>
                <c:pt idx="22809">
                  <c:v>22.808</c:v>
                </c:pt>
                <c:pt idx="22810">
                  <c:v>22.809000000000001</c:v>
                </c:pt>
                <c:pt idx="22811">
                  <c:v>22.81</c:v>
                </c:pt>
                <c:pt idx="22812">
                  <c:v>22.811</c:v>
                </c:pt>
                <c:pt idx="22813">
                  <c:v>22.812000000000001</c:v>
                </c:pt>
                <c:pt idx="22814">
                  <c:v>22.812999999999999</c:v>
                </c:pt>
                <c:pt idx="22815">
                  <c:v>22.814</c:v>
                </c:pt>
                <c:pt idx="22816">
                  <c:v>22.815000000000001</c:v>
                </c:pt>
                <c:pt idx="22817">
                  <c:v>22.815999999999999</c:v>
                </c:pt>
                <c:pt idx="22818">
                  <c:v>22.817</c:v>
                </c:pt>
                <c:pt idx="22819">
                  <c:v>22.818000000000001</c:v>
                </c:pt>
                <c:pt idx="22820">
                  <c:v>22.818999999999999</c:v>
                </c:pt>
                <c:pt idx="22821">
                  <c:v>22.82</c:v>
                </c:pt>
                <c:pt idx="22822">
                  <c:v>22.821000000000002</c:v>
                </c:pt>
                <c:pt idx="22823">
                  <c:v>22.821999999999999</c:v>
                </c:pt>
                <c:pt idx="22824">
                  <c:v>22.823</c:v>
                </c:pt>
                <c:pt idx="22825">
                  <c:v>22.824000000000002</c:v>
                </c:pt>
                <c:pt idx="22826">
                  <c:v>22.824999999999999</c:v>
                </c:pt>
                <c:pt idx="22827">
                  <c:v>22.826000000000001</c:v>
                </c:pt>
                <c:pt idx="22828">
                  <c:v>22.827000000000002</c:v>
                </c:pt>
                <c:pt idx="22829">
                  <c:v>22.827999999999999</c:v>
                </c:pt>
                <c:pt idx="22830">
                  <c:v>22.829000000000001</c:v>
                </c:pt>
                <c:pt idx="22831">
                  <c:v>22.83</c:v>
                </c:pt>
                <c:pt idx="22832">
                  <c:v>22.831</c:v>
                </c:pt>
                <c:pt idx="22833">
                  <c:v>22.832000000000001</c:v>
                </c:pt>
                <c:pt idx="22834">
                  <c:v>22.832999999999998</c:v>
                </c:pt>
                <c:pt idx="22835">
                  <c:v>22.834</c:v>
                </c:pt>
                <c:pt idx="22836">
                  <c:v>22.835000000000001</c:v>
                </c:pt>
                <c:pt idx="22837">
                  <c:v>22.835999999999999</c:v>
                </c:pt>
                <c:pt idx="22838">
                  <c:v>22.837</c:v>
                </c:pt>
                <c:pt idx="22839">
                  <c:v>22.838000000000001</c:v>
                </c:pt>
                <c:pt idx="22840">
                  <c:v>22.838999999999999</c:v>
                </c:pt>
                <c:pt idx="22841">
                  <c:v>22.84</c:v>
                </c:pt>
                <c:pt idx="22842">
                  <c:v>22.841000000000001</c:v>
                </c:pt>
                <c:pt idx="22843">
                  <c:v>22.841999999999999</c:v>
                </c:pt>
                <c:pt idx="22844">
                  <c:v>22.843</c:v>
                </c:pt>
                <c:pt idx="22845">
                  <c:v>22.844000000000001</c:v>
                </c:pt>
                <c:pt idx="22846">
                  <c:v>22.844999999999999</c:v>
                </c:pt>
                <c:pt idx="22847">
                  <c:v>22.846</c:v>
                </c:pt>
                <c:pt idx="22848">
                  <c:v>22.847000000000001</c:v>
                </c:pt>
                <c:pt idx="22849">
                  <c:v>22.847999999999999</c:v>
                </c:pt>
                <c:pt idx="22850">
                  <c:v>22.849</c:v>
                </c:pt>
                <c:pt idx="22851">
                  <c:v>22.85</c:v>
                </c:pt>
                <c:pt idx="22852">
                  <c:v>22.850999999999999</c:v>
                </c:pt>
                <c:pt idx="22853">
                  <c:v>22.852</c:v>
                </c:pt>
                <c:pt idx="22854">
                  <c:v>22.853000000000002</c:v>
                </c:pt>
                <c:pt idx="22855">
                  <c:v>22.853999999999999</c:v>
                </c:pt>
                <c:pt idx="22856">
                  <c:v>22.855</c:v>
                </c:pt>
                <c:pt idx="22857">
                  <c:v>22.856000000000002</c:v>
                </c:pt>
                <c:pt idx="22858">
                  <c:v>22.856999999999999</c:v>
                </c:pt>
                <c:pt idx="22859">
                  <c:v>22.858000000000001</c:v>
                </c:pt>
                <c:pt idx="22860">
                  <c:v>22.859000000000002</c:v>
                </c:pt>
                <c:pt idx="22861">
                  <c:v>22.86</c:v>
                </c:pt>
                <c:pt idx="22862">
                  <c:v>22.861000000000001</c:v>
                </c:pt>
                <c:pt idx="22863">
                  <c:v>22.861999999999998</c:v>
                </c:pt>
                <c:pt idx="22864">
                  <c:v>22.863</c:v>
                </c:pt>
                <c:pt idx="22865">
                  <c:v>22.864000000000001</c:v>
                </c:pt>
                <c:pt idx="22866">
                  <c:v>22.864999999999998</c:v>
                </c:pt>
                <c:pt idx="22867">
                  <c:v>22.866</c:v>
                </c:pt>
                <c:pt idx="22868">
                  <c:v>22.867000000000001</c:v>
                </c:pt>
                <c:pt idx="22869">
                  <c:v>22.867999999999999</c:v>
                </c:pt>
                <c:pt idx="22870">
                  <c:v>22.869</c:v>
                </c:pt>
                <c:pt idx="22871">
                  <c:v>22.87</c:v>
                </c:pt>
                <c:pt idx="22872">
                  <c:v>22.870999999999999</c:v>
                </c:pt>
                <c:pt idx="22873">
                  <c:v>22.872</c:v>
                </c:pt>
                <c:pt idx="22874">
                  <c:v>22.873000000000001</c:v>
                </c:pt>
                <c:pt idx="22875">
                  <c:v>22.873999999999999</c:v>
                </c:pt>
                <c:pt idx="22876">
                  <c:v>22.875</c:v>
                </c:pt>
                <c:pt idx="22877">
                  <c:v>22.876000000000001</c:v>
                </c:pt>
                <c:pt idx="22878">
                  <c:v>22.876999999999999</c:v>
                </c:pt>
                <c:pt idx="22879">
                  <c:v>22.878</c:v>
                </c:pt>
                <c:pt idx="22880">
                  <c:v>22.879000000000001</c:v>
                </c:pt>
                <c:pt idx="22881">
                  <c:v>22.88</c:v>
                </c:pt>
                <c:pt idx="22882">
                  <c:v>22.881</c:v>
                </c:pt>
                <c:pt idx="22883">
                  <c:v>22.882000000000001</c:v>
                </c:pt>
                <c:pt idx="22884">
                  <c:v>22.882999999999999</c:v>
                </c:pt>
                <c:pt idx="22885">
                  <c:v>22.884</c:v>
                </c:pt>
                <c:pt idx="22886">
                  <c:v>22.885000000000002</c:v>
                </c:pt>
                <c:pt idx="22887">
                  <c:v>22.885999999999999</c:v>
                </c:pt>
                <c:pt idx="22888">
                  <c:v>22.887</c:v>
                </c:pt>
                <c:pt idx="22889">
                  <c:v>22.888000000000002</c:v>
                </c:pt>
                <c:pt idx="22890">
                  <c:v>22.888999999999999</c:v>
                </c:pt>
                <c:pt idx="22891">
                  <c:v>22.89</c:v>
                </c:pt>
                <c:pt idx="22892">
                  <c:v>22.890999999999998</c:v>
                </c:pt>
                <c:pt idx="22893">
                  <c:v>22.891999999999999</c:v>
                </c:pt>
                <c:pt idx="22894">
                  <c:v>22.893000000000001</c:v>
                </c:pt>
                <c:pt idx="22895">
                  <c:v>22.893999999999998</c:v>
                </c:pt>
                <c:pt idx="22896">
                  <c:v>22.895</c:v>
                </c:pt>
                <c:pt idx="22897">
                  <c:v>22.896000000000001</c:v>
                </c:pt>
                <c:pt idx="22898">
                  <c:v>22.896999999999998</c:v>
                </c:pt>
                <c:pt idx="22899">
                  <c:v>22.898</c:v>
                </c:pt>
                <c:pt idx="22900">
                  <c:v>22.899000000000001</c:v>
                </c:pt>
                <c:pt idx="22901">
                  <c:v>22.9</c:v>
                </c:pt>
                <c:pt idx="22902">
                  <c:v>22.901</c:v>
                </c:pt>
                <c:pt idx="22903">
                  <c:v>22.902000000000001</c:v>
                </c:pt>
                <c:pt idx="22904">
                  <c:v>22.902999999999999</c:v>
                </c:pt>
                <c:pt idx="22905">
                  <c:v>22.904</c:v>
                </c:pt>
                <c:pt idx="22906">
                  <c:v>22.905000000000001</c:v>
                </c:pt>
                <c:pt idx="22907">
                  <c:v>22.905999999999999</c:v>
                </c:pt>
                <c:pt idx="22908">
                  <c:v>22.907</c:v>
                </c:pt>
                <c:pt idx="22909">
                  <c:v>22.908000000000001</c:v>
                </c:pt>
                <c:pt idx="22910">
                  <c:v>22.908999999999999</c:v>
                </c:pt>
                <c:pt idx="22911">
                  <c:v>22.91</c:v>
                </c:pt>
                <c:pt idx="22912">
                  <c:v>22.911000000000001</c:v>
                </c:pt>
                <c:pt idx="22913">
                  <c:v>22.911999999999999</c:v>
                </c:pt>
                <c:pt idx="22914">
                  <c:v>22.913</c:v>
                </c:pt>
                <c:pt idx="22915">
                  <c:v>22.914000000000001</c:v>
                </c:pt>
                <c:pt idx="22916">
                  <c:v>22.914999999999999</c:v>
                </c:pt>
                <c:pt idx="22917">
                  <c:v>22.916</c:v>
                </c:pt>
                <c:pt idx="22918">
                  <c:v>22.917000000000002</c:v>
                </c:pt>
                <c:pt idx="22919">
                  <c:v>22.917999999999999</c:v>
                </c:pt>
                <c:pt idx="22920">
                  <c:v>22.919</c:v>
                </c:pt>
                <c:pt idx="22921">
                  <c:v>22.92</c:v>
                </c:pt>
                <c:pt idx="22922">
                  <c:v>22.920999999999999</c:v>
                </c:pt>
                <c:pt idx="22923">
                  <c:v>22.922000000000001</c:v>
                </c:pt>
                <c:pt idx="22924">
                  <c:v>22.922999999999998</c:v>
                </c:pt>
                <c:pt idx="22925">
                  <c:v>22.923999999999999</c:v>
                </c:pt>
                <c:pt idx="22926">
                  <c:v>22.925000000000001</c:v>
                </c:pt>
                <c:pt idx="22927">
                  <c:v>22.925999999999998</c:v>
                </c:pt>
                <c:pt idx="22928">
                  <c:v>22.927</c:v>
                </c:pt>
                <c:pt idx="22929">
                  <c:v>22.928000000000001</c:v>
                </c:pt>
                <c:pt idx="22930">
                  <c:v>22.928999999999998</c:v>
                </c:pt>
                <c:pt idx="22931">
                  <c:v>22.93</c:v>
                </c:pt>
                <c:pt idx="22932">
                  <c:v>22.931000000000001</c:v>
                </c:pt>
                <c:pt idx="22933">
                  <c:v>22.931999999999999</c:v>
                </c:pt>
                <c:pt idx="22934">
                  <c:v>22.933</c:v>
                </c:pt>
                <c:pt idx="22935">
                  <c:v>22.934000000000001</c:v>
                </c:pt>
                <c:pt idx="22936">
                  <c:v>22.934999999999999</c:v>
                </c:pt>
                <c:pt idx="22937">
                  <c:v>22.936</c:v>
                </c:pt>
                <c:pt idx="22938">
                  <c:v>22.937000000000001</c:v>
                </c:pt>
                <c:pt idx="22939">
                  <c:v>22.937999999999999</c:v>
                </c:pt>
                <c:pt idx="22940">
                  <c:v>22.939</c:v>
                </c:pt>
                <c:pt idx="22941">
                  <c:v>22.94</c:v>
                </c:pt>
                <c:pt idx="22942">
                  <c:v>22.940999999999999</c:v>
                </c:pt>
                <c:pt idx="22943">
                  <c:v>22.942</c:v>
                </c:pt>
                <c:pt idx="22944">
                  <c:v>22.943000000000001</c:v>
                </c:pt>
                <c:pt idx="22945">
                  <c:v>22.943999999999999</c:v>
                </c:pt>
                <c:pt idx="22946">
                  <c:v>22.945</c:v>
                </c:pt>
                <c:pt idx="22947">
                  <c:v>22.946000000000002</c:v>
                </c:pt>
                <c:pt idx="22948">
                  <c:v>22.946999999999999</c:v>
                </c:pt>
                <c:pt idx="22949">
                  <c:v>22.948</c:v>
                </c:pt>
                <c:pt idx="22950">
                  <c:v>22.949000000000002</c:v>
                </c:pt>
                <c:pt idx="22951">
                  <c:v>22.95</c:v>
                </c:pt>
                <c:pt idx="22952">
                  <c:v>22.951000000000001</c:v>
                </c:pt>
                <c:pt idx="22953">
                  <c:v>22.952000000000002</c:v>
                </c:pt>
                <c:pt idx="22954">
                  <c:v>22.952999999999999</c:v>
                </c:pt>
                <c:pt idx="22955">
                  <c:v>22.954000000000001</c:v>
                </c:pt>
                <c:pt idx="22956">
                  <c:v>22.954999999999998</c:v>
                </c:pt>
                <c:pt idx="22957">
                  <c:v>22.956</c:v>
                </c:pt>
                <c:pt idx="22958">
                  <c:v>22.957000000000001</c:v>
                </c:pt>
                <c:pt idx="22959">
                  <c:v>22.957999999999998</c:v>
                </c:pt>
                <c:pt idx="22960">
                  <c:v>22.959</c:v>
                </c:pt>
                <c:pt idx="22961">
                  <c:v>22.96</c:v>
                </c:pt>
                <c:pt idx="22962">
                  <c:v>22.960999999999999</c:v>
                </c:pt>
                <c:pt idx="22963">
                  <c:v>22.962</c:v>
                </c:pt>
                <c:pt idx="22964">
                  <c:v>22.963000000000001</c:v>
                </c:pt>
                <c:pt idx="22965">
                  <c:v>22.963999999999999</c:v>
                </c:pt>
                <c:pt idx="22966">
                  <c:v>22.965</c:v>
                </c:pt>
                <c:pt idx="22967">
                  <c:v>22.966000000000001</c:v>
                </c:pt>
                <c:pt idx="22968">
                  <c:v>22.966999999999999</c:v>
                </c:pt>
                <c:pt idx="22969">
                  <c:v>22.968</c:v>
                </c:pt>
                <c:pt idx="22970">
                  <c:v>22.969000000000001</c:v>
                </c:pt>
                <c:pt idx="22971">
                  <c:v>22.97</c:v>
                </c:pt>
                <c:pt idx="22972">
                  <c:v>22.971</c:v>
                </c:pt>
                <c:pt idx="22973">
                  <c:v>22.972000000000001</c:v>
                </c:pt>
                <c:pt idx="22974">
                  <c:v>22.972999999999999</c:v>
                </c:pt>
                <c:pt idx="22975">
                  <c:v>22.974</c:v>
                </c:pt>
                <c:pt idx="22976">
                  <c:v>22.975000000000001</c:v>
                </c:pt>
                <c:pt idx="22977">
                  <c:v>22.975999999999999</c:v>
                </c:pt>
                <c:pt idx="22978">
                  <c:v>22.977</c:v>
                </c:pt>
                <c:pt idx="22979">
                  <c:v>22.978000000000002</c:v>
                </c:pt>
                <c:pt idx="22980">
                  <c:v>22.978999999999999</c:v>
                </c:pt>
                <c:pt idx="22981">
                  <c:v>22.98</c:v>
                </c:pt>
                <c:pt idx="22982">
                  <c:v>22.981000000000002</c:v>
                </c:pt>
                <c:pt idx="22983">
                  <c:v>22.981999999999999</c:v>
                </c:pt>
                <c:pt idx="22984">
                  <c:v>22.983000000000001</c:v>
                </c:pt>
                <c:pt idx="22985">
                  <c:v>22.984000000000002</c:v>
                </c:pt>
                <c:pt idx="22986">
                  <c:v>22.984999999999999</c:v>
                </c:pt>
                <c:pt idx="22987">
                  <c:v>22.986000000000001</c:v>
                </c:pt>
                <c:pt idx="22988">
                  <c:v>22.986999999999998</c:v>
                </c:pt>
                <c:pt idx="22989">
                  <c:v>22.988</c:v>
                </c:pt>
                <c:pt idx="22990">
                  <c:v>22.989000000000001</c:v>
                </c:pt>
                <c:pt idx="22991">
                  <c:v>22.99</c:v>
                </c:pt>
                <c:pt idx="22992">
                  <c:v>22.991</c:v>
                </c:pt>
                <c:pt idx="22993">
                  <c:v>22.992000000000001</c:v>
                </c:pt>
                <c:pt idx="22994">
                  <c:v>22.992999999999999</c:v>
                </c:pt>
                <c:pt idx="22995">
                  <c:v>22.994</c:v>
                </c:pt>
                <c:pt idx="22996">
                  <c:v>22.995000000000001</c:v>
                </c:pt>
                <c:pt idx="22997">
                  <c:v>22.995999999999999</c:v>
                </c:pt>
                <c:pt idx="22998">
                  <c:v>22.997</c:v>
                </c:pt>
                <c:pt idx="22999">
                  <c:v>22.998000000000001</c:v>
                </c:pt>
                <c:pt idx="23000">
                  <c:v>22.998999999999999</c:v>
                </c:pt>
                <c:pt idx="23001">
                  <c:v>23</c:v>
                </c:pt>
                <c:pt idx="23002">
                  <c:v>23.001000000000001</c:v>
                </c:pt>
                <c:pt idx="23003">
                  <c:v>23.001999999999999</c:v>
                </c:pt>
                <c:pt idx="23004">
                  <c:v>23.003</c:v>
                </c:pt>
                <c:pt idx="23005">
                  <c:v>23.004000000000001</c:v>
                </c:pt>
                <c:pt idx="23006">
                  <c:v>23.004999999999999</c:v>
                </c:pt>
                <c:pt idx="23007">
                  <c:v>23.006</c:v>
                </c:pt>
                <c:pt idx="23008">
                  <c:v>23.007000000000001</c:v>
                </c:pt>
                <c:pt idx="23009">
                  <c:v>23.007999999999999</c:v>
                </c:pt>
                <c:pt idx="23010">
                  <c:v>23.009</c:v>
                </c:pt>
                <c:pt idx="23011">
                  <c:v>23.01</c:v>
                </c:pt>
                <c:pt idx="23012">
                  <c:v>23.010999999999999</c:v>
                </c:pt>
                <c:pt idx="23013">
                  <c:v>23.012</c:v>
                </c:pt>
                <c:pt idx="23014">
                  <c:v>23.013000000000002</c:v>
                </c:pt>
                <c:pt idx="23015">
                  <c:v>23.013999999999999</c:v>
                </c:pt>
                <c:pt idx="23016">
                  <c:v>23.015000000000001</c:v>
                </c:pt>
                <c:pt idx="23017">
                  <c:v>23.015999999999998</c:v>
                </c:pt>
                <c:pt idx="23018">
                  <c:v>23.016999999999999</c:v>
                </c:pt>
                <c:pt idx="23019">
                  <c:v>23.018000000000001</c:v>
                </c:pt>
                <c:pt idx="23020">
                  <c:v>23.018999999999998</c:v>
                </c:pt>
                <c:pt idx="23021">
                  <c:v>23.02</c:v>
                </c:pt>
                <c:pt idx="23022">
                  <c:v>23.021000000000001</c:v>
                </c:pt>
                <c:pt idx="23023">
                  <c:v>23.021999999999998</c:v>
                </c:pt>
                <c:pt idx="23024">
                  <c:v>23.023</c:v>
                </c:pt>
                <c:pt idx="23025">
                  <c:v>23.024000000000001</c:v>
                </c:pt>
                <c:pt idx="23026">
                  <c:v>23.024999999999999</c:v>
                </c:pt>
                <c:pt idx="23027">
                  <c:v>23.026</c:v>
                </c:pt>
                <c:pt idx="23028">
                  <c:v>23.027000000000001</c:v>
                </c:pt>
                <c:pt idx="23029">
                  <c:v>23.027999999999999</c:v>
                </c:pt>
                <c:pt idx="23030">
                  <c:v>23.029</c:v>
                </c:pt>
                <c:pt idx="23031">
                  <c:v>23.03</c:v>
                </c:pt>
                <c:pt idx="23032">
                  <c:v>23.030999999999999</c:v>
                </c:pt>
                <c:pt idx="23033">
                  <c:v>23.032</c:v>
                </c:pt>
                <c:pt idx="23034">
                  <c:v>23.033000000000001</c:v>
                </c:pt>
                <c:pt idx="23035">
                  <c:v>23.033999999999999</c:v>
                </c:pt>
                <c:pt idx="23036">
                  <c:v>23.035</c:v>
                </c:pt>
                <c:pt idx="23037">
                  <c:v>23.036000000000001</c:v>
                </c:pt>
                <c:pt idx="23038">
                  <c:v>23.036999999999999</c:v>
                </c:pt>
                <c:pt idx="23039">
                  <c:v>23.038</c:v>
                </c:pt>
                <c:pt idx="23040">
                  <c:v>23.039000000000001</c:v>
                </c:pt>
                <c:pt idx="23041">
                  <c:v>23.04</c:v>
                </c:pt>
                <c:pt idx="23042">
                  <c:v>23.041</c:v>
                </c:pt>
                <c:pt idx="23043">
                  <c:v>23.042000000000002</c:v>
                </c:pt>
                <c:pt idx="23044">
                  <c:v>23.042999999999999</c:v>
                </c:pt>
                <c:pt idx="23045">
                  <c:v>23.044</c:v>
                </c:pt>
                <c:pt idx="23046">
                  <c:v>23.045000000000002</c:v>
                </c:pt>
                <c:pt idx="23047">
                  <c:v>23.045999999999999</c:v>
                </c:pt>
                <c:pt idx="23048">
                  <c:v>23.047000000000001</c:v>
                </c:pt>
                <c:pt idx="23049">
                  <c:v>23.047999999999998</c:v>
                </c:pt>
                <c:pt idx="23050">
                  <c:v>23.048999999999999</c:v>
                </c:pt>
                <c:pt idx="23051">
                  <c:v>23.05</c:v>
                </c:pt>
                <c:pt idx="23052">
                  <c:v>23.050999999999998</c:v>
                </c:pt>
                <c:pt idx="23053">
                  <c:v>23.052</c:v>
                </c:pt>
                <c:pt idx="23054">
                  <c:v>23.053000000000001</c:v>
                </c:pt>
                <c:pt idx="23055">
                  <c:v>23.053999999999998</c:v>
                </c:pt>
                <c:pt idx="23056">
                  <c:v>23.055</c:v>
                </c:pt>
                <c:pt idx="23057">
                  <c:v>23.056000000000001</c:v>
                </c:pt>
                <c:pt idx="23058">
                  <c:v>23.056999999999999</c:v>
                </c:pt>
                <c:pt idx="23059">
                  <c:v>23.058</c:v>
                </c:pt>
                <c:pt idx="23060">
                  <c:v>23.059000000000001</c:v>
                </c:pt>
                <c:pt idx="23061">
                  <c:v>23.06</c:v>
                </c:pt>
                <c:pt idx="23062">
                  <c:v>23.061</c:v>
                </c:pt>
                <c:pt idx="23063">
                  <c:v>23.062000000000001</c:v>
                </c:pt>
                <c:pt idx="23064">
                  <c:v>23.062999999999999</c:v>
                </c:pt>
                <c:pt idx="23065">
                  <c:v>23.064</c:v>
                </c:pt>
                <c:pt idx="23066">
                  <c:v>23.065000000000001</c:v>
                </c:pt>
                <c:pt idx="23067">
                  <c:v>23.065999999999999</c:v>
                </c:pt>
                <c:pt idx="23068">
                  <c:v>23.067</c:v>
                </c:pt>
                <c:pt idx="23069">
                  <c:v>23.068000000000001</c:v>
                </c:pt>
                <c:pt idx="23070">
                  <c:v>23.068999999999999</c:v>
                </c:pt>
                <c:pt idx="23071">
                  <c:v>23.07</c:v>
                </c:pt>
                <c:pt idx="23072">
                  <c:v>23.071000000000002</c:v>
                </c:pt>
                <c:pt idx="23073">
                  <c:v>23.071999999999999</c:v>
                </c:pt>
                <c:pt idx="23074">
                  <c:v>23.073</c:v>
                </c:pt>
                <c:pt idx="23075">
                  <c:v>23.074000000000002</c:v>
                </c:pt>
                <c:pt idx="23076">
                  <c:v>23.074999999999999</c:v>
                </c:pt>
                <c:pt idx="23077">
                  <c:v>23.076000000000001</c:v>
                </c:pt>
                <c:pt idx="23078">
                  <c:v>23.077000000000002</c:v>
                </c:pt>
                <c:pt idx="23079">
                  <c:v>23.077999999999999</c:v>
                </c:pt>
                <c:pt idx="23080">
                  <c:v>23.079000000000001</c:v>
                </c:pt>
                <c:pt idx="23081">
                  <c:v>23.08</c:v>
                </c:pt>
                <c:pt idx="23082">
                  <c:v>23.081</c:v>
                </c:pt>
                <c:pt idx="23083">
                  <c:v>23.082000000000001</c:v>
                </c:pt>
                <c:pt idx="23084">
                  <c:v>23.082999999999998</c:v>
                </c:pt>
                <c:pt idx="23085">
                  <c:v>23.084</c:v>
                </c:pt>
                <c:pt idx="23086">
                  <c:v>23.085000000000001</c:v>
                </c:pt>
                <c:pt idx="23087">
                  <c:v>23.085999999999999</c:v>
                </c:pt>
                <c:pt idx="23088">
                  <c:v>23.087</c:v>
                </c:pt>
                <c:pt idx="23089">
                  <c:v>23.088000000000001</c:v>
                </c:pt>
                <c:pt idx="23090">
                  <c:v>23.088999999999999</c:v>
                </c:pt>
                <c:pt idx="23091">
                  <c:v>23.09</c:v>
                </c:pt>
                <c:pt idx="23092">
                  <c:v>23.091000000000001</c:v>
                </c:pt>
                <c:pt idx="23093">
                  <c:v>23.091999999999999</c:v>
                </c:pt>
                <c:pt idx="23094">
                  <c:v>23.093</c:v>
                </c:pt>
                <c:pt idx="23095">
                  <c:v>23.094000000000001</c:v>
                </c:pt>
                <c:pt idx="23096">
                  <c:v>23.094999999999999</c:v>
                </c:pt>
                <c:pt idx="23097">
                  <c:v>23.096</c:v>
                </c:pt>
                <c:pt idx="23098">
                  <c:v>23.097000000000001</c:v>
                </c:pt>
                <c:pt idx="23099">
                  <c:v>23.097999999999999</c:v>
                </c:pt>
                <c:pt idx="23100">
                  <c:v>23.099</c:v>
                </c:pt>
                <c:pt idx="23101">
                  <c:v>23.1</c:v>
                </c:pt>
                <c:pt idx="23102">
                  <c:v>23.100999999999999</c:v>
                </c:pt>
                <c:pt idx="23103">
                  <c:v>23.102</c:v>
                </c:pt>
                <c:pt idx="23104">
                  <c:v>23.103000000000002</c:v>
                </c:pt>
                <c:pt idx="23105">
                  <c:v>23.103999999999999</c:v>
                </c:pt>
                <c:pt idx="23106">
                  <c:v>23.105</c:v>
                </c:pt>
                <c:pt idx="23107">
                  <c:v>23.106000000000002</c:v>
                </c:pt>
                <c:pt idx="23108">
                  <c:v>23.106999999999999</c:v>
                </c:pt>
                <c:pt idx="23109">
                  <c:v>23.108000000000001</c:v>
                </c:pt>
                <c:pt idx="23110">
                  <c:v>23.109000000000002</c:v>
                </c:pt>
                <c:pt idx="23111">
                  <c:v>23.11</c:v>
                </c:pt>
                <c:pt idx="23112">
                  <c:v>23.111000000000001</c:v>
                </c:pt>
                <c:pt idx="23113">
                  <c:v>23.111999999999998</c:v>
                </c:pt>
                <c:pt idx="23114">
                  <c:v>23.113</c:v>
                </c:pt>
                <c:pt idx="23115">
                  <c:v>23.114000000000001</c:v>
                </c:pt>
                <c:pt idx="23116">
                  <c:v>23.114999999999998</c:v>
                </c:pt>
                <c:pt idx="23117">
                  <c:v>23.116</c:v>
                </c:pt>
                <c:pt idx="23118">
                  <c:v>23.117000000000001</c:v>
                </c:pt>
                <c:pt idx="23119">
                  <c:v>23.117999999999999</c:v>
                </c:pt>
                <c:pt idx="23120">
                  <c:v>23.119</c:v>
                </c:pt>
                <c:pt idx="23121">
                  <c:v>23.12</c:v>
                </c:pt>
                <c:pt idx="23122">
                  <c:v>23.120999999999999</c:v>
                </c:pt>
                <c:pt idx="23123">
                  <c:v>23.122</c:v>
                </c:pt>
                <c:pt idx="23124">
                  <c:v>23.123000000000001</c:v>
                </c:pt>
                <c:pt idx="23125">
                  <c:v>23.123999999999999</c:v>
                </c:pt>
                <c:pt idx="23126">
                  <c:v>23.125</c:v>
                </c:pt>
                <c:pt idx="23127">
                  <c:v>23.126000000000001</c:v>
                </c:pt>
                <c:pt idx="23128">
                  <c:v>23.126999999999999</c:v>
                </c:pt>
                <c:pt idx="23129">
                  <c:v>23.128</c:v>
                </c:pt>
                <c:pt idx="23130">
                  <c:v>23.129000000000001</c:v>
                </c:pt>
                <c:pt idx="23131">
                  <c:v>23.13</c:v>
                </c:pt>
                <c:pt idx="23132">
                  <c:v>23.131</c:v>
                </c:pt>
                <c:pt idx="23133">
                  <c:v>23.132000000000001</c:v>
                </c:pt>
                <c:pt idx="23134">
                  <c:v>23.132999999999999</c:v>
                </c:pt>
                <c:pt idx="23135">
                  <c:v>23.134</c:v>
                </c:pt>
                <c:pt idx="23136">
                  <c:v>23.135000000000002</c:v>
                </c:pt>
                <c:pt idx="23137">
                  <c:v>23.135999999999999</c:v>
                </c:pt>
                <c:pt idx="23138">
                  <c:v>23.137</c:v>
                </c:pt>
                <c:pt idx="23139">
                  <c:v>23.138000000000002</c:v>
                </c:pt>
                <c:pt idx="23140">
                  <c:v>23.138999999999999</c:v>
                </c:pt>
                <c:pt idx="23141">
                  <c:v>23.14</c:v>
                </c:pt>
                <c:pt idx="23142">
                  <c:v>23.140999999999998</c:v>
                </c:pt>
                <c:pt idx="23143">
                  <c:v>23.141999999999999</c:v>
                </c:pt>
                <c:pt idx="23144">
                  <c:v>23.143000000000001</c:v>
                </c:pt>
                <c:pt idx="23145">
                  <c:v>23.143999999999998</c:v>
                </c:pt>
                <c:pt idx="23146">
                  <c:v>23.145</c:v>
                </c:pt>
                <c:pt idx="23147">
                  <c:v>23.146000000000001</c:v>
                </c:pt>
                <c:pt idx="23148">
                  <c:v>23.146999999999998</c:v>
                </c:pt>
                <c:pt idx="23149">
                  <c:v>23.148</c:v>
                </c:pt>
                <c:pt idx="23150">
                  <c:v>23.149000000000001</c:v>
                </c:pt>
                <c:pt idx="23151">
                  <c:v>23.15</c:v>
                </c:pt>
                <c:pt idx="23152">
                  <c:v>23.151</c:v>
                </c:pt>
                <c:pt idx="23153">
                  <c:v>23.152000000000001</c:v>
                </c:pt>
                <c:pt idx="23154">
                  <c:v>23.152999999999999</c:v>
                </c:pt>
                <c:pt idx="23155">
                  <c:v>23.154</c:v>
                </c:pt>
                <c:pt idx="23156">
                  <c:v>23.155000000000001</c:v>
                </c:pt>
                <c:pt idx="23157">
                  <c:v>23.155999999999999</c:v>
                </c:pt>
                <c:pt idx="23158">
                  <c:v>23.157</c:v>
                </c:pt>
                <c:pt idx="23159">
                  <c:v>23.158000000000001</c:v>
                </c:pt>
                <c:pt idx="23160">
                  <c:v>23.158999999999999</c:v>
                </c:pt>
                <c:pt idx="23161">
                  <c:v>23.16</c:v>
                </c:pt>
                <c:pt idx="23162">
                  <c:v>23.161000000000001</c:v>
                </c:pt>
                <c:pt idx="23163">
                  <c:v>23.161999999999999</c:v>
                </c:pt>
                <c:pt idx="23164">
                  <c:v>23.163</c:v>
                </c:pt>
                <c:pt idx="23165">
                  <c:v>23.164000000000001</c:v>
                </c:pt>
                <c:pt idx="23166">
                  <c:v>23.164999999999999</c:v>
                </c:pt>
                <c:pt idx="23167">
                  <c:v>23.166</c:v>
                </c:pt>
                <c:pt idx="23168">
                  <c:v>23.167000000000002</c:v>
                </c:pt>
                <c:pt idx="23169">
                  <c:v>23.167999999999999</c:v>
                </c:pt>
                <c:pt idx="23170">
                  <c:v>23.169</c:v>
                </c:pt>
                <c:pt idx="23171">
                  <c:v>23.17</c:v>
                </c:pt>
                <c:pt idx="23172">
                  <c:v>23.170999999999999</c:v>
                </c:pt>
                <c:pt idx="23173">
                  <c:v>23.172000000000001</c:v>
                </c:pt>
                <c:pt idx="23174">
                  <c:v>23.172999999999998</c:v>
                </c:pt>
                <c:pt idx="23175">
                  <c:v>23.173999999999999</c:v>
                </c:pt>
                <c:pt idx="23176">
                  <c:v>23.175000000000001</c:v>
                </c:pt>
                <c:pt idx="23177">
                  <c:v>23.175999999999998</c:v>
                </c:pt>
                <c:pt idx="23178">
                  <c:v>23.177</c:v>
                </c:pt>
                <c:pt idx="23179">
                  <c:v>23.178000000000001</c:v>
                </c:pt>
                <c:pt idx="23180">
                  <c:v>23.178999999999998</c:v>
                </c:pt>
                <c:pt idx="23181">
                  <c:v>23.18</c:v>
                </c:pt>
                <c:pt idx="23182">
                  <c:v>23.181000000000001</c:v>
                </c:pt>
                <c:pt idx="23183">
                  <c:v>23.181999999999999</c:v>
                </c:pt>
                <c:pt idx="23184">
                  <c:v>23.183</c:v>
                </c:pt>
                <c:pt idx="23185">
                  <c:v>23.184000000000001</c:v>
                </c:pt>
                <c:pt idx="23186">
                  <c:v>23.184999999999999</c:v>
                </c:pt>
                <c:pt idx="23187">
                  <c:v>23.186</c:v>
                </c:pt>
                <c:pt idx="23188">
                  <c:v>23.187000000000001</c:v>
                </c:pt>
                <c:pt idx="23189">
                  <c:v>23.187999999999999</c:v>
                </c:pt>
                <c:pt idx="23190">
                  <c:v>23.189</c:v>
                </c:pt>
                <c:pt idx="23191">
                  <c:v>23.19</c:v>
                </c:pt>
                <c:pt idx="23192">
                  <c:v>23.190999999999999</c:v>
                </c:pt>
                <c:pt idx="23193">
                  <c:v>23.192</c:v>
                </c:pt>
                <c:pt idx="23194">
                  <c:v>23.193000000000001</c:v>
                </c:pt>
                <c:pt idx="23195">
                  <c:v>23.193999999999999</c:v>
                </c:pt>
                <c:pt idx="23196">
                  <c:v>23.195</c:v>
                </c:pt>
                <c:pt idx="23197">
                  <c:v>23.196000000000002</c:v>
                </c:pt>
                <c:pt idx="23198">
                  <c:v>23.196999999999999</c:v>
                </c:pt>
                <c:pt idx="23199">
                  <c:v>23.198</c:v>
                </c:pt>
                <c:pt idx="23200">
                  <c:v>23.199000000000002</c:v>
                </c:pt>
                <c:pt idx="23201">
                  <c:v>23.2</c:v>
                </c:pt>
                <c:pt idx="23202">
                  <c:v>23.201000000000001</c:v>
                </c:pt>
                <c:pt idx="23203">
                  <c:v>23.202000000000002</c:v>
                </c:pt>
                <c:pt idx="23204">
                  <c:v>23.202999999999999</c:v>
                </c:pt>
                <c:pt idx="23205">
                  <c:v>23.204000000000001</c:v>
                </c:pt>
                <c:pt idx="23206">
                  <c:v>23.204999999999998</c:v>
                </c:pt>
                <c:pt idx="23207">
                  <c:v>23.206</c:v>
                </c:pt>
                <c:pt idx="23208">
                  <c:v>23.207000000000001</c:v>
                </c:pt>
                <c:pt idx="23209">
                  <c:v>23.207999999999998</c:v>
                </c:pt>
                <c:pt idx="23210">
                  <c:v>23.209</c:v>
                </c:pt>
                <c:pt idx="23211">
                  <c:v>23.21</c:v>
                </c:pt>
                <c:pt idx="23212">
                  <c:v>23.210999999999999</c:v>
                </c:pt>
                <c:pt idx="23213">
                  <c:v>23.212</c:v>
                </c:pt>
                <c:pt idx="23214">
                  <c:v>23.213000000000001</c:v>
                </c:pt>
                <c:pt idx="23215">
                  <c:v>23.213999999999999</c:v>
                </c:pt>
                <c:pt idx="23216">
                  <c:v>23.215</c:v>
                </c:pt>
                <c:pt idx="23217">
                  <c:v>23.216000000000001</c:v>
                </c:pt>
                <c:pt idx="23218">
                  <c:v>23.216999999999999</c:v>
                </c:pt>
                <c:pt idx="23219">
                  <c:v>23.218</c:v>
                </c:pt>
                <c:pt idx="23220">
                  <c:v>23.219000000000001</c:v>
                </c:pt>
                <c:pt idx="23221">
                  <c:v>23.22</c:v>
                </c:pt>
                <c:pt idx="23222">
                  <c:v>23.221</c:v>
                </c:pt>
                <c:pt idx="23223">
                  <c:v>23.222000000000001</c:v>
                </c:pt>
                <c:pt idx="23224">
                  <c:v>23.222999999999999</c:v>
                </c:pt>
                <c:pt idx="23225">
                  <c:v>23.224</c:v>
                </c:pt>
                <c:pt idx="23226">
                  <c:v>23.225000000000001</c:v>
                </c:pt>
                <c:pt idx="23227">
                  <c:v>23.225999999999999</c:v>
                </c:pt>
                <c:pt idx="23228">
                  <c:v>23.227</c:v>
                </c:pt>
                <c:pt idx="23229">
                  <c:v>23.228000000000002</c:v>
                </c:pt>
                <c:pt idx="23230">
                  <c:v>23.228999999999999</c:v>
                </c:pt>
                <c:pt idx="23231">
                  <c:v>23.23</c:v>
                </c:pt>
                <c:pt idx="23232">
                  <c:v>23.231000000000002</c:v>
                </c:pt>
                <c:pt idx="23233">
                  <c:v>23.231999999999999</c:v>
                </c:pt>
                <c:pt idx="23234">
                  <c:v>23.233000000000001</c:v>
                </c:pt>
                <c:pt idx="23235">
                  <c:v>23.234000000000002</c:v>
                </c:pt>
                <c:pt idx="23236">
                  <c:v>23.234999999999999</c:v>
                </c:pt>
                <c:pt idx="23237">
                  <c:v>23.236000000000001</c:v>
                </c:pt>
                <c:pt idx="23238">
                  <c:v>23.236999999999998</c:v>
                </c:pt>
                <c:pt idx="23239">
                  <c:v>23.238</c:v>
                </c:pt>
                <c:pt idx="23240">
                  <c:v>23.239000000000001</c:v>
                </c:pt>
                <c:pt idx="23241">
                  <c:v>23.24</c:v>
                </c:pt>
                <c:pt idx="23242">
                  <c:v>23.241</c:v>
                </c:pt>
                <c:pt idx="23243">
                  <c:v>23.242000000000001</c:v>
                </c:pt>
                <c:pt idx="23244">
                  <c:v>23.242999999999999</c:v>
                </c:pt>
                <c:pt idx="23245">
                  <c:v>23.244</c:v>
                </c:pt>
                <c:pt idx="23246">
                  <c:v>23.245000000000001</c:v>
                </c:pt>
                <c:pt idx="23247">
                  <c:v>23.245999999999999</c:v>
                </c:pt>
                <c:pt idx="23248">
                  <c:v>23.247</c:v>
                </c:pt>
                <c:pt idx="23249">
                  <c:v>23.248000000000001</c:v>
                </c:pt>
                <c:pt idx="23250">
                  <c:v>23.248999999999999</c:v>
                </c:pt>
                <c:pt idx="23251">
                  <c:v>23.25</c:v>
                </c:pt>
                <c:pt idx="23252">
                  <c:v>23.251000000000001</c:v>
                </c:pt>
                <c:pt idx="23253">
                  <c:v>23.251999999999999</c:v>
                </c:pt>
                <c:pt idx="23254">
                  <c:v>23.253</c:v>
                </c:pt>
                <c:pt idx="23255">
                  <c:v>23.254000000000001</c:v>
                </c:pt>
                <c:pt idx="23256">
                  <c:v>23.254999999999999</c:v>
                </c:pt>
                <c:pt idx="23257">
                  <c:v>23.256</c:v>
                </c:pt>
                <c:pt idx="23258">
                  <c:v>23.257000000000001</c:v>
                </c:pt>
                <c:pt idx="23259">
                  <c:v>23.257999999999999</c:v>
                </c:pt>
                <c:pt idx="23260">
                  <c:v>23.259</c:v>
                </c:pt>
                <c:pt idx="23261">
                  <c:v>23.26</c:v>
                </c:pt>
                <c:pt idx="23262">
                  <c:v>23.260999999999999</c:v>
                </c:pt>
                <c:pt idx="23263">
                  <c:v>23.262</c:v>
                </c:pt>
                <c:pt idx="23264">
                  <c:v>23.263000000000002</c:v>
                </c:pt>
                <c:pt idx="23265">
                  <c:v>23.263999999999999</c:v>
                </c:pt>
                <c:pt idx="23266">
                  <c:v>23.265000000000001</c:v>
                </c:pt>
                <c:pt idx="23267">
                  <c:v>23.265999999999998</c:v>
                </c:pt>
                <c:pt idx="23268">
                  <c:v>23.266999999999999</c:v>
                </c:pt>
                <c:pt idx="23269">
                  <c:v>23.268000000000001</c:v>
                </c:pt>
                <c:pt idx="23270">
                  <c:v>23.268999999999998</c:v>
                </c:pt>
                <c:pt idx="23271">
                  <c:v>23.27</c:v>
                </c:pt>
                <c:pt idx="23272">
                  <c:v>23.271000000000001</c:v>
                </c:pt>
                <c:pt idx="23273">
                  <c:v>23.271999999999998</c:v>
                </c:pt>
                <c:pt idx="23274">
                  <c:v>23.273</c:v>
                </c:pt>
                <c:pt idx="23275">
                  <c:v>23.274000000000001</c:v>
                </c:pt>
                <c:pt idx="23276">
                  <c:v>23.274999999999999</c:v>
                </c:pt>
                <c:pt idx="23277">
                  <c:v>23.276</c:v>
                </c:pt>
                <c:pt idx="23278">
                  <c:v>23.277000000000001</c:v>
                </c:pt>
                <c:pt idx="23279">
                  <c:v>23.277999999999999</c:v>
                </c:pt>
                <c:pt idx="23280">
                  <c:v>23.279</c:v>
                </c:pt>
                <c:pt idx="23281">
                  <c:v>23.28</c:v>
                </c:pt>
                <c:pt idx="23282">
                  <c:v>23.280999999999999</c:v>
                </c:pt>
                <c:pt idx="23283">
                  <c:v>23.282</c:v>
                </c:pt>
                <c:pt idx="23284">
                  <c:v>23.283000000000001</c:v>
                </c:pt>
                <c:pt idx="23285">
                  <c:v>23.283999999999999</c:v>
                </c:pt>
                <c:pt idx="23286">
                  <c:v>23.285</c:v>
                </c:pt>
                <c:pt idx="23287">
                  <c:v>23.286000000000001</c:v>
                </c:pt>
                <c:pt idx="23288">
                  <c:v>23.286999999999999</c:v>
                </c:pt>
                <c:pt idx="23289">
                  <c:v>23.288</c:v>
                </c:pt>
                <c:pt idx="23290">
                  <c:v>23.289000000000001</c:v>
                </c:pt>
                <c:pt idx="23291">
                  <c:v>23.29</c:v>
                </c:pt>
                <c:pt idx="23292">
                  <c:v>23.291</c:v>
                </c:pt>
                <c:pt idx="23293">
                  <c:v>23.292000000000002</c:v>
                </c:pt>
                <c:pt idx="23294">
                  <c:v>23.292999999999999</c:v>
                </c:pt>
                <c:pt idx="23295">
                  <c:v>23.294</c:v>
                </c:pt>
                <c:pt idx="23296">
                  <c:v>23.295000000000002</c:v>
                </c:pt>
                <c:pt idx="23297">
                  <c:v>23.295999999999999</c:v>
                </c:pt>
                <c:pt idx="23298">
                  <c:v>23.297000000000001</c:v>
                </c:pt>
                <c:pt idx="23299">
                  <c:v>23.297999999999998</c:v>
                </c:pt>
                <c:pt idx="23300">
                  <c:v>23.298999999999999</c:v>
                </c:pt>
                <c:pt idx="23301">
                  <c:v>23.3</c:v>
                </c:pt>
                <c:pt idx="23302">
                  <c:v>23.300999999999998</c:v>
                </c:pt>
                <c:pt idx="23303">
                  <c:v>23.302</c:v>
                </c:pt>
                <c:pt idx="23304">
                  <c:v>23.303000000000001</c:v>
                </c:pt>
                <c:pt idx="23305">
                  <c:v>23.303999999999998</c:v>
                </c:pt>
                <c:pt idx="23306">
                  <c:v>23.305</c:v>
                </c:pt>
                <c:pt idx="23307">
                  <c:v>23.306000000000001</c:v>
                </c:pt>
                <c:pt idx="23308">
                  <c:v>23.306999999999999</c:v>
                </c:pt>
                <c:pt idx="23309">
                  <c:v>23.308</c:v>
                </c:pt>
                <c:pt idx="23310">
                  <c:v>23.309000000000001</c:v>
                </c:pt>
                <c:pt idx="23311">
                  <c:v>23.31</c:v>
                </c:pt>
                <c:pt idx="23312">
                  <c:v>23.311</c:v>
                </c:pt>
                <c:pt idx="23313">
                  <c:v>23.312000000000001</c:v>
                </c:pt>
                <c:pt idx="23314">
                  <c:v>23.312999999999999</c:v>
                </c:pt>
                <c:pt idx="23315">
                  <c:v>23.314</c:v>
                </c:pt>
                <c:pt idx="23316">
                  <c:v>23.315000000000001</c:v>
                </c:pt>
                <c:pt idx="23317">
                  <c:v>23.315999999999999</c:v>
                </c:pt>
                <c:pt idx="23318">
                  <c:v>23.317</c:v>
                </c:pt>
                <c:pt idx="23319">
                  <c:v>23.318000000000001</c:v>
                </c:pt>
                <c:pt idx="23320">
                  <c:v>23.318999999999999</c:v>
                </c:pt>
                <c:pt idx="23321">
                  <c:v>23.32</c:v>
                </c:pt>
                <c:pt idx="23322">
                  <c:v>23.321000000000002</c:v>
                </c:pt>
                <c:pt idx="23323">
                  <c:v>23.321999999999999</c:v>
                </c:pt>
                <c:pt idx="23324">
                  <c:v>23.323</c:v>
                </c:pt>
                <c:pt idx="23325">
                  <c:v>23.324000000000002</c:v>
                </c:pt>
                <c:pt idx="23326">
                  <c:v>23.324999999999999</c:v>
                </c:pt>
                <c:pt idx="23327">
                  <c:v>23.326000000000001</c:v>
                </c:pt>
                <c:pt idx="23328">
                  <c:v>23.327000000000002</c:v>
                </c:pt>
                <c:pt idx="23329">
                  <c:v>23.327999999999999</c:v>
                </c:pt>
                <c:pt idx="23330">
                  <c:v>23.329000000000001</c:v>
                </c:pt>
                <c:pt idx="23331">
                  <c:v>23.33</c:v>
                </c:pt>
                <c:pt idx="23332">
                  <c:v>23.331</c:v>
                </c:pt>
                <c:pt idx="23333">
                  <c:v>23.332000000000001</c:v>
                </c:pt>
                <c:pt idx="23334">
                  <c:v>23.332999999999998</c:v>
                </c:pt>
                <c:pt idx="23335">
                  <c:v>23.334</c:v>
                </c:pt>
                <c:pt idx="23336">
                  <c:v>23.335000000000001</c:v>
                </c:pt>
                <c:pt idx="23337">
                  <c:v>23.335999999999999</c:v>
                </c:pt>
                <c:pt idx="23338">
                  <c:v>23.337</c:v>
                </c:pt>
                <c:pt idx="23339">
                  <c:v>23.338000000000001</c:v>
                </c:pt>
                <c:pt idx="23340">
                  <c:v>23.338999999999999</c:v>
                </c:pt>
                <c:pt idx="23341">
                  <c:v>23.34</c:v>
                </c:pt>
                <c:pt idx="23342">
                  <c:v>23.341000000000001</c:v>
                </c:pt>
                <c:pt idx="23343">
                  <c:v>23.341999999999999</c:v>
                </c:pt>
                <c:pt idx="23344">
                  <c:v>23.343</c:v>
                </c:pt>
                <c:pt idx="23345">
                  <c:v>23.344000000000001</c:v>
                </c:pt>
                <c:pt idx="23346">
                  <c:v>23.344999999999999</c:v>
                </c:pt>
                <c:pt idx="23347">
                  <c:v>23.346</c:v>
                </c:pt>
                <c:pt idx="23348">
                  <c:v>23.347000000000001</c:v>
                </c:pt>
                <c:pt idx="23349">
                  <c:v>23.347999999999999</c:v>
                </c:pt>
                <c:pt idx="23350">
                  <c:v>23.349</c:v>
                </c:pt>
                <c:pt idx="23351">
                  <c:v>23.35</c:v>
                </c:pt>
                <c:pt idx="23352">
                  <c:v>23.350999999999999</c:v>
                </c:pt>
                <c:pt idx="23353">
                  <c:v>23.352</c:v>
                </c:pt>
                <c:pt idx="23354">
                  <c:v>23.353000000000002</c:v>
                </c:pt>
                <c:pt idx="23355">
                  <c:v>23.353999999999999</c:v>
                </c:pt>
                <c:pt idx="23356">
                  <c:v>23.355</c:v>
                </c:pt>
                <c:pt idx="23357">
                  <c:v>23.356000000000002</c:v>
                </c:pt>
                <c:pt idx="23358">
                  <c:v>23.356999999999999</c:v>
                </c:pt>
                <c:pt idx="23359">
                  <c:v>23.358000000000001</c:v>
                </c:pt>
                <c:pt idx="23360">
                  <c:v>23.359000000000002</c:v>
                </c:pt>
                <c:pt idx="23361">
                  <c:v>23.36</c:v>
                </c:pt>
                <c:pt idx="23362">
                  <c:v>23.361000000000001</c:v>
                </c:pt>
                <c:pt idx="23363">
                  <c:v>23.361999999999998</c:v>
                </c:pt>
                <c:pt idx="23364">
                  <c:v>23.363</c:v>
                </c:pt>
                <c:pt idx="23365">
                  <c:v>23.364000000000001</c:v>
                </c:pt>
                <c:pt idx="23366">
                  <c:v>23.364999999999998</c:v>
                </c:pt>
                <c:pt idx="23367">
                  <c:v>23.366</c:v>
                </c:pt>
                <c:pt idx="23368">
                  <c:v>23.367000000000001</c:v>
                </c:pt>
                <c:pt idx="23369">
                  <c:v>23.367999999999999</c:v>
                </c:pt>
                <c:pt idx="23370">
                  <c:v>23.369</c:v>
                </c:pt>
                <c:pt idx="23371">
                  <c:v>23.37</c:v>
                </c:pt>
                <c:pt idx="23372">
                  <c:v>23.370999999999999</c:v>
                </c:pt>
                <c:pt idx="23373">
                  <c:v>23.372</c:v>
                </c:pt>
                <c:pt idx="23374">
                  <c:v>23.373000000000001</c:v>
                </c:pt>
                <c:pt idx="23375">
                  <c:v>23.373999999999999</c:v>
                </c:pt>
                <c:pt idx="23376">
                  <c:v>23.375</c:v>
                </c:pt>
                <c:pt idx="23377">
                  <c:v>23.376000000000001</c:v>
                </c:pt>
                <c:pt idx="23378">
                  <c:v>23.376999999999999</c:v>
                </c:pt>
                <c:pt idx="23379">
                  <c:v>23.378</c:v>
                </c:pt>
                <c:pt idx="23380">
                  <c:v>23.379000000000001</c:v>
                </c:pt>
                <c:pt idx="23381">
                  <c:v>23.38</c:v>
                </c:pt>
                <c:pt idx="23382">
                  <c:v>23.381</c:v>
                </c:pt>
                <c:pt idx="23383">
                  <c:v>23.382000000000001</c:v>
                </c:pt>
                <c:pt idx="23384">
                  <c:v>23.382999999999999</c:v>
                </c:pt>
                <c:pt idx="23385">
                  <c:v>23.384</c:v>
                </c:pt>
                <c:pt idx="23386">
                  <c:v>23.385000000000002</c:v>
                </c:pt>
                <c:pt idx="23387">
                  <c:v>23.385999999999999</c:v>
                </c:pt>
                <c:pt idx="23388">
                  <c:v>23.387</c:v>
                </c:pt>
                <c:pt idx="23389">
                  <c:v>23.388000000000002</c:v>
                </c:pt>
                <c:pt idx="23390">
                  <c:v>23.388999999999999</c:v>
                </c:pt>
                <c:pt idx="23391">
                  <c:v>23.39</c:v>
                </c:pt>
                <c:pt idx="23392">
                  <c:v>23.390999999999998</c:v>
                </c:pt>
                <c:pt idx="23393">
                  <c:v>23.391999999999999</c:v>
                </c:pt>
                <c:pt idx="23394">
                  <c:v>23.393000000000001</c:v>
                </c:pt>
                <c:pt idx="23395">
                  <c:v>23.393999999999998</c:v>
                </c:pt>
                <c:pt idx="23396">
                  <c:v>23.395</c:v>
                </c:pt>
                <c:pt idx="23397">
                  <c:v>23.396000000000001</c:v>
                </c:pt>
                <c:pt idx="23398">
                  <c:v>23.396999999999998</c:v>
                </c:pt>
                <c:pt idx="23399">
                  <c:v>23.398</c:v>
                </c:pt>
                <c:pt idx="23400">
                  <c:v>23.399000000000001</c:v>
                </c:pt>
                <c:pt idx="23401">
                  <c:v>23.4</c:v>
                </c:pt>
                <c:pt idx="23402">
                  <c:v>23.401</c:v>
                </c:pt>
                <c:pt idx="23403">
                  <c:v>23.402000000000001</c:v>
                </c:pt>
                <c:pt idx="23404">
                  <c:v>23.402999999999999</c:v>
                </c:pt>
                <c:pt idx="23405">
                  <c:v>23.404</c:v>
                </c:pt>
                <c:pt idx="23406">
                  <c:v>23.405000000000001</c:v>
                </c:pt>
                <c:pt idx="23407">
                  <c:v>23.405999999999999</c:v>
                </c:pt>
                <c:pt idx="23408">
                  <c:v>23.407</c:v>
                </c:pt>
                <c:pt idx="23409">
                  <c:v>23.408000000000001</c:v>
                </c:pt>
                <c:pt idx="23410">
                  <c:v>23.408999999999999</c:v>
                </c:pt>
                <c:pt idx="23411">
                  <c:v>23.41</c:v>
                </c:pt>
                <c:pt idx="23412">
                  <c:v>23.411000000000001</c:v>
                </c:pt>
                <c:pt idx="23413">
                  <c:v>23.411999999999999</c:v>
                </c:pt>
                <c:pt idx="23414">
                  <c:v>23.413</c:v>
                </c:pt>
                <c:pt idx="23415">
                  <c:v>23.414000000000001</c:v>
                </c:pt>
                <c:pt idx="23416">
                  <c:v>23.414999999999999</c:v>
                </c:pt>
                <c:pt idx="23417">
                  <c:v>23.416</c:v>
                </c:pt>
                <c:pt idx="23418">
                  <c:v>23.417000000000002</c:v>
                </c:pt>
                <c:pt idx="23419">
                  <c:v>23.417999999999999</c:v>
                </c:pt>
                <c:pt idx="23420">
                  <c:v>23.419</c:v>
                </c:pt>
                <c:pt idx="23421">
                  <c:v>23.42</c:v>
                </c:pt>
                <c:pt idx="23422">
                  <c:v>23.420999999999999</c:v>
                </c:pt>
                <c:pt idx="23423">
                  <c:v>23.422000000000001</c:v>
                </c:pt>
                <c:pt idx="23424">
                  <c:v>23.422999999999998</c:v>
                </c:pt>
                <c:pt idx="23425">
                  <c:v>23.423999999999999</c:v>
                </c:pt>
                <c:pt idx="23426">
                  <c:v>23.425000000000001</c:v>
                </c:pt>
                <c:pt idx="23427">
                  <c:v>23.425999999999998</c:v>
                </c:pt>
                <c:pt idx="23428">
                  <c:v>23.427</c:v>
                </c:pt>
                <c:pt idx="23429">
                  <c:v>23.428000000000001</c:v>
                </c:pt>
                <c:pt idx="23430">
                  <c:v>23.428999999999998</c:v>
                </c:pt>
                <c:pt idx="23431">
                  <c:v>23.43</c:v>
                </c:pt>
                <c:pt idx="23432">
                  <c:v>23.431000000000001</c:v>
                </c:pt>
                <c:pt idx="23433">
                  <c:v>23.431999999999999</c:v>
                </c:pt>
                <c:pt idx="23434">
                  <c:v>23.433</c:v>
                </c:pt>
                <c:pt idx="23435">
                  <c:v>23.434000000000001</c:v>
                </c:pt>
                <c:pt idx="23436">
                  <c:v>23.434999999999999</c:v>
                </c:pt>
                <c:pt idx="23437">
                  <c:v>23.436</c:v>
                </c:pt>
                <c:pt idx="23438">
                  <c:v>23.437000000000001</c:v>
                </c:pt>
                <c:pt idx="23439">
                  <c:v>23.437999999999999</c:v>
                </c:pt>
                <c:pt idx="23440">
                  <c:v>23.439</c:v>
                </c:pt>
                <c:pt idx="23441">
                  <c:v>23.44</c:v>
                </c:pt>
                <c:pt idx="23442">
                  <c:v>23.440999999999999</c:v>
                </c:pt>
                <c:pt idx="23443">
                  <c:v>23.442</c:v>
                </c:pt>
                <c:pt idx="23444">
                  <c:v>23.443000000000001</c:v>
                </c:pt>
                <c:pt idx="23445">
                  <c:v>23.443999999999999</c:v>
                </c:pt>
                <c:pt idx="23446">
                  <c:v>23.445</c:v>
                </c:pt>
                <c:pt idx="23447">
                  <c:v>23.446000000000002</c:v>
                </c:pt>
                <c:pt idx="23448">
                  <c:v>23.446999999999999</c:v>
                </c:pt>
                <c:pt idx="23449">
                  <c:v>23.448</c:v>
                </c:pt>
                <c:pt idx="23450">
                  <c:v>23.449000000000002</c:v>
                </c:pt>
                <c:pt idx="23451">
                  <c:v>23.45</c:v>
                </c:pt>
                <c:pt idx="23452">
                  <c:v>23.451000000000001</c:v>
                </c:pt>
                <c:pt idx="23453">
                  <c:v>23.452000000000002</c:v>
                </c:pt>
                <c:pt idx="23454">
                  <c:v>23.452999999999999</c:v>
                </c:pt>
                <c:pt idx="23455">
                  <c:v>23.454000000000001</c:v>
                </c:pt>
                <c:pt idx="23456">
                  <c:v>23.454999999999998</c:v>
                </c:pt>
                <c:pt idx="23457">
                  <c:v>23.456</c:v>
                </c:pt>
                <c:pt idx="23458">
                  <c:v>23.457000000000001</c:v>
                </c:pt>
                <c:pt idx="23459">
                  <c:v>23.457999999999998</c:v>
                </c:pt>
                <c:pt idx="23460">
                  <c:v>23.459</c:v>
                </c:pt>
                <c:pt idx="23461">
                  <c:v>23.46</c:v>
                </c:pt>
                <c:pt idx="23462">
                  <c:v>23.460999999999999</c:v>
                </c:pt>
                <c:pt idx="23463">
                  <c:v>23.462</c:v>
                </c:pt>
                <c:pt idx="23464">
                  <c:v>23.463000000000001</c:v>
                </c:pt>
                <c:pt idx="23465">
                  <c:v>23.463999999999999</c:v>
                </c:pt>
                <c:pt idx="23466">
                  <c:v>23.465</c:v>
                </c:pt>
                <c:pt idx="23467">
                  <c:v>23.466000000000001</c:v>
                </c:pt>
                <c:pt idx="23468">
                  <c:v>23.466999999999999</c:v>
                </c:pt>
                <c:pt idx="23469">
                  <c:v>23.468</c:v>
                </c:pt>
                <c:pt idx="23470">
                  <c:v>23.469000000000001</c:v>
                </c:pt>
                <c:pt idx="23471">
                  <c:v>23.47</c:v>
                </c:pt>
                <c:pt idx="23472">
                  <c:v>23.471</c:v>
                </c:pt>
                <c:pt idx="23473">
                  <c:v>23.472000000000001</c:v>
                </c:pt>
                <c:pt idx="23474">
                  <c:v>23.472999999999999</c:v>
                </c:pt>
                <c:pt idx="23475">
                  <c:v>23.474</c:v>
                </c:pt>
                <c:pt idx="23476">
                  <c:v>23.475000000000001</c:v>
                </c:pt>
                <c:pt idx="23477">
                  <c:v>23.475999999999999</c:v>
                </c:pt>
                <c:pt idx="23478">
                  <c:v>23.477</c:v>
                </c:pt>
                <c:pt idx="23479">
                  <c:v>23.478000000000002</c:v>
                </c:pt>
                <c:pt idx="23480">
                  <c:v>23.478999999999999</c:v>
                </c:pt>
                <c:pt idx="23481">
                  <c:v>23.48</c:v>
                </c:pt>
                <c:pt idx="23482">
                  <c:v>23.481000000000002</c:v>
                </c:pt>
                <c:pt idx="23483">
                  <c:v>23.481999999999999</c:v>
                </c:pt>
                <c:pt idx="23484">
                  <c:v>23.483000000000001</c:v>
                </c:pt>
                <c:pt idx="23485">
                  <c:v>23.484000000000002</c:v>
                </c:pt>
                <c:pt idx="23486">
                  <c:v>23.484999999999999</c:v>
                </c:pt>
                <c:pt idx="23487">
                  <c:v>23.486000000000001</c:v>
                </c:pt>
                <c:pt idx="23488">
                  <c:v>23.486999999999998</c:v>
                </c:pt>
                <c:pt idx="23489">
                  <c:v>23.488</c:v>
                </c:pt>
                <c:pt idx="23490">
                  <c:v>23.489000000000001</c:v>
                </c:pt>
                <c:pt idx="23491">
                  <c:v>23.49</c:v>
                </c:pt>
                <c:pt idx="23492">
                  <c:v>23.491</c:v>
                </c:pt>
                <c:pt idx="23493">
                  <c:v>23.492000000000001</c:v>
                </c:pt>
                <c:pt idx="23494">
                  <c:v>23.492999999999999</c:v>
                </c:pt>
                <c:pt idx="23495">
                  <c:v>23.494</c:v>
                </c:pt>
                <c:pt idx="23496">
                  <c:v>23.495000000000001</c:v>
                </c:pt>
                <c:pt idx="23497">
                  <c:v>23.495999999999999</c:v>
                </c:pt>
                <c:pt idx="23498">
                  <c:v>23.497</c:v>
                </c:pt>
                <c:pt idx="23499">
                  <c:v>23.498000000000001</c:v>
                </c:pt>
                <c:pt idx="23500">
                  <c:v>23.498999999999999</c:v>
                </c:pt>
                <c:pt idx="23501">
                  <c:v>23.5</c:v>
                </c:pt>
                <c:pt idx="23502">
                  <c:v>23.501000000000001</c:v>
                </c:pt>
                <c:pt idx="23503">
                  <c:v>23.501999999999999</c:v>
                </c:pt>
                <c:pt idx="23504">
                  <c:v>23.503</c:v>
                </c:pt>
                <c:pt idx="23505">
                  <c:v>23.504000000000001</c:v>
                </c:pt>
                <c:pt idx="23506">
                  <c:v>23.504999999999999</c:v>
                </c:pt>
                <c:pt idx="23507">
                  <c:v>23.506</c:v>
                </c:pt>
                <c:pt idx="23508">
                  <c:v>23.507000000000001</c:v>
                </c:pt>
                <c:pt idx="23509">
                  <c:v>23.507999999999999</c:v>
                </c:pt>
                <c:pt idx="23510">
                  <c:v>23.509</c:v>
                </c:pt>
                <c:pt idx="23511">
                  <c:v>23.51</c:v>
                </c:pt>
                <c:pt idx="23512">
                  <c:v>23.510999999999999</c:v>
                </c:pt>
                <c:pt idx="23513">
                  <c:v>23.512</c:v>
                </c:pt>
                <c:pt idx="23514">
                  <c:v>23.513000000000002</c:v>
                </c:pt>
                <c:pt idx="23515">
                  <c:v>23.513999999999999</c:v>
                </c:pt>
                <c:pt idx="23516">
                  <c:v>23.515000000000001</c:v>
                </c:pt>
                <c:pt idx="23517">
                  <c:v>23.515999999999998</c:v>
                </c:pt>
                <c:pt idx="23518">
                  <c:v>23.516999999999999</c:v>
                </c:pt>
                <c:pt idx="23519">
                  <c:v>23.518000000000001</c:v>
                </c:pt>
                <c:pt idx="23520">
                  <c:v>23.518999999999998</c:v>
                </c:pt>
                <c:pt idx="23521">
                  <c:v>23.52</c:v>
                </c:pt>
                <c:pt idx="23522">
                  <c:v>23.521000000000001</c:v>
                </c:pt>
                <c:pt idx="23523">
                  <c:v>23.521999999999998</c:v>
                </c:pt>
                <c:pt idx="23524">
                  <c:v>23.523</c:v>
                </c:pt>
                <c:pt idx="23525">
                  <c:v>23.524000000000001</c:v>
                </c:pt>
                <c:pt idx="23526">
                  <c:v>23.524999999999999</c:v>
                </c:pt>
                <c:pt idx="23527">
                  <c:v>23.526</c:v>
                </c:pt>
                <c:pt idx="23528">
                  <c:v>23.527000000000001</c:v>
                </c:pt>
                <c:pt idx="23529">
                  <c:v>23.527999999999999</c:v>
                </c:pt>
                <c:pt idx="23530">
                  <c:v>23.529</c:v>
                </c:pt>
                <c:pt idx="23531">
                  <c:v>23.53</c:v>
                </c:pt>
                <c:pt idx="23532">
                  <c:v>23.530999999999999</c:v>
                </c:pt>
                <c:pt idx="23533">
                  <c:v>23.532</c:v>
                </c:pt>
                <c:pt idx="23534">
                  <c:v>23.533000000000001</c:v>
                </c:pt>
                <c:pt idx="23535">
                  <c:v>23.533999999999999</c:v>
                </c:pt>
                <c:pt idx="23536">
                  <c:v>23.535</c:v>
                </c:pt>
                <c:pt idx="23537">
                  <c:v>23.536000000000001</c:v>
                </c:pt>
                <c:pt idx="23538">
                  <c:v>23.536999999999999</c:v>
                </c:pt>
                <c:pt idx="23539">
                  <c:v>23.538</c:v>
                </c:pt>
                <c:pt idx="23540">
                  <c:v>23.539000000000001</c:v>
                </c:pt>
                <c:pt idx="23541">
                  <c:v>23.54</c:v>
                </c:pt>
                <c:pt idx="23542">
                  <c:v>23.541</c:v>
                </c:pt>
                <c:pt idx="23543">
                  <c:v>23.542000000000002</c:v>
                </c:pt>
                <c:pt idx="23544">
                  <c:v>23.542999999999999</c:v>
                </c:pt>
                <c:pt idx="23545">
                  <c:v>23.544</c:v>
                </c:pt>
                <c:pt idx="23546">
                  <c:v>23.545000000000002</c:v>
                </c:pt>
                <c:pt idx="23547">
                  <c:v>23.545999999999999</c:v>
                </c:pt>
                <c:pt idx="23548">
                  <c:v>23.547000000000001</c:v>
                </c:pt>
                <c:pt idx="23549">
                  <c:v>23.547999999999998</c:v>
                </c:pt>
                <c:pt idx="23550">
                  <c:v>23.548999999999999</c:v>
                </c:pt>
                <c:pt idx="23551">
                  <c:v>23.55</c:v>
                </c:pt>
                <c:pt idx="23552">
                  <c:v>23.550999999999998</c:v>
                </c:pt>
                <c:pt idx="23553">
                  <c:v>23.552</c:v>
                </c:pt>
                <c:pt idx="23554">
                  <c:v>23.553000000000001</c:v>
                </c:pt>
                <c:pt idx="23555">
                  <c:v>23.553999999999998</c:v>
                </c:pt>
                <c:pt idx="23556">
                  <c:v>23.555</c:v>
                </c:pt>
                <c:pt idx="23557">
                  <c:v>23.556000000000001</c:v>
                </c:pt>
                <c:pt idx="23558">
                  <c:v>23.556999999999999</c:v>
                </c:pt>
                <c:pt idx="23559">
                  <c:v>23.558</c:v>
                </c:pt>
                <c:pt idx="23560">
                  <c:v>23.559000000000001</c:v>
                </c:pt>
                <c:pt idx="23561">
                  <c:v>23.56</c:v>
                </c:pt>
                <c:pt idx="23562">
                  <c:v>23.561</c:v>
                </c:pt>
                <c:pt idx="23563">
                  <c:v>23.562000000000001</c:v>
                </c:pt>
                <c:pt idx="23564">
                  <c:v>23.562999999999999</c:v>
                </c:pt>
                <c:pt idx="23565">
                  <c:v>23.564</c:v>
                </c:pt>
                <c:pt idx="23566">
                  <c:v>23.565000000000001</c:v>
                </c:pt>
                <c:pt idx="23567">
                  <c:v>23.565999999999999</c:v>
                </c:pt>
                <c:pt idx="23568">
                  <c:v>23.567</c:v>
                </c:pt>
                <c:pt idx="23569">
                  <c:v>23.568000000000001</c:v>
                </c:pt>
                <c:pt idx="23570">
                  <c:v>23.568999999999999</c:v>
                </c:pt>
                <c:pt idx="23571">
                  <c:v>23.57</c:v>
                </c:pt>
                <c:pt idx="23572">
                  <c:v>23.571000000000002</c:v>
                </c:pt>
                <c:pt idx="23573">
                  <c:v>23.571999999999999</c:v>
                </c:pt>
                <c:pt idx="23574">
                  <c:v>23.573</c:v>
                </c:pt>
                <c:pt idx="23575">
                  <c:v>23.574000000000002</c:v>
                </c:pt>
                <c:pt idx="23576">
                  <c:v>23.574999999999999</c:v>
                </c:pt>
                <c:pt idx="23577">
                  <c:v>23.576000000000001</c:v>
                </c:pt>
                <c:pt idx="23578">
                  <c:v>23.577000000000002</c:v>
                </c:pt>
                <c:pt idx="23579">
                  <c:v>23.577999999999999</c:v>
                </c:pt>
                <c:pt idx="23580">
                  <c:v>23.579000000000001</c:v>
                </c:pt>
                <c:pt idx="23581">
                  <c:v>23.58</c:v>
                </c:pt>
                <c:pt idx="23582">
                  <c:v>23.581</c:v>
                </c:pt>
                <c:pt idx="23583">
                  <c:v>23.582000000000001</c:v>
                </c:pt>
                <c:pt idx="23584">
                  <c:v>23.582999999999998</c:v>
                </c:pt>
                <c:pt idx="23585">
                  <c:v>23.584</c:v>
                </c:pt>
                <c:pt idx="23586">
                  <c:v>23.585000000000001</c:v>
                </c:pt>
                <c:pt idx="23587">
                  <c:v>23.585999999999999</c:v>
                </c:pt>
                <c:pt idx="23588">
                  <c:v>23.587</c:v>
                </c:pt>
                <c:pt idx="23589">
                  <c:v>23.588000000000001</c:v>
                </c:pt>
                <c:pt idx="23590">
                  <c:v>23.588999999999999</c:v>
                </c:pt>
                <c:pt idx="23591">
                  <c:v>23.59</c:v>
                </c:pt>
                <c:pt idx="23592">
                  <c:v>23.591000000000001</c:v>
                </c:pt>
                <c:pt idx="23593">
                  <c:v>23.591999999999999</c:v>
                </c:pt>
                <c:pt idx="23594">
                  <c:v>23.593</c:v>
                </c:pt>
                <c:pt idx="23595">
                  <c:v>23.594000000000001</c:v>
                </c:pt>
                <c:pt idx="23596">
                  <c:v>23.594999999999999</c:v>
                </c:pt>
                <c:pt idx="23597">
                  <c:v>23.596</c:v>
                </c:pt>
                <c:pt idx="23598">
                  <c:v>23.597000000000001</c:v>
                </c:pt>
                <c:pt idx="23599">
                  <c:v>23.597999999999999</c:v>
                </c:pt>
                <c:pt idx="23600">
                  <c:v>23.599</c:v>
                </c:pt>
                <c:pt idx="23601">
                  <c:v>23.6</c:v>
                </c:pt>
                <c:pt idx="23602">
                  <c:v>23.600999999999999</c:v>
                </c:pt>
                <c:pt idx="23603">
                  <c:v>23.602</c:v>
                </c:pt>
                <c:pt idx="23604">
                  <c:v>23.603000000000002</c:v>
                </c:pt>
                <c:pt idx="23605">
                  <c:v>23.603999999999999</c:v>
                </c:pt>
                <c:pt idx="23606">
                  <c:v>23.605</c:v>
                </c:pt>
                <c:pt idx="23607">
                  <c:v>23.606000000000002</c:v>
                </c:pt>
                <c:pt idx="23608">
                  <c:v>23.606999999999999</c:v>
                </c:pt>
                <c:pt idx="23609">
                  <c:v>23.608000000000001</c:v>
                </c:pt>
                <c:pt idx="23610">
                  <c:v>23.609000000000002</c:v>
                </c:pt>
                <c:pt idx="23611">
                  <c:v>23.61</c:v>
                </c:pt>
                <c:pt idx="23612">
                  <c:v>23.611000000000001</c:v>
                </c:pt>
                <c:pt idx="23613">
                  <c:v>23.611999999999998</c:v>
                </c:pt>
                <c:pt idx="23614">
                  <c:v>23.613</c:v>
                </c:pt>
                <c:pt idx="23615">
                  <c:v>23.614000000000001</c:v>
                </c:pt>
                <c:pt idx="23616">
                  <c:v>23.614999999999998</c:v>
                </c:pt>
                <c:pt idx="23617">
                  <c:v>23.616</c:v>
                </c:pt>
                <c:pt idx="23618">
                  <c:v>23.617000000000001</c:v>
                </c:pt>
                <c:pt idx="23619">
                  <c:v>23.617999999999999</c:v>
                </c:pt>
                <c:pt idx="23620">
                  <c:v>23.619</c:v>
                </c:pt>
                <c:pt idx="23621">
                  <c:v>23.62</c:v>
                </c:pt>
                <c:pt idx="23622">
                  <c:v>23.620999999999999</c:v>
                </c:pt>
                <c:pt idx="23623">
                  <c:v>23.622</c:v>
                </c:pt>
                <c:pt idx="23624">
                  <c:v>23.623000000000001</c:v>
                </c:pt>
                <c:pt idx="23625">
                  <c:v>23.623999999999999</c:v>
                </c:pt>
                <c:pt idx="23626">
                  <c:v>23.625</c:v>
                </c:pt>
                <c:pt idx="23627">
                  <c:v>23.626000000000001</c:v>
                </c:pt>
                <c:pt idx="23628">
                  <c:v>23.626999999999999</c:v>
                </c:pt>
                <c:pt idx="23629">
                  <c:v>23.628</c:v>
                </c:pt>
                <c:pt idx="23630">
                  <c:v>23.629000000000001</c:v>
                </c:pt>
                <c:pt idx="23631">
                  <c:v>23.63</c:v>
                </c:pt>
                <c:pt idx="23632">
                  <c:v>23.631</c:v>
                </c:pt>
                <c:pt idx="23633">
                  <c:v>23.632000000000001</c:v>
                </c:pt>
                <c:pt idx="23634">
                  <c:v>23.632999999999999</c:v>
                </c:pt>
                <c:pt idx="23635">
                  <c:v>23.634</c:v>
                </c:pt>
                <c:pt idx="23636">
                  <c:v>23.635000000000002</c:v>
                </c:pt>
                <c:pt idx="23637">
                  <c:v>23.635999999999999</c:v>
                </c:pt>
                <c:pt idx="23638">
                  <c:v>23.637</c:v>
                </c:pt>
                <c:pt idx="23639">
                  <c:v>23.638000000000002</c:v>
                </c:pt>
                <c:pt idx="23640">
                  <c:v>23.638999999999999</c:v>
                </c:pt>
                <c:pt idx="23641">
                  <c:v>23.64</c:v>
                </c:pt>
                <c:pt idx="23642">
                  <c:v>23.640999999999998</c:v>
                </c:pt>
                <c:pt idx="23643">
                  <c:v>23.641999999999999</c:v>
                </c:pt>
                <c:pt idx="23644">
                  <c:v>23.643000000000001</c:v>
                </c:pt>
                <c:pt idx="23645">
                  <c:v>23.643999999999998</c:v>
                </c:pt>
                <c:pt idx="23646">
                  <c:v>23.645</c:v>
                </c:pt>
                <c:pt idx="23647">
                  <c:v>23.646000000000001</c:v>
                </c:pt>
                <c:pt idx="23648">
                  <c:v>23.646999999999998</c:v>
                </c:pt>
                <c:pt idx="23649">
                  <c:v>23.648</c:v>
                </c:pt>
                <c:pt idx="23650">
                  <c:v>23.649000000000001</c:v>
                </c:pt>
                <c:pt idx="23651">
                  <c:v>23.65</c:v>
                </c:pt>
                <c:pt idx="23652">
                  <c:v>23.651</c:v>
                </c:pt>
                <c:pt idx="23653">
                  <c:v>23.652000000000001</c:v>
                </c:pt>
                <c:pt idx="23654">
                  <c:v>23.652999999999999</c:v>
                </c:pt>
                <c:pt idx="23655">
                  <c:v>23.654</c:v>
                </c:pt>
                <c:pt idx="23656">
                  <c:v>23.655000000000001</c:v>
                </c:pt>
                <c:pt idx="23657">
                  <c:v>23.655999999999999</c:v>
                </c:pt>
                <c:pt idx="23658">
                  <c:v>23.657</c:v>
                </c:pt>
                <c:pt idx="23659">
                  <c:v>23.658000000000001</c:v>
                </c:pt>
                <c:pt idx="23660">
                  <c:v>23.658999999999999</c:v>
                </c:pt>
                <c:pt idx="23661">
                  <c:v>23.66</c:v>
                </c:pt>
                <c:pt idx="23662">
                  <c:v>23.661000000000001</c:v>
                </c:pt>
                <c:pt idx="23663">
                  <c:v>23.661999999999999</c:v>
                </c:pt>
                <c:pt idx="23664">
                  <c:v>23.663</c:v>
                </c:pt>
                <c:pt idx="23665">
                  <c:v>23.664000000000001</c:v>
                </c:pt>
                <c:pt idx="23666">
                  <c:v>23.664999999999999</c:v>
                </c:pt>
                <c:pt idx="23667">
                  <c:v>23.666</c:v>
                </c:pt>
                <c:pt idx="23668">
                  <c:v>23.667000000000002</c:v>
                </c:pt>
                <c:pt idx="23669">
                  <c:v>23.667999999999999</c:v>
                </c:pt>
                <c:pt idx="23670">
                  <c:v>23.669</c:v>
                </c:pt>
                <c:pt idx="23671">
                  <c:v>23.67</c:v>
                </c:pt>
                <c:pt idx="23672">
                  <c:v>23.670999999999999</c:v>
                </c:pt>
                <c:pt idx="23673">
                  <c:v>23.672000000000001</c:v>
                </c:pt>
                <c:pt idx="23674">
                  <c:v>23.672999999999998</c:v>
                </c:pt>
                <c:pt idx="23675">
                  <c:v>23.673999999999999</c:v>
                </c:pt>
                <c:pt idx="23676">
                  <c:v>23.675000000000001</c:v>
                </c:pt>
                <c:pt idx="23677">
                  <c:v>23.675999999999998</c:v>
                </c:pt>
                <c:pt idx="23678">
                  <c:v>23.677</c:v>
                </c:pt>
                <c:pt idx="23679">
                  <c:v>23.678000000000001</c:v>
                </c:pt>
                <c:pt idx="23680">
                  <c:v>23.678999999999998</c:v>
                </c:pt>
                <c:pt idx="23681">
                  <c:v>23.68</c:v>
                </c:pt>
                <c:pt idx="23682">
                  <c:v>23.681000000000001</c:v>
                </c:pt>
                <c:pt idx="23683">
                  <c:v>23.681999999999999</c:v>
                </c:pt>
                <c:pt idx="23684">
                  <c:v>23.683</c:v>
                </c:pt>
                <c:pt idx="23685">
                  <c:v>23.684000000000001</c:v>
                </c:pt>
                <c:pt idx="23686">
                  <c:v>23.684999999999999</c:v>
                </c:pt>
                <c:pt idx="23687">
                  <c:v>23.686</c:v>
                </c:pt>
                <c:pt idx="23688">
                  <c:v>23.687000000000001</c:v>
                </c:pt>
                <c:pt idx="23689">
                  <c:v>23.687999999999999</c:v>
                </c:pt>
                <c:pt idx="23690">
                  <c:v>23.689</c:v>
                </c:pt>
                <c:pt idx="23691">
                  <c:v>23.69</c:v>
                </c:pt>
                <c:pt idx="23692">
                  <c:v>23.690999999999999</c:v>
                </c:pt>
                <c:pt idx="23693">
                  <c:v>23.692</c:v>
                </c:pt>
                <c:pt idx="23694">
                  <c:v>23.693000000000001</c:v>
                </c:pt>
                <c:pt idx="23695">
                  <c:v>23.693999999999999</c:v>
                </c:pt>
                <c:pt idx="23696">
                  <c:v>23.695</c:v>
                </c:pt>
                <c:pt idx="23697">
                  <c:v>23.696000000000002</c:v>
                </c:pt>
                <c:pt idx="23698">
                  <c:v>23.696999999999999</c:v>
                </c:pt>
                <c:pt idx="23699">
                  <c:v>23.698</c:v>
                </c:pt>
                <c:pt idx="23700">
                  <c:v>23.699000000000002</c:v>
                </c:pt>
                <c:pt idx="23701">
                  <c:v>23.7</c:v>
                </c:pt>
                <c:pt idx="23702">
                  <c:v>23.701000000000001</c:v>
                </c:pt>
                <c:pt idx="23703">
                  <c:v>23.702000000000002</c:v>
                </c:pt>
                <c:pt idx="23704">
                  <c:v>23.702999999999999</c:v>
                </c:pt>
                <c:pt idx="23705">
                  <c:v>23.704000000000001</c:v>
                </c:pt>
                <c:pt idx="23706">
                  <c:v>23.704999999999998</c:v>
                </c:pt>
                <c:pt idx="23707">
                  <c:v>23.706</c:v>
                </c:pt>
                <c:pt idx="23708">
                  <c:v>23.707000000000001</c:v>
                </c:pt>
                <c:pt idx="23709">
                  <c:v>23.707999999999998</c:v>
                </c:pt>
                <c:pt idx="23710">
                  <c:v>23.709</c:v>
                </c:pt>
                <c:pt idx="23711">
                  <c:v>23.71</c:v>
                </c:pt>
                <c:pt idx="23712">
                  <c:v>23.710999999999999</c:v>
                </c:pt>
                <c:pt idx="23713">
                  <c:v>23.712</c:v>
                </c:pt>
                <c:pt idx="23714">
                  <c:v>23.713000000000001</c:v>
                </c:pt>
                <c:pt idx="23715">
                  <c:v>23.713999999999999</c:v>
                </c:pt>
                <c:pt idx="23716">
                  <c:v>23.715</c:v>
                </c:pt>
                <c:pt idx="23717">
                  <c:v>23.716000000000001</c:v>
                </c:pt>
                <c:pt idx="23718">
                  <c:v>23.716999999999999</c:v>
                </c:pt>
                <c:pt idx="23719">
                  <c:v>23.718</c:v>
                </c:pt>
                <c:pt idx="23720">
                  <c:v>23.719000000000001</c:v>
                </c:pt>
                <c:pt idx="23721">
                  <c:v>23.72</c:v>
                </c:pt>
                <c:pt idx="23722">
                  <c:v>23.721</c:v>
                </c:pt>
                <c:pt idx="23723">
                  <c:v>23.722000000000001</c:v>
                </c:pt>
                <c:pt idx="23724">
                  <c:v>23.722999999999999</c:v>
                </c:pt>
                <c:pt idx="23725">
                  <c:v>23.724</c:v>
                </c:pt>
                <c:pt idx="23726">
                  <c:v>23.725000000000001</c:v>
                </c:pt>
                <c:pt idx="23727">
                  <c:v>23.725999999999999</c:v>
                </c:pt>
                <c:pt idx="23728">
                  <c:v>23.727</c:v>
                </c:pt>
                <c:pt idx="23729">
                  <c:v>23.728000000000002</c:v>
                </c:pt>
                <c:pt idx="23730">
                  <c:v>23.728999999999999</c:v>
                </c:pt>
                <c:pt idx="23731">
                  <c:v>23.73</c:v>
                </c:pt>
                <c:pt idx="23732">
                  <c:v>23.731000000000002</c:v>
                </c:pt>
                <c:pt idx="23733">
                  <c:v>23.731999999999999</c:v>
                </c:pt>
                <c:pt idx="23734">
                  <c:v>23.733000000000001</c:v>
                </c:pt>
                <c:pt idx="23735">
                  <c:v>23.734000000000002</c:v>
                </c:pt>
                <c:pt idx="23736">
                  <c:v>23.734999999999999</c:v>
                </c:pt>
                <c:pt idx="23737">
                  <c:v>23.736000000000001</c:v>
                </c:pt>
                <c:pt idx="23738">
                  <c:v>23.736999999999998</c:v>
                </c:pt>
                <c:pt idx="23739">
                  <c:v>23.738</c:v>
                </c:pt>
                <c:pt idx="23740">
                  <c:v>23.739000000000001</c:v>
                </c:pt>
                <c:pt idx="23741">
                  <c:v>23.74</c:v>
                </c:pt>
                <c:pt idx="23742">
                  <c:v>23.741</c:v>
                </c:pt>
                <c:pt idx="23743">
                  <c:v>23.742000000000001</c:v>
                </c:pt>
                <c:pt idx="23744">
                  <c:v>23.742999999999999</c:v>
                </c:pt>
                <c:pt idx="23745">
                  <c:v>23.744</c:v>
                </c:pt>
                <c:pt idx="23746">
                  <c:v>23.745000000000001</c:v>
                </c:pt>
                <c:pt idx="23747">
                  <c:v>23.745999999999999</c:v>
                </c:pt>
                <c:pt idx="23748">
                  <c:v>23.747</c:v>
                </c:pt>
                <c:pt idx="23749">
                  <c:v>23.748000000000001</c:v>
                </c:pt>
                <c:pt idx="23750">
                  <c:v>23.748999999999999</c:v>
                </c:pt>
                <c:pt idx="23751">
                  <c:v>23.75</c:v>
                </c:pt>
                <c:pt idx="23752">
                  <c:v>23.751000000000001</c:v>
                </c:pt>
                <c:pt idx="23753">
                  <c:v>23.751999999999999</c:v>
                </c:pt>
                <c:pt idx="23754">
                  <c:v>23.753</c:v>
                </c:pt>
                <c:pt idx="23755">
                  <c:v>23.754000000000001</c:v>
                </c:pt>
                <c:pt idx="23756">
                  <c:v>23.754999999999999</c:v>
                </c:pt>
                <c:pt idx="23757">
                  <c:v>23.756</c:v>
                </c:pt>
                <c:pt idx="23758">
                  <c:v>23.757000000000001</c:v>
                </c:pt>
                <c:pt idx="23759">
                  <c:v>23.757999999999999</c:v>
                </c:pt>
                <c:pt idx="23760">
                  <c:v>23.759</c:v>
                </c:pt>
                <c:pt idx="23761">
                  <c:v>23.76</c:v>
                </c:pt>
                <c:pt idx="23762">
                  <c:v>23.760999999999999</c:v>
                </c:pt>
                <c:pt idx="23763">
                  <c:v>23.762</c:v>
                </c:pt>
                <c:pt idx="23764">
                  <c:v>23.763000000000002</c:v>
                </c:pt>
                <c:pt idx="23765">
                  <c:v>23.763999999999999</c:v>
                </c:pt>
                <c:pt idx="23766">
                  <c:v>23.765000000000001</c:v>
                </c:pt>
                <c:pt idx="23767">
                  <c:v>23.765999999999998</c:v>
                </c:pt>
                <c:pt idx="23768">
                  <c:v>23.766999999999999</c:v>
                </c:pt>
                <c:pt idx="23769">
                  <c:v>23.768000000000001</c:v>
                </c:pt>
                <c:pt idx="23770">
                  <c:v>23.768999999999998</c:v>
                </c:pt>
                <c:pt idx="23771">
                  <c:v>23.77</c:v>
                </c:pt>
                <c:pt idx="23772">
                  <c:v>23.771000000000001</c:v>
                </c:pt>
                <c:pt idx="23773">
                  <c:v>23.771999999999998</c:v>
                </c:pt>
                <c:pt idx="23774">
                  <c:v>23.773</c:v>
                </c:pt>
                <c:pt idx="23775">
                  <c:v>23.774000000000001</c:v>
                </c:pt>
                <c:pt idx="23776">
                  <c:v>23.774999999999999</c:v>
                </c:pt>
                <c:pt idx="23777">
                  <c:v>23.776</c:v>
                </c:pt>
                <c:pt idx="23778">
                  <c:v>23.777000000000001</c:v>
                </c:pt>
                <c:pt idx="23779">
                  <c:v>23.777999999999999</c:v>
                </c:pt>
                <c:pt idx="23780">
                  <c:v>23.779</c:v>
                </c:pt>
                <c:pt idx="23781">
                  <c:v>23.78</c:v>
                </c:pt>
                <c:pt idx="23782">
                  <c:v>23.780999999999999</c:v>
                </c:pt>
                <c:pt idx="23783">
                  <c:v>23.782</c:v>
                </c:pt>
                <c:pt idx="23784">
                  <c:v>23.783000000000001</c:v>
                </c:pt>
                <c:pt idx="23785">
                  <c:v>23.783999999999999</c:v>
                </c:pt>
                <c:pt idx="23786">
                  <c:v>23.785</c:v>
                </c:pt>
                <c:pt idx="23787">
                  <c:v>23.786000000000001</c:v>
                </c:pt>
                <c:pt idx="23788">
                  <c:v>23.786999999999999</c:v>
                </c:pt>
                <c:pt idx="23789">
                  <c:v>23.788</c:v>
                </c:pt>
                <c:pt idx="23790">
                  <c:v>23.789000000000001</c:v>
                </c:pt>
                <c:pt idx="23791">
                  <c:v>23.79</c:v>
                </c:pt>
                <c:pt idx="23792">
                  <c:v>23.791</c:v>
                </c:pt>
                <c:pt idx="23793">
                  <c:v>23.792000000000002</c:v>
                </c:pt>
                <c:pt idx="23794">
                  <c:v>23.792999999999999</c:v>
                </c:pt>
                <c:pt idx="23795">
                  <c:v>23.794</c:v>
                </c:pt>
                <c:pt idx="23796">
                  <c:v>23.795000000000002</c:v>
                </c:pt>
                <c:pt idx="23797">
                  <c:v>23.795999999999999</c:v>
                </c:pt>
                <c:pt idx="23798">
                  <c:v>23.797000000000001</c:v>
                </c:pt>
                <c:pt idx="23799">
                  <c:v>23.797999999999998</c:v>
                </c:pt>
                <c:pt idx="23800">
                  <c:v>23.798999999999999</c:v>
                </c:pt>
                <c:pt idx="23801">
                  <c:v>23.8</c:v>
                </c:pt>
                <c:pt idx="23802">
                  <c:v>23.800999999999998</c:v>
                </c:pt>
                <c:pt idx="23803">
                  <c:v>23.802</c:v>
                </c:pt>
                <c:pt idx="23804">
                  <c:v>23.803000000000001</c:v>
                </c:pt>
                <c:pt idx="23805">
                  <c:v>23.803999999999998</c:v>
                </c:pt>
                <c:pt idx="23806">
                  <c:v>23.805</c:v>
                </c:pt>
                <c:pt idx="23807">
                  <c:v>23.806000000000001</c:v>
                </c:pt>
                <c:pt idx="23808">
                  <c:v>23.806999999999999</c:v>
                </c:pt>
                <c:pt idx="23809">
                  <c:v>23.808</c:v>
                </c:pt>
                <c:pt idx="23810">
                  <c:v>23.809000000000001</c:v>
                </c:pt>
                <c:pt idx="23811">
                  <c:v>23.81</c:v>
                </c:pt>
                <c:pt idx="23812">
                  <c:v>23.811</c:v>
                </c:pt>
                <c:pt idx="23813">
                  <c:v>23.812000000000001</c:v>
                </c:pt>
                <c:pt idx="23814">
                  <c:v>23.812999999999999</c:v>
                </c:pt>
                <c:pt idx="23815">
                  <c:v>23.814</c:v>
                </c:pt>
                <c:pt idx="23816">
                  <c:v>23.815000000000001</c:v>
                </c:pt>
                <c:pt idx="23817">
                  <c:v>23.815999999999999</c:v>
                </c:pt>
                <c:pt idx="23818">
                  <c:v>23.817</c:v>
                </c:pt>
                <c:pt idx="23819">
                  <c:v>23.818000000000001</c:v>
                </c:pt>
                <c:pt idx="23820">
                  <c:v>23.818999999999999</c:v>
                </c:pt>
                <c:pt idx="23821">
                  <c:v>23.82</c:v>
                </c:pt>
                <c:pt idx="23822">
                  <c:v>23.821000000000002</c:v>
                </c:pt>
                <c:pt idx="23823">
                  <c:v>23.821999999999999</c:v>
                </c:pt>
                <c:pt idx="23824">
                  <c:v>23.823</c:v>
                </c:pt>
                <c:pt idx="23825">
                  <c:v>23.824000000000002</c:v>
                </c:pt>
                <c:pt idx="23826">
                  <c:v>23.824999999999999</c:v>
                </c:pt>
                <c:pt idx="23827">
                  <c:v>23.826000000000001</c:v>
                </c:pt>
                <c:pt idx="23828">
                  <c:v>23.827000000000002</c:v>
                </c:pt>
                <c:pt idx="23829">
                  <c:v>23.827999999999999</c:v>
                </c:pt>
                <c:pt idx="23830">
                  <c:v>23.829000000000001</c:v>
                </c:pt>
                <c:pt idx="23831">
                  <c:v>23.83</c:v>
                </c:pt>
                <c:pt idx="23832">
                  <c:v>23.831</c:v>
                </c:pt>
                <c:pt idx="23833">
                  <c:v>23.832000000000001</c:v>
                </c:pt>
                <c:pt idx="23834">
                  <c:v>23.832999999999998</c:v>
                </c:pt>
                <c:pt idx="23835">
                  <c:v>23.834</c:v>
                </c:pt>
                <c:pt idx="23836">
                  <c:v>23.835000000000001</c:v>
                </c:pt>
                <c:pt idx="23837">
                  <c:v>23.835999999999999</c:v>
                </c:pt>
                <c:pt idx="23838">
                  <c:v>23.837</c:v>
                </c:pt>
                <c:pt idx="23839">
                  <c:v>23.838000000000001</c:v>
                </c:pt>
                <c:pt idx="23840">
                  <c:v>23.838999999999999</c:v>
                </c:pt>
                <c:pt idx="23841">
                  <c:v>23.84</c:v>
                </c:pt>
                <c:pt idx="23842">
                  <c:v>23.841000000000001</c:v>
                </c:pt>
                <c:pt idx="23843">
                  <c:v>23.841999999999999</c:v>
                </c:pt>
                <c:pt idx="23844">
                  <c:v>23.843</c:v>
                </c:pt>
                <c:pt idx="23845">
                  <c:v>23.844000000000001</c:v>
                </c:pt>
                <c:pt idx="23846">
                  <c:v>23.844999999999999</c:v>
                </c:pt>
                <c:pt idx="23847">
                  <c:v>23.846</c:v>
                </c:pt>
                <c:pt idx="23848">
                  <c:v>23.847000000000001</c:v>
                </c:pt>
                <c:pt idx="23849">
                  <c:v>23.847999999999999</c:v>
                </c:pt>
                <c:pt idx="23850">
                  <c:v>23.849</c:v>
                </c:pt>
                <c:pt idx="23851">
                  <c:v>23.85</c:v>
                </c:pt>
                <c:pt idx="23852">
                  <c:v>23.850999999999999</c:v>
                </c:pt>
                <c:pt idx="23853">
                  <c:v>23.852</c:v>
                </c:pt>
                <c:pt idx="23854">
                  <c:v>23.853000000000002</c:v>
                </c:pt>
                <c:pt idx="23855">
                  <c:v>23.853999999999999</c:v>
                </c:pt>
                <c:pt idx="23856">
                  <c:v>23.855</c:v>
                </c:pt>
                <c:pt idx="23857">
                  <c:v>23.856000000000002</c:v>
                </c:pt>
                <c:pt idx="23858">
                  <c:v>23.856999999999999</c:v>
                </c:pt>
                <c:pt idx="23859">
                  <c:v>23.858000000000001</c:v>
                </c:pt>
                <c:pt idx="23860">
                  <c:v>23.859000000000002</c:v>
                </c:pt>
                <c:pt idx="23861">
                  <c:v>23.86</c:v>
                </c:pt>
                <c:pt idx="23862">
                  <c:v>23.861000000000001</c:v>
                </c:pt>
                <c:pt idx="23863">
                  <c:v>23.861999999999998</c:v>
                </c:pt>
                <c:pt idx="23864">
                  <c:v>23.863</c:v>
                </c:pt>
                <c:pt idx="23865">
                  <c:v>23.864000000000001</c:v>
                </c:pt>
                <c:pt idx="23866">
                  <c:v>23.864999999999998</c:v>
                </c:pt>
                <c:pt idx="23867">
                  <c:v>23.866</c:v>
                </c:pt>
                <c:pt idx="23868">
                  <c:v>23.867000000000001</c:v>
                </c:pt>
                <c:pt idx="23869">
                  <c:v>23.867999999999999</c:v>
                </c:pt>
                <c:pt idx="23870">
                  <c:v>23.869</c:v>
                </c:pt>
                <c:pt idx="23871">
                  <c:v>23.87</c:v>
                </c:pt>
                <c:pt idx="23872">
                  <c:v>23.870999999999999</c:v>
                </c:pt>
                <c:pt idx="23873">
                  <c:v>23.872</c:v>
                </c:pt>
                <c:pt idx="23874">
                  <c:v>23.873000000000001</c:v>
                </c:pt>
                <c:pt idx="23875">
                  <c:v>23.873999999999999</c:v>
                </c:pt>
                <c:pt idx="23876">
                  <c:v>23.875</c:v>
                </c:pt>
                <c:pt idx="23877">
                  <c:v>23.876000000000001</c:v>
                </c:pt>
                <c:pt idx="23878">
                  <c:v>23.876999999999999</c:v>
                </c:pt>
                <c:pt idx="23879">
                  <c:v>23.878</c:v>
                </c:pt>
                <c:pt idx="23880">
                  <c:v>23.879000000000001</c:v>
                </c:pt>
                <c:pt idx="23881">
                  <c:v>23.88</c:v>
                </c:pt>
                <c:pt idx="23882">
                  <c:v>23.881</c:v>
                </c:pt>
                <c:pt idx="23883">
                  <c:v>23.882000000000001</c:v>
                </c:pt>
                <c:pt idx="23884">
                  <c:v>23.882999999999999</c:v>
                </c:pt>
                <c:pt idx="23885">
                  <c:v>23.884</c:v>
                </c:pt>
                <c:pt idx="23886">
                  <c:v>23.885000000000002</c:v>
                </c:pt>
                <c:pt idx="23887">
                  <c:v>23.885999999999999</c:v>
                </c:pt>
                <c:pt idx="23888">
                  <c:v>23.887</c:v>
                </c:pt>
                <c:pt idx="23889">
                  <c:v>23.888000000000002</c:v>
                </c:pt>
                <c:pt idx="23890">
                  <c:v>23.888999999999999</c:v>
                </c:pt>
                <c:pt idx="23891">
                  <c:v>23.89</c:v>
                </c:pt>
                <c:pt idx="23892">
                  <c:v>23.890999999999998</c:v>
                </c:pt>
                <c:pt idx="23893">
                  <c:v>23.891999999999999</c:v>
                </c:pt>
                <c:pt idx="23894">
                  <c:v>23.893000000000001</c:v>
                </c:pt>
                <c:pt idx="23895">
                  <c:v>23.893999999999998</c:v>
                </c:pt>
                <c:pt idx="23896">
                  <c:v>23.895</c:v>
                </c:pt>
                <c:pt idx="23897">
                  <c:v>23.896000000000001</c:v>
                </c:pt>
                <c:pt idx="23898">
                  <c:v>23.896999999999998</c:v>
                </c:pt>
                <c:pt idx="23899">
                  <c:v>23.898</c:v>
                </c:pt>
                <c:pt idx="23900">
                  <c:v>23.899000000000001</c:v>
                </c:pt>
                <c:pt idx="23901">
                  <c:v>23.9</c:v>
                </c:pt>
                <c:pt idx="23902">
                  <c:v>23.901</c:v>
                </c:pt>
                <c:pt idx="23903">
                  <c:v>23.902000000000001</c:v>
                </c:pt>
                <c:pt idx="23904">
                  <c:v>23.902999999999999</c:v>
                </c:pt>
                <c:pt idx="23905">
                  <c:v>23.904</c:v>
                </c:pt>
                <c:pt idx="23906">
                  <c:v>23.905000000000001</c:v>
                </c:pt>
                <c:pt idx="23907">
                  <c:v>23.905999999999999</c:v>
                </c:pt>
                <c:pt idx="23908">
                  <c:v>23.907</c:v>
                </c:pt>
                <c:pt idx="23909">
                  <c:v>23.908000000000001</c:v>
                </c:pt>
                <c:pt idx="23910">
                  <c:v>23.908999999999999</c:v>
                </c:pt>
                <c:pt idx="23911">
                  <c:v>23.91</c:v>
                </c:pt>
                <c:pt idx="23912">
                  <c:v>23.911000000000001</c:v>
                </c:pt>
                <c:pt idx="23913">
                  <c:v>23.911999999999999</c:v>
                </c:pt>
                <c:pt idx="23914">
                  <c:v>23.913</c:v>
                </c:pt>
                <c:pt idx="23915">
                  <c:v>23.914000000000001</c:v>
                </c:pt>
                <c:pt idx="23916">
                  <c:v>23.914999999999999</c:v>
                </c:pt>
                <c:pt idx="23917">
                  <c:v>23.916</c:v>
                </c:pt>
                <c:pt idx="23918">
                  <c:v>23.917000000000002</c:v>
                </c:pt>
                <c:pt idx="23919">
                  <c:v>23.917999999999999</c:v>
                </c:pt>
                <c:pt idx="23920">
                  <c:v>23.919</c:v>
                </c:pt>
                <c:pt idx="23921">
                  <c:v>23.92</c:v>
                </c:pt>
                <c:pt idx="23922">
                  <c:v>23.920999999999999</c:v>
                </c:pt>
                <c:pt idx="23923">
                  <c:v>23.922000000000001</c:v>
                </c:pt>
                <c:pt idx="23924">
                  <c:v>23.922999999999998</c:v>
                </c:pt>
                <c:pt idx="23925">
                  <c:v>23.923999999999999</c:v>
                </c:pt>
                <c:pt idx="23926">
                  <c:v>23.925000000000001</c:v>
                </c:pt>
                <c:pt idx="23927">
                  <c:v>23.925999999999998</c:v>
                </c:pt>
                <c:pt idx="23928">
                  <c:v>23.927</c:v>
                </c:pt>
                <c:pt idx="23929">
                  <c:v>23.928000000000001</c:v>
                </c:pt>
                <c:pt idx="23930">
                  <c:v>23.928999999999998</c:v>
                </c:pt>
                <c:pt idx="23931">
                  <c:v>23.93</c:v>
                </c:pt>
                <c:pt idx="23932">
                  <c:v>23.931000000000001</c:v>
                </c:pt>
                <c:pt idx="23933">
                  <c:v>23.931999999999999</c:v>
                </c:pt>
                <c:pt idx="23934">
                  <c:v>23.933</c:v>
                </c:pt>
                <c:pt idx="23935">
                  <c:v>23.934000000000001</c:v>
                </c:pt>
                <c:pt idx="23936">
                  <c:v>23.934999999999999</c:v>
                </c:pt>
                <c:pt idx="23937">
                  <c:v>23.936</c:v>
                </c:pt>
                <c:pt idx="23938">
                  <c:v>23.937000000000001</c:v>
                </c:pt>
                <c:pt idx="23939">
                  <c:v>23.937999999999999</c:v>
                </c:pt>
                <c:pt idx="23940">
                  <c:v>23.939</c:v>
                </c:pt>
                <c:pt idx="23941">
                  <c:v>23.94</c:v>
                </c:pt>
                <c:pt idx="23942">
                  <c:v>23.940999999999999</c:v>
                </c:pt>
                <c:pt idx="23943">
                  <c:v>23.942</c:v>
                </c:pt>
                <c:pt idx="23944">
                  <c:v>23.943000000000001</c:v>
                </c:pt>
                <c:pt idx="23945">
                  <c:v>23.943999999999999</c:v>
                </c:pt>
                <c:pt idx="23946">
                  <c:v>23.945</c:v>
                </c:pt>
                <c:pt idx="23947">
                  <c:v>23.946000000000002</c:v>
                </c:pt>
                <c:pt idx="23948">
                  <c:v>23.946999999999999</c:v>
                </c:pt>
                <c:pt idx="23949">
                  <c:v>23.948</c:v>
                </c:pt>
                <c:pt idx="23950">
                  <c:v>23.949000000000002</c:v>
                </c:pt>
                <c:pt idx="23951">
                  <c:v>23.95</c:v>
                </c:pt>
                <c:pt idx="23952">
                  <c:v>23.951000000000001</c:v>
                </c:pt>
                <c:pt idx="23953">
                  <c:v>23.952000000000002</c:v>
                </c:pt>
                <c:pt idx="23954">
                  <c:v>23.952999999999999</c:v>
                </c:pt>
                <c:pt idx="23955">
                  <c:v>23.954000000000001</c:v>
                </c:pt>
                <c:pt idx="23956">
                  <c:v>23.954999999999998</c:v>
                </c:pt>
                <c:pt idx="23957">
                  <c:v>23.956</c:v>
                </c:pt>
                <c:pt idx="23958">
                  <c:v>23.957000000000001</c:v>
                </c:pt>
                <c:pt idx="23959">
                  <c:v>23.957999999999998</c:v>
                </c:pt>
                <c:pt idx="23960">
                  <c:v>23.959</c:v>
                </c:pt>
                <c:pt idx="23961">
                  <c:v>23.96</c:v>
                </c:pt>
                <c:pt idx="23962">
                  <c:v>23.960999999999999</c:v>
                </c:pt>
                <c:pt idx="23963">
                  <c:v>23.962</c:v>
                </c:pt>
                <c:pt idx="23964">
                  <c:v>23.963000000000001</c:v>
                </c:pt>
                <c:pt idx="23965">
                  <c:v>23.963999999999999</c:v>
                </c:pt>
                <c:pt idx="23966">
                  <c:v>23.965</c:v>
                </c:pt>
                <c:pt idx="23967">
                  <c:v>23.966000000000001</c:v>
                </c:pt>
                <c:pt idx="23968">
                  <c:v>23.966999999999999</c:v>
                </c:pt>
                <c:pt idx="23969">
                  <c:v>23.968</c:v>
                </c:pt>
                <c:pt idx="23970">
                  <c:v>23.969000000000001</c:v>
                </c:pt>
                <c:pt idx="23971">
                  <c:v>23.97</c:v>
                </c:pt>
                <c:pt idx="23972">
                  <c:v>23.971</c:v>
                </c:pt>
                <c:pt idx="23973">
                  <c:v>23.972000000000001</c:v>
                </c:pt>
                <c:pt idx="23974">
                  <c:v>23.972999999999999</c:v>
                </c:pt>
                <c:pt idx="23975">
                  <c:v>23.974</c:v>
                </c:pt>
                <c:pt idx="23976">
                  <c:v>23.975000000000001</c:v>
                </c:pt>
                <c:pt idx="23977">
                  <c:v>23.975999999999999</c:v>
                </c:pt>
                <c:pt idx="23978">
                  <c:v>23.977</c:v>
                </c:pt>
                <c:pt idx="23979">
                  <c:v>23.978000000000002</c:v>
                </c:pt>
                <c:pt idx="23980">
                  <c:v>23.978999999999999</c:v>
                </c:pt>
                <c:pt idx="23981">
                  <c:v>23.98</c:v>
                </c:pt>
                <c:pt idx="23982">
                  <c:v>23.981000000000002</c:v>
                </c:pt>
                <c:pt idx="23983">
                  <c:v>23.981999999999999</c:v>
                </c:pt>
                <c:pt idx="23984">
                  <c:v>23.983000000000001</c:v>
                </c:pt>
                <c:pt idx="23985">
                  <c:v>23.984000000000002</c:v>
                </c:pt>
                <c:pt idx="23986">
                  <c:v>23.984999999999999</c:v>
                </c:pt>
                <c:pt idx="23987">
                  <c:v>23.986000000000001</c:v>
                </c:pt>
                <c:pt idx="23988">
                  <c:v>23.986999999999998</c:v>
                </c:pt>
                <c:pt idx="23989">
                  <c:v>23.988</c:v>
                </c:pt>
                <c:pt idx="23990">
                  <c:v>23.989000000000001</c:v>
                </c:pt>
                <c:pt idx="23991">
                  <c:v>23.99</c:v>
                </c:pt>
                <c:pt idx="23992">
                  <c:v>23.991</c:v>
                </c:pt>
                <c:pt idx="23993">
                  <c:v>23.992000000000001</c:v>
                </c:pt>
                <c:pt idx="23994">
                  <c:v>23.992999999999999</c:v>
                </c:pt>
                <c:pt idx="23995">
                  <c:v>23.994</c:v>
                </c:pt>
                <c:pt idx="23996">
                  <c:v>23.995000000000001</c:v>
                </c:pt>
                <c:pt idx="23997">
                  <c:v>23.995999999999999</c:v>
                </c:pt>
                <c:pt idx="23998">
                  <c:v>23.997</c:v>
                </c:pt>
                <c:pt idx="23999">
                  <c:v>23.998000000000001</c:v>
                </c:pt>
                <c:pt idx="24000">
                  <c:v>23.998999999999999</c:v>
                </c:pt>
                <c:pt idx="24001">
                  <c:v>24</c:v>
                </c:pt>
                <c:pt idx="24002">
                  <c:v>24.001000000000001</c:v>
                </c:pt>
                <c:pt idx="24003">
                  <c:v>24.001999999999999</c:v>
                </c:pt>
                <c:pt idx="24004">
                  <c:v>24.003</c:v>
                </c:pt>
                <c:pt idx="24005">
                  <c:v>24.004000000000001</c:v>
                </c:pt>
                <c:pt idx="24006">
                  <c:v>24.004999999999999</c:v>
                </c:pt>
                <c:pt idx="24007">
                  <c:v>24.006</c:v>
                </c:pt>
                <c:pt idx="24008">
                  <c:v>24.007000000000001</c:v>
                </c:pt>
                <c:pt idx="24009">
                  <c:v>24.007999999999999</c:v>
                </c:pt>
                <c:pt idx="24010">
                  <c:v>24.009</c:v>
                </c:pt>
                <c:pt idx="24011">
                  <c:v>24.01</c:v>
                </c:pt>
                <c:pt idx="24012">
                  <c:v>24.010999999999999</c:v>
                </c:pt>
                <c:pt idx="24013">
                  <c:v>24.012</c:v>
                </c:pt>
                <c:pt idx="24014">
                  <c:v>24.013000000000002</c:v>
                </c:pt>
                <c:pt idx="24015">
                  <c:v>24.013999999999999</c:v>
                </c:pt>
                <c:pt idx="24016">
                  <c:v>24.015000000000001</c:v>
                </c:pt>
                <c:pt idx="24017">
                  <c:v>24.015999999999998</c:v>
                </c:pt>
                <c:pt idx="24018">
                  <c:v>24.016999999999999</c:v>
                </c:pt>
                <c:pt idx="24019">
                  <c:v>24.018000000000001</c:v>
                </c:pt>
                <c:pt idx="24020">
                  <c:v>24.018999999999998</c:v>
                </c:pt>
                <c:pt idx="24021">
                  <c:v>24.02</c:v>
                </c:pt>
                <c:pt idx="24022">
                  <c:v>24.021000000000001</c:v>
                </c:pt>
                <c:pt idx="24023">
                  <c:v>24.021999999999998</c:v>
                </c:pt>
                <c:pt idx="24024">
                  <c:v>24.023</c:v>
                </c:pt>
                <c:pt idx="24025">
                  <c:v>24.024000000000001</c:v>
                </c:pt>
                <c:pt idx="24026">
                  <c:v>24.024999999999999</c:v>
                </c:pt>
                <c:pt idx="24027">
                  <c:v>24.026</c:v>
                </c:pt>
                <c:pt idx="24028">
                  <c:v>24.027000000000001</c:v>
                </c:pt>
                <c:pt idx="24029">
                  <c:v>24.027999999999999</c:v>
                </c:pt>
                <c:pt idx="24030">
                  <c:v>24.029</c:v>
                </c:pt>
                <c:pt idx="24031">
                  <c:v>24.03</c:v>
                </c:pt>
                <c:pt idx="24032">
                  <c:v>24.030999999999999</c:v>
                </c:pt>
                <c:pt idx="24033">
                  <c:v>24.032</c:v>
                </c:pt>
                <c:pt idx="24034">
                  <c:v>24.033000000000001</c:v>
                </c:pt>
                <c:pt idx="24035">
                  <c:v>24.033999999999999</c:v>
                </c:pt>
                <c:pt idx="24036">
                  <c:v>24.035</c:v>
                </c:pt>
                <c:pt idx="24037">
                  <c:v>24.036000000000001</c:v>
                </c:pt>
                <c:pt idx="24038">
                  <c:v>24.036999999999999</c:v>
                </c:pt>
                <c:pt idx="24039">
                  <c:v>24.038</c:v>
                </c:pt>
                <c:pt idx="24040">
                  <c:v>24.039000000000001</c:v>
                </c:pt>
                <c:pt idx="24041">
                  <c:v>24.04</c:v>
                </c:pt>
                <c:pt idx="24042">
                  <c:v>24.041</c:v>
                </c:pt>
                <c:pt idx="24043">
                  <c:v>24.042000000000002</c:v>
                </c:pt>
                <c:pt idx="24044">
                  <c:v>24.042999999999999</c:v>
                </c:pt>
                <c:pt idx="24045">
                  <c:v>24.044</c:v>
                </c:pt>
                <c:pt idx="24046">
                  <c:v>24.045000000000002</c:v>
                </c:pt>
                <c:pt idx="24047">
                  <c:v>24.045999999999999</c:v>
                </c:pt>
                <c:pt idx="24048">
                  <c:v>24.047000000000001</c:v>
                </c:pt>
                <c:pt idx="24049">
                  <c:v>24.047999999999998</c:v>
                </c:pt>
                <c:pt idx="24050">
                  <c:v>24.048999999999999</c:v>
                </c:pt>
                <c:pt idx="24051">
                  <c:v>24.05</c:v>
                </c:pt>
                <c:pt idx="24052">
                  <c:v>24.050999999999998</c:v>
                </c:pt>
                <c:pt idx="24053">
                  <c:v>24.052</c:v>
                </c:pt>
                <c:pt idx="24054">
                  <c:v>24.053000000000001</c:v>
                </c:pt>
                <c:pt idx="24055">
                  <c:v>24.053999999999998</c:v>
                </c:pt>
                <c:pt idx="24056">
                  <c:v>24.055</c:v>
                </c:pt>
                <c:pt idx="24057">
                  <c:v>24.056000000000001</c:v>
                </c:pt>
                <c:pt idx="24058">
                  <c:v>24.056999999999999</c:v>
                </c:pt>
                <c:pt idx="24059">
                  <c:v>24.058</c:v>
                </c:pt>
                <c:pt idx="24060">
                  <c:v>24.059000000000001</c:v>
                </c:pt>
                <c:pt idx="24061">
                  <c:v>24.06</c:v>
                </c:pt>
                <c:pt idx="24062">
                  <c:v>24.061</c:v>
                </c:pt>
                <c:pt idx="24063">
                  <c:v>24.062000000000001</c:v>
                </c:pt>
                <c:pt idx="24064">
                  <c:v>24.062999999999999</c:v>
                </c:pt>
                <c:pt idx="24065">
                  <c:v>24.064</c:v>
                </c:pt>
                <c:pt idx="24066">
                  <c:v>24.065000000000001</c:v>
                </c:pt>
                <c:pt idx="24067">
                  <c:v>24.065999999999999</c:v>
                </c:pt>
                <c:pt idx="24068">
                  <c:v>24.067</c:v>
                </c:pt>
                <c:pt idx="24069">
                  <c:v>24.068000000000001</c:v>
                </c:pt>
                <c:pt idx="24070">
                  <c:v>24.068999999999999</c:v>
                </c:pt>
                <c:pt idx="24071">
                  <c:v>24.07</c:v>
                </c:pt>
                <c:pt idx="24072">
                  <c:v>24.071000000000002</c:v>
                </c:pt>
                <c:pt idx="24073">
                  <c:v>24.071999999999999</c:v>
                </c:pt>
                <c:pt idx="24074">
                  <c:v>24.073</c:v>
                </c:pt>
                <c:pt idx="24075">
                  <c:v>24.074000000000002</c:v>
                </c:pt>
                <c:pt idx="24076">
                  <c:v>24.074999999999999</c:v>
                </c:pt>
                <c:pt idx="24077">
                  <c:v>24.076000000000001</c:v>
                </c:pt>
                <c:pt idx="24078">
                  <c:v>24.077000000000002</c:v>
                </c:pt>
                <c:pt idx="24079">
                  <c:v>24.077999999999999</c:v>
                </c:pt>
                <c:pt idx="24080">
                  <c:v>24.079000000000001</c:v>
                </c:pt>
                <c:pt idx="24081">
                  <c:v>24.08</c:v>
                </c:pt>
                <c:pt idx="24082">
                  <c:v>24.081</c:v>
                </c:pt>
                <c:pt idx="24083">
                  <c:v>24.082000000000001</c:v>
                </c:pt>
                <c:pt idx="24084">
                  <c:v>24.082999999999998</c:v>
                </c:pt>
                <c:pt idx="24085">
                  <c:v>24.084</c:v>
                </c:pt>
                <c:pt idx="24086">
                  <c:v>24.085000000000001</c:v>
                </c:pt>
                <c:pt idx="24087">
                  <c:v>24.085999999999999</c:v>
                </c:pt>
                <c:pt idx="24088">
                  <c:v>24.087</c:v>
                </c:pt>
                <c:pt idx="24089">
                  <c:v>24.088000000000001</c:v>
                </c:pt>
                <c:pt idx="24090">
                  <c:v>24.088999999999999</c:v>
                </c:pt>
                <c:pt idx="24091">
                  <c:v>24.09</c:v>
                </c:pt>
                <c:pt idx="24092">
                  <c:v>24.091000000000001</c:v>
                </c:pt>
                <c:pt idx="24093">
                  <c:v>24.091999999999999</c:v>
                </c:pt>
                <c:pt idx="24094">
                  <c:v>24.093</c:v>
                </c:pt>
                <c:pt idx="24095">
                  <c:v>24.094000000000001</c:v>
                </c:pt>
                <c:pt idx="24096">
                  <c:v>24.094999999999999</c:v>
                </c:pt>
                <c:pt idx="24097">
                  <c:v>24.096</c:v>
                </c:pt>
                <c:pt idx="24098">
                  <c:v>24.097000000000001</c:v>
                </c:pt>
                <c:pt idx="24099">
                  <c:v>24.097999999999999</c:v>
                </c:pt>
                <c:pt idx="24100">
                  <c:v>24.099</c:v>
                </c:pt>
                <c:pt idx="24101">
                  <c:v>24.1</c:v>
                </c:pt>
                <c:pt idx="24102">
                  <c:v>24.100999999999999</c:v>
                </c:pt>
                <c:pt idx="24103">
                  <c:v>24.102</c:v>
                </c:pt>
                <c:pt idx="24104">
                  <c:v>24.103000000000002</c:v>
                </c:pt>
                <c:pt idx="24105">
                  <c:v>24.103999999999999</c:v>
                </c:pt>
                <c:pt idx="24106">
                  <c:v>24.105</c:v>
                </c:pt>
                <c:pt idx="24107">
                  <c:v>24.106000000000002</c:v>
                </c:pt>
                <c:pt idx="24108">
                  <c:v>24.106999999999999</c:v>
                </c:pt>
                <c:pt idx="24109">
                  <c:v>24.108000000000001</c:v>
                </c:pt>
                <c:pt idx="24110">
                  <c:v>24.109000000000002</c:v>
                </c:pt>
                <c:pt idx="24111">
                  <c:v>24.11</c:v>
                </c:pt>
                <c:pt idx="24112">
                  <c:v>24.111000000000001</c:v>
                </c:pt>
                <c:pt idx="24113">
                  <c:v>24.111999999999998</c:v>
                </c:pt>
                <c:pt idx="24114">
                  <c:v>24.113</c:v>
                </c:pt>
                <c:pt idx="24115">
                  <c:v>24.114000000000001</c:v>
                </c:pt>
                <c:pt idx="24116">
                  <c:v>24.114999999999998</c:v>
                </c:pt>
                <c:pt idx="24117">
                  <c:v>24.116</c:v>
                </c:pt>
                <c:pt idx="24118">
                  <c:v>24.117000000000001</c:v>
                </c:pt>
                <c:pt idx="24119">
                  <c:v>24.117999999999999</c:v>
                </c:pt>
                <c:pt idx="24120">
                  <c:v>24.119</c:v>
                </c:pt>
                <c:pt idx="24121">
                  <c:v>24.12</c:v>
                </c:pt>
                <c:pt idx="24122">
                  <c:v>24.120999999999999</c:v>
                </c:pt>
                <c:pt idx="24123">
                  <c:v>24.122</c:v>
                </c:pt>
                <c:pt idx="24124">
                  <c:v>24.123000000000001</c:v>
                </c:pt>
                <c:pt idx="24125">
                  <c:v>24.123999999999999</c:v>
                </c:pt>
                <c:pt idx="24126">
                  <c:v>24.125</c:v>
                </c:pt>
                <c:pt idx="24127">
                  <c:v>24.126000000000001</c:v>
                </c:pt>
                <c:pt idx="24128">
                  <c:v>24.126999999999999</c:v>
                </c:pt>
                <c:pt idx="24129">
                  <c:v>24.128</c:v>
                </c:pt>
                <c:pt idx="24130">
                  <c:v>24.129000000000001</c:v>
                </c:pt>
                <c:pt idx="24131">
                  <c:v>24.13</c:v>
                </c:pt>
                <c:pt idx="24132">
                  <c:v>24.131</c:v>
                </c:pt>
                <c:pt idx="24133">
                  <c:v>24.132000000000001</c:v>
                </c:pt>
                <c:pt idx="24134">
                  <c:v>24.132999999999999</c:v>
                </c:pt>
                <c:pt idx="24135">
                  <c:v>24.134</c:v>
                </c:pt>
                <c:pt idx="24136">
                  <c:v>24.135000000000002</c:v>
                </c:pt>
                <c:pt idx="24137">
                  <c:v>24.135999999999999</c:v>
                </c:pt>
                <c:pt idx="24138">
                  <c:v>24.137</c:v>
                </c:pt>
                <c:pt idx="24139">
                  <c:v>24.138000000000002</c:v>
                </c:pt>
                <c:pt idx="24140">
                  <c:v>24.138999999999999</c:v>
                </c:pt>
                <c:pt idx="24141">
                  <c:v>24.14</c:v>
                </c:pt>
                <c:pt idx="24142">
                  <c:v>24.140999999999998</c:v>
                </c:pt>
                <c:pt idx="24143">
                  <c:v>24.141999999999999</c:v>
                </c:pt>
                <c:pt idx="24144">
                  <c:v>24.143000000000001</c:v>
                </c:pt>
                <c:pt idx="24145">
                  <c:v>24.143999999999998</c:v>
                </c:pt>
                <c:pt idx="24146">
                  <c:v>24.145</c:v>
                </c:pt>
                <c:pt idx="24147">
                  <c:v>24.146000000000001</c:v>
                </c:pt>
                <c:pt idx="24148">
                  <c:v>24.146999999999998</c:v>
                </c:pt>
                <c:pt idx="24149">
                  <c:v>24.148</c:v>
                </c:pt>
                <c:pt idx="24150">
                  <c:v>24.149000000000001</c:v>
                </c:pt>
                <c:pt idx="24151">
                  <c:v>24.15</c:v>
                </c:pt>
                <c:pt idx="24152">
                  <c:v>24.151</c:v>
                </c:pt>
                <c:pt idx="24153">
                  <c:v>24.152000000000001</c:v>
                </c:pt>
                <c:pt idx="24154">
                  <c:v>24.152999999999999</c:v>
                </c:pt>
                <c:pt idx="24155">
                  <c:v>24.154</c:v>
                </c:pt>
                <c:pt idx="24156">
                  <c:v>24.155000000000001</c:v>
                </c:pt>
                <c:pt idx="24157">
                  <c:v>24.155999999999999</c:v>
                </c:pt>
                <c:pt idx="24158">
                  <c:v>24.157</c:v>
                </c:pt>
                <c:pt idx="24159">
                  <c:v>24.158000000000001</c:v>
                </c:pt>
                <c:pt idx="24160">
                  <c:v>24.158999999999999</c:v>
                </c:pt>
                <c:pt idx="24161">
                  <c:v>24.16</c:v>
                </c:pt>
                <c:pt idx="24162">
                  <c:v>24.161000000000001</c:v>
                </c:pt>
                <c:pt idx="24163">
                  <c:v>24.161999999999999</c:v>
                </c:pt>
                <c:pt idx="24164">
                  <c:v>24.163</c:v>
                </c:pt>
                <c:pt idx="24165">
                  <c:v>24.164000000000001</c:v>
                </c:pt>
                <c:pt idx="24166">
                  <c:v>24.164999999999999</c:v>
                </c:pt>
                <c:pt idx="24167">
                  <c:v>24.166</c:v>
                </c:pt>
                <c:pt idx="24168">
                  <c:v>24.167000000000002</c:v>
                </c:pt>
                <c:pt idx="24169">
                  <c:v>24.167999999999999</c:v>
                </c:pt>
                <c:pt idx="24170">
                  <c:v>24.169</c:v>
                </c:pt>
                <c:pt idx="24171">
                  <c:v>24.17</c:v>
                </c:pt>
                <c:pt idx="24172">
                  <c:v>24.170999999999999</c:v>
                </c:pt>
                <c:pt idx="24173">
                  <c:v>24.172000000000001</c:v>
                </c:pt>
                <c:pt idx="24174">
                  <c:v>24.172999999999998</c:v>
                </c:pt>
                <c:pt idx="24175">
                  <c:v>24.173999999999999</c:v>
                </c:pt>
                <c:pt idx="24176">
                  <c:v>24.175000000000001</c:v>
                </c:pt>
                <c:pt idx="24177">
                  <c:v>24.175999999999998</c:v>
                </c:pt>
                <c:pt idx="24178">
                  <c:v>24.177</c:v>
                </c:pt>
                <c:pt idx="24179">
                  <c:v>24.178000000000001</c:v>
                </c:pt>
                <c:pt idx="24180">
                  <c:v>24.178999999999998</c:v>
                </c:pt>
                <c:pt idx="24181">
                  <c:v>24.18</c:v>
                </c:pt>
                <c:pt idx="24182">
                  <c:v>24.181000000000001</c:v>
                </c:pt>
                <c:pt idx="24183">
                  <c:v>24.181999999999999</c:v>
                </c:pt>
                <c:pt idx="24184">
                  <c:v>24.183</c:v>
                </c:pt>
                <c:pt idx="24185">
                  <c:v>24.184000000000001</c:v>
                </c:pt>
                <c:pt idx="24186">
                  <c:v>24.184999999999999</c:v>
                </c:pt>
                <c:pt idx="24187">
                  <c:v>24.186</c:v>
                </c:pt>
                <c:pt idx="24188">
                  <c:v>24.187000000000001</c:v>
                </c:pt>
                <c:pt idx="24189">
                  <c:v>24.187999999999999</c:v>
                </c:pt>
                <c:pt idx="24190">
                  <c:v>24.189</c:v>
                </c:pt>
                <c:pt idx="24191">
                  <c:v>24.19</c:v>
                </c:pt>
                <c:pt idx="24192">
                  <c:v>24.190999999999999</c:v>
                </c:pt>
                <c:pt idx="24193">
                  <c:v>24.192</c:v>
                </c:pt>
                <c:pt idx="24194">
                  <c:v>24.193000000000001</c:v>
                </c:pt>
                <c:pt idx="24195">
                  <c:v>24.193999999999999</c:v>
                </c:pt>
                <c:pt idx="24196">
                  <c:v>24.195</c:v>
                </c:pt>
                <c:pt idx="24197">
                  <c:v>24.196000000000002</c:v>
                </c:pt>
                <c:pt idx="24198">
                  <c:v>24.196999999999999</c:v>
                </c:pt>
                <c:pt idx="24199">
                  <c:v>24.198</c:v>
                </c:pt>
                <c:pt idx="24200">
                  <c:v>24.199000000000002</c:v>
                </c:pt>
                <c:pt idx="24201">
                  <c:v>24.2</c:v>
                </c:pt>
                <c:pt idx="24202">
                  <c:v>24.201000000000001</c:v>
                </c:pt>
                <c:pt idx="24203">
                  <c:v>24.202000000000002</c:v>
                </c:pt>
                <c:pt idx="24204">
                  <c:v>24.202999999999999</c:v>
                </c:pt>
                <c:pt idx="24205">
                  <c:v>24.204000000000001</c:v>
                </c:pt>
                <c:pt idx="24206">
                  <c:v>24.204999999999998</c:v>
                </c:pt>
                <c:pt idx="24207">
                  <c:v>24.206</c:v>
                </c:pt>
                <c:pt idx="24208">
                  <c:v>24.207000000000001</c:v>
                </c:pt>
                <c:pt idx="24209">
                  <c:v>24.207999999999998</c:v>
                </c:pt>
                <c:pt idx="24210">
                  <c:v>24.209</c:v>
                </c:pt>
                <c:pt idx="24211">
                  <c:v>24.21</c:v>
                </c:pt>
                <c:pt idx="24212">
                  <c:v>24.210999999999999</c:v>
                </c:pt>
                <c:pt idx="24213">
                  <c:v>24.212</c:v>
                </c:pt>
                <c:pt idx="24214">
                  <c:v>24.213000000000001</c:v>
                </c:pt>
                <c:pt idx="24215">
                  <c:v>24.213999999999999</c:v>
                </c:pt>
                <c:pt idx="24216">
                  <c:v>24.215</c:v>
                </c:pt>
                <c:pt idx="24217">
                  <c:v>24.216000000000001</c:v>
                </c:pt>
                <c:pt idx="24218">
                  <c:v>24.216999999999999</c:v>
                </c:pt>
                <c:pt idx="24219">
                  <c:v>24.218</c:v>
                </c:pt>
                <c:pt idx="24220">
                  <c:v>24.219000000000001</c:v>
                </c:pt>
                <c:pt idx="24221">
                  <c:v>24.22</c:v>
                </c:pt>
                <c:pt idx="24222">
                  <c:v>24.221</c:v>
                </c:pt>
                <c:pt idx="24223">
                  <c:v>24.222000000000001</c:v>
                </c:pt>
                <c:pt idx="24224">
                  <c:v>24.222999999999999</c:v>
                </c:pt>
                <c:pt idx="24225">
                  <c:v>24.224</c:v>
                </c:pt>
                <c:pt idx="24226">
                  <c:v>24.225000000000001</c:v>
                </c:pt>
                <c:pt idx="24227">
                  <c:v>24.225999999999999</c:v>
                </c:pt>
                <c:pt idx="24228">
                  <c:v>24.227</c:v>
                </c:pt>
                <c:pt idx="24229">
                  <c:v>24.228000000000002</c:v>
                </c:pt>
                <c:pt idx="24230">
                  <c:v>24.228999999999999</c:v>
                </c:pt>
                <c:pt idx="24231">
                  <c:v>24.23</c:v>
                </c:pt>
                <c:pt idx="24232">
                  <c:v>24.231000000000002</c:v>
                </c:pt>
                <c:pt idx="24233">
                  <c:v>24.231999999999999</c:v>
                </c:pt>
                <c:pt idx="24234">
                  <c:v>24.233000000000001</c:v>
                </c:pt>
                <c:pt idx="24235">
                  <c:v>24.234000000000002</c:v>
                </c:pt>
                <c:pt idx="24236">
                  <c:v>24.234999999999999</c:v>
                </c:pt>
                <c:pt idx="24237">
                  <c:v>24.236000000000001</c:v>
                </c:pt>
                <c:pt idx="24238">
                  <c:v>24.236999999999998</c:v>
                </c:pt>
                <c:pt idx="24239">
                  <c:v>24.238</c:v>
                </c:pt>
                <c:pt idx="24240">
                  <c:v>24.239000000000001</c:v>
                </c:pt>
                <c:pt idx="24241">
                  <c:v>24.24</c:v>
                </c:pt>
                <c:pt idx="24242">
                  <c:v>24.241</c:v>
                </c:pt>
                <c:pt idx="24243">
                  <c:v>24.242000000000001</c:v>
                </c:pt>
                <c:pt idx="24244">
                  <c:v>24.242999999999999</c:v>
                </c:pt>
                <c:pt idx="24245">
                  <c:v>24.244</c:v>
                </c:pt>
                <c:pt idx="24246">
                  <c:v>24.245000000000001</c:v>
                </c:pt>
                <c:pt idx="24247">
                  <c:v>24.245999999999999</c:v>
                </c:pt>
                <c:pt idx="24248">
                  <c:v>24.247</c:v>
                </c:pt>
                <c:pt idx="24249">
                  <c:v>24.248000000000001</c:v>
                </c:pt>
                <c:pt idx="24250">
                  <c:v>24.248999999999999</c:v>
                </c:pt>
                <c:pt idx="24251">
                  <c:v>24.25</c:v>
                </c:pt>
                <c:pt idx="24252">
                  <c:v>24.251000000000001</c:v>
                </c:pt>
                <c:pt idx="24253">
                  <c:v>24.251999999999999</c:v>
                </c:pt>
                <c:pt idx="24254">
                  <c:v>24.253</c:v>
                </c:pt>
                <c:pt idx="24255">
                  <c:v>24.254000000000001</c:v>
                </c:pt>
                <c:pt idx="24256">
                  <c:v>24.254999999999999</c:v>
                </c:pt>
                <c:pt idx="24257">
                  <c:v>24.256</c:v>
                </c:pt>
                <c:pt idx="24258">
                  <c:v>24.257000000000001</c:v>
                </c:pt>
                <c:pt idx="24259">
                  <c:v>24.257999999999999</c:v>
                </c:pt>
                <c:pt idx="24260">
                  <c:v>24.259</c:v>
                </c:pt>
                <c:pt idx="24261">
                  <c:v>24.26</c:v>
                </c:pt>
                <c:pt idx="24262">
                  <c:v>24.260999999999999</c:v>
                </c:pt>
                <c:pt idx="24263">
                  <c:v>24.262</c:v>
                </c:pt>
                <c:pt idx="24264">
                  <c:v>24.263000000000002</c:v>
                </c:pt>
                <c:pt idx="24265">
                  <c:v>24.263999999999999</c:v>
                </c:pt>
                <c:pt idx="24266">
                  <c:v>24.265000000000001</c:v>
                </c:pt>
                <c:pt idx="24267">
                  <c:v>24.265999999999998</c:v>
                </c:pt>
                <c:pt idx="24268">
                  <c:v>24.266999999999999</c:v>
                </c:pt>
                <c:pt idx="24269">
                  <c:v>24.268000000000001</c:v>
                </c:pt>
                <c:pt idx="24270">
                  <c:v>24.268999999999998</c:v>
                </c:pt>
                <c:pt idx="24271">
                  <c:v>24.27</c:v>
                </c:pt>
                <c:pt idx="24272">
                  <c:v>24.271000000000001</c:v>
                </c:pt>
                <c:pt idx="24273">
                  <c:v>24.271999999999998</c:v>
                </c:pt>
                <c:pt idx="24274">
                  <c:v>24.273</c:v>
                </c:pt>
                <c:pt idx="24275">
                  <c:v>24.274000000000001</c:v>
                </c:pt>
                <c:pt idx="24276">
                  <c:v>24.274999999999999</c:v>
                </c:pt>
                <c:pt idx="24277">
                  <c:v>24.276</c:v>
                </c:pt>
                <c:pt idx="24278">
                  <c:v>24.277000000000001</c:v>
                </c:pt>
                <c:pt idx="24279">
                  <c:v>24.277999999999999</c:v>
                </c:pt>
                <c:pt idx="24280">
                  <c:v>24.279</c:v>
                </c:pt>
                <c:pt idx="24281">
                  <c:v>24.28</c:v>
                </c:pt>
                <c:pt idx="24282">
                  <c:v>24.280999999999999</c:v>
                </c:pt>
                <c:pt idx="24283">
                  <c:v>24.282</c:v>
                </c:pt>
                <c:pt idx="24284">
                  <c:v>24.283000000000001</c:v>
                </c:pt>
                <c:pt idx="24285">
                  <c:v>24.283999999999999</c:v>
                </c:pt>
                <c:pt idx="24286">
                  <c:v>24.285</c:v>
                </c:pt>
                <c:pt idx="24287">
                  <c:v>24.286000000000001</c:v>
                </c:pt>
                <c:pt idx="24288">
                  <c:v>24.286999999999999</c:v>
                </c:pt>
                <c:pt idx="24289">
                  <c:v>24.288</c:v>
                </c:pt>
                <c:pt idx="24290">
                  <c:v>24.289000000000001</c:v>
                </c:pt>
                <c:pt idx="24291">
                  <c:v>24.29</c:v>
                </c:pt>
                <c:pt idx="24292">
                  <c:v>24.291</c:v>
                </c:pt>
                <c:pt idx="24293">
                  <c:v>24.292000000000002</c:v>
                </c:pt>
                <c:pt idx="24294">
                  <c:v>24.292999999999999</c:v>
                </c:pt>
                <c:pt idx="24295">
                  <c:v>24.294</c:v>
                </c:pt>
                <c:pt idx="24296">
                  <c:v>24.295000000000002</c:v>
                </c:pt>
                <c:pt idx="24297">
                  <c:v>24.295999999999999</c:v>
                </c:pt>
                <c:pt idx="24298">
                  <c:v>24.297000000000001</c:v>
                </c:pt>
                <c:pt idx="24299">
                  <c:v>24.297999999999998</c:v>
                </c:pt>
                <c:pt idx="24300">
                  <c:v>24.298999999999999</c:v>
                </c:pt>
                <c:pt idx="24301">
                  <c:v>24.3</c:v>
                </c:pt>
                <c:pt idx="24302">
                  <c:v>24.300999999999998</c:v>
                </c:pt>
                <c:pt idx="24303">
                  <c:v>24.302</c:v>
                </c:pt>
                <c:pt idx="24304">
                  <c:v>24.303000000000001</c:v>
                </c:pt>
                <c:pt idx="24305">
                  <c:v>24.303999999999998</c:v>
                </c:pt>
                <c:pt idx="24306">
                  <c:v>24.305</c:v>
                </c:pt>
                <c:pt idx="24307">
                  <c:v>24.306000000000001</c:v>
                </c:pt>
                <c:pt idx="24308">
                  <c:v>24.306999999999999</c:v>
                </c:pt>
                <c:pt idx="24309">
                  <c:v>24.308</c:v>
                </c:pt>
                <c:pt idx="24310">
                  <c:v>24.309000000000001</c:v>
                </c:pt>
                <c:pt idx="24311">
                  <c:v>24.31</c:v>
                </c:pt>
                <c:pt idx="24312">
                  <c:v>24.311</c:v>
                </c:pt>
                <c:pt idx="24313">
                  <c:v>24.312000000000001</c:v>
                </c:pt>
                <c:pt idx="24314">
                  <c:v>24.312999999999999</c:v>
                </c:pt>
                <c:pt idx="24315">
                  <c:v>24.314</c:v>
                </c:pt>
                <c:pt idx="24316">
                  <c:v>24.315000000000001</c:v>
                </c:pt>
                <c:pt idx="24317">
                  <c:v>24.315999999999999</c:v>
                </c:pt>
                <c:pt idx="24318">
                  <c:v>24.317</c:v>
                </c:pt>
                <c:pt idx="24319">
                  <c:v>24.318000000000001</c:v>
                </c:pt>
                <c:pt idx="24320">
                  <c:v>24.318999999999999</c:v>
                </c:pt>
                <c:pt idx="24321">
                  <c:v>24.32</c:v>
                </c:pt>
                <c:pt idx="24322">
                  <c:v>24.321000000000002</c:v>
                </c:pt>
                <c:pt idx="24323">
                  <c:v>24.321999999999999</c:v>
                </c:pt>
                <c:pt idx="24324">
                  <c:v>24.323</c:v>
                </c:pt>
                <c:pt idx="24325">
                  <c:v>24.324000000000002</c:v>
                </c:pt>
                <c:pt idx="24326">
                  <c:v>24.324999999999999</c:v>
                </c:pt>
                <c:pt idx="24327">
                  <c:v>24.326000000000001</c:v>
                </c:pt>
                <c:pt idx="24328">
                  <c:v>24.327000000000002</c:v>
                </c:pt>
                <c:pt idx="24329">
                  <c:v>24.327999999999999</c:v>
                </c:pt>
                <c:pt idx="24330">
                  <c:v>24.329000000000001</c:v>
                </c:pt>
                <c:pt idx="24331">
                  <c:v>24.33</c:v>
                </c:pt>
                <c:pt idx="24332">
                  <c:v>24.331</c:v>
                </c:pt>
                <c:pt idx="24333">
                  <c:v>24.332000000000001</c:v>
                </c:pt>
                <c:pt idx="24334">
                  <c:v>24.332999999999998</c:v>
                </c:pt>
                <c:pt idx="24335">
                  <c:v>24.334</c:v>
                </c:pt>
                <c:pt idx="24336">
                  <c:v>24.335000000000001</c:v>
                </c:pt>
                <c:pt idx="24337">
                  <c:v>24.335999999999999</c:v>
                </c:pt>
                <c:pt idx="24338">
                  <c:v>24.337</c:v>
                </c:pt>
                <c:pt idx="24339">
                  <c:v>24.338000000000001</c:v>
                </c:pt>
                <c:pt idx="24340">
                  <c:v>24.338999999999999</c:v>
                </c:pt>
                <c:pt idx="24341">
                  <c:v>24.34</c:v>
                </c:pt>
                <c:pt idx="24342">
                  <c:v>24.341000000000001</c:v>
                </c:pt>
                <c:pt idx="24343">
                  <c:v>24.341999999999999</c:v>
                </c:pt>
                <c:pt idx="24344">
                  <c:v>24.343</c:v>
                </c:pt>
                <c:pt idx="24345">
                  <c:v>24.344000000000001</c:v>
                </c:pt>
                <c:pt idx="24346">
                  <c:v>24.344999999999999</c:v>
                </c:pt>
                <c:pt idx="24347">
                  <c:v>24.346</c:v>
                </c:pt>
                <c:pt idx="24348">
                  <c:v>24.347000000000001</c:v>
                </c:pt>
                <c:pt idx="24349">
                  <c:v>24.347999999999999</c:v>
                </c:pt>
                <c:pt idx="24350">
                  <c:v>24.349</c:v>
                </c:pt>
                <c:pt idx="24351">
                  <c:v>24.35</c:v>
                </c:pt>
                <c:pt idx="24352">
                  <c:v>24.350999999999999</c:v>
                </c:pt>
                <c:pt idx="24353">
                  <c:v>24.352</c:v>
                </c:pt>
                <c:pt idx="24354">
                  <c:v>24.353000000000002</c:v>
                </c:pt>
                <c:pt idx="24355">
                  <c:v>24.353999999999999</c:v>
                </c:pt>
                <c:pt idx="24356">
                  <c:v>24.355</c:v>
                </c:pt>
                <c:pt idx="24357">
                  <c:v>24.356000000000002</c:v>
                </c:pt>
                <c:pt idx="24358">
                  <c:v>24.356999999999999</c:v>
                </c:pt>
                <c:pt idx="24359">
                  <c:v>24.358000000000001</c:v>
                </c:pt>
                <c:pt idx="24360">
                  <c:v>24.359000000000002</c:v>
                </c:pt>
                <c:pt idx="24361">
                  <c:v>24.36</c:v>
                </c:pt>
                <c:pt idx="24362">
                  <c:v>24.361000000000001</c:v>
                </c:pt>
                <c:pt idx="24363">
                  <c:v>24.361999999999998</c:v>
                </c:pt>
                <c:pt idx="24364">
                  <c:v>24.363</c:v>
                </c:pt>
                <c:pt idx="24365">
                  <c:v>24.364000000000001</c:v>
                </c:pt>
                <c:pt idx="24366">
                  <c:v>24.364999999999998</c:v>
                </c:pt>
                <c:pt idx="24367">
                  <c:v>24.366</c:v>
                </c:pt>
                <c:pt idx="24368">
                  <c:v>24.367000000000001</c:v>
                </c:pt>
                <c:pt idx="24369">
                  <c:v>24.367999999999999</c:v>
                </c:pt>
                <c:pt idx="24370">
                  <c:v>24.369</c:v>
                </c:pt>
                <c:pt idx="24371">
                  <c:v>24.37</c:v>
                </c:pt>
                <c:pt idx="24372">
                  <c:v>24.370999999999999</c:v>
                </c:pt>
                <c:pt idx="24373">
                  <c:v>24.372</c:v>
                </c:pt>
                <c:pt idx="24374">
                  <c:v>24.373000000000001</c:v>
                </c:pt>
                <c:pt idx="24375">
                  <c:v>24.373999999999999</c:v>
                </c:pt>
                <c:pt idx="24376">
                  <c:v>24.375</c:v>
                </c:pt>
                <c:pt idx="24377">
                  <c:v>24.376000000000001</c:v>
                </c:pt>
                <c:pt idx="24378">
                  <c:v>24.376999999999999</c:v>
                </c:pt>
                <c:pt idx="24379">
                  <c:v>24.378</c:v>
                </c:pt>
                <c:pt idx="24380">
                  <c:v>24.379000000000001</c:v>
                </c:pt>
                <c:pt idx="24381">
                  <c:v>24.38</c:v>
                </c:pt>
                <c:pt idx="24382">
                  <c:v>24.381</c:v>
                </c:pt>
                <c:pt idx="24383">
                  <c:v>24.382000000000001</c:v>
                </c:pt>
                <c:pt idx="24384">
                  <c:v>24.382999999999999</c:v>
                </c:pt>
                <c:pt idx="24385">
                  <c:v>24.384</c:v>
                </c:pt>
                <c:pt idx="24386">
                  <c:v>24.385000000000002</c:v>
                </c:pt>
                <c:pt idx="24387">
                  <c:v>24.385999999999999</c:v>
                </c:pt>
                <c:pt idx="24388">
                  <c:v>24.387</c:v>
                </c:pt>
                <c:pt idx="24389">
                  <c:v>24.388000000000002</c:v>
                </c:pt>
                <c:pt idx="24390">
                  <c:v>24.388999999999999</c:v>
                </c:pt>
                <c:pt idx="24391">
                  <c:v>24.39</c:v>
                </c:pt>
                <c:pt idx="24392">
                  <c:v>24.390999999999998</c:v>
                </c:pt>
                <c:pt idx="24393">
                  <c:v>24.391999999999999</c:v>
                </c:pt>
                <c:pt idx="24394">
                  <c:v>24.393000000000001</c:v>
                </c:pt>
                <c:pt idx="24395">
                  <c:v>24.393999999999998</c:v>
                </c:pt>
                <c:pt idx="24396">
                  <c:v>24.395</c:v>
                </c:pt>
                <c:pt idx="24397">
                  <c:v>24.396000000000001</c:v>
                </c:pt>
                <c:pt idx="24398">
                  <c:v>24.396999999999998</c:v>
                </c:pt>
                <c:pt idx="24399">
                  <c:v>24.398</c:v>
                </c:pt>
                <c:pt idx="24400">
                  <c:v>24.399000000000001</c:v>
                </c:pt>
                <c:pt idx="24401">
                  <c:v>24.4</c:v>
                </c:pt>
                <c:pt idx="24402">
                  <c:v>24.401</c:v>
                </c:pt>
                <c:pt idx="24403">
                  <c:v>24.402000000000001</c:v>
                </c:pt>
                <c:pt idx="24404">
                  <c:v>24.402999999999999</c:v>
                </c:pt>
                <c:pt idx="24405">
                  <c:v>24.404</c:v>
                </c:pt>
                <c:pt idx="24406">
                  <c:v>24.405000000000001</c:v>
                </c:pt>
                <c:pt idx="24407">
                  <c:v>24.405999999999999</c:v>
                </c:pt>
                <c:pt idx="24408">
                  <c:v>24.407</c:v>
                </c:pt>
                <c:pt idx="24409">
                  <c:v>24.408000000000001</c:v>
                </c:pt>
                <c:pt idx="24410">
                  <c:v>24.408999999999999</c:v>
                </c:pt>
                <c:pt idx="24411">
                  <c:v>24.41</c:v>
                </c:pt>
                <c:pt idx="24412">
                  <c:v>24.411000000000001</c:v>
                </c:pt>
                <c:pt idx="24413">
                  <c:v>24.411999999999999</c:v>
                </c:pt>
                <c:pt idx="24414">
                  <c:v>24.413</c:v>
                </c:pt>
                <c:pt idx="24415">
                  <c:v>24.414000000000001</c:v>
                </c:pt>
                <c:pt idx="24416">
                  <c:v>24.414999999999999</c:v>
                </c:pt>
                <c:pt idx="24417">
                  <c:v>24.416</c:v>
                </c:pt>
                <c:pt idx="24418">
                  <c:v>24.417000000000002</c:v>
                </c:pt>
                <c:pt idx="24419">
                  <c:v>24.417999999999999</c:v>
                </c:pt>
                <c:pt idx="24420">
                  <c:v>24.419</c:v>
                </c:pt>
                <c:pt idx="24421">
                  <c:v>24.42</c:v>
                </c:pt>
                <c:pt idx="24422">
                  <c:v>24.420999999999999</c:v>
                </c:pt>
                <c:pt idx="24423">
                  <c:v>24.422000000000001</c:v>
                </c:pt>
                <c:pt idx="24424">
                  <c:v>24.422999999999998</c:v>
                </c:pt>
                <c:pt idx="24425">
                  <c:v>24.423999999999999</c:v>
                </c:pt>
                <c:pt idx="24426">
                  <c:v>24.425000000000001</c:v>
                </c:pt>
                <c:pt idx="24427">
                  <c:v>24.425999999999998</c:v>
                </c:pt>
                <c:pt idx="24428">
                  <c:v>24.427</c:v>
                </c:pt>
                <c:pt idx="24429">
                  <c:v>24.428000000000001</c:v>
                </c:pt>
                <c:pt idx="24430">
                  <c:v>24.428999999999998</c:v>
                </c:pt>
                <c:pt idx="24431">
                  <c:v>24.43</c:v>
                </c:pt>
                <c:pt idx="24432">
                  <c:v>24.431000000000001</c:v>
                </c:pt>
                <c:pt idx="24433">
                  <c:v>24.431999999999999</c:v>
                </c:pt>
                <c:pt idx="24434">
                  <c:v>24.433</c:v>
                </c:pt>
                <c:pt idx="24435">
                  <c:v>24.434000000000001</c:v>
                </c:pt>
                <c:pt idx="24436">
                  <c:v>24.434999999999999</c:v>
                </c:pt>
                <c:pt idx="24437">
                  <c:v>24.436</c:v>
                </c:pt>
                <c:pt idx="24438">
                  <c:v>24.437000000000001</c:v>
                </c:pt>
                <c:pt idx="24439">
                  <c:v>24.437999999999999</c:v>
                </c:pt>
                <c:pt idx="24440">
                  <c:v>24.439</c:v>
                </c:pt>
                <c:pt idx="24441">
                  <c:v>24.44</c:v>
                </c:pt>
                <c:pt idx="24442">
                  <c:v>24.440999999999999</c:v>
                </c:pt>
                <c:pt idx="24443">
                  <c:v>24.442</c:v>
                </c:pt>
                <c:pt idx="24444">
                  <c:v>24.443000000000001</c:v>
                </c:pt>
                <c:pt idx="24445">
                  <c:v>24.443999999999999</c:v>
                </c:pt>
                <c:pt idx="24446">
                  <c:v>24.445</c:v>
                </c:pt>
                <c:pt idx="24447">
                  <c:v>24.446000000000002</c:v>
                </c:pt>
                <c:pt idx="24448">
                  <c:v>24.446999999999999</c:v>
                </c:pt>
                <c:pt idx="24449">
                  <c:v>24.448</c:v>
                </c:pt>
                <c:pt idx="24450">
                  <c:v>24.449000000000002</c:v>
                </c:pt>
                <c:pt idx="24451">
                  <c:v>24.45</c:v>
                </c:pt>
                <c:pt idx="24452">
                  <c:v>24.451000000000001</c:v>
                </c:pt>
                <c:pt idx="24453">
                  <c:v>24.452000000000002</c:v>
                </c:pt>
                <c:pt idx="24454">
                  <c:v>24.452999999999999</c:v>
                </c:pt>
                <c:pt idx="24455">
                  <c:v>24.454000000000001</c:v>
                </c:pt>
                <c:pt idx="24456">
                  <c:v>24.454999999999998</c:v>
                </c:pt>
                <c:pt idx="24457">
                  <c:v>24.456</c:v>
                </c:pt>
                <c:pt idx="24458">
                  <c:v>24.457000000000001</c:v>
                </c:pt>
                <c:pt idx="24459">
                  <c:v>24.457999999999998</c:v>
                </c:pt>
                <c:pt idx="24460">
                  <c:v>24.459</c:v>
                </c:pt>
                <c:pt idx="24461">
                  <c:v>24.46</c:v>
                </c:pt>
                <c:pt idx="24462">
                  <c:v>24.460999999999999</c:v>
                </c:pt>
                <c:pt idx="24463">
                  <c:v>24.462</c:v>
                </c:pt>
                <c:pt idx="24464">
                  <c:v>24.463000000000001</c:v>
                </c:pt>
                <c:pt idx="24465">
                  <c:v>24.463999999999999</c:v>
                </c:pt>
                <c:pt idx="24466">
                  <c:v>24.465</c:v>
                </c:pt>
                <c:pt idx="24467">
                  <c:v>24.466000000000001</c:v>
                </c:pt>
                <c:pt idx="24468">
                  <c:v>24.466999999999999</c:v>
                </c:pt>
                <c:pt idx="24469">
                  <c:v>24.468</c:v>
                </c:pt>
                <c:pt idx="24470">
                  <c:v>24.469000000000001</c:v>
                </c:pt>
                <c:pt idx="24471">
                  <c:v>24.47</c:v>
                </c:pt>
                <c:pt idx="24472">
                  <c:v>24.471</c:v>
                </c:pt>
                <c:pt idx="24473">
                  <c:v>24.472000000000001</c:v>
                </c:pt>
                <c:pt idx="24474">
                  <c:v>24.472999999999999</c:v>
                </c:pt>
                <c:pt idx="24475">
                  <c:v>24.474</c:v>
                </c:pt>
                <c:pt idx="24476">
                  <c:v>24.475000000000001</c:v>
                </c:pt>
                <c:pt idx="24477">
                  <c:v>24.475999999999999</c:v>
                </c:pt>
                <c:pt idx="24478">
                  <c:v>24.477</c:v>
                </c:pt>
                <c:pt idx="24479">
                  <c:v>24.478000000000002</c:v>
                </c:pt>
                <c:pt idx="24480">
                  <c:v>24.478999999999999</c:v>
                </c:pt>
                <c:pt idx="24481">
                  <c:v>24.48</c:v>
                </c:pt>
                <c:pt idx="24482">
                  <c:v>24.481000000000002</c:v>
                </c:pt>
                <c:pt idx="24483">
                  <c:v>24.481999999999999</c:v>
                </c:pt>
                <c:pt idx="24484">
                  <c:v>24.483000000000001</c:v>
                </c:pt>
                <c:pt idx="24485">
                  <c:v>24.484000000000002</c:v>
                </c:pt>
                <c:pt idx="24486">
                  <c:v>24.484999999999999</c:v>
                </c:pt>
                <c:pt idx="24487">
                  <c:v>24.486000000000001</c:v>
                </c:pt>
                <c:pt idx="24488">
                  <c:v>24.486999999999998</c:v>
                </c:pt>
                <c:pt idx="24489">
                  <c:v>24.488</c:v>
                </c:pt>
                <c:pt idx="24490">
                  <c:v>24.489000000000001</c:v>
                </c:pt>
                <c:pt idx="24491">
                  <c:v>24.49</c:v>
                </c:pt>
                <c:pt idx="24492">
                  <c:v>24.491</c:v>
                </c:pt>
                <c:pt idx="24493">
                  <c:v>24.492000000000001</c:v>
                </c:pt>
                <c:pt idx="24494">
                  <c:v>24.492999999999999</c:v>
                </c:pt>
                <c:pt idx="24495">
                  <c:v>24.494</c:v>
                </c:pt>
                <c:pt idx="24496">
                  <c:v>24.495000000000001</c:v>
                </c:pt>
                <c:pt idx="24497">
                  <c:v>24.495999999999999</c:v>
                </c:pt>
                <c:pt idx="24498">
                  <c:v>24.497</c:v>
                </c:pt>
                <c:pt idx="24499">
                  <c:v>24.498000000000001</c:v>
                </c:pt>
                <c:pt idx="24500">
                  <c:v>24.498999999999999</c:v>
                </c:pt>
                <c:pt idx="24501">
                  <c:v>24.5</c:v>
                </c:pt>
                <c:pt idx="24502">
                  <c:v>24.501000000000001</c:v>
                </c:pt>
                <c:pt idx="24503">
                  <c:v>24.501999999999999</c:v>
                </c:pt>
                <c:pt idx="24504">
                  <c:v>24.503</c:v>
                </c:pt>
                <c:pt idx="24505">
                  <c:v>24.504000000000001</c:v>
                </c:pt>
                <c:pt idx="24506">
                  <c:v>24.504999999999999</c:v>
                </c:pt>
                <c:pt idx="24507">
                  <c:v>24.506</c:v>
                </c:pt>
                <c:pt idx="24508">
                  <c:v>24.507000000000001</c:v>
                </c:pt>
                <c:pt idx="24509">
                  <c:v>24.507999999999999</c:v>
                </c:pt>
                <c:pt idx="24510">
                  <c:v>24.509</c:v>
                </c:pt>
                <c:pt idx="24511">
                  <c:v>24.51</c:v>
                </c:pt>
                <c:pt idx="24512">
                  <c:v>24.510999999999999</c:v>
                </c:pt>
                <c:pt idx="24513">
                  <c:v>24.512</c:v>
                </c:pt>
                <c:pt idx="24514">
                  <c:v>24.513000000000002</c:v>
                </c:pt>
                <c:pt idx="24515">
                  <c:v>24.513999999999999</c:v>
                </c:pt>
                <c:pt idx="24516">
                  <c:v>24.515000000000001</c:v>
                </c:pt>
                <c:pt idx="24517">
                  <c:v>24.515999999999998</c:v>
                </c:pt>
                <c:pt idx="24518">
                  <c:v>24.516999999999999</c:v>
                </c:pt>
                <c:pt idx="24519">
                  <c:v>24.518000000000001</c:v>
                </c:pt>
                <c:pt idx="24520">
                  <c:v>24.518999999999998</c:v>
                </c:pt>
                <c:pt idx="24521">
                  <c:v>24.52</c:v>
                </c:pt>
                <c:pt idx="24522">
                  <c:v>24.521000000000001</c:v>
                </c:pt>
                <c:pt idx="24523">
                  <c:v>24.521999999999998</c:v>
                </c:pt>
                <c:pt idx="24524">
                  <c:v>24.523</c:v>
                </c:pt>
                <c:pt idx="24525">
                  <c:v>24.524000000000001</c:v>
                </c:pt>
                <c:pt idx="24526">
                  <c:v>24.524999999999999</c:v>
                </c:pt>
                <c:pt idx="24527">
                  <c:v>24.526</c:v>
                </c:pt>
                <c:pt idx="24528">
                  <c:v>24.527000000000001</c:v>
                </c:pt>
                <c:pt idx="24529">
                  <c:v>24.527999999999999</c:v>
                </c:pt>
                <c:pt idx="24530">
                  <c:v>24.529</c:v>
                </c:pt>
                <c:pt idx="24531">
                  <c:v>24.53</c:v>
                </c:pt>
                <c:pt idx="24532">
                  <c:v>24.530999999999999</c:v>
                </c:pt>
                <c:pt idx="24533">
                  <c:v>24.532</c:v>
                </c:pt>
                <c:pt idx="24534">
                  <c:v>24.533000000000001</c:v>
                </c:pt>
                <c:pt idx="24535">
                  <c:v>24.533999999999999</c:v>
                </c:pt>
                <c:pt idx="24536">
                  <c:v>24.535</c:v>
                </c:pt>
                <c:pt idx="24537">
                  <c:v>24.536000000000001</c:v>
                </c:pt>
                <c:pt idx="24538">
                  <c:v>24.536999999999999</c:v>
                </c:pt>
                <c:pt idx="24539">
                  <c:v>24.538</c:v>
                </c:pt>
                <c:pt idx="24540">
                  <c:v>24.539000000000001</c:v>
                </c:pt>
                <c:pt idx="24541">
                  <c:v>24.54</c:v>
                </c:pt>
                <c:pt idx="24542">
                  <c:v>24.541</c:v>
                </c:pt>
                <c:pt idx="24543">
                  <c:v>24.542000000000002</c:v>
                </c:pt>
                <c:pt idx="24544">
                  <c:v>24.542999999999999</c:v>
                </c:pt>
                <c:pt idx="24545">
                  <c:v>24.544</c:v>
                </c:pt>
                <c:pt idx="24546">
                  <c:v>24.545000000000002</c:v>
                </c:pt>
                <c:pt idx="24547">
                  <c:v>24.545999999999999</c:v>
                </c:pt>
                <c:pt idx="24548">
                  <c:v>24.547000000000001</c:v>
                </c:pt>
                <c:pt idx="24549">
                  <c:v>24.547999999999998</c:v>
                </c:pt>
                <c:pt idx="24550">
                  <c:v>24.548999999999999</c:v>
                </c:pt>
                <c:pt idx="24551">
                  <c:v>24.55</c:v>
                </c:pt>
                <c:pt idx="24552">
                  <c:v>24.550999999999998</c:v>
                </c:pt>
                <c:pt idx="24553">
                  <c:v>24.552</c:v>
                </c:pt>
                <c:pt idx="24554">
                  <c:v>24.553000000000001</c:v>
                </c:pt>
                <c:pt idx="24555">
                  <c:v>24.553999999999998</c:v>
                </c:pt>
                <c:pt idx="24556">
                  <c:v>24.555</c:v>
                </c:pt>
                <c:pt idx="24557">
                  <c:v>24.556000000000001</c:v>
                </c:pt>
                <c:pt idx="24558">
                  <c:v>24.556999999999999</c:v>
                </c:pt>
                <c:pt idx="24559">
                  <c:v>24.558</c:v>
                </c:pt>
                <c:pt idx="24560">
                  <c:v>24.559000000000001</c:v>
                </c:pt>
                <c:pt idx="24561">
                  <c:v>24.56</c:v>
                </c:pt>
                <c:pt idx="24562">
                  <c:v>24.561</c:v>
                </c:pt>
                <c:pt idx="24563">
                  <c:v>24.562000000000001</c:v>
                </c:pt>
                <c:pt idx="24564">
                  <c:v>24.562999999999999</c:v>
                </c:pt>
                <c:pt idx="24565">
                  <c:v>24.564</c:v>
                </c:pt>
                <c:pt idx="24566">
                  <c:v>24.565000000000001</c:v>
                </c:pt>
                <c:pt idx="24567">
                  <c:v>24.565999999999999</c:v>
                </c:pt>
                <c:pt idx="24568">
                  <c:v>24.567</c:v>
                </c:pt>
                <c:pt idx="24569">
                  <c:v>24.568000000000001</c:v>
                </c:pt>
                <c:pt idx="24570">
                  <c:v>24.568999999999999</c:v>
                </c:pt>
                <c:pt idx="24571">
                  <c:v>24.57</c:v>
                </c:pt>
                <c:pt idx="24572">
                  <c:v>24.571000000000002</c:v>
                </c:pt>
                <c:pt idx="24573">
                  <c:v>24.571999999999999</c:v>
                </c:pt>
                <c:pt idx="24574">
                  <c:v>24.573</c:v>
                </c:pt>
                <c:pt idx="24575">
                  <c:v>24.574000000000002</c:v>
                </c:pt>
                <c:pt idx="24576">
                  <c:v>24.574999999999999</c:v>
                </c:pt>
                <c:pt idx="24577">
                  <c:v>24.576000000000001</c:v>
                </c:pt>
                <c:pt idx="24578">
                  <c:v>24.577000000000002</c:v>
                </c:pt>
                <c:pt idx="24579">
                  <c:v>24.577999999999999</c:v>
                </c:pt>
                <c:pt idx="24580">
                  <c:v>24.579000000000001</c:v>
                </c:pt>
                <c:pt idx="24581">
                  <c:v>24.58</c:v>
                </c:pt>
                <c:pt idx="24582">
                  <c:v>24.581</c:v>
                </c:pt>
                <c:pt idx="24583">
                  <c:v>24.582000000000001</c:v>
                </c:pt>
                <c:pt idx="24584">
                  <c:v>24.582999999999998</c:v>
                </c:pt>
                <c:pt idx="24585">
                  <c:v>24.584</c:v>
                </c:pt>
                <c:pt idx="24586">
                  <c:v>24.585000000000001</c:v>
                </c:pt>
                <c:pt idx="24587">
                  <c:v>24.585999999999999</c:v>
                </c:pt>
                <c:pt idx="24588">
                  <c:v>24.587</c:v>
                </c:pt>
                <c:pt idx="24589">
                  <c:v>24.588000000000001</c:v>
                </c:pt>
                <c:pt idx="24590">
                  <c:v>24.588999999999999</c:v>
                </c:pt>
                <c:pt idx="24591">
                  <c:v>24.59</c:v>
                </c:pt>
                <c:pt idx="24592">
                  <c:v>24.591000000000001</c:v>
                </c:pt>
                <c:pt idx="24593">
                  <c:v>24.591999999999999</c:v>
                </c:pt>
                <c:pt idx="24594">
                  <c:v>24.593</c:v>
                </c:pt>
                <c:pt idx="24595">
                  <c:v>24.594000000000001</c:v>
                </c:pt>
                <c:pt idx="24596">
                  <c:v>24.594999999999999</c:v>
                </c:pt>
                <c:pt idx="24597">
                  <c:v>24.596</c:v>
                </c:pt>
                <c:pt idx="24598">
                  <c:v>24.597000000000001</c:v>
                </c:pt>
                <c:pt idx="24599">
                  <c:v>24.597999999999999</c:v>
                </c:pt>
                <c:pt idx="24600">
                  <c:v>24.599</c:v>
                </c:pt>
                <c:pt idx="24601">
                  <c:v>24.6</c:v>
                </c:pt>
                <c:pt idx="24602">
                  <c:v>24.600999999999999</c:v>
                </c:pt>
                <c:pt idx="24603">
                  <c:v>24.602</c:v>
                </c:pt>
                <c:pt idx="24604">
                  <c:v>24.603000000000002</c:v>
                </c:pt>
                <c:pt idx="24605">
                  <c:v>24.603999999999999</c:v>
                </c:pt>
                <c:pt idx="24606">
                  <c:v>24.605</c:v>
                </c:pt>
                <c:pt idx="24607">
                  <c:v>24.606000000000002</c:v>
                </c:pt>
                <c:pt idx="24608">
                  <c:v>24.606999999999999</c:v>
                </c:pt>
                <c:pt idx="24609">
                  <c:v>24.608000000000001</c:v>
                </c:pt>
                <c:pt idx="24610">
                  <c:v>24.609000000000002</c:v>
                </c:pt>
                <c:pt idx="24611">
                  <c:v>24.61</c:v>
                </c:pt>
                <c:pt idx="24612">
                  <c:v>24.611000000000001</c:v>
                </c:pt>
                <c:pt idx="24613">
                  <c:v>24.611999999999998</c:v>
                </c:pt>
                <c:pt idx="24614">
                  <c:v>24.613</c:v>
                </c:pt>
                <c:pt idx="24615">
                  <c:v>24.614000000000001</c:v>
                </c:pt>
                <c:pt idx="24616">
                  <c:v>24.614999999999998</c:v>
                </c:pt>
                <c:pt idx="24617">
                  <c:v>24.616</c:v>
                </c:pt>
                <c:pt idx="24618">
                  <c:v>24.617000000000001</c:v>
                </c:pt>
                <c:pt idx="24619">
                  <c:v>24.617999999999999</c:v>
                </c:pt>
                <c:pt idx="24620">
                  <c:v>24.619</c:v>
                </c:pt>
                <c:pt idx="24621">
                  <c:v>24.62</c:v>
                </c:pt>
                <c:pt idx="24622">
                  <c:v>24.620999999999999</c:v>
                </c:pt>
                <c:pt idx="24623">
                  <c:v>24.622</c:v>
                </c:pt>
                <c:pt idx="24624">
                  <c:v>24.623000000000001</c:v>
                </c:pt>
                <c:pt idx="24625">
                  <c:v>24.623999999999999</c:v>
                </c:pt>
                <c:pt idx="24626">
                  <c:v>24.625</c:v>
                </c:pt>
                <c:pt idx="24627">
                  <c:v>24.626000000000001</c:v>
                </c:pt>
                <c:pt idx="24628">
                  <c:v>24.626999999999999</c:v>
                </c:pt>
                <c:pt idx="24629">
                  <c:v>24.628</c:v>
                </c:pt>
                <c:pt idx="24630">
                  <c:v>24.629000000000001</c:v>
                </c:pt>
                <c:pt idx="24631">
                  <c:v>24.63</c:v>
                </c:pt>
                <c:pt idx="24632">
                  <c:v>24.631</c:v>
                </c:pt>
                <c:pt idx="24633">
                  <c:v>24.632000000000001</c:v>
                </c:pt>
                <c:pt idx="24634">
                  <c:v>24.632999999999999</c:v>
                </c:pt>
                <c:pt idx="24635">
                  <c:v>24.634</c:v>
                </c:pt>
                <c:pt idx="24636">
                  <c:v>24.635000000000002</c:v>
                </c:pt>
                <c:pt idx="24637">
                  <c:v>24.635999999999999</c:v>
                </c:pt>
                <c:pt idx="24638">
                  <c:v>24.637</c:v>
                </c:pt>
                <c:pt idx="24639">
                  <c:v>24.638000000000002</c:v>
                </c:pt>
                <c:pt idx="24640">
                  <c:v>24.638999999999999</c:v>
                </c:pt>
                <c:pt idx="24641">
                  <c:v>24.64</c:v>
                </c:pt>
                <c:pt idx="24642">
                  <c:v>24.640999999999998</c:v>
                </c:pt>
                <c:pt idx="24643">
                  <c:v>24.641999999999999</c:v>
                </c:pt>
                <c:pt idx="24644">
                  <c:v>24.643000000000001</c:v>
                </c:pt>
                <c:pt idx="24645">
                  <c:v>24.643999999999998</c:v>
                </c:pt>
                <c:pt idx="24646">
                  <c:v>24.645</c:v>
                </c:pt>
                <c:pt idx="24647">
                  <c:v>24.646000000000001</c:v>
                </c:pt>
                <c:pt idx="24648">
                  <c:v>24.646999999999998</c:v>
                </c:pt>
                <c:pt idx="24649">
                  <c:v>24.648</c:v>
                </c:pt>
                <c:pt idx="24650">
                  <c:v>24.649000000000001</c:v>
                </c:pt>
                <c:pt idx="24651">
                  <c:v>24.65</c:v>
                </c:pt>
                <c:pt idx="24652">
                  <c:v>24.651</c:v>
                </c:pt>
                <c:pt idx="24653">
                  <c:v>24.652000000000001</c:v>
                </c:pt>
                <c:pt idx="24654">
                  <c:v>24.652999999999999</c:v>
                </c:pt>
                <c:pt idx="24655">
                  <c:v>24.654</c:v>
                </c:pt>
                <c:pt idx="24656">
                  <c:v>24.655000000000001</c:v>
                </c:pt>
                <c:pt idx="24657">
                  <c:v>24.655999999999999</c:v>
                </c:pt>
                <c:pt idx="24658">
                  <c:v>24.657</c:v>
                </c:pt>
                <c:pt idx="24659">
                  <c:v>24.658000000000001</c:v>
                </c:pt>
                <c:pt idx="24660">
                  <c:v>24.658999999999999</c:v>
                </c:pt>
                <c:pt idx="24661">
                  <c:v>24.66</c:v>
                </c:pt>
                <c:pt idx="24662">
                  <c:v>24.661000000000001</c:v>
                </c:pt>
                <c:pt idx="24663">
                  <c:v>24.661999999999999</c:v>
                </c:pt>
                <c:pt idx="24664">
                  <c:v>24.663</c:v>
                </c:pt>
                <c:pt idx="24665">
                  <c:v>24.664000000000001</c:v>
                </c:pt>
                <c:pt idx="24666">
                  <c:v>24.664999999999999</c:v>
                </c:pt>
                <c:pt idx="24667">
                  <c:v>24.666</c:v>
                </c:pt>
                <c:pt idx="24668">
                  <c:v>24.667000000000002</c:v>
                </c:pt>
                <c:pt idx="24669">
                  <c:v>24.667999999999999</c:v>
                </c:pt>
                <c:pt idx="24670">
                  <c:v>24.669</c:v>
                </c:pt>
                <c:pt idx="24671">
                  <c:v>24.67</c:v>
                </c:pt>
                <c:pt idx="24672">
                  <c:v>24.670999999999999</c:v>
                </c:pt>
                <c:pt idx="24673">
                  <c:v>24.672000000000001</c:v>
                </c:pt>
                <c:pt idx="24674">
                  <c:v>24.672999999999998</c:v>
                </c:pt>
                <c:pt idx="24675">
                  <c:v>24.673999999999999</c:v>
                </c:pt>
                <c:pt idx="24676">
                  <c:v>24.675000000000001</c:v>
                </c:pt>
                <c:pt idx="24677">
                  <c:v>24.675999999999998</c:v>
                </c:pt>
                <c:pt idx="24678">
                  <c:v>24.677</c:v>
                </c:pt>
                <c:pt idx="24679">
                  <c:v>24.678000000000001</c:v>
                </c:pt>
                <c:pt idx="24680">
                  <c:v>24.678999999999998</c:v>
                </c:pt>
                <c:pt idx="24681">
                  <c:v>24.68</c:v>
                </c:pt>
                <c:pt idx="24682">
                  <c:v>24.681000000000001</c:v>
                </c:pt>
                <c:pt idx="24683">
                  <c:v>24.681999999999999</c:v>
                </c:pt>
                <c:pt idx="24684">
                  <c:v>24.683</c:v>
                </c:pt>
                <c:pt idx="24685">
                  <c:v>24.684000000000001</c:v>
                </c:pt>
                <c:pt idx="24686">
                  <c:v>24.684999999999999</c:v>
                </c:pt>
                <c:pt idx="24687">
                  <c:v>24.686</c:v>
                </c:pt>
                <c:pt idx="24688">
                  <c:v>24.687000000000001</c:v>
                </c:pt>
                <c:pt idx="24689">
                  <c:v>24.687999999999999</c:v>
                </c:pt>
                <c:pt idx="24690">
                  <c:v>24.689</c:v>
                </c:pt>
                <c:pt idx="24691">
                  <c:v>24.69</c:v>
                </c:pt>
                <c:pt idx="24692">
                  <c:v>24.690999999999999</c:v>
                </c:pt>
                <c:pt idx="24693">
                  <c:v>24.692</c:v>
                </c:pt>
                <c:pt idx="24694">
                  <c:v>24.693000000000001</c:v>
                </c:pt>
                <c:pt idx="24695">
                  <c:v>24.693999999999999</c:v>
                </c:pt>
                <c:pt idx="24696">
                  <c:v>24.695</c:v>
                </c:pt>
                <c:pt idx="24697">
                  <c:v>24.696000000000002</c:v>
                </c:pt>
                <c:pt idx="24698">
                  <c:v>24.696999999999999</c:v>
                </c:pt>
                <c:pt idx="24699">
                  <c:v>24.698</c:v>
                </c:pt>
                <c:pt idx="24700">
                  <c:v>24.699000000000002</c:v>
                </c:pt>
                <c:pt idx="24701">
                  <c:v>24.7</c:v>
                </c:pt>
                <c:pt idx="24702">
                  <c:v>24.701000000000001</c:v>
                </c:pt>
                <c:pt idx="24703">
                  <c:v>24.702000000000002</c:v>
                </c:pt>
                <c:pt idx="24704">
                  <c:v>24.702999999999999</c:v>
                </c:pt>
                <c:pt idx="24705">
                  <c:v>24.704000000000001</c:v>
                </c:pt>
                <c:pt idx="24706">
                  <c:v>24.704999999999998</c:v>
                </c:pt>
                <c:pt idx="24707">
                  <c:v>24.706</c:v>
                </c:pt>
                <c:pt idx="24708">
                  <c:v>24.707000000000001</c:v>
                </c:pt>
                <c:pt idx="24709">
                  <c:v>24.707999999999998</c:v>
                </c:pt>
                <c:pt idx="24710">
                  <c:v>24.709</c:v>
                </c:pt>
                <c:pt idx="24711">
                  <c:v>24.71</c:v>
                </c:pt>
                <c:pt idx="24712">
                  <c:v>24.710999999999999</c:v>
                </c:pt>
                <c:pt idx="24713">
                  <c:v>24.712</c:v>
                </c:pt>
                <c:pt idx="24714">
                  <c:v>24.713000000000001</c:v>
                </c:pt>
                <c:pt idx="24715">
                  <c:v>24.713999999999999</c:v>
                </c:pt>
                <c:pt idx="24716">
                  <c:v>24.715</c:v>
                </c:pt>
                <c:pt idx="24717">
                  <c:v>24.716000000000001</c:v>
                </c:pt>
                <c:pt idx="24718">
                  <c:v>24.716999999999999</c:v>
                </c:pt>
                <c:pt idx="24719">
                  <c:v>24.718</c:v>
                </c:pt>
                <c:pt idx="24720">
                  <c:v>24.719000000000001</c:v>
                </c:pt>
                <c:pt idx="24721">
                  <c:v>24.72</c:v>
                </c:pt>
                <c:pt idx="24722">
                  <c:v>24.721</c:v>
                </c:pt>
                <c:pt idx="24723">
                  <c:v>24.722000000000001</c:v>
                </c:pt>
                <c:pt idx="24724">
                  <c:v>24.722999999999999</c:v>
                </c:pt>
                <c:pt idx="24725">
                  <c:v>24.724</c:v>
                </c:pt>
                <c:pt idx="24726">
                  <c:v>24.725000000000001</c:v>
                </c:pt>
                <c:pt idx="24727">
                  <c:v>24.725999999999999</c:v>
                </c:pt>
                <c:pt idx="24728">
                  <c:v>24.727</c:v>
                </c:pt>
                <c:pt idx="24729">
                  <c:v>24.728000000000002</c:v>
                </c:pt>
                <c:pt idx="24730">
                  <c:v>24.728999999999999</c:v>
                </c:pt>
                <c:pt idx="24731">
                  <c:v>24.73</c:v>
                </c:pt>
                <c:pt idx="24732">
                  <c:v>24.731000000000002</c:v>
                </c:pt>
                <c:pt idx="24733">
                  <c:v>24.731999999999999</c:v>
                </c:pt>
                <c:pt idx="24734">
                  <c:v>24.733000000000001</c:v>
                </c:pt>
                <c:pt idx="24735">
                  <c:v>24.734000000000002</c:v>
                </c:pt>
                <c:pt idx="24736">
                  <c:v>24.734999999999999</c:v>
                </c:pt>
                <c:pt idx="24737">
                  <c:v>24.736000000000001</c:v>
                </c:pt>
                <c:pt idx="24738">
                  <c:v>24.736999999999998</c:v>
                </c:pt>
                <c:pt idx="24739">
                  <c:v>24.738</c:v>
                </c:pt>
                <c:pt idx="24740">
                  <c:v>24.739000000000001</c:v>
                </c:pt>
                <c:pt idx="24741">
                  <c:v>24.74</c:v>
                </c:pt>
                <c:pt idx="24742">
                  <c:v>24.741</c:v>
                </c:pt>
                <c:pt idx="24743">
                  <c:v>24.742000000000001</c:v>
                </c:pt>
                <c:pt idx="24744">
                  <c:v>24.742999999999999</c:v>
                </c:pt>
                <c:pt idx="24745">
                  <c:v>24.744</c:v>
                </c:pt>
                <c:pt idx="24746">
                  <c:v>24.745000000000001</c:v>
                </c:pt>
                <c:pt idx="24747">
                  <c:v>24.745999999999999</c:v>
                </c:pt>
                <c:pt idx="24748">
                  <c:v>24.747</c:v>
                </c:pt>
                <c:pt idx="24749">
                  <c:v>24.748000000000001</c:v>
                </c:pt>
                <c:pt idx="24750">
                  <c:v>24.748999999999999</c:v>
                </c:pt>
                <c:pt idx="24751">
                  <c:v>24.75</c:v>
                </c:pt>
                <c:pt idx="24752">
                  <c:v>24.751000000000001</c:v>
                </c:pt>
                <c:pt idx="24753">
                  <c:v>24.751999999999999</c:v>
                </c:pt>
                <c:pt idx="24754">
                  <c:v>24.753</c:v>
                </c:pt>
                <c:pt idx="24755">
                  <c:v>24.754000000000001</c:v>
                </c:pt>
                <c:pt idx="24756">
                  <c:v>24.754999999999999</c:v>
                </c:pt>
                <c:pt idx="24757">
                  <c:v>24.756</c:v>
                </c:pt>
                <c:pt idx="24758">
                  <c:v>24.757000000000001</c:v>
                </c:pt>
                <c:pt idx="24759">
                  <c:v>24.757999999999999</c:v>
                </c:pt>
                <c:pt idx="24760">
                  <c:v>24.759</c:v>
                </c:pt>
                <c:pt idx="24761">
                  <c:v>24.76</c:v>
                </c:pt>
                <c:pt idx="24762">
                  <c:v>24.760999999999999</c:v>
                </c:pt>
                <c:pt idx="24763">
                  <c:v>24.762</c:v>
                </c:pt>
                <c:pt idx="24764">
                  <c:v>24.763000000000002</c:v>
                </c:pt>
                <c:pt idx="24765">
                  <c:v>24.763999999999999</c:v>
                </c:pt>
                <c:pt idx="24766">
                  <c:v>24.765000000000001</c:v>
                </c:pt>
                <c:pt idx="24767">
                  <c:v>24.765999999999998</c:v>
                </c:pt>
                <c:pt idx="24768">
                  <c:v>24.766999999999999</c:v>
                </c:pt>
                <c:pt idx="24769">
                  <c:v>24.768000000000001</c:v>
                </c:pt>
                <c:pt idx="24770">
                  <c:v>24.768999999999998</c:v>
                </c:pt>
                <c:pt idx="24771">
                  <c:v>24.77</c:v>
                </c:pt>
                <c:pt idx="24772">
                  <c:v>24.771000000000001</c:v>
                </c:pt>
                <c:pt idx="24773">
                  <c:v>24.771999999999998</c:v>
                </c:pt>
                <c:pt idx="24774">
                  <c:v>24.773</c:v>
                </c:pt>
                <c:pt idx="24775">
                  <c:v>24.774000000000001</c:v>
                </c:pt>
                <c:pt idx="24776">
                  <c:v>24.774999999999999</c:v>
                </c:pt>
                <c:pt idx="24777">
                  <c:v>24.776</c:v>
                </c:pt>
                <c:pt idx="24778">
                  <c:v>24.777000000000001</c:v>
                </c:pt>
                <c:pt idx="24779">
                  <c:v>24.777999999999999</c:v>
                </c:pt>
                <c:pt idx="24780">
                  <c:v>24.779</c:v>
                </c:pt>
                <c:pt idx="24781">
                  <c:v>24.78</c:v>
                </c:pt>
                <c:pt idx="24782">
                  <c:v>24.780999999999999</c:v>
                </c:pt>
                <c:pt idx="24783">
                  <c:v>24.782</c:v>
                </c:pt>
                <c:pt idx="24784">
                  <c:v>24.783000000000001</c:v>
                </c:pt>
                <c:pt idx="24785">
                  <c:v>24.783999999999999</c:v>
                </c:pt>
                <c:pt idx="24786">
                  <c:v>24.785</c:v>
                </c:pt>
                <c:pt idx="24787">
                  <c:v>24.786000000000001</c:v>
                </c:pt>
                <c:pt idx="24788">
                  <c:v>24.786999999999999</c:v>
                </c:pt>
                <c:pt idx="24789">
                  <c:v>24.788</c:v>
                </c:pt>
                <c:pt idx="24790">
                  <c:v>24.789000000000001</c:v>
                </c:pt>
                <c:pt idx="24791">
                  <c:v>24.79</c:v>
                </c:pt>
                <c:pt idx="24792">
                  <c:v>24.791</c:v>
                </c:pt>
                <c:pt idx="24793">
                  <c:v>24.792000000000002</c:v>
                </c:pt>
                <c:pt idx="24794">
                  <c:v>24.792999999999999</c:v>
                </c:pt>
                <c:pt idx="24795">
                  <c:v>24.794</c:v>
                </c:pt>
                <c:pt idx="24796">
                  <c:v>24.795000000000002</c:v>
                </c:pt>
                <c:pt idx="24797">
                  <c:v>24.795999999999999</c:v>
                </c:pt>
                <c:pt idx="24798">
                  <c:v>24.797000000000001</c:v>
                </c:pt>
                <c:pt idx="24799">
                  <c:v>24.797999999999998</c:v>
                </c:pt>
                <c:pt idx="24800">
                  <c:v>24.798999999999999</c:v>
                </c:pt>
                <c:pt idx="24801">
                  <c:v>24.8</c:v>
                </c:pt>
                <c:pt idx="24802">
                  <c:v>24.800999999999998</c:v>
                </c:pt>
                <c:pt idx="24803">
                  <c:v>24.802</c:v>
                </c:pt>
                <c:pt idx="24804">
                  <c:v>24.803000000000001</c:v>
                </c:pt>
                <c:pt idx="24805">
                  <c:v>24.803999999999998</c:v>
                </c:pt>
                <c:pt idx="24806">
                  <c:v>24.805</c:v>
                </c:pt>
                <c:pt idx="24807">
                  <c:v>24.806000000000001</c:v>
                </c:pt>
                <c:pt idx="24808">
                  <c:v>24.806999999999999</c:v>
                </c:pt>
                <c:pt idx="24809">
                  <c:v>24.808</c:v>
                </c:pt>
                <c:pt idx="24810">
                  <c:v>24.809000000000001</c:v>
                </c:pt>
                <c:pt idx="24811">
                  <c:v>24.81</c:v>
                </c:pt>
                <c:pt idx="24812">
                  <c:v>24.811</c:v>
                </c:pt>
                <c:pt idx="24813">
                  <c:v>24.812000000000001</c:v>
                </c:pt>
                <c:pt idx="24814">
                  <c:v>24.812999999999999</c:v>
                </c:pt>
                <c:pt idx="24815">
                  <c:v>24.814</c:v>
                </c:pt>
                <c:pt idx="24816">
                  <c:v>24.815000000000001</c:v>
                </c:pt>
                <c:pt idx="24817">
                  <c:v>24.815999999999999</c:v>
                </c:pt>
                <c:pt idx="24818">
                  <c:v>24.817</c:v>
                </c:pt>
                <c:pt idx="24819">
                  <c:v>24.818000000000001</c:v>
                </c:pt>
                <c:pt idx="24820">
                  <c:v>24.818999999999999</c:v>
                </c:pt>
                <c:pt idx="24821">
                  <c:v>24.82</c:v>
                </c:pt>
                <c:pt idx="24822">
                  <c:v>24.821000000000002</c:v>
                </c:pt>
                <c:pt idx="24823">
                  <c:v>24.821999999999999</c:v>
                </c:pt>
                <c:pt idx="24824">
                  <c:v>24.823</c:v>
                </c:pt>
                <c:pt idx="24825">
                  <c:v>24.824000000000002</c:v>
                </c:pt>
                <c:pt idx="24826">
                  <c:v>24.824999999999999</c:v>
                </c:pt>
                <c:pt idx="24827">
                  <c:v>24.826000000000001</c:v>
                </c:pt>
                <c:pt idx="24828">
                  <c:v>24.827000000000002</c:v>
                </c:pt>
                <c:pt idx="24829">
                  <c:v>24.827999999999999</c:v>
                </c:pt>
                <c:pt idx="24830">
                  <c:v>24.829000000000001</c:v>
                </c:pt>
                <c:pt idx="24831">
                  <c:v>24.83</c:v>
                </c:pt>
                <c:pt idx="24832">
                  <c:v>24.831</c:v>
                </c:pt>
                <c:pt idx="24833">
                  <c:v>24.832000000000001</c:v>
                </c:pt>
                <c:pt idx="24834">
                  <c:v>24.832999999999998</c:v>
                </c:pt>
                <c:pt idx="24835">
                  <c:v>24.834</c:v>
                </c:pt>
                <c:pt idx="24836">
                  <c:v>24.835000000000001</c:v>
                </c:pt>
                <c:pt idx="24837">
                  <c:v>24.835999999999999</c:v>
                </c:pt>
                <c:pt idx="24838">
                  <c:v>24.837</c:v>
                </c:pt>
                <c:pt idx="24839">
                  <c:v>24.838000000000001</c:v>
                </c:pt>
                <c:pt idx="24840">
                  <c:v>24.838999999999999</c:v>
                </c:pt>
                <c:pt idx="24841">
                  <c:v>24.84</c:v>
                </c:pt>
                <c:pt idx="24842">
                  <c:v>24.841000000000001</c:v>
                </c:pt>
                <c:pt idx="24843">
                  <c:v>24.841999999999999</c:v>
                </c:pt>
                <c:pt idx="24844">
                  <c:v>24.843</c:v>
                </c:pt>
                <c:pt idx="24845">
                  <c:v>24.844000000000001</c:v>
                </c:pt>
                <c:pt idx="24846">
                  <c:v>24.844999999999999</c:v>
                </c:pt>
                <c:pt idx="24847">
                  <c:v>24.846</c:v>
                </c:pt>
                <c:pt idx="24848">
                  <c:v>24.847000000000001</c:v>
                </c:pt>
                <c:pt idx="24849">
                  <c:v>24.847999999999999</c:v>
                </c:pt>
                <c:pt idx="24850">
                  <c:v>24.849</c:v>
                </c:pt>
                <c:pt idx="24851">
                  <c:v>24.85</c:v>
                </c:pt>
                <c:pt idx="24852">
                  <c:v>24.850999999999999</c:v>
                </c:pt>
                <c:pt idx="24853">
                  <c:v>24.852</c:v>
                </c:pt>
                <c:pt idx="24854">
                  <c:v>24.853000000000002</c:v>
                </c:pt>
                <c:pt idx="24855">
                  <c:v>24.853999999999999</c:v>
                </c:pt>
                <c:pt idx="24856">
                  <c:v>24.855</c:v>
                </c:pt>
                <c:pt idx="24857">
                  <c:v>24.856000000000002</c:v>
                </c:pt>
                <c:pt idx="24858">
                  <c:v>24.856999999999999</c:v>
                </c:pt>
                <c:pt idx="24859">
                  <c:v>24.858000000000001</c:v>
                </c:pt>
                <c:pt idx="24860">
                  <c:v>24.859000000000002</c:v>
                </c:pt>
                <c:pt idx="24861">
                  <c:v>24.86</c:v>
                </c:pt>
                <c:pt idx="24862">
                  <c:v>24.861000000000001</c:v>
                </c:pt>
                <c:pt idx="24863">
                  <c:v>24.861999999999998</c:v>
                </c:pt>
                <c:pt idx="24864">
                  <c:v>24.863</c:v>
                </c:pt>
                <c:pt idx="24865">
                  <c:v>24.864000000000001</c:v>
                </c:pt>
                <c:pt idx="24866">
                  <c:v>24.864999999999998</c:v>
                </c:pt>
                <c:pt idx="24867">
                  <c:v>24.866</c:v>
                </c:pt>
                <c:pt idx="24868">
                  <c:v>24.867000000000001</c:v>
                </c:pt>
                <c:pt idx="24869">
                  <c:v>24.867999999999999</c:v>
                </c:pt>
                <c:pt idx="24870">
                  <c:v>24.869</c:v>
                </c:pt>
                <c:pt idx="24871">
                  <c:v>24.87</c:v>
                </c:pt>
                <c:pt idx="24872">
                  <c:v>24.870999999999999</c:v>
                </c:pt>
                <c:pt idx="24873">
                  <c:v>24.872</c:v>
                </c:pt>
                <c:pt idx="24874">
                  <c:v>24.873000000000001</c:v>
                </c:pt>
                <c:pt idx="24875">
                  <c:v>24.873999999999999</c:v>
                </c:pt>
                <c:pt idx="24876">
                  <c:v>24.875</c:v>
                </c:pt>
                <c:pt idx="24877">
                  <c:v>24.876000000000001</c:v>
                </c:pt>
                <c:pt idx="24878">
                  <c:v>24.876999999999999</c:v>
                </c:pt>
                <c:pt idx="24879">
                  <c:v>24.878</c:v>
                </c:pt>
                <c:pt idx="24880">
                  <c:v>24.879000000000001</c:v>
                </c:pt>
                <c:pt idx="24881">
                  <c:v>24.88</c:v>
                </c:pt>
                <c:pt idx="24882">
                  <c:v>24.881</c:v>
                </c:pt>
                <c:pt idx="24883">
                  <c:v>24.882000000000001</c:v>
                </c:pt>
                <c:pt idx="24884">
                  <c:v>24.882999999999999</c:v>
                </c:pt>
                <c:pt idx="24885">
                  <c:v>24.884</c:v>
                </c:pt>
                <c:pt idx="24886">
                  <c:v>24.885000000000002</c:v>
                </c:pt>
                <c:pt idx="24887">
                  <c:v>24.885999999999999</c:v>
                </c:pt>
                <c:pt idx="24888">
                  <c:v>24.887</c:v>
                </c:pt>
                <c:pt idx="24889">
                  <c:v>24.888000000000002</c:v>
                </c:pt>
                <c:pt idx="24890">
                  <c:v>24.888999999999999</c:v>
                </c:pt>
                <c:pt idx="24891">
                  <c:v>24.89</c:v>
                </c:pt>
                <c:pt idx="24892">
                  <c:v>24.890999999999998</c:v>
                </c:pt>
                <c:pt idx="24893">
                  <c:v>24.891999999999999</c:v>
                </c:pt>
                <c:pt idx="24894">
                  <c:v>24.893000000000001</c:v>
                </c:pt>
                <c:pt idx="24895">
                  <c:v>24.893999999999998</c:v>
                </c:pt>
                <c:pt idx="24896">
                  <c:v>24.895</c:v>
                </c:pt>
                <c:pt idx="24897">
                  <c:v>24.896000000000001</c:v>
                </c:pt>
                <c:pt idx="24898">
                  <c:v>24.896999999999998</c:v>
                </c:pt>
                <c:pt idx="24899">
                  <c:v>24.898</c:v>
                </c:pt>
                <c:pt idx="24900">
                  <c:v>24.899000000000001</c:v>
                </c:pt>
                <c:pt idx="24901">
                  <c:v>24.9</c:v>
                </c:pt>
                <c:pt idx="24902">
                  <c:v>24.901</c:v>
                </c:pt>
                <c:pt idx="24903">
                  <c:v>24.902000000000001</c:v>
                </c:pt>
                <c:pt idx="24904">
                  <c:v>24.902999999999999</c:v>
                </c:pt>
                <c:pt idx="24905">
                  <c:v>24.904</c:v>
                </c:pt>
                <c:pt idx="24906">
                  <c:v>24.905000000000001</c:v>
                </c:pt>
                <c:pt idx="24907">
                  <c:v>24.905999999999999</c:v>
                </c:pt>
                <c:pt idx="24908">
                  <c:v>24.907</c:v>
                </c:pt>
                <c:pt idx="24909">
                  <c:v>24.908000000000001</c:v>
                </c:pt>
                <c:pt idx="24910">
                  <c:v>24.908999999999999</c:v>
                </c:pt>
                <c:pt idx="24911">
                  <c:v>24.91</c:v>
                </c:pt>
                <c:pt idx="24912">
                  <c:v>24.911000000000001</c:v>
                </c:pt>
                <c:pt idx="24913">
                  <c:v>24.911999999999999</c:v>
                </c:pt>
                <c:pt idx="24914">
                  <c:v>24.913</c:v>
                </c:pt>
                <c:pt idx="24915">
                  <c:v>24.914000000000001</c:v>
                </c:pt>
                <c:pt idx="24916">
                  <c:v>24.914999999999999</c:v>
                </c:pt>
                <c:pt idx="24917">
                  <c:v>24.916</c:v>
                </c:pt>
                <c:pt idx="24918">
                  <c:v>24.917000000000002</c:v>
                </c:pt>
                <c:pt idx="24919">
                  <c:v>24.917999999999999</c:v>
                </c:pt>
                <c:pt idx="24920">
                  <c:v>24.919</c:v>
                </c:pt>
                <c:pt idx="24921">
                  <c:v>24.92</c:v>
                </c:pt>
                <c:pt idx="24922">
                  <c:v>24.920999999999999</c:v>
                </c:pt>
                <c:pt idx="24923">
                  <c:v>24.922000000000001</c:v>
                </c:pt>
                <c:pt idx="24924">
                  <c:v>24.922999999999998</c:v>
                </c:pt>
                <c:pt idx="24925">
                  <c:v>24.923999999999999</c:v>
                </c:pt>
                <c:pt idx="24926">
                  <c:v>24.925000000000001</c:v>
                </c:pt>
                <c:pt idx="24927">
                  <c:v>24.925999999999998</c:v>
                </c:pt>
                <c:pt idx="24928">
                  <c:v>24.927</c:v>
                </c:pt>
                <c:pt idx="24929">
                  <c:v>24.928000000000001</c:v>
                </c:pt>
                <c:pt idx="24930">
                  <c:v>24.928999999999998</c:v>
                </c:pt>
                <c:pt idx="24931">
                  <c:v>24.93</c:v>
                </c:pt>
                <c:pt idx="24932">
                  <c:v>24.931000000000001</c:v>
                </c:pt>
                <c:pt idx="24933">
                  <c:v>24.931999999999999</c:v>
                </c:pt>
                <c:pt idx="24934">
                  <c:v>24.933</c:v>
                </c:pt>
                <c:pt idx="24935">
                  <c:v>24.934000000000001</c:v>
                </c:pt>
                <c:pt idx="24936">
                  <c:v>24.934999999999999</c:v>
                </c:pt>
                <c:pt idx="24937">
                  <c:v>24.936</c:v>
                </c:pt>
                <c:pt idx="24938">
                  <c:v>24.937000000000001</c:v>
                </c:pt>
                <c:pt idx="24939">
                  <c:v>24.937999999999999</c:v>
                </c:pt>
                <c:pt idx="24940">
                  <c:v>24.939</c:v>
                </c:pt>
                <c:pt idx="24941">
                  <c:v>24.94</c:v>
                </c:pt>
                <c:pt idx="24942">
                  <c:v>24.940999999999999</c:v>
                </c:pt>
                <c:pt idx="24943">
                  <c:v>24.942</c:v>
                </c:pt>
                <c:pt idx="24944">
                  <c:v>24.943000000000001</c:v>
                </c:pt>
                <c:pt idx="24945">
                  <c:v>24.943999999999999</c:v>
                </c:pt>
                <c:pt idx="24946">
                  <c:v>24.945</c:v>
                </c:pt>
                <c:pt idx="24947">
                  <c:v>24.946000000000002</c:v>
                </c:pt>
                <c:pt idx="24948">
                  <c:v>24.946999999999999</c:v>
                </c:pt>
                <c:pt idx="24949">
                  <c:v>24.948</c:v>
                </c:pt>
                <c:pt idx="24950">
                  <c:v>24.949000000000002</c:v>
                </c:pt>
                <c:pt idx="24951">
                  <c:v>24.95</c:v>
                </c:pt>
                <c:pt idx="24952">
                  <c:v>24.951000000000001</c:v>
                </c:pt>
                <c:pt idx="24953">
                  <c:v>24.952000000000002</c:v>
                </c:pt>
                <c:pt idx="24954">
                  <c:v>24.952999999999999</c:v>
                </c:pt>
                <c:pt idx="24955">
                  <c:v>24.954000000000001</c:v>
                </c:pt>
                <c:pt idx="24956">
                  <c:v>24.954999999999998</c:v>
                </c:pt>
                <c:pt idx="24957">
                  <c:v>24.956</c:v>
                </c:pt>
                <c:pt idx="24958">
                  <c:v>24.957000000000001</c:v>
                </c:pt>
                <c:pt idx="24959">
                  <c:v>24.957999999999998</c:v>
                </c:pt>
                <c:pt idx="24960">
                  <c:v>24.959</c:v>
                </c:pt>
                <c:pt idx="24961">
                  <c:v>24.96</c:v>
                </c:pt>
                <c:pt idx="24962">
                  <c:v>24.960999999999999</c:v>
                </c:pt>
                <c:pt idx="24963">
                  <c:v>24.962</c:v>
                </c:pt>
                <c:pt idx="24964">
                  <c:v>24.963000000000001</c:v>
                </c:pt>
                <c:pt idx="24965">
                  <c:v>24.963999999999999</c:v>
                </c:pt>
                <c:pt idx="24966">
                  <c:v>24.965</c:v>
                </c:pt>
                <c:pt idx="24967">
                  <c:v>24.966000000000001</c:v>
                </c:pt>
                <c:pt idx="24968">
                  <c:v>24.966999999999999</c:v>
                </c:pt>
                <c:pt idx="24969">
                  <c:v>24.968</c:v>
                </c:pt>
                <c:pt idx="24970">
                  <c:v>24.969000000000001</c:v>
                </c:pt>
                <c:pt idx="24971">
                  <c:v>24.97</c:v>
                </c:pt>
                <c:pt idx="24972">
                  <c:v>24.971</c:v>
                </c:pt>
                <c:pt idx="24973">
                  <c:v>24.972000000000001</c:v>
                </c:pt>
                <c:pt idx="24974">
                  <c:v>24.972999999999999</c:v>
                </c:pt>
                <c:pt idx="24975">
                  <c:v>24.974</c:v>
                </c:pt>
                <c:pt idx="24976">
                  <c:v>24.975000000000001</c:v>
                </c:pt>
                <c:pt idx="24977">
                  <c:v>24.975999999999999</c:v>
                </c:pt>
                <c:pt idx="24978">
                  <c:v>24.977</c:v>
                </c:pt>
                <c:pt idx="24979">
                  <c:v>24.978000000000002</c:v>
                </c:pt>
                <c:pt idx="24980">
                  <c:v>24.978999999999999</c:v>
                </c:pt>
                <c:pt idx="24981">
                  <c:v>24.98</c:v>
                </c:pt>
                <c:pt idx="24982">
                  <c:v>24.981000000000002</c:v>
                </c:pt>
                <c:pt idx="24983">
                  <c:v>24.981999999999999</c:v>
                </c:pt>
                <c:pt idx="24984">
                  <c:v>24.983000000000001</c:v>
                </c:pt>
                <c:pt idx="24985">
                  <c:v>24.984000000000002</c:v>
                </c:pt>
                <c:pt idx="24986">
                  <c:v>24.984999999999999</c:v>
                </c:pt>
                <c:pt idx="24987">
                  <c:v>24.986000000000001</c:v>
                </c:pt>
                <c:pt idx="24988">
                  <c:v>24.986999999999998</c:v>
                </c:pt>
                <c:pt idx="24989">
                  <c:v>24.988</c:v>
                </c:pt>
                <c:pt idx="24990">
                  <c:v>24.989000000000001</c:v>
                </c:pt>
                <c:pt idx="24991">
                  <c:v>24.99</c:v>
                </c:pt>
                <c:pt idx="24992">
                  <c:v>24.991</c:v>
                </c:pt>
                <c:pt idx="24993">
                  <c:v>24.992000000000001</c:v>
                </c:pt>
                <c:pt idx="24994">
                  <c:v>24.992999999999999</c:v>
                </c:pt>
                <c:pt idx="24995">
                  <c:v>24.994</c:v>
                </c:pt>
                <c:pt idx="24996">
                  <c:v>24.995000000000001</c:v>
                </c:pt>
                <c:pt idx="24997">
                  <c:v>24.995999999999999</c:v>
                </c:pt>
                <c:pt idx="24998">
                  <c:v>24.997</c:v>
                </c:pt>
                <c:pt idx="24999">
                  <c:v>24.998000000000001</c:v>
                </c:pt>
                <c:pt idx="25000">
                  <c:v>24.998999999999999</c:v>
                </c:pt>
                <c:pt idx="25001">
                  <c:v>25</c:v>
                </c:pt>
                <c:pt idx="25002">
                  <c:v>25.001000000000001</c:v>
                </c:pt>
                <c:pt idx="25003">
                  <c:v>25.001999999999999</c:v>
                </c:pt>
                <c:pt idx="25004">
                  <c:v>25.003</c:v>
                </c:pt>
                <c:pt idx="25005">
                  <c:v>25.004000000000001</c:v>
                </c:pt>
                <c:pt idx="25006">
                  <c:v>25.004999999999999</c:v>
                </c:pt>
                <c:pt idx="25007">
                  <c:v>25.006</c:v>
                </c:pt>
                <c:pt idx="25008">
                  <c:v>25.007000000000001</c:v>
                </c:pt>
                <c:pt idx="25009">
                  <c:v>25.007999999999999</c:v>
                </c:pt>
                <c:pt idx="25010">
                  <c:v>25.009</c:v>
                </c:pt>
                <c:pt idx="25011">
                  <c:v>25.01</c:v>
                </c:pt>
                <c:pt idx="25012">
                  <c:v>25.010999999999999</c:v>
                </c:pt>
                <c:pt idx="25013">
                  <c:v>25.012</c:v>
                </c:pt>
                <c:pt idx="25014">
                  <c:v>25.013000000000002</c:v>
                </c:pt>
                <c:pt idx="25015">
                  <c:v>25.013999999999999</c:v>
                </c:pt>
                <c:pt idx="25016">
                  <c:v>25.015000000000001</c:v>
                </c:pt>
                <c:pt idx="25017">
                  <c:v>25.015999999999998</c:v>
                </c:pt>
                <c:pt idx="25018">
                  <c:v>25.016999999999999</c:v>
                </c:pt>
                <c:pt idx="25019">
                  <c:v>25.018000000000001</c:v>
                </c:pt>
                <c:pt idx="25020">
                  <c:v>25.018999999999998</c:v>
                </c:pt>
                <c:pt idx="25021">
                  <c:v>25.02</c:v>
                </c:pt>
                <c:pt idx="25022">
                  <c:v>25.021000000000001</c:v>
                </c:pt>
                <c:pt idx="25023">
                  <c:v>25.021999999999998</c:v>
                </c:pt>
                <c:pt idx="25024">
                  <c:v>25.023</c:v>
                </c:pt>
                <c:pt idx="25025">
                  <c:v>25.024000000000001</c:v>
                </c:pt>
                <c:pt idx="25026">
                  <c:v>25.024999999999999</c:v>
                </c:pt>
                <c:pt idx="25027">
                  <c:v>25.026</c:v>
                </c:pt>
                <c:pt idx="25028">
                  <c:v>25.027000000000001</c:v>
                </c:pt>
                <c:pt idx="25029">
                  <c:v>25.027999999999999</c:v>
                </c:pt>
                <c:pt idx="25030">
                  <c:v>25.029</c:v>
                </c:pt>
                <c:pt idx="25031">
                  <c:v>25.03</c:v>
                </c:pt>
                <c:pt idx="25032">
                  <c:v>25.030999999999999</c:v>
                </c:pt>
                <c:pt idx="25033">
                  <c:v>25.032</c:v>
                </c:pt>
                <c:pt idx="25034">
                  <c:v>25.033000000000001</c:v>
                </c:pt>
                <c:pt idx="25035">
                  <c:v>25.033999999999999</c:v>
                </c:pt>
                <c:pt idx="25036">
                  <c:v>25.035</c:v>
                </c:pt>
                <c:pt idx="25037">
                  <c:v>25.036000000000001</c:v>
                </c:pt>
                <c:pt idx="25038">
                  <c:v>25.036999999999999</c:v>
                </c:pt>
                <c:pt idx="25039">
                  <c:v>25.038</c:v>
                </c:pt>
                <c:pt idx="25040">
                  <c:v>25.039000000000001</c:v>
                </c:pt>
                <c:pt idx="25041">
                  <c:v>25.04</c:v>
                </c:pt>
                <c:pt idx="25042">
                  <c:v>25.041</c:v>
                </c:pt>
                <c:pt idx="25043">
                  <c:v>25.042000000000002</c:v>
                </c:pt>
                <c:pt idx="25044">
                  <c:v>25.042999999999999</c:v>
                </c:pt>
                <c:pt idx="25045">
                  <c:v>25.044</c:v>
                </c:pt>
                <c:pt idx="25046">
                  <c:v>25.045000000000002</c:v>
                </c:pt>
                <c:pt idx="25047">
                  <c:v>25.045999999999999</c:v>
                </c:pt>
                <c:pt idx="25048">
                  <c:v>25.047000000000001</c:v>
                </c:pt>
                <c:pt idx="25049">
                  <c:v>25.047999999999998</c:v>
                </c:pt>
                <c:pt idx="25050">
                  <c:v>25.048999999999999</c:v>
                </c:pt>
                <c:pt idx="25051">
                  <c:v>25.05</c:v>
                </c:pt>
                <c:pt idx="25052">
                  <c:v>25.050999999999998</c:v>
                </c:pt>
                <c:pt idx="25053">
                  <c:v>25.052</c:v>
                </c:pt>
                <c:pt idx="25054">
                  <c:v>25.053000000000001</c:v>
                </c:pt>
                <c:pt idx="25055">
                  <c:v>25.053999999999998</c:v>
                </c:pt>
                <c:pt idx="25056">
                  <c:v>25.055</c:v>
                </c:pt>
                <c:pt idx="25057">
                  <c:v>25.056000000000001</c:v>
                </c:pt>
                <c:pt idx="25058">
                  <c:v>25.056999999999999</c:v>
                </c:pt>
                <c:pt idx="25059">
                  <c:v>25.058</c:v>
                </c:pt>
                <c:pt idx="25060">
                  <c:v>25.059000000000001</c:v>
                </c:pt>
                <c:pt idx="25061">
                  <c:v>25.06</c:v>
                </c:pt>
                <c:pt idx="25062">
                  <c:v>25.061</c:v>
                </c:pt>
                <c:pt idx="25063">
                  <c:v>25.062000000000001</c:v>
                </c:pt>
                <c:pt idx="25064">
                  <c:v>25.062999999999999</c:v>
                </c:pt>
                <c:pt idx="25065">
                  <c:v>25.064</c:v>
                </c:pt>
                <c:pt idx="25066">
                  <c:v>25.065000000000001</c:v>
                </c:pt>
                <c:pt idx="25067">
                  <c:v>25.065999999999999</c:v>
                </c:pt>
                <c:pt idx="25068">
                  <c:v>25.067</c:v>
                </c:pt>
                <c:pt idx="25069">
                  <c:v>25.068000000000001</c:v>
                </c:pt>
                <c:pt idx="25070">
                  <c:v>25.068999999999999</c:v>
                </c:pt>
                <c:pt idx="25071">
                  <c:v>25.07</c:v>
                </c:pt>
                <c:pt idx="25072">
                  <c:v>25.071000000000002</c:v>
                </c:pt>
                <c:pt idx="25073">
                  <c:v>25.071999999999999</c:v>
                </c:pt>
                <c:pt idx="25074">
                  <c:v>25.073</c:v>
                </c:pt>
                <c:pt idx="25075">
                  <c:v>25.074000000000002</c:v>
                </c:pt>
                <c:pt idx="25076">
                  <c:v>25.074999999999999</c:v>
                </c:pt>
                <c:pt idx="25077">
                  <c:v>25.076000000000001</c:v>
                </c:pt>
                <c:pt idx="25078">
                  <c:v>25.077000000000002</c:v>
                </c:pt>
                <c:pt idx="25079">
                  <c:v>25.077999999999999</c:v>
                </c:pt>
                <c:pt idx="25080">
                  <c:v>25.079000000000001</c:v>
                </c:pt>
                <c:pt idx="25081">
                  <c:v>25.08</c:v>
                </c:pt>
                <c:pt idx="25082">
                  <c:v>25.081</c:v>
                </c:pt>
                <c:pt idx="25083">
                  <c:v>25.082000000000001</c:v>
                </c:pt>
                <c:pt idx="25084">
                  <c:v>25.082999999999998</c:v>
                </c:pt>
                <c:pt idx="25085">
                  <c:v>25.084</c:v>
                </c:pt>
                <c:pt idx="25086">
                  <c:v>25.085000000000001</c:v>
                </c:pt>
                <c:pt idx="25087">
                  <c:v>25.085999999999999</c:v>
                </c:pt>
                <c:pt idx="25088">
                  <c:v>25.087</c:v>
                </c:pt>
                <c:pt idx="25089">
                  <c:v>25.088000000000001</c:v>
                </c:pt>
                <c:pt idx="25090">
                  <c:v>25.088999999999999</c:v>
                </c:pt>
                <c:pt idx="25091">
                  <c:v>25.09</c:v>
                </c:pt>
                <c:pt idx="25092">
                  <c:v>25.091000000000001</c:v>
                </c:pt>
                <c:pt idx="25093">
                  <c:v>25.091999999999999</c:v>
                </c:pt>
                <c:pt idx="25094">
                  <c:v>25.093</c:v>
                </c:pt>
                <c:pt idx="25095">
                  <c:v>25.094000000000001</c:v>
                </c:pt>
                <c:pt idx="25096">
                  <c:v>25.094999999999999</c:v>
                </c:pt>
                <c:pt idx="25097">
                  <c:v>25.096</c:v>
                </c:pt>
                <c:pt idx="25098">
                  <c:v>25.097000000000001</c:v>
                </c:pt>
                <c:pt idx="25099">
                  <c:v>25.097999999999999</c:v>
                </c:pt>
                <c:pt idx="25100">
                  <c:v>25.099</c:v>
                </c:pt>
                <c:pt idx="25101">
                  <c:v>25.1</c:v>
                </c:pt>
                <c:pt idx="25102">
                  <c:v>25.100999999999999</c:v>
                </c:pt>
                <c:pt idx="25103">
                  <c:v>25.102</c:v>
                </c:pt>
                <c:pt idx="25104">
                  <c:v>25.103000000000002</c:v>
                </c:pt>
                <c:pt idx="25105">
                  <c:v>25.103999999999999</c:v>
                </c:pt>
                <c:pt idx="25106">
                  <c:v>25.105</c:v>
                </c:pt>
                <c:pt idx="25107">
                  <c:v>25.106000000000002</c:v>
                </c:pt>
                <c:pt idx="25108">
                  <c:v>25.106999999999999</c:v>
                </c:pt>
                <c:pt idx="25109">
                  <c:v>25.108000000000001</c:v>
                </c:pt>
                <c:pt idx="25110">
                  <c:v>25.109000000000002</c:v>
                </c:pt>
                <c:pt idx="25111">
                  <c:v>25.11</c:v>
                </c:pt>
                <c:pt idx="25112">
                  <c:v>25.111000000000001</c:v>
                </c:pt>
                <c:pt idx="25113">
                  <c:v>25.111999999999998</c:v>
                </c:pt>
                <c:pt idx="25114">
                  <c:v>25.113</c:v>
                </c:pt>
                <c:pt idx="25115">
                  <c:v>25.114000000000001</c:v>
                </c:pt>
                <c:pt idx="25116">
                  <c:v>25.114999999999998</c:v>
                </c:pt>
                <c:pt idx="25117">
                  <c:v>25.116</c:v>
                </c:pt>
                <c:pt idx="25118">
                  <c:v>25.117000000000001</c:v>
                </c:pt>
                <c:pt idx="25119">
                  <c:v>25.117999999999999</c:v>
                </c:pt>
                <c:pt idx="25120">
                  <c:v>25.119</c:v>
                </c:pt>
                <c:pt idx="25121">
                  <c:v>25.12</c:v>
                </c:pt>
                <c:pt idx="25122">
                  <c:v>25.120999999999999</c:v>
                </c:pt>
                <c:pt idx="25123">
                  <c:v>25.122</c:v>
                </c:pt>
                <c:pt idx="25124">
                  <c:v>25.123000000000001</c:v>
                </c:pt>
                <c:pt idx="25125">
                  <c:v>25.123999999999999</c:v>
                </c:pt>
                <c:pt idx="25126">
                  <c:v>25.125</c:v>
                </c:pt>
                <c:pt idx="25127">
                  <c:v>25.126000000000001</c:v>
                </c:pt>
                <c:pt idx="25128">
                  <c:v>25.126999999999999</c:v>
                </c:pt>
                <c:pt idx="25129">
                  <c:v>25.128</c:v>
                </c:pt>
                <c:pt idx="25130">
                  <c:v>25.129000000000001</c:v>
                </c:pt>
                <c:pt idx="25131">
                  <c:v>25.13</c:v>
                </c:pt>
                <c:pt idx="25132">
                  <c:v>25.131</c:v>
                </c:pt>
                <c:pt idx="25133">
                  <c:v>25.132000000000001</c:v>
                </c:pt>
                <c:pt idx="25134">
                  <c:v>25.132999999999999</c:v>
                </c:pt>
                <c:pt idx="25135">
                  <c:v>25.134</c:v>
                </c:pt>
                <c:pt idx="25136">
                  <c:v>25.135000000000002</c:v>
                </c:pt>
                <c:pt idx="25137">
                  <c:v>25.135999999999999</c:v>
                </c:pt>
                <c:pt idx="25138">
                  <c:v>25.137</c:v>
                </c:pt>
                <c:pt idx="25139">
                  <c:v>25.138000000000002</c:v>
                </c:pt>
                <c:pt idx="25140">
                  <c:v>25.138999999999999</c:v>
                </c:pt>
                <c:pt idx="25141">
                  <c:v>25.14</c:v>
                </c:pt>
                <c:pt idx="25142">
                  <c:v>25.140999999999998</c:v>
                </c:pt>
                <c:pt idx="25143">
                  <c:v>25.141999999999999</c:v>
                </c:pt>
                <c:pt idx="25144">
                  <c:v>25.143000000000001</c:v>
                </c:pt>
                <c:pt idx="25145">
                  <c:v>25.143999999999998</c:v>
                </c:pt>
                <c:pt idx="25146">
                  <c:v>25.145</c:v>
                </c:pt>
                <c:pt idx="25147">
                  <c:v>25.146000000000001</c:v>
                </c:pt>
                <c:pt idx="25148">
                  <c:v>25.146999999999998</c:v>
                </c:pt>
                <c:pt idx="25149">
                  <c:v>25.148</c:v>
                </c:pt>
                <c:pt idx="25150">
                  <c:v>25.149000000000001</c:v>
                </c:pt>
                <c:pt idx="25151">
                  <c:v>25.15</c:v>
                </c:pt>
                <c:pt idx="25152">
                  <c:v>25.151</c:v>
                </c:pt>
                <c:pt idx="25153">
                  <c:v>25.152000000000001</c:v>
                </c:pt>
                <c:pt idx="25154">
                  <c:v>25.152999999999999</c:v>
                </c:pt>
                <c:pt idx="25155">
                  <c:v>25.154</c:v>
                </c:pt>
                <c:pt idx="25156">
                  <c:v>25.155000000000001</c:v>
                </c:pt>
                <c:pt idx="25157">
                  <c:v>25.155999999999999</c:v>
                </c:pt>
                <c:pt idx="25158">
                  <c:v>25.157</c:v>
                </c:pt>
                <c:pt idx="25159">
                  <c:v>25.158000000000001</c:v>
                </c:pt>
                <c:pt idx="25160">
                  <c:v>25.158999999999999</c:v>
                </c:pt>
                <c:pt idx="25161">
                  <c:v>25.16</c:v>
                </c:pt>
                <c:pt idx="25162">
                  <c:v>25.161000000000001</c:v>
                </c:pt>
                <c:pt idx="25163">
                  <c:v>25.161999999999999</c:v>
                </c:pt>
                <c:pt idx="25164">
                  <c:v>25.163</c:v>
                </c:pt>
                <c:pt idx="25165">
                  <c:v>25.164000000000001</c:v>
                </c:pt>
                <c:pt idx="25166">
                  <c:v>25.164999999999999</c:v>
                </c:pt>
                <c:pt idx="25167">
                  <c:v>25.166</c:v>
                </c:pt>
                <c:pt idx="25168">
                  <c:v>25.167000000000002</c:v>
                </c:pt>
                <c:pt idx="25169">
                  <c:v>25.167999999999999</c:v>
                </c:pt>
                <c:pt idx="25170">
                  <c:v>25.169</c:v>
                </c:pt>
                <c:pt idx="25171">
                  <c:v>25.17</c:v>
                </c:pt>
                <c:pt idx="25172">
                  <c:v>25.170999999999999</c:v>
                </c:pt>
                <c:pt idx="25173">
                  <c:v>25.172000000000001</c:v>
                </c:pt>
                <c:pt idx="25174">
                  <c:v>25.172999999999998</c:v>
                </c:pt>
                <c:pt idx="25175">
                  <c:v>25.173999999999999</c:v>
                </c:pt>
                <c:pt idx="25176">
                  <c:v>25.175000000000001</c:v>
                </c:pt>
                <c:pt idx="25177">
                  <c:v>25.175999999999998</c:v>
                </c:pt>
                <c:pt idx="25178">
                  <c:v>25.177</c:v>
                </c:pt>
                <c:pt idx="25179">
                  <c:v>25.178000000000001</c:v>
                </c:pt>
                <c:pt idx="25180">
                  <c:v>25.178999999999998</c:v>
                </c:pt>
                <c:pt idx="25181">
                  <c:v>25.18</c:v>
                </c:pt>
                <c:pt idx="25182">
                  <c:v>25.181000000000001</c:v>
                </c:pt>
                <c:pt idx="25183">
                  <c:v>25.181999999999999</c:v>
                </c:pt>
                <c:pt idx="25184">
                  <c:v>25.183</c:v>
                </c:pt>
                <c:pt idx="25185">
                  <c:v>25.184000000000001</c:v>
                </c:pt>
                <c:pt idx="25186">
                  <c:v>25.184999999999999</c:v>
                </c:pt>
                <c:pt idx="25187">
                  <c:v>25.186</c:v>
                </c:pt>
                <c:pt idx="25188">
                  <c:v>25.187000000000001</c:v>
                </c:pt>
                <c:pt idx="25189">
                  <c:v>25.187999999999999</c:v>
                </c:pt>
                <c:pt idx="25190">
                  <c:v>25.189</c:v>
                </c:pt>
                <c:pt idx="25191">
                  <c:v>25.19</c:v>
                </c:pt>
                <c:pt idx="25192">
                  <c:v>25.190999999999999</c:v>
                </c:pt>
                <c:pt idx="25193">
                  <c:v>25.192</c:v>
                </c:pt>
                <c:pt idx="25194">
                  <c:v>25.193000000000001</c:v>
                </c:pt>
                <c:pt idx="25195">
                  <c:v>25.193999999999999</c:v>
                </c:pt>
                <c:pt idx="25196">
                  <c:v>25.195</c:v>
                </c:pt>
                <c:pt idx="25197">
                  <c:v>25.196000000000002</c:v>
                </c:pt>
                <c:pt idx="25198">
                  <c:v>25.196999999999999</c:v>
                </c:pt>
                <c:pt idx="25199">
                  <c:v>25.198</c:v>
                </c:pt>
                <c:pt idx="25200">
                  <c:v>25.199000000000002</c:v>
                </c:pt>
                <c:pt idx="25201">
                  <c:v>25.2</c:v>
                </c:pt>
                <c:pt idx="25202">
                  <c:v>25.201000000000001</c:v>
                </c:pt>
                <c:pt idx="25203">
                  <c:v>25.202000000000002</c:v>
                </c:pt>
                <c:pt idx="25204">
                  <c:v>25.202999999999999</c:v>
                </c:pt>
                <c:pt idx="25205">
                  <c:v>25.204000000000001</c:v>
                </c:pt>
                <c:pt idx="25206">
                  <c:v>25.204999999999998</c:v>
                </c:pt>
                <c:pt idx="25207">
                  <c:v>25.206</c:v>
                </c:pt>
                <c:pt idx="25208">
                  <c:v>25.207000000000001</c:v>
                </c:pt>
                <c:pt idx="25209">
                  <c:v>25.207999999999998</c:v>
                </c:pt>
                <c:pt idx="25210">
                  <c:v>25.209</c:v>
                </c:pt>
                <c:pt idx="25211">
                  <c:v>25.21</c:v>
                </c:pt>
                <c:pt idx="25212">
                  <c:v>25.210999999999999</c:v>
                </c:pt>
                <c:pt idx="25213">
                  <c:v>25.212</c:v>
                </c:pt>
                <c:pt idx="25214">
                  <c:v>25.213000000000001</c:v>
                </c:pt>
                <c:pt idx="25215">
                  <c:v>25.213999999999999</c:v>
                </c:pt>
                <c:pt idx="25216">
                  <c:v>25.215</c:v>
                </c:pt>
                <c:pt idx="25217">
                  <c:v>25.216000000000001</c:v>
                </c:pt>
                <c:pt idx="25218">
                  <c:v>25.216999999999999</c:v>
                </c:pt>
                <c:pt idx="25219">
                  <c:v>25.218</c:v>
                </c:pt>
                <c:pt idx="25220">
                  <c:v>25.219000000000001</c:v>
                </c:pt>
                <c:pt idx="25221">
                  <c:v>25.22</c:v>
                </c:pt>
                <c:pt idx="25222">
                  <c:v>25.221</c:v>
                </c:pt>
                <c:pt idx="25223">
                  <c:v>25.222000000000001</c:v>
                </c:pt>
                <c:pt idx="25224">
                  <c:v>25.222999999999999</c:v>
                </c:pt>
                <c:pt idx="25225">
                  <c:v>25.224</c:v>
                </c:pt>
                <c:pt idx="25226">
                  <c:v>25.225000000000001</c:v>
                </c:pt>
                <c:pt idx="25227">
                  <c:v>25.225999999999999</c:v>
                </c:pt>
                <c:pt idx="25228">
                  <c:v>25.227</c:v>
                </c:pt>
                <c:pt idx="25229">
                  <c:v>25.228000000000002</c:v>
                </c:pt>
                <c:pt idx="25230">
                  <c:v>25.228999999999999</c:v>
                </c:pt>
                <c:pt idx="25231">
                  <c:v>25.23</c:v>
                </c:pt>
                <c:pt idx="25232">
                  <c:v>25.231000000000002</c:v>
                </c:pt>
                <c:pt idx="25233">
                  <c:v>25.231999999999999</c:v>
                </c:pt>
                <c:pt idx="25234">
                  <c:v>25.233000000000001</c:v>
                </c:pt>
                <c:pt idx="25235">
                  <c:v>25.234000000000002</c:v>
                </c:pt>
                <c:pt idx="25236">
                  <c:v>25.234999999999999</c:v>
                </c:pt>
                <c:pt idx="25237">
                  <c:v>25.236000000000001</c:v>
                </c:pt>
                <c:pt idx="25238">
                  <c:v>25.236999999999998</c:v>
                </c:pt>
                <c:pt idx="25239">
                  <c:v>25.238</c:v>
                </c:pt>
                <c:pt idx="25240">
                  <c:v>25.239000000000001</c:v>
                </c:pt>
                <c:pt idx="25241">
                  <c:v>25.24</c:v>
                </c:pt>
                <c:pt idx="25242">
                  <c:v>25.241</c:v>
                </c:pt>
                <c:pt idx="25243">
                  <c:v>25.242000000000001</c:v>
                </c:pt>
                <c:pt idx="25244">
                  <c:v>25.242999999999999</c:v>
                </c:pt>
                <c:pt idx="25245">
                  <c:v>25.244</c:v>
                </c:pt>
                <c:pt idx="25246">
                  <c:v>25.245000000000001</c:v>
                </c:pt>
                <c:pt idx="25247">
                  <c:v>25.245999999999999</c:v>
                </c:pt>
                <c:pt idx="25248">
                  <c:v>25.247</c:v>
                </c:pt>
                <c:pt idx="25249">
                  <c:v>25.248000000000001</c:v>
                </c:pt>
                <c:pt idx="25250">
                  <c:v>25.248999999999999</c:v>
                </c:pt>
                <c:pt idx="25251">
                  <c:v>25.25</c:v>
                </c:pt>
                <c:pt idx="25252">
                  <c:v>25.251000000000001</c:v>
                </c:pt>
                <c:pt idx="25253">
                  <c:v>25.251999999999999</c:v>
                </c:pt>
                <c:pt idx="25254">
                  <c:v>25.253</c:v>
                </c:pt>
                <c:pt idx="25255">
                  <c:v>25.254000000000001</c:v>
                </c:pt>
                <c:pt idx="25256">
                  <c:v>25.254999999999999</c:v>
                </c:pt>
                <c:pt idx="25257">
                  <c:v>25.256</c:v>
                </c:pt>
                <c:pt idx="25258">
                  <c:v>25.257000000000001</c:v>
                </c:pt>
                <c:pt idx="25259">
                  <c:v>25.257999999999999</c:v>
                </c:pt>
                <c:pt idx="25260">
                  <c:v>25.259</c:v>
                </c:pt>
                <c:pt idx="25261">
                  <c:v>25.26</c:v>
                </c:pt>
                <c:pt idx="25262">
                  <c:v>25.260999999999999</c:v>
                </c:pt>
                <c:pt idx="25263">
                  <c:v>25.262</c:v>
                </c:pt>
                <c:pt idx="25264">
                  <c:v>25.263000000000002</c:v>
                </c:pt>
                <c:pt idx="25265">
                  <c:v>25.263999999999999</c:v>
                </c:pt>
                <c:pt idx="25266">
                  <c:v>25.265000000000001</c:v>
                </c:pt>
                <c:pt idx="25267">
                  <c:v>25.265999999999998</c:v>
                </c:pt>
                <c:pt idx="25268">
                  <c:v>25.266999999999999</c:v>
                </c:pt>
                <c:pt idx="25269">
                  <c:v>25.268000000000001</c:v>
                </c:pt>
                <c:pt idx="25270">
                  <c:v>25.268999999999998</c:v>
                </c:pt>
                <c:pt idx="25271">
                  <c:v>25.27</c:v>
                </c:pt>
                <c:pt idx="25272">
                  <c:v>25.271000000000001</c:v>
                </c:pt>
                <c:pt idx="25273">
                  <c:v>25.271999999999998</c:v>
                </c:pt>
                <c:pt idx="25274">
                  <c:v>25.273</c:v>
                </c:pt>
                <c:pt idx="25275">
                  <c:v>25.274000000000001</c:v>
                </c:pt>
                <c:pt idx="25276">
                  <c:v>25.274999999999999</c:v>
                </c:pt>
                <c:pt idx="25277">
                  <c:v>25.276</c:v>
                </c:pt>
                <c:pt idx="25278">
                  <c:v>25.277000000000001</c:v>
                </c:pt>
                <c:pt idx="25279">
                  <c:v>25.277999999999999</c:v>
                </c:pt>
                <c:pt idx="25280">
                  <c:v>25.279</c:v>
                </c:pt>
                <c:pt idx="25281">
                  <c:v>25.28</c:v>
                </c:pt>
                <c:pt idx="25282">
                  <c:v>25.280999999999999</c:v>
                </c:pt>
                <c:pt idx="25283">
                  <c:v>25.282</c:v>
                </c:pt>
                <c:pt idx="25284">
                  <c:v>25.283000000000001</c:v>
                </c:pt>
                <c:pt idx="25285">
                  <c:v>25.283999999999999</c:v>
                </c:pt>
                <c:pt idx="25286">
                  <c:v>25.285</c:v>
                </c:pt>
                <c:pt idx="25287">
                  <c:v>25.286000000000001</c:v>
                </c:pt>
                <c:pt idx="25288">
                  <c:v>25.286999999999999</c:v>
                </c:pt>
                <c:pt idx="25289">
                  <c:v>25.288</c:v>
                </c:pt>
                <c:pt idx="25290">
                  <c:v>25.289000000000001</c:v>
                </c:pt>
                <c:pt idx="25291">
                  <c:v>25.29</c:v>
                </c:pt>
                <c:pt idx="25292">
                  <c:v>25.291</c:v>
                </c:pt>
                <c:pt idx="25293">
                  <c:v>25.292000000000002</c:v>
                </c:pt>
                <c:pt idx="25294">
                  <c:v>25.292999999999999</c:v>
                </c:pt>
                <c:pt idx="25295">
                  <c:v>25.294</c:v>
                </c:pt>
                <c:pt idx="25296">
                  <c:v>25.295000000000002</c:v>
                </c:pt>
                <c:pt idx="25297">
                  <c:v>25.295999999999999</c:v>
                </c:pt>
                <c:pt idx="25298">
                  <c:v>25.297000000000001</c:v>
                </c:pt>
                <c:pt idx="25299">
                  <c:v>25.297999999999998</c:v>
                </c:pt>
                <c:pt idx="25300">
                  <c:v>25.298999999999999</c:v>
                </c:pt>
                <c:pt idx="25301">
                  <c:v>25.3</c:v>
                </c:pt>
                <c:pt idx="25302">
                  <c:v>25.300999999999998</c:v>
                </c:pt>
                <c:pt idx="25303">
                  <c:v>25.302</c:v>
                </c:pt>
                <c:pt idx="25304">
                  <c:v>25.303000000000001</c:v>
                </c:pt>
                <c:pt idx="25305">
                  <c:v>25.303999999999998</c:v>
                </c:pt>
                <c:pt idx="25306">
                  <c:v>25.305</c:v>
                </c:pt>
                <c:pt idx="25307">
                  <c:v>25.306000000000001</c:v>
                </c:pt>
                <c:pt idx="25308">
                  <c:v>25.306999999999999</c:v>
                </c:pt>
                <c:pt idx="25309">
                  <c:v>25.308</c:v>
                </c:pt>
                <c:pt idx="25310">
                  <c:v>25.309000000000001</c:v>
                </c:pt>
                <c:pt idx="25311">
                  <c:v>25.31</c:v>
                </c:pt>
                <c:pt idx="25312">
                  <c:v>25.311</c:v>
                </c:pt>
                <c:pt idx="25313">
                  <c:v>25.312000000000001</c:v>
                </c:pt>
                <c:pt idx="25314">
                  <c:v>25.312999999999999</c:v>
                </c:pt>
                <c:pt idx="25315">
                  <c:v>25.314</c:v>
                </c:pt>
                <c:pt idx="25316">
                  <c:v>25.315000000000001</c:v>
                </c:pt>
                <c:pt idx="25317">
                  <c:v>25.315999999999999</c:v>
                </c:pt>
                <c:pt idx="25318">
                  <c:v>25.317</c:v>
                </c:pt>
                <c:pt idx="25319">
                  <c:v>25.318000000000001</c:v>
                </c:pt>
                <c:pt idx="25320">
                  <c:v>25.318999999999999</c:v>
                </c:pt>
                <c:pt idx="25321">
                  <c:v>25.32</c:v>
                </c:pt>
                <c:pt idx="25322">
                  <c:v>25.321000000000002</c:v>
                </c:pt>
                <c:pt idx="25323">
                  <c:v>25.321999999999999</c:v>
                </c:pt>
                <c:pt idx="25324">
                  <c:v>25.323</c:v>
                </c:pt>
                <c:pt idx="25325">
                  <c:v>25.324000000000002</c:v>
                </c:pt>
                <c:pt idx="25326">
                  <c:v>25.324999999999999</c:v>
                </c:pt>
                <c:pt idx="25327">
                  <c:v>25.326000000000001</c:v>
                </c:pt>
                <c:pt idx="25328">
                  <c:v>25.327000000000002</c:v>
                </c:pt>
                <c:pt idx="25329">
                  <c:v>25.327999999999999</c:v>
                </c:pt>
                <c:pt idx="25330">
                  <c:v>25.329000000000001</c:v>
                </c:pt>
                <c:pt idx="25331">
                  <c:v>25.33</c:v>
                </c:pt>
                <c:pt idx="25332">
                  <c:v>25.331</c:v>
                </c:pt>
                <c:pt idx="25333">
                  <c:v>25.332000000000001</c:v>
                </c:pt>
                <c:pt idx="25334">
                  <c:v>25.332999999999998</c:v>
                </c:pt>
                <c:pt idx="25335">
                  <c:v>25.334</c:v>
                </c:pt>
                <c:pt idx="25336">
                  <c:v>25.335000000000001</c:v>
                </c:pt>
                <c:pt idx="25337">
                  <c:v>25.335999999999999</c:v>
                </c:pt>
                <c:pt idx="25338">
                  <c:v>25.337</c:v>
                </c:pt>
                <c:pt idx="25339">
                  <c:v>25.338000000000001</c:v>
                </c:pt>
                <c:pt idx="25340">
                  <c:v>25.338999999999999</c:v>
                </c:pt>
                <c:pt idx="25341">
                  <c:v>25.34</c:v>
                </c:pt>
                <c:pt idx="25342">
                  <c:v>25.341000000000001</c:v>
                </c:pt>
                <c:pt idx="25343">
                  <c:v>25.341999999999999</c:v>
                </c:pt>
                <c:pt idx="25344">
                  <c:v>25.343</c:v>
                </c:pt>
                <c:pt idx="25345">
                  <c:v>25.344000000000001</c:v>
                </c:pt>
                <c:pt idx="25346">
                  <c:v>25.344999999999999</c:v>
                </c:pt>
                <c:pt idx="25347">
                  <c:v>25.346</c:v>
                </c:pt>
                <c:pt idx="25348">
                  <c:v>25.347000000000001</c:v>
                </c:pt>
                <c:pt idx="25349">
                  <c:v>25.347999999999999</c:v>
                </c:pt>
                <c:pt idx="25350">
                  <c:v>25.349</c:v>
                </c:pt>
                <c:pt idx="25351">
                  <c:v>25.35</c:v>
                </c:pt>
                <c:pt idx="25352">
                  <c:v>25.350999999999999</c:v>
                </c:pt>
                <c:pt idx="25353">
                  <c:v>25.352</c:v>
                </c:pt>
                <c:pt idx="25354">
                  <c:v>25.353000000000002</c:v>
                </c:pt>
                <c:pt idx="25355">
                  <c:v>25.353999999999999</c:v>
                </c:pt>
                <c:pt idx="25356">
                  <c:v>25.355</c:v>
                </c:pt>
                <c:pt idx="25357">
                  <c:v>25.356000000000002</c:v>
                </c:pt>
                <c:pt idx="25358">
                  <c:v>25.356999999999999</c:v>
                </c:pt>
                <c:pt idx="25359">
                  <c:v>25.358000000000001</c:v>
                </c:pt>
                <c:pt idx="25360">
                  <c:v>25.359000000000002</c:v>
                </c:pt>
                <c:pt idx="25361">
                  <c:v>25.36</c:v>
                </c:pt>
                <c:pt idx="25362">
                  <c:v>25.361000000000001</c:v>
                </c:pt>
                <c:pt idx="25363">
                  <c:v>25.361999999999998</c:v>
                </c:pt>
                <c:pt idx="25364">
                  <c:v>25.363</c:v>
                </c:pt>
                <c:pt idx="25365">
                  <c:v>25.364000000000001</c:v>
                </c:pt>
                <c:pt idx="25366">
                  <c:v>25.364999999999998</c:v>
                </c:pt>
                <c:pt idx="25367">
                  <c:v>25.366</c:v>
                </c:pt>
                <c:pt idx="25368">
                  <c:v>25.367000000000001</c:v>
                </c:pt>
                <c:pt idx="25369">
                  <c:v>25.367999999999999</c:v>
                </c:pt>
                <c:pt idx="25370">
                  <c:v>25.369</c:v>
                </c:pt>
                <c:pt idx="25371">
                  <c:v>25.37</c:v>
                </c:pt>
                <c:pt idx="25372">
                  <c:v>25.370999999999999</c:v>
                </c:pt>
                <c:pt idx="25373">
                  <c:v>25.372</c:v>
                </c:pt>
                <c:pt idx="25374">
                  <c:v>25.373000000000001</c:v>
                </c:pt>
                <c:pt idx="25375">
                  <c:v>25.373999999999999</c:v>
                </c:pt>
                <c:pt idx="25376">
                  <c:v>25.375</c:v>
                </c:pt>
                <c:pt idx="25377">
                  <c:v>25.376000000000001</c:v>
                </c:pt>
                <c:pt idx="25378">
                  <c:v>25.376999999999999</c:v>
                </c:pt>
                <c:pt idx="25379">
                  <c:v>25.378</c:v>
                </c:pt>
                <c:pt idx="25380">
                  <c:v>25.379000000000001</c:v>
                </c:pt>
                <c:pt idx="25381">
                  <c:v>25.38</c:v>
                </c:pt>
                <c:pt idx="25382">
                  <c:v>25.381</c:v>
                </c:pt>
                <c:pt idx="25383">
                  <c:v>25.382000000000001</c:v>
                </c:pt>
                <c:pt idx="25384">
                  <c:v>25.382999999999999</c:v>
                </c:pt>
                <c:pt idx="25385">
                  <c:v>25.384</c:v>
                </c:pt>
                <c:pt idx="25386">
                  <c:v>25.385000000000002</c:v>
                </c:pt>
                <c:pt idx="25387">
                  <c:v>25.385999999999999</c:v>
                </c:pt>
                <c:pt idx="25388">
                  <c:v>25.387</c:v>
                </c:pt>
                <c:pt idx="25389">
                  <c:v>25.388000000000002</c:v>
                </c:pt>
                <c:pt idx="25390">
                  <c:v>25.388999999999999</c:v>
                </c:pt>
                <c:pt idx="25391">
                  <c:v>25.39</c:v>
                </c:pt>
                <c:pt idx="25392">
                  <c:v>25.390999999999998</c:v>
                </c:pt>
                <c:pt idx="25393">
                  <c:v>25.391999999999999</c:v>
                </c:pt>
                <c:pt idx="25394">
                  <c:v>25.393000000000001</c:v>
                </c:pt>
                <c:pt idx="25395">
                  <c:v>25.393999999999998</c:v>
                </c:pt>
                <c:pt idx="25396">
                  <c:v>25.395</c:v>
                </c:pt>
                <c:pt idx="25397">
                  <c:v>25.396000000000001</c:v>
                </c:pt>
                <c:pt idx="25398">
                  <c:v>25.396999999999998</c:v>
                </c:pt>
                <c:pt idx="25399">
                  <c:v>25.398</c:v>
                </c:pt>
                <c:pt idx="25400">
                  <c:v>25.399000000000001</c:v>
                </c:pt>
                <c:pt idx="25401">
                  <c:v>25.4</c:v>
                </c:pt>
                <c:pt idx="25402">
                  <c:v>25.401</c:v>
                </c:pt>
                <c:pt idx="25403">
                  <c:v>25.402000000000001</c:v>
                </c:pt>
                <c:pt idx="25404">
                  <c:v>25.402999999999999</c:v>
                </c:pt>
                <c:pt idx="25405">
                  <c:v>25.404</c:v>
                </c:pt>
                <c:pt idx="25406">
                  <c:v>25.405000000000001</c:v>
                </c:pt>
                <c:pt idx="25407">
                  <c:v>25.405999999999999</c:v>
                </c:pt>
                <c:pt idx="25408">
                  <c:v>25.407</c:v>
                </c:pt>
                <c:pt idx="25409">
                  <c:v>25.408000000000001</c:v>
                </c:pt>
                <c:pt idx="25410">
                  <c:v>25.408999999999999</c:v>
                </c:pt>
                <c:pt idx="25411">
                  <c:v>25.41</c:v>
                </c:pt>
                <c:pt idx="25412">
                  <c:v>25.411000000000001</c:v>
                </c:pt>
                <c:pt idx="25413">
                  <c:v>25.411999999999999</c:v>
                </c:pt>
                <c:pt idx="25414">
                  <c:v>25.413</c:v>
                </c:pt>
                <c:pt idx="25415">
                  <c:v>25.414000000000001</c:v>
                </c:pt>
                <c:pt idx="25416">
                  <c:v>25.414999999999999</c:v>
                </c:pt>
                <c:pt idx="25417">
                  <c:v>25.416</c:v>
                </c:pt>
                <c:pt idx="25418">
                  <c:v>25.417000000000002</c:v>
                </c:pt>
                <c:pt idx="25419">
                  <c:v>25.417999999999999</c:v>
                </c:pt>
                <c:pt idx="25420">
                  <c:v>25.419</c:v>
                </c:pt>
                <c:pt idx="25421">
                  <c:v>25.42</c:v>
                </c:pt>
                <c:pt idx="25422">
                  <c:v>25.420999999999999</c:v>
                </c:pt>
                <c:pt idx="25423">
                  <c:v>25.422000000000001</c:v>
                </c:pt>
                <c:pt idx="25424">
                  <c:v>25.422999999999998</c:v>
                </c:pt>
                <c:pt idx="25425">
                  <c:v>25.423999999999999</c:v>
                </c:pt>
                <c:pt idx="25426">
                  <c:v>25.425000000000001</c:v>
                </c:pt>
                <c:pt idx="25427">
                  <c:v>25.425999999999998</c:v>
                </c:pt>
                <c:pt idx="25428">
                  <c:v>25.427</c:v>
                </c:pt>
                <c:pt idx="25429">
                  <c:v>25.428000000000001</c:v>
                </c:pt>
                <c:pt idx="25430">
                  <c:v>25.428999999999998</c:v>
                </c:pt>
                <c:pt idx="25431">
                  <c:v>25.43</c:v>
                </c:pt>
                <c:pt idx="25432">
                  <c:v>25.431000000000001</c:v>
                </c:pt>
                <c:pt idx="25433">
                  <c:v>25.431999999999999</c:v>
                </c:pt>
                <c:pt idx="25434">
                  <c:v>25.433</c:v>
                </c:pt>
                <c:pt idx="25435">
                  <c:v>25.434000000000001</c:v>
                </c:pt>
                <c:pt idx="25436">
                  <c:v>25.434999999999999</c:v>
                </c:pt>
                <c:pt idx="25437">
                  <c:v>25.436</c:v>
                </c:pt>
                <c:pt idx="25438">
                  <c:v>25.437000000000001</c:v>
                </c:pt>
                <c:pt idx="25439">
                  <c:v>25.437999999999999</c:v>
                </c:pt>
                <c:pt idx="25440">
                  <c:v>25.439</c:v>
                </c:pt>
                <c:pt idx="25441">
                  <c:v>25.44</c:v>
                </c:pt>
                <c:pt idx="25442">
                  <c:v>25.440999999999999</c:v>
                </c:pt>
                <c:pt idx="25443">
                  <c:v>25.442</c:v>
                </c:pt>
                <c:pt idx="25444">
                  <c:v>25.443000000000001</c:v>
                </c:pt>
                <c:pt idx="25445">
                  <c:v>25.443999999999999</c:v>
                </c:pt>
                <c:pt idx="25446">
                  <c:v>25.445</c:v>
                </c:pt>
                <c:pt idx="25447">
                  <c:v>25.446000000000002</c:v>
                </c:pt>
                <c:pt idx="25448">
                  <c:v>25.446999999999999</c:v>
                </c:pt>
                <c:pt idx="25449">
                  <c:v>25.448</c:v>
                </c:pt>
                <c:pt idx="25450">
                  <c:v>25.449000000000002</c:v>
                </c:pt>
                <c:pt idx="25451">
                  <c:v>25.45</c:v>
                </c:pt>
                <c:pt idx="25452">
                  <c:v>25.451000000000001</c:v>
                </c:pt>
                <c:pt idx="25453">
                  <c:v>25.452000000000002</c:v>
                </c:pt>
                <c:pt idx="25454">
                  <c:v>25.452999999999999</c:v>
                </c:pt>
                <c:pt idx="25455">
                  <c:v>25.454000000000001</c:v>
                </c:pt>
                <c:pt idx="25456">
                  <c:v>25.454999999999998</c:v>
                </c:pt>
                <c:pt idx="25457">
                  <c:v>25.456</c:v>
                </c:pt>
                <c:pt idx="25458">
                  <c:v>25.457000000000001</c:v>
                </c:pt>
                <c:pt idx="25459">
                  <c:v>25.457999999999998</c:v>
                </c:pt>
                <c:pt idx="25460">
                  <c:v>25.459</c:v>
                </c:pt>
                <c:pt idx="25461">
                  <c:v>25.46</c:v>
                </c:pt>
                <c:pt idx="25462">
                  <c:v>25.460999999999999</c:v>
                </c:pt>
                <c:pt idx="25463">
                  <c:v>25.462</c:v>
                </c:pt>
                <c:pt idx="25464">
                  <c:v>25.463000000000001</c:v>
                </c:pt>
                <c:pt idx="25465">
                  <c:v>25.463999999999999</c:v>
                </c:pt>
                <c:pt idx="25466">
                  <c:v>25.465</c:v>
                </c:pt>
                <c:pt idx="25467">
                  <c:v>25.466000000000001</c:v>
                </c:pt>
                <c:pt idx="25468">
                  <c:v>25.466999999999999</c:v>
                </c:pt>
                <c:pt idx="25469">
                  <c:v>25.468</c:v>
                </c:pt>
                <c:pt idx="25470">
                  <c:v>25.469000000000001</c:v>
                </c:pt>
                <c:pt idx="25471">
                  <c:v>25.47</c:v>
                </c:pt>
                <c:pt idx="25472">
                  <c:v>25.471</c:v>
                </c:pt>
                <c:pt idx="25473">
                  <c:v>25.472000000000001</c:v>
                </c:pt>
                <c:pt idx="25474">
                  <c:v>25.472999999999999</c:v>
                </c:pt>
                <c:pt idx="25475">
                  <c:v>25.474</c:v>
                </c:pt>
                <c:pt idx="25476">
                  <c:v>25.475000000000001</c:v>
                </c:pt>
                <c:pt idx="25477">
                  <c:v>25.475999999999999</c:v>
                </c:pt>
                <c:pt idx="25478">
                  <c:v>25.477</c:v>
                </c:pt>
                <c:pt idx="25479">
                  <c:v>25.478000000000002</c:v>
                </c:pt>
                <c:pt idx="25480">
                  <c:v>25.478999999999999</c:v>
                </c:pt>
                <c:pt idx="25481">
                  <c:v>25.48</c:v>
                </c:pt>
                <c:pt idx="25482">
                  <c:v>25.481000000000002</c:v>
                </c:pt>
                <c:pt idx="25483">
                  <c:v>25.481999999999999</c:v>
                </c:pt>
                <c:pt idx="25484">
                  <c:v>25.483000000000001</c:v>
                </c:pt>
                <c:pt idx="25485">
                  <c:v>25.484000000000002</c:v>
                </c:pt>
                <c:pt idx="25486">
                  <c:v>25.484999999999999</c:v>
                </c:pt>
                <c:pt idx="25487">
                  <c:v>25.486000000000001</c:v>
                </c:pt>
                <c:pt idx="25488">
                  <c:v>25.486999999999998</c:v>
                </c:pt>
                <c:pt idx="25489">
                  <c:v>25.488</c:v>
                </c:pt>
                <c:pt idx="25490">
                  <c:v>25.489000000000001</c:v>
                </c:pt>
                <c:pt idx="25491">
                  <c:v>25.49</c:v>
                </c:pt>
                <c:pt idx="25492">
                  <c:v>25.491</c:v>
                </c:pt>
                <c:pt idx="25493">
                  <c:v>25.492000000000001</c:v>
                </c:pt>
                <c:pt idx="25494">
                  <c:v>25.492999999999999</c:v>
                </c:pt>
                <c:pt idx="25495">
                  <c:v>25.494</c:v>
                </c:pt>
                <c:pt idx="25496">
                  <c:v>25.495000000000001</c:v>
                </c:pt>
                <c:pt idx="25497">
                  <c:v>25.495999999999999</c:v>
                </c:pt>
                <c:pt idx="25498">
                  <c:v>25.497</c:v>
                </c:pt>
                <c:pt idx="25499">
                  <c:v>25.498000000000001</c:v>
                </c:pt>
                <c:pt idx="25500">
                  <c:v>25.498999999999999</c:v>
                </c:pt>
                <c:pt idx="25501">
                  <c:v>25.5</c:v>
                </c:pt>
                <c:pt idx="25502">
                  <c:v>25.501000000000001</c:v>
                </c:pt>
                <c:pt idx="25503">
                  <c:v>25.501999999999999</c:v>
                </c:pt>
                <c:pt idx="25504">
                  <c:v>25.503</c:v>
                </c:pt>
                <c:pt idx="25505">
                  <c:v>25.504000000000001</c:v>
                </c:pt>
                <c:pt idx="25506">
                  <c:v>25.504999999999999</c:v>
                </c:pt>
                <c:pt idx="25507">
                  <c:v>25.506</c:v>
                </c:pt>
                <c:pt idx="25508">
                  <c:v>25.507000000000001</c:v>
                </c:pt>
                <c:pt idx="25509">
                  <c:v>25.507999999999999</c:v>
                </c:pt>
                <c:pt idx="25510">
                  <c:v>25.509</c:v>
                </c:pt>
                <c:pt idx="25511">
                  <c:v>25.51</c:v>
                </c:pt>
                <c:pt idx="25512">
                  <c:v>25.510999999999999</c:v>
                </c:pt>
                <c:pt idx="25513">
                  <c:v>25.512</c:v>
                </c:pt>
                <c:pt idx="25514">
                  <c:v>25.513000000000002</c:v>
                </c:pt>
                <c:pt idx="25515">
                  <c:v>25.513999999999999</c:v>
                </c:pt>
                <c:pt idx="25516">
                  <c:v>25.515000000000001</c:v>
                </c:pt>
                <c:pt idx="25517">
                  <c:v>25.515999999999998</c:v>
                </c:pt>
                <c:pt idx="25518">
                  <c:v>25.516999999999999</c:v>
                </c:pt>
                <c:pt idx="25519">
                  <c:v>25.518000000000001</c:v>
                </c:pt>
                <c:pt idx="25520">
                  <c:v>25.518999999999998</c:v>
                </c:pt>
                <c:pt idx="25521">
                  <c:v>25.52</c:v>
                </c:pt>
                <c:pt idx="25522">
                  <c:v>25.521000000000001</c:v>
                </c:pt>
                <c:pt idx="25523">
                  <c:v>25.521999999999998</c:v>
                </c:pt>
                <c:pt idx="25524">
                  <c:v>25.523</c:v>
                </c:pt>
                <c:pt idx="25525">
                  <c:v>25.524000000000001</c:v>
                </c:pt>
                <c:pt idx="25526">
                  <c:v>25.524999999999999</c:v>
                </c:pt>
                <c:pt idx="25527">
                  <c:v>25.526</c:v>
                </c:pt>
                <c:pt idx="25528">
                  <c:v>25.527000000000001</c:v>
                </c:pt>
                <c:pt idx="25529">
                  <c:v>25.527999999999999</c:v>
                </c:pt>
                <c:pt idx="25530">
                  <c:v>25.529</c:v>
                </c:pt>
                <c:pt idx="25531">
                  <c:v>25.53</c:v>
                </c:pt>
                <c:pt idx="25532">
                  <c:v>25.530999999999999</c:v>
                </c:pt>
                <c:pt idx="25533">
                  <c:v>25.532</c:v>
                </c:pt>
                <c:pt idx="25534">
                  <c:v>25.533000000000001</c:v>
                </c:pt>
                <c:pt idx="25535">
                  <c:v>25.533999999999999</c:v>
                </c:pt>
                <c:pt idx="25536">
                  <c:v>25.535</c:v>
                </c:pt>
                <c:pt idx="25537">
                  <c:v>25.536000000000001</c:v>
                </c:pt>
                <c:pt idx="25538">
                  <c:v>25.536999999999999</c:v>
                </c:pt>
                <c:pt idx="25539">
                  <c:v>25.538</c:v>
                </c:pt>
                <c:pt idx="25540">
                  <c:v>25.539000000000001</c:v>
                </c:pt>
                <c:pt idx="25541">
                  <c:v>25.54</c:v>
                </c:pt>
                <c:pt idx="25542">
                  <c:v>25.541</c:v>
                </c:pt>
                <c:pt idx="25543">
                  <c:v>25.542000000000002</c:v>
                </c:pt>
                <c:pt idx="25544">
                  <c:v>25.542999999999999</c:v>
                </c:pt>
                <c:pt idx="25545">
                  <c:v>25.544</c:v>
                </c:pt>
                <c:pt idx="25546">
                  <c:v>25.545000000000002</c:v>
                </c:pt>
                <c:pt idx="25547">
                  <c:v>25.545999999999999</c:v>
                </c:pt>
                <c:pt idx="25548">
                  <c:v>25.547000000000001</c:v>
                </c:pt>
                <c:pt idx="25549">
                  <c:v>25.547999999999998</c:v>
                </c:pt>
                <c:pt idx="25550">
                  <c:v>25.548999999999999</c:v>
                </c:pt>
                <c:pt idx="25551">
                  <c:v>25.55</c:v>
                </c:pt>
                <c:pt idx="25552">
                  <c:v>25.550999999999998</c:v>
                </c:pt>
                <c:pt idx="25553">
                  <c:v>25.552</c:v>
                </c:pt>
                <c:pt idx="25554">
                  <c:v>25.553000000000001</c:v>
                </c:pt>
                <c:pt idx="25555">
                  <c:v>25.553999999999998</c:v>
                </c:pt>
                <c:pt idx="25556">
                  <c:v>25.555</c:v>
                </c:pt>
                <c:pt idx="25557">
                  <c:v>25.556000000000001</c:v>
                </c:pt>
                <c:pt idx="25558">
                  <c:v>25.556999999999999</c:v>
                </c:pt>
                <c:pt idx="25559">
                  <c:v>25.558</c:v>
                </c:pt>
                <c:pt idx="25560">
                  <c:v>25.559000000000001</c:v>
                </c:pt>
                <c:pt idx="25561">
                  <c:v>25.56</c:v>
                </c:pt>
                <c:pt idx="25562">
                  <c:v>25.561</c:v>
                </c:pt>
                <c:pt idx="25563">
                  <c:v>25.562000000000001</c:v>
                </c:pt>
                <c:pt idx="25564">
                  <c:v>25.562999999999999</c:v>
                </c:pt>
                <c:pt idx="25565">
                  <c:v>25.564</c:v>
                </c:pt>
                <c:pt idx="25566">
                  <c:v>25.565000000000001</c:v>
                </c:pt>
                <c:pt idx="25567">
                  <c:v>25.565999999999999</c:v>
                </c:pt>
                <c:pt idx="25568">
                  <c:v>25.567</c:v>
                </c:pt>
                <c:pt idx="25569">
                  <c:v>25.568000000000001</c:v>
                </c:pt>
                <c:pt idx="25570">
                  <c:v>25.568999999999999</c:v>
                </c:pt>
                <c:pt idx="25571">
                  <c:v>25.57</c:v>
                </c:pt>
                <c:pt idx="25572">
                  <c:v>25.571000000000002</c:v>
                </c:pt>
                <c:pt idx="25573">
                  <c:v>25.571999999999999</c:v>
                </c:pt>
                <c:pt idx="25574">
                  <c:v>25.573</c:v>
                </c:pt>
                <c:pt idx="25575">
                  <c:v>25.574000000000002</c:v>
                </c:pt>
                <c:pt idx="25576">
                  <c:v>25.574999999999999</c:v>
                </c:pt>
                <c:pt idx="25577">
                  <c:v>25.576000000000001</c:v>
                </c:pt>
                <c:pt idx="25578">
                  <c:v>25.577000000000002</c:v>
                </c:pt>
                <c:pt idx="25579">
                  <c:v>25.577999999999999</c:v>
                </c:pt>
                <c:pt idx="25580">
                  <c:v>25.579000000000001</c:v>
                </c:pt>
                <c:pt idx="25581">
                  <c:v>25.58</c:v>
                </c:pt>
                <c:pt idx="25582">
                  <c:v>25.581</c:v>
                </c:pt>
                <c:pt idx="25583">
                  <c:v>25.582000000000001</c:v>
                </c:pt>
                <c:pt idx="25584">
                  <c:v>25.582999999999998</c:v>
                </c:pt>
                <c:pt idx="25585">
                  <c:v>25.584</c:v>
                </c:pt>
                <c:pt idx="25586">
                  <c:v>25.585000000000001</c:v>
                </c:pt>
                <c:pt idx="25587">
                  <c:v>25.585999999999999</c:v>
                </c:pt>
                <c:pt idx="25588">
                  <c:v>25.587</c:v>
                </c:pt>
                <c:pt idx="25589">
                  <c:v>25.588000000000001</c:v>
                </c:pt>
                <c:pt idx="25590">
                  <c:v>25.588999999999999</c:v>
                </c:pt>
                <c:pt idx="25591">
                  <c:v>25.59</c:v>
                </c:pt>
                <c:pt idx="25592">
                  <c:v>25.591000000000001</c:v>
                </c:pt>
                <c:pt idx="25593">
                  <c:v>25.591999999999999</c:v>
                </c:pt>
                <c:pt idx="25594">
                  <c:v>25.593</c:v>
                </c:pt>
                <c:pt idx="25595">
                  <c:v>25.594000000000001</c:v>
                </c:pt>
                <c:pt idx="25596">
                  <c:v>25.594999999999999</c:v>
                </c:pt>
                <c:pt idx="25597">
                  <c:v>25.596</c:v>
                </c:pt>
                <c:pt idx="25598">
                  <c:v>25.597000000000001</c:v>
                </c:pt>
                <c:pt idx="25599">
                  <c:v>25.597999999999999</c:v>
                </c:pt>
                <c:pt idx="25600">
                  <c:v>25.599</c:v>
                </c:pt>
                <c:pt idx="25601">
                  <c:v>25.6</c:v>
                </c:pt>
                <c:pt idx="25602">
                  <c:v>25.600999999999999</c:v>
                </c:pt>
                <c:pt idx="25603">
                  <c:v>25.602</c:v>
                </c:pt>
                <c:pt idx="25604">
                  <c:v>25.603000000000002</c:v>
                </c:pt>
                <c:pt idx="25605">
                  <c:v>25.603999999999999</c:v>
                </c:pt>
                <c:pt idx="25606">
                  <c:v>25.605</c:v>
                </c:pt>
                <c:pt idx="25607">
                  <c:v>25.606000000000002</c:v>
                </c:pt>
                <c:pt idx="25608">
                  <c:v>25.606999999999999</c:v>
                </c:pt>
                <c:pt idx="25609">
                  <c:v>25.608000000000001</c:v>
                </c:pt>
                <c:pt idx="25610">
                  <c:v>25.609000000000002</c:v>
                </c:pt>
                <c:pt idx="25611">
                  <c:v>25.61</c:v>
                </c:pt>
                <c:pt idx="25612">
                  <c:v>25.611000000000001</c:v>
                </c:pt>
                <c:pt idx="25613">
                  <c:v>25.611999999999998</c:v>
                </c:pt>
                <c:pt idx="25614">
                  <c:v>25.613</c:v>
                </c:pt>
                <c:pt idx="25615">
                  <c:v>25.614000000000001</c:v>
                </c:pt>
                <c:pt idx="25616">
                  <c:v>25.614999999999998</c:v>
                </c:pt>
                <c:pt idx="25617">
                  <c:v>25.616</c:v>
                </c:pt>
                <c:pt idx="25618">
                  <c:v>25.617000000000001</c:v>
                </c:pt>
                <c:pt idx="25619">
                  <c:v>25.617999999999999</c:v>
                </c:pt>
                <c:pt idx="25620">
                  <c:v>25.619</c:v>
                </c:pt>
                <c:pt idx="25621">
                  <c:v>25.62</c:v>
                </c:pt>
                <c:pt idx="25622">
                  <c:v>25.620999999999999</c:v>
                </c:pt>
                <c:pt idx="25623">
                  <c:v>25.622</c:v>
                </c:pt>
                <c:pt idx="25624">
                  <c:v>25.623000000000001</c:v>
                </c:pt>
                <c:pt idx="25625">
                  <c:v>25.623999999999999</c:v>
                </c:pt>
                <c:pt idx="25626">
                  <c:v>25.625</c:v>
                </c:pt>
                <c:pt idx="25627">
                  <c:v>25.626000000000001</c:v>
                </c:pt>
                <c:pt idx="25628">
                  <c:v>25.626999999999999</c:v>
                </c:pt>
                <c:pt idx="25629">
                  <c:v>25.628</c:v>
                </c:pt>
                <c:pt idx="25630">
                  <c:v>25.629000000000001</c:v>
                </c:pt>
                <c:pt idx="25631">
                  <c:v>25.63</c:v>
                </c:pt>
                <c:pt idx="25632">
                  <c:v>25.631</c:v>
                </c:pt>
                <c:pt idx="25633">
                  <c:v>25.632000000000001</c:v>
                </c:pt>
                <c:pt idx="25634">
                  <c:v>25.632999999999999</c:v>
                </c:pt>
                <c:pt idx="25635">
                  <c:v>25.634</c:v>
                </c:pt>
                <c:pt idx="25636">
                  <c:v>25.635000000000002</c:v>
                </c:pt>
                <c:pt idx="25637">
                  <c:v>25.635999999999999</c:v>
                </c:pt>
                <c:pt idx="25638">
                  <c:v>25.637</c:v>
                </c:pt>
                <c:pt idx="25639">
                  <c:v>25.638000000000002</c:v>
                </c:pt>
                <c:pt idx="25640">
                  <c:v>25.638999999999999</c:v>
                </c:pt>
                <c:pt idx="25641">
                  <c:v>25.64</c:v>
                </c:pt>
                <c:pt idx="25642">
                  <c:v>25.640999999999998</c:v>
                </c:pt>
                <c:pt idx="25643">
                  <c:v>25.641999999999999</c:v>
                </c:pt>
                <c:pt idx="25644">
                  <c:v>25.643000000000001</c:v>
                </c:pt>
                <c:pt idx="25645">
                  <c:v>25.643999999999998</c:v>
                </c:pt>
                <c:pt idx="25646">
                  <c:v>25.645</c:v>
                </c:pt>
                <c:pt idx="25647">
                  <c:v>25.646000000000001</c:v>
                </c:pt>
                <c:pt idx="25648">
                  <c:v>25.646999999999998</c:v>
                </c:pt>
                <c:pt idx="25649">
                  <c:v>25.648</c:v>
                </c:pt>
                <c:pt idx="25650">
                  <c:v>25.649000000000001</c:v>
                </c:pt>
                <c:pt idx="25651">
                  <c:v>25.65</c:v>
                </c:pt>
                <c:pt idx="25652">
                  <c:v>25.651</c:v>
                </c:pt>
                <c:pt idx="25653">
                  <c:v>25.652000000000001</c:v>
                </c:pt>
                <c:pt idx="25654">
                  <c:v>25.652999999999999</c:v>
                </c:pt>
                <c:pt idx="25655">
                  <c:v>25.654</c:v>
                </c:pt>
                <c:pt idx="25656">
                  <c:v>25.655000000000001</c:v>
                </c:pt>
                <c:pt idx="25657">
                  <c:v>25.655999999999999</c:v>
                </c:pt>
                <c:pt idx="25658">
                  <c:v>25.657</c:v>
                </c:pt>
                <c:pt idx="25659">
                  <c:v>25.658000000000001</c:v>
                </c:pt>
                <c:pt idx="25660">
                  <c:v>25.658999999999999</c:v>
                </c:pt>
                <c:pt idx="25661">
                  <c:v>25.66</c:v>
                </c:pt>
                <c:pt idx="25662">
                  <c:v>25.661000000000001</c:v>
                </c:pt>
                <c:pt idx="25663">
                  <c:v>25.661999999999999</c:v>
                </c:pt>
                <c:pt idx="25664">
                  <c:v>25.663</c:v>
                </c:pt>
                <c:pt idx="25665">
                  <c:v>25.664000000000001</c:v>
                </c:pt>
                <c:pt idx="25666">
                  <c:v>25.664999999999999</c:v>
                </c:pt>
                <c:pt idx="25667">
                  <c:v>25.666</c:v>
                </c:pt>
                <c:pt idx="25668">
                  <c:v>25.667000000000002</c:v>
                </c:pt>
                <c:pt idx="25669">
                  <c:v>25.667999999999999</c:v>
                </c:pt>
                <c:pt idx="25670">
                  <c:v>25.669</c:v>
                </c:pt>
                <c:pt idx="25671">
                  <c:v>25.67</c:v>
                </c:pt>
                <c:pt idx="25672">
                  <c:v>25.670999999999999</c:v>
                </c:pt>
                <c:pt idx="25673">
                  <c:v>25.672000000000001</c:v>
                </c:pt>
                <c:pt idx="25674">
                  <c:v>25.672999999999998</c:v>
                </c:pt>
                <c:pt idx="25675">
                  <c:v>25.673999999999999</c:v>
                </c:pt>
                <c:pt idx="25676">
                  <c:v>25.675000000000001</c:v>
                </c:pt>
                <c:pt idx="25677">
                  <c:v>25.675999999999998</c:v>
                </c:pt>
                <c:pt idx="25678">
                  <c:v>25.677</c:v>
                </c:pt>
                <c:pt idx="25679">
                  <c:v>25.678000000000001</c:v>
                </c:pt>
                <c:pt idx="25680">
                  <c:v>25.678999999999998</c:v>
                </c:pt>
                <c:pt idx="25681">
                  <c:v>25.68</c:v>
                </c:pt>
                <c:pt idx="25682">
                  <c:v>25.681000000000001</c:v>
                </c:pt>
                <c:pt idx="25683">
                  <c:v>25.681999999999999</c:v>
                </c:pt>
                <c:pt idx="25684">
                  <c:v>25.683</c:v>
                </c:pt>
                <c:pt idx="25685">
                  <c:v>25.684000000000001</c:v>
                </c:pt>
                <c:pt idx="25686">
                  <c:v>25.684999999999999</c:v>
                </c:pt>
                <c:pt idx="25687">
                  <c:v>25.686</c:v>
                </c:pt>
                <c:pt idx="25688">
                  <c:v>25.687000000000001</c:v>
                </c:pt>
                <c:pt idx="25689">
                  <c:v>25.687999999999999</c:v>
                </c:pt>
                <c:pt idx="25690">
                  <c:v>25.689</c:v>
                </c:pt>
                <c:pt idx="25691">
                  <c:v>25.69</c:v>
                </c:pt>
                <c:pt idx="25692">
                  <c:v>25.690999999999999</c:v>
                </c:pt>
                <c:pt idx="25693">
                  <c:v>25.692</c:v>
                </c:pt>
                <c:pt idx="25694">
                  <c:v>25.693000000000001</c:v>
                </c:pt>
                <c:pt idx="25695">
                  <c:v>25.693999999999999</c:v>
                </c:pt>
                <c:pt idx="25696">
                  <c:v>25.695</c:v>
                </c:pt>
                <c:pt idx="25697">
                  <c:v>25.696000000000002</c:v>
                </c:pt>
                <c:pt idx="25698">
                  <c:v>25.696999999999999</c:v>
                </c:pt>
                <c:pt idx="25699">
                  <c:v>25.698</c:v>
                </c:pt>
                <c:pt idx="25700">
                  <c:v>25.699000000000002</c:v>
                </c:pt>
                <c:pt idx="25701">
                  <c:v>25.7</c:v>
                </c:pt>
                <c:pt idx="25702">
                  <c:v>25.701000000000001</c:v>
                </c:pt>
                <c:pt idx="25703">
                  <c:v>25.702000000000002</c:v>
                </c:pt>
                <c:pt idx="25704">
                  <c:v>25.702999999999999</c:v>
                </c:pt>
                <c:pt idx="25705">
                  <c:v>25.704000000000001</c:v>
                </c:pt>
                <c:pt idx="25706">
                  <c:v>25.704999999999998</c:v>
                </c:pt>
                <c:pt idx="25707">
                  <c:v>25.706</c:v>
                </c:pt>
                <c:pt idx="25708">
                  <c:v>25.707000000000001</c:v>
                </c:pt>
                <c:pt idx="25709">
                  <c:v>25.707999999999998</c:v>
                </c:pt>
                <c:pt idx="25710">
                  <c:v>25.709</c:v>
                </c:pt>
                <c:pt idx="25711">
                  <c:v>25.71</c:v>
                </c:pt>
                <c:pt idx="25712">
                  <c:v>25.710999999999999</c:v>
                </c:pt>
                <c:pt idx="25713">
                  <c:v>25.712</c:v>
                </c:pt>
                <c:pt idx="25714">
                  <c:v>25.713000000000001</c:v>
                </c:pt>
                <c:pt idx="25715">
                  <c:v>25.713999999999999</c:v>
                </c:pt>
                <c:pt idx="25716">
                  <c:v>25.715</c:v>
                </c:pt>
                <c:pt idx="25717">
                  <c:v>25.716000000000001</c:v>
                </c:pt>
                <c:pt idx="25718">
                  <c:v>25.716999999999999</c:v>
                </c:pt>
                <c:pt idx="25719">
                  <c:v>25.718</c:v>
                </c:pt>
                <c:pt idx="25720">
                  <c:v>25.719000000000001</c:v>
                </c:pt>
                <c:pt idx="25721">
                  <c:v>25.72</c:v>
                </c:pt>
                <c:pt idx="25722">
                  <c:v>25.721</c:v>
                </c:pt>
                <c:pt idx="25723">
                  <c:v>25.722000000000001</c:v>
                </c:pt>
                <c:pt idx="25724">
                  <c:v>25.722999999999999</c:v>
                </c:pt>
                <c:pt idx="25725">
                  <c:v>25.724</c:v>
                </c:pt>
                <c:pt idx="25726">
                  <c:v>25.725000000000001</c:v>
                </c:pt>
                <c:pt idx="25727">
                  <c:v>25.725999999999999</c:v>
                </c:pt>
                <c:pt idx="25728">
                  <c:v>25.727</c:v>
                </c:pt>
                <c:pt idx="25729">
                  <c:v>25.728000000000002</c:v>
                </c:pt>
                <c:pt idx="25730">
                  <c:v>25.728999999999999</c:v>
                </c:pt>
                <c:pt idx="25731">
                  <c:v>25.73</c:v>
                </c:pt>
                <c:pt idx="25732">
                  <c:v>25.731000000000002</c:v>
                </c:pt>
                <c:pt idx="25733">
                  <c:v>25.731999999999999</c:v>
                </c:pt>
                <c:pt idx="25734">
                  <c:v>25.733000000000001</c:v>
                </c:pt>
                <c:pt idx="25735">
                  <c:v>25.734000000000002</c:v>
                </c:pt>
                <c:pt idx="25736">
                  <c:v>25.734999999999999</c:v>
                </c:pt>
                <c:pt idx="25737">
                  <c:v>25.736000000000001</c:v>
                </c:pt>
                <c:pt idx="25738">
                  <c:v>25.736999999999998</c:v>
                </c:pt>
                <c:pt idx="25739">
                  <c:v>25.738</c:v>
                </c:pt>
                <c:pt idx="25740">
                  <c:v>25.739000000000001</c:v>
                </c:pt>
                <c:pt idx="25741">
                  <c:v>25.74</c:v>
                </c:pt>
                <c:pt idx="25742">
                  <c:v>25.741</c:v>
                </c:pt>
                <c:pt idx="25743">
                  <c:v>25.742000000000001</c:v>
                </c:pt>
                <c:pt idx="25744">
                  <c:v>25.742999999999999</c:v>
                </c:pt>
                <c:pt idx="25745">
                  <c:v>25.744</c:v>
                </c:pt>
                <c:pt idx="25746">
                  <c:v>25.745000000000001</c:v>
                </c:pt>
                <c:pt idx="25747">
                  <c:v>25.745999999999999</c:v>
                </c:pt>
                <c:pt idx="25748">
                  <c:v>25.747</c:v>
                </c:pt>
                <c:pt idx="25749">
                  <c:v>25.748000000000001</c:v>
                </c:pt>
                <c:pt idx="25750">
                  <c:v>25.748999999999999</c:v>
                </c:pt>
                <c:pt idx="25751">
                  <c:v>25.75</c:v>
                </c:pt>
                <c:pt idx="25752">
                  <c:v>25.751000000000001</c:v>
                </c:pt>
                <c:pt idx="25753">
                  <c:v>25.751999999999999</c:v>
                </c:pt>
                <c:pt idx="25754">
                  <c:v>25.753</c:v>
                </c:pt>
                <c:pt idx="25755">
                  <c:v>25.754000000000001</c:v>
                </c:pt>
                <c:pt idx="25756">
                  <c:v>25.754999999999999</c:v>
                </c:pt>
                <c:pt idx="25757">
                  <c:v>25.756</c:v>
                </c:pt>
                <c:pt idx="25758">
                  <c:v>25.757000000000001</c:v>
                </c:pt>
                <c:pt idx="25759">
                  <c:v>25.757999999999999</c:v>
                </c:pt>
                <c:pt idx="25760">
                  <c:v>25.759</c:v>
                </c:pt>
                <c:pt idx="25761">
                  <c:v>25.76</c:v>
                </c:pt>
                <c:pt idx="25762">
                  <c:v>25.760999999999999</c:v>
                </c:pt>
                <c:pt idx="25763">
                  <c:v>25.762</c:v>
                </c:pt>
                <c:pt idx="25764">
                  <c:v>25.763000000000002</c:v>
                </c:pt>
                <c:pt idx="25765">
                  <c:v>25.763999999999999</c:v>
                </c:pt>
                <c:pt idx="25766">
                  <c:v>25.765000000000001</c:v>
                </c:pt>
                <c:pt idx="25767">
                  <c:v>25.765999999999998</c:v>
                </c:pt>
                <c:pt idx="25768">
                  <c:v>25.766999999999999</c:v>
                </c:pt>
                <c:pt idx="25769">
                  <c:v>25.768000000000001</c:v>
                </c:pt>
                <c:pt idx="25770">
                  <c:v>25.768999999999998</c:v>
                </c:pt>
                <c:pt idx="25771">
                  <c:v>25.77</c:v>
                </c:pt>
                <c:pt idx="25772">
                  <c:v>25.771000000000001</c:v>
                </c:pt>
                <c:pt idx="25773">
                  <c:v>25.771999999999998</c:v>
                </c:pt>
                <c:pt idx="25774">
                  <c:v>25.773</c:v>
                </c:pt>
                <c:pt idx="25775">
                  <c:v>25.774000000000001</c:v>
                </c:pt>
                <c:pt idx="25776">
                  <c:v>25.774999999999999</c:v>
                </c:pt>
                <c:pt idx="25777">
                  <c:v>25.776</c:v>
                </c:pt>
                <c:pt idx="25778">
                  <c:v>25.777000000000001</c:v>
                </c:pt>
                <c:pt idx="25779">
                  <c:v>25.777999999999999</c:v>
                </c:pt>
                <c:pt idx="25780">
                  <c:v>25.779</c:v>
                </c:pt>
                <c:pt idx="25781">
                  <c:v>25.78</c:v>
                </c:pt>
                <c:pt idx="25782">
                  <c:v>25.780999999999999</c:v>
                </c:pt>
                <c:pt idx="25783">
                  <c:v>25.782</c:v>
                </c:pt>
                <c:pt idx="25784">
                  <c:v>25.783000000000001</c:v>
                </c:pt>
                <c:pt idx="25785">
                  <c:v>25.783999999999999</c:v>
                </c:pt>
                <c:pt idx="25786">
                  <c:v>25.785</c:v>
                </c:pt>
                <c:pt idx="25787">
                  <c:v>25.786000000000001</c:v>
                </c:pt>
                <c:pt idx="25788">
                  <c:v>25.786999999999999</c:v>
                </c:pt>
                <c:pt idx="25789">
                  <c:v>25.788</c:v>
                </c:pt>
                <c:pt idx="25790">
                  <c:v>25.789000000000001</c:v>
                </c:pt>
                <c:pt idx="25791">
                  <c:v>25.79</c:v>
                </c:pt>
                <c:pt idx="25792">
                  <c:v>25.791</c:v>
                </c:pt>
                <c:pt idx="25793">
                  <c:v>25.792000000000002</c:v>
                </c:pt>
                <c:pt idx="25794">
                  <c:v>25.792999999999999</c:v>
                </c:pt>
                <c:pt idx="25795">
                  <c:v>25.794</c:v>
                </c:pt>
                <c:pt idx="25796">
                  <c:v>25.795000000000002</c:v>
                </c:pt>
                <c:pt idx="25797">
                  <c:v>25.795999999999999</c:v>
                </c:pt>
                <c:pt idx="25798">
                  <c:v>25.797000000000001</c:v>
                </c:pt>
                <c:pt idx="25799">
                  <c:v>25.797999999999998</c:v>
                </c:pt>
                <c:pt idx="25800">
                  <c:v>25.798999999999999</c:v>
                </c:pt>
                <c:pt idx="25801">
                  <c:v>25.8</c:v>
                </c:pt>
                <c:pt idx="25802">
                  <c:v>25.800999999999998</c:v>
                </c:pt>
                <c:pt idx="25803">
                  <c:v>25.802</c:v>
                </c:pt>
                <c:pt idx="25804">
                  <c:v>25.803000000000001</c:v>
                </c:pt>
                <c:pt idx="25805">
                  <c:v>25.803999999999998</c:v>
                </c:pt>
                <c:pt idx="25806">
                  <c:v>25.805</c:v>
                </c:pt>
                <c:pt idx="25807">
                  <c:v>25.806000000000001</c:v>
                </c:pt>
                <c:pt idx="25808">
                  <c:v>25.806999999999999</c:v>
                </c:pt>
                <c:pt idx="25809">
                  <c:v>25.808</c:v>
                </c:pt>
                <c:pt idx="25810">
                  <c:v>25.809000000000001</c:v>
                </c:pt>
                <c:pt idx="25811">
                  <c:v>25.81</c:v>
                </c:pt>
                <c:pt idx="25812">
                  <c:v>25.811</c:v>
                </c:pt>
                <c:pt idx="25813">
                  <c:v>25.812000000000001</c:v>
                </c:pt>
                <c:pt idx="25814">
                  <c:v>25.812999999999999</c:v>
                </c:pt>
                <c:pt idx="25815">
                  <c:v>25.814</c:v>
                </c:pt>
                <c:pt idx="25816">
                  <c:v>25.815000000000001</c:v>
                </c:pt>
                <c:pt idx="25817">
                  <c:v>25.815999999999999</c:v>
                </c:pt>
                <c:pt idx="25818">
                  <c:v>25.817</c:v>
                </c:pt>
                <c:pt idx="25819">
                  <c:v>25.818000000000001</c:v>
                </c:pt>
                <c:pt idx="25820">
                  <c:v>25.818999999999999</c:v>
                </c:pt>
                <c:pt idx="25821">
                  <c:v>25.82</c:v>
                </c:pt>
                <c:pt idx="25822">
                  <c:v>25.821000000000002</c:v>
                </c:pt>
                <c:pt idx="25823">
                  <c:v>25.821999999999999</c:v>
                </c:pt>
                <c:pt idx="25824">
                  <c:v>25.823</c:v>
                </c:pt>
                <c:pt idx="25825">
                  <c:v>25.824000000000002</c:v>
                </c:pt>
                <c:pt idx="25826">
                  <c:v>25.824999999999999</c:v>
                </c:pt>
                <c:pt idx="25827">
                  <c:v>25.826000000000001</c:v>
                </c:pt>
                <c:pt idx="25828">
                  <c:v>25.827000000000002</c:v>
                </c:pt>
                <c:pt idx="25829">
                  <c:v>25.827999999999999</c:v>
                </c:pt>
                <c:pt idx="25830">
                  <c:v>25.829000000000001</c:v>
                </c:pt>
                <c:pt idx="25831">
                  <c:v>25.83</c:v>
                </c:pt>
                <c:pt idx="25832">
                  <c:v>25.831</c:v>
                </c:pt>
                <c:pt idx="25833">
                  <c:v>25.832000000000001</c:v>
                </c:pt>
                <c:pt idx="25834">
                  <c:v>25.832999999999998</c:v>
                </c:pt>
                <c:pt idx="25835">
                  <c:v>25.834</c:v>
                </c:pt>
                <c:pt idx="25836">
                  <c:v>25.835000000000001</c:v>
                </c:pt>
                <c:pt idx="25837">
                  <c:v>25.835999999999999</c:v>
                </c:pt>
                <c:pt idx="25838">
                  <c:v>25.837</c:v>
                </c:pt>
                <c:pt idx="25839">
                  <c:v>25.838000000000001</c:v>
                </c:pt>
                <c:pt idx="25840">
                  <c:v>25.838999999999999</c:v>
                </c:pt>
                <c:pt idx="25841">
                  <c:v>25.84</c:v>
                </c:pt>
                <c:pt idx="25842">
                  <c:v>25.841000000000001</c:v>
                </c:pt>
                <c:pt idx="25843">
                  <c:v>25.841999999999999</c:v>
                </c:pt>
                <c:pt idx="25844">
                  <c:v>25.843</c:v>
                </c:pt>
                <c:pt idx="25845">
                  <c:v>25.844000000000001</c:v>
                </c:pt>
                <c:pt idx="25846">
                  <c:v>25.844999999999999</c:v>
                </c:pt>
                <c:pt idx="25847">
                  <c:v>25.846</c:v>
                </c:pt>
                <c:pt idx="25848">
                  <c:v>25.847000000000001</c:v>
                </c:pt>
                <c:pt idx="25849">
                  <c:v>25.847999999999999</c:v>
                </c:pt>
                <c:pt idx="25850">
                  <c:v>25.849</c:v>
                </c:pt>
                <c:pt idx="25851">
                  <c:v>25.85</c:v>
                </c:pt>
                <c:pt idx="25852">
                  <c:v>25.850999999999999</c:v>
                </c:pt>
                <c:pt idx="25853">
                  <c:v>25.852</c:v>
                </c:pt>
                <c:pt idx="25854">
                  <c:v>25.853000000000002</c:v>
                </c:pt>
                <c:pt idx="25855">
                  <c:v>25.853999999999999</c:v>
                </c:pt>
                <c:pt idx="25856">
                  <c:v>25.855</c:v>
                </c:pt>
                <c:pt idx="25857">
                  <c:v>25.856000000000002</c:v>
                </c:pt>
                <c:pt idx="25858">
                  <c:v>25.856999999999999</c:v>
                </c:pt>
                <c:pt idx="25859">
                  <c:v>25.858000000000001</c:v>
                </c:pt>
                <c:pt idx="25860">
                  <c:v>25.859000000000002</c:v>
                </c:pt>
                <c:pt idx="25861">
                  <c:v>25.86</c:v>
                </c:pt>
                <c:pt idx="25862">
                  <c:v>25.861000000000001</c:v>
                </c:pt>
                <c:pt idx="25863">
                  <c:v>25.861999999999998</c:v>
                </c:pt>
                <c:pt idx="25864">
                  <c:v>25.863</c:v>
                </c:pt>
                <c:pt idx="25865">
                  <c:v>25.864000000000001</c:v>
                </c:pt>
                <c:pt idx="25866">
                  <c:v>25.864999999999998</c:v>
                </c:pt>
                <c:pt idx="25867">
                  <c:v>25.866</c:v>
                </c:pt>
                <c:pt idx="25868">
                  <c:v>25.867000000000001</c:v>
                </c:pt>
                <c:pt idx="25869">
                  <c:v>25.867999999999999</c:v>
                </c:pt>
                <c:pt idx="25870">
                  <c:v>25.869</c:v>
                </c:pt>
                <c:pt idx="25871">
                  <c:v>25.87</c:v>
                </c:pt>
                <c:pt idx="25872">
                  <c:v>25.870999999999999</c:v>
                </c:pt>
                <c:pt idx="25873">
                  <c:v>25.872</c:v>
                </c:pt>
                <c:pt idx="25874">
                  <c:v>25.873000000000001</c:v>
                </c:pt>
                <c:pt idx="25875">
                  <c:v>25.873999999999999</c:v>
                </c:pt>
                <c:pt idx="25876">
                  <c:v>25.875</c:v>
                </c:pt>
                <c:pt idx="25877">
                  <c:v>25.876000000000001</c:v>
                </c:pt>
                <c:pt idx="25878">
                  <c:v>25.876999999999999</c:v>
                </c:pt>
                <c:pt idx="25879">
                  <c:v>25.878</c:v>
                </c:pt>
                <c:pt idx="25880">
                  <c:v>25.879000000000001</c:v>
                </c:pt>
                <c:pt idx="25881">
                  <c:v>25.88</c:v>
                </c:pt>
                <c:pt idx="25882">
                  <c:v>25.881</c:v>
                </c:pt>
                <c:pt idx="25883">
                  <c:v>25.882000000000001</c:v>
                </c:pt>
                <c:pt idx="25884">
                  <c:v>25.882999999999999</c:v>
                </c:pt>
                <c:pt idx="25885">
                  <c:v>25.884</c:v>
                </c:pt>
                <c:pt idx="25886">
                  <c:v>25.885000000000002</c:v>
                </c:pt>
                <c:pt idx="25887">
                  <c:v>25.885999999999999</c:v>
                </c:pt>
                <c:pt idx="25888">
                  <c:v>25.887</c:v>
                </c:pt>
                <c:pt idx="25889">
                  <c:v>25.888000000000002</c:v>
                </c:pt>
                <c:pt idx="25890">
                  <c:v>25.888999999999999</c:v>
                </c:pt>
                <c:pt idx="25891">
                  <c:v>25.89</c:v>
                </c:pt>
                <c:pt idx="25892">
                  <c:v>25.890999999999998</c:v>
                </c:pt>
                <c:pt idx="25893">
                  <c:v>25.891999999999999</c:v>
                </c:pt>
                <c:pt idx="25894">
                  <c:v>25.893000000000001</c:v>
                </c:pt>
                <c:pt idx="25895">
                  <c:v>25.893999999999998</c:v>
                </c:pt>
                <c:pt idx="25896">
                  <c:v>25.895</c:v>
                </c:pt>
                <c:pt idx="25897">
                  <c:v>25.896000000000001</c:v>
                </c:pt>
                <c:pt idx="25898">
                  <c:v>25.896999999999998</c:v>
                </c:pt>
                <c:pt idx="25899">
                  <c:v>25.898</c:v>
                </c:pt>
                <c:pt idx="25900">
                  <c:v>25.899000000000001</c:v>
                </c:pt>
                <c:pt idx="25901">
                  <c:v>25.9</c:v>
                </c:pt>
                <c:pt idx="25902">
                  <c:v>25.901</c:v>
                </c:pt>
                <c:pt idx="25903">
                  <c:v>25.902000000000001</c:v>
                </c:pt>
                <c:pt idx="25904">
                  <c:v>25.902999999999999</c:v>
                </c:pt>
                <c:pt idx="25905">
                  <c:v>25.904</c:v>
                </c:pt>
                <c:pt idx="25906">
                  <c:v>25.905000000000001</c:v>
                </c:pt>
                <c:pt idx="25907">
                  <c:v>25.905999999999999</c:v>
                </c:pt>
                <c:pt idx="25908">
                  <c:v>25.907</c:v>
                </c:pt>
                <c:pt idx="25909">
                  <c:v>25.908000000000001</c:v>
                </c:pt>
                <c:pt idx="25910">
                  <c:v>25.908999999999999</c:v>
                </c:pt>
                <c:pt idx="25911">
                  <c:v>25.91</c:v>
                </c:pt>
                <c:pt idx="25912">
                  <c:v>25.911000000000001</c:v>
                </c:pt>
                <c:pt idx="25913">
                  <c:v>25.911999999999999</c:v>
                </c:pt>
                <c:pt idx="25914">
                  <c:v>25.913</c:v>
                </c:pt>
                <c:pt idx="25915">
                  <c:v>25.914000000000001</c:v>
                </c:pt>
                <c:pt idx="25916">
                  <c:v>25.914999999999999</c:v>
                </c:pt>
                <c:pt idx="25917">
                  <c:v>25.916</c:v>
                </c:pt>
                <c:pt idx="25918">
                  <c:v>25.917000000000002</c:v>
                </c:pt>
                <c:pt idx="25919">
                  <c:v>25.917999999999999</c:v>
                </c:pt>
                <c:pt idx="25920">
                  <c:v>25.919</c:v>
                </c:pt>
                <c:pt idx="25921">
                  <c:v>25.92</c:v>
                </c:pt>
                <c:pt idx="25922">
                  <c:v>25.920999999999999</c:v>
                </c:pt>
                <c:pt idx="25923">
                  <c:v>25.922000000000001</c:v>
                </c:pt>
                <c:pt idx="25924">
                  <c:v>25.922999999999998</c:v>
                </c:pt>
                <c:pt idx="25925">
                  <c:v>25.923999999999999</c:v>
                </c:pt>
                <c:pt idx="25926">
                  <c:v>25.925000000000001</c:v>
                </c:pt>
                <c:pt idx="25927">
                  <c:v>25.925999999999998</c:v>
                </c:pt>
                <c:pt idx="25928">
                  <c:v>25.927</c:v>
                </c:pt>
                <c:pt idx="25929">
                  <c:v>25.928000000000001</c:v>
                </c:pt>
                <c:pt idx="25930">
                  <c:v>25.928999999999998</c:v>
                </c:pt>
                <c:pt idx="25931">
                  <c:v>25.93</c:v>
                </c:pt>
                <c:pt idx="25932">
                  <c:v>25.931000000000001</c:v>
                </c:pt>
                <c:pt idx="25933">
                  <c:v>25.931999999999999</c:v>
                </c:pt>
                <c:pt idx="25934">
                  <c:v>25.933</c:v>
                </c:pt>
                <c:pt idx="25935">
                  <c:v>25.934000000000001</c:v>
                </c:pt>
                <c:pt idx="25936">
                  <c:v>25.934999999999999</c:v>
                </c:pt>
                <c:pt idx="25937">
                  <c:v>25.936</c:v>
                </c:pt>
                <c:pt idx="25938">
                  <c:v>25.937000000000001</c:v>
                </c:pt>
                <c:pt idx="25939">
                  <c:v>25.937999999999999</c:v>
                </c:pt>
                <c:pt idx="25940">
                  <c:v>25.939</c:v>
                </c:pt>
                <c:pt idx="25941">
                  <c:v>25.94</c:v>
                </c:pt>
                <c:pt idx="25942">
                  <c:v>25.940999999999999</c:v>
                </c:pt>
                <c:pt idx="25943">
                  <c:v>25.942</c:v>
                </c:pt>
                <c:pt idx="25944">
                  <c:v>25.943000000000001</c:v>
                </c:pt>
                <c:pt idx="25945">
                  <c:v>25.943999999999999</c:v>
                </c:pt>
                <c:pt idx="25946">
                  <c:v>25.945</c:v>
                </c:pt>
                <c:pt idx="25947">
                  <c:v>25.946000000000002</c:v>
                </c:pt>
                <c:pt idx="25948">
                  <c:v>25.946999999999999</c:v>
                </c:pt>
                <c:pt idx="25949">
                  <c:v>25.948</c:v>
                </c:pt>
                <c:pt idx="25950">
                  <c:v>25.949000000000002</c:v>
                </c:pt>
                <c:pt idx="25951">
                  <c:v>25.95</c:v>
                </c:pt>
                <c:pt idx="25952">
                  <c:v>25.951000000000001</c:v>
                </c:pt>
                <c:pt idx="25953">
                  <c:v>25.952000000000002</c:v>
                </c:pt>
                <c:pt idx="25954">
                  <c:v>25.952999999999999</c:v>
                </c:pt>
                <c:pt idx="25955">
                  <c:v>25.954000000000001</c:v>
                </c:pt>
                <c:pt idx="25956">
                  <c:v>25.954999999999998</c:v>
                </c:pt>
                <c:pt idx="25957">
                  <c:v>25.956</c:v>
                </c:pt>
                <c:pt idx="25958">
                  <c:v>25.957000000000001</c:v>
                </c:pt>
                <c:pt idx="25959">
                  <c:v>25.957999999999998</c:v>
                </c:pt>
                <c:pt idx="25960">
                  <c:v>25.959</c:v>
                </c:pt>
                <c:pt idx="25961">
                  <c:v>25.96</c:v>
                </c:pt>
                <c:pt idx="25962">
                  <c:v>25.960999999999999</c:v>
                </c:pt>
                <c:pt idx="25963">
                  <c:v>25.962</c:v>
                </c:pt>
                <c:pt idx="25964">
                  <c:v>25.963000000000001</c:v>
                </c:pt>
                <c:pt idx="25965">
                  <c:v>25.963999999999999</c:v>
                </c:pt>
                <c:pt idx="25966">
                  <c:v>25.965</c:v>
                </c:pt>
                <c:pt idx="25967">
                  <c:v>25.966000000000001</c:v>
                </c:pt>
                <c:pt idx="25968">
                  <c:v>25.966999999999999</c:v>
                </c:pt>
                <c:pt idx="25969">
                  <c:v>25.968</c:v>
                </c:pt>
                <c:pt idx="25970">
                  <c:v>25.969000000000001</c:v>
                </c:pt>
                <c:pt idx="25971">
                  <c:v>25.97</c:v>
                </c:pt>
                <c:pt idx="25972">
                  <c:v>25.971</c:v>
                </c:pt>
                <c:pt idx="25973">
                  <c:v>25.972000000000001</c:v>
                </c:pt>
                <c:pt idx="25974">
                  <c:v>25.972999999999999</c:v>
                </c:pt>
                <c:pt idx="25975">
                  <c:v>25.974</c:v>
                </c:pt>
                <c:pt idx="25976">
                  <c:v>25.975000000000001</c:v>
                </c:pt>
                <c:pt idx="25977">
                  <c:v>25.975999999999999</c:v>
                </c:pt>
                <c:pt idx="25978">
                  <c:v>25.977</c:v>
                </c:pt>
                <c:pt idx="25979">
                  <c:v>25.978000000000002</c:v>
                </c:pt>
                <c:pt idx="25980">
                  <c:v>25.978999999999999</c:v>
                </c:pt>
                <c:pt idx="25981">
                  <c:v>25.98</c:v>
                </c:pt>
                <c:pt idx="25982">
                  <c:v>25.981000000000002</c:v>
                </c:pt>
                <c:pt idx="25983">
                  <c:v>25.981999999999999</c:v>
                </c:pt>
                <c:pt idx="25984">
                  <c:v>25.983000000000001</c:v>
                </c:pt>
                <c:pt idx="25985">
                  <c:v>25.984000000000002</c:v>
                </c:pt>
                <c:pt idx="25986">
                  <c:v>25.984999999999999</c:v>
                </c:pt>
                <c:pt idx="25987">
                  <c:v>25.986000000000001</c:v>
                </c:pt>
                <c:pt idx="25988">
                  <c:v>25.986999999999998</c:v>
                </c:pt>
                <c:pt idx="25989">
                  <c:v>25.988</c:v>
                </c:pt>
                <c:pt idx="25990">
                  <c:v>25.989000000000001</c:v>
                </c:pt>
                <c:pt idx="25991">
                  <c:v>25.99</c:v>
                </c:pt>
                <c:pt idx="25992">
                  <c:v>25.991</c:v>
                </c:pt>
                <c:pt idx="25993">
                  <c:v>25.992000000000001</c:v>
                </c:pt>
                <c:pt idx="25994">
                  <c:v>25.992999999999999</c:v>
                </c:pt>
                <c:pt idx="25995">
                  <c:v>25.994</c:v>
                </c:pt>
                <c:pt idx="25996">
                  <c:v>25.995000000000001</c:v>
                </c:pt>
                <c:pt idx="25997">
                  <c:v>25.995999999999999</c:v>
                </c:pt>
                <c:pt idx="25998">
                  <c:v>25.997</c:v>
                </c:pt>
                <c:pt idx="25999">
                  <c:v>25.998000000000001</c:v>
                </c:pt>
                <c:pt idx="26000">
                  <c:v>25.998999999999999</c:v>
                </c:pt>
                <c:pt idx="26001">
                  <c:v>26</c:v>
                </c:pt>
                <c:pt idx="26002">
                  <c:v>26.001000000000001</c:v>
                </c:pt>
                <c:pt idx="26003">
                  <c:v>26.001999999999999</c:v>
                </c:pt>
                <c:pt idx="26004">
                  <c:v>26.003</c:v>
                </c:pt>
                <c:pt idx="26005">
                  <c:v>26.004000000000001</c:v>
                </c:pt>
                <c:pt idx="26006">
                  <c:v>26.004999999999999</c:v>
                </c:pt>
                <c:pt idx="26007">
                  <c:v>26.006</c:v>
                </c:pt>
                <c:pt idx="26008">
                  <c:v>26.007000000000001</c:v>
                </c:pt>
                <c:pt idx="26009">
                  <c:v>26.007999999999999</c:v>
                </c:pt>
                <c:pt idx="26010">
                  <c:v>26.009</c:v>
                </c:pt>
                <c:pt idx="26011">
                  <c:v>26.01</c:v>
                </c:pt>
                <c:pt idx="26012">
                  <c:v>26.010999999999999</c:v>
                </c:pt>
                <c:pt idx="26013">
                  <c:v>26.012</c:v>
                </c:pt>
                <c:pt idx="26014">
                  <c:v>26.013000000000002</c:v>
                </c:pt>
                <c:pt idx="26015">
                  <c:v>26.013999999999999</c:v>
                </c:pt>
                <c:pt idx="26016">
                  <c:v>26.015000000000001</c:v>
                </c:pt>
                <c:pt idx="26017">
                  <c:v>26.015999999999998</c:v>
                </c:pt>
                <c:pt idx="26018">
                  <c:v>26.016999999999999</c:v>
                </c:pt>
                <c:pt idx="26019">
                  <c:v>26.018000000000001</c:v>
                </c:pt>
                <c:pt idx="26020">
                  <c:v>26.018999999999998</c:v>
                </c:pt>
                <c:pt idx="26021">
                  <c:v>26.02</c:v>
                </c:pt>
                <c:pt idx="26022">
                  <c:v>26.021000000000001</c:v>
                </c:pt>
                <c:pt idx="26023">
                  <c:v>26.021999999999998</c:v>
                </c:pt>
                <c:pt idx="26024">
                  <c:v>26.023</c:v>
                </c:pt>
                <c:pt idx="26025">
                  <c:v>26.024000000000001</c:v>
                </c:pt>
                <c:pt idx="26026">
                  <c:v>26.024999999999999</c:v>
                </c:pt>
                <c:pt idx="26027">
                  <c:v>26.026</c:v>
                </c:pt>
                <c:pt idx="26028">
                  <c:v>26.027000000000001</c:v>
                </c:pt>
                <c:pt idx="26029">
                  <c:v>26.027999999999999</c:v>
                </c:pt>
                <c:pt idx="26030">
                  <c:v>26.029</c:v>
                </c:pt>
                <c:pt idx="26031">
                  <c:v>26.03</c:v>
                </c:pt>
                <c:pt idx="26032">
                  <c:v>26.030999999999999</c:v>
                </c:pt>
                <c:pt idx="26033">
                  <c:v>26.032</c:v>
                </c:pt>
                <c:pt idx="26034">
                  <c:v>26.033000000000001</c:v>
                </c:pt>
                <c:pt idx="26035">
                  <c:v>26.033999999999999</c:v>
                </c:pt>
                <c:pt idx="26036">
                  <c:v>26.035</c:v>
                </c:pt>
                <c:pt idx="26037">
                  <c:v>26.036000000000001</c:v>
                </c:pt>
                <c:pt idx="26038">
                  <c:v>26.036999999999999</c:v>
                </c:pt>
                <c:pt idx="26039">
                  <c:v>26.038</c:v>
                </c:pt>
                <c:pt idx="26040">
                  <c:v>26.039000000000001</c:v>
                </c:pt>
                <c:pt idx="26041">
                  <c:v>26.04</c:v>
                </c:pt>
                <c:pt idx="26042">
                  <c:v>26.041</c:v>
                </c:pt>
                <c:pt idx="26043">
                  <c:v>26.042000000000002</c:v>
                </c:pt>
                <c:pt idx="26044">
                  <c:v>26.042999999999999</c:v>
                </c:pt>
                <c:pt idx="26045">
                  <c:v>26.044</c:v>
                </c:pt>
                <c:pt idx="26046">
                  <c:v>26.045000000000002</c:v>
                </c:pt>
                <c:pt idx="26047">
                  <c:v>26.045999999999999</c:v>
                </c:pt>
                <c:pt idx="26048">
                  <c:v>26.047000000000001</c:v>
                </c:pt>
                <c:pt idx="26049">
                  <c:v>26.047999999999998</c:v>
                </c:pt>
                <c:pt idx="26050">
                  <c:v>26.048999999999999</c:v>
                </c:pt>
                <c:pt idx="26051">
                  <c:v>26.05</c:v>
                </c:pt>
                <c:pt idx="26052">
                  <c:v>26.050999999999998</c:v>
                </c:pt>
                <c:pt idx="26053">
                  <c:v>26.052</c:v>
                </c:pt>
                <c:pt idx="26054">
                  <c:v>26.053000000000001</c:v>
                </c:pt>
                <c:pt idx="26055">
                  <c:v>26.053999999999998</c:v>
                </c:pt>
                <c:pt idx="26056">
                  <c:v>26.055</c:v>
                </c:pt>
                <c:pt idx="26057">
                  <c:v>26.056000000000001</c:v>
                </c:pt>
                <c:pt idx="26058">
                  <c:v>26.056999999999999</c:v>
                </c:pt>
                <c:pt idx="26059">
                  <c:v>26.058</c:v>
                </c:pt>
                <c:pt idx="26060">
                  <c:v>26.059000000000001</c:v>
                </c:pt>
                <c:pt idx="26061">
                  <c:v>26.06</c:v>
                </c:pt>
                <c:pt idx="26062">
                  <c:v>26.061</c:v>
                </c:pt>
                <c:pt idx="26063">
                  <c:v>26.062000000000001</c:v>
                </c:pt>
                <c:pt idx="26064">
                  <c:v>26.062999999999999</c:v>
                </c:pt>
                <c:pt idx="26065">
                  <c:v>26.064</c:v>
                </c:pt>
                <c:pt idx="26066">
                  <c:v>26.065000000000001</c:v>
                </c:pt>
                <c:pt idx="26067">
                  <c:v>26.065999999999999</c:v>
                </c:pt>
                <c:pt idx="26068">
                  <c:v>26.067</c:v>
                </c:pt>
                <c:pt idx="26069">
                  <c:v>26.068000000000001</c:v>
                </c:pt>
                <c:pt idx="26070">
                  <c:v>26.068999999999999</c:v>
                </c:pt>
                <c:pt idx="26071">
                  <c:v>26.07</c:v>
                </c:pt>
                <c:pt idx="26072">
                  <c:v>26.071000000000002</c:v>
                </c:pt>
                <c:pt idx="26073">
                  <c:v>26.071999999999999</c:v>
                </c:pt>
                <c:pt idx="26074">
                  <c:v>26.073</c:v>
                </c:pt>
                <c:pt idx="26075">
                  <c:v>26.074000000000002</c:v>
                </c:pt>
                <c:pt idx="26076">
                  <c:v>26.074999999999999</c:v>
                </c:pt>
                <c:pt idx="26077">
                  <c:v>26.076000000000001</c:v>
                </c:pt>
                <c:pt idx="26078">
                  <c:v>26.077000000000002</c:v>
                </c:pt>
                <c:pt idx="26079">
                  <c:v>26.077999999999999</c:v>
                </c:pt>
                <c:pt idx="26080">
                  <c:v>26.079000000000001</c:v>
                </c:pt>
                <c:pt idx="26081">
                  <c:v>26.08</c:v>
                </c:pt>
                <c:pt idx="26082">
                  <c:v>26.081</c:v>
                </c:pt>
                <c:pt idx="26083">
                  <c:v>26.082000000000001</c:v>
                </c:pt>
                <c:pt idx="26084">
                  <c:v>26.082999999999998</c:v>
                </c:pt>
                <c:pt idx="26085">
                  <c:v>26.084</c:v>
                </c:pt>
                <c:pt idx="26086">
                  <c:v>26.085000000000001</c:v>
                </c:pt>
                <c:pt idx="26087">
                  <c:v>26.085999999999999</c:v>
                </c:pt>
                <c:pt idx="26088">
                  <c:v>26.087</c:v>
                </c:pt>
                <c:pt idx="26089">
                  <c:v>26.088000000000001</c:v>
                </c:pt>
                <c:pt idx="26090">
                  <c:v>26.088999999999999</c:v>
                </c:pt>
                <c:pt idx="26091">
                  <c:v>26.09</c:v>
                </c:pt>
                <c:pt idx="26092">
                  <c:v>26.091000000000001</c:v>
                </c:pt>
                <c:pt idx="26093">
                  <c:v>26.091999999999999</c:v>
                </c:pt>
                <c:pt idx="26094">
                  <c:v>26.093</c:v>
                </c:pt>
                <c:pt idx="26095">
                  <c:v>26.094000000000001</c:v>
                </c:pt>
                <c:pt idx="26096">
                  <c:v>26.094999999999999</c:v>
                </c:pt>
                <c:pt idx="26097">
                  <c:v>26.096</c:v>
                </c:pt>
                <c:pt idx="26098">
                  <c:v>26.097000000000001</c:v>
                </c:pt>
                <c:pt idx="26099">
                  <c:v>26.097999999999999</c:v>
                </c:pt>
                <c:pt idx="26100">
                  <c:v>26.099</c:v>
                </c:pt>
                <c:pt idx="26101">
                  <c:v>26.1</c:v>
                </c:pt>
                <c:pt idx="26102">
                  <c:v>26.100999999999999</c:v>
                </c:pt>
                <c:pt idx="26103">
                  <c:v>26.102</c:v>
                </c:pt>
                <c:pt idx="26104">
                  <c:v>26.103000000000002</c:v>
                </c:pt>
                <c:pt idx="26105">
                  <c:v>26.103999999999999</c:v>
                </c:pt>
                <c:pt idx="26106">
                  <c:v>26.105</c:v>
                </c:pt>
                <c:pt idx="26107">
                  <c:v>26.106000000000002</c:v>
                </c:pt>
                <c:pt idx="26108">
                  <c:v>26.106999999999999</c:v>
                </c:pt>
                <c:pt idx="26109">
                  <c:v>26.108000000000001</c:v>
                </c:pt>
                <c:pt idx="26110">
                  <c:v>26.109000000000002</c:v>
                </c:pt>
                <c:pt idx="26111">
                  <c:v>26.11</c:v>
                </c:pt>
                <c:pt idx="26112">
                  <c:v>26.111000000000001</c:v>
                </c:pt>
                <c:pt idx="26113">
                  <c:v>26.111999999999998</c:v>
                </c:pt>
                <c:pt idx="26114">
                  <c:v>26.113</c:v>
                </c:pt>
                <c:pt idx="26115">
                  <c:v>26.114000000000001</c:v>
                </c:pt>
                <c:pt idx="26116">
                  <c:v>26.114999999999998</c:v>
                </c:pt>
                <c:pt idx="26117">
                  <c:v>26.116</c:v>
                </c:pt>
                <c:pt idx="26118">
                  <c:v>26.117000000000001</c:v>
                </c:pt>
                <c:pt idx="26119">
                  <c:v>26.117999999999999</c:v>
                </c:pt>
                <c:pt idx="26120">
                  <c:v>26.119</c:v>
                </c:pt>
                <c:pt idx="26121">
                  <c:v>26.12</c:v>
                </c:pt>
                <c:pt idx="26122">
                  <c:v>26.120999999999999</c:v>
                </c:pt>
                <c:pt idx="26123">
                  <c:v>26.122</c:v>
                </c:pt>
                <c:pt idx="26124">
                  <c:v>26.123000000000001</c:v>
                </c:pt>
                <c:pt idx="26125">
                  <c:v>26.123999999999999</c:v>
                </c:pt>
                <c:pt idx="26126">
                  <c:v>26.125</c:v>
                </c:pt>
                <c:pt idx="26127">
                  <c:v>26.126000000000001</c:v>
                </c:pt>
                <c:pt idx="26128">
                  <c:v>26.126999999999999</c:v>
                </c:pt>
                <c:pt idx="26129">
                  <c:v>26.128</c:v>
                </c:pt>
                <c:pt idx="26130">
                  <c:v>26.129000000000001</c:v>
                </c:pt>
                <c:pt idx="26131">
                  <c:v>26.13</c:v>
                </c:pt>
                <c:pt idx="26132">
                  <c:v>26.131</c:v>
                </c:pt>
                <c:pt idx="26133">
                  <c:v>26.132000000000001</c:v>
                </c:pt>
                <c:pt idx="26134">
                  <c:v>26.132999999999999</c:v>
                </c:pt>
                <c:pt idx="26135">
                  <c:v>26.134</c:v>
                </c:pt>
                <c:pt idx="26136">
                  <c:v>26.135000000000002</c:v>
                </c:pt>
                <c:pt idx="26137">
                  <c:v>26.135999999999999</c:v>
                </c:pt>
                <c:pt idx="26138">
                  <c:v>26.137</c:v>
                </c:pt>
                <c:pt idx="26139">
                  <c:v>26.138000000000002</c:v>
                </c:pt>
                <c:pt idx="26140">
                  <c:v>26.138999999999999</c:v>
                </c:pt>
                <c:pt idx="26141">
                  <c:v>26.14</c:v>
                </c:pt>
                <c:pt idx="26142">
                  <c:v>26.140999999999998</c:v>
                </c:pt>
                <c:pt idx="26143">
                  <c:v>26.141999999999999</c:v>
                </c:pt>
                <c:pt idx="26144">
                  <c:v>26.143000000000001</c:v>
                </c:pt>
                <c:pt idx="26145">
                  <c:v>26.143999999999998</c:v>
                </c:pt>
                <c:pt idx="26146">
                  <c:v>26.145</c:v>
                </c:pt>
                <c:pt idx="26147">
                  <c:v>26.146000000000001</c:v>
                </c:pt>
                <c:pt idx="26148">
                  <c:v>26.146999999999998</c:v>
                </c:pt>
                <c:pt idx="26149">
                  <c:v>26.148</c:v>
                </c:pt>
                <c:pt idx="26150">
                  <c:v>26.149000000000001</c:v>
                </c:pt>
                <c:pt idx="26151">
                  <c:v>26.15</c:v>
                </c:pt>
                <c:pt idx="26152">
                  <c:v>26.151</c:v>
                </c:pt>
                <c:pt idx="26153">
                  <c:v>26.152000000000001</c:v>
                </c:pt>
                <c:pt idx="26154">
                  <c:v>26.152999999999999</c:v>
                </c:pt>
                <c:pt idx="26155">
                  <c:v>26.154</c:v>
                </c:pt>
                <c:pt idx="26156">
                  <c:v>26.155000000000001</c:v>
                </c:pt>
                <c:pt idx="26157">
                  <c:v>26.155999999999999</c:v>
                </c:pt>
                <c:pt idx="26158">
                  <c:v>26.157</c:v>
                </c:pt>
                <c:pt idx="26159">
                  <c:v>26.158000000000001</c:v>
                </c:pt>
                <c:pt idx="26160">
                  <c:v>26.158999999999999</c:v>
                </c:pt>
                <c:pt idx="26161">
                  <c:v>26.16</c:v>
                </c:pt>
                <c:pt idx="26162">
                  <c:v>26.161000000000001</c:v>
                </c:pt>
                <c:pt idx="26163">
                  <c:v>26.161999999999999</c:v>
                </c:pt>
                <c:pt idx="26164">
                  <c:v>26.163</c:v>
                </c:pt>
                <c:pt idx="26165">
                  <c:v>26.164000000000001</c:v>
                </c:pt>
                <c:pt idx="26166">
                  <c:v>26.164999999999999</c:v>
                </c:pt>
                <c:pt idx="26167">
                  <c:v>26.166</c:v>
                </c:pt>
                <c:pt idx="26168">
                  <c:v>26.167000000000002</c:v>
                </c:pt>
                <c:pt idx="26169">
                  <c:v>26.167999999999999</c:v>
                </c:pt>
                <c:pt idx="26170">
                  <c:v>26.169</c:v>
                </c:pt>
                <c:pt idx="26171">
                  <c:v>26.17</c:v>
                </c:pt>
                <c:pt idx="26172">
                  <c:v>26.170999999999999</c:v>
                </c:pt>
                <c:pt idx="26173">
                  <c:v>26.172000000000001</c:v>
                </c:pt>
                <c:pt idx="26174">
                  <c:v>26.172999999999998</c:v>
                </c:pt>
                <c:pt idx="26175">
                  <c:v>26.173999999999999</c:v>
                </c:pt>
                <c:pt idx="26176">
                  <c:v>26.175000000000001</c:v>
                </c:pt>
                <c:pt idx="26177">
                  <c:v>26.175999999999998</c:v>
                </c:pt>
                <c:pt idx="26178">
                  <c:v>26.177</c:v>
                </c:pt>
                <c:pt idx="26179">
                  <c:v>26.178000000000001</c:v>
                </c:pt>
                <c:pt idx="26180">
                  <c:v>26.178999999999998</c:v>
                </c:pt>
                <c:pt idx="26181">
                  <c:v>26.18</c:v>
                </c:pt>
                <c:pt idx="26182">
                  <c:v>26.181000000000001</c:v>
                </c:pt>
                <c:pt idx="26183">
                  <c:v>26.181999999999999</c:v>
                </c:pt>
                <c:pt idx="26184">
                  <c:v>26.183</c:v>
                </c:pt>
                <c:pt idx="26185">
                  <c:v>26.184000000000001</c:v>
                </c:pt>
                <c:pt idx="26186">
                  <c:v>26.184999999999999</c:v>
                </c:pt>
                <c:pt idx="26187">
                  <c:v>26.186</c:v>
                </c:pt>
                <c:pt idx="26188">
                  <c:v>26.187000000000001</c:v>
                </c:pt>
                <c:pt idx="26189">
                  <c:v>26.187999999999999</c:v>
                </c:pt>
                <c:pt idx="26190">
                  <c:v>26.189</c:v>
                </c:pt>
                <c:pt idx="26191">
                  <c:v>26.19</c:v>
                </c:pt>
                <c:pt idx="26192">
                  <c:v>26.190999999999999</c:v>
                </c:pt>
                <c:pt idx="26193">
                  <c:v>26.192</c:v>
                </c:pt>
                <c:pt idx="26194">
                  <c:v>26.193000000000001</c:v>
                </c:pt>
                <c:pt idx="26195">
                  <c:v>26.193999999999999</c:v>
                </c:pt>
                <c:pt idx="26196">
                  <c:v>26.195</c:v>
                </c:pt>
                <c:pt idx="26197">
                  <c:v>26.196000000000002</c:v>
                </c:pt>
                <c:pt idx="26198">
                  <c:v>26.196999999999999</c:v>
                </c:pt>
                <c:pt idx="26199">
                  <c:v>26.198</c:v>
                </c:pt>
                <c:pt idx="26200">
                  <c:v>26.199000000000002</c:v>
                </c:pt>
                <c:pt idx="26201">
                  <c:v>26.2</c:v>
                </c:pt>
                <c:pt idx="26202">
                  <c:v>26.201000000000001</c:v>
                </c:pt>
                <c:pt idx="26203">
                  <c:v>26.202000000000002</c:v>
                </c:pt>
                <c:pt idx="26204">
                  <c:v>26.202999999999999</c:v>
                </c:pt>
                <c:pt idx="26205">
                  <c:v>26.204000000000001</c:v>
                </c:pt>
                <c:pt idx="26206">
                  <c:v>26.204999999999998</c:v>
                </c:pt>
                <c:pt idx="26207">
                  <c:v>26.206</c:v>
                </c:pt>
                <c:pt idx="26208">
                  <c:v>26.207000000000001</c:v>
                </c:pt>
                <c:pt idx="26209">
                  <c:v>26.207999999999998</c:v>
                </c:pt>
                <c:pt idx="26210">
                  <c:v>26.209</c:v>
                </c:pt>
                <c:pt idx="26211">
                  <c:v>26.21</c:v>
                </c:pt>
                <c:pt idx="26212">
                  <c:v>26.210999999999999</c:v>
                </c:pt>
                <c:pt idx="26213">
                  <c:v>26.212</c:v>
                </c:pt>
                <c:pt idx="26214">
                  <c:v>26.213000000000001</c:v>
                </c:pt>
                <c:pt idx="26215">
                  <c:v>26.213999999999999</c:v>
                </c:pt>
                <c:pt idx="26216">
                  <c:v>26.215</c:v>
                </c:pt>
                <c:pt idx="26217">
                  <c:v>26.216000000000001</c:v>
                </c:pt>
                <c:pt idx="26218">
                  <c:v>26.216999999999999</c:v>
                </c:pt>
                <c:pt idx="26219">
                  <c:v>26.218</c:v>
                </c:pt>
                <c:pt idx="26220">
                  <c:v>26.219000000000001</c:v>
                </c:pt>
                <c:pt idx="26221">
                  <c:v>26.22</c:v>
                </c:pt>
                <c:pt idx="26222">
                  <c:v>26.221</c:v>
                </c:pt>
                <c:pt idx="26223">
                  <c:v>26.222000000000001</c:v>
                </c:pt>
                <c:pt idx="26224">
                  <c:v>26.222999999999999</c:v>
                </c:pt>
                <c:pt idx="26225">
                  <c:v>26.224</c:v>
                </c:pt>
                <c:pt idx="26226">
                  <c:v>26.225000000000001</c:v>
                </c:pt>
                <c:pt idx="26227">
                  <c:v>26.225999999999999</c:v>
                </c:pt>
                <c:pt idx="26228">
                  <c:v>26.227</c:v>
                </c:pt>
                <c:pt idx="26229">
                  <c:v>26.228000000000002</c:v>
                </c:pt>
                <c:pt idx="26230">
                  <c:v>26.228999999999999</c:v>
                </c:pt>
                <c:pt idx="26231">
                  <c:v>26.23</c:v>
                </c:pt>
                <c:pt idx="26232">
                  <c:v>26.231000000000002</c:v>
                </c:pt>
                <c:pt idx="26233">
                  <c:v>26.231999999999999</c:v>
                </c:pt>
                <c:pt idx="26234">
                  <c:v>26.233000000000001</c:v>
                </c:pt>
                <c:pt idx="26235">
                  <c:v>26.234000000000002</c:v>
                </c:pt>
                <c:pt idx="26236">
                  <c:v>26.234999999999999</c:v>
                </c:pt>
                <c:pt idx="26237">
                  <c:v>26.236000000000001</c:v>
                </c:pt>
                <c:pt idx="26238">
                  <c:v>26.236999999999998</c:v>
                </c:pt>
                <c:pt idx="26239">
                  <c:v>26.238</c:v>
                </c:pt>
                <c:pt idx="26240">
                  <c:v>26.239000000000001</c:v>
                </c:pt>
                <c:pt idx="26241">
                  <c:v>26.24</c:v>
                </c:pt>
                <c:pt idx="26242">
                  <c:v>26.241</c:v>
                </c:pt>
                <c:pt idx="26243">
                  <c:v>26.242000000000001</c:v>
                </c:pt>
                <c:pt idx="26244">
                  <c:v>26.242999999999999</c:v>
                </c:pt>
                <c:pt idx="26245">
                  <c:v>26.244</c:v>
                </c:pt>
                <c:pt idx="26246">
                  <c:v>26.245000000000001</c:v>
                </c:pt>
                <c:pt idx="26247">
                  <c:v>26.245999999999999</c:v>
                </c:pt>
                <c:pt idx="26248">
                  <c:v>26.247</c:v>
                </c:pt>
                <c:pt idx="26249">
                  <c:v>26.248000000000001</c:v>
                </c:pt>
                <c:pt idx="26250">
                  <c:v>26.248999999999999</c:v>
                </c:pt>
                <c:pt idx="26251">
                  <c:v>26.25</c:v>
                </c:pt>
                <c:pt idx="26252">
                  <c:v>26.251000000000001</c:v>
                </c:pt>
                <c:pt idx="26253">
                  <c:v>26.251999999999999</c:v>
                </c:pt>
                <c:pt idx="26254">
                  <c:v>26.253</c:v>
                </c:pt>
                <c:pt idx="26255">
                  <c:v>26.254000000000001</c:v>
                </c:pt>
                <c:pt idx="26256">
                  <c:v>26.254999999999999</c:v>
                </c:pt>
                <c:pt idx="26257">
                  <c:v>26.256</c:v>
                </c:pt>
                <c:pt idx="26258">
                  <c:v>26.257000000000001</c:v>
                </c:pt>
                <c:pt idx="26259">
                  <c:v>26.257999999999999</c:v>
                </c:pt>
                <c:pt idx="26260">
                  <c:v>26.259</c:v>
                </c:pt>
                <c:pt idx="26261">
                  <c:v>26.26</c:v>
                </c:pt>
                <c:pt idx="26262">
                  <c:v>26.260999999999999</c:v>
                </c:pt>
                <c:pt idx="26263">
                  <c:v>26.262</c:v>
                </c:pt>
                <c:pt idx="26264">
                  <c:v>26.263000000000002</c:v>
                </c:pt>
                <c:pt idx="26265">
                  <c:v>26.263999999999999</c:v>
                </c:pt>
                <c:pt idx="26266">
                  <c:v>26.265000000000001</c:v>
                </c:pt>
                <c:pt idx="26267">
                  <c:v>26.265999999999998</c:v>
                </c:pt>
                <c:pt idx="26268">
                  <c:v>26.266999999999999</c:v>
                </c:pt>
                <c:pt idx="26269">
                  <c:v>26.268000000000001</c:v>
                </c:pt>
                <c:pt idx="26270">
                  <c:v>26.268999999999998</c:v>
                </c:pt>
                <c:pt idx="26271">
                  <c:v>26.27</c:v>
                </c:pt>
                <c:pt idx="26272">
                  <c:v>26.271000000000001</c:v>
                </c:pt>
                <c:pt idx="26273">
                  <c:v>26.271999999999998</c:v>
                </c:pt>
                <c:pt idx="26274">
                  <c:v>26.273</c:v>
                </c:pt>
                <c:pt idx="26275">
                  <c:v>26.274000000000001</c:v>
                </c:pt>
                <c:pt idx="26276">
                  <c:v>26.274999999999999</c:v>
                </c:pt>
                <c:pt idx="26277">
                  <c:v>26.276</c:v>
                </c:pt>
                <c:pt idx="26278">
                  <c:v>26.277000000000001</c:v>
                </c:pt>
                <c:pt idx="26279">
                  <c:v>26.277999999999999</c:v>
                </c:pt>
                <c:pt idx="26280">
                  <c:v>26.279</c:v>
                </c:pt>
                <c:pt idx="26281">
                  <c:v>26.28</c:v>
                </c:pt>
                <c:pt idx="26282">
                  <c:v>26.280999999999999</c:v>
                </c:pt>
                <c:pt idx="26283">
                  <c:v>26.282</c:v>
                </c:pt>
                <c:pt idx="26284">
                  <c:v>26.283000000000001</c:v>
                </c:pt>
                <c:pt idx="26285">
                  <c:v>26.283999999999999</c:v>
                </c:pt>
                <c:pt idx="26286">
                  <c:v>26.285</c:v>
                </c:pt>
                <c:pt idx="26287">
                  <c:v>26.286000000000001</c:v>
                </c:pt>
                <c:pt idx="26288">
                  <c:v>26.286999999999999</c:v>
                </c:pt>
                <c:pt idx="26289">
                  <c:v>26.288</c:v>
                </c:pt>
                <c:pt idx="26290">
                  <c:v>26.289000000000001</c:v>
                </c:pt>
                <c:pt idx="26291">
                  <c:v>26.29</c:v>
                </c:pt>
                <c:pt idx="26292">
                  <c:v>26.291</c:v>
                </c:pt>
                <c:pt idx="26293">
                  <c:v>26.292000000000002</c:v>
                </c:pt>
                <c:pt idx="26294">
                  <c:v>26.292999999999999</c:v>
                </c:pt>
                <c:pt idx="26295">
                  <c:v>26.294</c:v>
                </c:pt>
                <c:pt idx="26296">
                  <c:v>26.295000000000002</c:v>
                </c:pt>
                <c:pt idx="26297">
                  <c:v>26.295999999999999</c:v>
                </c:pt>
                <c:pt idx="26298">
                  <c:v>26.297000000000001</c:v>
                </c:pt>
                <c:pt idx="26299">
                  <c:v>26.297999999999998</c:v>
                </c:pt>
                <c:pt idx="26300">
                  <c:v>26.298999999999999</c:v>
                </c:pt>
                <c:pt idx="26301">
                  <c:v>26.3</c:v>
                </c:pt>
                <c:pt idx="26302">
                  <c:v>26.300999999999998</c:v>
                </c:pt>
                <c:pt idx="26303">
                  <c:v>26.302</c:v>
                </c:pt>
                <c:pt idx="26304">
                  <c:v>26.303000000000001</c:v>
                </c:pt>
                <c:pt idx="26305">
                  <c:v>26.303999999999998</c:v>
                </c:pt>
                <c:pt idx="26306">
                  <c:v>26.305</c:v>
                </c:pt>
                <c:pt idx="26307">
                  <c:v>26.306000000000001</c:v>
                </c:pt>
                <c:pt idx="26308">
                  <c:v>26.306999999999999</c:v>
                </c:pt>
                <c:pt idx="26309">
                  <c:v>26.308</c:v>
                </c:pt>
                <c:pt idx="26310">
                  <c:v>26.309000000000001</c:v>
                </c:pt>
                <c:pt idx="26311">
                  <c:v>26.31</c:v>
                </c:pt>
                <c:pt idx="26312">
                  <c:v>26.311</c:v>
                </c:pt>
                <c:pt idx="26313">
                  <c:v>26.312000000000001</c:v>
                </c:pt>
                <c:pt idx="26314">
                  <c:v>26.312999999999999</c:v>
                </c:pt>
                <c:pt idx="26315">
                  <c:v>26.314</c:v>
                </c:pt>
                <c:pt idx="26316">
                  <c:v>26.315000000000001</c:v>
                </c:pt>
                <c:pt idx="26317">
                  <c:v>26.315999999999999</c:v>
                </c:pt>
                <c:pt idx="26318">
                  <c:v>26.317</c:v>
                </c:pt>
                <c:pt idx="26319">
                  <c:v>26.318000000000001</c:v>
                </c:pt>
                <c:pt idx="26320">
                  <c:v>26.318999999999999</c:v>
                </c:pt>
                <c:pt idx="26321">
                  <c:v>26.32</c:v>
                </c:pt>
                <c:pt idx="26322">
                  <c:v>26.321000000000002</c:v>
                </c:pt>
                <c:pt idx="26323">
                  <c:v>26.321999999999999</c:v>
                </c:pt>
                <c:pt idx="26324">
                  <c:v>26.323</c:v>
                </c:pt>
                <c:pt idx="26325">
                  <c:v>26.324000000000002</c:v>
                </c:pt>
                <c:pt idx="26326">
                  <c:v>26.324999999999999</c:v>
                </c:pt>
                <c:pt idx="26327">
                  <c:v>26.326000000000001</c:v>
                </c:pt>
                <c:pt idx="26328">
                  <c:v>26.327000000000002</c:v>
                </c:pt>
                <c:pt idx="26329">
                  <c:v>26.327999999999999</c:v>
                </c:pt>
                <c:pt idx="26330">
                  <c:v>26.329000000000001</c:v>
                </c:pt>
                <c:pt idx="26331">
                  <c:v>26.33</c:v>
                </c:pt>
                <c:pt idx="26332">
                  <c:v>26.331</c:v>
                </c:pt>
                <c:pt idx="26333">
                  <c:v>26.332000000000001</c:v>
                </c:pt>
                <c:pt idx="26334">
                  <c:v>26.332999999999998</c:v>
                </c:pt>
                <c:pt idx="26335">
                  <c:v>26.334</c:v>
                </c:pt>
                <c:pt idx="26336">
                  <c:v>26.335000000000001</c:v>
                </c:pt>
                <c:pt idx="26337">
                  <c:v>26.335999999999999</c:v>
                </c:pt>
                <c:pt idx="26338">
                  <c:v>26.337</c:v>
                </c:pt>
                <c:pt idx="26339">
                  <c:v>26.338000000000001</c:v>
                </c:pt>
                <c:pt idx="26340">
                  <c:v>26.338999999999999</c:v>
                </c:pt>
                <c:pt idx="26341">
                  <c:v>26.34</c:v>
                </c:pt>
                <c:pt idx="26342">
                  <c:v>26.341000000000001</c:v>
                </c:pt>
                <c:pt idx="26343">
                  <c:v>26.341999999999999</c:v>
                </c:pt>
                <c:pt idx="26344">
                  <c:v>26.343</c:v>
                </c:pt>
                <c:pt idx="26345">
                  <c:v>26.344000000000001</c:v>
                </c:pt>
                <c:pt idx="26346">
                  <c:v>26.344999999999999</c:v>
                </c:pt>
                <c:pt idx="26347">
                  <c:v>26.346</c:v>
                </c:pt>
                <c:pt idx="26348">
                  <c:v>26.347000000000001</c:v>
                </c:pt>
                <c:pt idx="26349">
                  <c:v>26.347999999999999</c:v>
                </c:pt>
                <c:pt idx="26350">
                  <c:v>26.349</c:v>
                </c:pt>
                <c:pt idx="26351">
                  <c:v>26.35</c:v>
                </c:pt>
                <c:pt idx="26352">
                  <c:v>26.350999999999999</c:v>
                </c:pt>
                <c:pt idx="26353">
                  <c:v>26.352</c:v>
                </c:pt>
                <c:pt idx="26354">
                  <c:v>26.353000000000002</c:v>
                </c:pt>
                <c:pt idx="26355">
                  <c:v>26.353999999999999</c:v>
                </c:pt>
                <c:pt idx="26356">
                  <c:v>26.355</c:v>
                </c:pt>
                <c:pt idx="26357">
                  <c:v>26.356000000000002</c:v>
                </c:pt>
                <c:pt idx="26358">
                  <c:v>26.356999999999999</c:v>
                </c:pt>
                <c:pt idx="26359">
                  <c:v>26.358000000000001</c:v>
                </c:pt>
                <c:pt idx="26360">
                  <c:v>26.359000000000002</c:v>
                </c:pt>
                <c:pt idx="26361">
                  <c:v>26.36</c:v>
                </c:pt>
                <c:pt idx="26362">
                  <c:v>26.361000000000001</c:v>
                </c:pt>
                <c:pt idx="26363">
                  <c:v>26.361999999999998</c:v>
                </c:pt>
                <c:pt idx="26364">
                  <c:v>26.363</c:v>
                </c:pt>
                <c:pt idx="26365">
                  <c:v>26.364000000000001</c:v>
                </c:pt>
                <c:pt idx="26366">
                  <c:v>26.364999999999998</c:v>
                </c:pt>
                <c:pt idx="26367">
                  <c:v>26.366</c:v>
                </c:pt>
                <c:pt idx="26368">
                  <c:v>26.367000000000001</c:v>
                </c:pt>
                <c:pt idx="26369">
                  <c:v>26.367999999999999</c:v>
                </c:pt>
                <c:pt idx="26370">
                  <c:v>26.369</c:v>
                </c:pt>
                <c:pt idx="26371">
                  <c:v>26.37</c:v>
                </c:pt>
                <c:pt idx="26372">
                  <c:v>26.370999999999999</c:v>
                </c:pt>
                <c:pt idx="26373">
                  <c:v>26.372</c:v>
                </c:pt>
                <c:pt idx="26374">
                  <c:v>26.373000000000001</c:v>
                </c:pt>
                <c:pt idx="26375">
                  <c:v>26.373999999999999</c:v>
                </c:pt>
                <c:pt idx="26376">
                  <c:v>26.375</c:v>
                </c:pt>
                <c:pt idx="26377">
                  <c:v>26.376000000000001</c:v>
                </c:pt>
                <c:pt idx="26378">
                  <c:v>26.376999999999999</c:v>
                </c:pt>
                <c:pt idx="26379">
                  <c:v>26.378</c:v>
                </c:pt>
                <c:pt idx="26380">
                  <c:v>26.379000000000001</c:v>
                </c:pt>
                <c:pt idx="26381">
                  <c:v>26.38</c:v>
                </c:pt>
                <c:pt idx="26382">
                  <c:v>26.381</c:v>
                </c:pt>
                <c:pt idx="26383">
                  <c:v>26.382000000000001</c:v>
                </c:pt>
                <c:pt idx="26384">
                  <c:v>26.382999999999999</c:v>
                </c:pt>
                <c:pt idx="26385">
                  <c:v>26.384</c:v>
                </c:pt>
                <c:pt idx="26386">
                  <c:v>26.385000000000002</c:v>
                </c:pt>
                <c:pt idx="26387">
                  <c:v>26.385999999999999</c:v>
                </c:pt>
                <c:pt idx="26388">
                  <c:v>26.387</c:v>
                </c:pt>
                <c:pt idx="26389">
                  <c:v>26.388000000000002</c:v>
                </c:pt>
                <c:pt idx="26390">
                  <c:v>26.388999999999999</c:v>
                </c:pt>
                <c:pt idx="26391">
                  <c:v>26.39</c:v>
                </c:pt>
                <c:pt idx="26392">
                  <c:v>26.390999999999998</c:v>
                </c:pt>
                <c:pt idx="26393">
                  <c:v>26.391999999999999</c:v>
                </c:pt>
                <c:pt idx="26394">
                  <c:v>26.393000000000001</c:v>
                </c:pt>
                <c:pt idx="26395">
                  <c:v>26.393999999999998</c:v>
                </c:pt>
                <c:pt idx="26396">
                  <c:v>26.395</c:v>
                </c:pt>
                <c:pt idx="26397">
                  <c:v>26.396000000000001</c:v>
                </c:pt>
                <c:pt idx="26398">
                  <c:v>26.396999999999998</c:v>
                </c:pt>
                <c:pt idx="26399">
                  <c:v>26.398</c:v>
                </c:pt>
                <c:pt idx="26400">
                  <c:v>26.399000000000001</c:v>
                </c:pt>
                <c:pt idx="26401">
                  <c:v>26.4</c:v>
                </c:pt>
                <c:pt idx="26402">
                  <c:v>26.401</c:v>
                </c:pt>
                <c:pt idx="26403">
                  <c:v>26.402000000000001</c:v>
                </c:pt>
                <c:pt idx="26404">
                  <c:v>26.402999999999999</c:v>
                </c:pt>
                <c:pt idx="26405">
                  <c:v>26.404</c:v>
                </c:pt>
                <c:pt idx="26406">
                  <c:v>26.405000000000001</c:v>
                </c:pt>
                <c:pt idx="26407">
                  <c:v>26.405999999999999</c:v>
                </c:pt>
                <c:pt idx="26408">
                  <c:v>26.407</c:v>
                </c:pt>
                <c:pt idx="26409">
                  <c:v>26.408000000000001</c:v>
                </c:pt>
                <c:pt idx="26410">
                  <c:v>26.408999999999999</c:v>
                </c:pt>
                <c:pt idx="26411">
                  <c:v>26.41</c:v>
                </c:pt>
                <c:pt idx="26412">
                  <c:v>26.411000000000001</c:v>
                </c:pt>
                <c:pt idx="26413">
                  <c:v>26.411999999999999</c:v>
                </c:pt>
                <c:pt idx="26414">
                  <c:v>26.413</c:v>
                </c:pt>
                <c:pt idx="26415">
                  <c:v>26.414000000000001</c:v>
                </c:pt>
                <c:pt idx="26416">
                  <c:v>26.414999999999999</c:v>
                </c:pt>
                <c:pt idx="26417">
                  <c:v>26.416</c:v>
                </c:pt>
                <c:pt idx="26418">
                  <c:v>26.417000000000002</c:v>
                </c:pt>
                <c:pt idx="26419">
                  <c:v>26.417999999999999</c:v>
                </c:pt>
                <c:pt idx="26420">
                  <c:v>26.419</c:v>
                </c:pt>
                <c:pt idx="26421">
                  <c:v>26.42</c:v>
                </c:pt>
                <c:pt idx="26422">
                  <c:v>26.420999999999999</c:v>
                </c:pt>
                <c:pt idx="26423">
                  <c:v>26.422000000000001</c:v>
                </c:pt>
                <c:pt idx="26424">
                  <c:v>26.422999999999998</c:v>
                </c:pt>
                <c:pt idx="26425">
                  <c:v>26.423999999999999</c:v>
                </c:pt>
                <c:pt idx="26426">
                  <c:v>26.425000000000001</c:v>
                </c:pt>
                <c:pt idx="26427">
                  <c:v>26.425999999999998</c:v>
                </c:pt>
                <c:pt idx="26428">
                  <c:v>26.427</c:v>
                </c:pt>
                <c:pt idx="26429">
                  <c:v>26.428000000000001</c:v>
                </c:pt>
                <c:pt idx="26430">
                  <c:v>26.428999999999998</c:v>
                </c:pt>
                <c:pt idx="26431">
                  <c:v>26.43</c:v>
                </c:pt>
                <c:pt idx="26432">
                  <c:v>26.431000000000001</c:v>
                </c:pt>
                <c:pt idx="26433">
                  <c:v>26.431999999999999</c:v>
                </c:pt>
                <c:pt idx="26434">
                  <c:v>26.433</c:v>
                </c:pt>
                <c:pt idx="26435">
                  <c:v>26.434000000000001</c:v>
                </c:pt>
                <c:pt idx="26436">
                  <c:v>26.434999999999999</c:v>
                </c:pt>
                <c:pt idx="26437">
                  <c:v>26.436</c:v>
                </c:pt>
                <c:pt idx="26438">
                  <c:v>26.437000000000001</c:v>
                </c:pt>
                <c:pt idx="26439">
                  <c:v>26.437999999999999</c:v>
                </c:pt>
                <c:pt idx="26440">
                  <c:v>26.439</c:v>
                </c:pt>
                <c:pt idx="26441">
                  <c:v>26.44</c:v>
                </c:pt>
                <c:pt idx="26442">
                  <c:v>26.440999999999999</c:v>
                </c:pt>
                <c:pt idx="26443">
                  <c:v>26.442</c:v>
                </c:pt>
                <c:pt idx="26444">
                  <c:v>26.443000000000001</c:v>
                </c:pt>
                <c:pt idx="26445">
                  <c:v>26.443999999999999</c:v>
                </c:pt>
                <c:pt idx="26446">
                  <c:v>26.445</c:v>
                </c:pt>
                <c:pt idx="26447">
                  <c:v>26.446000000000002</c:v>
                </c:pt>
                <c:pt idx="26448">
                  <c:v>26.446999999999999</c:v>
                </c:pt>
                <c:pt idx="26449">
                  <c:v>26.448</c:v>
                </c:pt>
                <c:pt idx="26450">
                  <c:v>26.449000000000002</c:v>
                </c:pt>
                <c:pt idx="26451">
                  <c:v>26.45</c:v>
                </c:pt>
                <c:pt idx="26452">
                  <c:v>26.451000000000001</c:v>
                </c:pt>
                <c:pt idx="26453">
                  <c:v>26.452000000000002</c:v>
                </c:pt>
                <c:pt idx="26454">
                  <c:v>26.452999999999999</c:v>
                </c:pt>
                <c:pt idx="26455">
                  <c:v>26.454000000000001</c:v>
                </c:pt>
                <c:pt idx="26456">
                  <c:v>26.454999999999998</c:v>
                </c:pt>
                <c:pt idx="26457">
                  <c:v>26.456</c:v>
                </c:pt>
                <c:pt idx="26458">
                  <c:v>26.457000000000001</c:v>
                </c:pt>
                <c:pt idx="26459">
                  <c:v>26.457999999999998</c:v>
                </c:pt>
                <c:pt idx="26460">
                  <c:v>26.459</c:v>
                </c:pt>
                <c:pt idx="26461">
                  <c:v>26.46</c:v>
                </c:pt>
                <c:pt idx="26462">
                  <c:v>26.460999999999999</c:v>
                </c:pt>
                <c:pt idx="26463">
                  <c:v>26.462</c:v>
                </c:pt>
                <c:pt idx="26464">
                  <c:v>26.463000000000001</c:v>
                </c:pt>
                <c:pt idx="26465">
                  <c:v>26.463999999999999</c:v>
                </c:pt>
                <c:pt idx="26466">
                  <c:v>26.465</c:v>
                </c:pt>
                <c:pt idx="26467">
                  <c:v>26.466000000000001</c:v>
                </c:pt>
                <c:pt idx="26468">
                  <c:v>26.466999999999999</c:v>
                </c:pt>
                <c:pt idx="26469">
                  <c:v>26.468</c:v>
                </c:pt>
                <c:pt idx="26470">
                  <c:v>26.469000000000001</c:v>
                </c:pt>
                <c:pt idx="26471">
                  <c:v>26.47</c:v>
                </c:pt>
                <c:pt idx="26472">
                  <c:v>26.471</c:v>
                </c:pt>
                <c:pt idx="26473">
                  <c:v>26.472000000000001</c:v>
                </c:pt>
                <c:pt idx="26474">
                  <c:v>26.472999999999999</c:v>
                </c:pt>
                <c:pt idx="26475">
                  <c:v>26.474</c:v>
                </c:pt>
                <c:pt idx="26476">
                  <c:v>26.475000000000001</c:v>
                </c:pt>
                <c:pt idx="26477">
                  <c:v>26.475999999999999</c:v>
                </c:pt>
                <c:pt idx="26478">
                  <c:v>26.477</c:v>
                </c:pt>
                <c:pt idx="26479">
                  <c:v>26.478000000000002</c:v>
                </c:pt>
                <c:pt idx="26480">
                  <c:v>26.478999999999999</c:v>
                </c:pt>
                <c:pt idx="26481">
                  <c:v>26.48</c:v>
                </c:pt>
                <c:pt idx="26482">
                  <c:v>26.481000000000002</c:v>
                </c:pt>
                <c:pt idx="26483">
                  <c:v>26.481999999999999</c:v>
                </c:pt>
                <c:pt idx="26484">
                  <c:v>26.483000000000001</c:v>
                </c:pt>
                <c:pt idx="26485">
                  <c:v>26.484000000000002</c:v>
                </c:pt>
                <c:pt idx="26486">
                  <c:v>26.484999999999999</c:v>
                </c:pt>
                <c:pt idx="26487">
                  <c:v>26.486000000000001</c:v>
                </c:pt>
                <c:pt idx="26488">
                  <c:v>26.486999999999998</c:v>
                </c:pt>
                <c:pt idx="26489">
                  <c:v>26.488</c:v>
                </c:pt>
                <c:pt idx="26490">
                  <c:v>26.489000000000001</c:v>
                </c:pt>
                <c:pt idx="26491">
                  <c:v>26.49</c:v>
                </c:pt>
                <c:pt idx="26492">
                  <c:v>26.491</c:v>
                </c:pt>
                <c:pt idx="26493">
                  <c:v>26.492000000000001</c:v>
                </c:pt>
                <c:pt idx="26494">
                  <c:v>26.492999999999999</c:v>
                </c:pt>
                <c:pt idx="26495">
                  <c:v>26.494</c:v>
                </c:pt>
                <c:pt idx="26496">
                  <c:v>26.495000000000001</c:v>
                </c:pt>
                <c:pt idx="26497">
                  <c:v>26.495999999999999</c:v>
                </c:pt>
                <c:pt idx="26498">
                  <c:v>26.497</c:v>
                </c:pt>
                <c:pt idx="26499">
                  <c:v>26.498000000000001</c:v>
                </c:pt>
                <c:pt idx="26500">
                  <c:v>26.498999999999999</c:v>
                </c:pt>
                <c:pt idx="26501">
                  <c:v>26.5</c:v>
                </c:pt>
                <c:pt idx="26502">
                  <c:v>26.501000000000001</c:v>
                </c:pt>
                <c:pt idx="26503">
                  <c:v>26.501999999999999</c:v>
                </c:pt>
                <c:pt idx="26504">
                  <c:v>26.503</c:v>
                </c:pt>
                <c:pt idx="26505">
                  <c:v>26.504000000000001</c:v>
                </c:pt>
                <c:pt idx="26506">
                  <c:v>26.504999999999999</c:v>
                </c:pt>
                <c:pt idx="26507">
                  <c:v>26.506</c:v>
                </c:pt>
                <c:pt idx="26508">
                  <c:v>26.507000000000001</c:v>
                </c:pt>
                <c:pt idx="26509">
                  <c:v>26.507999999999999</c:v>
                </c:pt>
                <c:pt idx="26510">
                  <c:v>26.509</c:v>
                </c:pt>
                <c:pt idx="26511">
                  <c:v>26.51</c:v>
                </c:pt>
                <c:pt idx="26512">
                  <c:v>26.510999999999999</c:v>
                </c:pt>
                <c:pt idx="26513">
                  <c:v>26.512</c:v>
                </c:pt>
                <c:pt idx="26514">
                  <c:v>26.513000000000002</c:v>
                </c:pt>
                <c:pt idx="26515">
                  <c:v>26.513999999999999</c:v>
                </c:pt>
                <c:pt idx="26516">
                  <c:v>26.515000000000001</c:v>
                </c:pt>
                <c:pt idx="26517">
                  <c:v>26.515999999999998</c:v>
                </c:pt>
                <c:pt idx="26518">
                  <c:v>26.516999999999999</c:v>
                </c:pt>
                <c:pt idx="26519">
                  <c:v>26.518000000000001</c:v>
                </c:pt>
                <c:pt idx="26520">
                  <c:v>26.518999999999998</c:v>
                </c:pt>
                <c:pt idx="26521">
                  <c:v>26.52</c:v>
                </c:pt>
                <c:pt idx="26522">
                  <c:v>26.521000000000001</c:v>
                </c:pt>
                <c:pt idx="26523">
                  <c:v>26.521999999999998</c:v>
                </c:pt>
                <c:pt idx="26524">
                  <c:v>26.523</c:v>
                </c:pt>
                <c:pt idx="26525">
                  <c:v>26.524000000000001</c:v>
                </c:pt>
                <c:pt idx="26526">
                  <c:v>26.524999999999999</c:v>
                </c:pt>
                <c:pt idx="26527">
                  <c:v>26.526</c:v>
                </c:pt>
                <c:pt idx="26528">
                  <c:v>26.527000000000001</c:v>
                </c:pt>
                <c:pt idx="26529">
                  <c:v>26.527999999999999</c:v>
                </c:pt>
                <c:pt idx="26530">
                  <c:v>26.529</c:v>
                </c:pt>
                <c:pt idx="26531">
                  <c:v>26.53</c:v>
                </c:pt>
                <c:pt idx="26532">
                  <c:v>26.530999999999999</c:v>
                </c:pt>
                <c:pt idx="26533">
                  <c:v>26.532</c:v>
                </c:pt>
                <c:pt idx="26534">
                  <c:v>26.533000000000001</c:v>
                </c:pt>
                <c:pt idx="26535">
                  <c:v>26.533999999999999</c:v>
                </c:pt>
                <c:pt idx="26536">
                  <c:v>26.535</c:v>
                </c:pt>
                <c:pt idx="26537">
                  <c:v>26.536000000000001</c:v>
                </c:pt>
                <c:pt idx="26538">
                  <c:v>26.536999999999999</c:v>
                </c:pt>
                <c:pt idx="26539">
                  <c:v>26.538</c:v>
                </c:pt>
                <c:pt idx="26540">
                  <c:v>26.539000000000001</c:v>
                </c:pt>
                <c:pt idx="26541">
                  <c:v>26.54</c:v>
                </c:pt>
                <c:pt idx="26542">
                  <c:v>26.541</c:v>
                </c:pt>
                <c:pt idx="26543">
                  <c:v>26.542000000000002</c:v>
                </c:pt>
                <c:pt idx="26544">
                  <c:v>26.542999999999999</c:v>
                </c:pt>
                <c:pt idx="26545">
                  <c:v>26.544</c:v>
                </c:pt>
                <c:pt idx="26546">
                  <c:v>26.545000000000002</c:v>
                </c:pt>
                <c:pt idx="26547">
                  <c:v>26.545999999999999</c:v>
                </c:pt>
                <c:pt idx="26548">
                  <c:v>26.547000000000001</c:v>
                </c:pt>
                <c:pt idx="26549">
                  <c:v>26.547999999999998</c:v>
                </c:pt>
                <c:pt idx="26550">
                  <c:v>26.548999999999999</c:v>
                </c:pt>
                <c:pt idx="26551">
                  <c:v>26.55</c:v>
                </c:pt>
                <c:pt idx="26552">
                  <c:v>26.550999999999998</c:v>
                </c:pt>
                <c:pt idx="26553">
                  <c:v>26.552</c:v>
                </c:pt>
                <c:pt idx="26554">
                  <c:v>26.553000000000001</c:v>
                </c:pt>
                <c:pt idx="26555">
                  <c:v>26.553999999999998</c:v>
                </c:pt>
                <c:pt idx="26556">
                  <c:v>26.555</c:v>
                </c:pt>
                <c:pt idx="26557">
                  <c:v>26.556000000000001</c:v>
                </c:pt>
                <c:pt idx="26558">
                  <c:v>26.556999999999999</c:v>
                </c:pt>
                <c:pt idx="26559">
                  <c:v>26.558</c:v>
                </c:pt>
                <c:pt idx="26560">
                  <c:v>26.559000000000001</c:v>
                </c:pt>
                <c:pt idx="26561">
                  <c:v>26.56</c:v>
                </c:pt>
                <c:pt idx="26562">
                  <c:v>26.561</c:v>
                </c:pt>
                <c:pt idx="26563">
                  <c:v>26.562000000000001</c:v>
                </c:pt>
                <c:pt idx="26564">
                  <c:v>26.562999999999999</c:v>
                </c:pt>
                <c:pt idx="26565">
                  <c:v>26.564</c:v>
                </c:pt>
                <c:pt idx="26566">
                  <c:v>26.565000000000001</c:v>
                </c:pt>
                <c:pt idx="26567">
                  <c:v>26.565999999999999</c:v>
                </c:pt>
                <c:pt idx="26568">
                  <c:v>26.567</c:v>
                </c:pt>
                <c:pt idx="26569">
                  <c:v>26.568000000000001</c:v>
                </c:pt>
                <c:pt idx="26570">
                  <c:v>26.568999999999999</c:v>
                </c:pt>
                <c:pt idx="26571">
                  <c:v>26.57</c:v>
                </c:pt>
                <c:pt idx="26572">
                  <c:v>26.571000000000002</c:v>
                </c:pt>
                <c:pt idx="26573">
                  <c:v>26.571999999999999</c:v>
                </c:pt>
                <c:pt idx="26574">
                  <c:v>26.573</c:v>
                </c:pt>
                <c:pt idx="26575">
                  <c:v>26.574000000000002</c:v>
                </c:pt>
                <c:pt idx="26576">
                  <c:v>26.574999999999999</c:v>
                </c:pt>
                <c:pt idx="26577">
                  <c:v>26.576000000000001</c:v>
                </c:pt>
                <c:pt idx="26578">
                  <c:v>26.577000000000002</c:v>
                </c:pt>
                <c:pt idx="26579">
                  <c:v>26.577999999999999</c:v>
                </c:pt>
                <c:pt idx="26580">
                  <c:v>26.579000000000001</c:v>
                </c:pt>
                <c:pt idx="26581">
                  <c:v>26.58</c:v>
                </c:pt>
                <c:pt idx="26582">
                  <c:v>26.581</c:v>
                </c:pt>
                <c:pt idx="26583">
                  <c:v>26.582000000000001</c:v>
                </c:pt>
                <c:pt idx="26584">
                  <c:v>26.582999999999998</c:v>
                </c:pt>
                <c:pt idx="26585">
                  <c:v>26.584</c:v>
                </c:pt>
                <c:pt idx="26586">
                  <c:v>26.585000000000001</c:v>
                </c:pt>
                <c:pt idx="26587">
                  <c:v>26.585999999999999</c:v>
                </c:pt>
                <c:pt idx="26588">
                  <c:v>26.587</c:v>
                </c:pt>
                <c:pt idx="26589">
                  <c:v>26.588000000000001</c:v>
                </c:pt>
                <c:pt idx="26590">
                  <c:v>26.588999999999999</c:v>
                </c:pt>
                <c:pt idx="26591">
                  <c:v>26.59</c:v>
                </c:pt>
                <c:pt idx="26592">
                  <c:v>26.591000000000001</c:v>
                </c:pt>
                <c:pt idx="26593">
                  <c:v>26.591999999999999</c:v>
                </c:pt>
                <c:pt idx="26594">
                  <c:v>26.593</c:v>
                </c:pt>
                <c:pt idx="26595">
                  <c:v>26.594000000000001</c:v>
                </c:pt>
                <c:pt idx="26596">
                  <c:v>26.594999999999999</c:v>
                </c:pt>
                <c:pt idx="26597">
                  <c:v>26.596</c:v>
                </c:pt>
                <c:pt idx="26598">
                  <c:v>26.597000000000001</c:v>
                </c:pt>
                <c:pt idx="26599">
                  <c:v>26.597999999999999</c:v>
                </c:pt>
                <c:pt idx="26600">
                  <c:v>26.599</c:v>
                </c:pt>
                <c:pt idx="26601">
                  <c:v>26.6</c:v>
                </c:pt>
                <c:pt idx="26602">
                  <c:v>26.600999999999999</c:v>
                </c:pt>
                <c:pt idx="26603">
                  <c:v>26.602</c:v>
                </c:pt>
                <c:pt idx="26604">
                  <c:v>26.603000000000002</c:v>
                </c:pt>
                <c:pt idx="26605">
                  <c:v>26.603999999999999</c:v>
                </c:pt>
                <c:pt idx="26606">
                  <c:v>26.605</c:v>
                </c:pt>
                <c:pt idx="26607">
                  <c:v>26.606000000000002</c:v>
                </c:pt>
                <c:pt idx="26608">
                  <c:v>26.606999999999999</c:v>
                </c:pt>
                <c:pt idx="26609">
                  <c:v>26.608000000000001</c:v>
                </c:pt>
                <c:pt idx="26610">
                  <c:v>26.609000000000002</c:v>
                </c:pt>
                <c:pt idx="26611">
                  <c:v>26.61</c:v>
                </c:pt>
                <c:pt idx="26612">
                  <c:v>26.611000000000001</c:v>
                </c:pt>
                <c:pt idx="26613">
                  <c:v>26.611999999999998</c:v>
                </c:pt>
                <c:pt idx="26614">
                  <c:v>26.613</c:v>
                </c:pt>
                <c:pt idx="26615">
                  <c:v>26.614000000000001</c:v>
                </c:pt>
                <c:pt idx="26616">
                  <c:v>26.614999999999998</c:v>
                </c:pt>
                <c:pt idx="26617">
                  <c:v>26.616</c:v>
                </c:pt>
                <c:pt idx="26618">
                  <c:v>26.617000000000001</c:v>
                </c:pt>
                <c:pt idx="26619">
                  <c:v>26.617999999999999</c:v>
                </c:pt>
                <c:pt idx="26620">
                  <c:v>26.619</c:v>
                </c:pt>
                <c:pt idx="26621">
                  <c:v>26.62</c:v>
                </c:pt>
                <c:pt idx="26622">
                  <c:v>26.620999999999999</c:v>
                </c:pt>
                <c:pt idx="26623">
                  <c:v>26.622</c:v>
                </c:pt>
                <c:pt idx="26624">
                  <c:v>26.623000000000001</c:v>
                </c:pt>
                <c:pt idx="26625">
                  <c:v>26.623999999999999</c:v>
                </c:pt>
                <c:pt idx="26626">
                  <c:v>26.625</c:v>
                </c:pt>
                <c:pt idx="26627">
                  <c:v>26.626000000000001</c:v>
                </c:pt>
                <c:pt idx="26628">
                  <c:v>26.626999999999999</c:v>
                </c:pt>
                <c:pt idx="26629">
                  <c:v>26.628</c:v>
                </c:pt>
                <c:pt idx="26630">
                  <c:v>26.629000000000001</c:v>
                </c:pt>
                <c:pt idx="26631">
                  <c:v>26.63</c:v>
                </c:pt>
                <c:pt idx="26632">
                  <c:v>26.631</c:v>
                </c:pt>
                <c:pt idx="26633">
                  <c:v>26.632000000000001</c:v>
                </c:pt>
                <c:pt idx="26634">
                  <c:v>26.632999999999999</c:v>
                </c:pt>
                <c:pt idx="26635">
                  <c:v>26.634</c:v>
                </c:pt>
                <c:pt idx="26636">
                  <c:v>26.635000000000002</c:v>
                </c:pt>
                <c:pt idx="26637">
                  <c:v>26.635999999999999</c:v>
                </c:pt>
                <c:pt idx="26638">
                  <c:v>26.637</c:v>
                </c:pt>
                <c:pt idx="26639">
                  <c:v>26.638000000000002</c:v>
                </c:pt>
                <c:pt idx="26640">
                  <c:v>26.638999999999999</c:v>
                </c:pt>
                <c:pt idx="26641">
                  <c:v>26.64</c:v>
                </c:pt>
                <c:pt idx="26642">
                  <c:v>26.640999999999998</c:v>
                </c:pt>
                <c:pt idx="26643">
                  <c:v>26.641999999999999</c:v>
                </c:pt>
                <c:pt idx="26644">
                  <c:v>26.643000000000001</c:v>
                </c:pt>
                <c:pt idx="26645">
                  <c:v>26.643999999999998</c:v>
                </c:pt>
                <c:pt idx="26646">
                  <c:v>26.645</c:v>
                </c:pt>
                <c:pt idx="26647">
                  <c:v>26.646000000000001</c:v>
                </c:pt>
                <c:pt idx="26648">
                  <c:v>26.646999999999998</c:v>
                </c:pt>
                <c:pt idx="26649">
                  <c:v>26.648</c:v>
                </c:pt>
                <c:pt idx="26650">
                  <c:v>26.649000000000001</c:v>
                </c:pt>
                <c:pt idx="26651">
                  <c:v>26.65</c:v>
                </c:pt>
                <c:pt idx="26652">
                  <c:v>26.651</c:v>
                </c:pt>
                <c:pt idx="26653">
                  <c:v>26.652000000000001</c:v>
                </c:pt>
                <c:pt idx="26654">
                  <c:v>26.652999999999999</c:v>
                </c:pt>
                <c:pt idx="26655">
                  <c:v>26.654</c:v>
                </c:pt>
                <c:pt idx="26656">
                  <c:v>26.655000000000001</c:v>
                </c:pt>
                <c:pt idx="26657">
                  <c:v>26.655999999999999</c:v>
                </c:pt>
                <c:pt idx="26658">
                  <c:v>26.657</c:v>
                </c:pt>
                <c:pt idx="26659">
                  <c:v>26.658000000000001</c:v>
                </c:pt>
                <c:pt idx="26660">
                  <c:v>26.658999999999999</c:v>
                </c:pt>
                <c:pt idx="26661">
                  <c:v>26.66</c:v>
                </c:pt>
                <c:pt idx="26662">
                  <c:v>26.661000000000001</c:v>
                </c:pt>
                <c:pt idx="26663">
                  <c:v>26.661999999999999</c:v>
                </c:pt>
                <c:pt idx="26664">
                  <c:v>26.663</c:v>
                </c:pt>
                <c:pt idx="26665">
                  <c:v>26.664000000000001</c:v>
                </c:pt>
                <c:pt idx="26666">
                  <c:v>26.664999999999999</c:v>
                </c:pt>
                <c:pt idx="26667">
                  <c:v>26.666</c:v>
                </c:pt>
                <c:pt idx="26668">
                  <c:v>26.667000000000002</c:v>
                </c:pt>
                <c:pt idx="26669">
                  <c:v>26.667999999999999</c:v>
                </c:pt>
                <c:pt idx="26670">
                  <c:v>26.669</c:v>
                </c:pt>
                <c:pt idx="26671">
                  <c:v>26.67</c:v>
                </c:pt>
                <c:pt idx="26672">
                  <c:v>26.670999999999999</c:v>
                </c:pt>
                <c:pt idx="26673">
                  <c:v>26.672000000000001</c:v>
                </c:pt>
                <c:pt idx="26674">
                  <c:v>26.672999999999998</c:v>
                </c:pt>
                <c:pt idx="26675">
                  <c:v>26.673999999999999</c:v>
                </c:pt>
                <c:pt idx="26676">
                  <c:v>26.675000000000001</c:v>
                </c:pt>
                <c:pt idx="26677">
                  <c:v>26.675999999999998</c:v>
                </c:pt>
                <c:pt idx="26678">
                  <c:v>26.677</c:v>
                </c:pt>
                <c:pt idx="26679">
                  <c:v>26.678000000000001</c:v>
                </c:pt>
                <c:pt idx="26680">
                  <c:v>26.678999999999998</c:v>
                </c:pt>
                <c:pt idx="26681">
                  <c:v>26.68</c:v>
                </c:pt>
                <c:pt idx="26682">
                  <c:v>26.681000000000001</c:v>
                </c:pt>
                <c:pt idx="26683">
                  <c:v>26.681999999999999</c:v>
                </c:pt>
                <c:pt idx="26684">
                  <c:v>26.683</c:v>
                </c:pt>
                <c:pt idx="26685">
                  <c:v>26.684000000000001</c:v>
                </c:pt>
                <c:pt idx="26686">
                  <c:v>26.684999999999999</c:v>
                </c:pt>
                <c:pt idx="26687">
                  <c:v>26.686</c:v>
                </c:pt>
                <c:pt idx="26688">
                  <c:v>26.687000000000001</c:v>
                </c:pt>
                <c:pt idx="26689">
                  <c:v>26.687999999999999</c:v>
                </c:pt>
                <c:pt idx="26690">
                  <c:v>26.689</c:v>
                </c:pt>
                <c:pt idx="26691">
                  <c:v>26.69</c:v>
                </c:pt>
                <c:pt idx="26692">
                  <c:v>26.690999999999999</c:v>
                </c:pt>
                <c:pt idx="26693">
                  <c:v>26.692</c:v>
                </c:pt>
                <c:pt idx="26694">
                  <c:v>26.693000000000001</c:v>
                </c:pt>
                <c:pt idx="26695">
                  <c:v>26.693999999999999</c:v>
                </c:pt>
                <c:pt idx="26696">
                  <c:v>26.695</c:v>
                </c:pt>
                <c:pt idx="26697">
                  <c:v>26.696000000000002</c:v>
                </c:pt>
                <c:pt idx="26698">
                  <c:v>26.696999999999999</c:v>
                </c:pt>
                <c:pt idx="26699">
                  <c:v>26.698</c:v>
                </c:pt>
                <c:pt idx="26700">
                  <c:v>26.699000000000002</c:v>
                </c:pt>
                <c:pt idx="26701">
                  <c:v>26.7</c:v>
                </c:pt>
                <c:pt idx="26702">
                  <c:v>26.701000000000001</c:v>
                </c:pt>
                <c:pt idx="26703">
                  <c:v>26.702000000000002</c:v>
                </c:pt>
                <c:pt idx="26704">
                  <c:v>26.702999999999999</c:v>
                </c:pt>
                <c:pt idx="26705">
                  <c:v>26.704000000000001</c:v>
                </c:pt>
                <c:pt idx="26706">
                  <c:v>26.704999999999998</c:v>
                </c:pt>
                <c:pt idx="26707">
                  <c:v>26.706</c:v>
                </c:pt>
                <c:pt idx="26708">
                  <c:v>26.707000000000001</c:v>
                </c:pt>
                <c:pt idx="26709">
                  <c:v>26.707999999999998</c:v>
                </c:pt>
                <c:pt idx="26710">
                  <c:v>26.709</c:v>
                </c:pt>
                <c:pt idx="26711">
                  <c:v>26.71</c:v>
                </c:pt>
                <c:pt idx="26712">
                  <c:v>26.710999999999999</c:v>
                </c:pt>
                <c:pt idx="26713">
                  <c:v>26.712</c:v>
                </c:pt>
                <c:pt idx="26714">
                  <c:v>26.713000000000001</c:v>
                </c:pt>
                <c:pt idx="26715">
                  <c:v>26.713999999999999</c:v>
                </c:pt>
                <c:pt idx="26716">
                  <c:v>26.715</c:v>
                </c:pt>
                <c:pt idx="26717">
                  <c:v>26.716000000000001</c:v>
                </c:pt>
                <c:pt idx="26718">
                  <c:v>26.716999999999999</c:v>
                </c:pt>
                <c:pt idx="26719">
                  <c:v>26.718</c:v>
                </c:pt>
                <c:pt idx="26720">
                  <c:v>26.719000000000001</c:v>
                </c:pt>
                <c:pt idx="26721">
                  <c:v>26.72</c:v>
                </c:pt>
                <c:pt idx="26722">
                  <c:v>26.721</c:v>
                </c:pt>
                <c:pt idx="26723">
                  <c:v>26.722000000000001</c:v>
                </c:pt>
                <c:pt idx="26724">
                  <c:v>26.722999999999999</c:v>
                </c:pt>
                <c:pt idx="26725">
                  <c:v>26.724</c:v>
                </c:pt>
                <c:pt idx="26726">
                  <c:v>26.725000000000001</c:v>
                </c:pt>
                <c:pt idx="26727">
                  <c:v>26.725999999999999</c:v>
                </c:pt>
                <c:pt idx="26728">
                  <c:v>26.727</c:v>
                </c:pt>
                <c:pt idx="26729">
                  <c:v>26.728000000000002</c:v>
                </c:pt>
                <c:pt idx="26730">
                  <c:v>26.728999999999999</c:v>
                </c:pt>
                <c:pt idx="26731">
                  <c:v>26.73</c:v>
                </c:pt>
                <c:pt idx="26732">
                  <c:v>26.731000000000002</c:v>
                </c:pt>
                <c:pt idx="26733">
                  <c:v>26.731999999999999</c:v>
                </c:pt>
                <c:pt idx="26734">
                  <c:v>26.733000000000001</c:v>
                </c:pt>
                <c:pt idx="26735">
                  <c:v>26.734000000000002</c:v>
                </c:pt>
                <c:pt idx="26736">
                  <c:v>26.734999999999999</c:v>
                </c:pt>
                <c:pt idx="26737">
                  <c:v>26.736000000000001</c:v>
                </c:pt>
                <c:pt idx="26738">
                  <c:v>26.736999999999998</c:v>
                </c:pt>
                <c:pt idx="26739">
                  <c:v>26.738</c:v>
                </c:pt>
                <c:pt idx="26740">
                  <c:v>26.739000000000001</c:v>
                </c:pt>
                <c:pt idx="26741">
                  <c:v>26.74</c:v>
                </c:pt>
                <c:pt idx="26742">
                  <c:v>26.741</c:v>
                </c:pt>
                <c:pt idx="26743">
                  <c:v>26.742000000000001</c:v>
                </c:pt>
                <c:pt idx="26744">
                  <c:v>26.742999999999999</c:v>
                </c:pt>
                <c:pt idx="26745">
                  <c:v>26.744</c:v>
                </c:pt>
                <c:pt idx="26746">
                  <c:v>26.745000000000001</c:v>
                </c:pt>
                <c:pt idx="26747">
                  <c:v>26.745999999999999</c:v>
                </c:pt>
                <c:pt idx="26748">
                  <c:v>26.747</c:v>
                </c:pt>
                <c:pt idx="26749">
                  <c:v>26.748000000000001</c:v>
                </c:pt>
                <c:pt idx="26750">
                  <c:v>26.748999999999999</c:v>
                </c:pt>
                <c:pt idx="26751">
                  <c:v>26.75</c:v>
                </c:pt>
                <c:pt idx="26752">
                  <c:v>26.751000000000001</c:v>
                </c:pt>
                <c:pt idx="26753">
                  <c:v>26.751999999999999</c:v>
                </c:pt>
                <c:pt idx="26754">
                  <c:v>26.753</c:v>
                </c:pt>
                <c:pt idx="26755">
                  <c:v>26.754000000000001</c:v>
                </c:pt>
                <c:pt idx="26756">
                  <c:v>26.754999999999999</c:v>
                </c:pt>
                <c:pt idx="26757">
                  <c:v>26.756</c:v>
                </c:pt>
                <c:pt idx="26758">
                  <c:v>26.757000000000001</c:v>
                </c:pt>
                <c:pt idx="26759">
                  <c:v>26.757999999999999</c:v>
                </c:pt>
                <c:pt idx="26760">
                  <c:v>26.759</c:v>
                </c:pt>
                <c:pt idx="26761">
                  <c:v>26.76</c:v>
                </c:pt>
                <c:pt idx="26762">
                  <c:v>26.760999999999999</c:v>
                </c:pt>
                <c:pt idx="26763">
                  <c:v>26.762</c:v>
                </c:pt>
                <c:pt idx="26764">
                  <c:v>26.763000000000002</c:v>
                </c:pt>
                <c:pt idx="26765">
                  <c:v>26.763999999999999</c:v>
                </c:pt>
                <c:pt idx="26766">
                  <c:v>26.765000000000001</c:v>
                </c:pt>
                <c:pt idx="26767">
                  <c:v>26.765999999999998</c:v>
                </c:pt>
                <c:pt idx="26768">
                  <c:v>26.766999999999999</c:v>
                </c:pt>
                <c:pt idx="26769">
                  <c:v>26.768000000000001</c:v>
                </c:pt>
                <c:pt idx="26770">
                  <c:v>26.768999999999998</c:v>
                </c:pt>
                <c:pt idx="26771">
                  <c:v>26.77</c:v>
                </c:pt>
                <c:pt idx="26772">
                  <c:v>26.771000000000001</c:v>
                </c:pt>
                <c:pt idx="26773">
                  <c:v>26.771999999999998</c:v>
                </c:pt>
                <c:pt idx="26774">
                  <c:v>26.773</c:v>
                </c:pt>
                <c:pt idx="26775">
                  <c:v>26.774000000000001</c:v>
                </c:pt>
                <c:pt idx="26776">
                  <c:v>26.774999999999999</c:v>
                </c:pt>
                <c:pt idx="26777">
                  <c:v>26.776</c:v>
                </c:pt>
                <c:pt idx="26778">
                  <c:v>26.777000000000001</c:v>
                </c:pt>
                <c:pt idx="26779">
                  <c:v>26.777999999999999</c:v>
                </c:pt>
                <c:pt idx="26780">
                  <c:v>26.779</c:v>
                </c:pt>
                <c:pt idx="26781">
                  <c:v>26.78</c:v>
                </c:pt>
                <c:pt idx="26782">
                  <c:v>26.780999999999999</c:v>
                </c:pt>
                <c:pt idx="26783">
                  <c:v>26.782</c:v>
                </c:pt>
                <c:pt idx="26784">
                  <c:v>26.783000000000001</c:v>
                </c:pt>
                <c:pt idx="26785">
                  <c:v>26.783999999999999</c:v>
                </c:pt>
                <c:pt idx="26786">
                  <c:v>26.785</c:v>
                </c:pt>
                <c:pt idx="26787">
                  <c:v>26.786000000000001</c:v>
                </c:pt>
                <c:pt idx="26788">
                  <c:v>26.786999999999999</c:v>
                </c:pt>
                <c:pt idx="26789">
                  <c:v>26.788</c:v>
                </c:pt>
                <c:pt idx="26790">
                  <c:v>26.789000000000001</c:v>
                </c:pt>
                <c:pt idx="26791">
                  <c:v>26.79</c:v>
                </c:pt>
                <c:pt idx="26792">
                  <c:v>26.791</c:v>
                </c:pt>
                <c:pt idx="26793">
                  <c:v>26.792000000000002</c:v>
                </c:pt>
                <c:pt idx="26794">
                  <c:v>26.792999999999999</c:v>
                </c:pt>
                <c:pt idx="26795">
                  <c:v>26.794</c:v>
                </c:pt>
                <c:pt idx="26796">
                  <c:v>26.795000000000002</c:v>
                </c:pt>
                <c:pt idx="26797">
                  <c:v>26.795999999999999</c:v>
                </c:pt>
                <c:pt idx="26798">
                  <c:v>26.797000000000001</c:v>
                </c:pt>
                <c:pt idx="26799">
                  <c:v>26.797999999999998</c:v>
                </c:pt>
                <c:pt idx="26800">
                  <c:v>26.798999999999999</c:v>
                </c:pt>
                <c:pt idx="26801">
                  <c:v>26.8</c:v>
                </c:pt>
                <c:pt idx="26802">
                  <c:v>26.800999999999998</c:v>
                </c:pt>
                <c:pt idx="26803">
                  <c:v>26.802</c:v>
                </c:pt>
                <c:pt idx="26804">
                  <c:v>26.803000000000001</c:v>
                </c:pt>
                <c:pt idx="26805">
                  <c:v>26.803999999999998</c:v>
                </c:pt>
                <c:pt idx="26806">
                  <c:v>26.805</c:v>
                </c:pt>
                <c:pt idx="26807">
                  <c:v>26.806000000000001</c:v>
                </c:pt>
                <c:pt idx="26808">
                  <c:v>26.806999999999999</c:v>
                </c:pt>
                <c:pt idx="26809">
                  <c:v>26.808</c:v>
                </c:pt>
                <c:pt idx="26810">
                  <c:v>26.809000000000001</c:v>
                </c:pt>
                <c:pt idx="26811">
                  <c:v>26.81</c:v>
                </c:pt>
                <c:pt idx="26812">
                  <c:v>26.811</c:v>
                </c:pt>
                <c:pt idx="26813">
                  <c:v>26.812000000000001</c:v>
                </c:pt>
                <c:pt idx="26814">
                  <c:v>26.812999999999999</c:v>
                </c:pt>
                <c:pt idx="26815">
                  <c:v>26.814</c:v>
                </c:pt>
                <c:pt idx="26816">
                  <c:v>26.815000000000001</c:v>
                </c:pt>
                <c:pt idx="26817">
                  <c:v>26.815999999999999</c:v>
                </c:pt>
                <c:pt idx="26818">
                  <c:v>26.817</c:v>
                </c:pt>
                <c:pt idx="26819">
                  <c:v>26.818000000000001</c:v>
                </c:pt>
                <c:pt idx="26820">
                  <c:v>26.818999999999999</c:v>
                </c:pt>
                <c:pt idx="26821">
                  <c:v>26.82</c:v>
                </c:pt>
                <c:pt idx="26822">
                  <c:v>26.821000000000002</c:v>
                </c:pt>
                <c:pt idx="26823">
                  <c:v>26.821999999999999</c:v>
                </c:pt>
                <c:pt idx="26824">
                  <c:v>26.823</c:v>
                </c:pt>
                <c:pt idx="26825">
                  <c:v>26.824000000000002</c:v>
                </c:pt>
                <c:pt idx="26826">
                  <c:v>26.824999999999999</c:v>
                </c:pt>
                <c:pt idx="26827">
                  <c:v>26.826000000000001</c:v>
                </c:pt>
                <c:pt idx="26828">
                  <c:v>26.827000000000002</c:v>
                </c:pt>
                <c:pt idx="26829">
                  <c:v>26.827999999999999</c:v>
                </c:pt>
                <c:pt idx="26830">
                  <c:v>26.829000000000001</c:v>
                </c:pt>
                <c:pt idx="26831">
                  <c:v>26.83</c:v>
                </c:pt>
                <c:pt idx="26832">
                  <c:v>26.831</c:v>
                </c:pt>
                <c:pt idx="26833">
                  <c:v>26.832000000000001</c:v>
                </c:pt>
                <c:pt idx="26834">
                  <c:v>26.832999999999998</c:v>
                </c:pt>
                <c:pt idx="26835">
                  <c:v>26.834</c:v>
                </c:pt>
                <c:pt idx="26836">
                  <c:v>26.835000000000001</c:v>
                </c:pt>
                <c:pt idx="26837">
                  <c:v>26.835999999999999</c:v>
                </c:pt>
                <c:pt idx="26838">
                  <c:v>26.837</c:v>
                </c:pt>
                <c:pt idx="26839">
                  <c:v>26.838000000000001</c:v>
                </c:pt>
                <c:pt idx="26840">
                  <c:v>26.838999999999999</c:v>
                </c:pt>
                <c:pt idx="26841">
                  <c:v>26.84</c:v>
                </c:pt>
                <c:pt idx="26842">
                  <c:v>26.841000000000001</c:v>
                </c:pt>
                <c:pt idx="26843">
                  <c:v>26.841999999999999</c:v>
                </c:pt>
                <c:pt idx="26844">
                  <c:v>26.843</c:v>
                </c:pt>
                <c:pt idx="26845">
                  <c:v>26.844000000000001</c:v>
                </c:pt>
                <c:pt idx="26846">
                  <c:v>26.844999999999999</c:v>
                </c:pt>
                <c:pt idx="26847">
                  <c:v>26.846</c:v>
                </c:pt>
                <c:pt idx="26848">
                  <c:v>26.847000000000001</c:v>
                </c:pt>
                <c:pt idx="26849">
                  <c:v>26.847999999999999</c:v>
                </c:pt>
                <c:pt idx="26850">
                  <c:v>26.849</c:v>
                </c:pt>
                <c:pt idx="26851">
                  <c:v>26.85</c:v>
                </c:pt>
                <c:pt idx="26852">
                  <c:v>26.850999999999999</c:v>
                </c:pt>
                <c:pt idx="26853">
                  <c:v>26.852</c:v>
                </c:pt>
                <c:pt idx="26854">
                  <c:v>26.853000000000002</c:v>
                </c:pt>
                <c:pt idx="26855">
                  <c:v>26.853999999999999</c:v>
                </c:pt>
                <c:pt idx="26856">
                  <c:v>26.855</c:v>
                </c:pt>
                <c:pt idx="26857">
                  <c:v>26.856000000000002</c:v>
                </c:pt>
                <c:pt idx="26858">
                  <c:v>26.856999999999999</c:v>
                </c:pt>
                <c:pt idx="26859">
                  <c:v>26.858000000000001</c:v>
                </c:pt>
                <c:pt idx="26860">
                  <c:v>26.859000000000002</c:v>
                </c:pt>
                <c:pt idx="26861">
                  <c:v>26.86</c:v>
                </c:pt>
                <c:pt idx="26862">
                  <c:v>26.861000000000001</c:v>
                </c:pt>
                <c:pt idx="26863">
                  <c:v>26.861999999999998</c:v>
                </c:pt>
                <c:pt idx="26864">
                  <c:v>26.863</c:v>
                </c:pt>
                <c:pt idx="26865">
                  <c:v>26.864000000000001</c:v>
                </c:pt>
                <c:pt idx="26866">
                  <c:v>26.864999999999998</c:v>
                </c:pt>
                <c:pt idx="26867">
                  <c:v>26.866</c:v>
                </c:pt>
                <c:pt idx="26868">
                  <c:v>26.867000000000001</c:v>
                </c:pt>
                <c:pt idx="26869">
                  <c:v>26.867999999999999</c:v>
                </c:pt>
                <c:pt idx="26870">
                  <c:v>26.869</c:v>
                </c:pt>
                <c:pt idx="26871">
                  <c:v>26.87</c:v>
                </c:pt>
                <c:pt idx="26872">
                  <c:v>26.870999999999999</c:v>
                </c:pt>
                <c:pt idx="26873">
                  <c:v>26.872</c:v>
                </c:pt>
                <c:pt idx="26874">
                  <c:v>26.873000000000001</c:v>
                </c:pt>
                <c:pt idx="26875">
                  <c:v>26.873999999999999</c:v>
                </c:pt>
                <c:pt idx="26876">
                  <c:v>26.875</c:v>
                </c:pt>
                <c:pt idx="26877">
                  <c:v>26.876000000000001</c:v>
                </c:pt>
                <c:pt idx="26878">
                  <c:v>26.876999999999999</c:v>
                </c:pt>
                <c:pt idx="26879">
                  <c:v>26.878</c:v>
                </c:pt>
                <c:pt idx="26880">
                  <c:v>26.879000000000001</c:v>
                </c:pt>
                <c:pt idx="26881">
                  <c:v>26.88</c:v>
                </c:pt>
                <c:pt idx="26882">
                  <c:v>26.881</c:v>
                </c:pt>
                <c:pt idx="26883">
                  <c:v>26.882000000000001</c:v>
                </c:pt>
                <c:pt idx="26884">
                  <c:v>26.882999999999999</c:v>
                </c:pt>
                <c:pt idx="26885">
                  <c:v>26.884</c:v>
                </c:pt>
                <c:pt idx="26886">
                  <c:v>26.885000000000002</c:v>
                </c:pt>
                <c:pt idx="26887">
                  <c:v>26.885999999999999</c:v>
                </c:pt>
                <c:pt idx="26888">
                  <c:v>26.887</c:v>
                </c:pt>
                <c:pt idx="26889">
                  <c:v>26.888000000000002</c:v>
                </c:pt>
                <c:pt idx="26890">
                  <c:v>26.888999999999999</c:v>
                </c:pt>
                <c:pt idx="26891">
                  <c:v>26.89</c:v>
                </c:pt>
                <c:pt idx="26892">
                  <c:v>26.890999999999998</c:v>
                </c:pt>
                <c:pt idx="26893">
                  <c:v>26.891999999999999</c:v>
                </c:pt>
                <c:pt idx="26894">
                  <c:v>26.893000000000001</c:v>
                </c:pt>
                <c:pt idx="26895">
                  <c:v>26.893999999999998</c:v>
                </c:pt>
                <c:pt idx="26896">
                  <c:v>26.895</c:v>
                </c:pt>
                <c:pt idx="26897">
                  <c:v>26.896000000000001</c:v>
                </c:pt>
                <c:pt idx="26898">
                  <c:v>26.896999999999998</c:v>
                </c:pt>
                <c:pt idx="26899">
                  <c:v>26.898</c:v>
                </c:pt>
                <c:pt idx="26900">
                  <c:v>26.899000000000001</c:v>
                </c:pt>
                <c:pt idx="26901">
                  <c:v>26.9</c:v>
                </c:pt>
                <c:pt idx="26902">
                  <c:v>26.901</c:v>
                </c:pt>
                <c:pt idx="26903">
                  <c:v>26.902000000000001</c:v>
                </c:pt>
                <c:pt idx="26904">
                  <c:v>26.902999999999999</c:v>
                </c:pt>
                <c:pt idx="26905">
                  <c:v>26.904</c:v>
                </c:pt>
                <c:pt idx="26906">
                  <c:v>26.905000000000001</c:v>
                </c:pt>
                <c:pt idx="26907">
                  <c:v>26.905999999999999</c:v>
                </c:pt>
                <c:pt idx="26908">
                  <c:v>26.907</c:v>
                </c:pt>
                <c:pt idx="26909">
                  <c:v>26.908000000000001</c:v>
                </c:pt>
                <c:pt idx="26910">
                  <c:v>26.908999999999999</c:v>
                </c:pt>
                <c:pt idx="26911">
                  <c:v>26.91</c:v>
                </c:pt>
                <c:pt idx="26912">
                  <c:v>26.911000000000001</c:v>
                </c:pt>
                <c:pt idx="26913">
                  <c:v>26.911999999999999</c:v>
                </c:pt>
                <c:pt idx="26914">
                  <c:v>26.913</c:v>
                </c:pt>
                <c:pt idx="26915">
                  <c:v>26.914000000000001</c:v>
                </c:pt>
                <c:pt idx="26916">
                  <c:v>26.914999999999999</c:v>
                </c:pt>
                <c:pt idx="26917">
                  <c:v>26.916</c:v>
                </c:pt>
                <c:pt idx="26918">
                  <c:v>26.917000000000002</c:v>
                </c:pt>
                <c:pt idx="26919">
                  <c:v>26.917999999999999</c:v>
                </c:pt>
                <c:pt idx="26920">
                  <c:v>26.919</c:v>
                </c:pt>
                <c:pt idx="26921">
                  <c:v>26.92</c:v>
                </c:pt>
                <c:pt idx="26922">
                  <c:v>26.920999999999999</c:v>
                </c:pt>
                <c:pt idx="26923">
                  <c:v>26.922000000000001</c:v>
                </c:pt>
                <c:pt idx="26924">
                  <c:v>26.922999999999998</c:v>
                </c:pt>
                <c:pt idx="26925">
                  <c:v>26.923999999999999</c:v>
                </c:pt>
                <c:pt idx="26926">
                  <c:v>26.925000000000001</c:v>
                </c:pt>
                <c:pt idx="26927">
                  <c:v>26.925999999999998</c:v>
                </c:pt>
                <c:pt idx="26928">
                  <c:v>26.927</c:v>
                </c:pt>
                <c:pt idx="26929">
                  <c:v>26.928000000000001</c:v>
                </c:pt>
                <c:pt idx="26930">
                  <c:v>26.928999999999998</c:v>
                </c:pt>
                <c:pt idx="26931">
                  <c:v>26.93</c:v>
                </c:pt>
                <c:pt idx="26932">
                  <c:v>26.931000000000001</c:v>
                </c:pt>
                <c:pt idx="26933">
                  <c:v>26.931999999999999</c:v>
                </c:pt>
                <c:pt idx="26934">
                  <c:v>26.933</c:v>
                </c:pt>
                <c:pt idx="26935">
                  <c:v>26.934000000000001</c:v>
                </c:pt>
                <c:pt idx="26936">
                  <c:v>26.934999999999999</c:v>
                </c:pt>
                <c:pt idx="26937">
                  <c:v>26.936</c:v>
                </c:pt>
                <c:pt idx="26938">
                  <c:v>26.937000000000001</c:v>
                </c:pt>
                <c:pt idx="26939">
                  <c:v>26.937999999999999</c:v>
                </c:pt>
                <c:pt idx="26940">
                  <c:v>26.939</c:v>
                </c:pt>
                <c:pt idx="26941">
                  <c:v>26.94</c:v>
                </c:pt>
                <c:pt idx="26942">
                  <c:v>26.940999999999999</c:v>
                </c:pt>
                <c:pt idx="26943">
                  <c:v>26.942</c:v>
                </c:pt>
                <c:pt idx="26944">
                  <c:v>26.943000000000001</c:v>
                </c:pt>
                <c:pt idx="26945">
                  <c:v>26.943999999999999</c:v>
                </c:pt>
                <c:pt idx="26946">
                  <c:v>26.945</c:v>
                </c:pt>
                <c:pt idx="26947">
                  <c:v>26.946000000000002</c:v>
                </c:pt>
                <c:pt idx="26948">
                  <c:v>26.946999999999999</c:v>
                </c:pt>
                <c:pt idx="26949">
                  <c:v>26.948</c:v>
                </c:pt>
                <c:pt idx="26950">
                  <c:v>26.949000000000002</c:v>
                </c:pt>
                <c:pt idx="26951">
                  <c:v>26.95</c:v>
                </c:pt>
                <c:pt idx="26952">
                  <c:v>26.951000000000001</c:v>
                </c:pt>
                <c:pt idx="26953">
                  <c:v>26.952000000000002</c:v>
                </c:pt>
                <c:pt idx="26954">
                  <c:v>26.952999999999999</c:v>
                </c:pt>
                <c:pt idx="26955">
                  <c:v>26.954000000000001</c:v>
                </c:pt>
                <c:pt idx="26956">
                  <c:v>26.954999999999998</c:v>
                </c:pt>
                <c:pt idx="26957">
                  <c:v>26.956</c:v>
                </c:pt>
                <c:pt idx="26958">
                  <c:v>26.957000000000001</c:v>
                </c:pt>
                <c:pt idx="26959">
                  <c:v>26.957999999999998</c:v>
                </c:pt>
                <c:pt idx="26960">
                  <c:v>26.959</c:v>
                </c:pt>
                <c:pt idx="26961">
                  <c:v>26.96</c:v>
                </c:pt>
                <c:pt idx="26962">
                  <c:v>26.960999999999999</c:v>
                </c:pt>
                <c:pt idx="26963">
                  <c:v>26.962</c:v>
                </c:pt>
                <c:pt idx="26964">
                  <c:v>26.963000000000001</c:v>
                </c:pt>
                <c:pt idx="26965">
                  <c:v>26.963999999999999</c:v>
                </c:pt>
                <c:pt idx="26966">
                  <c:v>26.965</c:v>
                </c:pt>
                <c:pt idx="26967">
                  <c:v>26.966000000000001</c:v>
                </c:pt>
                <c:pt idx="26968">
                  <c:v>26.966999999999999</c:v>
                </c:pt>
                <c:pt idx="26969">
                  <c:v>26.968</c:v>
                </c:pt>
                <c:pt idx="26970">
                  <c:v>26.969000000000001</c:v>
                </c:pt>
                <c:pt idx="26971">
                  <c:v>26.97</c:v>
                </c:pt>
                <c:pt idx="26972">
                  <c:v>26.971</c:v>
                </c:pt>
                <c:pt idx="26973">
                  <c:v>26.972000000000001</c:v>
                </c:pt>
                <c:pt idx="26974">
                  <c:v>26.972999999999999</c:v>
                </c:pt>
                <c:pt idx="26975">
                  <c:v>26.974</c:v>
                </c:pt>
                <c:pt idx="26976">
                  <c:v>26.975000000000001</c:v>
                </c:pt>
                <c:pt idx="26977">
                  <c:v>26.975999999999999</c:v>
                </c:pt>
                <c:pt idx="26978">
                  <c:v>26.977</c:v>
                </c:pt>
                <c:pt idx="26979">
                  <c:v>26.978000000000002</c:v>
                </c:pt>
                <c:pt idx="26980">
                  <c:v>26.978999999999999</c:v>
                </c:pt>
                <c:pt idx="26981">
                  <c:v>26.98</c:v>
                </c:pt>
                <c:pt idx="26982">
                  <c:v>26.981000000000002</c:v>
                </c:pt>
                <c:pt idx="26983">
                  <c:v>26.981999999999999</c:v>
                </c:pt>
                <c:pt idx="26984">
                  <c:v>26.983000000000001</c:v>
                </c:pt>
                <c:pt idx="26985">
                  <c:v>26.984000000000002</c:v>
                </c:pt>
                <c:pt idx="26986">
                  <c:v>26.984999999999999</c:v>
                </c:pt>
                <c:pt idx="26987">
                  <c:v>26.986000000000001</c:v>
                </c:pt>
                <c:pt idx="26988">
                  <c:v>26.986999999999998</c:v>
                </c:pt>
                <c:pt idx="26989">
                  <c:v>26.988</c:v>
                </c:pt>
                <c:pt idx="26990">
                  <c:v>26.989000000000001</c:v>
                </c:pt>
                <c:pt idx="26991">
                  <c:v>26.99</c:v>
                </c:pt>
                <c:pt idx="26992">
                  <c:v>26.991</c:v>
                </c:pt>
                <c:pt idx="26993">
                  <c:v>26.992000000000001</c:v>
                </c:pt>
                <c:pt idx="26994">
                  <c:v>26.992999999999999</c:v>
                </c:pt>
                <c:pt idx="26995">
                  <c:v>26.994</c:v>
                </c:pt>
                <c:pt idx="26996">
                  <c:v>26.995000000000001</c:v>
                </c:pt>
                <c:pt idx="26997">
                  <c:v>26.995999999999999</c:v>
                </c:pt>
                <c:pt idx="26998">
                  <c:v>26.997</c:v>
                </c:pt>
                <c:pt idx="26999">
                  <c:v>26.998000000000001</c:v>
                </c:pt>
                <c:pt idx="27000">
                  <c:v>26.998999999999999</c:v>
                </c:pt>
                <c:pt idx="27001">
                  <c:v>27</c:v>
                </c:pt>
                <c:pt idx="27002">
                  <c:v>27.001000000000001</c:v>
                </c:pt>
                <c:pt idx="27003">
                  <c:v>27.001999999999999</c:v>
                </c:pt>
                <c:pt idx="27004">
                  <c:v>27.003</c:v>
                </c:pt>
                <c:pt idx="27005">
                  <c:v>27.004000000000001</c:v>
                </c:pt>
                <c:pt idx="27006">
                  <c:v>27.004999999999999</c:v>
                </c:pt>
                <c:pt idx="27007">
                  <c:v>27.006</c:v>
                </c:pt>
                <c:pt idx="27008">
                  <c:v>27.007000000000001</c:v>
                </c:pt>
                <c:pt idx="27009">
                  <c:v>27.007999999999999</c:v>
                </c:pt>
                <c:pt idx="27010">
                  <c:v>27.009</c:v>
                </c:pt>
                <c:pt idx="27011">
                  <c:v>27.01</c:v>
                </c:pt>
                <c:pt idx="27012">
                  <c:v>27.010999999999999</c:v>
                </c:pt>
                <c:pt idx="27013">
                  <c:v>27.012</c:v>
                </c:pt>
                <c:pt idx="27014">
                  <c:v>27.013000000000002</c:v>
                </c:pt>
                <c:pt idx="27015">
                  <c:v>27.013999999999999</c:v>
                </c:pt>
                <c:pt idx="27016">
                  <c:v>27.015000000000001</c:v>
                </c:pt>
                <c:pt idx="27017">
                  <c:v>27.015999999999998</c:v>
                </c:pt>
                <c:pt idx="27018">
                  <c:v>27.016999999999999</c:v>
                </c:pt>
                <c:pt idx="27019">
                  <c:v>27.018000000000001</c:v>
                </c:pt>
                <c:pt idx="27020">
                  <c:v>27.018999999999998</c:v>
                </c:pt>
                <c:pt idx="27021">
                  <c:v>27.02</c:v>
                </c:pt>
                <c:pt idx="27022">
                  <c:v>27.021000000000001</c:v>
                </c:pt>
                <c:pt idx="27023">
                  <c:v>27.021999999999998</c:v>
                </c:pt>
                <c:pt idx="27024">
                  <c:v>27.023</c:v>
                </c:pt>
                <c:pt idx="27025">
                  <c:v>27.024000000000001</c:v>
                </c:pt>
                <c:pt idx="27026">
                  <c:v>27.024999999999999</c:v>
                </c:pt>
                <c:pt idx="27027">
                  <c:v>27.026</c:v>
                </c:pt>
                <c:pt idx="27028">
                  <c:v>27.027000000000001</c:v>
                </c:pt>
                <c:pt idx="27029">
                  <c:v>27.027999999999999</c:v>
                </c:pt>
                <c:pt idx="27030">
                  <c:v>27.029</c:v>
                </c:pt>
                <c:pt idx="27031">
                  <c:v>27.03</c:v>
                </c:pt>
                <c:pt idx="27032">
                  <c:v>27.030999999999999</c:v>
                </c:pt>
                <c:pt idx="27033">
                  <c:v>27.032</c:v>
                </c:pt>
                <c:pt idx="27034">
                  <c:v>27.033000000000001</c:v>
                </c:pt>
                <c:pt idx="27035">
                  <c:v>27.033999999999999</c:v>
                </c:pt>
                <c:pt idx="27036">
                  <c:v>27.035</c:v>
                </c:pt>
                <c:pt idx="27037">
                  <c:v>27.036000000000001</c:v>
                </c:pt>
                <c:pt idx="27038">
                  <c:v>27.036999999999999</c:v>
                </c:pt>
                <c:pt idx="27039">
                  <c:v>27.038</c:v>
                </c:pt>
                <c:pt idx="27040">
                  <c:v>27.039000000000001</c:v>
                </c:pt>
                <c:pt idx="27041">
                  <c:v>27.04</c:v>
                </c:pt>
                <c:pt idx="27042">
                  <c:v>27.041</c:v>
                </c:pt>
                <c:pt idx="27043">
                  <c:v>27.042000000000002</c:v>
                </c:pt>
                <c:pt idx="27044">
                  <c:v>27.042999999999999</c:v>
                </c:pt>
                <c:pt idx="27045">
                  <c:v>27.044</c:v>
                </c:pt>
                <c:pt idx="27046">
                  <c:v>27.045000000000002</c:v>
                </c:pt>
                <c:pt idx="27047">
                  <c:v>27.045999999999999</c:v>
                </c:pt>
                <c:pt idx="27048">
                  <c:v>27.047000000000001</c:v>
                </c:pt>
                <c:pt idx="27049">
                  <c:v>27.047999999999998</c:v>
                </c:pt>
                <c:pt idx="27050">
                  <c:v>27.048999999999999</c:v>
                </c:pt>
                <c:pt idx="27051">
                  <c:v>27.05</c:v>
                </c:pt>
                <c:pt idx="27052">
                  <c:v>27.050999999999998</c:v>
                </c:pt>
                <c:pt idx="27053">
                  <c:v>27.052</c:v>
                </c:pt>
                <c:pt idx="27054">
                  <c:v>27.053000000000001</c:v>
                </c:pt>
                <c:pt idx="27055">
                  <c:v>27.053999999999998</c:v>
                </c:pt>
                <c:pt idx="27056">
                  <c:v>27.055</c:v>
                </c:pt>
                <c:pt idx="27057">
                  <c:v>27.056000000000001</c:v>
                </c:pt>
                <c:pt idx="27058">
                  <c:v>27.056999999999999</c:v>
                </c:pt>
                <c:pt idx="27059">
                  <c:v>27.058</c:v>
                </c:pt>
                <c:pt idx="27060">
                  <c:v>27.059000000000001</c:v>
                </c:pt>
                <c:pt idx="27061">
                  <c:v>27.06</c:v>
                </c:pt>
                <c:pt idx="27062">
                  <c:v>27.061</c:v>
                </c:pt>
                <c:pt idx="27063">
                  <c:v>27.062000000000001</c:v>
                </c:pt>
                <c:pt idx="27064">
                  <c:v>27.062999999999999</c:v>
                </c:pt>
                <c:pt idx="27065">
                  <c:v>27.064</c:v>
                </c:pt>
                <c:pt idx="27066">
                  <c:v>27.065000000000001</c:v>
                </c:pt>
                <c:pt idx="27067">
                  <c:v>27.065999999999999</c:v>
                </c:pt>
                <c:pt idx="27068">
                  <c:v>27.067</c:v>
                </c:pt>
                <c:pt idx="27069">
                  <c:v>27.068000000000001</c:v>
                </c:pt>
                <c:pt idx="27070">
                  <c:v>27.068999999999999</c:v>
                </c:pt>
                <c:pt idx="27071">
                  <c:v>27.07</c:v>
                </c:pt>
                <c:pt idx="27072">
                  <c:v>27.071000000000002</c:v>
                </c:pt>
                <c:pt idx="27073">
                  <c:v>27.071999999999999</c:v>
                </c:pt>
                <c:pt idx="27074">
                  <c:v>27.073</c:v>
                </c:pt>
                <c:pt idx="27075">
                  <c:v>27.074000000000002</c:v>
                </c:pt>
                <c:pt idx="27076">
                  <c:v>27.074999999999999</c:v>
                </c:pt>
                <c:pt idx="27077">
                  <c:v>27.076000000000001</c:v>
                </c:pt>
                <c:pt idx="27078">
                  <c:v>27.077000000000002</c:v>
                </c:pt>
                <c:pt idx="27079">
                  <c:v>27.077999999999999</c:v>
                </c:pt>
                <c:pt idx="27080">
                  <c:v>27.079000000000001</c:v>
                </c:pt>
                <c:pt idx="27081">
                  <c:v>27.08</c:v>
                </c:pt>
                <c:pt idx="27082">
                  <c:v>27.081</c:v>
                </c:pt>
                <c:pt idx="27083">
                  <c:v>27.082000000000001</c:v>
                </c:pt>
                <c:pt idx="27084">
                  <c:v>27.082999999999998</c:v>
                </c:pt>
                <c:pt idx="27085">
                  <c:v>27.084</c:v>
                </c:pt>
                <c:pt idx="27086">
                  <c:v>27.085000000000001</c:v>
                </c:pt>
                <c:pt idx="27087">
                  <c:v>27.085999999999999</c:v>
                </c:pt>
                <c:pt idx="27088">
                  <c:v>27.087</c:v>
                </c:pt>
                <c:pt idx="27089">
                  <c:v>27.088000000000001</c:v>
                </c:pt>
                <c:pt idx="27090">
                  <c:v>27.088999999999999</c:v>
                </c:pt>
                <c:pt idx="27091">
                  <c:v>27.09</c:v>
                </c:pt>
                <c:pt idx="27092">
                  <c:v>27.091000000000001</c:v>
                </c:pt>
                <c:pt idx="27093">
                  <c:v>27.091999999999999</c:v>
                </c:pt>
                <c:pt idx="27094">
                  <c:v>27.093</c:v>
                </c:pt>
                <c:pt idx="27095">
                  <c:v>27.094000000000001</c:v>
                </c:pt>
                <c:pt idx="27096">
                  <c:v>27.094999999999999</c:v>
                </c:pt>
                <c:pt idx="27097">
                  <c:v>27.096</c:v>
                </c:pt>
                <c:pt idx="27098">
                  <c:v>27.097000000000001</c:v>
                </c:pt>
                <c:pt idx="27099">
                  <c:v>27.097999999999999</c:v>
                </c:pt>
                <c:pt idx="27100">
                  <c:v>27.099</c:v>
                </c:pt>
                <c:pt idx="27101">
                  <c:v>27.1</c:v>
                </c:pt>
                <c:pt idx="27102">
                  <c:v>27.100999999999999</c:v>
                </c:pt>
                <c:pt idx="27103">
                  <c:v>27.102</c:v>
                </c:pt>
                <c:pt idx="27104">
                  <c:v>27.103000000000002</c:v>
                </c:pt>
                <c:pt idx="27105">
                  <c:v>27.103999999999999</c:v>
                </c:pt>
                <c:pt idx="27106">
                  <c:v>27.105</c:v>
                </c:pt>
                <c:pt idx="27107">
                  <c:v>27.106000000000002</c:v>
                </c:pt>
                <c:pt idx="27108">
                  <c:v>27.106999999999999</c:v>
                </c:pt>
                <c:pt idx="27109">
                  <c:v>27.108000000000001</c:v>
                </c:pt>
                <c:pt idx="27110">
                  <c:v>27.109000000000002</c:v>
                </c:pt>
                <c:pt idx="27111">
                  <c:v>27.11</c:v>
                </c:pt>
                <c:pt idx="27112">
                  <c:v>27.111000000000001</c:v>
                </c:pt>
                <c:pt idx="27113">
                  <c:v>27.111999999999998</c:v>
                </c:pt>
                <c:pt idx="27114">
                  <c:v>27.113</c:v>
                </c:pt>
                <c:pt idx="27115">
                  <c:v>27.114000000000001</c:v>
                </c:pt>
                <c:pt idx="27116">
                  <c:v>27.114999999999998</c:v>
                </c:pt>
                <c:pt idx="27117">
                  <c:v>27.116</c:v>
                </c:pt>
                <c:pt idx="27118">
                  <c:v>27.117000000000001</c:v>
                </c:pt>
                <c:pt idx="27119">
                  <c:v>27.117999999999999</c:v>
                </c:pt>
                <c:pt idx="27120">
                  <c:v>27.119</c:v>
                </c:pt>
                <c:pt idx="27121">
                  <c:v>27.12</c:v>
                </c:pt>
                <c:pt idx="27122">
                  <c:v>27.120999999999999</c:v>
                </c:pt>
                <c:pt idx="27123">
                  <c:v>27.122</c:v>
                </c:pt>
                <c:pt idx="27124">
                  <c:v>27.123000000000001</c:v>
                </c:pt>
                <c:pt idx="27125">
                  <c:v>27.123999999999999</c:v>
                </c:pt>
                <c:pt idx="27126">
                  <c:v>27.125</c:v>
                </c:pt>
                <c:pt idx="27127">
                  <c:v>27.126000000000001</c:v>
                </c:pt>
                <c:pt idx="27128">
                  <c:v>27.126999999999999</c:v>
                </c:pt>
                <c:pt idx="27129">
                  <c:v>27.128</c:v>
                </c:pt>
                <c:pt idx="27130">
                  <c:v>27.129000000000001</c:v>
                </c:pt>
                <c:pt idx="27131">
                  <c:v>27.13</c:v>
                </c:pt>
                <c:pt idx="27132">
                  <c:v>27.131</c:v>
                </c:pt>
                <c:pt idx="27133">
                  <c:v>27.132000000000001</c:v>
                </c:pt>
                <c:pt idx="27134">
                  <c:v>27.132999999999999</c:v>
                </c:pt>
                <c:pt idx="27135">
                  <c:v>27.134</c:v>
                </c:pt>
                <c:pt idx="27136">
                  <c:v>27.135000000000002</c:v>
                </c:pt>
                <c:pt idx="27137">
                  <c:v>27.135999999999999</c:v>
                </c:pt>
                <c:pt idx="27138">
                  <c:v>27.137</c:v>
                </c:pt>
                <c:pt idx="27139">
                  <c:v>27.138000000000002</c:v>
                </c:pt>
                <c:pt idx="27140">
                  <c:v>27.138999999999999</c:v>
                </c:pt>
                <c:pt idx="27141">
                  <c:v>27.14</c:v>
                </c:pt>
                <c:pt idx="27142">
                  <c:v>27.140999999999998</c:v>
                </c:pt>
                <c:pt idx="27143">
                  <c:v>27.141999999999999</c:v>
                </c:pt>
                <c:pt idx="27144">
                  <c:v>27.143000000000001</c:v>
                </c:pt>
                <c:pt idx="27145">
                  <c:v>27.143999999999998</c:v>
                </c:pt>
                <c:pt idx="27146">
                  <c:v>27.145</c:v>
                </c:pt>
                <c:pt idx="27147">
                  <c:v>27.146000000000001</c:v>
                </c:pt>
                <c:pt idx="27148">
                  <c:v>27.146999999999998</c:v>
                </c:pt>
                <c:pt idx="27149">
                  <c:v>27.148</c:v>
                </c:pt>
                <c:pt idx="27150">
                  <c:v>27.149000000000001</c:v>
                </c:pt>
                <c:pt idx="27151">
                  <c:v>27.15</c:v>
                </c:pt>
                <c:pt idx="27152">
                  <c:v>27.151</c:v>
                </c:pt>
                <c:pt idx="27153">
                  <c:v>27.152000000000001</c:v>
                </c:pt>
                <c:pt idx="27154">
                  <c:v>27.152999999999999</c:v>
                </c:pt>
                <c:pt idx="27155">
                  <c:v>27.154</c:v>
                </c:pt>
                <c:pt idx="27156">
                  <c:v>27.155000000000001</c:v>
                </c:pt>
                <c:pt idx="27157">
                  <c:v>27.155999999999999</c:v>
                </c:pt>
                <c:pt idx="27158">
                  <c:v>27.157</c:v>
                </c:pt>
                <c:pt idx="27159">
                  <c:v>27.158000000000001</c:v>
                </c:pt>
                <c:pt idx="27160">
                  <c:v>27.158999999999999</c:v>
                </c:pt>
                <c:pt idx="27161">
                  <c:v>27.16</c:v>
                </c:pt>
                <c:pt idx="27162">
                  <c:v>27.161000000000001</c:v>
                </c:pt>
                <c:pt idx="27163">
                  <c:v>27.161999999999999</c:v>
                </c:pt>
                <c:pt idx="27164">
                  <c:v>27.163</c:v>
                </c:pt>
                <c:pt idx="27165">
                  <c:v>27.164000000000001</c:v>
                </c:pt>
                <c:pt idx="27166">
                  <c:v>27.164999999999999</c:v>
                </c:pt>
                <c:pt idx="27167">
                  <c:v>27.166</c:v>
                </c:pt>
                <c:pt idx="27168">
                  <c:v>27.167000000000002</c:v>
                </c:pt>
                <c:pt idx="27169">
                  <c:v>27.167999999999999</c:v>
                </c:pt>
                <c:pt idx="27170">
                  <c:v>27.169</c:v>
                </c:pt>
                <c:pt idx="27171">
                  <c:v>27.17</c:v>
                </c:pt>
                <c:pt idx="27172">
                  <c:v>27.170999999999999</c:v>
                </c:pt>
                <c:pt idx="27173">
                  <c:v>27.172000000000001</c:v>
                </c:pt>
                <c:pt idx="27174">
                  <c:v>27.172999999999998</c:v>
                </c:pt>
                <c:pt idx="27175">
                  <c:v>27.173999999999999</c:v>
                </c:pt>
                <c:pt idx="27176">
                  <c:v>27.175000000000001</c:v>
                </c:pt>
                <c:pt idx="27177">
                  <c:v>27.175999999999998</c:v>
                </c:pt>
                <c:pt idx="27178">
                  <c:v>27.177</c:v>
                </c:pt>
                <c:pt idx="27179">
                  <c:v>27.178000000000001</c:v>
                </c:pt>
                <c:pt idx="27180">
                  <c:v>27.178999999999998</c:v>
                </c:pt>
                <c:pt idx="27181">
                  <c:v>27.18</c:v>
                </c:pt>
                <c:pt idx="27182">
                  <c:v>27.181000000000001</c:v>
                </c:pt>
                <c:pt idx="27183">
                  <c:v>27.181999999999999</c:v>
                </c:pt>
                <c:pt idx="27184">
                  <c:v>27.183</c:v>
                </c:pt>
                <c:pt idx="27185">
                  <c:v>27.184000000000001</c:v>
                </c:pt>
                <c:pt idx="27186">
                  <c:v>27.184999999999999</c:v>
                </c:pt>
                <c:pt idx="27187">
                  <c:v>27.186</c:v>
                </c:pt>
                <c:pt idx="27188">
                  <c:v>27.187000000000001</c:v>
                </c:pt>
                <c:pt idx="27189">
                  <c:v>27.187999999999999</c:v>
                </c:pt>
                <c:pt idx="27190">
                  <c:v>27.189</c:v>
                </c:pt>
                <c:pt idx="27191">
                  <c:v>27.19</c:v>
                </c:pt>
                <c:pt idx="27192">
                  <c:v>27.190999999999999</c:v>
                </c:pt>
                <c:pt idx="27193">
                  <c:v>27.192</c:v>
                </c:pt>
                <c:pt idx="27194">
                  <c:v>27.193000000000001</c:v>
                </c:pt>
                <c:pt idx="27195">
                  <c:v>27.193999999999999</c:v>
                </c:pt>
                <c:pt idx="27196">
                  <c:v>27.195</c:v>
                </c:pt>
                <c:pt idx="27197">
                  <c:v>27.196000000000002</c:v>
                </c:pt>
                <c:pt idx="27198">
                  <c:v>27.196999999999999</c:v>
                </c:pt>
                <c:pt idx="27199">
                  <c:v>27.198</c:v>
                </c:pt>
                <c:pt idx="27200">
                  <c:v>27.199000000000002</c:v>
                </c:pt>
                <c:pt idx="27201">
                  <c:v>27.2</c:v>
                </c:pt>
                <c:pt idx="27202">
                  <c:v>27.201000000000001</c:v>
                </c:pt>
                <c:pt idx="27203">
                  <c:v>27.202000000000002</c:v>
                </c:pt>
                <c:pt idx="27204">
                  <c:v>27.202999999999999</c:v>
                </c:pt>
                <c:pt idx="27205">
                  <c:v>27.204000000000001</c:v>
                </c:pt>
                <c:pt idx="27206">
                  <c:v>27.204999999999998</c:v>
                </c:pt>
                <c:pt idx="27207">
                  <c:v>27.206</c:v>
                </c:pt>
                <c:pt idx="27208">
                  <c:v>27.207000000000001</c:v>
                </c:pt>
                <c:pt idx="27209">
                  <c:v>27.207999999999998</c:v>
                </c:pt>
                <c:pt idx="27210">
                  <c:v>27.209</c:v>
                </c:pt>
                <c:pt idx="27211">
                  <c:v>27.21</c:v>
                </c:pt>
                <c:pt idx="27212">
                  <c:v>27.210999999999999</c:v>
                </c:pt>
                <c:pt idx="27213">
                  <c:v>27.212</c:v>
                </c:pt>
                <c:pt idx="27214">
                  <c:v>27.213000000000001</c:v>
                </c:pt>
                <c:pt idx="27215">
                  <c:v>27.213999999999999</c:v>
                </c:pt>
                <c:pt idx="27216">
                  <c:v>27.215</c:v>
                </c:pt>
                <c:pt idx="27217">
                  <c:v>27.216000000000001</c:v>
                </c:pt>
                <c:pt idx="27218">
                  <c:v>27.216999999999999</c:v>
                </c:pt>
                <c:pt idx="27219">
                  <c:v>27.218</c:v>
                </c:pt>
                <c:pt idx="27220">
                  <c:v>27.219000000000001</c:v>
                </c:pt>
                <c:pt idx="27221">
                  <c:v>27.22</c:v>
                </c:pt>
                <c:pt idx="27222">
                  <c:v>27.221</c:v>
                </c:pt>
                <c:pt idx="27223">
                  <c:v>27.222000000000001</c:v>
                </c:pt>
                <c:pt idx="27224">
                  <c:v>27.222999999999999</c:v>
                </c:pt>
                <c:pt idx="27225">
                  <c:v>27.224</c:v>
                </c:pt>
                <c:pt idx="27226">
                  <c:v>27.225000000000001</c:v>
                </c:pt>
                <c:pt idx="27227">
                  <c:v>27.225999999999999</c:v>
                </c:pt>
                <c:pt idx="27228">
                  <c:v>27.227</c:v>
                </c:pt>
                <c:pt idx="27229">
                  <c:v>27.228000000000002</c:v>
                </c:pt>
                <c:pt idx="27230">
                  <c:v>27.228999999999999</c:v>
                </c:pt>
                <c:pt idx="27231">
                  <c:v>27.23</c:v>
                </c:pt>
                <c:pt idx="27232">
                  <c:v>27.231000000000002</c:v>
                </c:pt>
                <c:pt idx="27233">
                  <c:v>27.231999999999999</c:v>
                </c:pt>
                <c:pt idx="27234">
                  <c:v>27.233000000000001</c:v>
                </c:pt>
                <c:pt idx="27235">
                  <c:v>27.234000000000002</c:v>
                </c:pt>
                <c:pt idx="27236">
                  <c:v>27.234999999999999</c:v>
                </c:pt>
                <c:pt idx="27237">
                  <c:v>27.236000000000001</c:v>
                </c:pt>
                <c:pt idx="27238">
                  <c:v>27.236999999999998</c:v>
                </c:pt>
                <c:pt idx="27239">
                  <c:v>27.238</c:v>
                </c:pt>
                <c:pt idx="27240">
                  <c:v>27.239000000000001</c:v>
                </c:pt>
                <c:pt idx="27241">
                  <c:v>27.24</c:v>
                </c:pt>
                <c:pt idx="27242">
                  <c:v>27.241</c:v>
                </c:pt>
                <c:pt idx="27243">
                  <c:v>27.242000000000001</c:v>
                </c:pt>
                <c:pt idx="27244">
                  <c:v>27.242999999999999</c:v>
                </c:pt>
                <c:pt idx="27245">
                  <c:v>27.244</c:v>
                </c:pt>
                <c:pt idx="27246">
                  <c:v>27.245000000000001</c:v>
                </c:pt>
                <c:pt idx="27247">
                  <c:v>27.245999999999999</c:v>
                </c:pt>
                <c:pt idx="27248">
                  <c:v>27.247</c:v>
                </c:pt>
                <c:pt idx="27249">
                  <c:v>27.248000000000001</c:v>
                </c:pt>
                <c:pt idx="27250">
                  <c:v>27.248999999999999</c:v>
                </c:pt>
                <c:pt idx="27251">
                  <c:v>27.25</c:v>
                </c:pt>
                <c:pt idx="27252">
                  <c:v>27.251000000000001</c:v>
                </c:pt>
                <c:pt idx="27253">
                  <c:v>27.251999999999999</c:v>
                </c:pt>
                <c:pt idx="27254">
                  <c:v>27.253</c:v>
                </c:pt>
                <c:pt idx="27255">
                  <c:v>27.254000000000001</c:v>
                </c:pt>
                <c:pt idx="27256">
                  <c:v>27.254999999999999</c:v>
                </c:pt>
                <c:pt idx="27257">
                  <c:v>27.256</c:v>
                </c:pt>
                <c:pt idx="27258">
                  <c:v>27.257000000000001</c:v>
                </c:pt>
                <c:pt idx="27259">
                  <c:v>27.257999999999999</c:v>
                </c:pt>
                <c:pt idx="27260">
                  <c:v>27.259</c:v>
                </c:pt>
                <c:pt idx="27261">
                  <c:v>27.26</c:v>
                </c:pt>
                <c:pt idx="27262">
                  <c:v>27.260999999999999</c:v>
                </c:pt>
                <c:pt idx="27263">
                  <c:v>27.262</c:v>
                </c:pt>
                <c:pt idx="27264">
                  <c:v>27.263000000000002</c:v>
                </c:pt>
                <c:pt idx="27265">
                  <c:v>27.263999999999999</c:v>
                </c:pt>
                <c:pt idx="27266">
                  <c:v>27.265000000000001</c:v>
                </c:pt>
                <c:pt idx="27267">
                  <c:v>27.265999999999998</c:v>
                </c:pt>
                <c:pt idx="27268">
                  <c:v>27.266999999999999</c:v>
                </c:pt>
                <c:pt idx="27269">
                  <c:v>27.268000000000001</c:v>
                </c:pt>
                <c:pt idx="27270">
                  <c:v>27.268999999999998</c:v>
                </c:pt>
                <c:pt idx="27271">
                  <c:v>27.27</c:v>
                </c:pt>
                <c:pt idx="27272">
                  <c:v>27.271000000000001</c:v>
                </c:pt>
                <c:pt idx="27273">
                  <c:v>27.271999999999998</c:v>
                </c:pt>
                <c:pt idx="27274">
                  <c:v>27.273</c:v>
                </c:pt>
                <c:pt idx="27275">
                  <c:v>27.274000000000001</c:v>
                </c:pt>
                <c:pt idx="27276">
                  <c:v>27.274999999999999</c:v>
                </c:pt>
                <c:pt idx="27277">
                  <c:v>27.276</c:v>
                </c:pt>
                <c:pt idx="27278">
                  <c:v>27.277000000000001</c:v>
                </c:pt>
                <c:pt idx="27279">
                  <c:v>27.277999999999999</c:v>
                </c:pt>
                <c:pt idx="27280">
                  <c:v>27.279</c:v>
                </c:pt>
                <c:pt idx="27281">
                  <c:v>27.28</c:v>
                </c:pt>
                <c:pt idx="27282">
                  <c:v>27.280999999999999</c:v>
                </c:pt>
                <c:pt idx="27283">
                  <c:v>27.282</c:v>
                </c:pt>
                <c:pt idx="27284">
                  <c:v>27.283000000000001</c:v>
                </c:pt>
                <c:pt idx="27285">
                  <c:v>27.283999999999999</c:v>
                </c:pt>
                <c:pt idx="27286">
                  <c:v>27.285</c:v>
                </c:pt>
                <c:pt idx="27287">
                  <c:v>27.286000000000001</c:v>
                </c:pt>
                <c:pt idx="27288">
                  <c:v>27.286999999999999</c:v>
                </c:pt>
                <c:pt idx="27289">
                  <c:v>27.288</c:v>
                </c:pt>
                <c:pt idx="27290">
                  <c:v>27.289000000000001</c:v>
                </c:pt>
                <c:pt idx="27291">
                  <c:v>27.29</c:v>
                </c:pt>
                <c:pt idx="27292">
                  <c:v>27.291</c:v>
                </c:pt>
                <c:pt idx="27293">
                  <c:v>27.292000000000002</c:v>
                </c:pt>
                <c:pt idx="27294">
                  <c:v>27.292999999999999</c:v>
                </c:pt>
                <c:pt idx="27295">
                  <c:v>27.294</c:v>
                </c:pt>
                <c:pt idx="27296">
                  <c:v>27.295000000000002</c:v>
                </c:pt>
                <c:pt idx="27297">
                  <c:v>27.295999999999999</c:v>
                </c:pt>
                <c:pt idx="27298">
                  <c:v>27.297000000000001</c:v>
                </c:pt>
                <c:pt idx="27299">
                  <c:v>27.297999999999998</c:v>
                </c:pt>
                <c:pt idx="27300">
                  <c:v>27.298999999999999</c:v>
                </c:pt>
                <c:pt idx="27301">
                  <c:v>27.3</c:v>
                </c:pt>
                <c:pt idx="27302">
                  <c:v>27.300999999999998</c:v>
                </c:pt>
                <c:pt idx="27303">
                  <c:v>27.302</c:v>
                </c:pt>
                <c:pt idx="27304">
                  <c:v>27.303000000000001</c:v>
                </c:pt>
                <c:pt idx="27305">
                  <c:v>27.303999999999998</c:v>
                </c:pt>
                <c:pt idx="27306">
                  <c:v>27.305</c:v>
                </c:pt>
                <c:pt idx="27307">
                  <c:v>27.306000000000001</c:v>
                </c:pt>
                <c:pt idx="27308">
                  <c:v>27.306999999999999</c:v>
                </c:pt>
                <c:pt idx="27309">
                  <c:v>27.308</c:v>
                </c:pt>
                <c:pt idx="27310">
                  <c:v>27.309000000000001</c:v>
                </c:pt>
                <c:pt idx="27311">
                  <c:v>27.31</c:v>
                </c:pt>
                <c:pt idx="27312">
                  <c:v>27.311</c:v>
                </c:pt>
                <c:pt idx="27313">
                  <c:v>27.312000000000001</c:v>
                </c:pt>
                <c:pt idx="27314">
                  <c:v>27.312999999999999</c:v>
                </c:pt>
                <c:pt idx="27315">
                  <c:v>27.314</c:v>
                </c:pt>
                <c:pt idx="27316">
                  <c:v>27.315000000000001</c:v>
                </c:pt>
                <c:pt idx="27317">
                  <c:v>27.315999999999999</c:v>
                </c:pt>
                <c:pt idx="27318">
                  <c:v>27.317</c:v>
                </c:pt>
                <c:pt idx="27319">
                  <c:v>27.318000000000001</c:v>
                </c:pt>
                <c:pt idx="27320">
                  <c:v>27.318999999999999</c:v>
                </c:pt>
                <c:pt idx="27321">
                  <c:v>27.32</c:v>
                </c:pt>
                <c:pt idx="27322">
                  <c:v>27.321000000000002</c:v>
                </c:pt>
                <c:pt idx="27323">
                  <c:v>27.321999999999999</c:v>
                </c:pt>
                <c:pt idx="27324">
                  <c:v>27.323</c:v>
                </c:pt>
                <c:pt idx="27325">
                  <c:v>27.324000000000002</c:v>
                </c:pt>
                <c:pt idx="27326">
                  <c:v>27.324999999999999</c:v>
                </c:pt>
                <c:pt idx="27327">
                  <c:v>27.326000000000001</c:v>
                </c:pt>
                <c:pt idx="27328">
                  <c:v>27.327000000000002</c:v>
                </c:pt>
                <c:pt idx="27329">
                  <c:v>27.327999999999999</c:v>
                </c:pt>
                <c:pt idx="27330">
                  <c:v>27.329000000000001</c:v>
                </c:pt>
                <c:pt idx="27331">
                  <c:v>27.33</c:v>
                </c:pt>
                <c:pt idx="27332">
                  <c:v>27.331</c:v>
                </c:pt>
                <c:pt idx="27333">
                  <c:v>27.332000000000001</c:v>
                </c:pt>
                <c:pt idx="27334">
                  <c:v>27.332999999999998</c:v>
                </c:pt>
                <c:pt idx="27335">
                  <c:v>27.334</c:v>
                </c:pt>
                <c:pt idx="27336">
                  <c:v>27.335000000000001</c:v>
                </c:pt>
                <c:pt idx="27337">
                  <c:v>27.335999999999999</c:v>
                </c:pt>
                <c:pt idx="27338">
                  <c:v>27.337</c:v>
                </c:pt>
                <c:pt idx="27339">
                  <c:v>27.338000000000001</c:v>
                </c:pt>
                <c:pt idx="27340">
                  <c:v>27.338999999999999</c:v>
                </c:pt>
                <c:pt idx="27341">
                  <c:v>27.34</c:v>
                </c:pt>
                <c:pt idx="27342">
                  <c:v>27.341000000000001</c:v>
                </c:pt>
                <c:pt idx="27343">
                  <c:v>27.341999999999999</c:v>
                </c:pt>
                <c:pt idx="27344">
                  <c:v>27.343</c:v>
                </c:pt>
                <c:pt idx="27345">
                  <c:v>27.344000000000001</c:v>
                </c:pt>
                <c:pt idx="27346">
                  <c:v>27.344999999999999</c:v>
                </c:pt>
                <c:pt idx="27347">
                  <c:v>27.346</c:v>
                </c:pt>
                <c:pt idx="27348">
                  <c:v>27.347000000000001</c:v>
                </c:pt>
                <c:pt idx="27349">
                  <c:v>27.347999999999999</c:v>
                </c:pt>
                <c:pt idx="27350">
                  <c:v>27.349</c:v>
                </c:pt>
                <c:pt idx="27351">
                  <c:v>27.35</c:v>
                </c:pt>
                <c:pt idx="27352">
                  <c:v>27.350999999999999</c:v>
                </c:pt>
                <c:pt idx="27353">
                  <c:v>27.352</c:v>
                </c:pt>
                <c:pt idx="27354">
                  <c:v>27.353000000000002</c:v>
                </c:pt>
                <c:pt idx="27355">
                  <c:v>27.353999999999999</c:v>
                </c:pt>
                <c:pt idx="27356">
                  <c:v>27.355</c:v>
                </c:pt>
                <c:pt idx="27357">
                  <c:v>27.356000000000002</c:v>
                </c:pt>
                <c:pt idx="27358">
                  <c:v>27.356999999999999</c:v>
                </c:pt>
                <c:pt idx="27359">
                  <c:v>27.358000000000001</c:v>
                </c:pt>
                <c:pt idx="27360">
                  <c:v>27.359000000000002</c:v>
                </c:pt>
                <c:pt idx="27361">
                  <c:v>27.36</c:v>
                </c:pt>
                <c:pt idx="27362">
                  <c:v>27.361000000000001</c:v>
                </c:pt>
                <c:pt idx="27363">
                  <c:v>27.361999999999998</c:v>
                </c:pt>
                <c:pt idx="27364">
                  <c:v>27.363</c:v>
                </c:pt>
                <c:pt idx="27365">
                  <c:v>27.364000000000001</c:v>
                </c:pt>
                <c:pt idx="27366">
                  <c:v>27.364999999999998</c:v>
                </c:pt>
                <c:pt idx="27367">
                  <c:v>27.366</c:v>
                </c:pt>
                <c:pt idx="27368">
                  <c:v>27.367000000000001</c:v>
                </c:pt>
                <c:pt idx="27369">
                  <c:v>27.367999999999999</c:v>
                </c:pt>
                <c:pt idx="27370">
                  <c:v>27.369</c:v>
                </c:pt>
                <c:pt idx="27371">
                  <c:v>27.37</c:v>
                </c:pt>
                <c:pt idx="27372">
                  <c:v>27.370999999999999</c:v>
                </c:pt>
                <c:pt idx="27373">
                  <c:v>27.372</c:v>
                </c:pt>
                <c:pt idx="27374">
                  <c:v>27.373000000000001</c:v>
                </c:pt>
                <c:pt idx="27375">
                  <c:v>27.373999999999999</c:v>
                </c:pt>
                <c:pt idx="27376">
                  <c:v>27.375</c:v>
                </c:pt>
                <c:pt idx="27377">
                  <c:v>27.376000000000001</c:v>
                </c:pt>
                <c:pt idx="27378">
                  <c:v>27.376999999999999</c:v>
                </c:pt>
                <c:pt idx="27379">
                  <c:v>27.378</c:v>
                </c:pt>
                <c:pt idx="27380">
                  <c:v>27.379000000000001</c:v>
                </c:pt>
                <c:pt idx="27381">
                  <c:v>27.38</c:v>
                </c:pt>
                <c:pt idx="27382">
                  <c:v>27.381</c:v>
                </c:pt>
                <c:pt idx="27383">
                  <c:v>27.382000000000001</c:v>
                </c:pt>
                <c:pt idx="27384">
                  <c:v>27.382999999999999</c:v>
                </c:pt>
                <c:pt idx="27385">
                  <c:v>27.384</c:v>
                </c:pt>
                <c:pt idx="27386">
                  <c:v>27.385000000000002</c:v>
                </c:pt>
                <c:pt idx="27387">
                  <c:v>27.385999999999999</c:v>
                </c:pt>
                <c:pt idx="27388">
                  <c:v>27.387</c:v>
                </c:pt>
                <c:pt idx="27389">
                  <c:v>27.388000000000002</c:v>
                </c:pt>
                <c:pt idx="27390">
                  <c:v>27.388999999999999</c:v>
                </c:pt>
                <c:pt idx="27391">
                  <c:v>27.39</c:v>
                </c:pt>
                <c:pt idx="27392">
                  <c:v>27.390999999999998</c:v>
                </c:pt>
                <c:pt idx="27393">
                  <c:v>27.391999999999999</c:v>
                </c:pt>
                <c:pt idx="27394">
                  <c:v>27.393000000000001</c:v>
                </c:pt>
                <c:pt idx="27395">
                  <c:v>27.393999999999998</c:v>
                </c:pt>
                <c:pt idx="27396">
                  <c:v>27.395</c:v>
                </c:pt>
                <c:pt idx="27397">
                  <c:v>27.396000000000001</c:v>
                </c:pt>
                <c:pt idx="27398">
                  <c:v>27.396999999999998</c:v>
                </c:pt>
                <c:pt idx="27399">
                  <c:v>27.398</c:v>
                </c:pt>
                <c:pt idx="27400">
                  <c:v>27.399000000000001</c:v>
                </c:pt>
                <c:pt idx="27401">
                  <c:v>27.4</c:v>
                </c:pt>
                <c:pt idx="27402">
                  <c:v>27.401</c:v>
                </c:pt>
                <c:pt idx="27403">
                  <c:v>27.402000000000001</c:v>
                </c:pt>
                <c:pt idx="27404">
                  <c:v>27.402999999999999</c:v>
                </c:pt>
                <c:pt idx="27405">
                  <c:v>27.404</c:v>
                </c:pt>
                <c:pt idx="27406">
                  <c:v>27.405000000000001</c:v>
                </c:pt>
                <c:pt idx="27407">
                  <c:v>27.405999999999999</c:v>
                </c:pt>
                <c:pt idx="27408">
                  <c:v>27.407</c:v>
                </c:pt>
                <c:pt idx="27409">
                  <c:v>27.408000000000001</c:v>
                </c:pt>
                <c:pt idx="27410">
                  <c:v>27.408999999999999</c:v>
                </c:pt>
                <c:pt idx="27411">
                  <c:v>27.41</c:v>
                </c:pt>
                <c:pt idx="27412">
                  <c:v>27.411000000000001</c:v>
                </c:pt>
                <c:pt idx="27413">
                  <c:v>27.411999999999999</c:v>
                </c:pt>
                <c:pt idx="27414">
                  <c:v>27.413</c:v>
                </c:pt>
                <c:pt idx="27415">
                  <c:v>27.414000000000001</c:v>
                </c:pt>
                <c:pt idx="27416">
                  <c:v>27.414999999999999</c:v>
                </c:pt>
                <c:pt idx="27417">
                  <c:v>27.416</c:v>
                </c:pt>
                <c:pt idx="27418">
                  <c:v>27.417000000000002</c:v>
                </c:pt>
                <c:pt idx="27419">
                  <c:v>27.417999999999999</c:v>
                </c:pt>
                <c:pt idx="27420">
                  <c:v>27.419</c:v>
                </c:pt>
                <c:pt idx="27421">
                  <c:v>27.42</c:v>
                </c:pt>
                <c:pt idx="27422">
                  <c:v>27.420999999999999</c:v>
                </c:pt>
                <c:pt idx="27423">
                  <c:v>27.422000000000001</c:v>
                </c:pt>
                <c:pt idx="27424">
                  <c:v>27.422999999999998</c:v>
                </c:pt>
                <c:pt idx="27425">
                  <c:v>27.423999999999999</c:v>
                </c:pt>
                <c:pt idx="27426">
                  <c:v>27.425000000000001</c:v>
                </c:pt>
                <c:pt idx="27427">
                  <c:v>27.425999999999998</c:v>
                </c:pt>
                <c:pt idx="27428">
                  <c:v>27.427</c:v>
                </c:pt>
                <c:pt idx="27429">
                  <c:v>27.428000000000001</c:v>
                </c:pt>
                <c:pt idx="27430">
                  <c:v>27.428999999999998</c:v>
                </c:pt>
                <c:pt idx="27431">
                  <c:v>27.43</c:v>
                </c:pt>
                <c:pt idx="27432">
                  <c:v>27.431000000000001</c:v>
                </c:pt>
                <c:pt idx="27433">
                  <c:v>27.431999999999999</c:v>
                </c:pt>
                <c:pt idx="27434">
                  <c:v>27.433</c:v>
                </c:pt>
                <c:pt idx="27435">
                  <c:v>27.434000000000001</c:v>
                </c:pt>
                <c:pt idx="27436">
                  <c:v>27.434999999999999</c:v>
                </c:pt>
                <c:pt idx="27437">
                  <c:v>27.436</c:v>
                </c:pt>
                <c:pt idx="27438">
                  <c:v>27.437000000000001</c:v>
                </c:pt>
                <c:pt idx="27439">
                  <c:v>27.437999999999999</c:v>
                </c:pt>
                <c:pt idx="27440">
                  <c:v>27.439</c:v>
                </c:pt>
                <c:pt idx="27441">
                  <c:v>27.44</c:v>
                </c:pt>
                <c:pt idx="27442">
                  <c:v>27.440999999999999</c:v>
                </c:pt>
                <c:pt idx="27443">
                  <c:v>27.442</c:v>
                </c:pt>
                <c:pt idx="27444">
                  <c:v>27.443000000000001</c:v>
                </c:pt>
                <c:pt idx="27445">
                  <c:v>27.443999999999999</c:v>
                </c:pt>
                <c:pt idx="27446">
                  <c:v>27.445</c:v>
                </c:pt>
                <c:pt idx="27447">
                  <c:v>27.446000000000002</c:v>
                </c:pt>
                <c:pt idx="27448">
                  <c:v>27.446999999999999</c:v>
                </c:pt>
                <c:pt idx="27449">
                  <c:v>27.448</c:v>
                </c:pt>
                <c:pt idx="27450">
                  <c:v>27.449000000000002</c:v>
                </c:pt>
                <c:pt idx="27451">
                  <c:v>27.45</c:v>
                </c:pt>
                <c:pt idx="27452">
                  <c:v>27.451000000000001</c:v>
                </c:pt>
                <c:pt idx="27453">
                  <c:v>27.452000000000002</c:v>
                </c:pt>
                <c:pt idx="27454">
                  <c:v>27.452999999999999</c:v>
                </c:pt>
                <c:pt idx="27455">
                  <c:v>27.454000000000001</c:v>
                </c:pt>
                <c:pt idx="27456">
                  <c:v>27.454999999999998</c:v>
                </c:pt>
                <c:pt idx="27457">
                  <c:v>27.456</c:v>
                </c:pt>
                <c:pt idx="27458">
                  <c:v>27.457000000000001</c:v>
                </c:pt>
                <c:pt idx="27459">
                  <c:v>27.457999999999998</c:v>
                </c:pt>
                <c:pt idx="27460">
                  <c:v>27.459</c:v>
                </c:pt>
                <c:pt idx="27461">
                  <c:v>27.46</c:v>
                </c:pt>
                <c:pt idx="27462">
                  <c:v>27.460999999999999</c:v>
                </c:pt>
                <c:pt idx="27463">
                  <c:v>27.462</c:v>
                </c:pt>
                <c:pt idx="27464">
                  <c:v>27.463000000000001</c:v>
                </c:pt>
                <c:pt idx="27465">
                  <c:v>27.463999999999999</c:v>
                </c:pt>
                <c:pt idx="27466">
                  <c:v>27.465</c:v>
                </c:pt>
                <c:pt idx="27467">
                  <c:v>27.466000000000001</c:v>
                </c:pt>
                <c:pt idx="27468">
                  <c:v>27.466999999999999</c:v>
                </c:pt>
                <c:pt idx="27469">
                  <c:v>27.468</c:v>
                </c:pt>
                <c:pt idx="27470">
                  <c:v>27.469000000000001</c:v>
                </c:pt>
                <c:pt idx="27471">
                  <c:v>27.47</c:v>
                </c:pt>
                <c:pt idx="27472">
                  <c:v>27.471</c:v>
                </c:pt>
                <c:pt idx="27473">
                  <c:v>27.472000000000001</c:v>
                </c:pt>
                <c:pt idx="27474">
                  <c:v>27.472999999999999</c:v>
                </c:pt>
                <c:pt idx="27475">
                  <c:v>27.474</c:v>
                </c:pt>
                <c:pt idx="27476">
                  <c:v>27.475000000000001</c:v>
                </c:pt>
                <c:pt idx="27477">
                  <c:v>27.475999999999999</c:v>
                </c:pt>
                <c:pt idx="27478">
                  <c:v>27.477</c:v>
                </c:pt>
                <c:pt idx="27479">
                  <c:v>27.478000000000002</c:v>
                </c:pt>
                <c:pt idx="27480">
                  <c:v>27.478999999999999</c:v>
                </c:pt>
                <c:pt idx="27481">
                  <c:v>27.48</c:v>
                </c:pt>
                <c:pt idx="27482">
                  <c:v>27.481000000000002</c:v>
                </c:pt>
                <c:pt idx="27483">
                  <c:v>27.481999999999999</c:v>
                </c:pt>
                <c:pt idx="27484">
                  <c:v>27.483000000000001</c:v>
                </c:pt>
                <c:pt idx="27485">
                  <c:v>27.484000000000002</c:v>
                </c:pt>
                <c:pt idx="27486">
                  <c:v>27.484999999999999</c:v>
                </c:pt>
                <c:pt idx="27487">
                  <c:v>27.486000000000001</c:v>
                </c:pt>
                <c:pt idx="27488">
                  <c:v>27.486999999999998</c:v>
                </c:pt>
                <c:pt idx="27489">
                  <c:v>27.488</c:v>
                </c:pt>
                <c:pt idx="27490">
                  <c:v>27.489000000000001</c:v>
                </c:pt>
                <c:pt idx="27491">
                  <c:v>27.49</c:v>
                </c:pt>
                <c:pt idx="27492">
                  <c:v>27.491</c:v>
                </c:pt>
                <c:pt idx="27493">
                  <c:v>27.492000000000001</c:v>
                </c:pt>
                <c:pt idx="27494">
                  <c:v>27.492999999999999</c:v>
                </c:pt>
                <c:pt idx="27495">
                  <c:v>27.494</c:v>
                </c:pt>
                <c:pt idx="27496">
                  <c:v>27.495000000000001</c:v>
                </c:pt>
                <c:pt idx="27497">
                  <c:v>27.495999999999999</c:v>
                </c:pt>
                <c:pt idx="27498">
                  <c:v>27.497</c:v>
                </c:pt>
                <c:pt idx="27499">
                  <c:v>27.498000000000001</c:v>
                </c:pt>
                <c:pt idx="27500">
                  <c:v>27.498999999999999</c:v>
                </c:pt>
                <c:pt idx="27501">
                  <c:v>27.5</c:v>
                </c:pt>
                <c:pt idx="27502">
                  <c:v>27.501000000000001</c:v>
                </c:pt>
                <c:pt idx="27503">
                  <c:v>27.501999999999999</c:v>
                </c:pt>
                <c:pt idx="27504">
                  <c:v>27.503</c:v>
                </c:pt>
                <c:pt idx="27505">
                  <c:v>27.504000000000001</c:v>
                </c:pt>
                <c:pt idx="27506">
                  <c:v>27.504999999999999</c:v>
                </c:pt>
                <c:pt idx="27507">
                  <c:v>27.506</c:v>
                </c:pt>
                <c:pt idx="27508">
                  <c:v>27.507000000000001</c:v>
                </c:pt>
                <c:pt idx="27509">
                  <c:v>27.507999999999999</c:v>
                </c:pt>
                <c:pt idx="27510">
                  <c:v>27.509</c:v>
                </c:pt>
                <c:pt idx="27511">
                  <c:v>27.51</c:v>
                </c:pt>
                <c:pt idx="27512">
                  <c:v>27.510999999999999</c:v>
                </c:pt>
                <c:pt idx="27513">
                  <c:v>27.512</c:v>
                </c:pt>
                <c:pt idx="27514">
                  <c:v>27.513000000000002</c:v>
                </c:pt>
                <c:pt idx="27515">
                  <c:v>27.513999999999999</c:v>
                </c:pt>
                <c:pt idx="27516">
                  <c:v>27.515000000000001</c:v>
                </c:pt>
                <c:pt idx="27517">
                  <c:v>27.515999999999998</c:v>
                </c:pt>
                <c:pt idx="27518">
                  <c:v>27.516999999999999</c:v>
                </c:pt>
                <c:pt idx="27519">
                  <c:v>27.518000000000001</c:v>
                </c:pt>
                <c:pt idx="27520">
                  <c:v>27.518999999999998</c:v>
                </c:pt>
                <c:pt idx="27521">
                  <c:v>27.52</c:v>
                </c:pt>
                <c:pt idx="27522">
                  <c:v>27.521000000000001</c:v>
                </c:pt>
                <c:pt idx="27523">
                  <c:v>27.521999999999998</c:v>
                </c:pt>
                <c:pt idx="27524">
                  <c:v>27.523</c:v>
                </c:pt>
                <c:pt idx="27525">
                  <c:v>27.524000000000001</c:v>
                </c:pt>
                <c:pt idx="27526">
                  <c:v>27.524999999999999</c:v>
                </c:pt>
                <c:pt idx="27527">
                  <c:v>27.526</c:v>
                </c:pt>
                <c:pt idx="27528">
                  <c:v>27.527000000000001</c:v>
                </c:pt>
                <c:pt idx="27529">
                  <c:v>27.527999999999999</c:v>
                </c:pt>
                <c:pt idx="27530">
                  <c:v>27.529</c:v>
                </c:pt>
                <c:pt idx="27531">
                  <c:v>27.53</c:v>
                </c:pt>
                <c:pt idx="27532">
                  <c:v>27.530999999999999</c:v>
                </c:pt>
                <c:pt idx="27533">
                  <c:v>27.532</c:v>
                </c:pt>
                <c:pt idx="27534">
                  <c:v>27.533000000000001</c:v>
                </c:pt>
                <c:pt idx="27535">
                  <c:v>27.533999999999999</c:v>
                </c:pt>
                <c:pt idx="27536">
                  <c:v>27.535</c:v>
                </c:pt>
                <c:pt idx="27537">
                  <c:v>27.536000000000001</c:v>
                </c:pt>
                <c:pt idx="27538">
                  <c:v>27.536999999999999</c:v>
                </c:pt>
                <c:pt idx="27539">
                  <c:v>27.538</c:v>
                </c:pt>
                <c:pt idx="27540">
                  <c:v>27.539000000000001</c:v>
                </c:pt>
                <c:pt idx="27541">
                  <c:v>27.54</c:v>
                </c:pt>
                <c:pt idx="27542">
                  <c:v>27.541</c:v>
                </c:pt>
                <c:pt idx="27543">
                  <c:v>27.542000000000002</c:v>
                </c:pt>
                <c:pt idx="27544">
                  <c:v>27.542999999999999</c:v>
                </c:pt>
                <c:pt idx="27545">
                  <c:v>27.544</c:v>
                </c:pt>
                <c:pt idx="27546">
                  <c:v>27.545000000000002</c:v>
                </c:pt>
                <c:pt idx="27547">
                  <c:v>27.545999999999999</c:v>
                </c:pt>
                <c:pt idx="27548">
                  <c:v>27.547000000000001</c:v>
                </c:pt>
                <c:pt idx="27549">
                  <c:v>27.547999999999998</c:v>
                </c:pt>
                <c:pt idx="27550">
                  <c:v>27.548999999999999</c:v>
                </c:pt>
                <c:pt idx="27551">
                  <c:v>27.55</c:v>
                </c:pt>
                <c:pt idx="27552">
                  <c:v>27.550999999999998</c:v>
                </c:pt>
                <c:pt idx="27553">
                  <c:v>27.552</c:v>
                </c:pt>
                <c:pt idx="27554">
                  <c:v>27.553000000000001</c:v>
                </c:pt>
                <c:pt idx="27555">
                  <c:v>27.553999999999998</c:v>
                </c:pt>
                <c:pt idx="27556">
                  <c:v>27.555</c:v>
                </c:pt>
                <c:pt idx="27557">
                  <c:v>27.556000000000001</c:v>
                </c:pt>
                <c:pt idx="27558">
                  <c:v>27.556999999999999</c:v>
                </c:pt>
                <c:pt idx="27559">
                  <c:v>27.558</c:v>
                </c:pt>
                <c:pt idx="27560">
                  <c:v>27.559000000000001</c:v>
                </c:pt>
                <c:pt idx="27561">
                  <c:v>27.56</c:v>
                </c:pt>
                <c:pt idx="27562">
                  <c:v>27.561</c:v>
                </c:pt>
                <c:pt idx="27563">
                  <c:v>27.562000000000001</c:v>
                </c:pt>
                <c:pt idx="27564">
                  <c:v>27.562999999999999</c:v>
                </c:pt>
                <c:pt idx="27565">
                  <c:v>27.564</c:v>
                </c:pt>
                <c:pt idx="27566">
                  <c:v>27.565000000000001</c:v>
                </c:pt>
                <c:pt idx="27567">
                  <c:v>27.565999999999999</c:v>
                </c:pt>
                <c:pt idx="27568">
                  <c:v>27.567</c:v>
                </c:pt>
                <c:pt idx="27569">
                  <c:v>27.568000000000001</c:v>
                </c:pt>
                <c:pt idx="27570">
                  <c:v>27.568999999999999</c:v>
                </c:pt>
                <c:pt idx="27571">
                  <c:v>27.57</c:v>
                </c:pt>
                <c:pt idx="27572">
                  <c:v>27.571000000000002</c:v>
                </c:pt>
                <c:pt idx="27573">
                  <c:v>27.571999999999999</c:v>
                </c:pt>
                <c:pt idx="27574">
                  <c:v>27.573</c:v>
                </c:pt>
                <c:pt idx="27575">
                  <c:v>27.574000000000002</c:v>
                </c:pt>
                <c:pt idx="27576">
                  <c:v>27.574999999999999</c:v>
                </c:pt>
                <c:pt idx="27577">
                  <c:v>27.576000000000001</c:v>
                </c:pt>
                <c:pt idx="27578">
                  <c:v>27.577000000000002</c:v>
                </c:pt>
                <c:pt idx="27579">
                  <c:v>27.577999999999999</c:v>
                </c:pt>
                <c:pt idx="27580">
                  <c:v>27.579000000000001</c:v>
                </c:pt>
                <c:pt idx="27581">
                  <c:v>27.58</c:v>
                </c:pt>
                <c:pt idx="27582">
                  <c:v>27.581</c:v>
                </c:pt>
                <c:pt idx="27583">
                  <c:v>27.582000000000001</c:v>
                </c:pt>
                <c:pt idx="27584">
                  <c:v>27.582999999999998</c:v>
                </c:pt>
                <c:pt idx="27585">
                  <c:v>27.584</c:v>
                </c:pt>
                <c:pt idx="27586">
                  <c:v>27.585000000000001</c:v>
                </c:pt>
                <c:pt idx="27587">
                  <c:v>27.585999999999999</c:v>
                </c:pt>
                <c:pt idx="27588">
                  <c:v>27.587</c:v>
                </c:pt>
                <c:pt idx="27589">
                  <c:v>27.588000000000001</c:v>
                </c:pt>
                <c:pt idx="27590">
                  <c:v>27.588999999999999</c:v>
                </c:pt>
                <c:pt idx="27591">
                  <c:v>27.59</c:v>
                </c:pt>
                <c:pt idx="27592">
                  <c:v>27.591000000000001</c:v>
                </c:pt>
                <c:pt idx="27593">
                  <c:v>27.591999999999999</c:v>
                </c:pt>
                <c:pt idx="27594">
                  <c:v>27.593</c:v>
                </c:pt>
                <c:pt idx="27595">
                  <c:v>27.594000000000001</c:v>
                </c:pt>
                <c:pt idx="27596">
                  <c:v>27.594999999999999</c:v>
                </c:pt>
                <c:pt idx="27597">
                  <c:v>27.596</c:v>
                </c:pt>
                <c:pt idx="27598">
                  <c:v>27.597000000000001</c:v>
                </c:pt>
                <c:pt idx="27599">
                  <c:v>27.597999999999999</c:v>
                </c:pt>
                <c:pt idx="27600">
                  <c:v>27.599</c:v>
                </c:pt>
                <c:pt idx="27601">
                  <c:v>27.6</c:v>
                </c:pt>
                <c:pt idx="27602">
                  <c:v>27.600999999999999</c:v>
                </c:pt>
                <c:pt idx="27603">
                  <c:v>27.602</c:v>
                </c:pt>
                <c:pt idx="27604">
                  <c:v>27.603000000000002</c:v>
                </c:pt>
                <c:pt idx="27605">
                  <c:v>27.603999999999999</c:v>
                </c:pt>
                <c:pt idx="27606">
                  <c:v>27.605</c:v>
                </c:pt>
                <c:pt idx="27607">
                  <c:v>27.606000000000002</c:v>
                </c:pt>
                <c:pt idx="27608">
                  <c:v>27.606999999999999</c:v>
                </c:pt>
                <c:pt idx="27609">
                  <c:v>27.608000000000001</c:v>
                </c:pt>
                <c:pt idx="27610">
                  <c:v>27.609000000000002</c:v>
                </c:pt>
                <c:pt idx="27611">
                  <c:v>27.61</c:v>
                </c:pt>
                <c:pt idx="27612">
                  <c:v>27.611000000000001</c:v>
                </c:pt>
                <c:pt idx="27613">
                  <c:v>27.611999999999998</c:v>
                </c:pt>
                <c:pt idx="27614">
                  <c:v>27.613</c:v>
                </c:pt>
                <c:pt idx="27615">
                  <c:v>27.614000000000001</c:v>
                </c:pt>
                <c:pt idx="27616">
                  <c:v>27.614999999999998</c:v>
                </c:pt>
                <c:pt idx="27617">
                  <c:v>27.616</c:v>
                </c:pt>
                <c:pt idx="27618">
                  <c:v>27.617000000000001</c:v>
                </c:pt>
                <c:pt idx="27619">
                  <c:v>27.617999999999999</c:v>
                </c:pt>
                <c:pt idx="27620">
                  <c:v>27.619</c:v>
                </c:pt>
                <c:pt idx="27621">
                  <c:v>27.62</c:v>
                </c:pt>
                <c:pt idx="27622">
                  <c:v>27.620999999999999</c:v>
                </c:pt>
                <c:pt idx="27623">
                  <c:v>27.622</c:v>
                </c:pt>
                <c:pt idx="27624">
                  <c:v>27.623000000000001</c:v>
                </c:pt>
                <c:pt idx="27625">
                  <c:v>27.623999999999999</c:v>
                </c:pt>
                <c:pt idx="27626">
                  <c:v>27.625</c:v>
                </c:pt>
                <c:pt idx="27627">
                  <c:v>27.626000000000001</c:v>
                </c:pt>
                <c:pt idx="27628">
                  <c:v>27.626999999999999</c:v>
                </c:pt>
                <c:pt idx="27629">
                  <c:v>27.628</c:v>
                </c:pt>
                <c:pt idx="27630">
                  <c:v>27.629000000000001</c:v>
                </c:pt>
                <c:pt idx="27631">
                  <c:v>27.63</c:v>
                </c:pt>
                <c:pt idx="27632">
                  <c:v>27.631</c:v>
                </c:pt>
                <c:pt idx="27633">
                  <c:v>27.632000000000001</c:v>
                </c:pt>
                <c:pt idx="27634">
                  <c:v>27.632999999999999</c:v>
                </c:pt>
                <c:pt idx="27635">
                  <c:v>27.634</c:v>
                </c:pt>
                <c:pt idx="27636">
                  <c:v>27.635000000000002</c:v>
                </c:pt>
                <c:pt idx="27637">
                  <c:v>27.635999999999999</c:v>
                </c:pt>
                <c:pt idx="27638">
                  <c:v>27.637</c:v>
                </c:pt>
                <c:pt idx="27639">
                  <c:v>27.638000000000002</c:v>
                </c:pt>
                <c:pt idx="27640">
                  <c:v>27.638999999999999</c:v>
                </c:pt>
                <c:pt idx="27641">
                  <c:v>27.64</c:v>
                </c:pt>
                <c:pt idx="27642">
                  <c:v>27.640999999999998</c:v>
                </c:pt>
                <c:pt idx="27643">
                  <c:v>27.641999999999999</c:v>
                </c:pt>
                <c:pt idx="27644">
                  <c:v>27.643000000000001</c:v>
                </c:pt>
                <c:pt idx="27645">
                  <c:v>27.643999999999998</c:v>
                </c:pt>
                <c:pt idx="27646">
                  <c:v>27.645</c:v>
                </c:pt>
                <c:pt idx="27647">
                  <c:v>27.646000000000001</c:v>
                </c:pt>
                <c:pt idx="27648">
                  <c:v>27.646999999999998</c:v>
                </c:pt>
                <c:pt idx="27649">
                  <c:v>27.648</c:v>
                </c:pt>
                <c:pt idx="27650">
                  <c:v>27.649000000000001</c:v>
                </c:pt>
                <c:pt idx="27651">
                  <c:v>27.65</c:v>
                </c:pt>
                <c:pt idx="27652">
                  <c:v>27.651</c:v>
                </c:pt>
                <c:pt idx="27653">
                  <c:v>27.652000000000001</c:v>
                </c:pt>
                <c:pt idx="27654">
                  <c:v>27.652999999999999</c:v>
                </c:pt>
                <c:pt idx="27655">
                  <c:v>27.654</c:v>
                </c:pt>
                <c:pt idx="27656">
                  <c:v>27.655000000000001</c:v>
                </c:pt>
                <c:pt idx="27657">
                  <c:v>27.655999999999999</c:v>
                </c:pt>
                <c:pt idx="27658">
                  <c:v>27.657</c:v>
                </c:pt>
                <c:pt idx="27659">
                  <c:v>27.658000000000001</c:v>
                </c:pt>
                <c:pt idx="27660">
                  <c:v>27.658999999999999</c:v>
                </c:pt>
                <c:pt idx="27661">
                  <c:v>27.66</c:v>
                </c:pt>
                <c:pt idx="27662">
                  <c:v>27.661000000000001</c:v>
                </c:pt>
                <c:pt idx="27663">
                  <c:v>27.661999999999999</c:v>
                </c:pt>
                <c:pt idx="27664">
                  <c:v>27.663</c:v>
                </c:pt>
                <c:pt idx="27665">
                  <c:v>27.664000000000001</c:v>
                </c:pt>
                <c:pt idx="27666">
                  <c:v>27.664999999999999</c:v>
                </c:pt>
                <c:pt idx="27667">
                  <c:v>27.666</c:v>
                </c:pt>
                <c:pt idx="27668">
                  <c:v>27.667000000000002</c:v>
                </c:pt>
                <c:pt idx="27669">
                  <c:v>27.667999999999999</c:v>
                </c:pt>
                <c:pt idx="27670">
                  <c:v>27.669</c:v>
                </c:pt>
                <c:pt idx="27671">
                  <c:v>27.67</c:v>
                </c:pt>
                <c:pt idx="27672">
                  <c:v>27.670999999999999</c:v>
                </c:pt>
                <c:pt idx="27673">
                  <c:v>27.672000000000001</c:v>
                </c:pt>
                <c:pt idx="27674">
                  <c:v>27.672999999999998</c:v>
                </c:pt>
                <c:pt idx="27675">
                  <c:v>27.673999999999999</c:v>
                </c:pt>
                <c:pt idx="27676">
                  <c:v>27.675000000000001</c:v>
                </c:pt>
                <c:pt idx="27677">
                  <c:v>27.675999999999998</c:v>
                </c:pt>
                <c:pt idx="27678">
                  <c:v>27.677</c:v>
                </c:pt>
                <c:pt idx="27679">
                  <c:v>27.678000000000001</c:v>
                </c:pt>
                <c:pt idx="27680">
                  <c:v>27.678999999999998</c:v>
                </c:pt>
                <c:pt idx="27681">
                  <c:v>27.68</c:v>
                </c:pt>
                <c:pt idx="27682">
                  <c:v>27.681000000000001</c:v>
                </c:pt>
                <c:pt idx="27683">
                  <c:v>27.681999999999999</c:v>
                </c:pt>
                <c:pt idx="27684">
                  <c:v>27.683</c:v>
                </c:pt>
                <c:pt idx="27685">
                  <c:v>27.684000000000001</c:v>
                </c:pt>
                <c:pt idx="27686">
                  <c:v>27.684999999999999</c:v>
                </c:pt>
                <c:pt idx="27687">
                  <c:v>27.686</c:v>
                </c:pt>
                <c:pt idx="27688">
                  <c:v>27.687000000000001</c:v>
                </c:pt>
                <c:pt idx="27689">
                  <c:v>27.687999999999999</c:v>
                </c:pt>
                <c:pt idx="27690">
                  <c:v>27.689</c:v>
                </c:pt>
                <c:pt idx="27691">
                  <c:v>27.69</c:v>
                </c:pt>
                <c:pt idx="27692">
                  <c:v>27.690999999999999</c:v>
                </c:pt>
                <c:pt idx="27693">
                  <c:v>27.692</c:v>
                </c:pt>
                <c:pt idx="27694">
                  <c:v>27.693000000000001</c:v>
                </c:pt>
                <c:pt idx="27695">
                  <c:v>27.693999999999999</c:v>
                </c:pt>
                <c:pt idx="27696">
                  <c:v>27.695</c:v>
                </c:pt>
                <c:pt idx="27697">
                  <c:v>27.696000000000002</c:v>
                </c:pt>
                <c:pt idx="27698">
                  <c:v>27.696999999999999</c:v>
                </c:pt>
                <c:pt idx="27699">
                  <c:v>27.698</c:v>
                </c:pt>
                <c:pt idx="27700">
                  <c:v>27.699000000000002</c:v>
                </c:pt>
                <c:pt idx="27701">
                  <c:v>27.7</c:v>
                </c:pt>
                <c:pt idx="27702">
                  <c:v>27.701000000000001</c:v>
                </c:pt>
                <c:pt idx="27703">
                  <c:v>27.702000000000002</c:v>
                </c:pt>
                <c:pt idx="27704">
                  <c:v>27.702999999999999</c:v>
                </c:pt>
                <c:pt idx="27705">
                  <c:v>27.704000000000001</c:v>
                </c:pt>
                <c:pt idx="27706">
                  <c:v>27.704999999999998</c:v>
                </c:pt>
                <c:pt idx="27707">
                  <c:v>27.706</c:v>
                </c:pt>
                <c:pt idx="27708">
                  <c:v>27.707000000000001</c:v>
                </c:pt>
                <c:pt idx="27709">
                  <c:v>27.707999999999998</c:v>
                </c:pt>
                <c:pt idx="27710">
                  <c:v>27.709</c:v>
                </c:pt>
                <c:pt idx="27711">
                  <c:v>27.71</c:v>
                </c:pt>
                <c:pt idx="27712">
                  <c:v>27.710999999999999</c:v>
                </c:pt>
                <c:pt idx="27713">
                  <c:v>27.712</c:v>
                </c:pt>
                <c:pt idx="27714">
                  <c:v>27.713000000000001</c:v>
                </c:pt>
                <c:pt idx="27715">
                  <c:v>27.713999999999999</c:v>
                </c:pt>
                <c:pt idx="27716">
                  <c:v>27.715</c:v>
                </c:pt>
                <c:pt idx="27717">
                  <c:v>27.716000000000001</c:v>
                </c:pt>
                <c:pt idx="27718">
                  <c:v>27.716999999999999</c:v>
                </c:pt>
                <c:pt idx="27719">
                  <c:v>27.718</c:v>
                </c:pt>
                <c:pt idx="27720">
                  <c:v>27.719000000000001</c:v>
                </c:pt>
                <c:pt idx="27721">
                  <c:v>27.72</c:v>
                </c:pt>
                <c:pt idx="27722">
                  <c:v>27.721</c:v>
                </c:pt>
                <c:pt idx="27723">
                  <c:v>27.722000000000001</c:v>
                </c:pt>
                <c:pt idx="27724">
                  <c:v>27.722999999999999</c:v>
                </c:pt>
                <c:pt idx="27725">
                  <c:v>27.724</c:v>
                </c:pt>
                <c:pt idx="27726">
                  <c:v>27.725000000000001</c:v>
                </c:pt>
                <c:pt idx="27727">
                  <c:v>27.725999999999999</c:v>
                </c:pt>
                <c:pt idx="27728">
                  <c:v>27.727</c:v>
                </c:pt>
                <c:pt idx="27729">
                  <c:v>27.728000000000002</c:v>
                </c:pt>
                <c:pt idx="27730">
                  <c:v>27.728999999999999</c:v>
                </c:pt>
                <c:pt idx="27731">
                  <c:v>27.73</c:v>
                </c:pt>
                <c:pt idx="27732">
                  <c:v>27.731000000000002</c:v>
                </c:pt>
                <c:pt idx="27733">
                  <c:v>27.731999999999999</c:v>
                </c:pt>
                <c:pt idx="27734">
                  <c:v>27.733000000000001</c:v>
                </c:pt>
                <c:pt idx="27735">
                  <c:v>27.734000000000002</c:v>
                </c:pt>
                <c:pt idx="27736">
                  <c:v>27.734999999999999</c:v>
                </c:pt>
                <c:pt idx="27737">
                  <c:v>27.736000000000001</c:v>
                </c:pt>
                <c:pt idx="27738">
                  <c:v>27.736999999999998</c:v>
                </c:pt>
                <c:pt idx="27739">
                  <c:v>27.738</c:v>
                </c:pt>
                <c:pt idx="27740">
                  <c:v>27.739000000000001</c:v>
                </c:pt>
                <c:pt idx="27741">
                  <c:v>27.74</c:v>
                </c:pt>
                <c:pt idx="27742">
                  <c:v>27.741</c:v>
                </c:pt>
                <c:pt idx="27743">
                  <c:v>27.742000000000001</c:v>
                </c:pt>
                <c:pt idx="27744">
                  <c:v>27.742999999999999</c:v>
                </c:pt>
                <c:pt idx="27745">
                  <c:v>27.744</c:v>
                </c:pt>
                <c:pt idx="27746">
                  <c:v>27.745000000000001</c:v>
                </c:pt>
                <c:pt idx="27747">
                  <c:v>27.745999999999999</c:v>
                </c:pt>
                <c:pt idx="27748">
                  <c:v>27.747</c:v>
                </c:pt>
                <c:pt idx="27749">
                  <c:v>27.748000000000001</c:v>
                </c:pt>
                <c:pt idx="27750">
                  <c:v>27.748999999999999</c:v>
                </c:pt>
                <c:pt idx="27751">
                  <c:v>27.75</c:v>
                </c:pt>
                <c:pt idx="27752">
                  <c:v>27.751000000000001</c:v>
                </c:pt>
                <c:pt idx="27753">
                  <c:v>27.751999999999999</c:v>
                </c:pt>
                <c:pt idx="27754">
                  <c:v>27.753</c:v>
                </c:pt>
                <c:pt idx="27755">
                  <c:v>27.754000000000001</c:v>
                </c:pt>
                <c:pt idx="27756">
                  <c:v>27.754999999999999</c:v>
                </c:pt>
                <c:pt idx="27757">
                  <c:v>27.756</c:v>
                </c:pt>
                <c:pt idx="27758">
                  <c:v>27.757000000000001</c:v>
                </c:pt>
                <c:pt idx="27759">
                  <c:v>27.757999999999999</c:v>
                </c:pt>
                <c:pt idx="27760">
                  <c:v>27.759</c:v>
                </c:pt>
                <c:pt idx="27761">
                  <c:v>27.76</c:v>
                </c:pt>
                <c:pt idx="27762">
                  <c:v>27.760999999999999</c:v>
                </c:pt>
                <c:pt idx="27763">
                  <c:v>27.762</c:v>
                </c:pt>
                <c:pt idx="27764">
                  <c:v>27.763000000000002</c:v>
                </c:pt>
                <c:pt idx="27765">
                  <c:v>27.763999999999999</c:v>
                </c:pt>
                <c:pt idx="27766">
                  <c:v>27.765000000000001</c:v>
                </c:pt>
                <c:pt idx="27767">
                  <c:v>27.765999999999998</c:v>
                </c:pt>
                <c:pt idx="27768">
                  <c:v>27.766999999999999</c:v>
                </c:pt>
                <c:pt idx="27769">
                  <c:v>27.768000000000001</c:v>
                </c:pt>
                <c:pt idx="27770">
                  <c:v>27.768999999999998</c:v>
                </c:pt>
                <c:pt idx="27771">
                  <c:v>27.77</c:v>
                </c:pt>
                <c:pt idx="27772">
                  <c:v>27.771000000000001</c:v>
                </c:pt>
                <c:pt idx="27773">
                  <c:v>27.771999999999998</c:v>
                </c:pt>
                <c:pt idx="27774">
                  <c:v>27.773</c:v>
                </c:pt>
                <c:pt idx="27775">
                  <c:v>27.774000000000001</c:v>
                </c:pt>
                <c:pt idx="27776">
                  <c:v>27.774999999999999</c:v>
                </c:pt>
                <c:pt idx="27777">
                  <c:v>27.776</c:v>
                </c:pt>
                <c:pt idx="27778">
                  <c:v>27.777000000000001</c:v>
                </c:pt>
                <c:pt idx="27779">
                  <c:v>27.777999999999999</c:v>
                </c:pt>
                <c:pt idx="27780">
                  <c:v>27.779</c:v>
                </c:pt>
                <c:pt idx="27781">
                  <c:v>27.78</c:v>
                </c:pt>
                <c:pt idx="27782">
                  <c:v>27.780999999999999</c:v>
                </c:pt>
                <c:pt idx="27783">
                  <c:v>27.782</c:v>
                </c:pt>
                <c:pt idx="27784">
                  <c:v>27.783000000000001</c:v>
                </c:pt>
                <c:pt idx="27785">
                  <c:v>27.783999999999999</c:v>
                </c:pt>
                <c:pt idx="27786">
                  <c:v>27.785</c:v>
                </c:pt>
                <c:pt idx="27787">
                  <c:v>27.786000000000001</c:v>
                </c:pt>
                <c:pt idx="27788">
                  <c:v>27.786999999999999</c:v>
                </c:pt>
                <c:pt idx="27789">
                  <c:v>27.788</c:v>
                </c:pt>
                <c:pt idx="27790">
                  <c:v>27.789000000000001</c:v>
                </c:pt>
                <c:pt idx="27791">
                  <c:v>27.79</c:v>
                </c:pt>
                <c:pt idx="27792">
                  <c:v>27.791</c:v>
                </c:pt>
                <c:pt idx="27793">
                  <c:v>27.792000000000002</c:v>
                </c:pt>
                <c:pt idx="27794">
                  <c:v>27.792999999999999</c:v>
                </c:pt>
                <c:pt idx="27795">
                  <c:v>27.794</c:v>
                </c:pt>
                <c:pt idx="27796">
                  <c:v>27.795000000000002</c:v>
                </c:pt>
                <c:pt idx="27797">
                  <c:v>27.795999999999999</c:v>
                </c:pt>
                <c:pt idx="27798">
                  <c:v>27.797000000000001</c:v>
                </c:pt>
                <c:pt idx="27799">
                  <c:v>27.797999999999998</c:v>
                </c:pt>
                <c:pt idx="27800">
                  <c:v>27.798999999999999</c:v>
                </c:pt>
                <c:pt idx="27801">
                  <c:v>27.8</c:v>
                </c:pt>
                <c:pt idx="27802">
                  <c:v>27.800999999999998</c:v>
                </c:pt>
                <c:pt idx="27803">
                  <c:v>27.802</c:v>
                </c:pt>
                <c:pt idx="27804">
                  <c:v>27.803000000000001</c:v>
                </c:pt>
                <c:pt idx="27805">
                  <c:v>27.803999999999998</c:v>
                </c:pt>
                <c:pt idx="27806">
                  <c:v>27.805</c:v>
                </c:pt>
                <c:pt idx="27807">
                  <c:v>27.806000000000001</c:v>
                </c:pt>
                <c:pt idx="27808">
                  <c:v>27.806999999999999</c:v>
                </c:pt>
                <c:pt idx="27809">
                  <c:v>27.808</c:v>
                </c:pt>
                <c:pt idx="27810">
                  <c:v>27.809000000000001</c:v>
                </c:pt>
                <c:pt idx="27811">
                  <c:v>27.81</c:v>
                </c:pt>
                <c:pt idx="27812">
                  <c:v>27.811</c:v>
                </c:pt>
                <c:pt idx="27813">
                  <c:v>27.812000000000001</c:v>
                </c:pt>
                <c:pt idx="27814">
                  <c:v>27.812999999999999</c:v>
                </c:pt>
                <c:pt idx="27815">
                  <c:v>27.814</c:v>
                </c:pt>
                <c:pt idx="27816">
                  <c:v>27.815000000000001</c:v>
                </c:pt>
                <c:pt idx="27817">
                  <c:v>27.815999999999999</c:v>
                </c:pt>
                <c:pt idx="27818">
                  <c:v>27.817</c:v>
                </c:pt>
                <c:pt idx="27819">
                  <c:v>27.818000000000001</c:v>
                </c:pt>
                <c:pt idx="27820">
                  <c:v>27.818999999999999</c:v>
                </c:pt>
                <c:pt idx="27821">
                  <c:v>27.82</c:v>
                </c:pt>
                <c:pt idx="27822">
                  <c:v>27.821000000000002</c:v>
                </c:pt>
                <c:pt idx="27823">
                  <c:v>27.821999999999999</c:v>
                </c:pt>
                <c:pt idx="27824">
                  <c:v>27.823</c:v>
                </c:pt>
                <c:pt idx="27825">
                  <c:v>27.824000000000002</c:v>
                </c:pt>
                <c:pt idx="27826">
                  <c:v>27.824999999999999</c:v>
                </c:pt>
                <c:pt idx="27827">
                  <c:v>27.826000000000001</c:v>
                </c:pt>
                <c:pt idx="27828">
                  <c:v>27.827000000000002</c:v>
                </c:pt>
                <c:pt idx="27829">
                  <c:v>27.827999999999999</c:v>
                </c:pt>
                <c:pt idx="27830">
                  <c:v>27.829000000000001</c:v>
                </c:pt>
                <c:pt idx="27831">
                  <c:v>27.83</c:v>
                </c:pt>
                <c:pt idx="27832">
                  <c:v>27.831</c:v>
                </c:pt>
                <c:pt idx="27833">
                  <c:v>27.832000000000001</c:v>
                </c:pt>
                <c:pt idx="27834">
                  <c:v>27.832999999999998</c:v>
                </c:pt>
                <c:pt idx="27835">
                  <c:v>27.834</c:v>
                </c:pt>
                <c:pt idx="27836">
                  <c:v>27.835000000000001</c:v>
                </c:pt>
                <c:pt idx="27837">
                  <c:v>27.835999999999999</c:v>
                </c:pt>
                <c:pt idx="27838">
                  <c:v>27.837</c:v>
                </c:pt>
                <c:pt idx="27839">
                  <c:v>27.838000000000001</c:v>
                </c:pt>
                <c:pt idx="27840">
                  <c:v>27.838999999999999</c:v>
                </c:pt>
                <c:pt idx="27841">
                  <c:v>27.84</c:v>
                </c:pt>
                <c:pt idx="27842">
                  <c:v>27.841000000000001</c:v>
                </c:pt>
                <c:pt idx="27843">
                  <c:v>27.841999999999999</c:v>
                </c:pt>
                <c:pt idx="27844">
                  <c:v>27.843</c:v>
                </c:pt>
                <c:pt idx="27845">
                  <c:v>27.844000000000001</c:v>
                </c:pt>
                <c:pt idx="27846">
                  <c:v>27.844999999999999</c:v>
                </c:pt>
                <c:pt idx="27847">
                  <c:v>27.846</c:v>
                </c:pt>
                <c:pt idx="27848">
                  <c:v>27.847000000000001</c:v>
                </c:pt>
                <c:pt idx="27849">
                  <c:v>27.847999999999999</c:v>
                </c:pt>
                <c:pt idx="27850">
                  <c:v>27.849</c:v>
                </c:pt>
                <c:pt idx="27851">
                  <c:v>27.85</c:v>
                </c:pt>
                <c:pt idx="27852">
                  <c:v>27.850999999999999</c:v>
                </c:pt>
                <c:pt idx="27853">
                  <c:v>27.852</c:v>
                </c:pt>
                <c:pt idx="27854">
                  <c:v>27.853000000000002</c:v>
                </c:pt>
                <c:pt idx="27855">
                  <c:v>27.853999999999999</c:v>
                </c:pt>
                <c:pt idx="27856">
                  <c:v>27.855</c:v>
                </c:pt>
                <c:pt idx="27857">
                  <c:v>27.856000000000002</c:v>
                </c:pt>
                <c:pt idx="27858">
                  <c:v>27.856999999999999</c:v>
                </c:pt>
                <c:pt idx="27859">
                  <c:v>27.858000000000001</c:v>
                </c:pt>
                <c:pt idx="27860">
                  <c:v>27.859000000000002</c:v>
                </c:pt>
                <c:pt idx="27861">
                  <c:v>27.86</c:v>
                </c:pt>
                <c:pt idx="27862">
                  <c:v>27.861000000000001</c:v>
                </c:pt>
                <c:pt idx="27863">
                  <c:v>27.861999999999998</c:v>
                </c:pt>
                <c:pt idx="27864">
                  <c:v>27.863</c:v>
                </c:pt>
                <c:pt idx="27865">
                  <c:v>27.864000000000001</c:v>
                </c:pt>
                <c:pt idx="27866">
                  <c:v>27.864999999999998</c:v>
                </c:pt>
                <c:pt idx="27867">
                  <c:v>27.866</c:v>
                </c:pt>
                <c:pt idx="27868">
                  <c:v>27.867000000000001</c:v>
                </c:pt>
                <c:pt idx="27869">
                  <c:v>27.867999999999999</c:v>
                </c:pt>
                <c:pt idx="27870">
                  <c:v>27.869</c:v>
                </c:pt>
                <c:pt idx="27871">
                  <c:v>27.87</c:v>
                </c:pt>
                <c:pt idx="27872">
                  <c:v>27.870999999999999</c:v>
                </c:pt>
                <c:pt idx="27873">
                  <c:v>27.872</c:v>
                </c:pt>
                <c:pt idx="27874">
                  <c:v>27.873000000000001</c:v>
                </c:pt>
                <c:pt idx="27875">
                  <c:v>27.873999999999999</c:v>
                </c:pt>
                <c:pt idx="27876">
                  <c:v>27.875</c:v>
                </c:pt>
                <c:pt idx="27877">
                  <c:v>27.876000000000001</c:v>
                </c:pt>
                <c:pt idx="27878">
                  <c:v>27.876999999999999</c:v>
                </c:pt>
                <c:pt idx="27879">
                  <c:v>27.878</c:v>
                </c:pt>
                <c:pt idx="27880">
                  <c:v>27.879000000000001</c:v>
                </c:pt>
                <c:pt idx="27881">
                  <c:v>27.88</c:v>
                </c:pt>
                <c:pt idx="27882">
                  <c:v>27.881</c:v>
                </c:pt>
                <c:pt idx="27883">
                  <c:v>27.882000000000001</c:v>
                </c:pt>
                <c:pt idx="27884">
                  <c:v>27.882999999999999</c:v>
                </c:pt>
                <c:pt idx="27885">
                  <c:v>27.884</c:v>
                </c:pt>
                <c:pt idx="27886">
                  <c:v>27.885000000000002</c:v>
                </c:pt>
                <c:pt idx="27887">
                  <c:v>27.885999999999999</c:v>
                </c:pt>
                <c:pt idx="27888">
                  <c:v>27.887</c:v>
                </c:pt>
                <c:pt idx="27889">
                  <c:v>27.888000000000002</c:v>
                </c:pt>
                <c:pt idx="27890">
                  <c:v>27.888999999999999</c:v>
                </c:pt>
                <c:pt idx="27891">
                  <c:v>27.89</c:v>
                </c:pt>
                <c:pt idx="27892">
                  <c:v>27.890999999999998</c:v>
                </c:pt>
                <c:pt idx="27893">
                  <c:v>27.891999999999999</c:v>
                </c:pt>
                <c:pt idx="27894">
                  <c:v>27.893000000000001</c:v>
                </c:pt>
                <c:pt idx="27895">
                  <c:v>27.893999999999998</c:v>
                </c:pt>
                <c:pt idx="27896">
                  <c:v>27.895</c:v>
                </c:pt>
                <c:pt idx="27897">
                  <c:v>27.896000000000001</c:v>
                </c:pt>
                <c:pt idx="27898">
                  <c:v>27.896999999999998</c:v>
                </c:pt>
                <c:pt idx="27899">
                  <c:v>27.898</c:v>
                </c:pt>
                <c:pt idx="27900">
                  <c:v>27.899000000000001</c:v>
                </c:pt>
                <c:pt idx="27901">
                  <c:v>27.9</c:v>
                </c:pt>
                <c:pt idx="27902">
                  <c:v>27.901</c:v>
                </c:pt>
                <c:pt idx="27903">
                  <c:v>27.902000000000001</c:v>
                </c:pt>
                <c:pt idx="27904">
                  <c:v>27.902999999999999</c:v>
                </c:pt>
                <c:pt idx="27905">
                  <c:v>27.904</c:v>
                </c:pt>
                <c:pt idx="27906">
                  <c:v>27.905000000000001</c:v>
                </c:pt>
                <c:pt idx="27907">
                  <c:v>27.905999999999999</c:v>
                </c:pt>
                <c:pt idx="27908">
                  <c:v>27.907</c:v>
                </c:pt>
                <c:pt idx="27909">
                  <c:v>27.908000000000001</c:v>
                </c:pt>
                <c:pt idx="27910">
                  <c:v>27.908999999999999</c:v>
                </c:pt>
                <c:pt idx="27911">
                  <c:v>27.91</c:v>
                </c:pt>
                <c:pt idx="27912">
                  <c:v>27.911000000000001</c:v>
                </c:pt>
                <c:pt idx="27913">
                  <c:v>27.911999999999999</c:v>
                </c:pt>
                <c:pt idx="27914">
                  <c:v>27.913</c:v>
                </c:pt>
                <c:pt idx="27915">
                  <c:v>27.914000000000001</c:v>
                </c:pt>
                <c:pt idx="27916">
                  <c:v>27.914999999999999</c:v>
                </c:pt>
                <c:pt idx="27917">
                  <c:v>27.916</c:v>
                </c:pt>
                <c:pt idx="27918">
                  <c:v>27.917000000000002</c:v>
                </c:pt>
                <c:pt idx="27919">
                  <c:v>27.917999999999999</c:v>
                </c:pt>
                <c:pt idx="27920">
                  <c:v>27.919</c:v>
                </c:pt>
                <c:pt idx="27921">
                  <c:v>27.92</c:v>
                </c:pt>
                <c:pt idx="27922">
                  <c:v>27.920999999999999</c:v>
                </c:pt>
                <c:pt idx="27923">
                  <c:v>27.922000000000001</c:v>
                </c:pt>
                <c:pt idx="27924">
                  <c:v>27.922999999999998</c:v>
                </c:pt>
                <c:pt idx="27925">
                  <c:v>27.923999999999999</c:v>
                </c:pt>
                <c:pt idx="27926">
                  <c:v>27.925000000000001</c:v>
                </c:pt>
                <c:pt idx="27927">
                  <c:v>27.925999999999998</c:v>
                </c:pt>
                <c:pt idx="27928">
                  <c:v>27.927</c:v>
                </c:pt>
                <c:pt idx="27929">
                  <c:v>27.928000000000001</c:v>
                </c:pt>
                <c:pt idx="27930">
                  <c:v>27.928999999999998</c:v>
                </c:pt>
                <c:pt idx="27931">
                  <c:v>27.93</c:v>
                </c:pt>
                <c:pt idx="27932">
                  <c:v>27.931000000000001</c:v>
                </c:pt>
                <c:pt idx="27933">
                  <c:v>27.931999999999999</c:v>
                </c:pt>
                <c:pt idx="27934">
                  <c:v>27.933</c:v>
                </c:pt>
                <c:pt idx="27935">
                  <c:v>27.934000000000001</c:v>
                </c:pt>
                <c:pt idx="27936">
                  <c:v>27.934999999999999</c:v>
                </c:pt>
                <c:pt idx="27937">
                  <c:v>27.936</c:v>
                </c:pt>
                <c:pt idx="27938">
                  <c:v>27.937000000000001</c:v>
                </c:pt>
                <c:pt idx="27939">
                  <c:v>27.937999999999999</c:v>
                </c:pt>
                <c:pt idx="27940">
                  <c:v>27.939</c:v>
                </c:pt>
                <c:pt idx="27941">
                  <c:v>27.94</c:v>
                </c:pt>
                <c:pt idx="27942">
                  <c:v>27.940999999999999</c:v>
                </c:pt>
                <c:pt idx="27943">
                  <c:v>27.942</c:v>
                </c:pt>
                <c:pt idx="27944">
                  <c:v>27.943000000000001</c:v>
                </c:pt>
                <c:pt idx="27945">
                  <c:v>27.943999999999999</c:v>
                </c:pt>
                <c:pt idx="27946">
                  <c:v>27.945</c:v>
                </c:pt>
                <c:pt idx="27947">
                  <c:v>27.946000000000002</c:v>
                </c:pt>
                <c:pt idx="27948">
                  <c:v>27.946999999999999</c:v>
                </c:pt>
                <c:pt idx="27949">
                  <c:v>27.948</c:v>
                </c:pt>
                <c:pt idx="27950">
                  <c:v>27.949000000000002</c:v>
                </c:pt>
                <c:pt idx="27951">
                  <c:v>27.95</c:v>
                </c:pt>
                <c:pt idx="27952">
                  <c:v>27.951000000000001</c:v>
                </c:pt>
                <c:pt idx="27953">
                  <c:v>27.952000000000002</c:v>
                </c:pt>
                <c:pt idx="27954">
                  <c:v>27.952999999999999</c:v>
                </c:pt>
                <c:pt idx="27955">
                  <c:v>27.954000000000001</c:v>
                </c:pt>
                <c:pt idx="27956">
                  <c:v>27.954999999999998</c:v>
                </c:pt>
                <c:pt idx="27957">
                  <c:v>27.956</c:v>
                </c:pt>
                <c:pt idx="27958">
                  <c:v>27.957000000000001</c:v>
                </c:pt>
                <c:pt idx="27959">
                  <c:v>27.957999999999998</c:v>
                </c:pt>
                <c:pt idx="27960">
                  <c:v>27.959</c:v>
                </c:pt>
                <c:pt idx="27961">
                  <c:v>27.96</c:v>
                </c:pt>
                <c:pt idx="27962">
                  <c:v>27.960999999999999</c:v>
                </c:pt>
                <c:pt idx="27963">
                  <c:v>27.962</c:v>
                </c:pt>
                <c:pt idx="27964">
                  <c:v>27.963000000000001</c:v>
                </c:pt>
                <c:pt idx="27965">
                  <c:v>27.963999999999999</c:v>
                </c:pt>
                <c:pt idx="27966">
                  <c:v>27.965</c:v>
                </c:pt>
                <c:pt idx="27967">
                  <c:v>27.966000000000001</c:v>
                </c:pt>
                <c:pt idx="27968">
                  <c:v>27.966999999999999</c:v>
                </c:pt>
                <c:pt idx="27969">
                  <c:v>27.968</c:v>
                </c:pt>
                <c:pt idx="27970">
                  <c:v>27.969000000000001</c:v>
                </c:pt>
                <c:pt idx="27971">
                  <c:v>27.97</c:v>
                </c:pt>
                <c:pt idx="27972">
                  <c:v>27.971</c:v>
                </c:pt>
                <c:pt idx="27973">
                  <c:v>27.972000000000001</c:v>
                </c:pt>
                <c:pt idx="27974">
                  <c:v>27.972999999999999</c:v>
                </c:pt>
                <c:pt idx="27975">
                  <c:v>27.974</c:v>
                </c:pt>
                <c:pt idx="27976">
                  <c:v>27.975000000000001</c:v>
                </c:pt>
                <c:pt idx="27977">
                  <c:v>27.975999999999999</c:v>
                </c:pt>
                <c:pt idx="27978">
                  <c:v>27.977</c:v>
                </c:pt>
                <c:pt idx="27979">
                  <c:v>27.978000000000002</c:v>
                </c:pt>
                <c:pt idx="27980">
                  <c:v>27.978999999999999</c:v>
                </c:pt>
                <c:pt idx="27981">
                  <c:v>27.98</c:v>
                </c:pt>
                <c:pt idx="27982">
                  <c:v>27.981000000000002</c:v>
                </c:pt>
                <c:pt idx="27983">
                  <c:v>27.981999999999999</c:v>
                </c:pt>
                <c:pt idx="27984">
                  <c:v>27.983000000000001</c:v>
                </c:pt>
                <c:pt idx="27985">
                  <c:v>27.984000000000002</c:v>
                </c:pt>
                <c:pt idx="27986">
                  <c:v>27.984999999999999</c:v>
                </c:pt>
                <c:pt idx="27987">
                  <c:v>27.986000000000001</c:v>
                </c:pt>
                <c:pt idx="27988">
                  <c:v>27.986999999999998</c:v>
                </c:pt>
                <c:pt idx="27989">
                  <c:v>27.988</c:v>
                </c:pt>
                <c:pt idx="27990">
                  <c:v>27.989000000000001</c:v>
                </c:pt>
                <c:pt idx="27991">
                  <c:v>27.99</c:v>
                </c:pt>
                <c:pt idx="27992">
                  <c:v>27.991</c:v>
                </c:pt>
                <c:pt idx="27993">
                  <c:v>27.992000000000001</c:v>
                </c:pt>
                <c:pt idx="27994">
                  <c:v>27.992999999999999</c:v>
                </c:pt>
                <c:pt idx="27995">
                  <c:v>27.994</c:v>
                </c:pt>
                <c:pt idx="27996">
                  <c:v>27.995000000000001</c:v>
                </c:pt>
                <c:pt idx="27997">
                  <c:v>27.995999999999999</c:v>
                </c:pt>
                <c:pt idx="27998">
                  <c:v>27.997</c:v>
                </c:pt>
                <c:pt idx="27999">
                  <c:v>27.998000000000001</c:v>
                </c:pt>
                <c:pt idx="28000">
                  <c:v>27.998999999999999</c:v>
                </c:pt>
                <c:pt idx="28001">
                  <c:v>28</c:v>
                </c:pt>
                <c:pt idx="28002">
                  <c:v>28.001000000000001</c:v>
                </c:pt>
                <c:pt idx="28003">
                  <c:v>28.001999999999999</c:v>
                </c:pt>
                <c:pt idx="28004">
                  <c:v>28.003</c:v>
                </c:pt>
                <c:pt idx="28005">
                  <c:v>28.004000000000001</c:v>
                </c:pt>
                <c:pt idx="28006">
                  <c:v>28.004999999999999</c:v>
                </c:pt>
                <c:pt idx="28007">
                  <c:v>28.006</c:v>
                </c:pt>
                <c:pt idx="28008">
                  <c:v>28.007000000000001</c:v>
                </c:pt>
                <c:pt idx="28009">
                  <c:v>28.007999999999999</c:v>
                </c:pt>
                <c:pt idx="28010">
                  <c:v>28.009</c:v>
                </c:pt>
                <c:pt idx="28011">
                  <c:v>28.01</c:v>
                </c:pt>
                <c:pt idx="28012">
                  <c:v>28.010999999999999</c:v>
                </c:pt>
                <c:pt idx="28013">
                  <c:v>28.012</c:v>
                </c:pt>
                <c:pt idx="28014">
                  <c:v>28.013000000000002</c:v>
                </c:pt>
                <c:pt idx="28015">
                  <c:v>28.013999999999999</c:v>
                </c:pt>
                <c:pt idx="28016">
                  <c:v>28.015000000000001</c:v>
                </c:pt>
                <c:pt idx="28017">
                  <c:v>28.015999999999998</c:v>
                </c:pt>
                <c:pt idx="28018">
                  <c:v>28.016999999999999</c:v>
                </c:pt>
                <c:pt idx="28019">
                  <c:v>28.018000000000001</c:v>
                </c:pt>
                <c:pt idx="28020">
                  <c:v>28.018999999999998</c:v>
                </c:pt>
                <c:pt idx="28021">
                  <c:v>28.02</c:v>
                </c:pt>
                <c:pt idx="28022">
                  <c:v>28.021000000000001</c:v>
                </c:pt>
                <c:pt idx="28023">
                  <c:v>28.021999999999998</c:v>
                </c:pt>
                <c:pt idx="28024">
                  <c:v>28.023</c:v>
                </c:pt>
                <c:pt idx="28025">
                  <c:v>28.024000000000001</c:v>
                </c:pt>
                <c:pt idx="28026">
                  <c:v>28.024999999999999</c:v>
                </c:pt>
                <c:pt idx="28027">
                  <c:v>28.026</c:v>
                </c:pt>
                <c:pt idx="28028">
                  <c:v>28.027000000000001</c:v>
                </c:pt>
                <c:pt idx="28029">
                  <c:v>28.027999999999999</c:v>
                </c:pt>
                <c:pt idx="28030">
                  <c:v>28.029</c:v>
                </c:pt>
                <c:pt idx="28031">
                  <c:v>28.03</c:v>
                </c:pt>
                <c:pt idx="28032">
                  <c:v>28.030999999999999</c:v>
                </c:pt>
                <c:pt idx="28033">
                  <c:v>28.032</c:v>
                </c:pt>
                <c:pt idx="28034">
                  <c:v>28.033000000000001</c:v>
                </c:pt>
                <c:pt idx="28035">
                  <c:v>28.033999999999999</c:v>
                </c:pt>
                <c:pt idx="28036">
                  <c:v>28.035</c:v>
                </c:pt>
                <c:pt idx="28037">
                  <c:v>28.036000000000001</c:v>
                </c:pt>
                <c:pt idx="28038">
                  <c:v>28.036999999999999</c:v>
                </c:pt>
                <c:pt idx="28039">
                  <c:v>28.038</c:v>
                </c:pt>
                <c:pt idx="28040">
                  <c:v>28.039000000000001</c:v>
                </c:pt>
                <c:pt idx="28041">
                  <c:v>28.04</c:v>
                </c:pt>
                <c:pt idx="28042">
                  <c:v>28.041</c:v>
                </c:pt>
                <c:pt idx="28043">
                  <c:v>28.042000000000002</c:v>
                </c:pt>
                <c:pt idx="28044">
                  <c:v>28.042999999999999</c:v>
                </c:pt>
                <c:pt idx="28045">
                  <c:v>28.044</c:v>
                </c:pt>
                <c:pt idx="28046">
                  <c:v>28.045000000000002</c:v>
                </c:pt>
                <c:pt idx="28047">
                  <c:v>28.045999999999999</c:v>
                </c:pt>
                <c:pt idx="28048">
                  <c:v>28.047000000000001</c:v>
                </c:pt>
                <c:pt idx="28049">
                  <c:v>28.047999999999998</c:v>
                </c:pt>
                <c:pt idx="28050">
                  <c:v>28.048999999999999</c:v>
                </c:pt>
                <c:pt idx="28051">
                  <c:v>28.05</c:v>
                </c:pt>
                <c:pt idx="28052">
                  <c:v>28.050999999999998</c:v>
                </c:pt>
                <c:pt idx="28053">
                  <c:v>28.052</c:v>
                </c:pt>
                <c:pt idx="28054">
                  <c:v>28.053000000000001</c:v>
                </c:pt>
                <c:pt idx="28055">
                  <c:v>28.053999999999998</c:v>
                </c:pt>
                <c:pt idx="28056">
                  <c:v>28.055</c:v>
                </c:pt>
                <c:pt idx="28057">
                  <c:v>28.056000000000001</c:v>
                </c:pt>
                <c:pt idx="28058">
                  <c:v>28.056999999999999</c:v>
                </c:pt>
                <c:pt idx="28059">
                  <c:v>28.058</c:v>
                </c:pt>
                <c:pt idx="28060">
                  <c:v>28.059000000000001</c:v>
                </c:pt>
                <c:pt idx="28061">
                  <c:v>28.06</c:v>
                </c:pt>
                <c:pt idx="28062">
                  <c:v>28.061</c:v>
                </c:pt>
                <c:pt idx="28063">
                  <c:v>28.062000000000001</c:v>
                </c:pt>
                <c:pt idx="28064">
                  <c:v>28.062999999999999</c:v>
                </c:pt>
                <c:pt idx="28065">
                  <c:v>28.064</c:v>
                </c:pt>
                <c:pt idx="28066">
                  <c:v>28.065000000000001</c:v>
                </c:pt>
                <c:pt idx="28067">
                  <c:v>28.065999999999999</c:v>
                </c:pt>
                <c:pt idx="28068">
                  <c:v>28.067</c:v>
                </c:pt>
                <c:pt idx="28069">
                  <c:v>28.068000000000001</c:v>
                </c:pt>
                <c:pt idx="28070">
                  <c:v>28.068999999999999</c:v>
                </c:pt>
                <c:pt idx="28071">
                  <c:v>28.07</c:v>
                </c:pt>
                <c:pt idx="28072">
                  <c:v>28.071000000000002</c:v>
                </c:pt>
                <c:pt idx="28073">
                  <c:v>28.071999999999999</c:v>
                </c:pt>
                <c:pt idx="28074">
                  <c:v>28.073</c:v>
                </c:pt>
                <c:pt idx="28075">
                  <c:v>28.074000000000002</c:v>
                </c:pt>
                <c:pt idx="28076">
                  <c:v>28.074999999999999</c:v>
                </c:pt>
                <c:pt idx="28077">
                  <c:v>28.076000000000001</c:v>
                </c:pt>
                <c:pt idx="28078">
                  <c:v>28.077000000000002</c:v>
                </c:pt>
                <c:pt idx="28079">
                  <c:v>28.077999999999999</c:v>
                </c:pt>
                <c:pt idx="28080">
                  <c:v>28.079000000000001</c:v>
                </c:pt>
                <c:pt idx="28081">
                  <c:v>28.08</c:v>
                </c:pt>
                <c:pt idx="28082">
                  <c:v>28.081</c:v>
                </c:pt>
                <c:pt idx="28083">
                  <c:v>28.082000000000001</c:v>
                </c:pt>
                <c:pt idx="28084">
                  <c:v>28.082999999999998</c:v>
                </c:pt>
                <c:pt idx="28085">
                  <c:v>28.084</c:v>
                </c:pt>
                <c:pt idx="28086">
                  <c:v>28.085000000000001</c:v>
                </c:pt>
                <c:pt idx="28087">
                  <c:v>28.085999999999999</c:v>
                </c:pt>
                <c:pt idx="28088">
                  <c:v>28.087</c:v>
                </c:pt>
                <c:pt idx="28089">
                  <c:v>28.088000000000001</c:v>
                </c:pt>
                <c:pt idx="28090">
                  <c:v>28.088999999999999</c:v>
                </c:pt>
                <c:pt idx="28091">
                  <c:v>28.09</c:v>
                </c:pt>
                <c:pt idx="28092">
                  <c:v>28.091000000000001</c:v>
                </c:pt>
                <c:pt idx="28093">
                  <c:v>28.091999999999999</c:v>
                </c:pt>
                <c:pt idx="28094">
                  <c:v>28.093</c:v>
                </c:pt>
                <c:pt idx="28095">
                  <c:v>28.094000000000001</c:v>
                </c:pt>
                <c:pt idx="28096">
                  <c:v>28.094999999999999</c:v>
                </c:pt>
                <c:pt idx="28097">
                  <c:v>28.096</c:v>
                </c:pt>
                <c:pt idx="28098">
                  <c:v>28.097000000000001</c:v>
                </c:pt>
                <c:pt idx="28099">
                  <c:v>28.097999999999999</c:v>
                </c:pt>
                <c:pt idx="28100">
                  <c:v>28.099</c:v>
                </c:pt>
                <c:pt idx="28101">
                  <c:v>28.1</c:v>
                </c:pt>
                <c:pt idx="28102">
                  <c:v>28.100999999999999</c:v>
                </c:pt>
                <c:pt idx="28103">
                  <c:v>28.102</c:v>
                </c:pt>
                <c:pt idx="28104">
                  <c:v>28.103000000000002</c:v>
                </c:pt>
                <c:pt idx="28105">
                  <c:v>28.103999999999999</c:v>
                </c:pt>
                <c:pt idx="28106">
                  <c:v>28.105</c:v>
                </c:pt>
                <c:pt idx="28107">
                  <c:v>28.106000000000002</c:v>
                </c:pt>
                <c:pt idx="28108">
                  <c:v>28.106999999999999</c:v>
                </c:pt>
                <c:pt idx="28109">
                  <c:v>28.108000000000001</c:v>
                </c:pt>
                <c:pt idx="28110">
                  <c:v>28.109000000000002</c:v>
                </c:pt>
                <c:pt idx="28111">
                  <c:v>28.11</c:v>
                </c:pt>
                <c:pt idx="28112">
                  <c:v>28.111000000000001</c:v>
                </c:pt>
                <c:pt idx="28113">
                  <c:v>28.111999999999998</c:v>
                </c:pt>
                <c:pt idx="28114">
                  <c:v>28.113</c:v>
                </c:pt>
                <c:pt idx="28115">
                  <c:v>28.114000000000001</c:v>
                </c:pt>
                <c:pt idx="28116">
                  <c:v>28.114999999999998</c:v>
                </c:pt>
                <c:pt idx="28117">
                  <c:v>28.116</c:v>
                </c:pt>
                <c:pt idx="28118">
                  <c:v>28.117000000000001</c:v>
                </c:pt>
                <c:pt idx="28119">
                  <c:v>28.117999999999999</c:v>
                </c:pt>
                <c:pt idx="28120">
                  <c:v>28.119</c:v>
                </c:pt>
                <c:pt idx="28121">
                  <c:v>28.12</c:v>
                </c:pt>
                <c:pt idx="28122">
                  <c:v>28.120999999999999</c:v>
                </c:pt>
                <c:pt idx="28123">
                  <c:v>28.122</c:v>
                </c:pt>
                <c:pt idx="28124">
                  <c:v>28.123000000000001</c:v>
                </c:pt>
                <c:pt idx="28125">
                  <c:v>28.123999999999999</c:v>
                </c:pt>
                <c:pt idx="28126">
                  <c:v>28.125</c:v>
                </c:pt>
                <c:pt idx="28127">
                  <c:v>28.126000000000001</c:v>
                </c:pt>
                <c:pt idx="28128">
                  <c:v>28.126999999999999</c:v>
                </c:pt>
                <c:pt idx="28129">
                  <c:v>28.128</c:v>
                </c:pt>
                <c:pt idx="28130">
                  <c:v>28.129000000000001</c:v>
                </c:pt>
                <c:pt idx="28131">
                  <c:v>28.13</c:v>
                </c:pt>
                <c:pt idx="28132">
                  <c:v>28.131</c:v>
                </c:pt>
                <c:pt idx="28133">
                  <c:v>28.132000000000001</c:v>
                </c:pt>
                <c:pt idx="28134">
                  <c:v>28.132999999999999</c:v>
                </c:pt>
                <c:pt idx="28135">
                  <c:v>28.134</c:v>
                </c:pt>
                <c:pt idx="28136">
                  <c:v>28.135000000000002</c:v>
                </c:pt>
                <c:pt idx="28137">
                  <c:v>28.135999999999999</c:v>
                </c:pt>
                <c:pt idx="28138">
                  <c:v>28.137</c:v>
                </c:pt>
                <c:pt idx="28139">
                  <c:v>28.138000000000002</c:v>
                </c:pt>
                <c:pt idx="28140">
                  <c:v>28.138999999999999</c:v>
                </c:pt>
                <c:pt idx="28141">
                  <c:v>28.14</c:v>
                </c:pt>
                <c:pt idx="28142">
                  <c:v>28.140999999999998</c:v>
                </c:pt>
                <c:pt idx="28143">
                  <c:v>28.141999999999999</c:v>
                </c:pt>
                <c:pt idx="28144">
                  <c:v>28.143000000000001</c:v>
                </c:pt>
                <c:pt idx="28145">
                  <c:v>28.143999999999998</c:v>
                </c:pt>
                <c:pt idx="28146">
                  <c:v>28.145</c:v>
                </c:pt>
                <c:pt idx="28147">
                  <c:v>28.146000000000001</c:v>
                </c:pt>
                <c:pt idx="28148">
                  <c:v>28.146999999999998</c:v>
                </c:pt>
                <c:pt idx="28149">
                  <c:v>28.148</c:v>
                </c:pt>
                <c:pt idx="28150">
                  <c:v>28.149000000000001</c:v>
                </c:pt>
                <c:pt idx="28151">
                  <c:v>28.15</c:v>
                </c:pt>
                <c:pt idx="28152">
                  <c:v>28.151</c:v>
                </c:pt>
                <c:pt idx="28153">
                  <c:v>28.152000000000001</c:v>
                </c:pt>
                <c:pt idx="28154">
                  <c:v>28.152999999999999</c:v>
                </c:pt>
                <c:pt idx="28155">
                  <c:v>28.154</c:v>
                </c:pt>
                <c:pt idx="28156">
                  <c:v>28.155000000000001</c:v>
                </c:pt>
                <c:pt idx="28157">
                  <c:v>28.155999999999999</c:v>
                </c:pt>
                <c:pt idx="28158">
                  <c:v>28.157</c:v>
                </c:pt>
                <c:pt idx="28159">
                  <c:v>28.158000000000001</c:v>
                </c:pt>
                <c:pt idx="28160">
                  <c:v>28.158999999999999</c:v>
                </c:pt>
                <c:pt idx="28161">
                  <c:v>28.16</c:v>
                </c:pt>
                <c:pt idx="28162">
                  <c:v>28.161000000000001</c:v>
                </c:pt>
                <c:pt idx="28163">
                  <c:v>28.161999999999999</c:v>
                </c:pt>
                <c:pt idx="28164">
                  <c:v>28.163</c:v>
                </c:pt>
                <c:pt idx="28165">
                  <c:v>28.164000000000001</c:v>
                </c:pt>
                <c:pt idx="28166">
                  <c:v>28.164999999999999</c:v>
                </c:pt>
                <c:pt idx="28167">
                  <c:v>28.166</c:v>
                </c:pt>
                <c:pt idx="28168">
                  <c:v>28.167000000000002</c:v>
                </c:pt>
                <c:pt idx="28169">
                  <c:v>28.167999999999999</c:v>
                </c:pt>
                <c:pt idx="28170">
                  <c:v>28.169</c:v>
                </c:pt>
                <c:pt idx="28171">
                  <c:v>28.17</c:v>
                </c:pt>
                <c:pt idx="28172">
                  <c:v>28.170999999999999</c:v>
                </c:pt>
                <c:pt idx="28173">
                  <c:v>28.172000000000001</c:v>
                </c:pt>
                <c:pt idx="28174">
                  <c:v>28.172999999999998</c:v>
                </c:pt>
                <c:pt idx="28175">
                  <c:v>28.173999999999999</c:v>
                </c:pt>
                <c:pt idx="28176">
                  <c:v>28.175000000000001</c:v>
                </c:pt>
                <c:pt idx="28177">
                  <c:v>28.175999999999998</c:v>
                </c:pt>
                <c:pt idx="28178">
                  <c:v>28.177</c:v>
                </c:pt>
                <c:pt idx="28179">
                  <c:v>28.178000000000001</c:v>
                </c:pt>
                <c:pt idx="28180">
                  <c:v>28.178999999999998</c:v>
                </c:pt>
                <c:pt idx="28181">
                  <c:v>28.18</c:v>
                </c:pt>
                <c:pt idx="28182">
                  <c:v>28.181000000000001</c:v>
                </c:pt>
                <c:pt idx="28183">
                  <c:v>28.181999999999999</c:v>
                </c:pt>
                <c:pt idx="28184">
                  <c:v>28.183</c:v>
                </c:pt>
                <c:pt idx="28185">
                  <c:v>28.184000000000001</c:v>
                </c:pt>
                <c:pt idx="28186">
                  <c:v>28.184999999999999</c:v>
                </c:pt>
                <c:pt idx="28187">
                  <c:v>28.186</c:v>
                </c:pt>
                <c:pt idx="28188">
                  <c:v>28.187000000000001</c:v>
                </c:pt>
                <c:pt idx="28189">
                  <c:v>28.187999999999999</c:v>
                </c:pt>
                <c:pt idx="28190">
                  <c:v>28.189</c:v>
                </c:pt>
                <c:pt idx="28191">
                  <c:v>28.19</c:v>
                </c:pt>
                <c:pt idx="28192">
                  <c:v>28.190999999999999</c:v>
                </c:pt>
                <c:pt idx="28193">
                  <c:v>28.192</c:v>
                </c:pt>
                <c:pt idx="28194">
                  <c:v>28.193000000000001</c:v>
                </c:pt>
                <c:pt idx="28195">
                  <c:v>28.193999999999999</c:v>
                </c:pt>
                <c:pt idx="28196">
                  <c:v>28.195</c:v>
                </c:pt>
                <c:pt idx="28197">
                  <c:v>28.196000000000002</c:v>
                </c:pt>
                <c:pt idx="28198">
                  <c:v>28.196999999999999</c:v>
                </c:pt>
                <c:pt idx="28199">
                  <c:v>28.198</c:v>
                </c:pt>
                <c:pt idx="28200">
                  <c:v>28.199000000000002</c:v>
                </c:pt>
                <c:pt idx="28201">
                  <c:v>28.2</c:v>
                </c:pt>
                <c:pt idx="28202">
                  <c:v>28.201000000000001</c:v>
                </c:pt>
                <c:pt idx="28203">
                  <c:v>28.202000000000002</c:v>
                </c:pt>
                <c:pt idx="28204">
                  <c:v>28.202999999999999</c:v>
                </c:pt>
                <c:pt idx="28205">
                  <c:v>28.204000000000001</c:v>
                </c:pt>
                <c:pt idx="28206">
                  <c:v>28.204999999999998</c:v>
                </c:pt>
                <c:pt idx="28207">
                  <c:v>28.206</c:v>
                </c:pt>
                <c:pt idx="28208">
                  <c:v>28.207000000000001</c:v>
                </c:pt>
                <c:pt idx="28209">
                  <c:v>28.207999999999998</c:v>
                </c:pt>
                <c:pt idx="28210">
                  <c:v>28.209</c:v>
                </c:pt>
                <c:pt idx="28211">
                  <c:v>28.21</c:v>
                </c:pt>
                <c:pt idx="28212">
                  <c:v>28.210999999999999</c:v>
                </c:pt>
                <c:pt idx="28213">
                  <c:v>28.212</c:v>
                </c:pt>
                <c:pt idx="28214">
                  <c:v>28.213000000000001</c:v>
                </c:pt>
                <c:pt idx="28215">
                  <c:v>28.213999999999999</c:v>
                </c:pt>
                <c:pt idx="28216">
                  <c:v>28.215</c:v>
                </c:pt>
                <c:pt idx="28217">
                  <c:v>28.216000000000001</c:v>
                </c:pt>
                <c:pt idx="28218">
                  <c:v>28.216999999999999</c:v>
                </c:pt>
                <c:pt idx="28219">
                  <c:v>28.218</c:v>
                </c:pt>
                <c:pt idx="28220">
                  <c:v>28.219000000000001</c:v>
                </c:pt>
                <c:pt idx="28221">
                  <c:v>28.22</c:v>
                </c:pt>
                <c:pt idx="28222">
                  <c:v>28.221</c:v>
                </c:pt>
                <c:pt idx="28223">
                  <c:v>28.222000000000001</c:v>
                </c:pt>
                <c:pt idx="28224">
                  <c:v>28.222999999999999</c:v>
                </c:pt>
                <c:pt idx="28225">
                  <c:v>28.224</c:v>
                </c:pt>
                <c:pt idx="28226">
                  <c:v>28.225000000000001</c:v>
                </c:pt>
                <c:pt idx="28227">
                  <c:v>28.225999999999999</c:v>
                </c:pt>
                <c:pt idx="28228">
                  <c:v>28.227</c:v>
                </c:pt>
                <c:pt idx="28229">
                  <c:v>28.228000000000002</c:v>
                </c:pt>
                <c:pt idx="28230">
                  <c:v>28.228999999999999</c:v>
                </c:pt>
                <c:pt idx="28231">
                  <c:v>28.23</c:v>
                </c:pt>
                <c:pt idx="28232">
                  <c:v>28.231000000000002</c:v>
                </c:pt>
                <c:pt idx="28233">
                  <c:v>28.231999999999999</c:v>
                </c:pt>
                <c:pt idx="28234">
                  <c:v>28.233000000000001</c:v>
                </c:pt>
                <c:pt idx="28235">
                  <c:v>28.234000000000002</c:v>
                </c:pt>
                <c:pt idx="28236">
                  <c:v>28.234999999999999</c:v>
                </c:pt>
                <c:pt idx="28237">
                  <c:v>28.236000000000001</c:v>
                </c:pt>
                <c:pt idx="28238">
                  <c:v>28.236999999999998</c:v>
                </c:pt>
                <c:pt idx="28239">
                  <c:v>28.238</c:v>
                </c:pt>
                <c:pt idx="28240">
                  <c:v>28.239000000000001</c:v>
                </c:pt>
                <c:pt idx="28241">
                  <c:v>28.24</c:v>
                </c:pt>
                <c:pt idx="28242">
                  <c:v>28.241</c:v>
                </c:pt>
                <c:pt idx="28243">
                  <c:v>28.242000000000001</c:v>
                </c:pt>
                <c:pt idx="28244">
                  <c:v>28.242999999999999</c:v>
                </c:pt>
                <c:pt idx="28245">
                  <c:v>28.244</c:v>
                </c:pt>
                <c:pt idx="28246">
                  <c:v>28.245000000000001</c:v>
                </c:pt>
                <c:pt idx="28247">
                  <c:v>28.245999999999999</c:v>
                </c:pt>
                <c:pt idx="28248">
                  <c:v>28.247</c:v>
                </c:pt>
                <c:pt idx="28249">
                  <c:v>28.248000000000001</c:v>
                </c:pt>
                <c:pt idx="28250">
                  <c:v>28.248999999999999</c:v>
                </c:pt>
                <c:pt idx="28251">
                  <c:v>28.25</c:v>
                </c:pt>
                <c:pt idx="28252">
                  <c:v>28.251000000000001</c:v>
                </c:pt>
                <c:pt idx="28253">
                  <c:v>28.251999999999999</c:v>
                </c:pt>
                <c:pt idx="28254">
                  <c:v>28.253</c:v>
                </c:pt>
                <c:pt idx="28255">
                  <c:v>28.254000000000001</c:v>
                </c:pt>
                <c:pt idx="28256">
                  <c:v>28.254999999999999</c:v>
                </c:pt>
                <c:pt idx="28257">
                  <c:v>28.256</c:v>
                </c:pt>
                <c:pt idx="28258">
                  <c:v>28.257000000000001</c:v>
                </c:pt>
                <c:pt idx="28259">
                  <c:v>28.257999999999999</c:v>
                </c:pt>
                <c:pt idx="28260">
                  <c:v>28.259</c:v>
                </c:pt>
                <c:pt idx="28261">
                  <c:v>28.26</c:v>
                </c:pt>
                <c:pt idx="28262">
                  <c:v>28.260999999999999</c:v>
                </c:pt>
                <c:pt idx="28263">
                  <c:v>28.262</c:v>
                </c:pt>
                <c:pt idx="28264">
                  <c:v>28.263000000000002</c:v>
                </c:pt>
                <c:pt idx="28265">
                  <c:v>28.263999999999999</c:v>
                </c:pt>
                <c:pt idx="28266">
                  <c:v>28.265000000000001</c:v>
                </c:pt>
                <c:pt idx="28267">
                  <c:v>28.265999999999998</c:v>
                </c:pt>
                <c:pt idx="28268">
                  <c:v>28.266999999999999</c:v>
                </c:pt>
                <c:pt idx="28269">
                  <c:v>28.268000000000001</c:v>
                </c:pt>
                <c:pt idx="28270">
                  <c:v>28.268999999999998</c:v>
                </c:pt>
                <c:pt idx="28271">
                  <c:v>28.27</c:v>
                </c:pt>
                <c:pt idx="28272">
                  <c:v>28.271000000000001</c:v>
                </c:pt>
                <c:pt idx="28273">
                  <c:v>28.271999999999998</c:v>
                </c:pt>
                <c:pt idx="28274">
                  <c:v>28.273</c:v>
                </c:pt>
                <c:pt idx="28275">
                  <c:v>28.274000000000001</c:v>
                </c:pt>
                <c:pt idx="28276">
                  <c:v>28.274999999999999</c:v>
                </c:pt>
                <c:pt idx="28277">
                  <c:v>28.276</c:v>
                </c:pt>
                <c:pt idx="28278">
                  <c:v>28.277000000000001</c:v>
                </c:pt>
                <c:pt idx="28279">
                  <c:v>28.277999999999999</c:v>
                </c:pt>
                <c:pt idx="28280">
                  <c:v>28.279</c:v>
                </c:pt>
                <c:pt idx="28281">
                  <c:v>28.28</c:v>
                </c:pt>
                <c:pt idx="28282">
                  <c:v>28.280999999999999</c:v>
                </c:pt>
                <c:pt idx="28283">
                  <c:v>28.282</c:v>
                </c:pt>
                <c:pt idx="28284">
                  <c:v>28.283000000000001</c:v>
                </c:pt>
                <c:pt idx="28285">
                  <c:v>28.283999999999999</c:v>
                </c:pt>
                <c:pt idx="28286">
                  <c:v>28.285</c:v>
                </c:pt>
                <c:pt idx="28287">
                  <c:v>28.286000000000001</c:v>
                </c:pt>
                <c:pt idx="28288">
                  <c:v>28.286999999999999</c:v>
                </c:pt>
                <c:pt idx="28289">
                  <c:v>28.288</c:v>
                </c:pt>
                <c:pt idx="28290">
                  <c:v>28.289000000000001</c:v>
                </c:pt>
                <c:pt idx="28291">
                  <c:v>28.29</c:v>
                </c:pt>
                <c:pt idx="28292">
                  <c:v>28.291</c:v>
                </c:pt>
                <c:pt idx="28293">
                  <c:v>28.292000000000002</c:v>
                </c:pt>
                <c:pt idx="28294">
                  <c:v>28.292999999999999</c:v>
                </c:pt>
                <c:pt idx="28295">
                  <c:v>28.294</c:v>
                </c:pt>
                <c:pt idx="28296">
                  <c:v>28.295000000000002</c:v>
                </c:pt>
                <c:pt idx="28297">
                  <c:v>28.295999999999999</c:v>
                </c:pt>
                <c:pt idx="28298">
                  <c:v>28.297000000000001</c:v>
                </c:pt>
                <c:pt idx="28299">
                  <c:v>28.297999999999998</c:v>
                </c:pt>
                <c:pt idx="28300">
                  <c:v>28.298999999999999</c:v>
                </c:pt>
                <c:pt idx="28301">
                  <c:v>28.3</c:v>
                </c:pt>
                <c:pt idx="28302">
                  <c:v>28.300999999999998</c:v>
                </c:pt>
                <c:pt idx="28303">
                  <c:v>28.302</c:v>
                </c:pt>
                <c:pt idx="28304">
                  <c:v>28.303000000000001</c:v>
                </c:pt>
                <c:pt idx="28305">
                  <c:v>28.303999999999998</c:v>
                </c:pt>
                <c:pt idx="28306">
                  <c:v>28.305</c:v>
                </c:pt>
                <c:pt idx="28307">
                  <c:v>28.306000000000001</c:v>
                </c:pt>
                <c:pt idx="28308">
                  <c:v>28.306999999999999</c:v>
                </c:pt>
                <c:pt idx="28309">
                  <c:v>28.308</c:v>
                </c:pt>
                <c:pt idx="28310">
                  <c:v>28.309000000000001</c:v>
                </c:pt>
                <c:pt idx="28311">
                  <c:v>28.31</c:v>
                </c:pt>
                <c:pt idx="28312">
                  <c:v>28.311</c:v>
                </c:pt>
                <c:pt idx="28313">
                  <c:v>28.312000000000001</c:v>
                </c:pt>
                <c:pt idx="28314">
                  <c:v>28.312999999999999</c:v>
                </c:pt>
                <c:pt idx="28315">
                  <c:v>28.314</c:v>
                </c:pt>
                <c:pt idx="28316">
                  <c:v>28.315000000000001</c:v>
                </c:pt>
                <c:pt idx="28317">
                  <c:v>28.315999999999999</c:v>
                </c:pt>
                <c:pt idx="28318">
                  <c:v>28.317</c:v>
                </c:pt>
                <c:pt idx="28319">
                  <c:v>28.318000000000001</c:v>
                </c:pt>
                <c:pt idx="28320">
                  <c:v>28.318999999999999</c:v>
                </c:pt>
                <c:pt idx="28321">
                  <c:v>28.32</c:v>
                </c:pt>
                <c:pt idx="28322">
                  <c:v>28.321000000000002</c:v>
                </c:pt>
                <c:pt idx="28323">
                  <c:v>28.321999999999999</c:v>
                </c:pt>
                <c:pt idx="28324">
                  <c:v>28.323</c:v>
                </c:pt>
                <c:pt idx="28325">
                  <c:v>28.324000000000002</c:v>
                </c:pt>
                <c:pt idx="28326">
                  <c:v>28.324999999999999</c:v>
                </c:pt>
                <c:pt idx="28327">
                  <c:v>28.326000000000001</c:v>
                </c:pt>
                <c:pt idx="28328">
                  <c:v>28.327000000000002</c:v>
                </c:pt>
                <c:pt idx="28329">
                  <c:v>28.327999999999999</c:v>
                </c:pt>
                <c:pt idx="28330">
                  <c:v>28.329000000000001</c:v>
                </c:pt>
                <c:pt idx="28331">
                  <c:v>28.33</c:v>
                </c:pt>
                <c:pt idx="28332">
                  <c:v>28.331</c:v>
                </c:pt>
                <c:pt idx="28333">
                  <c:v>28.332000000000001</c:v>
                </c:pt>
                <c:pt idx="28334">
                  <c:v>28.332999999999998</c:v>
                </c:pt>
                <c:pt idx="28335">
                  <c:v>28.334</c:v>
                </c:pt>
                <c:pt idx="28336">
                  <c:v>28.335000000000001</c:v>
                </c:pt>
                <c:pt idx="28337">
                  <c:v>28.335999999999999</c:v>
                </c:pt>
                <c:pt idx="28338">
                  <c:v>28.337</c:v>
                </c:pt>
                <c:pt idx="28339">
                  <c:v>28.338000000000001</c:v>
                </c:pt>
                <c:pt idx="28340">
                  <c:v>28.338999999999999</c:v>
                </c:pt>
                <c:pt idx="28341">
                  <c:v>28.34</c:v>
                </c:pt>
                <c:pt idx="28342">
                  <c:v>28.341000000000001</c:v>
                </c:pt>
                <c:pt idx="28343">
                  <c:v>28.341999999999999</c:v>
                </c:pt>
                <c:pt idx="28344">
                  <c:v>28.343</c:v>
                </c:pt>
                <c:pt idx="28345">
                  <c:v>28.344000000000001</c:v>
                </c:pt>
                <c:pt idx="28346">
                  <c:v>28.344999999999999</c:v>
                </c:pt>
                <c:pt idx="28347">
                  <c:v>28.346</c:v>
                </c:pt>
                <c:pt idx="28348">
                  <c:v>28.347000000000001</c:v>
                </c:pt>
                <c:pt idx="28349">
                  <c:v>28.347999999999999</c:v>
                </c:pt>
                <c:pt idx="28350">
                  <c:v>28.349</c:v>
                </c:pt>
                <c:pt idx="28351">
                  <c:v>28.35</c:v>
                </c:pt>
                <c:pt idx="28352">
                  <c:v>28.350999999999999</c:v>
                </c:pt>
                <c:pt idx="28353">
                  <c:v>28.352</c:v>
                </c:pt>
                <c:pt idx="28354">
                  <c:v>28.353000000000002</c:v>
                </c:pt>
                <c:pt idx="28355">
                  <c:v>28.353999999999999</c:v>
                </c:pt>
                <c:pt idx="28356">
                  <c:v>28.355</c:v>
                </c:pt>
                <c:pt idx="28357">
                  <c:v>28.356000000000002</c:v>
                </c:pt>
                <c:pt idx="28358">
                  <c:v>28.356999999999999</c:v>
                </c:pt>
                <c:pt idx="28359">
                  <c:v>28.358000000000001</c:v>
                </c:pt>
                <c:pt idx="28360">
                  <c:v>28.359000000000002</c:v>
                </c:pt>
                <c:pt idx="28361">
                  <c:v>28.36</c:v>
                </c:pt>
                <c:pt idx="28362">
                  <c:v>28.361000000000001</c:v>
                </c:pt>
                <c:pt idx="28363">
                  <c:v>28.361999999999998</c:v>
                </c:pt>
                <c:pt idx="28364">
                  <c:v>28.363</c:v>
                </c:pt>
                <c:pt idx="28365">
                  <c:v>28.364000000000001</c:v>
                </c:pt>
                <c:pt idx="28366">
                  <c:v>28.364999999999998</c:v>
                </c:pt>
                <c:pt idx="28367">
                  <c:v>28.366</c:v>
                </c:pt>
                <c:pt idx="28368">
                  <c:v>28.367000000000001</c:v>
                </c:pt>
                <c:pt idx="28369">
                  <c:v>28.367999999999999</c:v>
                </c:pt>
                <c:pt idx="28370">
                  <c:v>28.369</c:v>
                </c:pt>
                <c:pt idx="28371">
                  <c:v>28.37</c:v>
                </c:pt>
                <c:pt idx="28372">
                  <c:v>28.370999999999999</c:v>
                </c:pt>
                <c:pt idx="28373">
                  <c:v>28.372</c:v>
                </c:pt>
                <c:pt idx="28374">
                  <c:v>28.373000000000001</c:v>
                </c:pt>
                <c:pt idx="28375">
                  <c:v>28.373999999999999</c:v>
                </c:pt>
                <c:pt idx="28376">
                  <c:v>28.375</c:v>
                </c:pt>
                <c:pt idx="28377">
                  <c:v>28.376000000000001</c:v>
                </c:pt>
                <c:pt idx="28378">
                  <c:v>28.376999999999999</c:v>
                </c:pt>
                <c:pt idx="28379">
                  <c:v>28.378</c:v>
                </c:pt>
                <c:pt idx="28380">
                  <c:v>28.379000000000001</c:v>
                </c:pt>
                <c:pt idx="28381">
                  <c:v>28.38</c:v>
                </c:pt>
                <c:pt idx="28382">
                  <c:v>28.381</c:v>
                </c:pt>
                <c:pt idx="28383">
                  <c:v>28.382000000000001</c:v>
                </c:pt>
                <c:pt idx="28384">
                  <c:v>28.382999999999999</c:v>
                </c:pt>
                <c:pt idx="28385">
                  <c:v>28.384</c:v>
                </c:pt>
                <c:pt idx="28386">
                  <c:v>28.385000000000002</c:v>
                </c:pt>
                <c:pt idx="28387">
                  <c:v>28.385999999999999</c:v>
                </c:pt>
                <c:pt idx="28388">
                  <c:v>28.387</c:v>
                </c:pt>
                <c:pt idx="28389">
                  <c:v>28.388000000000002</c:v>
                </c:pt>
                <c:pt idx="28390">
                  <c:v>28.388999999999999</c:v>
                </c:pt>
                <c:pt idx="28391">
                  <c:v>28.39</c:v>
                </c:pt>
                <c:pt idx="28392">
                  <c:v>28.390999999999998</c:v>
                </c:pt>
                <c:pt idx="28393">
                  <c:v>28.391999999999999</c:v>
                </c:pt>
                <c:pt idx="28394">
                  <c:v>28.393000000000001</c:v>
                </c:pt>
                <c:pt idx="28395">
                  <c:v>28.393999999999998</c:v>
                </c:pt>
                <c:pt idx="28396">
                  <c:v>28.395</c:v>
                </c:pt>
                <c:pt idx="28397">
                  <c:v>28.396000000000001</c:v>
                </c:pt>
                <c:pt idx="28398">
                  <c:v>28.396999999999998</c:v>
                </c:pt>
                <c:pt idx="28399">
                  <c:v>28.398</c:v>
                </c:pt>
                <c:pt idx="28400">
                  <c:v>28.399000000000001</c:v>
                </c:pt>
                <c:pt idx="28401">
                  <c:v>28.4</c:v>
                </c:pt>
                <c:pt idx="28402">
                  <c:v>28.401</c:v>
                </c:pt>
                <c:pt idx="28403">
                  <c:v>28.402000000000001</c:v>
                </c:pt>
                <c:pt idx="28404">
                  <c:v>28.402999999999999</c:v>
                </c:pt>
                <c:pt idx="28405">
                  <c:v>28.404</c:v>
                </c:pt>
                <c:pt idx="28406">
                  <c:v>28.405000000000001</c:v>
                </c:pt>
                <c:pt idx="28407">
                  <c:v>28.405999999999999</c:v>
                </c:pt>
                <c:pt idx="28408">
                  <c:v>28.407</c:v>
                </c:pt>
                <c:pt idx="28409">
                  <c:v>28.408000000000001</c:v>
                </c:pt>
                <c:pt idx="28410">
                  <c:v>28.408999999999999</c:v>
                </c:pt>
                <c:pt idx="28411">
                  <c:v>28.41</c:v>
                </c:pt>
                <c:pt idx="28412">
                  <c:v>28.411000000000001</c:v>
                </c:pt>
                <c:pt idx="28413">
                  <c:v>28.411999999999999</c:v>
                </c:pt>
                <c:pt idx="28414">
                  <c:v>28.413</c:v>
                </c:pt>
                <c:pt idx="28415">
                  <c:v>28.414000000000001</c:v>
                </c:pt>
                <c:pt idx="28416">
                  <c:v>28.414999999999999</c:v>
                </c:pt>
                <c:pt idx="28417">
                  <c:v>28.416</c:v>
                </c:pt>
                <c:pt idx="28418">
                  <c:v>28.417000000000002</c:v>
                </c:pt>
                <c:pt idx="28419">
                  <c:v>28.417999999999999</c:v>
                </c:pt>
                <c:pt idx="28420">
                  <c:v>28.419</c:v>
                </c:pt>
                <c:pt idx="28421">
                  <c:v>28.42</c:v>
                </c:pt>
                <c:pt idx="28422">
                  <c:v>28.420999999999999</c:v>
                </c:pt>
                <c:pt idx="28423">
                  <c:v>28.422000000000001</c:v>
                </c:pt>
                <c:pt idx="28424">
                  <c:v>28.422999999999998</c:v>
                </c:pt>
                <c:pt idx="28425">
                  <c:v>28.423999999999999</c:v>
                </c:pt>
                <c:pt idx="28426">
                  <c:v>28.425000000000001</c:v>
                </c:pt>
                <c:pt idx="28427">
                  <c:v>28.425999999999998</c:v>
                </c:pt>
                <c:pt idx="28428">
                  <c:v>28.427</c:v>
                </c:pt>
                <c:pt idx="28429">
                  <c:v>28.428000000000001</c:v>
                </c:pt>
                <c:pt idx="28430">
                  <c:v>28.428999999999998</c:v>
                </c:pt>
                <c:pt idx="28431">
                  <c:v>28.43</c:v>
                </c:pt>
                <c:pt idx="28432">
                  <c:v>28.431000000000001</c:v>
                </c:pt>
                <c:pt idx="28433">
                  <c:v>28.431999999999999</c:v>
                </c:pt>
                <c:pt idx="28434">
                  <c:v>28.433</c:v>
                </c:pt>
                <c:pt idx="28435">
                  <c:v>28.434000000000001</c:v>
                </c:pt>
                <c:pt idx="28436">
                  <c:v>28.434999999999999</c:v>
                </c:pt>
                <c:pt idx="28437">
                  <c:v>28.436</c:v>
                </c:pt>
                <c:pt idx="28438">
                  <c:v>28.437000000000001</c:v>
                </c:pt>
                <c:pt idx="28439">
                  <c:v>28.437999999999999</c:v>
                </c:pt>
                <c:pt idx="28440">
                  <c:v>28.439</c:v>
                </c:pt>
                <c:pt idx="28441">
                  <c:v>28.44</c:v>
                </c:pt>
                <c:pt idx="28442">
                  <c:v>28.440999999999999</c:v>
                </c:pt>
                <c:pt idx="28443">
                  <c:v>28.442</c:v>
                </c:pt>
                <c:pt idx="28444">
                  <c:v>28.443000000000001</c:v>
                </c:pt>
                <c:pt idx="28445">
                  <c:v>28.443999999999999</c:v>
                </c:pt>
                <c:pt idx="28446">
                  <c:v>28.445</c:v>
                </c:pt>
                <c:pt idx="28447">
                  <c:v>28.446000000000002</c:v>
                </c:pt>
                <c:pt idx="28448">
                  <c:v>28.446999999999999</c:v>
                </c:pt>
                <c:pt idx="28449">
                  <c:v>28.448</c:v>
                </c:pt>
                <c:pt idx="28450">
                  <c:v>28.449000000000002</c:v>
                </c:pt>
                <c:pt idx="28451">
                  <c:v>28.45</c:v>
                </c:pt>
                <c:pt idx="28452">
                  <c:v>28.451000000000001</c:v>
                </c:pt>
                <c:pt idx="28453">
                  <c:v>28.452000000000002</c:v>
                </c:pt>
                <c:pt idx="28454">
                  <c:v>28.452999999999999</c:v>
                </c:pt>
                <c:pt idx="28455">
                  <c:v>28.454000000000001</c:v>
                </c:pt>
                <c:pt idx="28456">
                  <c:v>28.454999999999998</c:v>
                </c:pt>
                <c:pt idx="28457">
                  <c:v>28.456</c:v>
                </c:pt>
                <c:pt idx="28458">
                  <c:v>28.457000000000001</c:v>
                </c:pt>
                <c:pt idx="28459">
                  <c:v>28.457999999999998</c:v>
                </c:pt>
                <c:pt idx="28460">
                  <c:v>28.459</c:v>
                </c:pt>
                <c:pt idx="28461">
                  <c:v>28.46</c:v>
                </c:pt>
                <c:pt idx="28462">
                  <c:v>28.460999999999999</c:v>
                </c:pt>
                <c:pt idx="28463">
                  <c:v>28.462</c:v>
                </c:pt>
                <c:pt idx="28464">
                  <c:v>28.463000000000001</c:v>
                </c:pt>
                <c:pt idx="28465">
                  <c:v>28.463999999999999</c:v>
                </c:pt>
                <c:pt idx="28466">
                  <c:v>28.465</c:v>
                </c:pt>
                <c:pt idx="28467">
                  <c:v>28.466000000000001</c:v>
                </c:pt>
                <c:pt idx="28468">
                  <c:v>28.466999999999999</c:v>
                </c:pt>
                <c:pt idx="28469">
                  <c:v>28.468</c:v>
                </c:pt>
                <c:pt idx="28470">
                  <c:v>28.469000000000001</c:v>
                </c:pt>
                <c:pt idx="28471">
                  <c:v>28.47</c:v>
                </c:pt>
                <c:pt idx="28472">
                  <c:v>28.471</c:v>
                </c:pt>
                <c:pt idx="28473">
                  <c:v>28.472000000000001</c:v>
                </c:pt>
                <c:pt idx="28474">
                  <c:v>28.472999999999999</c:v>
                </c:pt>
                <c:pt idx="28475">
                  <c:v>28.474</c:v>
                </c:pt>
                <c:pt idx="28476">
                  <c:v>28.475000000000001</c:v>
                </c:pt>
                <c:pt idx="28477">
                  <c:v>28.475999999999999</c:v>
                </c:pt>
                <c:pt idx="28478">
                  <c:v>28.477</c:v>
                </c:pt>
                <c:pt idx="28479">
                  <c:v>28.478000000000002</c:v>
                </c:pt>
                <c:pt idx="28480">
                  <c:v>28.478999999999999</c:v>
                </c:pt>
                <c:pt idx="28481">
                  <c:v>28.48</c:v>
                </c:pt>
                <c:pt idx="28482">
                  <c:v>28.481000000000002</c:v>
                </c:pt>
                <c:pt idx="28483">
                  <c:v>28.481999999999999</c:v>
                </c:pt>
                <c:pt idx="28484">
                  <c:v>28.483000000000001</c:v>
                </c:pt>
                <c:pt idx="28485">
                  <c:v>28.484000000000002</c:v>
                </c:pt>
                <c:pt idx="28486">
                  <c:v>28.484999999999999</c:v>
                </c:pt>
                <c:pt idx="28487">
                  <c:v>28.486000000000001</c:v>
                </c:pt>
                <c:pt idx="28488">
                  <c:v>28.486999999999998</c:v>
                </c:pt>
                <c:pt idx="28489">
                  <c:v>28.488</c:v>
                </c:pt>
                <c:pt idx="28490">
                  <c:v>28.489000000000001</c:v>
                </c:pt>
                <c:pt idx="28491">
                  <c:v>28.49</c:v>
                </c:pt>
                <c:pt idx="28492">
                  <c:v>28.491</c:v>
                </c:pt>
                <c:pt idx="28493">
                  <c:v>28.492000000000001</c:v>
                </c:pt>
                <c:pt idx="28494">
                  <c:v>28.492999999999999</c:v>
                </c:pt>
                <c:pt idx="28495">
                  <c:v>28.494</c:v>
                </c:pt>
                <c:pt idx="28496">
                  <c:v>28.495000000000001</c:v>
                </c:pt>
                <c:pt idx="28497">
                  <c:v>28.495999999999999</c:v>
                </c:pt>
                <c:pt idx="28498">
                  <c:v>28.497</c:v>
                </c:pt>
                <c:pt idx="28499">
                  <c:v>28.498000000000001</c:v>
                </c:pt>
                <c:pt idx="28500">
                  <c:v>28.498999999999999</c:v>
                </c:pt>
                <c:pt idx="28501">
                  <c:v>28.5</c:v>
                </c:pt>
                <c:pt idx="28502">
                  <c:v>28.501000000000001</c:v>
                </c:pt>
                <c:pt idx="28503">
                  <c:v>28.501999999999999</c:v>
                </c:pt>
                <c:pt idx="28504">
                  <c:v>28.503</c:v>
                </c:pt>
                <c:pt idx="28505">
                  <c:v>28.504000000000001</c:v>
                </c:pt>
                <c:pt idx="28506">
                  <c:v>28.504999999999999</c:v>
                </c:pt>
                <c:pt idx="28507">
                  <c:v>28.506</c:v>
                </c:pt>
                <c:pt idx="28508">
                  <c:v>28.507000000000001</c:v>
                </c:pt>
                <c:pt idx="28509">
                  <c:v>28.507999999999999</c:v>
                </c:pt>
                <c:pt idx="28510">
                  <c:v>28.509</c:v>
                </c:pt>
                <c:pt idx="28511">
                  <c:v>28.51</c:v>
                </c:pt>
                <c:pt idx="28512">
                  <c:v>28.510999999999999</c:v>
                </c:pt>
                <c:pt idx="28513">
                  <c:v>28.512</c:v>
                </c:pt>
                <c:pt idx="28514">
                  <c:v>28.513000000000002</c:v>
                </c:pt>
                <c:pt idx="28515">
                  <c:v>28.513999999999999</c:v>
                </c:pt>
                <c:pt idx="28516">
                  <c:v>28.515000000000001</c:v>
                </c:pt>
                <c:pt idx="28517">
                  <c:v>28.515999999999998</c:v>
                </c:pt>
                <c:pt idx="28518">
                  <c:v>28.516999999999999</c:v>
                </c:pt>
                <c:pt idx="28519">
                  <c:v>28.518000000000001</c:v>
                </c:pt>
                <c:pt idx="28520">
                  <c:v>28.518999999999998</c:v>
                </c:pt>
                <c:pt idx="28521">
                  <c:v>28.52</c:v>
                </c:pt>
                <c:pt idx="28522">
                  <c:v>28.521000000000001</c:v>
                </c:pt>
                <c:pt idx="28523">
                  <c:v>28.521999999999998</c:v>
                </c:pt>
                <c:pt idx="28524">
                  <c:v>28.523</c:v>
                </c:pt>
                <c:pt idx="28525">
                  <c:v>28.524000000000001</c:v>
                </c:pt>
                <c:pt idx="28526">
                  <c:v>28.524999999999999</c:v>
                </c:pt>
                <c:pt idx="28527">
                  <c:v>28.526</c:v>
                </c:pt>
                <c:pt idx="28528">
                  <c:v>28.527000000000001</c:v>
                </c:pt>
                <c:pt idx="28529">
                  <c:v>28.527999999999999</c:v>
                </c:pt>
                <c:pt idx="28530">
                  <c:v>28.529</c:v>
                </c:pt>
                <c:pt idx="28531">
                  <c:v>28.53</c:v>
                </c:pt>
                <c:pt idx="28532">
                  <c:v>28.530999999999999</c:v>
                </c:pt>
                <c:pt idx="28533">
                  <c:v>28.532</c:v>
                </c:pt>
                <c:pt idx="28534">
                  <c:v>28.533000000000001</c:v>
                </c:pt>
                <c:pt idx="28535">
                  <c:v>28.533999999999999</c:v>
                </c:pt>
                <c:pt idx="28536">
                  <c:v>28.535</c:v>
                </c:pt>
                <c:pt idx="28537">
                  <c:v>28.536000000000001</c:v>
                </c:pt>
                <c:pt idx="28538">
                  <c:v>28.536999999999999</c:v>
                </c:pt>
                <c:pt idx="28539">
                  <c:v>28.538</c:v>
                </c:pt>
                <c:pt idx="28540">
                  <c:v>28.539000000000001</c:v>
                </c:pt>
                <c:pt idx="28541">
                  <c:v>28.54</c:v>
                </c:pt>
                <c:pt idx="28542">
                  <c:v>28.541</c:v>
                </c:pt>
                <c:pt idx="28543">
                  <c:v>28.542000000000002</c:v>
                </c:pt>
                <c:pt idx="28544">
                  <c:v>28.542999999999999</c:v>
                </c:pt>
                <c:pt idx="28545">
                  <c:v>28.544</c:v>
                </c:pt>
                <c:pt idx="28546">
                  <c:v>28.545000000000002</c:v>
                </c:pt>
                <c:pt idx="28547">
                  <c:v>28.545999999999999</c:v>
                </c:pt>
                <c:pt idx="28548">
                  <c:v>28.547000000000001</c:v>
                </c:pt>
                <c:pt idx="28549">
                  <c:v>28.547999999999998</c:v>
                </c:pt>
                <c:pt idx="28550">
                  <c:v>28.548999999999999</c:v>
                </c:pt>
                <c:pt idx="28551">
                  <c:v>28.55</c:v>
                </c:pt>
                <c:pt idx="28552">
                  <c:v>28.550999999999998</c:v>
                </c:pt>
                <c:pt idx="28553">
                  <c:v>28.552</c:v>
                </c:pt>
                <c:pt idx="28554">
                  <c:v>28.553000000000001</c:v>
                </c:pt>
                <c:pt idx="28555">
                  <c:v>28.553999999999998</c:v>
                </c:pt>
                <c:pt idx="28556">
                  <c:v>28.555</c:v>
                </c:pt>
                <c:pt idx="28557">
                  <c:v>28.556000000000001</c:v>
                </c:pt>
                <c:pt idx="28558">
                  <c:v>28.556999999999999</c:v>
                </c:pt>
                <c:pt idx="28559">
                  <c:v>28.558</c:v>
                </c:pt>
                <c:pt idx="28560">
                  <c:v>28.559000000000001</c:v>
                </c:pt>
                <c:pt idx="28561">
                  <c:v>28.56</c:v>
                </c:pt>
                <c:pt idx="28562">
                  <c:v>28.561</c:v>
                </c:pt>
                <c:pt idx="28563">
                  <c:v>28.562000000000001</c:v>
                </c:pt>
                <c:pt idx="28564">
                  <c:v>28.562999999999999</c:v>
                </c:pt>
                <c:pt idx="28565">
                  <c:v>28.564</c:v>
                </c:pt>
                <c:pt idx="28566">
                  <c:v>28.565000000000001</c:v>
                </c:pt>
                <c:pt idx="28567">
                  <c:v>28.565999999999999</c:v>
                </c:pt>
                <c:pt idx="28568">
                  <c:v>28.567</c:v>
                </c:pt>
                <c:pt idx="28569">
                  <c:v>28.568000000000001</c:v>
                </c:pt>
                <c:pt idx="28570">
                  <c:v>28.568999999999999</c:v>
                </c:pt>
                <c:pt idx="28571">
                  <c:v>28.57</c:v>
                </c:pt>
                <c:pt idx="28572">
                  <c:v>28.571000000000002</c:v>
                </c:pt>
                <c:pt idx="28573">
                  <c:v>28.571999999999999</c:v>
                </c:pt>
                <c:pt idx="28574">
                  <c:v>28.573</c:v>
                </c:pt>
                <c:pt idx="28575">
                  <c:v>28.574000000000002</c:v>
                </c:pt>
                <c:pt idx="28576">
                  <c:v>28.574999999999999</c:v>
                </c:pt>
                <c:pt idx="28577">
                  <c:v>28.576000000000001</c:v>
                </c:pt>
                <c:pt idx="28578">
                  <c:v>28.577000000000002</c:v>
                </c:pt>
                <c:pt idx="28579">
                  <c:v>28.577999999999999</c:v>
                </c:pt>
                <c:pt idx="28580">
                  <c:v>28.579000000000001</c:v>
                </c:pt>
                <c:pt idx="28581">
                  <c:v>28.58</c:v>
                </c:pt>
                <c:pt idx="28582">
                  <c:v>28.581</c:v>
                </c:pt>
                <c:pt idx="28583">
                  <c:v>28.582000000000001</c:v>
                </c:pt>
                <c:pt idx="28584">
                  <c:v>28.582999999999998</c:v>
                </c:pt>
                <c:pt idx="28585">
                  <c:v>28.584</c:v>
                </c:pt>
                <c:pt idx="28586">
                  <c:v>28.585000000000001</c:v>
                </c:pt>
                <c:pt idx="28587">
                  <c:v>28.585999999999999</c:v>
                </c:pt>
                <c:pt idx="28588">
                  <c:v>28.587</c:v>
                </c:pt>
                <c:pt idx="28589">
                  <c:v>28.588000000000001</c:v>
                </c:pt>
                <c:pt idx="28590">
                  <c:v>28.588999999999999</c:v>
                </c:pt>
                <c:pt idx="28591">
                  <c:v>28.59</c:v>
                </c:pt>
                <c:pt idx="28592">
                  <c:v>28.591000000000001</c:v>
                </c:pt>
                <c:pt idx="28593">
                  <c:v>28.591999999999999</c:v>
                </c:pt>
                <c:pt idx="28594">
                  <c:v>28.593</c:v>
                </c:pt>
                <c:pt idx="28595">
                  <c:v>28.594000000000001</c:v>
                </c:pt>
                <c:pt idx="28596">
                  <c:v>28.594999999999999</c:v>
                </c:pt>
                <c:pt idx="28597">
                  <c:v>28.596</c:v>
                </c:pt>
                <c:pt idx="28598">
                  <c:v>28.597000000000001</c:v>
                </c:pt>
                <c:pt idx="28599">
                  <c:v>28.597999999999999</c:v>
                </c:pt>
                <c:pt idx="28600">
                  <c:v>28.599</c:v>
                </c:pt>
                <c:pt idx="28601">
                  <c:v>28.6</c:v>
                </c:pt>
                <c:pt idx="28602">
                  <c:v>28.600999999999999</c:v>
                </c:pt>
                <c:pt idx="28603">
                  <c:v>28.602</c:v>
                </c:pt>
                <c:pt idx="28604">
                  <c:v>28.603000000000002</c:v>
                </c:pt>
                <c:pt idx="28605">
                  <c:v>28.603999999999999</c:v>
                </c:pt>
                <c:pt idx="28606">
                  <c:v>28.605</c:v>
                </c:pt>
                <c:pt idx="28607">
                  <c:v>28.606000000000002</c:v>
                </c:pt>
                <c:pt idx="28608">
                  <c:v>28.606999999999999</c:v>
                </c:pt>
                <c:pt idx="28609">
                  <c:v>28.608000000000001</c:v>
                </c:pt>
                <c:pt idx="28610">
                  <c:v>28.609000000000002</c:v>
                </c:pt>
                <c:pt idx="28611">
                  <c:v>28.61</c:v>
                </c:pt>
                <c:pt idx="28612">
                  <c:v>28.611000000000001</c:v>
                </c:pt>
                <c:pt idx="28613">
                  <c:v>28.611999999999998</c:v>
                </c:pt>
                <c:pt idx="28614">
                  <c:v>28.613</c:v>
                </c:pt>
                <c:pt idx="28615">
                  <c:v>28.614000000000001</c:v>
                </c:pt>
                <c:pt idx="28616">
                  <c:v>28.614999999999998</c:v>
                </c:pt>
                <c:pt idx="28617">
                  <c:v>28.616</c:v>
                </c:pt>
                <c:pt idx="28618">
                  <c:v>28.617000000000001</c:v>
                </c:pt>
                <c:pt idx="28619">
                  <c:v>28.617999999999999</c:v>
                </c:pt>
                <c:pt idx="28620">
                  <c:v>28.619</c:v>
                </c:pt>
                <c:pt idx="28621">
                  <c:v>28.62</c:v>
                </c:pt>
                <c:pt idx="28622">
                  <c:v>28.620999999999999</c:v>
                </c:pt>
                <c:pt idx="28623">
                  <c:v>28.622</c:v>
                </c:pt>
                <c:pt idx="28624">
                  <c:v>28.623000000000001</c:v>
                </c:pt>
                <c:pt idx="28625">
                  <c:v>28.623999999999999</c:v>
                </c:pt>
                <c:pt idx="28626">
                  <c:v>28.625</c:v>
                </c:pt>
                <c:pt idx="28627">
                  <c:v>28.626000000000001</c:v>
                </c:pt>
                <c:pt idx="28628">
                  <c:v>28.626999999999999</c:v>
                </c:pt>
                <c:pt idx="28629">
                  <c:v>28.628</c:v>
                </c:pt>
                <c:pt idx="28630">
                  <c:v>28.629000000000001</c:v>
                </c:pt>
                <c:pt idx="28631">
                  <c:v>28.63</c:v>
                </c:pt>
                <c:pt idx="28632">
                  <c:v>28.631</c:v>
                </c:pt>
                <c:pt idx="28633">
                  <c:v>28.632000000000001</c:v>
                </c:pt>
                <c:pt idx="28634">
                  <c:v>28.632999999999999</c:v>
                </c:pt>
                <c:pt idx="28635">
                  <c:v>28.634</c:v>
                </c:pt>
                <c:pt idx="28636">
                  <c:v>28.635000000000002</c:v>
                </c:pt>
                <c:pt idx="28637">
                  <c:v>28.635999999999999</c:v>
                </c:pt>
                <c:pt idx="28638">
                  <c:v>28.637</c:v>
                </c:pt>
                <c:pt idx="28639">
                  <c:v>28.638000000000002</c:v>
                </c:pt>
                <c:pt idx="28640">
                  <c:v>28.638999999999999</c:v>
                </c:pt>
                <c:pt idx="28641">
                  <c:v>28.64</c:v>
                </c:pt>
                <c:pt idx="28642">
                  <c:v>28.640999999999998</c:v>
                </c:pt>
                <c:pt idx="28643">
                  <c:v>28.641999999999999</c:v>
                </c:pt>
                <c:pt idx="28644">
                  <c:v>28.643000000000001</c:v>
                </c:pt>
                <c:pt idx="28645">
                  <c:v>28.643999999999998</c:v>
                </c:pt>
                <c:pt idx="28646">
                  <c:v>28.645</c:v>
                </c:pt>
                <c:pt idx="28647">
                  <c:v>28.646000000000001</c:v>
                </c:pt>
                <c:pt idx="28648">
                  <c:v>28.646999999999998</c:v>
                </c:pt>
                <c:pt idx="28649">
                  <c:v>28.648</c:v>
                </c:pt>
                <c:pt idx="28650">
                  <c:v>28.649000000000001</c:v>
                </c:pt>
                <c:pt idx="28651">
                  <c:v>28.65</c:v>
                </c:pt>
                <c:pt idx="28652">
                  <c:v>28.651</c:v>
                </c:pt>
                <c:pt idx="28653">
                  <c:v>28.652000000000001</c:v>
                </c:pt>
                <c:pt idx="28654">
                  <c:v>28.652999999999999</c:v>
                </c:pt>
                <c:pt idx="28655">
                  <c:v>28.654</c:v>
                </c:pt>
                <c:pt idx="28656">
                  <c:v>28.655000000000001</c:v>
                </c:pt>
                <c:pt idx="28657">
                  <c:v>28.655999999999999</c:v>
                </c:pt>
                <c:pt idx="28658">
                  <c:v>28.657</c:v>
                </c:pt>
                <c:pt idx="28659">
                  <c:v>28.658000000000001</c:v>
                </c:pt>
                <c:pt idx="28660">
                  <c:v>28.658999999999999</c:v>
                </c:pt>
                <c:pt idx="28661">
                  <c:v>28.66</c:v>
                </c:pt>
                <c:pt idx="28662">
                  <c:v>28.661000000000001</c:v>
                </c:pt>
                <c:pt idx="28663">
                  <c:v>28.661999999999999</c:v>
                </c:pt>
                <c:pt idx="28664">
                  <c:v>28.663</c:v>
                </c:pt>
                <c:pt idx="28665">
                  <c:v>28.664000000000001</c:v>
                </c:pt>
                <c:pt idx="28666">
                  <c:v>28.664999999999999</c:v>
                </c:pt>
                <c:pt idx="28667">
                  <c:v>28.666</c:v>
                </c:pt>
                <c:pt idx="28668">
                  <c:v>28.667000000000002</c:v>
                </c:pt>
                <c:pt idx="28669">
                  <c:v>28.667999999999999</c:v>
                </c:pt>
                <c:pt idx="28670">
                  <c:v>28.669</c:v>
                </c:pt>
                <c:pt idx="28671">
                  <c:v>28.67</c:v>
                </c:pt>
                <c:pt idx="28672">
                  <c:v>28.670999999999999</c:v>
                </c:pt>
                <c:pt idx="28673">
                  <c:v>28.672000000000001</c:v>
                </c:pt>
                <c:pt idx="28674">
                  <c:v>28.672999999999998</c:v>
                </c:pt>
                <c:pt idx="28675">
                  <c:v>28.673999999999999</c:v>
                </c:pt>
                <c:pt idx="28676">
                  <c:v>28.675000000000001</c:v>
                </c:pt>
                <c:pt idx="28677">
                  <c:v>28.675999999999998</c:v>
                </c:pt>
                <c:pt idx="28678">
                  <c:v>28.677</c:v>
                </c:pt>
                <c:pt idx="28679">
                  <c:v>28.678000000000001</c:v>
                </c:pt>
                <c:pt idx="28680">
                  <c:v>28.678999999999998</c:v>
                </c:pt>
                <c:pt idx="28681">
                  <c:v>28.68</c:v>
                </c:pt>
                <c:pt idx="28682">
                  <c:v>28.681000000000001</c:v>
                </c:pt>
                <c:pt idx="28683">
                  <c:v>28.681999999999999</c:v>
                </c:pt>
                <c:pt idx="28684">
                  <c:v>28.683</c:v>
                </c:pt>
                <c:pt idx="28685">
                  <c:v>28.684000000000001</c:v>
                </c:pt>
                <c:pt idx="28686">
                  <c:v>28.684999999999999</c:v>
                </c:pt>
                <c:pt idx="28687">
                  <c:v>28.686</c:v>
                </c:pt>
                <c:pt idx="28688">
                  <c:v>28.687000000000001</c:v>
                </c:pt>
                <c:pt idx="28689">
                  <c:v>28.687999999999999</c:v>
                </c:pt>
                <c:pt idx="28690">
                  <c:v>28.689</c:v>
                </c:pt>
                <c:pt idx="28691">
                  <c:v>28.69</c:v>
                </c:pt>
                <c:pt idx="28692">
                  <c:v>28.690999999999999</c:v>
                </c:pt>
                <c:pt idx="28693">
                  <c:v>28.692</c:v>
                </c:pt>
                <c:pt idx="28694">
                  <c:v>28.693000000000001</c:v>
                </c:pt>
                <c:pt idx="28695">
                  <c:v>28.693999999999999</c:v>
                </c:pt>
                <c:pt idx="28696">
                  <c:v>28.695</c:v>
                </c:pt>
                <c:pt idx="28697">
                  <c:v>28.696000000000002</c:v>
                </c:pt>
                <c:pt idx="28698">
                  <c:v>28.696999999999999</c:v>
                </c:pt>
                <c:pt idx="28699">
                  <c:v>28.698</c:v>
                </c:pt>
                <c:pt idx="28700">
                  <c:v>28.699000000000002</c:v>
                </c:pt>
                <c:pt idx="28701">
                  <c:v>28.7</c:v>
                </c:pt>
                <c:pt idx="28702">
                  <c:v>28.701000000000001</c:v>
                </c:pt>
                <c:pt idx="28703">
                  <c:v>28.702000000000002</c:v>
                </c:pt>
                <c:pt idx="28704">
                  <c:v>28.702999999999999</c:v>
                </c:pt>
                <c:pt idx="28705">
                  <c:v>28.704000000000001</c:v>
                </c:pt>
                <c:pt idx="28706">
                  <c:v>28.704999999999998</c:v>
                </c:pt>
                <c:pt idx="28707">
                  <c:v>28.706</c:v>
                </c:pt>
                <c:pt idx="28708">
                  <c:v>28.707000000000001</c:v>
                </c:pt>
                <c:pt idx="28709">
                  <c:v>28.707999999999998</c:v>
                </c:pt>
                <c:pt idx="28710">
                  <c:v>28.709</c:v>
                </c:pt>
                <c:pt idx="28711">
                  <c:v>28.71</c:v>
                </c:pt>
                <c:pt idx="28712">
                  <c:v>28.710999999999999</c:v>
                </c:pt>
                <c:pt idx="28713">
                  <c:v>28.712</c:v>
                </c:pt>
                <c:pt idx="28714">
                  <c:v>28.713000000000001</c:v>
                </c:pt>
                <c:pt idx="28715">
                  <c:v>28.713999999999999</c:v>
                </c:pt>
                <c:pt idx="28716">
                  <c:v>28.715</c:v>
                </c:pt>
                <c:pt idx="28717">
                  <c:v>28.716000000000001</c:v>
                </c:pt>
                <c:pt idx="28718">
                  <c:v>28.716999999999999</c:v>
                </c:pt>
                <c:pt idx="28719">
                  <c:v>28.718</c:v>
                </c:pt>
                <c:pt idx="28720">
                  <c:v>28.719000000000001</c:v>
                </c:pt>
                <c:pt idx="28721">
                  <c:v>28.72</c:v>
                </c:pt>
                <c:pt idx="28722">
                  <c:v>28.721</c:v>
                </c:pt>
                <c:pt idx="28723">
                  <c:v>28.722000000000001</c:v>
                </c:pt>
                <c:pt idx="28724">
                  <c:v>28.722999999999999</c:v>
                </c:pt>
                <c:pt idx="28725">
                  <c:v>28.724</c:v>
                </c:pt>
                <c:pt idx="28726">
                  <c:v>28.725000000000001</c:v>
                </c:pt>
                <c:pt idx="28727">
                  <c:v>28.725999999999999</c:v>
                </c:pt>
                <c:pt idx="28728">
                  <c:v>28.727</c:v>
                </c:pt>
                <c:pt idx="28729">
                  <c:v>28.728000000000002</c:v>
                </c:pt>
                <c:pt idx="28730">
                  <c:v>28.728999999999999</c:v>
                </c:pt>
                <c:pt idx="28731">
                  <c:v>28.73</c:v>
                </c:pt>
                <c:pt idx="28732">
                  <c:v>28.731000000000002</c:v>
                </c:pt>
                <c:pt idx="28733">
                  <c:v>28.731999999999999</c:v>
                </c:pt>
                <c:pt idx="28734">
                  <c:v>28.733000000000001</c:v>
                </c:pt>
                <c:pt idx="28735">
                  <c:v>28.734000000000002</c:v>
                </c:pt>
                <c:pt idx="28736">
                  <c:v>28.734999999999999</c:v>
                </c:pt>
                <c:pt idx="28737">
                  <c:v>28.736000000000001</c:v>
                </c:pt>
                <c:pt idx="28738">
                  <c:v>28.736999999999998</c:v>
                </c:pt>
                <c:pt idx="28739">
                  <c:v>28.738</c:v>
                </c:pt>
                <c:pt idx="28740">
                  <c:v>28.739000000000001</c:v>
                </c:pt>
                <c:pt idx="28741">
                  <c:v>28.74</c:v>
                </c:pt>
                <c:pt idx="28742">
                  <c:v>28.741</c:v>
                </c:pt>
                <c:pt idx="28743">
                  <c:v>28.742000000000001</c:v>
                </c:pt>
                <c:pt idx="28744">
                  <c:v>28.742999999999999</c:v>
                </c:pt>
                <c:pt idx="28745">
                  <c:v>28.744</c:v>
                </c:pt>
                <c:pt idx="28746">
                  <c:v>28.745000000000001</c:v>
                </c:pt>
                <c:pt idx="28747">
                  <c:v>28.745999999999999</c:v>
                </c:pt>
                <c:pt idx="28748">
                  <c:v>28.747</c:v>
                </c:pt>
                <c:pt idx="28749">
                  <c:v>28.748000000000001</c:v>
                </c:pt>
                <c:pt idx="28750">
                  <c:v>28.748999999999999</c:v>
                </c:pt>
                <c:pt idx="28751">
                  <c:v>28.75</c:v>
                </c:pt>
                <c:pt idx="28752">
                  <c:v>28.751000000000001</c:v>
                </c:pt>
                <c:pt idx="28753">
                  <c:v>28.751999999999999</c:v>
                </c:pt>
                <c:pt idx="28754">
                  <c:v>28.753</c:v>
                </c:pt>
                <c:pt idx="28755">
                  <c:v>28.754000000000001</c:v>
                </c:pt>
                <c:pt idx="28756">
                  <c:v>28.754999999999999</c:v>
                </c:pt>
                <c:pt idx="28757">
                  <c:v>28.756</c:v>
                </c:pt>
                <c:pt idx="28758">
                  <c:v>28.757000000000001</c:v>
                </c:pt>
                <c:pt idx="28759">
                  <c:v>28.757999999999999</c:v>
                </c:pt>
                <c:pt idx="28760">
                  <c:v>28.759</c:v>
                </c:pt>
                <c:pt idx="28761">
                  <c:v>28.76</c:v>
                </c:pt>
                <c:pt idx="28762">
                  <c:v>28.760999999999999</c:v>
                </c:pt>
                <c:pt idx="28763">
                  <c:v>28.762</c:v>
                </c:pt>
                <c:pt idx="28764">
                  <c:v>28.763000000000002</c:v>
                </c:pt>
                <c:pt idx="28765">
                  <c:v>28.763999999999999</c:v>
                </c:pt>
                <c:pt idx="28766">
                  <c:v>28.765000000000001</c:v>
                </c:pt>
                <c:pt idx="28767">
                  <c:v>28.765999999999998</c:v>
                </c:pt>
                <c:pt idx="28768">
                  <c:v>28.766999999999999</c:v>
                </c:pt>
                <c:pt idx="28769">
                  <c:v>28.768000000000001</c:v>
                </c:pt>
                <c:pt idx="28770">
                  <c:v>28.768999999999998</c:v>
                </c:pt>
                <c:pt idx="28771">
                  <c:v>28.77</c:v>
                </c:pt>
                <c:pt idx="28772">
                  <c:v>28.771000000000001</c:v>
                </c:pt>
                <c:pt idx="28773">
                  <c:v>28.771999999999998</c:v>
                </c:pt>
                <c:pt idx="28774">
                  <c:v>28.773</c:v>
                </c:pt>
                <c:pt idx="28775">
                  <c:v>28.774000000000001</c:v>
                </c:pt>
                <c:pt idx="28776">
                  <c:v>28.774999999999999</c:v>
                </c:pt>
                <c:pt idx="28777">
                  <c:v>28.776</c:v>
                </c:pt>
                <c:pt idx="28778">
                  <c:v>28.777000000000001</c:v>
                </c:pt>
                <c:pt idx="28779">
                  <c:v>28.777999999999999</c:v>
                </c:pt>
                <c:pt idx="28780">
                  <c:v>28.779</c:v>
                </c:pt>
                <c:pt idx="28781">
                  <c:v>28.78</c:v>
                </c:pt>
                <c:pt idx="28782">
                  <c:v>28.780999999999999</c:v>
                </c:pt>
                <c:pt idx="28783">
                  <c:v>28.782</c:v>
                </c:pt>
                <c:pt idx="28784">
                  <c:v>28.783000000000001</c:v>
                </c:pt>
                <c:pt idx="28785">
                  <c:v>28.783999999999999</c:v>
                </c:pt>
                <c:pt idx="28786">
                  <c:v>28.785</c:v>
                </c:pt>
                <c:pt idx="28787">
                  <c:v>28.786000000000001</c:v>
                </c:pt>
                <c:pt idx="28788">
                  <c:v>28.786999999999999</c:v>
                </c:pt>
                <c:pt idx="28789">
                  <c:v>28.788</c:v>
                </c:pt>
                <c:pt idx="28790">
                  <c:v>28.789000000000001</c:v>
                </c:pt>
                <c:pt idx="28791">
                  <c:v>28.79</c:v>
                </c:pt>
                <c:pt idx="28792">
                  <c:v>28.791</c:v>
                </c:pt>
                <c:pt idx="28793">
                  <c:v>28.792000000000002</c:v>
                </c:pt>
                <c:pt idx="28794">
                  <c:v>28.792999999999999</c:v>
                </c:pt>
                <c:pt idx="28795">
                  <c:v>28.794</c:v>
                </c:pt>
                <c:pt idx="28796">
                  <c:v>28.795000000000002</c:v>
                </c:pt>
                <c:pt idx="28797">
                  <c:v>28.795999999999999</c:v>
                </c:pt>
                <c:pt idx="28798">
                  <c:v>28.797000000000001</c:v>
                </c:pt>
                <c:pt idx="28799">
                  <c:v>28.797999999999998</c:v>
                </c:pt>
                <c:pt idx="28800">
                  <c:v>28.798999999999999</c:v>
                </c:pt>
                <c:pt idx="28801">
                  <c:v>28.8</c:v>
                </c:pt>
                <c:pt idx="28802">
                  <c:v>28.800999999999998</c:v>
                </c:pt>
                <c:pt idx="28803">
                  <c:v>28.802</c:v>
                </c:pt>
                <c:pt idx="28804">
                  <c:v>28.803000000000001</c:v>
                </c:pt>
                <c:pt idx="28805">
                  <c:v>28.803999999999998</c:v>
                </c:pt>
                <c:pt idx="28806">
                  <c:v>28.805</c:v>
                </c:pt>
                <c:pt idx="28807">
                  <c:v>28.806000000000001</c:v>
                </c:pt>
                <c:pt idx="28808">
                  <c:v>28.806999999999999</c:v>
                </c:pt>
                <c:pt idx="28809">
                  <c:v>28.808</c:v>
                </c:pt>
                <c:pt idx="28810">
                  <c:v>28.809000000000001</c:v>
                </c:pt>
                <c:pt idx="28811">
                  <c:v>28.81</c:v>
                </c:pt>
                <c:pt idx="28812">
                  <c:v>28.811</c:v>
                </c:pt>
                <c:pt idx="28813">
                  <c:v>28.812000000000001</c:v>
                </c:pt>
                <c:pt idx="28814">
                  <c:v>28.812999999999999</c:v>
                </c:pt>
                <c:pt idx="28815">
                  <c:v>28.814</c:v>
                </c:pt>
                <c:pt idx="28816">
                  <c:v>28.815000000000001</c:v>
                </c:pt>
                <c:pt idx="28817">
                  <c:v>28.815999999999999</c:v>
                </c:pt>
                <c:pt idx="28818">
                  <c:v>28.817</c:v>
                </c:pt>
                <c:pt idx="28819">
                  <c:v>28.818000000000001</c:v>
                </c:pt>
                <c:pt idx="28820">
                  <c:v>28.818999999999999</c:v>
                </c:pt>
                <c:pt idx="28821">
                  <c:v>28.82</c:v>
                </c:pt>
                <c:pt idx="28822">
                  <c:v>28.821000000000002</c:v>
                </c:pt>
                <c:pt idx="28823">
                  <c:v>28.821999999999999</c:v>
                </c:pt>
                <c:pt idx="28824">
                  <c:v>28.823</c:v>
                </c:pt>
                <c:pt idx="28825">
                  <c:v>28.824000000000002</c:v>
                </c:pt>
                <c:pt idx="28826">
                  <c:v>28.824999999999999</c:v>
                </c:pt>
                <c:pt idx="28827">
                  <c:v>28.826000000000001</c:v>
                </c:pt>
                <c:pt idx="28828">
                  <c:v>28.827000000000002</c:v>
                </c:pt>
                <c:pt idx="28829">
                  <c:v>28.827999999999999</c:v>
                </c:pt>
                <c:pt idx="28830">
                  <c:v>28.829000000000001</c:v>
                </c:pt>
                <c:pt idx="28831">
                  <c:v>28.83</c:v>
                </c:pt>
                <c:pt idx="28832">
                  <c:v>28.831</c:v>
                </c:pt>
                <c:pt idx="28833">
                  <c:v>28.832000000000001</c:v>
                </c:pt>
                <c:pt idx="28834">
                  <c:v>28.832999999999998</c:v>
                </c:pt>
                <c:pt idx="28835">
                  <c:v>28.834</c:v>
                </c:pt>
                <c:pt idx="28836">
                  <c:v>28.835000000000001</c:v>
                </c:pt>
                <c:pt idx="28837">
                  <c:v>28.835999999999999</c:v>
                </c:pt>
                <c:pt idx="28838">
                  <c:v>28.837</c:v>
                </c:pt>
                <c:pt idx="28839">
                  <c:v>28.838000000000001</c:v>
                </c:pt>
                <c:pt idx="28840">
                  <c:v>28.838999999999999</c:v>
                </c:pt>
                <c:pt idx="28841">
                  <c:v>28.84</c:v>
                </c:pt>
                <c:pt idx="28842">
                  <c:v>28.841000000000001</c:v>
                </c:pt>
                <c:pt idx="28843">
                  <c:v>28.841999999999999</c:v>
                </c:pt>
                <c:pt idx="28844">
                  <c:v>28.843</c:v>
                </c:pt>
                <c:pt idx="28845">
                  <c:v>28.844000000000001</c:v>
                </c:pt>
                <c:pt idx="28846">
                  <c:v>28.844999999999999</c:v>
                </c:pt>
                <c:pt idx="28847">
                  <c:v>28.846</c:v>
                </c:pt>
                <c:pt idx="28848">
                  <c:v>28.847000000000001</c:v>
                </c:pt>
                <c:pt idx="28849">
                  <c:v>28.847999999999999</c:v>
                </c:pt>
                <c:pt idx="28850">
                  <c:v>28.849</c:v>
                </c:pt>
                <c:pt idx="28851">
                  <c:v>28.85</c:v>
                </c:pt>
                <c:pt idx="28852">
                  <c:v>28.850999999999999</c:v>
                </c:pt>
                <c:pt idx="28853">
                  <c:v>28.852</c:v>
                </c:pt>
                <c:pt idx="28854">
                  <c:v>28.853000000000002</c:v>
                </c:pt>
                <c:pt idx="28855">
                  <c:v>28.853999999999999</c:v>
                </c:pt>
                <c:pt idx="28856">
                  <c:v>28.855</c:v>
                </c:pt>
                <c:pt idx="28857">
                  <c:v>28.856000000000002</c:v>
                </c:pt>
                <c:pt idx="28858">
                  <c:v>28.856999999999999</c:v>
                </c:pt>
                <c:pt idx="28859">
                  <c:v>28.858000000000001</c:v>
                </c:pt>
                <c:pt idx="28860">
                  <c:v>28.859000000000002</c:v>
                </c:pt>
                <c:pt idx="28861">
                  <c:v>28.86</c:v>
                </c:pt>
                <c:pt idx="28862">
                  <c:v>28.861000000000001</c:v>
                </c:pt>
                <c:pt idx="28863">
                  <c:v>28.861999999999998</c:v>
                </c:pt>
                <c:pt idx="28864">
                  <c:v>28.863</c:v>
                </c:pt>
                <c:pt idx="28865">
                  <c:v>28.864000000000001</c:v>
                </c:pt>
                <c:pt idx="28866">
                  <c:v>28.864999999999998</c:v>
                </c:pt>
                <c:pt idx="28867">
                  <c:v>28.866</c:v>
                </c:pt>
                <c:pt idx="28868">
                  <c:v>28.867000000000001</c:v>
                </c:pt>
                <c:pt idx="28869">
                  <c:v>28.867999999999999</c:v>
                </c:pt>
                <c:pt idx="28870">
                  <c:v>28.869</c:v>
                </c:pt>
                <c:pt idx="28871">
                  <c:v>28.87</c:v>
                </c:pt>
                <c:pt idx="28872">
                  <c:v>28.870999999999999</c:v>
                </c:pt>
                <c:pt idx="28873">
                  <c:v>28.872</c:v>
                </c:pt>
                <c:pt idx="28874">
                  <c:v>28.873000000000001</c:v>
                </c:pt>
                <c:pt idx="28875">
                  <c:v>28.873999999999999</c:v>
                </c:pt>
                <c:pt idx="28876">
                  <c:v>28.875</c:v>
                </c:pt>
                <c:pt idx="28877">
                  <c:v>28.876000000000001</c:v>
                </c:pt>
                <c:pt idx="28878">
                  <c:v>28.876999999999999</c:v>
                </c:pt>
                <c:pt idx="28879">
                  <c:v>28.878</c:v>
                </c:pt>
                <c:pt idx="28880">
                  <c:v>28.879000000000001</c:v>
                </c:pt>
                <c:pt idx="28881">
                  <c:v>28.88</c:v>
                </c:pt>
                <c:pt idx="28882">
                  <c:v>28.881</c:v>
                </c:pt>
                <c:pt idx="28883">
                  <c:v>28.882000000000001</c:v>
                </c:pt>
                <c:pt idx="28884">
                  <c:v>28.882999999999999</c:v>
                </c:pt>
                <c:pt idx="28885">
                  <c:v>28.884</c:v>
                </c:pt>
                <c:pt idx="28886">
                  <c:v>28.885000000000002</c:v>
                </c:pt>
                <c:pt idx="28887">
                  <c:v>28.885999999999999</c:v>
                </c:pt>
                <c:pt idx="28888">
                  <c:v>28.887</c:v>
                </c:pt>
                <c:pt idx="28889">
                  <c:v>28.888000000000002</c:v>
                </c:pt>
                <c:pt idx="28890">
                  <c:v>28.888999999999999</c:v>
                </c:pt>
                <c:pt idx="28891">
                  <c:v>28.89</c:v>
                </c:pt>
                <c:pt idx="28892">
                  <c:v>28.890999999999998</c:v>
                </c:pt>
                <c:pt idx="28893">
                  <c:v>28.891999999999999</c:v>
                </c:pt>
                <c:pt idx="28894">
                  <c:v>28.893000000000001</c:v>
                </c:pt>
                <c:pt idx="28895">
                  <c:v>28.893999999999998</c:v>
                </c:pt>
                <c:pt idx="28896">
                  <c:v>28.895</c:v>
                </c:pt>
                <c:pt idx="28897">
                  <c:v>28.896000000000001</c:v>
                </c:pt>
                <c:pt idx="28898">
                  <c:v>28.896999999999998</c:v>
                </c:pt>
                <c:pt idx="28899">
                  <c:v>28.898</c:v>
                </c:pt>
                <c:pt idx="28900">
                  <c:v>28.899000000000001</c:v>
                </c:pt>
                <c:pt idx="28901">
                  <c:v>28.9</c:v>
                </c:pt>
                <c:pt idx="28902">
                  <c:v>28.901</c:v>
                </c:pt>
                <c:pt idx="28903">
                  <c:v>28.902000000000001</c:v>
                </c:pt>
                <c:pt idx="28904">
                  <c:v>28.902999999999999</c:v>
                </c:pt>
                <c:pt idx="28905">
                  <c:v>28.904</c:v>
                </c:pt>
                <c:pt idx="28906">
                  <c:v>28.905000000000001</c:v>
                </c:pt>
                <c:pt idx="28907">
                  <c:v>28.905999999999999</c:v>
                </c:pt>
                <c:pt idx="28908">
                  <c:v>28.907</c:v>
                </c:pt>
                <c:pt idx="28909">
                  <c:v>28.908000000000001</c:v>
                </c:pt>
                <c:pt idx="28910">
                  <c:v>28.908999999999999</c:v>
                </c:pt>
                <c:pt idx="28911">
                  <c:v>28.91</c:v>
                </c:pt>
                <c:pt idx="28912">
                  <c:v>28.911000000000001</c:v>
                </c:pt>
                <c:pt idx="28913">
                  <c:v>28.911999999999999</c:v>
                </c:pt>
                <c:pt idx="28914">
                  <c:v>28.913</c:v>
                </c:pt>
                <c:pt idx="28915">
                  <c:v>28.914000000000001</c:v>
                </c:pt>
                <c:pt idx="28916">
                  <c:v>28.914999999999999</c:v>
                </c:pt>
                <c:pt idx="28917">
                  <c:v>28.916</c:v>
                </c:pt>
                <c:pt idx="28918">
                  <c:v>28.917000000000002</c:v>
                </c:pt>
                <c:pt idx="28919">
                  <c:v>28.917999999999999</c:v>
                </c:pt>
                <c:pt idx="28920">
                  <c:v>28.919</c:v>
                </c:pt>
                <c:pt idx="28921">
                  <c:v>28.92</c:v>
                </c:pt>
                <c:pt idx="28922">
                  <c:v>28.920999999999999</c:v>
                </c:pt>
                <c:pt idx="28923">
                  <c:v>28.922000000000001</c:v>
                </c:pt>
                <c:pt idx="28924">
                  <c:v>28.922999999999998</c:v>
                </c:pt>
                <c:pt idx="28925">
                  <c:v>28.923999999999999</c:v>
                </c:pt>
                <c:pt idx="28926">
                  <c:v>28.925000000000001</c:v>
                </c:pt>
                <c:pt idx="28927">
                  <c:v>28.925999999999998</c:v>
                </c:pt>
                <c:pt idx="28928">
                  <c:v>28.927</c:v>
                </c:pt>
                <c:pt idx="28929">
                  <c:v>28.928000000000001</c:v>
                </c:pt>
                <c:pt idx="28930">
                  <c:v>28.928999999999998</c:v>
                </c:pt>
                <c:pt idx="28931">
                  <c:v>28.93</c:v>
                </c:pt>
                <c:pt idx="28932">
                  <c:v>28.931000000000001</c:v>
                </c:pt>
                <c:pt idx="28933">
                  <c:v>28.931999999999999</c:v>
                </c:pt>
                <c:pt idx="28934">
                  <c:v>28.933</c:v>
                </c:pt>
                <c:pt idx="28935">
                  <c:v>28.934000000000001</c:v>
                </c:pt>
                <c:pt idx="28936">
                  <c:v>28.934999999999999</c:v>
                </c:pt>
                <c:pt idx="28937">
                  <c:v>28.936</c:v>
                </c:pt>
                <c:pt idx="28938">
                  <c:v>28.937000000000001</c:v>
                </c:pt>
                <c:pt idx="28939">
                  <c:v>28.937999999999999</c:v>
                </c:pt>
                <c:pt idx="28940">
                  <c:v>28.939</c:v>
                </c:pt>
                <c:pt idx="28941">
                  <c:v>28.94</c:v>
                </c:pt>
                <c:pt idx="28942">
                  <c:v>28.940999999999999</c:v>
                </c:pt>
                <c:pt idx="28943">
                  <c:v>28.942</c:v>
                </c:pt>
                <c:pt idx="28944">
                  <c:v>28.943000000000001</c:v>
                </c:pt>
                <c:pt idx="28945">
                  <c:v>28.943999999999999</c:v>
                </c:pt>
                <c:pt idx="28946">
                  <c:v>28.945</c:v>
                </c:pt>
                <c:pt idx="28947">
                  <c:v>28.946000000000002</c:v>
                </c:pt>
                <c:pt idx="28948">
                  <c:v>28.946999999999999</c:v>
                </c:pt>
                <c:pt idx="28949">
                  <c:v>28.948</c:v>
                </c:pt>
                <c:pt idx="28950">
                  <c:v>28.949000000000002</c:v>
                </c:pt>
                <c:pt idx="28951">
                  <c:v>28.95</c:v>
                </c:pt>
                <c:pt idx="28952">
                  <c:v>28.951000000000001</c:v>
                </c:pt>
                <c:pt idx="28953">
                  <c:v>28.952000000000002</c:v>
                </c:pt>
                <c:pt idx="28954">
                  <c:v>28.952999999999999</c:v>
                </c:pt>
                <c:pt idx="28955">
                  <c:v>28.954000000000001</c:v>
                </c:pt>
                <c:pt idx="28956">
                  <c:v>28.954999999999998</c:v>
                </c:pt>
                <c:pt idx="28957">
                  <c:v>28.956</c:v>
                </c:pt>
                <c:pt idx="28958">
                  <c:v>28.957000000000001</c:v>
                </c:pt>
                <c:pt idx="28959">
                  <c:v>28.957999999999998</c:v>
                </c:pt>
                <c:pt idx="28960">
                  <c:v>28.959</c:v>
                </c:pt>
                <c:pt idx="28961">
                  <c:v>28.96</c:v>
                </c:pt>
                <c:pt idx="28962">
                  <c:v>28.960999999999999</c:v>
                </c:pt>
                <c:pt idx="28963">
                  <c:v>28.962</c:v>
                </c:pt>
                <c:pt idx="28964">
                  <c:v>28.963000000000001</c:v>
                </c:pt>
                <c:pt idx="28965">
                  <c:v>28.963999999999999</c:v>
                </c:pt>
                <c:pt idx="28966">
                  <c:v>28.965</c:v>
                </c:pt>
                <c:pt idx="28967">
                  <c:v>28.966000000000001</c:v>
                </c:pt>
                <c:pt idx="28968">
                  <c:v>28.966999999999999</c:v>
                </c:pt>
                <c:pt idx="28969">
                  <c:v>28.968</c:v>
                </c:pt>
                <c:pt idx="28970">
                  <c:v>28.969000000000001</c:v>
                </c:pt>
                <c:pt idx="28971">
                  <c:v>28.97</c:v>
                </c:pt>
                <c:pt idx="28972">
                  <c:v>28.971</c:v>
                </c:pt>
                <c:pt idx="28973">
                  <c:v>28.972000000000001</c:v>
                </c:pt>
                <c:pt idx="28974">
                  <c:v>28.972999999999999</c:v>
                </c:pt>
                <c:pt idx="28975">
                  <c:v>28.974</c:v>
                </c:pt>
                <c:pt idx="28976">
                  <c:v>28.975000000000001</c:v>
                </c:pt>
                <c:pt idx="28977">
                  <c:v>28.975999999999999</c:v>
                </c:pt>
                <c:pt idx="28978">
                  <c:v>28.977</c:v>
                </c:pt>
                <c:pt idx="28979">
                  <c:v>28.978000000000002</c:v>
                </c:pt>
                <c:pt idx="28980">
                  <c:v>28.978999999999999</c:v>
                </c:pt>
                <c:pt idx="28981">
                  <c:v>28.98</c:v>
                </c:pt>
                <c:pt idx="28982">
                  <c:v>28.981000000000002</c:v>
                </c:pt>
                <c:pt idx="28983">
                  <c:v>28.981999999999999</c:v>
                </c:pt>
                <c:pt idx="28984">
                  <c:v>28.983000000000001</c:v>
                </c:pt>
                <c:pt idx="28985">
                  <c:v>28.984000000000002</c:v>
                </c:pt>
                <c:pt idx="28986">
                  <c:v>28.984999999999999</c:v>
                </c:pt>
                <c:pt idx="28987">
                  <c:v>28.986000000000001</c:v>
                </c:pt>
                <c:pt idx="28988">
                  <c:v>28.986999999999998</c:v>
                </c:pt>
                <c:pt idx="28989">
                  <c:v>28.988</c:v>
                </c:pt>
                <c:pt idx="28990">
                  <c:v>28.989000000000001</c:v>
                </c:pt>
                <c:pt idx="28991">
                  <c:v>28.99</c:v>
                </c:pt>
                <c:pt idx="28992">
                  <c:v>28.991</c:v>
                </c:pt>
                <c:pt idx="28993">
                  <c:v>28.992000000000001</c:v>
                </c:pt>
                <c:pt idx="28994">
                  <c:v>28.992999999999999</c:v>
                </c:pt>
                <c:pt idx="28995">
                  <c:v>28.994</c:v>
                </c:pt>
                <c:pt idx="28996">
                  <c:v>28.995000000000001</c:v>
                </c:pt>
                <c:pt idx="28997">
                  <c:v>28.995999999999999</c:v>
                </c:pt>
                <c:pt idx="28998">
                  <c:v>28.997</c:v>
                </c:pt>
                <c:pt idx="28999">
                  <c:v>28.998000000000001</c:v>
                </c:pt>
                <c:pt idx="29000">
                  <c:v>28.998999999999999</c:v>
                </c:pt>
                <c:pt idx="29001">
                  <c:v>29</c:v>
                </c:pt>
                <c:pt idx="29002">
                  <c:v>29.001000000000001</c:v>
                </c:pt>
                <c:pt idx="29003">
                  <c:v>29.001999999999999</c:v>
                </c:pt>
                <c:pt idx="29004">
                  <c:v>29.003</c:v>
                </c:pt>
                <c:pt idx="29005">
                  <c:v>29.004000000000001</c:v>
                </c:pt>
                <c:pt idx="29006">
                  <c:v>29.004999999999999</c:v>
                </c:pt>
                <c:pt idx="29007">
                  <c:v>29.006</c:v>
                </c:pt>
                <c:pt idx="29008">
                  <c:v>29.007000000000001</c:v>
                </c:pt>
                <c:pt idx="29009">
                  <c:v>29.007999999999999</c:v>
                </c:pt>
                <c:pt idx="29010">
                  <c:v>29.009</c:v>
                </c:pt>
                <c:pt idx="29011">
                  <c:v>29.01</c:v>
                </c:pt>
                <c:pt idx="29012">
                  <c:v>29.010999999999999</c:v>
                </c:pt>
                <c:pt idx="29013">
                  <c:v>29.012</c:v>
                </c:pt>
                <c:pt idx="29014">
                  <c:v>29.013000000000002</c:v>
                </c:pt>
                <c:pt idx="29015">
                  <c:v>29.013999999999999</c:v>
                </c:pt>
                <c:pt idx="29016">
                  <c:v>29.015000000000001</c:v>
                </c:pt>
                <c:pt idx="29017">
                  <c:v>29.015999999999998</c:v>
                </c:pt>
                <c:pt idx="29018">
                  <c:v>29.016999999999999</c:v>
                </c:pt>
                <c:pt idx="29019">
                  <c:v>29.018000000000001</c:v>
                </c:pt>
                <c:pt idx="29020">
                  <c:v>29.018999999999998</c:v>
                </c:pt>
                <c:pt idx="29021">
                  <c:v>29.02</c:v>
                </c:pt>
                <c:pt idx="29022">
                  <c:v>29.021000000000001</c:v>
                </c:pt>
                <c:pt idx="29023">
                  <c:v>29.021999999999998</c:v>
                </c:pt>
                <c:pt idx="29024">
                  <c:v>29.023</c:v>
                </c:pt>
                <c:pt idx="29025">
                  <c:v>29.024000000000001</c:v>
                </c:pt>
                <c:pt idx="29026">
                  <c:v>29.024999999999999</c:v>
                </c:pt>
                <c:pt idx="29027">
                  <c:v>29.026</c:v>
                </c:pt>
                <c:pt idx="29028">
                  <c:v>29.027000000000001</c:v>
                </c:pt>
                <c:pt idx="29029">
                  <c:v>29.027999999999999</c:v>
                </c:pt>
                <c:pt idx="29030">
                  <c:v>29.029</c:v>
                </c:pt>
                <c:pt idx="29031">
                  <c:v>29.03</c:v>
                </c:pt>
                <c:pt idx="29032">
                  <c:v>29.030999999999999</c:v>
                </c:pt>
                <c:pt idx="29033">
                  <c:v>29.032</c:v>
                </c:pt>
                <c:pt idx="29034">
                  <c:v>29.033000000000001</c:v>
                </c:pt>
                <c:pt idx="29035">
                  <c:v>29.033999999999999</c:v>
                </c:pt>
                <c:pt idx="29036">
                  <c:v>29.035</c:v>
                </c:pt>
                <c:pt idx="29037">
                  <c:v>29.036000000000001</c:v>
                </c:pt>
                <c:pt idx="29038">
                  <c:v>29.036999999999999</c:v>
                </c:pt>
                <c:pt idx="29039">
                  <c:v>29.038</c:v>
                </c:pt>
                <c:pt idx="29040">
                  <c:v>29.039000000000001</c:v>
                </c:pt>
                <c:pt idx="29041">
                  <c:v>29.04</c:v>
                </c:pt>
                <c:pt idx="29042">
                  <c:v>29.041</c:v>
                </c:pt>
                <c:pt idx="29043">
                  <c:v>29.042000000000002</c:v>
                </c:pt>
                <c:pt idx="29044">
                  <c:v>29.042999999999999</c:v>
                </c:pt>
                <c:pt idx="29045">
                  <c:v>29.044</c:v>
                </c:pt>
                <c:pt idx="29046">
                  <c:v>29.045000000000002</c:v>
                </c:pt>
                <c:pt idx="29047">
                  <c:v>29.045999999999999</c:v>
                </c:pt>
                <c:pt idx="29048">
                  <c:v>29.047000000000001</c:v>
                </c:pt>
                <c:pt idx="29049">
                  <c:v>29.047999999999998</c:v>
                </c:pt>
                <c:pt idx="29050">
                  <c:v>29.048999999999999</c:v>
                </c:pt>
                <c:pt idx="29051">
                  <c:v>29.05</c:v>
                </c:pt>
                <c:pt idx="29052">
                  <c:v>29.050999999999998</c:v>
                </c:pt>
                <c:pt idx="29053">
                  <c:v>29.052</c:v>
                </c:pt>
                <c:pt idx="29054">
                  <c:v>29.053000000000001</c:v>
                </c:pt>
                <c:pt idx="29055">
                  <c:v>29.053999999999998</c:v>
                </c:pt>
                <c:pt idx="29056">
                  <c:v>29.055</c:v>
                </c:pt>
                <c:pt idx="29057">
                  <c:v>29.056000000000001</c:v>
                </c:pt>
                <c:pt idx="29058">
                  <c:v>29.056999999999999</c:v>
                </c:pt>
                <c:pt idx="29059">
                  <c:v>29.058</c:v>
                </c:pt>
                <c:pt idx="29060">
                  <c:v>29.059000000000001</c:v>
                </c:pt>
                <c:pt idx="29061">
                  <c:v>29.06</c:v>
                </c:pt>
                <c:pt idx="29062">
                  <c:v>29.061</c:v>
                </c:pt>
                <c:pt idx="29063">
                  <c:v>29.062000000000001</c:v>
                </c:pt>
                <c:pt idx="29064">
                  <c:v>29.062999999999999</c:v>
                </c:pt>
                <c:pt idx="29065">
                  <c:v>29.064</c:v>
                </c:pt>
                <c:pt idx="29066">
                  <c:v>29.065000000000001</c:v>
                </c:pt>
                <c:pt idx="29067">
                  <c:v>29.065999999999999</c:v>
                </c:pt>
                <c:pt idx="29068">
                  <c:v>29.067</c:v>
                </c:pt>
                <c:pt idx="29069">
                  <c:v>29.068000000000001</c:v>
                </c:pt>
                <c:pt idx="29070">
                  <c:v>29.068999999999999</c:v>
                </c:pt>
                <c:pt idx="29071">
                  <c:v>29.07</c:v>
                </c:pt>
                <c:pt idx="29072">
                  <c:v>29.071000000000002</c:v>
                </c:pt>
                <c:pt idx="29073">
                  <c:v>29.071999999999999</c:v>
                </c:pt>
                <c:pt idx="29074">
                  <c:v>29.073</c:v>
                </c:pt>
                <c:pt idx="29075">
                  <c:v>29.074000000000002</c:v>
                </c:pt>
                <c:pt idx="29076">
                  <c:v>29.074999999999999</c:v>
                </c:pt>
                <c:pt idx="29077">
                  <c:v>29.076000000000001</c:v>
                </c:pt>
                <c:pt idx="29078">
                  <c:v>29.077000000000002</c:v>
                </c:pt>
                <c:pt idx="29079">
                  <c:v>29.077999999999999</c:v>
                </c:pt>
                <c:pt idx="29080">
                  <c:v>29.079000000000001</c:v>
                </c:pt>
                <c:pt idx="29081">
                  <c:v>29.08</c:v>
                </c:pt>
                <c:pt idx="29082">
                  <c:v>29.081</c:v>
                </c:pt>
                <c:pt idx="29083">
                  <c:v>29.082000000000001</c:v>
                </c:pt>
                <c:pt idx="29084">
                  <c:v>29.082999999999998</c:v>
                </c:pt>
                <c:pt idx="29085">
                  <c:v>29.084</c:v>
                </c:pt>
                <c:pt idx="29086">
                  <c:v>29.085000000000001</c:v>
                </c:pt>
                <c:pt idx="29087">
                  <c:v>29.085999999999999</c:v>
                </c:pt>
                <c:pt idx="29088">
                  <c:v>29.087</c:v>
                </c:pt>
                <c:pt idx="29089">
                  <c:v>29.088000000000001</c:v>
                </c:pt>
                <c:pt idx="29090">
                  <c:v>29.088999999999999</c:v>
                </c:pt>
                <c:pt idx="29091">
                  <c:v>29.09</c:v>
                </c:pt>
                <c:pt idx="29092">
                  <c:v>29.091000000000001</c:v>
                </c:pt>
                <c:pt idx="29093">
                  <c:v>29.091999999999999</c:v>
                </c:pt>
                <c:pt idx="29094">
                  <c:v>29.093</c:v>
                </c:pt>
                <c:pt idx="29095">
                  <c:v>29.094000000000001</c:v>
                </c:pt>
                <c:pt idx="29096">
                  <c:v>29.094999999999999</c:v>
                </c:pt>
                <c:pt idx="29097">
                  <c:v>29.096</c:v>
                </c:pt>
                <c:pt idx="29098">
                  <c:v>29.097000000000001</c:v>
                </c:pt>
                <c:pt idx="29099">
                  <c:v>29.097999999999999</c:v>
                </c:pt>
                <c:pt idx="29100">
                  <c:v>29.099</c:v>
                </c:pt>
                <c:pt idx="29101">
                  <c:v>29.1</c:v>
                </c:pt>
                <c:pt idx="29102">
                  <c:v>29.100999999999999</c:v>
                </c:pt>
                <c:pt idx="29103">
                  <c:v>29.102</c:v>
                </c:pt>
                <c:pt idx="29104">
                  <c:v>29.103000000000002</c:v>
                </c:pt>
                <c:pt idx="29105">
                  <c:v>29.103999999999999</c:v>
                </c:pt>
                <c:pt idx="29106">
                  <c:v>29.105</c:v>
                </c:pt>
                <c:pt idx="29107">
                  <c:v>29.106000000000002</c:v>
                </c:pt>
                <c:pt idx="29108">
                  <c:v>29.106999999999999</c:v>
                </c:pt>
                <c:pt idx="29109">
                  <c:v>29.108000000000001</c:v>
                </c:pt>
                <c:pt idx="29110">
                  <c:v>29.109000000000002</c:v>
                </c:pt>
                <c:pt idx="29111">
                  <c:v>29.11</c:v>
                </c:pt>
                <c:pt idx="29112">
                  <c:v>29.111000000000001</c:v>
                </c:pt>
                <c:pt idx="29113">
                  <c:v>29.111999999999998</c:v>
                </c:pt>
                <c:pt idx="29114">
                  <c:v>29.113</c:v>
                </c:pt>
                <c:pt idx="29115">
                  <c:v>29.114000000000001</c:v>
                </c:pt>
                <c:pt idx="29116">
                  <c:v>29.114999999999998</c:v>
                </c:pt>
                <c:pt idx="29117">
                  <c:v>29.116</c:v>
                </c:pt>
                <c:pt idx="29118">
                  <c:v>29.117000000000001</c:v>
                </c:pt>
                <c:pt idx="29119">
                  <c:v>29.117999999999999</c:v>
                </c:pt>
                <c:pt idx="29120">
                  <c:v>29.119</c:v>
                </c:pt>
                <c:pt idx="29121">
                  <c:v>29.12</c:v>
                </c:pt>
                <c:pt idx="29122">
                  <c:v>29.120999999999999</c:v>
                </c:pt>
                <c:pt idx="29123">
                  <c:v>29.122</c:v>
                </c:pt>
                <c:pt idx="29124">
                  <c:v>29.123000000000001</c:v>
                </c:pt>
                <c:pt idx="29125">
                  <c:v>29.123999999999999</c:v>
                </c:pt>
                <c:pt idx="29126">
                  <c:v>29.125</c:v>
                </c:pt>
                <c:pt idx="29127">
                  <c:v>29.126000000000001</c:v>
                </c:pt>
                <c:pt idx="29128">
                  <c:v>29.126999999999999</c:v>
                </c:pt>
                <c:pt idx="29129">
                  <c:v>29.128</c:v>
                </c:pt>
                <c:pt idx="29130">
                  <c:v>29.129000000000001</c:v>
                </c:pt>
                <c:pt idx="29131">
                  <c:v>29.13</c:v>
                </c:pt>
                <c:pt idx="29132">
                  <c:v>29.131</c:v>
                </c:pt>
                <c:pt idx="29133">
                  <c:v>29.132000000000001</c:v>
                </c:pt>
                <c:pt idx="29134">
                  <c:v>29.132999999999999</c:v>
                </c:pt>
                <c:pt idx="29135">
                  <c:v>29.134</c:v>
                </c:pt>
                <c:pt idx="29136">
                  <c:v>29.135000000000002</c:v>
                </c:pt>
                <c:pt idx="29137">
                  <c:v>29.135999999999999</c:v>
                </c:pt>
                <c:pt idx="29138">
                  <c:v>29.137</c:v>
                </c:pt>
                <c:pt idx="29139">
                  <c:v>29.138000000000002</c:v>
                </c:pt>
                <c:pt idx="29140">
                  <c:v>29.138999999999999</c:v>
                </c:pt>
                <c:pt idx="29141">
                  <c:v>29.14</c:v>
                </c:pt>
                <c:pt idx="29142">
                  <c:v>29.140999999999998</c:v>
                </c:pt>
                <c:pt idx="29143">
                  <c:v>29.141999999999999</c:v>
                </c:pt>
                <c:pt idx="29144">
                  <c:v>29.143000000000001</c:v>
                </c:pt>
                <c:pt idx="29145">
                  <c:v>29.143999999999998</c:v>
                </c:pt>
                <c:pt idx="29146">
                  <c:v>29.145</c:v>
                </c:pt>
                <c:pt idx="29147">
                  <c:v>29.146000000000001</c:v>
                </c:pt>
                <c:pt idx="29148">
                  <c:v>29.146999999999998</c:v>
                </c:pt>
                <c:pt idx="29149">
                  <c:v>29.148</c:v>
                </c:pt>
                <c:pt idx="29150">
                  <c:v>29.149000000000001</c:v>
                </c:pt>
                <c:pt idx="29151">
                  <c:v>29.15</c:v>
                </c:pt>
                <c:pt idx="29152">
                  <c:v>29.151</c:v>
                </c:pt>
                <c:pt idx="29153">
                  <c:v>29.152000000000001</c:v>
                </c:pt>
                <c:pt idx="29154">
                  <c:v>29.152999999999999</c:v>
                </c:pt>
                <c:pt idx="29155">
                  <c:v>29.154</c:v>
                </c:pt>
                <c:pt idx="29156">
                  <c:v>29.155000000000001</c:v>
                </c:pt>
                <c:pt idx="29157">
                  <c:v>29.155999999999999</c:v>
                </c:pt>
                <c:pt idx="29158">
                  <c:v>29.157</c:v>
                </c:pt>
                <c:pt idx="29159">
                  <c:v>29.158000000000001</c:v>
                </c:pt>
                <c:pt idx="29160">
                  <c:v>29.158999999999999</c:v>
                </c:pt>
                <c:pt idx="29161">
                  <c:v>29.16</c:v>
                </c:pt>
                <c:pt idx="29162">
                  <c:v>29.161000000000001</c:v>
                </c:pt>
                <c:pt idx="29163">
                  <c:v>29.161999999999999</c:v>
                </c:pt>
                <c:pt idx="29164">
                  <c:v>29.163</c:v>
                </c:pt>
                <c:pt idx="29165">
                  <c:v>29.164000000000001</c:v>
                </c:pt>
                <c:pt idx="29166">
                  <c:v>29.164999999999999</c:v>
                </c:pt>
                <c:pt idx="29167">
                  <c:v>29.166</c:v>
                </c:pt>
                <c:pt idx="29168">
                  <c:v>29.167000000000002</c:v>
                </c:pt>
                <c:pt idx="29169">
                  <c:v>29.167999999999999</c:v>
                </c:pt>
                <c:pt idx="29170">
                  <c:v>29.169</c:v>
                </c:pt>
                <c:pt idx="29171">
                  <c:v>29.17</c:v>
                </c:pt>
                <c:pt idx="29172">
                  <c:v>29.170999999999999</c:v>
                </c:pt>
                <c:pt idx="29173">
                  <c:v>29.172000000000001</c:v>
                </c:pt>
                <c:pt idx="29174">
                  <c:v>29.172999999999998</c:v>
                </c:pt>
                <c:pt idx="29175">
                  <c:v>29.173999999999999</c:v>
                </c:pt>
                <c:pt idx="29176">
                  <c:v>29.175000000000001</c:v>
                </c:pt>
                <c:pt idx="29177">
                  <c:v>29.175999999999998</c:v>
                </c:pt>
                <c:pt idx="29178">
                  <c:v>29.177</c:v>
                </c:pt>
                <c:pt idx="29179">
                  <c:v>29.178000000000001</c:v>
                </c:pt>
                <c:pt idx="29180">
                  <c:v>29.178999999999998</c:v>
                </c:pt>
                <c:pt idx="29181">
                  <c:v>29.18</c:v>
                </c:pt>
                <c:pt idx="29182">
                  <c:v>29.181000000000001</c:v>
                </c:pt>
                <c:pt idx="29183">
                  <c:v>29.181999999999999</c:v>
                </c:pt>
                <c:pt idx="29184">
                  <c:v>29.183</c:v>
                </c:pt>
                <c:pt idx="29185">
                  <c:v>29.184000000000001</c:v>
                </c:pt>
                <c:pt idx="29186">
                  <c:v>29.184999999999999</c:v>
                </c:pt>
                <c:pt idx="29187">
                  <c:v>29.186</c:v>
                </c:pt>
                <c:pt idx="29188">
                  <c:v>29.187000000000001</c:v>
                </c:pt>
                <c:pt idx="29189">
                  <c:v>29.187999999999999</c:v>
                </c:pt>
                <c:pt idx="29190">
                  <c:v>29.189</c:v>
                </c:pt>
                <c:pt idx="29191">
                  <c:v>29.19</c:v>
                </c:pt>
                <c:pt idx="29192">
                  <c:v>29.190999999999999</c:v>
                </c:pt>
                <c:pt idx="29193">
                  <c:v>29.192</c:v>
                </c:pt>
                <c:pt idx="29194">
                  <c:v>29.193000000000001</c:v>
                </c:pt>
                <c:pt idx="29195">
                  <c:v>29.193999999999999</c:v>
                </c:pt>
                <c:pt idx="29196">
                  <c:v>29.195</c:v>
                </c:pt>
                <c:pt idx="29197">
                  <c:v>29.196000000000002</c:v>
                </c:pt>
                <c:pt idx="29198">
                  <c:v>29.196999999999999</c:v>
                </c:pt>
                <c:pt idx="29199">
                  <c:v>29.198</c:v>
                </c:pt>
                <c:pt idx="29200">
                  <c:v>29.199000000000002</c:v>
                </c:pt>
                <c:pt idx="29201">
                  <c:v>29.2</c:v>
                </c:pt>
                <c:pt idx="29202">
                  <c:v>29.201000000000001</c:v>
                </c:pt>
                <c:pt idx="29203">
                  <c:v>29.202000000000002</c:v>
                </c:pt>
                <c:pt idx="29204">
                  <c:v>29.202999999999999</c:v>
                </c:pt>
                <c:pt idx="29205">
                  <c:v>29.204000000000001</c:v>
                </c:pt>
                <c:pt idx="29206">
                  <c:v>29.204999999999998</c:v>
                </c:pt>
                <c:pt idx="29207">
                  <c:v>29.206</c:v>
                </c:pt>
                <c:pt idx="29208">
                  <c:v>29.207000000000001</c:v>
                </c:pt>
                <c:pt idx="29209">
                  <c:v>29.207999999999998</c:v>
                </c:pt>
                <c:pt idx="29210">
                  <c:v>29.209</c:v>
                </c:pt>
                <c:pt idx="29211">
                  <c:v>29.21</c:v>
                </c:pt>
                <c:pt idx="29212">
                  <c:v>29.210999999999999</c:v>
                </c:pt>
                <c:pt idx="29213">
                  <c:v>29.212</c:v>
                </c:pt>
                <c:pt idx="29214">
                  <c:v>29.213000000000001</c:v>
                </c:pt>
                <c:pt idx="29215">
                  <c:v>29.213999999999999</c:v>
                </c:pt>
                <c:pt idx="29216">
                  <c:v>29.215</c:v>
                </c:pt>
                <c:pt idx="29217">
                  <c:v>29.216000000000001</c:v>
                </c:pt>
                <c:pt idx="29218">
                  <c:v>29.216999999999999</c:v>
                </c:pt>
                <c:pt idx="29219">
                  <c:v>29.218</c:v>
                </c:pt>
                <c:pt idx="29220">
                  <c:v>29.219000000000001</c:v>
                </c:pt>
                <c:pt idx="29221">
                  <c:v>29.22</c:v>
                </c:pt>
                <c:pt idx="29222">
                  <c:v>29.221</c:v>
                </c:pt>
                <c:pt idx="29223">
                  <c:v>29.222000000000001</c:v>
                </c:pt>
                <c:pt idx="29224">
                  <c:v>29.222999999999999</c:v>
                </c:pt>
                <c:pt idx="29225">
                  <c:v>29.224</c:v>
                </c:pt>
                <c:pt idx="29226">
                  <c:v>29.225000000000001</c:v>
                </c:pt>
                <c:pt idx="29227">
                  <c:v>29.225999999999999</c:v>
                </c:pt>
                <c:pt idx="29228">
                  <c:v>29.227</c:v>
                </c:pt>
                <c:pt idx="29229">
                  <c:v>29.228000000000002</c:v>
                </c:pt>
                <c:pt idx="29230">
                  <c:v>29.228999999999999</c:v>
                </c:pt>
                <c:pt idx="29231">
                  <c:v>29.23</c:v>
                </c:pt>
                <c:pt idx="29232">
                  <c:v>29.231000000000002</c:v>
                </c:pt>
                <c:pt idx="29233">
                  <c:v>29.231999999999999</c:v>
                </c:pt>
                <c:pt idx="29234">
                  <c:v>29.233000000000001</c:v>
                </c:pt>
                <c:pt idx="29235">
                  <c:v>29.234000000000002</c:v>
                </c:pt>
                <c:pt idx="29236">
                  <c:v>29.234999999999999</c:v>
                </c:pt>
                <c:pt idx="29237">
                  <c:v>29.236000000000001</c:v>
                </c:pt>
                <c:pt idx="29238">
                  <c:v>29.236999999999998</c:v>
                </c:pt>
                <c:pt idx="29239">
                  <c:v>29.238</c:v>
                </c:pt>
                <c:pt idx="29240">
                  <c:v>29.239000000000001</c:v>
                </c:pt>
                <c:pt idx="29241">
                  <c:v>29.24</c:v>
                </c:pt>
                <c:pt idx="29242">
                  <c:v>29.241</c:v>
                </c:pt>
                <c:pt idx="29243">
                  <c:v>29.242000000000001</c:v>
                </c:pt>
                <c:pt idx="29244">
                  <c:v>29.242999999999999</c:v>
                </c:pt>
                <c:pt idx="29245">
                  <c:v>29.244</c:v>
                </c:pt>
                <c:pt idx="29246">
                  <c:v>29.245000000000001</c:v>
                </c:pt>
                <c:pt idx="29247">
                  <c:v>29.245999999999999</c:v>
                </c:pt>
                <c:pt idx="29248">
                  <c:v>29.247</c:v>
                </c:pt>
                <c:pt idx="29249">
                  <c:v>29.248000000000001</c:v>
                </c:pt>
                <c:pt idx="29250">
                  <c:v>29.248999999999999</c:v>
                </c:pt>
                <c:pt idx="29251">
                  <c:v>29.25</c:v>
                </c:pt>
                <c:pt idx="29252">
                  <c:v>29.251000000000001</c:v>
                </c:pt>
                <c:pt idx="29253">
                  <c:v>29.251999999999999</c:v>
                </c:pt>
                <c:pt idx="29254">
                  <c:v>29.253</c:v>
                </c:pt>
                <c:pt idx="29255">
                  <c:v>29.254000000000001</c:v>
                </c:pt>
                <c:pt idx="29256">
                  <c:v>29.254999999999999</c:v>
                </c:pt>
                <c:pt idx="29257">
                  <c:v>29.256</c:v>
                </c:pt>
                <c:pt idx="29258">
                  <c:v>29.257000000000001</c:v>
                </c:pt>
                <c:pt idx="29259">
                  <c:v>29.257999999999999</c:v>
                </c:pt>
                <c:pt idx="29260">
                  <c:v>29.259</c:v>
                </c:pt>
                <c:pt idx="29261">
                  <c:v>29.26</c:v>
                </c:pt>
                <c:pt idx="29262">
                  <c:v>29.260999999999999</c:v>
                </c:pt>
                <c:pt idx="29263">
                  <c:v>29.262</c:v>
                </c:pt>
                <c:pt idx="29264">
                  <c:v>29.263000000000002</c:v>
                </c:pt>
                <c:pt idx="29265">
                  <c:v>29.263999999999999</c:v>
                </c:pt>
                <c:pt idx="29266">
                  <c:v>29.265000000000001</c:v>
                </c:pt>
                <c:pt idx="29267">
                  <c:v>29.265999999999998</c:v>
                </c:pt>
                <c:pt idx="29268">
                  <c:v>29.266999999999999</c:v>
                </c:pt>
                <c:pt idx="29269">
                  <c:v>29.268000000000001</c:v>
                </c:pt>
                <c:pt idx="29270">
                  <c:v>29.268999999999998</c:v>
                </c:pt>
                <c:pt idx="29271">
                  <c:v>29.27</c:v>
                </c:pt>
                <c:pt idx="29272">
                  <c:v>29.271000000000001</c:v>
                </c:pt>
                <c:pt idx="29273">
                  <c:v>29.271999999999998</c:v>
                </c:pt>
                <c:pt idx="29274">
                  <c:v>29.273</c:v>
                </c:pt>
                <c:pt idx="29275">
                  <c:v>29.274000000000001</c:v>
                </c:pt>
                <c:pt idx="29276">
                  <c:v>29.274999999999999</c:v>
                </c:pt>
                <c:pt idx="29277">
                  <c:v>29.276</c:v>
                </c:pt>
                <c:pt idx="29278">
                  <c:v>29.277000000000001</c:v>
                </c:pt>
                <c:pt idx="29279">
                  <c:v>29.277999999999999</c:v>
                </c:pt>
                <c:pt idx="29280">
                  <c:v>29.279</c:v>
                </c:pt>
                <c:pt idx="29281">
                  <c:v>29.28</c:v>
                </c:pt>
                <c:pt idx="29282">
                  <c:v>29.280999999999999</c:v>
                </c:pt>
                <c:pt idx="29283">
                  <c:v>29.282</c:v>
                </c:pt>
                <c:pt idx="29284">
                  <c:v>29.283000000000001</c:v>
                </c:pt>
                <c:pt idx="29285">
                  <c:v>29.283999999999999</c:v>
                </c:pt>
                <c:pt idx="29286">
                  <c:v>29.285</c:v>
                </c:pt>
                <c:pt idx="29287">
                  <c:v>29.286000000000001</c:v>
                </c:pt>
                <c:pt idx="29288">
                  <c:v>29.286999999999999</c:v>
                </c:pt>
                <c:pt idx="29289">
                  <c:v>29.288</c:v>
                </c:pt>
                <c:pt idx="29290">
                  <c:v>29.289000000000001</c:v>
                </c:pt>
                <c:pt idx="29291">
                  <c:v>29.29</c:v>
                </c:pt>
                <c:pt idx="29292">
                  <c:v>29.291</c:v>
                </c:pt>
                <c:pt idx="29293">
                  <c:v>29.292000000000002</c:v>
                </c:pt>
                <c:pt idx="29294">
                  <c:v>29.292999999999999</c:v>
                </c:pt>
                <c:pt idx="29295">
                  <c:v>29.294</c:v>
                </c:pt>
                <c:pt idx="29296">
                  <c:v>29.295000000000002</c:v>
                </c:pt>
                <c:pt idx="29297">
                  <c:v>29.295999999999999</c:v>
                </c:pt>
                <c:pt idx="29298">
                  <c:v>29.297000000000001</c:v>
                </c:pt>
                <c:pt idx="29299">
                  <c:v>29.297999999999998</c:v>
                </c:pt>
                <c:pt idx="29300">
                  <c:v>29.298999999999999</c:v>
                </c:pt>
                <c:pt idx="29301">
                  <c:v>29.3</c:v>
                </c:pt>
                <c:pt idx="29302">
                  <c:v>29.300999999999998</c:v>
                </c:pt>
                <c:pt idx="29303">
                  <c:v>29.302</c:v>
                </c:pt>
                <c:pt idx="29304">
                  <c:v>29.303000000000001</c:v>
                </c:pt>
                <c:pt idx="29305">
                  <c:v>29.303999999999998</c:v>
                </c:pt>
                <c:pt idx="29306">
                  <c:v>29.305</c:v>
                </c:pt>
                <c:pt idx="29307">
                  <c:v>29.306000000000001</c:v>
                </c:pt>
                <c:pt idx="29308">
                  <c:v>29.306999999999999</c:v>
                </c:pt>
                <c:pt idx="29309">
                  <c:v>29.308</c:v>
                </c:pt>
                <c:pt idx="29310">
                  <c:v>29.309000000000001</c:v>
                </c:pt>
                <c:pt idx="29311">
                  <c:v>29.31</c:v>
                </c:pt>
                <c:pt idx="29312">
                  <c:v>29.311</c:v>
                </c:pt>
                <c:pt idx="29313">
                  <c:v>29.312000000000001</c:v>
                </c:pt>
                <c:pt idx="29314">
                  <c:v>29.312999999999999</c:v>
                </c:pt>
                <c:pt idx="29315">
                  <c:v>29.314</c:v>
                </c:pt>
                <c:pt idx="29316">
                  <c:v>29.315000000000001</c:v>
                </c:pt>
                <c:pt idx="29317">
                  <c:v>29.315999999999999</c:v>
                </c:pt>
                <c:pt idx="29318">
                  <c:v>29.317</c:v>
                </c:pt>
                <c:pt idx="29319">
                  <c:v>29.318000000000001</c:v>
                </c:pt>
                <c:pt idx="29320">
                  <c:v>29.318999999999999</c:v>
                </c:pt>
                <c:pt idx="29321">
                  <c:v>29.32</c:v>
                </c:pt>
                <c:pt idx="29322">
                  <c:v>29.321000000000002</c:v>
                </c:pt>
                <c:pt idx="29323">
                  <c:v>29.321999999999999</c:v>
                </c:pt>
                <c:pt idx="29324">
                  <c:v>29.323</c:v>
                </c:pt>
                <c:pt idx="29325">
                  <c:v>29.324000000000002</c:v>
                </c:pt>
                <c:pt idx="29326">
                  <c:v>29.324999999999999</c:v>
                </c:pt>
                <c:pt idx="29327">
                  <c:v>29.326000000000001</c:v>
                </c:pt>
                <c:pt idx="29328">
                  <c:v>29.327000000000002</c:v>
                </c:pt>
                <c:pt idx="29329">
                  <c:v>29.327999999999999</c:v>
                </c:pt>
                <c:pt idx="29330">
                  <c:v>29.329000000000001</c:v>
                </c:pt>
                <c:pt idx="29331">
                  <c:v>29.33</c:v>
                </c:pt>
                <c:pt idx="29332">
                  <c:v>29.331</c:v>
                </c:pt>
                <c:pt idx="29333">
                  <c:v>29.332000000000001</c:v>
                </c:pt>
                <c:pt idx="29334">
                  <c:v>29.332999999999998</c:v>
                </c:pt>
                <c:pt idx="29335">
                  <c:v>29.334</c:v>
                </c:pt>
                <c:pt idx="29336">
                  <c:v>29.335000000000001</c:v>
                </c:pt>
                <c:pt idx="29337">
                  <c:v>29.335999999999999</c:v>
                </c:pt>
                <c:pt idx="29338">
                  <c:v>29.337</c:v>
                </c:pt>
                <c:pt idx="29339">
                  <c:v>29.338000000000001</c:v>
                </c:pt>
                <c:pt idx="29340">
                  <c:v>29.338999999999999</c:v>
                </c:pt>
                <c:pt idx="29341">
                  <c:v>29.34</c:v>
                </c:pt>
                <c:pt idx="29342">
                  <c:v>29.341000000000001</c:v>
                </c:pt>
                <c:pt idx="29343">
                  <c:v>29.341999999999999</c:v>
                </c:pt>
                <c:pt idx="29344">
                  <c:v>29.343</c:v>
                </c:pt>
                <c:pt idx="29345">
                  <c:v>29.344000000000001</c:v>
                </c:pt>
                <c:pt idx="29346">
                  <c:v>29.344999999999999</c:v>
                </c:pt>
                <c:pt idx="29347">
                  <c:v>29.346</c:v>
                </c:pt>
                <c:pt idx="29348">
                  <c:v>29.347000000000001</c:v>
                </c:pt>
                <c:pt idx="29349">
                  <c:v>29.347999999999999</c:v>
                </c:pt>
                <c:pt idx="29350">
                  <c:v>29.349</c:v>
                </c:pt>
                <c:pt idx="29351">
                  <c:v>29.35</c:v>
                </c:pt>
                <c:pt idx="29352">
                  <c:v>29.350999999999999</c:v>
                </c:pt>
                <c:pt idx="29353">
                  <c:v>29.352</c:v>
                </c:pt>
                <c:pt idx="29354">
                  <c:v>29.353000000000002</c:v>
                </c:pt>
                <c:pt idx="29355">
                  <c:v>29.353999999999999</c:v>
                </c:pt>
                <c:pt idx="29356">
                  <c:v>29.355</c:v>
                </c:pt>
                <c:pt idx="29357">
                  <c:v>29.356000000000002</c:v>
                </c:pt>
                <c:pt idx="29358">
                  <c:v>29.356999999999999</c:v>
                </c:pt>
                <c:pt idx="29359">
                  <c:v>29.358000000000001</c:v>
                </c:pt>
                <c:pt idx="29360">
                  <c:v>29.359000000000002</c:v>
                </c:pt>
                <c:pt idx="29361">
                  <c:v>29.36</c:v>
                </c:pt>
                <c:pt idx="29362">
                  <c:v>29.361000000000001</c:v>
                </c:pt>
                <c:pt idx="29363">
                  <c:v>29.361999999999998</c:v>
                </c:pt>
                <c:pt idx="29364">
                  <c:v>29.363</c:v>
                </c:pt>
                <c:pt idx="29365">
                  <c:v>29.364000000000001</c:v>
                </c:pt>
                <c:pt idx="29366">
                  <c:v>29.364999999999998</c:v>
                </c:pt>
                <c:pt idx="29367">
                  <c:v>29.366</c:v>
                </c:pt>
                <c:pt idx="29368">
                  <c:v>29.367000000000001</c:v>
                </c:pt>
                <c:pt idx="29369">
                  <c:v>29.367999999999999</c:v>
                </c:pt>
                <c:pt idx="29370">
                  <c:v>29.369</c:v>
                </c:pt>
                <c:pt idx="29371">
                  <c:v>29.37</c:v>
                </c:pt>
                <c:pt idx="29372">
                  <c:v>29.370999999999999</c:v>
                </c:pt>
                <c:pt idx="29373">
                  <c:v>29.372</c:v>
                </c:pt>
                <c:pt idx="29374">
                  <c:v>29.373000000000001</c:v>
                </c:pt>
                <c:pt idx="29375">
                  <c:v>29.373999999999999</c:v>
                </c:pt>
                <c:pt idx="29376">
                  <c:v>29.375</c:v>
                </c:pt>
                <c:pt idx="29377">
                  <c:v>29.376000000000001</c:v>
                </c:pt>
                <c:pt idx="29378">
                  <c:v>29.376999999999999</c:v>
                </c:pt>
                <c:pt idx="29379">
                  <c:v>29.378</c:v>
                </c:pt>
                <c:pt idx="29380">
                  <c:v>29.379000000000001</c:v>
                </c:pt>
                <c:pt idx="29381">
                  <c:v>29.38</c:v>
                </c:pt>
                <c:pt idx="29382">
                  <c:v>29.381</c:v>
                </c:pt>
                <c:pt idx="29383">
                  <c:v>29.382000000000001</c:v>
                </c:pt>
                <c:pt idx="29384">
                  <c:v>29.382999999999999</c:v>
                </c:pt>
                <c:pt idx="29385">
                  <c:v>29.384</c:v>
                </c:pt>
                <c:pt idx="29386">
                  <c:v>29.385000000000002</c:v>
                </c:pt>
                <c:pt idx="29387">
                  <c:v>29.385999999999999</c:v>
                </c:pt>
                <c:pt idx="29388">
                  <c:v>29.387</c:v>
                </c:pt>
                <c:pt idx="29389">
                  <c:v>29.388000000000002</c:v>
                </c:pt>
                <c:pt idx="29390">
                  <c:v>29.388999999999999</c:v>
                </c:pt>
                <c:pt idx="29391">
                  <c:v>29.39</c:v>
                </c:pt>
                <c:pt idx="29392">
                  <c:v>29.390999999999998</c:v>
                </c:pt>
                <c:pt idx="29393">
                  <c:v>29.391999999999999</c:v>
                </c:pt>
                <c:pt idx="29394">
                  <c:v>29.393000000000001</c:v>
                </c:pt>
                <c:pt idx="29395">
                  <c:v>29.393999999999998</c:v>
                </c:pt>
                <c:pt idx="29396">
                  <c:v>29.395</c:v>
                </c:pt>
                <c:pt idx="29397">
                  <c:v>29.396000000000001</c:v>
                </c:pt>
                <c:pt idx="29398">
                  <c:v>29.396999999999998</c:v>
                </c:pt>
                <c:pt idx="29399">
                  <c:v>29.398</c:v>
                </c:pt>
                <c:pt idx="29400">
                  <c:v>29.399000000000001</c:v>
                </c:pt>
                <c:pt idx="29401">
                  <c:v>29.4</c:v>
                </c:pt>
                <c:pt idx="29402">
                  <c:v>29.401</c:v>
                </c:pt>
                <c:pt idx="29403">
                  <c:v>29.402000000000001</c:v>
                </c:pt>
                <c:pt idx="29404">
                  <c:v>29.402999999999999</c:v>
                </c:pt>
                <c:pt idx="29405">
                  <c:v>29.404</c:v>
                </c:pt>
                <c:pt idx="29406">
                  <c:v>29.405000000000001</c:v>
                </c:pt>
                <c:pt idx="29407">
                  <c:v>29.405999999999999</c:v>
                </c:pt>
                <c:pt idx="29408">
                  <c:v>29.407</c:v>
                </c:pt>
                <c:pt idx="29409">
                  <c:v>29.408000000000001</c:v>
                </c:pt>
                <c:pt idx="29410">
                  <c:v>29.408999999999999</c:v>
                </c:pt>
                <c:pt idx="29411">
                  <c:v>29.41</c:v>
                </c:pt>
                <c:pt idx="29412">
                  <c:v>29.411000000000001</c:v>
                </c:pt>
                <c:pt idx="29413">
                  <c:v>29.411999999999999</c:v>
                </c:pt>
                <c:pt idx="29414">
                  <c:v>29.413</c:v>
                </c:pt>
                <c:pt idx="29415">
                  <c:v>29.414000000000001</c:v>
                </c:pt>
                <c:pt idx="29416">
                  <c:v>29.414999999999999</c:v>
                </c:pt>
                <c:pt idx="29417">
                  <c:v>29.416</c:v>
                </c:pt>
                <c:pt idx="29418">
                  <c:v>29.417000000000002</c:v>
                </c:pt>
                <c:pt idx="29419">
                  <c:v>29.417999999999999</c:v>
                </c:pt>
                <c:pt idx="29420">
                  <c:v>29.419</c:v>
                </c:pt>
                <c:pt idx="29421">
                  <c:v>29.42</c:v>
                </c:pt>
                <c:pt idx="29422">
                  <c:v>29.420999999999999</c:v>
                </c:pt>
                <c:pt idx="29423">
                  <c:v>29.422000000000001</c:v>
                </c:pt>
                <c:pt idx="29424">
                  <c:v>29.422999999999998</c:v>
                </c:pt>
                <c:pt idx="29425">
                  <c:v>29.423999999999999</c:v>
                </c:pt>
                <c:pt idx="29426">
                  <c:v>29.425000000000001</c:v>
                </c:pt>
                <c:pt idx="29427">
                  <c:v>29.425999999999998</c:v>
                </c:pt>
                <c:pt idx="29428">
                  <c:v>29.427</c:v>
                </c:pt>
                <c:pt idx="29429">
                  <c:v>29.428000000000001</c:v>
                </c:pt>
                <c:pt idx="29430">
                  <c:v>29.428999999999998</c:v>
                </c:pt>
                <c:pt idx="29431">
                  <c:v>29.43</c:v>
                </c:pt>
                <c:pt idx="29432">
                  <c:v>29.431000000000001</c:v>
                </c:pt>
                <c:pt idx="29433">
                  <c:v>29.431999999999999</c:v>
                </c:pt>
                <c:pt idx="29434">
                  <c:v>29.433</c:v>
                </c:pt>
                <c:pt idx="29435">
                  <c:v>29.434000000000001</c:v>
                </c:pt>
                <c:pt idx="29436">
                  <c:v>29.434999999999999</c:v>
                </c:pt>
                <c:pt idx="29437">
                  <c:v>29.436</c:v>
                </c:pt>
                <c:pt idx="29438">
                  <c:v>29.437000000000001</c:v>
                </c:pt>
                <c:pt idx="29439">
                  <c:v>29.437999999999999</c:v>
                </c:pt>
                <c:pt idx="29440">
                  <c:v>29.439</c:v>
                </c:pt>
                <c:pt idx="29441">
                  <c:v>29.44</c:v>
                </c:pt>
                <c:pt idx="29442">
                  <c:v>29.440999999999999</c:v>
                </c:pt>
                <c:pt idx="29443">
                  <c:v>29.442</c:v>
                </c:pt>
                <c:pt idx="29444">
                  <c:v>29.443000000000001</c:v>
                </c:pt>
                <c:pt idx="29445">
                  <c:v>29.443999999999999</c:v>
                </c:pt>
                <c:pt idx="29446">
                  <c:v>29.445</c:v>
                </c:pt>
                <c:pt idx="29447">
                  <c:v>29.446000000000002</c:v>
                </c:pt>
                <c:pt idx="29448">
                  <c:v>29.446999999999999</c:v>
                </c:pt>
                <c:pt idx="29449">
                  <c:v>29.448</c:v>
                </c:pt>
                <c:pt idx="29450">
                  <c:v>29.449000000000002</c:v>
                </c:pt>
                <c:pt idx="29451">
                  <c:v>29.45</c:v>
                </c:pt>
                <c:pt idx="29452">
                  <c:v>29.451000000000001</c:v>
                </c:pt>
                <c:pt idx="29453">
                  <c:v>29.452000000000002</c:v>
                </c:pt>
                <c:pt idx="29454">
                  <c:v>29.452999999999999</c:v>
                </c:pt>
                <c:pt idx="29455">
                  <c:v>29.454000000000001</c:v>
                </c:pt>
                <c:pt idx="29456">
                  <c:v>29.454999999999998</c:v>
                </c:pt>
                <c:pt idx="29457">
                  <c:v>29.456</c:v>
                </c:pt>
                <c:pt idx="29458">
                  <c:v>29.457000000000001</c:v>
                </c:pt>
                <c:pt idx="29459">
                  <c:v>29.457999999999998</c:v>
                </c:pt>
                <c:pt idx="29460">
                  <c:v>29.459</c:v>
                </c:pt>
                <c:pt idx="29461">
                  <c:v>29.46</c:v>
                </c:pt>
                <c:pt idx="29462">
                  <c:v>29.460999999999999</c:v>
                </c:pt>
                <c:pt idx="29463">
                  <c:v>29.462</c:v>
                </c:pt>
                <c:pt idx="29464">
                  <c:v>29.463000000000001</c:v>
                </c:pt>
                <c:pt idx="29465">
                  <c:v>29.463999999999999</c:v>
                </c:pt>
                <c:pt idx="29466">
                  <c:v>29.465</c:v>
                </c:pt>
                <c:pt idx="29467">
                  <c:v>29.466000000000001</c:v>
                </c:pt>
                <c:pt idx="29468">
                  <c:v>29.466999999999999</c:v>
                </c:pt>
                <c:pt idx="29469">
                  <c:v>29.468</c:v>
                </c:pt>
                <c:pt idx="29470">
                  <c:v>29.469000000000001</c:v>
                </c:pt>
                <c:pt idx="29471">
                  <c:v>29.47</c:v>
                </c:pt>
                <c:pt idx="29472">
                  <c:v>29.471</c:v>
                </c:pt>
                <c:pt idx="29473">
                  <c:v>29.472000000000001</c:v>
                </c:pt>
                <c:pt idx="29474">
                  <c:v>29.472999999999999</c:v>
                </c:pt>
                <c:pt idx="29475">
                  <c:v>29.474</c:v>
                </c:pt>
                <c:pt idx="29476">
                  <c:v>29.475000000000001</c:v>
                </c:pt>
                <c:pt idx="29477">
                  <c:v>29.475999999999999</c:v>
                </c:pt>
                <c:pt idx="29478">
                  <c:v>29.477</c:v>
                </c:pt>
                <c:pt idx="29479">
                  <c:v>29.478000000000002</c:v>
                </c:pt>
                <c:pt idx="29480">
                  <c:v>29.478999999999999</c:v>
                </c:pt>
                <c:pt idx="29481">
                  <c:v>29.48</c:v>
                </c:pt>
                <c:pt idx="29482">
                  <c:v>29.481000000000002</c:v>
                </c:pt>
                <c:pt idx="29483">
                  <c:v>29.481999999999999</c:v>
                </c:pt>
                <c:pt idx="29484">
                  <c:v>29.483000000000001</c:v>
                </c:pt>
                <c:pt idx="29485">
                  <c:v>29.484000000000002</c:v>
                </c:pt>
                <c:pt idx="29486">
                  <c:v>29.484999999999999</c:v>
                </c:pt>
                <c:pt idx="29487">
                  <c:v>29.486000000000001</c:v>
                </c:pt>
                <c:pt idx="29488">
                  <c:v>29.486999999999998</c:v>
                </c:pt>
                <c:pt idx="29489">
                  <c:v>29.488</c:v>
                </c:pt>
                <c:pt idx="29490">
                  <c:v>29.489000000000001</c:v>
                </c:pt>
                <c:pt idx="29491">
                  <c:v>29.49</c:v>
                </c:pt>
                <c:pt idx="29492">
                  <c:v>29.491</c:v>
                </c:pt>
                <c:pt idx="29493">
                  <c:v>29.492000000000001</c:v>
                </c:pt>
                <c:pt idx="29494">
                  <c:v>29.492999999999999</c:v>
                </c:pt>
                <c:pt idx="29495">
                  <c:v>29.494</c:v>
                </c:pt>
                <c:pt idx="29496">
                  <c:v>29.495000000000001</c:v>
                </c:pt>
                <c:pt idx="29497">
                  <c:v>29.495999999999999</c:v>
                </c:pt>
                <c:pt idx="29498">
                  <c:v>29.497</c:v>
                </c:pt>
                <c:pt idx="29499">
                  <c:v>29.498000000000001</c:v>
                </c:pt>
                <c:pt idx="29500">
                  <c:v>29.498999999999999</c:v>
                </c:pt>
                <c:pt idx="29501">
                  <c:v>29.5</c:v>
                </c:pt>
                <c:pt idx="29502">
                  <c:v>29.501000000000001</c:v>
                </c:pt>
                <c:pt idx="29503">
                  <c:v>29.501999999999999</c:v>
                </c:pt>
                <c:pt idx="29504">
                  <c:v>29.503</c:v>
                </c:pt>
                <c:pt idx="29505">
                  <c:v>29.504000000000001</c:v>
                </c:pt>
                <c:pt idx="29506">
                  <c:v>29.504999999999999</c:v>
                </c:pt>
                <c:pt idx="29507">
                  <c:v>29.506</c:v>
                </c:pt>
                <c:pt idx="29508">
                  <c:v>29.507000000000001</c:v>
                </c:pt>
                <c:pt idx="29509">
                  <c:v>29.507999999999999</c:v>
                </c:pt>
                <c:pt idx="29510">
                  <c:v>29.509</c:v>
                </c:pt>
                <c:pt idx="29511">
                  <c:v>29.51</c:v>
                </c:pt>
                <c:pt idx="29512">
                  <c:v>29.510999999999999</c:v>
                </c:pt>
                <c:pt idx="29513">
                  <c:v>29.512</c:v>
                </c:pt>
                <c:pt idx="29514">
                  <c:v>29.513000000000002</c:v>
                </c:pt>
                <c:pt idx="29515">
                  <c:v>29.513999999999999</c:v>
                </c:pt>
                <c:pt idx="29516">
                  <c:v>29.515000000000001</c:v>
                </c:pt>
                <c:pt idx="29517">
                  <c:v>29.515999999999998</c:v>
                </c:pt>
                <c:pt idx="29518">
                  <c:v>29.516999999999999</c:v>
                </c:pt>
                <c:pt idx="29519">
                  <c:v>29.518000000000001</c:v>
                </c:pt>
                <c:pt idx="29520">
                  <c:v>29.518999999999998</c:v>
                </c:pt>
                <c:pt idx="29521">
                  <c:v>29.52</c:v>
                </c:pt>
                <c:pt idx="29522">
                  <c:v>29.521000000000001</c:v>
                </c:pt>
                <c:pt idx="29523">
                  <c:v>29.521999999999998</c:v>
                </c:pt>
                <c:pt idx="29524">
                  <c:v>29.523</c:v>
                </c:pt>
                <c:pt idx="29525">
                  <c:v>29.524000000000001</c:v>
                </c:pt>
                <c:pt idx="29526">
                  <c:v>29.524999999999999</c:v>
                </c:pt>
                <c:pt idx="29527">
                  <c:v>29.526</c:v>
                </c:pt>
                <c:pt idx="29528">
                  <c:v>29.527000000000001</c:v>
                </c:pt>
                <c:pt idx="29529">
                  <c:v>29.527999999999999</c:v>
                </c:pt>
                <c:pt idx="29530">
                  <c:v>29.529</c:v>
                </c:pt>
                <c:pt idx="29531">
                  <c:v>29.53</c:v>
                </c:pt>
                <c:pt idx="29532">
                  <c:v>29.530999999999999</c:v>
                </c:pt>
                <c:pt idx="29533">
                  <c:v>29.532</c:v>
                </c:pt>
                <c:pt idx="29534">
                  <c:v>29.533000000000001</c:v>
                </c:pt>
                <c:pt idx="29535">
                  <c:v>29.533999999999999</c:v>
                </c:pt>
                <c:pt idx="29536">
                  <c:v>29.535</c:v>
                </c:pt>
                <c:pt idx="29537">
                  <c:v>29.536000000000001</c:v>
                </c:pt>
                <c:pt idx="29538">
                  <c:v>29.536999999999999</c:v>
                </c:pt>
                <c:pt idx="29539">
                  <c:v>29.538</c:v>
                </c:pt>
                <c:pt idx="29540">
                  <c:v>29.539000000000001</c:v>
                </c:pt>
                <c:pt idx="29541">
                  <c:v>29.54</c:v>
                </c:pt>
                <c:pt idx="29542">
                  <c:v>29.541</c:v>
                </c:pt>
                <c:pt idx="29543">
                  <c:v>29.542000000000002</c:v>
                </c:pt>
                <c:pt idx="29544">
                  <c:v>29.542999999999999</c:v>
                </c:pt>
                <c:pt idx="29545">
                  <c:v>29.544</c:v>
                </c:pt>
                <c:pt idx="29546">
                  <c:v>29.545000000000002</c:v>
                </c:pt>
                <c:pt idx="29547">
                  <c:v>29.545999999999999</c:v>
                </c:pt>
                <c:pt idx="29548">
                  <c:v>29.547000000000001</c:v>
                </c:pt>
                <c:pt idx="29549">
                  <c:v>29.547999999999998</c:v>
                </c:pt>
                <c:pt idx="29550">
                  <c:v>29.548999999999999</c:v>
                </c:pt>
                <c:pt idx="29551">
                  <c:v>29.55</c:v>
                </c:pt>
                <c:pt idx="29552">
                  <c:v>29.550999999999998</c:v>
                </c:pt>
                <c:pt idx="29553">
                  <c:v>29.552</c:v>
                </c:pt>
                <c:pt idx="29554">
                  <c:v>29.553000000000001</c:v>
                </c:pt>
                <c:pt idx="29555">
                  <c:v>29.553999999999998</c:v>
                </c:pt>
                <c:pt idx="29556">
                  <c:v>29.555</c:v>
                </c:pt>
                <c:pt idx="29557">
                  <c:v>29.556000000000001</c:v>
                </c:pt>
                <c:pt idx="29558">
                  <c:v>29.556999999999999</c:v>
                </c:pt>
                <c:pt idx="29559">
                  <c:v>29.558</c:v>
                </c:pt>
                <c:pt idx="29560">
                  <c:v>29.559000000000001</c:v>
                </c:pt>
                <c:pt idx="29561">
                  <c:v>29.56</c:v>
                </c:pt>
                <c:pt idx="29562">
                  <c:v>29.561</c:v>
                </c:pt>
                <c:pt idx="29563">
                  <c:v>29.562000000000001</c:v>
                </c:pt>
                <c:pt idx="29564">
                  <c:v>29.562999999999999</c:v>
                </c:pt>
                <c:pt idx="29565">
                  <c:v>29.564</c:v>
                </c:pt>
                <c:pt idx="29566">
                  <c:v>29.565000000000001</c:v>
                </c:pt>
                <c:pt idx="29567">
                  <c:v>29.565999999999999</c:v>
                </c:pt>
                <c:pt idx="29568">
                  <c:v>29.567</c:v>
                </c:pt>
                <c:pt idx="29569">
                  <c:v>29.568000000000001</c:v>
                </c:pt>
                <c:pt idx="29570">
                  <c:v>29.568999999999999</c:v>
                </c:pt>
                <c:pt idx="29571">
                  <c:v>29.57</c:v>
                </c:pt>
                <c:pt idx="29572">
                  <c:v>29.571000000000002</c:v>
                </c:pt>
                <c:pt idx="29573">
                  <c:v>29.571999999999999</c:v>
                </c:pt>
                <c:pt idx="29574">
                  <c:v>29.573</c:v>
                </c:pt>
                <c:pt idx="29575">
                  <c:v>29.574000000000002</c:v>
                </c:pt>
                <c:pt idx="29576">
                  <c:v>29.574999999999999</c:v>
                </c:pt>
                <c:pt idx="29577">
                  <c:v>29.576000000000001</c:v>
                </c:pt>
                <c:pt idx="29578">
                  <c:v>29.577000000000002</c:v>
                </c:pt>
                <c:pt idx="29579">
                  <c:v>29.577999999999999</c:v>
                </c:pt>
                <c:pt idx="29580">
                  <c:v>29.579000000000001</c:v>
                </c:pt>
                <c:pt idx="29581">
                  <c:v>29.58</c:v>
                </c:pt>
                <c:pt idx="29582">
                  <c:v>29.581</c:v>
                </c:pt>
                <c:pt idx="29583">
                  <c:v>29.582000000000001</c:v>
                </c:pt>
                <c:pt idx="29584">
                  <c:v>29.582999999999998</c:v>
                </c:pt>
                <c:pt idx="29585">
                  <c:v>29.584</c:v>
                </c:pt>
                <c:pt idx="29586">
                  <c:v>29.585000000000001</c:v>
                </c:pt>
                <c:pt idx="29587">
                  <c:v>29.585999999999999</c:v>
                </c:pt>
                <c:pt idx="29588">
                  <c:v>29.587</c:v>
                </c:pt>
                <c:pt idx="29589">
                  <c:v>29.588000000000001</c:v>
                </c:pt>
                <c:pt idx="29590">
                  <c:v>29.588999999999999</c:v>
                </c:pt>
                <c:pt idx="29591">
                  <c:v>29.59</c:v>
                </c:pt>
                <c:pt idx="29592">
                  <c:v>29.591000000000001</c:v>
                </c:pt>
                <c:pt idx="29593">
                  <c:v>29.591999999999999</c:v>
                </c:pt>
                <c:pt idx="29594">
                  <c:v>29.593</c:v>
                </c:pt>
                <c:pt idx="29595">
                  <c:v>29.594000000000001</c:v>
                </c:pt>
                <c:pt idx="29596">
                  <c:v>29.594999999999999</c:v>
                </c:pt>
                <c:pt idx="29597">
                  <c:v>29.596</c:v>
                </c:pt>
                <c:pt idx="29598">
                  <c:v>29.597000000000001</c:v>
                </c:pt>
                <c:pt idx="29599">
                  <c:v>29.597999999999999</c:v>
                </c:pt>
                <c:pt idx="29600">
                  <c:v>29.599</c:v>
                </c:pt>
                <c:pt idx="29601">
                  <c:v>29.6</c:v>
                </c:pt>
                <c:pt idx="29602">
                  <c:v>29.600999999999999</c:v>
                </c:pt>
                <c:pt idx="29603">
                  <c:v>29.602</c:v>
                </c:pt>
                <c:pt idx="29604">
                  <c:v>29.603000000000002</c:v>
                </c:pt>
                <c:pt idx="29605">
                  <c:v>29.603999999999999</c:v>
                </c:pt>
                <c:pt idx="29606">
                  <c:v>29.605</c:v>
                </c:pt>
                <c:pt idx="29607">
                  <c:v>29.606000000000002</c:v>
                </c:pt>
                <c:pt idx="29608">
                  <c:v>29.606999999999999</c:v>
                </c:pt>
                <c:pt idx="29609">
                  <c:v>29.608000000000001</c:v>
                </c:pt>
                <c:pt idx="29610">
                  <c:v>29.609000000000002</c:v>
                </c:pt>
                <c:pt idx="29611">
                  <c:v>29.61</c:v>
                </c:pt>
                <c:pt idx="29612">
                  <c:v>29.611000000000001</c:v>
                </c:pt>
                <c:pt idx="29613">
                  <c:v>29.611999999999998</c:v>
                </c:pt>
                <c:pt idx="29614">
                  <c:v>29.613</c:v>
                </c:pt>
                <c:pt idx="29615">
                  <c:v>29.614000000000001</c:v>
                </c:pt>
                <c:pt idx="29616">
                  <c:v>29.614999999999998</c:v>
                </c:pt>
                <c:pt idx="29617">
                  <c:v>29.616</c:v>
                </c:pt>
                <c:pt idx="29618">
                  <c:v>29.617000000000001</c:v>
                </c:pt>
                <c:pt idx="29619">
                  <c:v>29.617999999999999</c:v>
                </c:pt>
                <c:pt idx="29620">
                  <c:v>29.619</c:v>
                </c:pt>
                <c:pt idx="29621">
                  <c:v>29.62</c:v>
                </c:pt>
                <c:pt idx="29622">
                  <c:v>29.620999999999999</c:v>
                </c:pt>
                <c:pt idx="29623">
                  <c:v>29.622</c:v>
                </c:pt>
                <c:pt idx="29624">
                  <c:v>29.623000000000001</c:v>
                </c:pt>
                <c:pt idx="29625">
                  <c:v>29.623999999999999</c:v>
                </c:pt>
                <c:pt idx="29626">
                  <c:v>29.625</c:v>
                </c:pt>
                <c:pt idx="29627">
                  <c:v>29.626000000000001</c:v>
                </c:pt>
                <c:pt idx="29628">
                  <c:v>29.626999999999999</c:v>
                </c:pt>
                <c:pt idx="29629">
                  <c:v>29.628</c:v>
                </c:pt>
                <c:pt idx="29630">
                  <c:v>29.629000000000001</c:v>
                </c:pt>
                <c:pt idx="29631">
                  <c:v>29.63</c:v>
                </c:pt>
                <c:pt idx="29632">
                  <c:v>29.631</c:v>
                </c:pt>
                <c:pt idx="29633">
                  <c:v>29.632000000000001</c:v>
                </c:pt>
                <c:pt idx="29634">
                  <c:v>29.632999999999999</c:v>
                </c:pt>
                <c:pt idx="29635">
                  <c:v>29.634</c:v>
                </c:pt>
                <c:pt idx="29636">
                  <c:v>29.635000000000002</c:v>
                </c:pt>
                <c:pt idx="29637">
                  <c:v>29.635999999999999</c:v>
                </c:pt>
                <c:pt idx="29638">
                  <c:v>29.637</c:v>
                </c:pt>
                <c:pt idx="29639">
                  <c:v>29.638000000000002</c:v>
                </c:pt>
                <c:pt idx="29640">
                  <c:v>29.638999999999999</c:v>
                </c:pt>
                <c:pt idx="29641">
                  <c:v>29.64</c:v>
                </c:pt>
                <c:pt idx="29642">
                  <c:v>29.640999999999998</c:v>
                </c:pt>
                <c:pt idx="29643">
                  <c:v>29.641999999999999</c:v>
                </c:pt>
                <c:pt idx="29644">
                  <c:v>29.643000000000001</c:v>
                </c:pt>
                <c:pt idx="29645">
                  <c:v>29.643999999999998</c:v>
                </c:pt>
                <c:pt idx="29646">
                  <c:v>29.645</c:v>
                </c:pt>
                <c:pt idx="29647">
                  <c:v>29.646000000000001</c:v>
                </c:pt>
                <c:pt idx="29648">
                  <c:v>29.646999999999998</c:v>
                </c:pt>
                <c:pt idx="29649">
                  <c:v>29.648</c:v>
                </c:pt>
                <c:pt idx="29650">
                  <c:v>29.649000000000001</c:v>
                </c:pt>
                <c:pt idx="29651">
                  <c:v>29.65</c:v>
                </c:pt>
                <c:pt idx="29652">
                  <c:v>29.651</c:v>
                </c:pt>
                <c:pt idx="29653">
                  <c:v>29.652000000000001</c:v>
                </c:pt>
                <c:pt idx="29654">
                  <c:v>29.652999999999999</c:v>
                </c:pt>
                <c:pt idx="29655">
                  <c:v>29.654</c:v>
                </c:pt>
                <c:pt idx="29656">
                  <c:v>29.655000000000001</c:v>
                </c:pt>
                <c:pt idx="29657">
                  <c:v>29.655999999999999</c:v>
                </c:pt>
                <c:pt idx="29658">
                  <c:v>29.657</c:v>
                </c:pt>
                <c:pt idx="29659">
                  <c:v>29.658000000000001</c:v>
                </c:pt>
                <c:pt idx="29660">
                  <c:v>29.658999999999999</c:v>
                </c:pt>
                <c:pt idx="29661">
                  <c:v>29.66</c:v>
                </c:pt>
                <c:pt idx="29662">
                  <c:v>29.661000000000001</c:v>
                </c:pt>
                <c:pt idx="29663">
                  <c:v>29.661999999999999</c:v>
                </c:pt>
                <c:pt idx="29664">
                  <c:v>29.663</c:v>
                </c:pt>
                <c:pt idx="29665">
                  <c:v>29.664000000000001</c:v>
                </c:pt>
                <c:pt idx="29666">
                  <c:v>29.664999999999999</c:v>
                </c:pt>
                <c:pt idx="29667">
                  <c:v>29.666</c:v>
                </c:pt>
                <c:pt idx="29668">
                  <c:v>29.667000000000002</c:v>
                </c:pt>
                <c:pt idx="29669">
                  <c:v>29.667999999999999</c:v>
                </c:pt>
                <c:pt idx="29670">
                  <c:v>29.669</c:v>
                </c:pt>
                <c:pt idx="29671">
                  <c:v>29.67</c:v>
                </c:pt>
                <c:pt idx="29672">
                  <c:v>29.670999999999999</c:v>
                </c:pt>
                <c:pt idx="29673">
                  <c:v>29.672000000000001</c:v>
                </c:pt>
                <c:pt idx="29674">
                  <c:v>29.672999999999998</c:v>
                </c:pt>
                <c:pt idx="29675">
                  <c:v>29.673999999999999</c:v>
                </c:pt>
                <c:pt idx="29676">
                  <c:v>29.675000000000001</c:v>
                </c:pt>
                <c:pt idx="29677">
                  <c:v>29.675999999999998</c:v>
                </c:pt>
                <c:pt idx="29678">
                  <c:v>29.677</c:v>
                </c:pt>
                <c:pt idx="29679">
                  <c:v>29.678000000000001</c:v>
                </c:pt>
                <c:pt idx="29680">
                  <c:v>29.678999999999998</c:v>
                </c:pt>
                <c:pt idx="29681">
                  <c:v>29.68</c:v>
                </c:pt>
                <c:pt idx="29682">
                  <c:v>29.681000000000001</c:v>
                </c:pt>
                <c:pt idx="29683">
                  <c:v>29.681999999999999</c:v>
                </c:pt>
                <c:pt idx="29684">
                  <c:v>29.683</c:v>
                </c:pt>
                <c:pt idx="29685">
                  <c:v>29.684000000000001</c:v>
                </c:pt>
                <c:pt idx="29686">
                  <c:v>29.684999999999999</c:v>
                </c:pt>
                <c:pt idx="29687">
                  <c:v>29.686</c:v>
                </c:pt>
                <c:pt idx="29688">
                  <c:v>29.687000000000001</c:v>
                </c:pt>
                <c:pt idx="29689">
                  <c:v>29.687999999999999</c:v>
                </c:pt>
                <c:pt idx="29690">
                  <c:v>29.689</c:v>
                </c:pt>
                <c:pt idx="29691">
                  <c:v>29.69</c:v>
                </c:pt>
                <c:pt idx="29692">
                  <c:v>29.690999999999999</c:v>
                </c:pt>
                <c:pt idx="29693">
                  <c:v>29.692</c:v>
                </c:pt>
                <c:pt idx="29694">
                  <c:v>29.693000000000001</c:v>
                </c:pt>
                <c:pt idx="29695">
                  <c:v>29.693999999999999</c:v>
                </c:pt>
                <c:pt idx="29696">
                  <c:v>29.695</c:v>
                </c:pt>
                <c:pt idx="29697">
                  <c:v>29.696000000000002</c:v>
                </c:pt>
                <c:pt idx="29698">
                  <c:v>29.696999999999999</c:v>
                </c:pt>
                <c:pt idx="29699">
                  <c:v>29.698</c:v>
                </c:pt>
                <c:pt idx="29700">
                  <c:v>29.699000000000002</c:v>
                </c:pt>
                <c:pt idx="29701">
                  <c:v>29.7</c:v>
                </c:pt>
                <c:pt idx="29702">
                  <c:v>29.701000000000001</c:v>
                </c:pt>
                <c:pt idx="29703">
                  <c:v>29.702000000000002</c:v>
                </c:pt>
                <c:pt idx="29704">
                  <c:v>29.702999999999999</c:v>
                </c:pt>
                <c:pt idx="29705">
                  <c:v>29.704000000000001</c:v>
                </c:pt>
                <c:pt idx="29706">
                  <c:v>29.704999999999998</c:v>
                </c:pt>
                <c:pt idx="29707">
                  <c:v>29.706</c:v>
                </c:pt>
                <c:pt idx="29708">
                  <c:v>29.707000000000001</c:v>
                </c:pt>
                <c:pt idx="29709">
                  <c:v>29.707999999999998</c:v>
                </c:pt>
                <c:pt idx="29710">
                  <c:v>29.709</c:v>
                </c:pt>
                <c:pt idx="29711">
                  <c:v>29.71</c:v>
                </c:pt>
                <c:pt idx="29712">
                  <c:v>29.710999999999999</c:v>
                </c:pt>
                <c:pt idx="29713">
                  <c:v>29.712</c:v>
                </c:pt>
                <c:pt idx="29714">
                  <c:v>29.713000000000001</c:v>
                </c:pt>
                <c:pt idx="29715">
                  <c:v>29.713999999999999</c:v>
                </c:pt>
                <c:pt idx="29716">
                  <c:v>29.715</c:v>
                </c:pt>
                <c:pt idx="29717">
                  <c:v>29.716000000000001</c:v>
                </c:pt>
                <c:pt idx="29718">
                  <c:v>29.716999999999999</c:v>
                </c:pt>
                <c:pt idx="29719">
                  <c:v>29.718</c:v>
                </c:pt>
                <c:pt idx="29720">
                  <c:v>29.719000000000001</c:v>
                </c:pt>
                <c:pt idx="29721">
                  <c:v>29.72</c:v>
                </c:pt>
                <c:pt idx="29722">
                  <c:v>29.721</c:v>
                </c:pt>
                <c:pt idx="29723">
                  <c:v>29.722000000000001</c:v>
                </c:pt>
                <c:pt idx="29724">
                  <c:v>29.722999999999999</c:v>
                </c:pt>
                <c:pt idx="29725">
                  <c:v>29.724</c:v>
                </c:pt>
                <c:pt idx="29726">
                  <c:v>29.725000000000001</c:v>
                </c:pt>
                <c:pt idx="29727">
                  <c:v>29.725999999999999</c:v>
                </c:pt>
                <c:pt idx="29728">
                  <c:v>29.727</c:v>
                </c:pt>
                <c:pt idx="29729">
                  <c:v>29.728000000000002</c:v>
                </c:pt>
                <c:pt idx="29730">
                  <c:v>29.728999999999999</c:v>
                </c:pt>
                <c:pt idx="29731">
                  <c:v>29.73</c:v>
                </c:pt>
                <c:pt idx="29732">
                  <c:v>29.731000000000002</c:v>
                </c:pt>
                <c:pt idx="29733">
                  <c:v>29.731999999999999</c:v>
                </c:pt>
                <c:pt idx="29734">
                  <c:v>29.733000000000001</c:v>
                </c:pt>
                <c:pt idx="29735">
                  <c:v>29.734000000000002</c:v>
                </c:pt>
                <c:pt idx="29736">
                  <c:v>29.734999999999999</c:v>
                </c:pt>
                <c:pt idx="29737">
                  <c:v>29.736000000000001</c:v>
                </c:pt>
                <c:pt idx="29738">
                  <c:v>29.736999999999998</c:v>
                </c:pt>
                <c:pt idx="29739">
                  <c:v>29.738</c:v>
                </c:pt>
                <c:pt idx="29740">
                  <c:v>29.739000000000001</c:v>
                </c:pt>
                <c:pt idx="29741">
                  <c:v>29.74</c:v>
                </c:pt>
                <c:pt idx="29742">
                  <c:v>29.741</c:v>
                </c:pt>
                <c:pt idx="29743">
                  <c:v>29.742000000000001</c:v>
                </c:pt>
                <c:pt idx="29744">
                  <c:v>29.742999999999999</c:v>
                </c:pt>
                <c:pt idx="29745">
                  <c:v>29.744</c:v>
                </c:pt>
                <c:pt idx="29746">
                  <c:v>29.745000000000001</c:v>
                </c:pt>
                <c:pt idx="29747">
                  <c:v>29.745999999999999</c:v>
                </c:pt>
                <c:pt idx="29748">
                  <c:v>29.747</c:v>
                </c:pt>
                <c:pt idx="29749">
                  <c:v>29.748000000000001</c:v>
                </c:pt>
                <c:pt idx="29750">
                  <c:v>29.748999999999999</c:v>
                </c:pt>
                <c:pt idx="29751">
                  <c:v>29.75</c:v>
                </c:pt>
                <c:pt idx="29752">
                  <c:v>29.751000000000001</c:v>
                </c:pt>
                <c:pt idx="29753">
                  <c:v>29.751999999999999</c:v>
                </c:pt>
                <c:pt idx="29754">
                  <c:v>29.753</c:v>
                </c:pt>
                <c:pt idx="29755">
                  <c:v>29.754000000000001</c:v>
                </c:pt>
                <c:pt idx="29756">
                  <c:v>29.754999999999999</c:v>
                </c:pt>
                <c:pt idx="29757">
                  <c:v>29.756</c:v>
                </c:pt>
                <c:pt idx="29758">
                  <c:v>29.757000000000001</c:v>
                </c:pt>
                <c:pt idx="29759">
                  <c:v>29.757999999999999</c:v>
                </c:pt>
                <c:pt idx="29760">
                  <c:v>29.759</c:v>
                </c:pt>
                <c:pt idx="29761">
                  <c:v>29.76</c:v>
                </c:pt>
                <c:pt idx="29762">
                  <c:v>29.760999999999999</c:v>
                </c:pt>
                <c:pt idx="29763">
                  <c:v>29.762</c:v>
                </c:pt>
                <c:pt idx="29764">
                  <c:v>29.763000000000002</c:v>
                </c:pt>
                <c:pt idx="29765">
                  <c:v>29.763999999999999</c:v>
                </c:pt>
                <c:pt idx="29766">
                  <c:v>29.765000000000001</c:v>
                </c:pt>
                <c:pt idx="29767">
                  <c:v>29.765999999999998</c:v>
                </c:pt>
                <c:pt idx="29768">
                  <c:v>29.766999999999999</c:v>
                </c:pt>
                <c:pt idx="29769">
                  <c:v>29.768000000000001</c:v>
                </c:pt>
                <c:pt idx="29770">
                  <c:v>29.768999999999998</c:v>
                </c:pt>
                <c:pt idx="29771">
                  <c:v>29.77</c:v>
                </c:pt>
                <c:pt idx="29772">
                  <c:v>29.771000000000001</c:v>
                </c:pt>
                <c:pt idx="29773">
                  <c:v>29.771999999999998</c:v>
                </c:pt>
                <c:pt idx="29774">
                  <c:v>29.773</c:v>
                </c:pt>
                <c:pt idx="29775">
                  <c:v>29.774000000000001</c:v>
                </c:pt>
                <c:pt idx="29776">
                  <c:v>29.774999999999999</c:v>
                </c:pt>
                <c:pt idx="29777">
                  <c:v>29.776</c:v>
                </c:pt>
                <c:pt idx="29778">
                  <c:v>29.777000000000001</c:v>
                </c:pt>
                <c:pt idx="29779">
                  <c:v>29.777999999999999</c:v>
                </c:pt>
                <c:pt idx="29780">
                  <c:v>29.779</c:v>
                </c:pt>
                <c:pt idx="29781">
                  <c:v>29.78</c:v>
                </c:pt>
                <c:pt idx="29782">
                  <c:v>29.780999999999999</c:v>
                </c:pt>
                <c:pt idx="29783">
                  <c:v>29.782</c:v>
                </c:pt>
                <c:pt idx="29784">
                  <c:v>29.783000000000001</c:v>
                </c:pt>
                <c:pt idx="29785">
                  <c:v>29.783999999999999</c:v>
                </c:pt>
                <c:pt idx="29786">
                  <c:v>29.785</c:v>
                </c:pt>
                <c:pt idx="29787">
                  <c:v>29.786000000000001</c:v>
                </c:pt>
                <c:pt idx="29788">
                  <c:v>29.786999999999999</c:v>
                </c:pt>
                <c:pt idx="29789">
                  <c:v>29.788</c:v>
                </c:pt>
                <c:pt idx="29790">
                  <c:v>29.789000000000001</c:v>
                </c:pt>
                <c:pt idx="29791">
                  <c:v>29.79</c:v>
                </c:pt>
                <c:pt idx="29792">
                  <c:v>29.791</c:v>
                </c:pt>
                <c:pt idx="29793">
                  <c:v>29.792000000000002</c:v>
                </c:pt>
                <c:pt idx="29794">
                  <c:v>29.792999999999999</c:v>
                </c:pt>
                <c:pt idx="29795">
                  <c:v>29.794</c:v>
                </c:pt>
                <c:pt idx="29796">
                  <c:v>29.795000000000002</c:v>
                </c:pt>
                <c:pt idx="29797">
                  <c:v>29.795999999999999</c:v>
                </c:pt>
                <c:pt idx="29798">
                  <c:v>29.797000000000001</c:v>
                </c:pt>
                <c:pt idx="29799">
                  <c:v>29.797999999999998</c:v>
                </c:pt>
                <c:pt idx="29800">
                  <c:v>29.798999999999999</c:v>
                </c:pt>
                <c:pt idx="29801">
                  <c:v>29.8</c:v>
                </c:pt>
                <c:pt idx="29802">
                  <c:v>29.800999999999998</c:v>
                </c:pt>
                <c:pt idx="29803">
                  <c:v>29.802</c:v>
                </c:pt>
                <c:pt idx="29804">
                  <c:v>29.803000000000001</c:v>
                </c:pt>
                <c:pt idx="29805">
                  <c:v>29.803999999999998</c:v>
                </c:pt>
                <c:pt idx="29806">
                  <c:v>29.805</c:v>
                </c:pt>
                <c:pt idx="29807">
                  <c:v>29.806000000000001</c:v>
                </c:pt>
                <c:pt idx="29808">
                  <c:v>29.806999999999999</c:v>
                </c:pt>
                <c:pt idx="29809">
                  <c:v>29.808</c:v>
                </c:pt>
                <c:pt idx="29810">
                  <c:v>29.809000000000001</c:v>
                </c:pt>
                <c:pt idx="29811">
                  <c:v>29.81</c:v>
                </c:pt>
                <c:pt idx="29812">
                  <c:v>29.811</c:v>
                </c:pt>
                <c:pt idx="29813">
                  <c:v>29.812000000000001</c:v>
                </c:pt>
                <c:pt idx="29814">
                  <c:v>29.812999999999999</c:v>
                </c:pt>
                <c:pt idx="29815">
                  <c:v>29.814</c:v>
                </c:pt>
                <c:pt idx="29816">
                  <c:v>29.815000000000001</c:v>
                </c:pt>
                <c:pt idx="29817">
                  <c:v>29.815999999999999</c:v>
                </c:pt>
                <c:pt idx="29818">
                  <c:v>29.817</c:v>
                </c:pt>
                <c:pt idx="29819">
                  <c:v>29.818000000000001</c:v>
                </c:pt>
                <c:pt idx="29820">
                  <c:v>29.818999999999999</c:v>
                </c:pt>
                <c:pt idx="29821">
                  <c:v>29.82</c:v>
                </c:pt>
                <c:pt idx="29822">
                  <c:v>29.821000000000002</c:v>
                </c:pt>
                <c:pt idx="29823">
                  <c:v>29.821999999999999</c:v>
                </c:pt>
                <c:pt idx="29824">
                  <c:v>29.823</c:v>
                </c:pt>
                <c:pt idx="29825">
                  <c:v>29.824000000000002</c:v>
                </c:pt>
                <c:pt idx="29826">
                  <c:v>29.824999999999999</c:v>
                </c:pt>
                <c:pt idx="29827">
                  <c:v>29.826000000000001</c:v>
                </c:pt>
                <c:pt idx="29828">
                  <c:v>29.827000000000002</c:v>
                </c:pt>
                <c:pt idx="29829">
                  <c:v>29.827999999999999</c:v>
                </c:pt>
                <c:pt idx="29830">
                  <c:v>29.829000000000001</c:v>
                </c:pt>
                <c:pt idx="29831">
                  <c:v>29.83</c:v>
                </c:pt>
                <c:pt idx="29832">
                  <c:v>29.831</c:v>
                </c:pt>
                <c:pt idx="29833">
                  <c:v>29.832000000000001</c:v>
                </c:pt>
                <c:pt idx="29834">
                  <c:v>29.832999999999998</c:v>
                </c:pt>
                <c:pt idx="29835">
                  <c:v>29.834</c:v>
                </c:pt>
                <c:pt idx="29836">
                  <c:v>29.835000000000001</c:v>
                </c:pt>
                <c:pt idx="29837">
                  <c:v>29.835999999999999</c:v>
                </c:pt>
                <c:pt idx="29838">
                  <c:v>29.837</c:v>
                </c:pt>
                <c:pt idx="29839">
                  <c:v>29.838000000000001</c:v>
                </c:pt>
                <c:pt idx="29840">
                  <c:v>29.838999999999999</c:v>
                </c:pt>
                <c:pt idx="29841">
                  <c:v>29.84</c:v>
                </c:pt>
                <c:pt idx="29842">
                  <c:v>29.841000000000001</c:v>
                </c:pt>
                <c:pt idx="29843">
                  <c:v>29.841999999999999</c:v>
                </c:pt>
                <c:pt idx="29844">
                  <c:v>29.843</c:v>
                </c:pt>
                <c:pt idx="29845">
                  <c:v>29.844000000000001</c:v>
                </c:pt>
                <c:pt idx="29846">
                  <c:v>29.844999999999999</c:v>
                </c:pt>
                <c:pt idx="29847">
                  <c:v>29.846</c:v>
                </c:pt>
                <c:pt idx="29848">
                  <c:v>29.847000000000001</c:v>
                </c:pt>
                <c:pt idx="29849">
                  <c:v>29.847999999999999</c:v>
                </c:pt>
                <c:pt idx="29850">
                  <c:v>29.849</c:v>
                </c:pt>
                <c:pt idx="29851">
                  <c:v>29.85</c:v>
                </c:pt>
                <c:pt idx="29852">
                  <c:v>29.850999999999999</c:v>
                </c:pt>
                <c:pt idx="29853">
                  <c:v>29.852</c:v>
                </c:pt>
                <c:pt idx="29854">
                  <c:v>29.853000000000002</c:v>
                </c:pt>
                <c:pt idx="29855">
                  <c:v>29.853999999999999</c:v>
                </c:pt>
                <c:pt idx="29856">
                  <c:v>29.855</c:v>
                </c:pt>
                <c:pt idx="29857">
                  <c:v>29.856000000000002</c:v>
                </c:pt>
                <c:pt idx="29858">
                  <c:v>29.856999999999999</c:v>
                </c:pt>
                <c:pt idx="29859">
                  <c:v>29.858000000000001</c:v>
                </c:pt>
                <c:pt idx="29860">
                  <c:v>29.859000000000002</c:v>
                </c:pt>
                <c:pt idx="29861">
                  <c:v>29.86</c:v>
                </c:pt>
                <c:pt idx="29862">
                  <c:v>29.861000000000001</c:v>
                </c:pt>
                <c:pt idx="29863">
                  <c:v>29.861999999999998</c:v>
                </c:pt>
                <c:pt idx="29864">
                  <c:v>29.863</c:v>
                </c:pt>
                <c:pt idx="29865">
                  <c:v>29.864000000000001</c:v>
                </c:pt>
                <c:pt idx="29866">
                  <c:v>29.864999999999998</c:v>
                </c:pt>
                <c:pt idx="29867">
                  <c:v>29.866</c:v>
                </c:pt>
                <c:pt idx="29868">
                  <c:v>29.867000000000001</c:v>
                </c:pt>
                <c:pt idx="29869">
                  <c:v>29.867999999999999</c:v>
                </c:pt>
                <c:pt idx="29870">
                  <c:v>29.869</c:v>
                </c:pt>
                <c:pt idx="29871">
                  <c:v>29.87</c:v>
                </c:pt>
                <c:pt idx="29872">
                  <c:v>29.870999999999999</c:v>
                </c:pt>
                <c:pt idx="29873">
                  <c:v>29.872</c:v>
                </c:pt>
                <c:pt idx="29874">
                  <c:v>29.873000000000001</c:v>
                </c:pt>
                <c:pt idx="29875">
                  <c:v>29.873999999999999</c:v>
                </c:pt>
                <c:pt idx="29876">
                  <c:v>29.875</c:v>
                </c:pt>
                <c:pt idx="29877">
                  <c:v>29.876000000000001</c:v>
                </c:pt>
                <c:pt idx="29878">
                  <c:v>29.876999999999999</c:v>
                </c:pt>
                <c:pt idx="29879">
                  <c:v>29.878</c:v>
                </c:pt>
                <c:pt idx="29880">
                  <c:v>29.879000000000001</c:v>
                </c:pt>
                <c:pt idx="29881">
                  <c:v>29.88</c:v>
                </c:pt>
                <c:pt idx="29882">
                  <c:v>29.881</c:v>
                </c:pt>
                <c:pt idx="29883">
                  <c:v>29.882000000000001</c:v>
                </c:pt>
                <c:pt idx="29884">
                  <c:v>29.882999999999999</c:v>
                </c:pt>
                <c:pt idx="29885">
                  <c:v>29.884</c:v>
                </c:pt>
                <c:pt idx="29886">
                  <c:v>29.885000000000002</c:v>
                </c:pt>
                <c:pt idx="29887">
                  <c:v>29.885999999999999</c:v>
                </c:pt>
                <c:pt idx="29888">
                  <c:v>29.887</c:v>
                </c:pt>
                <c:pt idx="29889">
                  <c:v>29.888000000000002</c:v>
                </c:pt>
                <c:pt idx="29890">
                  <c:v>29.888999999999999</c:v>
                </c:pt>
                <c:pt idx="29891">
                  <c:v>29.89</c:v>
                </c:pt>
                <c:pt idx="29892">
                  <c:v>29.890999999999998</c:v>
                </c:pt>
                <c:pt idx="29893">
                  <c:v>29.891999999999999</c:v>
                </c:pt>
                <c:pt idx="29894">
                  <c:v>29.893000000000001</c:v>
                </c:pt>
                <c:pt idx="29895">
                  <c:v>29.893999999999998</c:v>
                </c:pt>
                <c:pt idx="29896">
                  <c:v>29.895</c:v>
                </c:pt>
                <c:pt idx="29897">
                  <c:v>29.896000000000001</c:v>
                </c:pt>
                <c:pt idx="29898">
                  <c:v>29.896999999999998</c:v>
                </c:pt>
                <c:pt idx="29899">
                  <c:v>29.898</c:v>
                </c:pt>
                <c:pt idx="29900">
                  <c:v>29.899000000000001</c:v>
                </c:pt>
                <c:pt idx="29901">
                  <c:v>29.9</c:v>
                </c:pt>
                <c:pt idx="29902">
                  <c:v>29.901</c:v>
                </c:pt>
                <c:pt idx="29903">
                  <c:v>29.902000000000001</c:v>
                </c:pt>
                <c:pt idx="29904">
                  <c:v>29.902999999999999</c:v>
                </c:pt>
                <c:pt idx="29905">
                  <c:v>29.904</c:v>
                </c:pt>
                <c:pt idx="29906">
                  <c:v>29.905000000000001</c:v>
                </c:pt>
                <c:pt idx="29907">
                  <c:v>29.905999999999999</c:v>
                </c:pt>
                <c:pt idx="29908">
                  <c:v>29.907</c:v>
                </c:pt>
                <c:pt idx="29909">
                  <c:v>29.908000000000001</c:v>
                </c:pt>
                <c:pt idx="29910">
                  <c:v>29.908999999999999</c:v>
                </c:pt>
                <c:pt idx="29911">
                  <c:v>29.91</c:v>
                </c:pt>
                <c:pt idx="29912">
                  <c:v>29.911000000000001</c:v>
                </c:pt>
                <c:pt idx="29913">
                  <c:v>29.911999999999999</c:v>
                </c:pt>
                <c:pt idx="29914">
                  <c:v>29.913</c:v>
                </c:pt>
                <c:pt idx="29915">
                  <c:v>29.914000000000001</c:v>
                </c:pt>
                <c:pt idx="29916">
                  <c:v>29.914999999999999</c:v>
                </c:pt>
                <c:pt idx="29917">
                  <c:v>29.916</c:v>
                </c:pt>
                <c:pt idx="29918">
                  <c:v>29.917000000000002</c:v>
                </c:pt>
                <c:pt idx="29919">
                  <c:v>29.917999999999999</c:v>
                </c:pt>
                <c:pt idx="29920">
                  <c:v>29.919</c:v>
                </c:pt>
                <c:pt idx="29921">
                  <c:v>29.92</c:v>
                </c:pt>
                <c:pt idx="29922">
                  <c:v>29.920999999999999</c:v>
                </c:pt>
                <c:pt idx="29923">
                  <c:v>29.922000000000001</c:v>
                </c:pt>
                <c:pt idx="29924">
                  <c:v>29.922999999999998</c:v>
                </c:pt>
                <c:pt idx="29925">
                  <c:v>29.923999999999999</c:v>
                </c:pt>
                <c:pt idx="29926">
                  <c:v>29.925000000000001</c:v>
                </c:pt>
                <c:pt idx="29927">
                  <c:v>29.925999999999998</c:v>
                </c:pt>
                <c:pt idx="29928">
                  <c:v>29.927</c:v>
                </c:pt>
                <c:pt idx="29929">
                  <c:v>29.928000000000001</c:v>
                </c:pt>
                <c:pt idx="29930">
                  <c:v>29.928999999999998</c:v>
                </c:pt>
                <c:pt idx="29931">
                  <c:v>29.93</c:v>
                </c:pt>
                <c:pt idx="29932">
                  <c:v>29.931000000000001</c:v>
                </c:pt>
                <c:pt idx="29933">
                  <c:v>29.931999999999999</c:v>
                </c:pt>
                <c:pt idx="29934">
                  <c:v>29.933</c:v>
                </c:pt>
                <c:pt idx="29935">
                  <c:v>29.934000000000001</c:v>
                </c:pt>
                <c:pt idx="29936">
                  <c:v>29.934999999999999</c:v>
                </c:pt>
                <c:pt idx="29937">
                  <c:v>29.936</c:v>
                </c:pt>
                <c:pt idx="29938">
                  <c:v>29.937000000000001</c:v>
                </c:pt>
                <c:pt idx="29939">
                  <c:v>29.937999999999999</c:v>
                </c:pt>
                <c:pt idx="29940">
                  <c:v>29.939</c:v>
                </c:pt>
                <c:pt idx="29941">
                  <c:v>29.94</c:v>
                </c:pt>
                <c:pt idx="29942">
                  <c:v>29.940999999999999</c:v>
                </c:pt>
                <c:pt idx="29943">
                  <c:v>29.942</c:v>
                </c:pt>
                <c:pt idx="29944">
                  <c:v>29.943000000000001</c:v>
                </c:pt>
                <c:pt idx="29945">
                  <c:v>29.943999999999999</c:v>
                </c:pt>
                <c:pt idx="29946">
                  <c:v>29.945</c:v>
                </c:pt>
                <c:pt idx="29947">
                  <c:v>29.946000000000002</c:v>
                </c:pt>
                <c:pt idx="29948">
                  <c:v>29.946999999999999</c:v>
                </c:pt>
                <c:pt idx="29949">
                  <c:v>29.948</c:v>
                </c:pt>
                <c:pt idx="29950">
                  <c:v>29.949000000000002</c:v>
                </c:pt>
                <c:pt idx="29951">
                  <c:v>29.95</c:v>
                </c:pt>
                <c:pt idx="29952">
                  <c:v>29.951000000000001</c:v>
                </c:pt>
                <c:pt idx="29953">
                  <c:v>29.952000000000002</c:v>
                </c:pt>
                <c:pt idx="29954">
                  <c:v>29.952999999999999</c:v>
                </c:pt>
                <c:pt idx="29955">
                  <c:v>29.954000000000001</c:v>
                </c:pt>
                <c:pt idx="29956">
                  <c:v>29.954999999999998</c:v>
                </c:pt>
                <c:pt idx="29957">
                  <c:v>29.956</c:v>
                </c:pt>
                <c:pt idx="29958">
                  <c:v>29.957000000000001</c:v>
                </c:pt>
                <c:pt idx="29959">
                  <c:v>29.957999999999998</c:v>
                </c:pt>
                <c:pt idx="29960">
                  <c:v>29.959</c:v>
                </c:pt>
                <c:pt idx="29961">
                  <c:v>29.96</c:v>
                </c:pt>
                <c:pt idx="29962">
                  <c:v>29.960999999999999</c:v>
                </c:pt>
                <c:pt idx="29963">
                  <c:v>29.962</c:v>
                </c:pt>
                <c:pt idx="29964">
                  <c:v>29.963000000000001</c:v>
                </c:pt>
                <c:pt idx="29965">
                  <c:v>29.963999999999999</c:v>
                </c:pt>
                <c:pt idx="29966">
                  <c:v>29.965</c:v>
                </c:pt>
                <c:pt idx="29967">
                  <c:v>29.966000000000001</c:v>
                </c:pt>
                <c:pt idx="29968">
                  <c:v>29.966999999999999</c:v>
                </c:pt>
                <c:pt idx="29969">
                  <c:v>29.968</c:v>
                </c:pt>
                <c:pt idx="29970">
                  <c:v>29.969000000000001</c:v>
                </c:pt>
                <c:pt idx="29971">
                  <c:v>29.97</c:v>
                </c:pt>
                <c:pt idx="29972">
                  <c:v>29.971</c:v>
                </c:pt>
                <c:pt idx="29973">
                  <c:v>29.972000000000001</c:v>
                </c:pt>
                <c:pt idx="29974">
                  <c:v>29.972999999999999</c:v>
                </c:pt>
                <c:pt idx="29975">
                  <c:v>29.974</c:v>
                </c:pt>
                <c:pt idx="29976">
                  <c:v>29.975000000000001</c:v>
                </c:pt>
                <c:pt idx="29977">
                  <c:v>29.975999999999999</c:v>
                </c:pt>
                <c:pt idx="29978">
                  <c:v>29.977</c:v>
                </c:pt>
                <c:pt idx="29979">
                  <c:v>29.978000000000002</c:v>
                </c:pt>
                <c:pt idx="29980">
                  <c:v>29.978999999999999</c:v>
                </c:pt>
                <c:pt idx="29981">
                  <c:v>29.98</c:v>
                </c:pt>
                <c:pt idx="29982">
                  <c:v>29.981000000000002</c:v>
                </c:pt>
                <c:pt idx="29983">
                  <c:v>29.981999999999999</c:v>
                </c:pt>
                <c:pt idx="29984">
                  <c:v>29.983000000000001</c:v>
                </c:pt>
                <c:pt idx="29985">
                  <c:v>29.984000000000002</c:v>
                </c:pt>
                <c:pt idx="29986">
                  <c:v>29.984999999999999</c:v>
                </c:pt>
                <c:pt idx="29987">
                  <c:v>29.986000000000001</c:v>
                </c:pt>
                <c:pt idx="29988">
                  <c:v>29.986999999999998</c:v>
                </c:pt>
                <c:pt idx="29989">
                  <c:v>29.988</c:v>
                </c:pt>
                <c:pt idx="29990">
                  <c:v>29.989000000000001</c:v>
                </c:pt>
                <c:pt idx="29991">
                  <c:v>29.99</c:v>
                </c:pt>
                <c:pt idx="29992">
                  <c:v>29.991</c:v>
                </c:pt>
                <c:pt idx="29993">
                  <c:v>29.992000000000001</c:v>
                </c:pt>
                <c:pt idx="29994">
                  <c:v>29.992999999999999</c:v>
                </c:pt>
                <c:pt idx="29995">
                  <c:v>29.994</c:v>
                </c:pt>
                <c:pt idx="29996">
                  <c:v>29.995000000000001</c:v>
                </c:pt>
                <c:pt idx="29997">
                  <c:v>29.995999999999999</c:v>
                </c:pt>
                <c:pt idx="29998">
                  <c:v>29.997</c:v>
                </c:pt>
                <c:pt idx="29999">
                  <c:v>29.998000000000001</c:v>
                </c:pt>
                <c:pt idx="30000">
                  <c:v>29.998999999999999</c:v>
                </c:pt>
                <c:pt idx="30001">
                  <c:v>30</c:v>
                </c:pt>
                <c:pt idx="30002">
                  <c:v>30.001000000000001</c:v>
                </c:pt>
                <c:pt idx="30003">
                  <c:v>30.001999999999999</c:v>
                </c:pt>
                <c:pt idx="30004">
                  <c:v>30.003</c:v>
                </c:pt>
                <c:pt idx="30005">
                  <c:v>30.004000000000001</c:v>
                </c:pt>
                <c:pt idx="30006">
                  <c:v>30.004999999999999</c:v>
                </c:pt>
                <c:pt idx="30007">
                  <c:v>30.006</c:v>
                </c:pt>
                <c:pt idx="30008">
                  <c:v>30.007000000000001</c:v>
                </c:pt>
                <c:pt idx="30009">
                  <c:v>30.007999999999999</c:v>
                </c:pt>
                <c:pt idx="30010">
                  <c:v>30.009</c:v>
                </c:pt>
                <c:pt idx="30011">
                  <c:v>30.01</c:v>
                </c:pt>
                <c:pt idx="30012">
                  <c:v>30.010999999999999</c:v>
                </c:pt>
                <c:pt idx="30013">
                  <c:v>30.012</c:v>
                </c:pt>
                <c:pt idx="30014">
                  <c:v>30.013000000000002</c:v>
                </c:pt>
                <c:pt idx="30015">
                  <c:v>30.013999999999999</c:v>
                </c:pt>
                <c:pt idx="30016">
                  <c:v>30.015000000000001</c:v>
                </c:pt>
                <c:pt idx="30017">
                  <c:v>30.015999999999998</c:v>
                </c:pt>
                <c:pt idx="30018">
                  <c:v>30.016999999999999</c:v>
                </c:pt>
                <c:pt idx="30019">
                  <c:v>30.018000000000001</c:v>
                </c:pt>
                <c:pt idx="30020">
                  <c:v>30.018999999999998</c:v>
                </c:pt>
                <c:pt idx="30021">
                  <c:v>30.02</c:v>
                </c:pt>
                <c:pt idx="30022">
                  <c:v>30.021000000000001</c:v>
                </c:pt>
                <c:pt idx="30023">
                  <c:v>30.021999999999998</c:v>
                </c:pt>
                <c:pt idx="30024">
                  <c:v>30.023</c:v>
                </c:pt>
                <c:pt idx="30025">
                  <c:v>30.024000000000001</c:v>
                </c:pt>
                <c:pt idx="30026">
                  <c:v>30.024999999999999</c:v>
                </c:pt>
                <c:pt idx="30027">
                  <c:v>30.026</c:v>
                </c:pt>
                <c:pt idx="30028">
                  <c:v>30.027000000000001</c:v>
                </c:pt>
                <c:pt idx="30029">
                  <c:v>30.027999999999999</c:v>
                </c:pt>
                <c:pt idx="30030">
                  <c:v>30.029</c:v>
                </c:pt>
                <c:pt idx="30031">
                  <c:v>30.03</c:v>
                </c:pt>
                <c:pt idx="30032">
                  <c:v>30.030999999999999</c:v>
                </c:pt>
                <c:pt idx="30033">
                  <c:v>30.032</c:v>
                </c:pt>
                <c:pt idx="30034">
                  <c:v>30.033000000000001</c:v>
                </c:pt>
                <c:pt idx="30035">
                  <c:v>30.033999999999999</c:v>
                </c:pt>
                <c:pt idx="30036">
                  <c:v>30.035</c:v>
                </c:pt>
                <c:pt idx="30037">
                  <c:v>30.036000000000001</c:v>
                </c:pt>
                <c:pt idx="30038">
                  <c:v>30.036999999999999</c:v>
                </c:pt>
                <c:pt idx="30039">
                  <c:v>30.038</c:v>
                </c:pt>
                <c:pt idx="30040">
                  <c:v>30.039000000000001</c:v>
                </c:pt>
                <c:pt idx="30041">
                  <c:v>30.04</c:v>
                </c:pt>
                <c:pt idx="30042">
                  <c:v>30.041</c:v>
                </c:pt>
                <c:pt idx="30043">
                  <c:v>30.042000000000002</c:v>
                </c:pt>
                <c:pt idx="30044">
                  <c:v>30.042999999999999</c:v>
                </c:pt>
                <c:pt idx="30045">
                  <c:v>30.044</c:v>
                </c:pt>
                <c:pt idx="30046">
                  <c:v>30.045000000000002</c:v>
                </c:pt>
                <c:pt idx="30047">
                  <c:v>30.045999999999999</c:v>
                </c:pt>
                <c:pt idx="30048">
                  <c:v>30.047000000000001</c:v>
                </c:pt>
                <c:pt idx="30049">
                  <c:v>30.047999999999998</c:v>
                </c:pt>
                <c:pt idx="30050">
                  <c:v>30.048999999999999</c:v>
                </c:pt>
                <c:pt idx="30051">
                  <c:v>30.05</c:v>
                </c:pt>
                <c:pt idx="30052">
                  <c:v>30.050999999999998</c:v>
                </c:pt>
                <c:pt idx="30053">
                  <c:v>30.052</c:v>
                </c:pt>
                <c:pt idx="30054">
                  <c:v>30.053000000000001</c:v>
                </c:pt>
                <c:pt idx="30055">
                  <c:v>30.053999999999998</c:v>
                </c:pt>
                <c:pt idx="30056">
                  <c:v>30.055</c:v>
                </c:pt>
                <c:pt idx="30057">
                  <c:v>30.056000000000001</c:v>
                </c:pt>
                <c:pt idx="30058">
                  <c:v>30.056999999999999</c:v>
                </c:pt>
                <c:pt idx="30059">
                  <c:v>30.058</c:v>
                </c:pt>
                <c:pt idx="30060">
                  <c:v>30.059000000000001</c:v>
                </c:pt>
                <c:pt idx="30061">
                  <c:v>30.06</c:v>
                </c:pt>
                <c:pt idx="30062">
                  <c:v>30.061</c:v>
                </c:pt>
                <c:pt idx="30063">
                  <c:v>30.062000000000001</c:v>
                </c:pt>
                <c:pt idx="30064">
                  <c:v>30.062999999999999</c:v>
                </c:pt>
                <c:pt idx="30065">
                  <c:v>30.064</c:v>
                </c:pt>
                <c:pt idx="30066">
                  <c:v>30.065000000000001</c:v>
                </c:pt>
                <c:pt idx="30067">
                  <c:v>30.065999999999999</c:v>
                </c:pt>
                <c:pt idx="30068">
                  <c:v>30.067</c:v>
                </c:pt>
                <c:pt idx="30069">
                  <c:v>30.068000000000001</c:v>
                </c:pt>
                <c:pt idx="30070">
                  <c:v>30.068999999999999</c:v>
                </c:pt>
                <c:pt idx="30071">
                  <c:v>30.07</c:v>
                </c:pt>
                <c:pt idx="30072">
                  <c:v>30.071000000000002</c:v>
                </c:pt>
                <c:pt idx="30073">
                  <c:v>30.071999999999999</c:v>
                </c:pt>
                <c:pt idx="30074">
                  <c:v>30.073</c:v>
                </c:pt>
                <c:pt idx="30075">
                  <c:v>30.074000000000002</c:v>
                </c:pt>
                <c:pt idx="30076">
                  <c:v>30.074999999999999</c:v>
                </c:pt>
                <c:pt idx="30077">
                  <c:v>30.076000000000001</c:v>
                </c:pt>
                <c:pt idx="30078">
                  <c:v>30.077000000000002</c:v>
                </c:pt>
                <c:pt idx="30079">
                  <c:v>30.077999999999999</c:v>
                </c:pt>
                <c:pt idx="30080">
                  <c:v>30.079000000000001</c:v>
                </c:pt>
                <c:pt idx="30081">
                  <c:v>30.08</c:v>
                </c:pt>
                <c:pt idx="30082">
                  <c:v>30.081</c:v>
                </c:pt>
                <c:pt idx="30083">
                  <c:v>30.082000000000001</c:v>
                </c:pt>
                <c:pt idx="30084">
                  <c:v>30.082999999999998</c:v>
                </c:pt>
                <c:pt idx="30085">
                  <c:v>30.084</c:v>
                </c:pt>
                <c:pt idx="30086">
                  <c:v>30.085000000000001</c:v>
                </c:pt>
                <c:pt idx="30087">
                  <c:v>30.085999999999999</c:v>
                </c:pt>
                <c:pt idx="30088">
                  <c:v>30.087</c:v>
                </c:pt>
                <c:pt idx="30089">
                  <c:v>30.088000000000001</c:v>
                </c:pt>
                <c:pt idx="30090">
                  <c:v>30.088999999999999</c:v>
                </c:pt>
                <c:pt idx="30091">
                  <c:v>30.09</c:v>
                </c:pt>
                <c:pt idx="30092">
                  <c:v>30.091000000000001</c:v>
                </c:pt>
                <c:pt idx="30093">
                  <c:v>30.091999999999999</c:v>
                </c:pt>
                <c:pt idx="30094">
                  <c:v>30.093</c:v>
                </c:pt>
                <c:pt idx="30095">
                  <c:v>30.094000000000001</c:v>
                </c:pt>
                <c:pt idx="30096">
                  <c:v>30.094999999999999</c:v>
                </c:pt>
                <c:pt idx="30097">
                  <c:v>30.096</c:v>
                </c:pt>
                <c:pt idx="30098">
                  <c:v>30.097000000000001</c:v>
                </c:pt>
                <c:pt idx="30099">
                  <c:v>30.097999999999999</c:v>
                </c:pt>
                <c:pt idx="30100">
                  <c:v>30.099</c:v>
                </c:pt>
                <c:pt idx="30101">
                  <c:v>30.1</c:v>
                </c:pt>
                <c:pt idx="30102">
                  <c:v>30.100999999999999</c:v>
                </c:pt>
                <c:pt idx="30103">
                  <c:v>30.102</c:v>
                </c:pt>
                <c:pt idx="30104">
                  <c:v>30.103000000000002</c:v>
                </c:pt>
                <c:pt idx="30105">
                  <c:v>30.103999999999999</c:v>
                </c:pt>
                <c:pt idx="30106">
                  <c:v>30.105</c:v>
                </c:pt>
                <c:pt idx="30107">
                  <c:v>30.106000000000002</c:v>
                </c:pt>
                <c:pt idx="30108">
                  <c:v>30.106999999999999</c:v>
                </c:pt>
                <c:pt idx="30109">
                  <c:v>30.108000000000001</c:v>
                </c:pt>
                <c:pt idx="30110">
                  <c:v>30.109000000000002</c:v>
                </c:pt>
                <c:pt idx="30111">
                  <c:v>30.11</c:v>
                </c:pt>
                <c:pt idx="30112">
                  <c:v>30.111000000000001</c:v>
                </c:pt>
                <c:pt idx="30113">
                  <c:v>30.111999999999998</c:v>
                </c:pt>
                <c:pt idx="30114">
                  <c:v>30.113</c:v>
                </c:pt>
                <c:pt idx="30115">
                  <c:v>30.114000000000001</c:v>
                </c:pt>
                <c:pt idx="30116">
                  <c:v>30.114999999999998</c:v>
                </c:pt>
                <c:pt idx="30117">
                  <c:v>30.116</c:v>
                </c:pt>
                <c:pt idx="30118">
                  <c:v>30.117000000000001</c:v>
                </c:pt>
                <c:pt idx="30119">
                  <c:v>30.117999999999999</c:v>
                </c:pt>
                <c:pt idx="30120">
                  <c:v>30.119</c:v>
                </c:pt>
                <c:pt idx="30121">
                  <c:v>30.12</c:v>
                </c:pt>
                <c:pt idx="30122">
                  <c:v>30.120999999999999</c:v>
                </c:pt>
                <c:pt idx="30123">
                  <c:v>30.122</c:v>
                </c:pt>
                <c:pt idx="30124">
                  <c:v>30.123000000000001</c:v>
                </c:pt>
                <c:pt idx="30125">
                  <c:v>30.123999999999999</c:v>
                </c:pt>
                <c:pt idx="30126">
                  <c:v>30.125</c:v>
                </c:pt>
                <c:pt idx="30127">
                  <c:v>30.126000000000001</c:v>
                </c:pt>
                <c:pt idx="30128">
                  <c:v>30.126999999999999</c:v>
                </c:pt>
                <c:pt idx="30129">
                  <c:v>30.128</c:v>
                </c:pt>
                <c:pt idx="30130">
                  <c:v>30.129000000000001</c:v>
                </c:pt>
                <c:pt idx="30131">
                  <c:v>30.13</c:v>
                </c:pt>
                <c:pt idx="30132">
                  <c:v>30.131</c:v>
                </c:pt>
                <c:pt idx="30133">
                  <c:v>30.132000000000001</c:v>
                </c:pt>
                <c:pt idx="30134">
                  <c:v>30.132999999999999</c:v>
                </c:pt>
                <c:pt idx="30135">
                  <c:v>30.134</c:v>
                </c:pt>
                <c:pt idx="30136">
                  <c:v>30.135000000000002</c:v>
                </c:pt>
                <c:pt idx="30137">
                  <c:v>30.135999999999999</c:v>
                </c:pt>
                <c:pt idx="30138">
                  <c:v>30.137</c:v>
                </c:pt>
                <c:pt idx="30139">
                  <c:v>30.138000000000002</c:v>
                </c:pt>
                <c:pt idx="30140">
                  <c:v>30.138999999999999</c:v>
                </c:pt>
                <c:pt idx="30141">
                  <c:v>30.14</c:v>
                </c:pt>
                <c:pt idx="30142">
                  <c:v>30.140999999999998</c:v>
                </c:pt>
                <c:pt idx="30143">
                  <c:v>30.141999999999999</c:v>
                </c:pt>
                <c:pt idx="30144">
                  <c:v>30.143000000000001</c:v>
                </c:pt>
                <c:pt idx="30145">
                  <c:v>30.143999999999998</c:v>
                </c:pt>
                <c:pt idx="30146">
                  <c:v>30.145</c:v>
                </c:pt>
                <c:pt idx="30147">
                  <c:v>30.146000000000001</c:v>
                </c:pt>
                <c:pt idx="30148">
                  <c:v>30.146999999999998</c:v>
                </c:pt>
                <c:pt idx="30149">
                  <c:v>30.148</c:v>
                </c:pt>
                <c:pt idx="30150">
                  <c:v>30.149000000000001</c:v>
                </c:pt>
                <c:pt idx="30151">
                  <c:v>30.15</c:v>
                </c:pt>
                <c:pt idx="30152">
                  <c:v>30.151</c:v>
                </c:pt>
                <c:pt idx="30153">
                  <c:v>30.152000000000001</c:v>
                </c:pt>
                <c:pt idx="30154">
                  <c:v>30.152999999999999</c:v>
                </c:pt>
                <c:pt idx="30155">
                  <c:v>30.154</c:v>
                </c:pt>
                <c:pt idx="30156">
                  <c:v>30.155000000000001</c:v>
                </c:pt>
                <c:pt idx="30157">
                  <c:v>30.155999999999999</c:v>
                </c:pt>
                <c:pt idx="30158">
                  <c:v>30.157</c:v>
                </c:pt>
                <c:pt idx="30159">
                  <c:v>30.158000000000001</c:v>
                </c:pt>
                <c:pt idx="30160">
                  <c:v>30.158999999999999</c:v>
                </c:pt>
                <c:pt idx="30161">
                  <c:v>30.16</c:v>
                </c:pt>
                <c:pt idx="30162">
                  <c:v>30.161000000000001</c:v>
                </c:pt>
                <c:pt idx="30163">
                  <c:v>30.161999999999999</c:v>
                </c:pt>
                <c:pt idx="30164">
                  <c:v>30.163</c:v>
                </c:pt>
                <c:pt idx="30165">
                  <c:v>30.164000000000001</c:v>
                </c:pt>
                <c:pt idx="30166">
                  <c:v>30.164999999999999</c:v>
                </c:pt>
                <c:pt idx="30167">
                  <c:v>30.166</c:v>
                </c:pt>
                <c:pt idx="30168">
                  <c:v>30.167000000000002</c:v>
                </c:pt>
                <c:pt idx="30169">
                  <c:v>30.167999999999999</c:v>
                </c:pt>
                <c:pt idx="30170">
                  <c:v>30.169</c:v>
                </c:pt>
                <c:pt idx="30171">
                  <c:v>30.17</c:v>
                </c:pt>
                <c:pt idx="30172">
                  <c:v>30.170999999999999</c:v>
                </c:pt>
                <c:pt idx="30173">
                  <c:v>30.172000000000001</c:v>
                </c:pt>
                <c:pt idx="30174">
                  <c:v>30.172999999999998</c:v>
                </c:pt>
                <c:pt idx="30175">
                  <c:v>30.173999999999999</c:v>
                </c:pt>
                <c:pt idx="30176">
                  <c:v>30.175000000000001</c:v>
                </c:pt>
                <c:pt idx="30177">
                  <c:v>30.175999999999998</c:v>
                </c:pt>
                <c:pt idx="30178">
                  <c:v>30.177</c:v>
                </c:pt>
                <c:pt idx="30179">
                  <c:v>30.178000000000001</c:v>
                </c:pt>
                <c:pt idx="30180">
                  <c:v>30.178999999999998</c:v>
                </c:pt>
                <c:pt idx="30181">
                  <c:v>30.18</c:v>
                </c:pt>
                <c:pt idx="30182">
                  <c:v>30.181000000000001</c:v>
                </c:pt>
                <c:pt idx="30183">
                  <c:v>30.181999999999999</c:v>
                </c:pt>
                <c:pt idx="30184">
                  <c:v>30.183</c:v>
                </c:pt>
                <c:pt idx="30185">
                  <c:v>30.184000000000001</c:v>
                </c:pt>
                <c:pt idx="30186">
                  <c:v>30.184999999999999</c:v>
                </c:pt>
                <c:pt idx="30187">
                  <c:v>30.186</c:v>
                </c:pt>
                <c:pt idx="30188">
                  <c:v>30.187000000000001</c:v>
                </c:pt>
                <c:pt idx="30189">
                  <c:v>30.187999999999999</c:v>
                </c:pt>
                <c:pt idx="30190">
                  <c:v>30.189</c:v>
                </c:pt>
                <c:pt idx="30191">
                  <c:v>30.19</c:v>
                </c:pt>
                <c:pt idx="30192">
                  <c:v>30.190999999999999</c:v>
                </c:pt>
                <c:pt idx="30193">
                  <c:v>30.192</c:v>
                </c:pt>
                <c:pt idx="30194">
                  <c:v>30.193000000000001</c:v>
                </c:pt>
                <c:pt idx="30195">
                  <c:v>30.193999999999999</c:v>
                </c:pt>
                <c:pt idx="30196">
                  <c:v>30.195</c:v>
                </c:pt>
                <c:pt idx="30197">
                  <c:v>30.196000000000002</c:v>
                </c:pt>
                <c:pt idx="30198">
                  <c:v>30.196999999999999</c:v>
                </c:pt>
                <c:pt idx="30199">
                  <c:v>30.198</c:v>
                </c:pt>
                <c:pt idx="30200">
                  <c:v>30.199000000000002</c:v>
                </c:pt>
                <c:pt idx="30201">
                  <c:v>30.2</c:v>
                </c:pt>
                <c:pt idx="30202">
                  <c:v>30.201000000000001</c:v>
                </c:pt>
                <c:pt idx="30203">
                  <c:v>30.202000000000002</c:v>
                </c:pt>
                <c:pt idx="30204">
                  <c:v>30.202999999999999</c:v>
                </c:pt>
                <c:pt idx="30205">
                  <c:v>30.204000000000001</c:v>
                </c:pt>
                <c:pt idx="30206">
                  <c:v>30.204999999999998</c:v>
                </c:pt>
                <c:pt idx="30207">
                  <c:v>30.206</c:v>
                </c:pt>
                <c:pt idx="30208">
                  <c:v>30.207000000000001</c:v>
                </c:pt>
                <c:pt idx="30209">
                  <c:v>30.207999999999998</c:v>
                </c:pt>
                <c:pt idx="30210">
                  <c:v>30.209</c:v>
                </c:pt>
                <c:pt idx="30211">
                  <c:v>30.21</c:v>
                </c:pt>
                <c:pt idx="30212">
                  <c:v>30.210999999999999</c:v>
                </c:pt>
                <c:pt idx="30213">
                  <c:v>30.212</c:v>
                </c:pt>
                <c:pt idx="30214">
                  <c:v>30.213000000000001</c:v>
                </c:pt>
                <c:pt idx="30215">
                  <c:v>30.213999999999999</c:v>
                </c:pt>
                <c:pt idx="30216">
                  <c:v>30.215</c:v>
                </c:pt>
                <c:pt idx="30217">
                  <c:v>30.216000000000001</c:v>
                </c:pt>
                <c:pt idx="30218">
                  <c:v>30.216999999999999</c:v>
                </c:pt>
                <c:pt idx="30219">
                  <c:v>30.218</c:v>
                </c:pt>
                <c:pt idx="30220">
                  <c:v>30.219000000000001</c:v>
                </c:pt>
                <c:pt idx="30221">
                  <c:v>30.22</c:v>
                </c:pt>
                <c:pt idx="30222">
                  <c:v>30.221</c:v>
                </c:pt>
                <c:pt idx="30223">
                  <c:v>30.222000000000001</c:v>
                </c:pt>
                <c:pt idx="30224">
                  <c:v>30.222999999999999</c:v>
                </c:pt>
                <c:pt idx="30225">
                  <c:v>30.224</c:v>
                </c:pt>
                <c:pt idx="30226">
                  <c:v>30.225000000000001</c:v>
                </c:pt>
                <c:pt idx="30227">
                  <c:v>30.225999999999999</c:v>
                </c:pt>
                <c:pt idx="30228">
                  <c:v>30.227</c:v>
                </c:pt>
                <c:pt idx="30229">
                  <c:v>30.228000000000002</c:v>
                </c:pt>
                <c:pt idx="30230">
                  <c:v>30.228999999999999</c:v>
                </c:pt>
                <c:pt idx="30231">
                  <c:v>30.23</c:v>
                </c:pt>
                <c:pt idx="30232">
                  <c:v>30.231000000000002</c:v>
                </c:pt>
                <c:pt idx="30233">
                  <c:v>30.231999999999999</c:v>
                </c:pt>
                <c:pt idx="30234">
                  <c:v>30.233000000000001</c:v>
                </c:pt>
                <c:pt idx="30235">
                  <c:v>30.234000000000002</c:v>
                </c:pt>
                <c:pt idx="30236">
                  <c:v>30.234999999999999</c:v>
                </c:pt>
                <c:pt idx="30237">
                  <c:v>30.236000000000001</c:v>
                </c:pt>
                <c:pt idx="30238">
                  <c:v>30.236999999999998</c:v>
                </c:pt>
                <c:pt idx="30239">
                  <c:v>30.238</c:v>
                </c:pt>
                <c:pt idx="30240">
                  <c:v>30.239000000000001</c:v>
                </c:pt>
                <c:pt idx="30241">
                  <c:v>30.24</c:v>
                </c:pt>
                <c:pt idx="30242">
                  <c:v>30.241</c:v>
                </c:pt>
                <c:pt idx="30243">
                  <c:v>30.242000000000001</c:v>
                </c:pt>
                <c:pt idx="30244">
                  <c:v>30.242999999999999</c:v>
                </c:pt>
                <c:pt idx="30245">
                  <c:v>30.244</c:v>
                </c:pt>
                <c:pt idx="30246">
                  <c:v>30.245000000000001</c:v>
                </c:pt>
                <c:pt idx="30247">
                  <c:v>30.245999999999999</c:v>
                </c:pt>
                <c:pt idx="30248">
                  <c:v>30.247</c:v>
                </c:pt>
                <c:pt idx="30249">
                  <c:v>30.248000000000001</c:v>
                </c:pt>
                <c:pt idx="30250">
                  <c:v>30.248999999999999</c:v>
                </c:pt>
                <c:pt idx="30251">
                  <c:v>30.25</c:v>
                </c:pt>
                <c:pt idx="30252">
                  <c:v>30.251000000000001</c:v>
                </c:pt>
                <c:pt idx="30253">
                  <c:v>30.251999999999999</c:v>
                </c:pt>
                <c:pt idx="30254">
                  <c:v>30.253</c:v>
                </c:pt>
                <c:pt idx="30255">
                  <c:v>30.254000000000001</c:v>
                </c:pt>
                <c:pt idx="30256">
                  <c:v>30.254999999999999</c:v>
                </c:pt>
                <c:pt idx="30257">
                  <c:v>30.256</c:v>
                </c:pt>
                <c:pt idx="30258">
                  <c:v>30.257000000000001</c:v>
                </c:pt>
                <c:pt idx="30259">
                  <c:v>30.257999999999999</c:v>
                </c:pt>
                <c:pt idx="30260">
                  <c:v>30.259</c:v>
                </c:pt>
                <c:pt idx="30261">
                  <c:v>30.26</c:v>
                </c:pt>
                <c:pt idx="30262">
                  <c:v>30.260999999999999</c:v>
                </c:pt>
                <c:pt idx="30263">
                  <c:v>30.262</c:v>
                </c:pt>
                <c:pt idx="30264">
                  <c:v>30.263000000000002</c:v>
                </c:pt>
                <c:pt idx="30265">
                  <c:v>30.263999999999999</c:v>
                </c:pt>
                <c:pt idx="30266">
                  <c:v>30.265000000000001</c:v>
                </c:pt>
                <c:pt idx="30267">
                  <c:v>30.265999999999998</c:v>
                </c:pt>
                <c:pt idx="30268">
                  <c:v>30.266999999999999</c:v>
                </c:pt>
                <c:pt idx="30269">
                  <c:v>30.268000000000001</c:v>
                </c:pt>
                <c:pt idx="30270">
                  <c:v>30.268999999999998</c:v>
                </c:pt>
                <c:pt idx="30271">
                  <c:v>30.27</c:v>
                </c:pt>
                <c:pt idx="30272">
                  <c:v>30.271000000000001</c:v>
                </c:pt>
                <c:pt idx="30273">
                  <c:v>30.271999999999998</c:v>
                </c:pt>
                <c:pt idx="30274">
                  <c:v>30.273</c:v>
                </c:pt>
                <c:pt idx="30275">
                  <c:v>30.274000000000001</c:v>
                </c:pt>
                <c:pt idx="30276">
                  <c:v>30.274999999999999</c:v>
                </c:pt>
                <c:pt idx="30277">
                  <c:v>30.276</c:v>
                </c:pt>
                <c:pt idx="30278">
                  <c:v>30.277000000000001</c:v>
                </c:pt>
                <c:pt idx="30279">
                  <c:v>30.277999999999999</c:v>
                </c:pt>
                <c:pt idx="30280">
                  <c:v>30.279</c:v>
                </c:pt>
                <c:pt idx="30281">
                  <c:v>30.28</c:v>
                </c:pt>
                <c:pt idx="30282">
                  <c:v>30.280999999999999</c:v>
                </c:pt>
                <c:pt idx="30283">
                  <c:v>30.282</c:v>
                </c:pt>
                <c:pt idx="30284">
                  <c:v>30.283000000000001</c:v>
                </c:pt>
                <c:pt idx="30285">
                  <c:v>30.283999999999999</c:v>
                </c:pt>
                <c:pt idx="30286">
                  <c:v>30.285</c:v>
                </c:pt>
                <c:pt idx="30287">
                  <c:v>30.286000000000001</c:v>
                </c:pt>
                <c:pt idx="30288">
                  <c:v>30.286999999999999</c:v>
                </c:pt>
                <c:pt idx="30289">
                  <c:v>30.288</c:v>
                </c:pt>
                <c:pt idx="30290">
                  <c:v>30.289000000000001</c:v>
                </c:pt>
                <c:pt idx="30291">
                  <c:v>30.29</c:v>
                </c:pt>
                <c:pt idx="30292">
                  <c:v>30.291</c:v>
                </c:pt>
                <c:pt idx="30293">
                  <c:v>30.292000000000002</c:v>
                </c:pt>
                <c:pt idx="30294">
                  <c:v>30.292999999999999</c:v>
                </c:pt>
                <c:pt idx="30295">
                  <c:v>30.294</c:v>
                </c:pt>
                <c:pt idx="30296">
                  <c:v>30.295000000000002</c:v>
                </c:pt>
                <c:pt idx="30297">
                  <c:v>30.295999999999999</c:v>
                </c:pt>
                <c:pt idx="30298">
                  <c:v>30.297000000000001</c:v>
                </c:pt>
                <c:pt idx="30299">
                  <c:v>30.297999999999998</c:v>
                </c:pt>
                <c:pt idx="30300">
                  <c:v>30.298999999999999</c:v>
                </c:pt>
                <c:pt idx="30301">
                  <c:v>30.3</c:v>
                </c:pt>
                <c:pt idx="30302">
                  <c:v>30.300999999999998</c:v>
                </c:pt>
                <c:pt idx="30303">
                  <c:v>30.302</c:v>
                </c:pt>
                <c:pt idx="30304">
                  <c:v>30.303000000000001</c:v>
                </c:pt>
                <c:pt idx="30305">
                  <c:v>30.303999999999998</c:v>
                </c:pt>
                <c:pt idx="30306">
                  <c:v>30.305</c:v>
                </c:pt>
                <c:pt idx="30307">
                  <c:v>30.306000000000001</c:v>
                </c:pt>
                <c:pt idx="30308">
                  <c:v>30.306999999999999</c:v>
                </c:pt>
                <c:pt idx="30309">
                  <c:v>30.308</c:v>
                </c:pt>
                <c:pt idx="30310">
                  <c:v>30.309000000000001</c:v>
                </c:pt>
                <c:pt idx="30311">
                  <c:v>30.31</c:v>
                </c:pt>
                <c:pt idx="30312">
                  <c:v>30.311</c:v>
                </c:pt>
                <c:pt idx="30313">
                  <c:v>30.312000000000001</c:v>
                </c:pt>
                <c:pt idx="30314">
                  <c:v>30.312999999999999</c:v>
                </c:pt>
                <c:pt idx="30315">
                  <c:v>30.314</c:v>
                </c:pt>
                <c:pt idx="30316">
                  <c:v>30.315000000000001</c:v>
                </c:pt>
                <c:pt idx="30317">
                  <c:v>30.315999999999999</c:v>
                </c:pt>
                <c:pt idx="30318">
                  <c:v>30.317</c:v>
                </c:pt>
                <c:pt idx="30319">
                  <c:v>30.318000000000001</c:v>
                </c:pt>
                <c:pt idx="30320">
                  <c:v>30.318999999999999</c:v>
                </c:pt>
                <c:pt idx="30321">
                  <c:v>30.32</c:v>
                </c:pt>
                <c:pt idx="30322">
                  <c:v>30.321000000000002</c:v>
                </c:pt>
                <c:pt idx="30323">
                  <c:v>30.321999999999999</c:v>
                </c:pt>
                <c:pt idx="30324">
                  <c:v>30.323</c:v>
                </c:pt>
                <c:pt idx="30325">
                  <c:v>30.324000000000002</c:v>
                </c:pt>
                <c:pt idx="30326">
                  <c:v>30.324999999999999</c:v>
                </c:pt>
                <c:pt idx="30327">
                  <c:v>30.326000000000001</c:v>
                </c:pt>
                <c:pt idx="30328">
                  <c:v>30.327000000000002</c:v>
                </c:pt>
                <c:pt idx="30329">
                  <c:v>30.327999999999999</c:v>
                </c:pt>
                <c:pt idx="30330">
                  <c:v>30.329000000000001</c:v>
                </c:pt>
                <c:pt idx="30331">
                  <c:v>30.33</c:v>
                </c:pt>
                <c:pt idx="30332">
                  <c:v>30.331</c:v>
                </c:pt>
                <c:pt idx="30333">
                  <c:v>30.332000000000001</c:v>
                </c:pt>
                <c:pt idx="30334">
                  <c:v>30.332999999999998</c:v>
                </c:pt>
                <c:pt idx="30335">
                  <c:v>30.334</c:v>
                </c:pt>
                <c:pt idx="30336">
                  <c:v>30.335000000000001</c:v>
                </c:pt>
                <c:pt idx="30337">
                  <c:v>30.335999999999999</c:v>
                </c:pt>
                <c:pt idx="30338">
                  <c:v>30.337</c:v>
                </c:pt>
                <c:pt idx="30339">
                  <c:v>30.338000000000001</c:v>
                </c:pt>
                <c:pt idx="30340">
                  <c:v>30.338999999999999</c:v>
                </c:pt>
                <c:pt idx="30341">
                  <c:v>30.34</c:v>
                </c:pt>
                <c:pt idx="30342">
                  <c:v>30.341000000000001</c:v>
                </c:pt>
                <c:pt idx="30343">
                  <c:v>30.341999999999999</c:v>
                </c:pt>
                <c:pt idx="30344">
                  <c:v>30.343</c:v>
                </c:pt>
                <c:pt idx="30345">
                  <c:v>30.344000000000001</c:v>
                </c:pt>
                <c:pt idx="30346">
                  <c:v>30.344999999999999</c:v>
                </c:pt>
                <c:pt idx="30347">
                  <c:v>30.346</c:v>
                </c:pt>
                <c:pt idx="30348">
                  <c:v>30.347000000000001</c:v>
                </c:pt>
                <c:pt idx="30349">
                  <c:v>30.347999999999999</c:v>
                </c:pt>
                <c:pt idx="30350">
                  <c:v>30.349</c:v>
                </c:pt>
                <c:pt idx="30351">
                  <c:v>30.35</c:v>
                </c:pt>
                <c:pt idx="30352">
                  <c:v>30.350999999999999</c:v>
                </c:pt>
                <c:pt idx="30353">
                  <c:v>30.352</c:v>
                </c:pt>
                <c:pt idx="30354">
                  <c:v>30.353000000000002</c:v>
                </c:pt>
                <c:pt idx="30355">
                  <c:v>30.353999999999999</c:v>
                </c:pt>
                <c:pt idx="30356">
                  <c:v>30.355</c:v>
                </c:pt>
                <c:pt idx="30357">
                  <c:v>30.356000000000002</c:v>
                </c:pt>
                <c:pt idx="30358">
                  <c:v>30.356999999999999</c:v>
                </c:pt>
                <c:pt idx="30359">
                  <c:v>30.358000000000001</c:v>
                </c:pt>
                <c:pt idx="30360">
                  <c:v>30.359000000000002</c:v>
                </c:pt>
                <c:pt idx="30361">
                  <c:v>30.36</c:v>
                </c:pt>
                <c:pt idx="30362">
                  <c:v>30.361000000000001</c:v>
                </c:pt>
                <c:pt idx="30363">
                  <c:v>30.361999999999998</c:v>
                </c:pt>
                <c:pt idx="30364">
                  <c:v>30.363</c:v>
                </c:pt>
                <c:pt idx="30365">
                  <c:v>30.364000000000001</c:v>
                </c:pt>
                <c:pt idx="30366">
                  <c:v>30.364999999999998</c:v>
                </c:pt>
                <c:pt idx="30367">
                  <c:v>30.366</c:v>
                </c:pt>
                <c:pt idx="30368">
                  <c:v>30.367000000000001</c:v>
                </c:pt>
                <c:pt idx="30369">
                  <c:v>30.367999999999999</c:v>
                </c:pt>
                <c:pt idx="30370">
                  <c:v>30.369</c:v>
                </c:pt>
                <c:pt idx="30371">
                  <c:v>30.37</c:v>
                </c:pt>
                <c:pt idx="30372">
                  <c:v>30.370999999999999</c:v>
                </c:pt>
                <c:pt idx="30373">
                  <c:v>30.372</c:v>
                </c:pt>
                <c:pt idx="30374">
                  <c:v>30.373000000000001</c:v>
                </c:pt>
                <c:pt idx="30375">
                  <c:v>30.373999999999999</c:v>
                </c:pt>
                <c:pt idx="30376">
                  <c:v>30.375</c:v>
                </c:pt>
                <c:pt idx="30377">
                  <c:v>30.376000000000001</c:v>
                </c:pt>
                <c:pt idx="30378">
                  <c:v>30.376999999999999</c:v>
                </c:pt>
                <c:pt idx="30379">
                  <c:v>30.378</c:v>
                </c:pt>
                <c:pt idx="30380">
                  <c:v>30.379000000000001</c:v>
                </c:pt>
                <c:pt idx="30381">
                  <c:v>30.38</c:v>
                </c:pt>
                <c:pt idx="30382">
                  <c:v>30.381</c:v>
                </c:pt>
                <c:pt idx="30383">
                  <c:v>30.382000000000001</c:v>
                </c:pt>
                <c:pt idx="30384">
                  <c:v>30.382999999999999</c:v>
                </c:pt>
                <c:pt idx="30385">
                  <c:v>30.384</c:v>
                </c:pt>
                <c:pt idx="30386">
                  <c:v>30.385000000000002</c:v>
                </c:pt>
                <c:pt idx="30387">
                  <c:v>30.385999999999999</c:v>
                </c:pt>
                <c:pt idx="30388">
                  <c:v>30.387</c:v>
                </c:pt>
                <c:pt idx="30389">
                  <c:v>30.388000000000002</c:v>
                </c:pt>
                <c:pt idx="30390">
                  <c:v>30.388999999999999</c:v>
                </c:pt>
                <c:pt idx="30391">
                  <c:v>30.39</c:v>
                </c:pt>
                <c:pt idx="30392">
                  <c:v>30.390999999999998</c:v>
                </c:pt>
                <c:pt idx="30393">
                  <c:v>30.391999999999999</c:v>
                </c:pt>
                <c:pt idx="30394">
                  <c:v>30.393000000000001</c:v>
                </c:pt>
                <c:pt idx="30395">
                  <c:v>30.393999999999998</c:v>
                </c:pt>
                <c:pt idx="30396">
                  <c:v>30.395</c:v>
                </c:pt>
                <c:pt idx="30397">
                  <c:v>30.396000000000001</c:v>
                </c:pt>
                <c:pt idx="30398">
                  <c:v>30.396999999999998</c:v>
                </c:pt>
                <c:pt idx="30399">
                  <c:v>30.398</c:v>
                </c:pt>
                <c:pt idx="30400">
                  <c:v>30.399000000000001</c:v>
                </c:pt>
                <c:pt idx="30401">
                  <c:v>30.4</c:v>
                </c:pt>
                <c:pt idx="30402">
                  <c:v>30.401</c:v>
                </c:pt>
                <c:pt idx="30403">
                  <c:v>30.402000000000001</c:v>
                </c:pt>
                <c:pt idx="30404">
                  <c:v>30.402999999999999</c:v>
                </c:pt>
                <c:pt idx="30405">
                  <c:v>30.404</c:v>
                </c:pt>
                <c:pt idx="30406">
                  <c:v>30.405000000000001</c:v>
                </c:pt>
                <c:pt idx="30407">
                  <c:v>30.405999999999999</c:v>
                </c:pt>
                <c:pt idx="30408">
                  <c:v>30.407</c:v>
                </c:pt>
                <c:pt idx="30409">
                  <c:v>30.408000000000001</c:v>
                </c:pt>
                <c:pt idx="30410">
                  <c:v>30.408999999999999</c:v>
                </c:pt>
                <c:pt idx="30411">
                  <c:v>30.41</c:v>
                </c:pt>
                <c:pt idx="30412">
                  <c:v>30.411000000000001</c:v>
                </c:pt>
                <c:pt idx="30413">
                  <c:v>30.411999999999999</c:v>
                </c:pt>
                <c:pt idx="30414">
                  <c:v>30.413</c:v>
                </c:pt>
                <c:pt idx="30415">
                  <c:v>30.414000000000001</c:v>
                </c:pt>
                <c:pt idx="30416">
                  <c:v>30.414999999999999</c:v>
                </c:pt>
                <c:pt idx="30417">
                  <c:v>30.416</c:v>
                </c:pt>
                <c:pt idx="30418">
                  <c:v>30.417000000000002</c:v>
                </c:pt>
                <c:pt idx="30419">
                  <c:v>30.417999999999999</c:v>
                </c:pt>
                <c:pt idx="30420">
                  <c:v>30.419</c:v>
                </c:pt>
                <c:pt idx="30421">
                  <c:v>30.42</c:v>
                </c:pt>
                <c:pt idx="30422">
                  <c:v>30.420999999999999</c:v>
                </c:pt>
                <c:pt idx="30423">
                  <c:v>30.422000000000001</c:v>
                </c:pt>
                <c:pt idx="30424">
                  <c:v>30.422999999999998</c:v>
                </c:pt>
                <c:pt idx="30425">
                  <c:v>30.423999999999999</c:v>
                </c:pt>
                <c:pt idx="30426">
                  <c:v>30.425000000000001</c:v>
                </c:pt>
                <c:pt idx="30427">
                  <c:v>30.425999999999998</c:v>
                </c:pt>
                <c:pt idx="30428">
                  <c:v>30.427</c:v>
                </c:pt>
                <c:pt idx="30429">
                  <c:v>30.428000000000001</c:v>
                </c:pt>
                <c:pt idx="30430">
                  <c:v>30.428999999999998</c:v>
                </c:pt>
                <c:pt idx="30431">
                  <c:v>30.43</c:v>
                </c:pt>
                <c:pt idx="30432">
                  <c:v>30.431000000000001</c:v>
                </c:pt>
                <c:pt idx="30433">
                  <c:v>30.431999999999999</c:v>
                </c:pt>
                <c:pt idx="30434">
                  <c:v>30.433</c:v>
                </c:pt>
                <c:pt idx="30435">
                  <c:v>30.434000000000001</c:v>
                </c:pt>
                <c:pt idx="30436">
                  <c:v>30.434999999999999</c:v>
                </c:pt>
                <c:pt idx="30437">
                  <c:v>30.436</c:v>
                </c:pt>
                <c:pt idx="30438">
                  <c:v>30.437000000000001</c:v>
                </c:pt>
                <c:pt idx="30439">
                  <c:v>30.437999999999999</c:v>
                </c:pt>
                <c:pt idx="30440">
                  <c:v>30.439</c:v>
                </c:pt>
                <c:pt idx="30441">
                  <c:v>30.44</c:v>
                </c:pt>
                <c:pt idx="30442">
                  <c:v>30.440999999999999</c:v>
                </c:pt>
                <c:pt idx="30443">
                  <c:v>30.442</c:v>
                </c:pt>
                <c:pt idx="30444">
                  <c:v>30.443000000000001</c:v>
                </c:pt>
                <c:pt idx="30445">
                  <c:v>30.443999999999999</c:v>
                </c:pt>
                <c:pt idx="30446">
                  <c:v>30.445</c:v>
                </c:pt>
                <c:pt idx="30447">
                  <c:v>30.446000000000002</c:v>
                </c:pt>
                <c:pt idx="30448">
                  <c:v>30.446999999999999</c:v>
                </c:pt>
                <c:pt idx="30449">
                  <c:v>30.448</c:v>
                </c:pt>
                <c:pt idx="30450">
                  <c:v>30.449000000000002</c:v>
                </c:pt>
                <c:pt idx="30451">
                  <c:v>30.45</c:v>
                </c:pt>
                <c:pt idx="30452">
                  <c:v>30.451000000000001</c:v>
                </c:pt>
                <c:pt idx="30453">
                  <c:v>30.452000000000002</c:v>
                </c:pt>
                <c:pt idx="30454">
                  <c:v>30.452999999999999</c:v>
                </c:pt>
                <c:pt idx="30455">
                  <c:v>30.454000000000001</c:v>
                </c:pt>
                <c:pt idx="30456">
                  <c:v>30.454999999999998</c:v>
                </c:pt>
                <c:pt idx="30457">
                  <c:v>30.456</c:v>
                </c:pt>
                <c:pt idx="30458">
                  <c:v>30.457000000000001</c:v>
                </c:pt>
                <c:pt idx="30459">
                  <c:v>30.457999999999998</c:v>
                </c:pt>
                <c:pt idx="30460">
                  <c:v>30.459</c:v>
                </c:pt>
                <c:pt idx="30461">
                  <c:v>30.46</c:v>
                </c:pt>
                <c:pt idx="30462">
                  <c:v>30.460999999999999</c:v>
                </c:pt>
                <c:pt idx="30463">
                  <c:v>30.462</c:v>
                </c:pt>
                <c:pt idx="30464">
                  <c:v>30.463000000000001</c:v>
                </c:pt>
                <c:pt idx="30465">
                  <c:v>30.463999999999999</c:v>
                </c:pt>
                <c:pt idx="30466">
                  <c:v>30.465</c:v>
                </c:pt>
                <c:pt idx="30467">
                  <c:v>30.466000000000001</c:v>
                </c:pt>
                <c:pt idx="30468">
                  <c:v>30.466999999999999</c:v>
                </c:pt>
                <c:pt idx="30469">
                  <c:v>30.468</c:v>
                </c:pt>
                <c:pt idx="30470">
                  <c:v>30.469000000000001</c:v>
                </c:pt>
                <c:pt idx="30471">
                  <c:v>30.47</c:v>
                </c:pt>
                <c:pt idx="30472">
                  <c:v>30.471</c:v>
                </c:pt>
                <c:pt idx="30473">
                  <c:v>30.472000000000001</c:v>
                </c:pt>
                <c:pt idx="30474">
                  <c:v>30.472999999999999</c:v>
                </c:pt>
                <c:pt idx="30475">
                  <c:v>30.474</c:v>
                </c:pt>
                <c:pt idx="30476">
                  <c:v>30.475000000000001</c:v>
                </c:pt>
                <c:pt idx="30477">
                  <c:v>30.475999999999999</c:v>
                </c:pt>
                <c:pt idx="30478">
                  <c:v>30.477</c:v>
                </c:pt>
                <c:pt idx="30479">
                  <c:v>30.478000000000002</c:v>
                </c:pt>
                <c:pt idx="30480">
                  <c:v>30.478999999999999</c:v>
                </c:pt>
                <c:pt idx="30481">
                  <c:v>30.48</c:v>
                </c:pt>
                <c:pt idx="30482">
                  <c:v>30.481000000000002</c:v>
                </c:pt>
                <c:pt idx="30483">
                  <c:v>30.481999999999999</c:v>
                </c:pt>
                <c:pt idx="30484">
                  <c:v>30.483000000000001</c:v>
                </c:pt>
                <c:pt idx="30485">
                  <c:v>30.484000000000002</c:v>
                </c:pt>
                <c:pt idx="30486">
                  <c:v>30.484999999999999</c:v>
                </c:pt>
                <c:pt idx="30487">
                  <c:v>30.486000000000001</c:v>
                </c:pt>
                <c:pt idx="30488">
                  <c:v>30.486999999999998</c:v>
                </c:pt>
                <c:pt idx="30489">
                  <c:v>30.488</c:v>
                </c:pt>
                <c:pt idx="30490">
                  <c:v>30.489000000000001</c:v>
                </c:pt>
                <c:pt idx="30491">
                  <c:v>30.49</c:v>
                </c:pt>
                <c:pt idx="30492">
                  <c:v>30.491</c:v>
                </c:pt>
                <c:pt idx="30493">
                  <c:v>30.492000000000001</c:v>
                </c:pt>
                <c:pt idx="30494">
                  <c:v>30.492999999999999</c:v>
                </c:pt>
                <c:pt idx="30495">
                  <c:v>30.494</c:v>
                </c:pt>
                <c:pt idx="30496">
                  <c:v>30.495000000000001</c:v>
                </c:pt>
                <c:pt idx="30497">
                  <c:v>30.495999999999999</c:v>
                </c:pt>
                <c:pt idx="30498">
                  <c:v>30.497</c:v>
                </c:pt>
                <c:pt idx="30499">
                  <c:v>30.498000000000001</c:v>
                </c:pt>
                <c:pt idx="30500">
                  <c:v>30.498999999999999</c:v>
                </c:pt>
                <c:pt idx="30501">
                  <c:v>30.5</c:v>
                </c:pt>
                <c:pt idx="30502">
                  <c:v>30.501000000000001</c:v>
                </c:pt>
                <c:pt idx="30503">
                  <c:v>30.501999999999999</c:v>
                </c:pt>
                <c:pt idx="30504">
                  <c:v>30.503</c:v>
                </c:pt>
                <c:pt idx="30505">
                  <c:v>30.504000000000001</c:v>
                </c:pt>
                <c:pt idx="30506">
                  <c:v>30.504999999999999</c:v>
                </c:pt>
                <c:pt idx="30507">
                  <c:v>30.506</c:v>
                </c:pt>
                <c:pt idx="30508">
                  <c:v>30.507000000000001</c:v>
                </c:pt>
                <c:pt idx="30509">
                  <c:v>30.507999999999999</c:v>
                </c:pt>
                <c:pt idx="30510">
                  <c:v>30.509</c:v>
                </c:pt>
                <c:pt idx="30511">
                  <c:v>30.51</c:v>
                </c:pt>
                <c:pt idx="30512">
                  <c:v>30.510999999999999</c:v>
                </c:pt>
                <c:pt idx="30513">
                  <c:v>30.512</c:v>
                </c:pt>
                <c:pt idx="30514">
                  <c:v>30.513000000000002</c:v>
                </c:pt>
                <c:pt idx="30515">
                  <c:v>30.513999999999999</c:v>
                </c:pt>
                <c:pt idx="30516">
                  <c:v>30.515000000000001</c:v>
                </c:pt>
                <c:pt idx="30517">
                  <c:v>30.515999999999998</c:v>
                </c:pt>
                <c:pt idx="30518">
                  <c:v>30.516999999999999</c:v>
                </c:pt>
                <c:pt idx="30519">
                  <c:v>30.518000000000001</c:v>
                </c:pt>
                <c:pt idx="30520">
                  <c:v>30.518999999999998</c:v>
                </c:pt>
                <c:pt idx="30521">
                  <c:v>30.52</c:v>
                </c:pt>
                <c:pt idx="30522">
                  <c:v>30.521000000000001</c:v>
                </c:pt>
                <c:pt idx="30523">
                  <c:v>30.521999999999998</c:v>
                </c:pt>
                <c:pt idx="30524">
                  <c:v>30.523</c:v>
                </c:pt>
                <c:pt idx="30525">
                  <c:v>30.524000000000001</c:v>
                </c:pt>
                <c:pt idx="30526">
                  <c:v>30.524999999999999</c:v>
                </c:pt>
                <c:pt idx="30527">
                  <c:v>30.526</c:v>
                </c:pt>
                <c:pt idx="30528">
                  <c:v>30.527000000000001</c:v>
                </c:pt>
                <c:pt idx="30529">
                  <c:v>30.527999999999999</c:v>
                </c:pt>
                <c:pt idx="30530">
                  <c:v>30.529</c:v>
                </c:pt>
                <c:pt idx="30531">
                  <c:v>30.53</c:v>
                </c:pt>
                <c:pt idx="30532">
                  <c:v>30.530999999999999</c:v>
                </c:pt>
                <c:pt idx="30533">
                  <c:v>30.532</c:v>
                </c:pt>
                <c:pt idx="30534">
                  <c:v>30.533000000000001</c:v>
                </c:pt>
                <c:pt idx="30535">
                  <c:v>30.533999999999999</c:v>
                </c:pt>
                <c:pt idx="30536">
                  <c:v>30.535</c:v>
                </c:pt>
                <c:pt idx="30537">
                  <c:v>30.536000000000001</c:v>
                </c:pt>
                <c:pt idx="30538">
                  <c:v>30.536999999999999</c:v>
                </c:pt>
                <c:pt idx="30539">
                  <c:v>30.538</c:v>
                </c:pt>
                <c:pt idx="30540">
                  <c:v>30.539000000000001</c:v>
                </c:pt>
                <c:pt idx="30541">
                  <c:v>30.54</c:v>
                </c:pt>
                <c:pt idx="30542">
                  <c:v>30.541</c:v>
                </c:pt>
                <c:pt idx="30543">
                  <c:v>30.542000000000002</c:v>
                </c:pt>
                <c:pt idx="30544">
                  <c:v>30.542999999999999</c:v>
                </c:pt>
                <c:pt idx="30545">
                  <c:v>30.544</c:v>
                </c:pt>
                <c:pt idx="30546">
                  <c:v>30.545000000000002</c:v>
                </c:pt>
                <c:pt idx="30547">
                  <c:v>30.545999999999999</c:v>
                </c:pt>
                <c:pt idx="30548">
                  <c:v>30.547000000000001</c:v>
                </c:pt>
                <c:pt idx="30549">
                  <c:v>30.547999999999998</c:v>
                </c:pt>
                <c:pt idx="30550">
                  <c:v>30.548999999999999</c:v>
                </c:pt>
                <c:pt idx="30551">
                  <c:v>30.55</c:v>
                </c:pt>
                <c:pt idx="30552">
                  <c:v>30.550999999999998</c:v>
                </c:pt>
                <c:pt idx="30553">
                  <c:v>30.552</c:v>
                </c:pt>
                <c:pt idx="30554">
                  <c:v>30.553000000000001</c:v>
                </c:pt>
                <c:pt idx="30555">
                  <c:v>30.553999999999998</c:v>
                </c:pt>
                <c:pt idx="30556">
                  <c:v>30.555</c:v>
                </c:pt>
                <c:pt idx="30557">
                  <c:v>30.556000000000001</c:v>
                </c:pt>
                <c:pt idx="30558">
                  <c:v>30.556999999999999</c:v>
                </c:pt>
                <c:pt idx="30559">
                  <c:v>30.558</c:v>
                </c:pt>
                <c:pt idx="30560">
                  <c:v>30.559000000000001</c:v>
                </c:pt>
                <c:pt idx="30561">
                  <c:v>30.56</c:v>
                </c:pt>
                <c:pt idx="30562">
                  <c:v>30.561</c:v>
                </c:pt>
                <c:pt idx="30563">
                  <c:v>30.562000000000001</c:v>
                </c:pt>
                <c:pt idx="30564">
                  <c:v>30.562999999999999</c:v>
                </c:pt>
                <c:pt idx="30565">
                  <c:v>30.564</c:v>
                </c:pt>
                <c:pt idx="30566">
                  <c:v>30.565000000000001</c:v>
                </c:pt>
                <c:pt idx="30567">
                  <c:v>30.565999999999999</c:v>
                </c:pt>
                <c:pt idx="30568">
                  <c:v>30.567</c:v>
                </c:pt>
                <c:pt idx="30569">
                  <c:v>30.568000000000001</c:v>
                </c:pt>
                <c:pt idx="30570">
                  <c:v>30.568999999999999</c:v>
                </c:pt>
                <c:pt idx="30571">
                  <c:v>30.57</c:v>
                </c:pt>
                <c:pt idx="30572">
                  <c:v>30.571000000000002</c:v>
                </c:pt>
                <c:pt idx="30573">
                  <c:v>30.571999999999999</c:v>
                </c:pt>
                <c:pt idx="30574">
                  <c:v>30.573</c:v>
                </c:pt>
                <c:pt idx="30575">
                  <c:v>30.574000000000002</c:v>
                </c:pt>
                <c:pt idx="30576">
                  <c:v>30.574999999999999</c:v>
                </c:pt>
                <c:pt idx="30577">
                  <c:v>30.576000000000001</c:v>
                </c:pt>
                <c:pt idx="30578">
                  <c:v>30.577000000000002</c:v>
                </c:pt>
                <c:pt idx="30579">
                  <c:v>30.577999999999999</c:v>
                </c:pt>
                <c:pt idx="30580">
                  <c:v>30.579000000000001</c:v>
                </c:pt>
                <c:pt idx="30581">
                  <c:v>30.58</c:v>
                </c:pt>
                <c:pt idx="30582">
                  <c:v>30.581</c:v>
                </c:pt>
                <c:pt idx="30583">
                  <c:v>30.582000000000001</c:v>
                </c:pt>
                <c:pt idx="30584">
                  <c:v>30.582999999999998</c:v>
                </c:pt>
                <c:pt idx="30585">
                  <c:v>30.584</c:v>
                </c:pt>
                <c:pt idx="30586">
                  <c:v>30.585000000000001</c:v>
                </c:pt>
                <c:pt idx="30587">
                  <c:v>30.585999999999999</c:v>
                </c:pt>
                <c:pt idx="30588">
                  <c:v>30.587</c:v>
                </c:pt>
                <c:pt idx="30589">
                  <c:v>30.588000000000001</c:v>
                </c:pt>
                <c:pt idx="30590">
                  <c:v>30.588999999999999</c:v>
                </c:pt>
                <c:pt idx="30591">
                  <c:v>30.59</c:v>
                </c:pt>
                <c:pt idx="30592">
                  <c:v>30.591000000000001</c:v>
                </c:pt>
                <c:pt idx="30593">
                  <c:v>30.591999999999999</c:v>
                </c:pt>
                <c:pt idx="30594">
                  <c:v>30.593</c:v>
                </c:pt>
                <c:pt idx="30595">
                  <c:v>30.594000000000001</c:v>
                </c:pt>
                <c:pt idx="30596">
                  <c:v>30.594999999999999</c:v>
                </c:pt>
                <c:pt idx="30597">
                  <c:v>30.596</c:v>
                </c:pt>
                <c:pt idx="30598">
                  <c:v>30.597000000000001</c:v>
                </c:pt>
                <c:pt idx="30599">
                  <c:v>30.597999999999999</c:v>
                </c:pt>
                <c:pt idx="30600">
                  <c:v>30.599</c:v>
                </c:pt>
                <c:pt idx="30601">
                  <c:v>30.6</c:v>
                </c:pt>
                <c:pt idx="30602">
                  <c:v>30.600999999999999</c:v>
                </c:pt>
                <c:pt idx="30603">
                  <c:v>30.602</c:v>
                </c:pt>
                <c:pt idx="30604">
                  <c:v>30.603000000000002</c:v>
                </c:pt>
                <c:pt idx="30605">
                  <c:v>30.603999999999999</c:v>
                </c:pt>
                <c:pt idx="30606">
                  <c:v>30.605</c:v>
                </c:pt>
                <c:pt idx="30607">
                  <c:v>30.606000000000002</c:v>
                </c:pt>
                <c:pt idx="30608">
                  <c:v>30.606999999999999</c:v>
                </c:pt>
                <c:pt idx="30609">
                  <c:v>30.608000000000001</c:v>
                </c:pt>
                <c:pt idx="30610">
                  <c:v>30.609000000000002</c:v>
                </c:pt>
                <c:pt idx="30611">
                  <c:v>30.61</c:v>
                </c:pt>
                <c:pt idx="30612">
                  <c:v>30.611000000000001</c:v>
                </c:pt>
                <c:pt idx="30613">
                  <c:v>30.611999999999998</c:v>
                </c:pt>
                <c:pt idx="30614">
                  <c:v>30.613</c:v>
                </c:pt>
                <c:pt idx="30615">
                  <c:v>30.614000000000001</c:v>
                </c:pt>
                <c:pt idx="30616">
                  <c:v>30.614999999999998</c:v>
                </c:pt>
                <c:pt idx="30617">
                  <c:v>30.616</c:v>
                </c:pt>
                <c:pt idx="30618">
                  <c:v>30.617000000000001</c:v>
                </c:pt>
                <c:pt idx="30619">
                  <c:v>30.617999999999999</c:v>
                </c:pt>
                <c:pt idx="30620">
                  <c:v>30.619</c:v>
                </c:pt>
                <c:pt idx="30621">
                  <c:v>30.62</c:v>
                </c:pt>
                <c:pt idx="30622">
                  <c:v>30.620999999999999</c:v>
                </c:pt>
                <c:pt idx="30623">
                  <c:v>30.622</c:v>
                </c:pt>
                <c:pt idx="30624">
                  <c:v>30.623000000000001</c:v>
                </c:pt>
                <c:pt idx="30625">
                  <c:v>30.623999999999999</c:v>
                </c:pt>
                <c:pt idx="30626">
                  <c:v>30.625</c:v>
                </c:pt>
                <c:pt idx="30627">
                  <c:v>30.626000000000001</c:v>
                </c:pt>
                <c:pt idx="30628">
                  <c:v>30.626999999999999</c:v>
                </c:pt>
                <c:pt idx="30629">
                  <c:v>30.628</c:v>
                </c:pt>
                <c:pt idx="30630">
                  <c:v>30.629000000000001</c:v>
                </c:pt>
                <c:pt idx="30631">
                  <c:v>30.63</c:v>
                </c:pt>
                <c:pt idx="30632">
                  <c:v>30.631</c:v>
                </c:pt>
                <c:pt idx="30633">
                  <c:v>30.632000000000001</c:v>
                </c:pt>
                <c:pt idx="30634">
                  <c:v>30.632999999999999</c:v>
                </c:pt>
                <c:pt idx="30635">
                  <c:v>30.634</c:v>
                </c:pt>
                <c:pt idx="30636">
                  <c:v>30.635000000000002</c:v>
                </c:pt>
                <c:pt idx="30637">
                  <c:v>30.635999999999999</c:v>
                </c:pt>
                <c:pt idx="30638">
                  <c:v>30.637</c:v>
                </c:pt>
                <c:pt idx="30639">
                  <c:v>30.638000000000002</c:v>
                </c:pt>
                <c:pt idx="30640">
                  <c:v>30.638999999999999</c:v>
                </c:pt>
                <c:pt idx="30641">
                  <c:v>30.64</c:v>
                </c:pt>
                <c:pt idx="30642">
                  <c:v>30.640999999999998</c:v>
                </c:pt>
                <c:pt idx="30643">
                  <c:v>30.641999999999999</c:v>
                </c:pt>
                <c:pt idx="30644">
                  <c:v>30.643000000000001</c:v>
                </c:pt>
                <c:pt idx="30645">
                  <c:v>30.643999999999998</c:v>
                </c:pt>
                <c:pt idx="30646">
                  <c:v>30.645</c:v>
                </c:pt>
                <c:pt idx="30647">
                  <c:v>30.646000000000001</c:v>
                </c:pt>
                <c:pt idx="30648">
                  <c:v>30.646999999999998</c:v>
                </c:pt>
                <c:pt idx="30649">
                  <c:v>30.648</c:v>
                </c:pt>
                <c:pt idx="30650">
                  <c:v>30.649000000000001</c:v>
                </c:pt>
                <c:pt idx="30651">
                  <c:v>30.65</c:v>
                </c:pt>
                <c:pt idx="30652">
                  <c:v>30.651</c:v>
                </c:pt>
                <c:pt idx="30653">
                  <c:v>30.652000000000001</c:v>
                </c:pt>
                <c:pt idx="30654">
                  <c:v>30.652999999999999</c:v>
                </c:pt>
                <c:pt idx="30655">
                  <c:v>30.654</c:v>
                </c:pt>
                <c:pt idx="30656">
                  <c:v>30.655000000000001</c:v>
                </c:pt>
                <c:pt idx="30657">
                  <c:v>30.655999999999999</c:v>
                </c:pt>
                <c:pt idx="30658">
                  <c:v>30.657</c:v>
                </c:pt>
                <c:pt idx="30659">
                  <c:v>30.658000000000001</c:v>
                </c:pt>
                <c:pt idx="30660">
                  <c:v>30.658999999999999</c:v>
                </c:pt>
                <c:pt idx="30661">
                  <c:v>30.66</c:v>
                </c:pt>
                <c:pt idx="30662">
                  <c:v>30.661000000000001</c:v>
                </c:pt>
                <c:pt idx="30663">
                  <c:v>30.661999999999999</c:v>
                </c:pt>
                <c:pt idx="30664">
                  <c:v>30.663</c:v>
                </c:pt>
                <c:pt idx="30665">
                  <c:v>30.664000000000001</c:v>
                </c:pt>
                <c:pt idx="30666">
                  <c:v>30.664999999999999</c:v>
                </c:pt>
                <c:pt idx="30667">
                  <c:v>30.666</c:v>
                </c:pt>
                <c:pt idx="30668">
                  <c:v>30.667000000000002</c:v>
                </c:pt>
                <c:pt idx="30669">
                  <c:v>30.667999999999999</c:v>
                </c:pt>
                <c:pt idx="30670">
                  <c:v>30.669</c:v>
                </c:pt>
                <c:pt idx="30671">
                  <c:v>30.67</c:v>
                </c:pt>
                <c:pt idx="30672">
                  <c:v>30.670999999999999</c:v>
                </c:pt>
                <c:pt idx="30673">
                  <c:v>30.672000000000001</c:v>
                </c:pt>
                <c:pt idx="30674">
                  <c:v>30.672999999999998</c:v>
                </c:pt>
                <c:pt idx="30675">
                  <c:v>30.673999999999999</c:v>
                </c:pt>
                <c:pt idx="30676">
                  <c:v>30.675000000000001</c:v>
                </c:pt>
                <c:pt idx="30677">
                  <c:v>30.675999999999998</c:v>
                </c:pt>
                <c:pt idx="30678">
                  <c:v>30.677</c:v>
                </c:pt>
                <c:pt idx="30679">
                  <c:v>30.678000000000001</c:v>
                </c:pt>
                <c:pt idx="30680">
                  <c:v>30.678999999999998</c:v>
                </c:pt>
                <c:pt idx="30681">
                  <c:v>30.68</c:v>
                </c:pt>
                <c:pt idx="30682">
                  <c:v>30.681000000000001</c:v>
                </c:pt>
                <c:pt idx="30683">
                  <c:v>30.681999999999999</c:v>
                </c:pt>
                <c:pt idx="30684">
                  <c:v>30.683</c:v>
                </c:pt>
                <c:pt idx="30685">
                  <c:v>30.684000000000001</c:v>
                </c:pt>
                <c:pt idx="30686">
                  <c:v>30.684999999999999</c:v>
                </c:pt>
                <c:pt idx="30687">
                  <c:v>30.686</c:v>
                </c:pt>
                <c:pt idx="30688">
                  <c:v>30.687000000000001</c:v>
                </c:pt>
                <c:pt idx="30689">
                  <c:v>30.687999999999999</c:v>
                </c:pt>
                <c:pt idx="30690">
                  <c:v>30.689</c:v>
                </c:pt>
                <c:pt idx="30691">
                  <c:v>30.69</c:v>
                </c:pt>
                <c:pt idx="30692">
                  <c:v>30.690999999999999</c:v>
                </c:pt>
                <c:pt idx="30693">
                  <c:v>30.692</c:v>
                </c:pt>
                <c:pt idx="30694">
                  <c:v>30.693000000000001</c:v>
                </c:pt>
                <c:pt idx="30695">
                  <c:v>30.693999999999999</c:v>
                </c:pt>
                <c:pt idx="30696">
                  <c:v>30.695</c:v>
                </c:pt>
                <c:pt idx="30697">
                  <c:v>30.696000000000002</c:v>
                </c:pt>
                <c:pt idx="30698">
                  <c:v>30.696999999999999</c:v>
                </c:pt>
                <c:pt idx="30699">
                  <c:v>30.698</c:v>
                </c:pt>
                <c:pt idx="30700">
                  <c:v>30.699000000000002</c:v>
                </c:pt>
                <c:pt idx="30701">
                  <c:v>30.7</c:v>
                </c:pt>
                <c:pt idx="30702">
                  <c:v>30.701000000000001</c:v>
                </c:pt>
                <c:pt idx="30703">
                  <c:v>30.702000000000002</c:v>
                </c:pt>
                <c:pt idx="30704">
                  <c:v>30.702999999999999</c:v>
                </c:pt>
                <c:pt idx="30705">
                  <c:v>30.704000000000001</c:v>
                </c:pt>
                <c:pt idx="30706">
                  <c:v>30.704999999999998</c:v>
                </c:pt>
                <c:pt idx="30707">
                  <c:v>30.706</c:v>
                </c:pt>
                <c:pt idx="30708">
                  <c:v>30.707000000000001</c:v>
                </c:pt>
                <c:pt idx="30709">
                  <c:v>30.707999999999998</c:v>
                </c:pt>
                <c:pt idx="30710">
                  <c:v>30.709</c:v>
                </c:pt>
                <c:pt idx="30711">
                  <c:v>30.71</c:v>
                </c:pt>
                <c:pt idx="30712">
                  <c:v>30.710999999999999</c:v>
                </c:pt>
                <c:pt idx="30713">
                  <c:v>30.712</c:v>
                </c:pt>
                <c:pt idx="30714">
                  <c:v>30.713000000000001</c:v>
                </c:pt>
                <c:pt idx="30715">
                  <c:v>30.713999999999999</c:v>
                </c:pt>
                <c:pt idx="30716">
                  <c:v>30.715</c:v>
                </c:pt>
                <c:pt idx="30717">
                  <c:v>30.716000000000001</c:v>
                </c:pt>
                <c:pt idx="30718">
                  <c:v>30.716999999999999</c:v>
                </c:pt>
                <c:pt idx="30719">
                  <c:v>30.718</c:v>
                </c:pt>
                <c:pt idx="30720">
                  <c:v>30.719000000000001</c:v>
                </c:pt>
                <c:pt idx="30721">
                  <c:v>30.72</c:v>
                </c:pt>
                <c:pt idx="30722">
                  <c:v>30.721</c:v>
                </c:pt>
                <c:pt idx="30723">
                  <c:v>30.722000000000001</c:v>
                </c:pt>
                <c:pt idx="30724">
                  <c:v>30.722999999999999</c:v>
                </c:pt>
                <c:pt idx="30725">
                  <c:v>30.724</c:v>
                </c:pt>
                <c:pt idx="30726">
                  <c:v>30.725000000000001</c:v>
                </c:pt>
                <c:pt idx="30727">
                  <c:v>30.725999999999999</c:v>
                </c:pt>
                <c:pt idx="30728">
                  <c:v>30.727</c:v>
                </c:pt>
                <c:pt idx="30729">
                  <c:v>30.728000000000002</c:v>
                </c:pt>
                <c:pt idx="30730">
                  <c:v>30.728999999999999</c:v>
                </c:pt>
                <c:pt idx="30731">
                  <c:v>30.73</c:v>
                </c:pt>
                <c:pt idx="30732">
                  <c:v>30.731000000000002</c:v>
                </c:pt>
                <c:pt idx="30733">
                  <c:v>30.731999999999999</c:v>
                </c:pt>
                <c:pt idx="30734">
                  <c:v>30.733000000000001</c:v>
                </c:pt>
                <c:pt idx="30735">
                  <c:v>30.734000000000002</c:v>
                </c:pt>
                <c:pt idx="30736">
                  <c:v>30.734999999999999</c:v>
                </c:pt>
                <c:pt idx="30737">
                  <c:v>30.736000000000001</c:v>
                </c:pt>
                <c:pt idx="30738">
                  <c:v>30.736999999999998</c:v>
                </c:pt>
                <c:pt idx="30739">
                  <c:v>30.738</c:v>
                </c:pt>
                <c:pt idx="30740">
                  <c:v>30.739000000000001</c:v>
                </c:pt>
                <c:pt idx="30741">
                  <c:v>30.74</c:v>
                </c:pt>
                <c:pt idx="30742">
                  <c:v>30.741</c:v>
                </c:pt>
                <c:pt idx="30743">
                  <c:v>30.742000000000001</c:v>
                </c:pt>
                <c:pt idx="30744">
                  <c:v>30.742999999999999</c:v>
                </c:pt>
                <c:pt idx="30745">
                  <c:v>30.744</c:v>
                </c:pt>
                <c:pt idx="30746">
                  <c:v>30.745000000000001</c:v>
                </c:pt>
                <c:pt idx="30747">
                  <c:v>30.745999999999999</c:v>
                </c:pt>
                <c:pt idx="30748">
                  <c:v>30.747</c:v>
                </c:pt>
                <c:pt idx="30749">
                  <c:v>30.748000000000001</c:v>
                </c:pt>
                <c:pt idx="30750">
                  <c:v>30.748999999999999</c:v>
                </c:pt>
                <c:pt idx="30751">
                  <c:v>30.75</c:v>
                </c:pt>
                <c:pt idx="30752">
                  <c:v>30.751000000000001</c:v>
                </c:pt>
                <c:pt idx="30753">
                  <c:v>30.751999999999999</c:v>
                </c:pt>
                <c:pt idx="30754">
                  <c:v>30.753</c:v>
                </c:pt>
                <c:pt idx="30755">
                  <c:v>30.754000000000001</c:v>
                </c:pt>
                <c:pt idx="30756">
                  <c:v>30.754999999999999</c:v>
                </c:pt>
                <c:pt idx="30757">
                  <c:v>30.756</c:v>
                </c:pt>
                <c:pt idx="30758">
                  <c:v>30.757000000000001</c:v>
                </c:pt>
                <c:pt idx="30759">
                  <c:v>30.757999999999999</c:v>
                </c:pt>
                <c:pt idx="30760">
                  <c:v>30.759</c:v>
                </c:pt>
                <c:pt idx="30761">
                  <c:v>30.76</c:v>
                </c:pt>
                <c:pt idx="30762">
                  <c:v>30.760999999999999</c:v>
                </c:pt>
                <c:pt idx="30763">
                  <c:v>30.762</c:v>
                </c:pt>
                <c:pt idx="30764">
                  <c:v>30.763000000000002</c:v>
                </c:pt>
                <c:pt idx="30765">
                  <c:v>30.763999999999999</c:v>
                </c:pt>
                <c:pt idx="30766">
                  <c:v>30.765000000000001</c:v>
                </c:pt>
                <c:pt idx="30767">
                  <c:v>30.765999999999998</c:v>
                </c:pt>
                <c:pt idx="30768">
                  <c:v>30.766999999999999</c:v>
                </c:pt>
                <c:pt idx="30769">
                  <c:v>30.768000000000001</c:v>
                </c:pt>
                <c:pt idx="30770">
                  <c:v>30.768999999999998</c:v>
                </c:pt>
                <c:pt idx="30771">
                  <c:v>30.77</c:v>
                </c:pt>
                <c:pt idx="30772">
                  <c:v>30.771000000000001</c:v>
                </c:pt>
                <c:pt idx="30773">
                  <c:v>30.771999999999998</c:v>
                </c:pt>
                <c:pt idx="30774">
                  <c:v>30.773</c:v>
                </c:pt>
                <c:pt idx="30775">
                  <c:v>30.774000000000001</c:v>
                </c:pt>
                <c:pt idx="30776">
                  <c:v>30.774999999999999</c:v>
                </c:pt>
                <c:pt idx="30777">
                  <c:v>30.776</c:v>
                </c:pt>
                <c:pt idx="30778">
                  <c:v>30.777000000000001</c:v>
                </c:pt>
                <c:pt idx="30779">
                  <c:v>30.777999999999999</c:v>
                </c:pt>
                <c:pt idx="30780">
                  <c:v>30.779</c:v>
                </c:pt>
                <c:pt idx="30781">
                  <c:v>30.78</c:v>
                </c:pt>
                <c:pt idx="30782">
                  <c:v>30.780999999999999</c:v>
                </c:pt>
                <c:pt idx="30783">
                  <c:v>30.782</c:v>
                </c:pt>
                <c:pt idx="30784">
                  <c:v>30.783000000000001</c:v>
                </c:pt>
                <c:pt idx="30785">
                  <c:v>30.783999999999999</c:v>
                </c:pt>
                <c:pt idx="30786">
                  <c:v>30.785</c:v>
                </c:pt>
                <c:pt idx="30787">
                  <c:v>30.786000000000001</c:v>
                </c:pt>
                <c:pt idx="30788">
                  <c:v>30.786999999999999</c:v>
                </c:pt>
                <c:pt idx="30789">
                  <c:v>30.788</c:v>
                </c:pt>
                <c:pt idx="30790">
                  <c:v>30.789000000000001</c:v>
                </c:pt>
                <c:pt idx="30791">
                  <c:v>30.79</c:v>
                </c:pt>
                <c:pt idx="30792">
                  <c:v>30.791</c:v>
                </c:pt>
                <c:pt idx="30793">
                  <c:v>30.792000000000002</c:v>
                </c:pt>
                <c:pt idx="30794">
                  <c:v>30.792999999999999</c:v>
                </c:pt>
                <c:pt idx="30795">
                  <c:v>30.794</c:v>
                </c:pt>
                <c:pt idx="30796">
                  <c:v>30.795000000000002</c:v>
                </c:pt>
                <c:pt idx="30797">
                  <c:v>30.795999999999999</c:v>
                </c:pt>
                <c:pt idx="30798">
                  <c:v>30.797000000000001</c:v>
                </c:pt>
                <c:pt idx="30799">
                  <c:v>30.797999999999998</c:v>
                </c:pt>
                <c:pt idx="30800">
                  <c:v>30.798999999999999</c:v>
                </c:pt>
                <c:pt idx="30801">
                  <c:v>30.8</c:v>
                </c:pt>
                <c:pt idx="30802">
                  <c:v>30.800999999999998</c:v>
                </c:pt>
                <c:pt idx="30803">
                  <c:v>30.802</c:v>
                </c:pt>
                <c:pt idx="30804">
                  <c:v>30.803000000000001</c:v>
                </c:pt>
                <c:pt idx="30805">
                  <c:v>30.803999999999998</c:v>
                </c:pt>
                <c:pt idx="30806">
                  <c:v>30.805</c:v>
                </c:pt>
                <c:pt idx="30807">
                  <c:v>30.806000000000001</c:v>
                </c:pt>
                <c:pt idx="30808">
                  <c:v>30.806999999999999</c:v>
                </c:pt>
                <c:pt idx="30809">
                  <c:v>30.808</c:v>
                </c:pt>
                <c:pt idx="30810">
                  <c:v>30.809000000000001</c:v>
                </c:pt>
                <c:pt idx="30811">
                  <c:v>30.81</c:v>
                </c:pt>
                <c:pt idx="30812">
                  <c:v>30.811</c:v>
                </c:pt>
                <c:pt idx="30813">
                  <c:v>30.812000000000001</c:v>
                </c:pt>
                <c:pt idx="30814">
                  <c:v>30.812999999999999</c:v>
                </c:pt>
                <c:pt idx="30815">
                  <c:v>30.814</c:v>
                </c:pt>
                <c:pt idx="30816">
                  <c:v>30.815000000000001</c:v>
                </c:pt>
                <c:pt idx="30817">
                  <c:v>30.815999999999999</c:v>
                </c:pt>
                <c:pt idx="30818">
                  <c:v>30.817</c:v>
                </c:pt>
                <c:pt idx="30819">
                  <c:v>30.818000000000001</c:v>
                </c:pt>
                <c:pt idx="30820">
                  <c:v>30.818999999999999</c:v>
                </c:pt>
                <c:pt idx="30821">
                  <c:v>30.82</c:v>
                </c:pt>
                <c:pt idx="30822">
                  <c:v>30.821000000000002</c:v>
                </c:pt>
                <c:pt idx="30823">
                  <c:v>30.821999999999999</c:v>
                </c:pt>
                <c:pt idx="30824">
                  <c:v>30.823</c:v>
                </c:pt>
                <c:pt idx="30825">
                  <c:v>30.824000000000002</c:v>
                </c:pt>
                <c:pt idx="30826">
                  <c:v>30.824999999999999</c:v>
                </c:pt>
                <c:pt idx="30827">
                  <c:v>30.826000000000001</c:v>
                </c:pt>
                <c:pt idx="30828">
                  <c:v>30.827000000000002</c:v>
                </c:pt>
                <c:pt idx="30829">
                  <c:v>30.827999999999999</c:v>
                </c:pt>
                <c:pt idx="30830">
                  <c:v>30.829000000000001</c:v>
                </c:pt>
                <c:pt idx="30831">
                  <c:v>30.83</c:v>
                </c:pt>
                <c:pt idx="30832">
                  <c:v>30.831</c:v>
                </c:pt>
                <c:pt idx="30833">
                  <c:v>30.832000000000001</c:v>
                </c:pt>
                <c:pt idx="30834">
                  <c:v>30.832999999999998</c:v>
                </c:pt>
                <c:pt idx="30835">
                  <c:v>30.834</c:v>
                </c:pt>
                <c:pt idx="30836">
                  <c:v>30.835000000000001</c:v>
                </c:pt>
                <c:pt idx="30837">
                  <c:v>30.835999999999999</c:v>
                </c:pt>
                <c:pt idx="30838">
                  <c:v>30.837</c:v>
                </c:pt>
                <c:pt idx="30839">
                  <c:v>30.838000000000001</c:v>
                </c:pt>
                <c:pt idx="30840">
                  <c:v>30.838999999999999</c:v>
                </c:pt>
                <c:pt idx="30841">
                  <c:v>30.84</c:v>
                </c:pt>
                <c:pt idx="30842">
                  <c:v>30.841000000000001</c:v>
                </c:pt>
                <c:pt idx="30843">
                  <c:v>30.841999999999999</c:v>
                </c:pt>
                <c:pt idx="30844">
                  <c:v>30.843</c:v>
                </c:pt>
                <c:pt idx="30845">
                  <c:v>30.844000000000001</c:v>
                </c:pt>
                <c:pt idx="30846">
                  <c:v>30.844999999999999</c:v>
                </c:pt>
                <c:pt idx="30847">
                  <c:v>30.846</c:v>
                </c:pt>
                <c:pt idx="30848">
                  <c:v>30.847000000000001</c:v>
                </c:pt>
                <c:pt idx="30849">
                  <c:v>30.847999999999999</c:v>
                </c:pt>
                <c:pt idx="30850">
                  <c:v>30.849</c:v>
                </c:pt>
                <c:pt idx="30851">
                  <c:v>30.85</c:v>
                </c:pt>
                <c:pt idx="30852">
                  <c:v>30.850999999999999</c:v>
                </c:pt>
                <c:pt idx="30853">
                  <c:v>30.852</c:v>
                </c:pt>
                <c:pt idx="30854">
                  <c:v>30.853000000000002</c:v>
                </c:pt>
                <c:pt idx="30855">
                  <c:v>30.853999999999999</c:v>
                </c:pt>
                <c:pt idx="30856">
                  <c:v>30.855</c:v>
                </c:pt>
                <c:pt idx="30857">
                  <c:v>30.856000000000002</c:v>
                </c:pt>
                <c:pt idx="30858">
                  <c:v>30.856999999999999</c:v>
                </c:pt>
                <c:pt idx="30859">
                  <c:v>30.858000000000001</c:v>
                </c:pt>
                <c:pt idx="30860">
                  <c:v>30.859000000000002</c:v>
                </c:pt>
                <c:pt idx="30861">
                  <c:v>30.86</c:v>
                </c:pt>
                <c:pt idx="30862">
                  <c:v>30.861000000000001</c:v>
                </c:pt>
                <c:pt idx="30863">
                  <c:v>30.861999999999998</c:v>
                </c:pt>
                <c:pt idx="30864">
                  <c:v>30.863</c:v>
                </c:pt>
                <c:pt idx="30865">
                  <c:v>30.864000000000001</c:v>
                </c:pt>
                <c:pt idx="30866">
                  <c:v>30.864999999999998</c:v>
                </c:pt>
                <c:pt idx="30867">
                  <c:v>30.866</c:v>
                </c:pt>
                <c:pt idx="30868">
                  <c:v>30.867000000000001</c:v>
                </c:pt>
                <c:pt idx="30869">
                  <c:v>30.867999999999999</c:v>
                </c:pt>
                <c:pt idx="30870">
                  <c:v>30.869</c:v>
                </c:pt>
                <c:pt idx="30871">
                  <c:v>30.87</c:v>
                </c:pt>
                <c:pt idx="30872">
                  <c:v>30.870999999999999</c:v>
                </c:pt>
                <c:pt idx="30873">
                  <c:v>30.872</c:v>
                </c:pt>
                <c:pt idx="30874">
                  <c:v>30.873000000000001</c:v>
                </c:pt>
                <c:pt idx="30875">
                  <c:v>30.873999999999999</c:v>
                </c:pt>
                <c:pt idx="30876">
                  <c:v>30.875</c:v>
                </c:pt>
                <c:pt idx="30877">
                  <c:v>30.876000000000001</c:v>
                </c:pt>
                <c:pt idx="30878">
                  <c:v>30.876999999999999</c:v>
                </c:pt>
                <c:pt idx="30879">
                  <c:v>30.878</c:v>
                </c:pt>
                <c:pt idx="30880">
                  <c:v>30.879000000000001</c:v>
                </c:pt>
                <c:pt idx="30881">
                  <c:v>30.88</c:v>
                </c:pt>
                <c:pt idx="30882">
                  <c:v>30.881</c:v>
                </c:pt>
                <c:pt idx="30883">
                  <c:v>30.882000000000001</c:v>
                </c:pt>
                <c:pt idx="30884">
                  <c:v>30.882999999999999</c:v>
                </c:pt>
                <c:pt idx="30885">
                  <c:v>30.884</c:v>
                </c:pt>
                <c:pt idx="30886">
                  <c:v>30.885000000000002</c:v>
                </c:pt>
                <c:pt idx="30887">
                  <c:v>30.885999999999999</c:v>
                </c:pt>
                <c:pt idx="30888">
                  <c:v>30.887</c:v>
                </c:pt>
                <c:pt idx="30889">
                  <c:v>30.888000000000002</c:v>
                </c:pt>
                <c:pt idx="30890">
                  <c:v>30.888999999999999</c:v>
                </c:pt>
                <c:pt idx="30891">
                  <c:v>30.89</c:v>
                </c:pt>
                <c:pt idx="30892">
                  <c:v>30.890999999999998</c:v>
                </c:pt>
                <c:pt idx="30893">
                  <c:v>30.891999999999999</c:v>
                </c:pt>
                <c:pt idx="30894">
                  <c:v>30.893000000000001</c:v>
                </c:pt>
                <c:pt idx="30895">
                  <c:v>30.893999999999998</c:v>
                </c:pt>
                <c:pt idx="30896">
                  <c:v>30.895</c:v>
                </c:pt>
                <c:pt idx="30897">
                  <c:v>30.896000000000001</c:v>
                </c:pt>
                <c:pt idx="30898">
                  <c:v>30.896999999999998</c:v>
                </c:pt>
                <c:pt idx="30899">
                  <c:v>30.898</c:v>
                </c:pt>
                <c:pt idx="30900">
                  <c:v>30.899000000000001</c:v>
                </c:pt>
                <c:pt idx="30901">
                  <c:v>30.9</c:v>
                </c:pt>
                <c:pt idx="30902">
                  <c:v>30.901</c:v>
                </c:pt>
                <c:pt idx="30903">
                  <c:v>30.902000000000001</c:v>
                </c:pt>
                <c:pt idx="30904">
                  <c:v>30.902999999999999</c:v>
                </c:pt>
                <c:pt idx="30905">
                  <c:v>30.904</c:v>
                </c:pt>
                <c:pt idx="30906">
                  <c:v>30.905000000000001</c:v>
                </c:pt>
                <c:pt idx="30907">
                  <c:v>30.905999999999999</c:v>
                </c:pt>
                <c:pt idx="30908">
                  <c:v>30.907</c:v>
                </c:pt>
                <c:pt idx="30909">
                  <c:v>30.908000000000001</c:v>
                </c:pt>
                <c:pt idx="30910">
                  <c:v>30.908999999999999</c:v>
                </c:pt>
                <c:pt idx="30911">
                  <c:v>30.91</c:v>
                </c:pt>
                <c:pt idx="30912">
                  <c:v>30.911000000000001</c:v>
                </c:pt>
                <c:pt idx="30913">
                  <c:v>30.911999999999999</c:v>
                </c:pt>
                <c:pt idx="30914">
                  <c:v>30.913</c:v>
                </c:pt>
                <c:pt idx="30915">
                  <c:v>30.914000000000001</c:v>
                </c:pt>
                <c:pt idx="30916">
                  <c:v>30.914999999999999</c:v>
                </c:pt>
                <c:pt idx="30917">
                  <c:v>30.916</c:v>
                </c:pt>
                <c:pt idx="30918">
                  <c:v>30.917000000000002</c:v>
                </c:pt>
                <c:pt idx="30919">
                  <c:v>30.917999999999999</c:v>
                </c:pt>
                <c:pt idx="30920">
                  <c:v>30.919</c:v>
                </c:pt>
                <c:pt idx="30921">
                  <c:v>30.92</c:v>
                </c:pt>
                <c:pt idx="30922">
                  <c:v>30.920999999999999</c:v>
                </c:pt>
                <c:pt idx="30923">
                  <c:v>30.922000000000001</c:v>
                </c:pt>
                <c:pt idx="30924">
                  <c:v>30.922999999999998</c:v>
                </c:pt>
                <c:pt idx="30925">
                  <c:v>30.923999999999999</c:v>
                </c:pt>
                <c:pt idx="30926">
                  <c:v>30.925000000000001</c:v>
                </c:pt>
                <c:pt idx="30927">
                  <c:v>30.925999999999998</c:v>
                </c:pt>
                <c:pt idx="30928">
                  <c:v>30.927</c:v>
                </c:pt>
                <c:pt idx="30929">
                  <c:v>30.928000000000001</c:v>
                </c:pt>
                <c:pt idx="30930">
                  <c:v>30.928999999999998</c:v>
                </c:pt>
                <c:pt idx="30931">
                  <c:v>30.93</c:v>
                </c:pt>
                <c:pt idx="30932">
                  <c:v>30.931000000000001</c:v>
                </c:pt>
                <c:pt idx="30933">
                  <c:v>30.931999999999999</c:v>
                </c:pt>
                <c:pt idx="30934">
                  <c:v>30.933</c:v>
                </c:pt>
                <c:pt idx="30935">
                  <c:v>30.934000000000001</c:v>
                </c:pt>
                <c:pt idx="30936">
                  <c:v>30.934999999999999</c:v>
                </c:pt>
                <c:pt idx="30937">
                  <c:v>30.936</c:v>
                </c:pt>
                <c:pt idx="30938">
                  <c:v>30.937000000000001</c:v>
                </c:pt>
                <c:pt idx="30939">
                  <c:v>30.937999999999999</c:v>
                </c:pt>
                <c:pt idx="30940">
                  <c:v>30.939</c:v>
                </c:pt>
                <c:pt idx="30941">
                  <c:v>30.94</c:v>
                </c:pt>
                <c:pt idx="30942">
                  <c:v>30.940999999999999</c:v>
                </c:pt>
                <c:pt idx="30943">
                  <c:v>30.942</c:v>
                </c:pt>
                <c:pt idx="30944">
                  <c:v>30.943000000000001</c:v>
                </c:pt>
                <c:pt idx="30945">
                  <c:v>30.943999999999999</c:v>
                </c:pt>
                <c:pt idx="30946">
                  <c:v>30.945</c:v>
                </c:pt>
                <c:pt idx="30947">
                  <c:v>30.946000000000002</c:v>
                </c:pt>
                <c:pt idx="30948">
                  <c:v>30.946999999999999</c:v>
                </c:pt>
                <c:pt idx="30949">
                  <c:v>30.948</c:v>
                </c:pt>
                <c:pt idx="30950">
                  <c:v>30.949000000000002</c:v>
                </c:pt>
                <c:pt idx="30951">
                  <c:v>30.95</c:v>
                </c:pt>
                <c:pt idx="30952">
                  <c:v>30.951000000000001</c:v>
                </c:pt>
                <c:pt idx="30953">
                  <c:v>30.952000000000002</c:v>
                </c:pt>
                <c:pt idx="30954">
                  <c:v>30.952999999999999</c:v>
                </c:pt>
                <c:pt idx="30955">
                  <c:v>30.954000000000001</c:v>
                </c:pt>
                <c:pt idx="30956">
                  <c:v>30.954999999999998</c:v>
                </c:pt>
                <c:pt idx="30957">
                  <c:v>30.956</c:v>
                </c:pt>
                <c:pt idx="30958">
                  <c:v>30.957000000000001</c:v>
                </c:pt>
                <c:pt idx="30959">
                  <c:v>30.957999999999998</c:v>
                </c:pt>
                <c:pt idx="30960">
                  <c:v>30.959</c:v>
                </c:pt>
                <c:pt idx="30961">
                  <c:v>30.96</c:v>
                </c:pt>
                <c:pt idx="30962">
                  <c:v>30.960999999999999</c:v>
                </c:pt>
                <c:pt idx="30963">
                  <c:v>30.962</c:v>
                </c:pt>
                <c:pt idx="30964">
                  <c:v>30.963000000000001</c:v>
                </c:pt>
                <c:pt idx="30965">
                  <c:v>30.963999999999999</c:v>
                </c:pt>
                <c:pt idx="30966">
                  <c:v>30.965</c:v>
                </c:pt>
                <c:pt idx="30967">
                  <c:v>30.966000000000001</c:v>
                </c:pt>
                <c:pt idx="30968">
                  <c:v>30.966999999999999</c:v>
                </c:pt>
                <c:pt idx="30969">
                  <c:v>30.968</c:v>
                </c:pt>
                <c:pt idx="30970">
                  <c:v>30.969000000000001</c:v>
                </c:pt>
                <c:pt idx="30971">
                  <c:v>30.97</c:v>
                </c:pt>
                <c:pt idx="30972">
                  <c:v>30.971</c:v>
                </c:pt>
                <c:pt idx="30973">
                  <c:v>30.972000000000001</c:v>
                </c:pt>
                <c:pt idx="30974">
                  <c:v>30.972999999999999</c:v>
                </c:pt>
                <c:pt idx="30975">
                  <c:v>30.974</c:v>
                </c:pt>
                <c:pt idx="30976">
                  <c:v>30.975000000000001</c:v>
                </c:pt>
                <c:pt idx="30977">
                  <c:v>30.975999999999999</c:v>
                </c:pt>
                <c:pt idx="30978">
                  <c:v>30.977</c:v>
                </c:pt>
                <c:pt idx="30979">
                  <c:v>30.978000000000002</c:v>
                </c:pt>
                <c:pt idx="30980">
                  <c:v>30.978999999999999</c:v>
                </c:pt>
                <c:pt idx="30981">
                  <c:v>30.98</c:v>
                </c:pt>
                <c:pt idx="30982">
                  <c:v>30.981000000000002</c:v>
                </c:pt>
                <c:pt idx="30983">
                  <c:v>30.981999999999999</c:v>
                </c:pt>
                <c:pt idx="30984">
                  <c:v>30.983000000000001</c:v>
                </c:pt>
                <c:pt idx="30985">
                  <c:v>30.984000000000002</c:v>
                </c:pt>
                <c:pt idx="30986">
                  <c:v>30.984999999999999</c:v>
                </c:pt>
                <c:pt idx="30987">
                  <c:v>30.986000000000001</c:v>
                </c:pt>
                <c:pt idx="30988">
                  <c:v>30.986999999999998</c:v>
                </c:pt>
                <c:pt idx="30989">
                  <c:v>30.988</c:v>
                </c:pt>
                <c:pt idx="30990">
                  <c:v>30.989000000000001</c:v>
                </c:pt>
                <c:pt idx="30991">
                  <c:v>30.99</c:v>
                </c:pt>
                <c:pt idx="30992">
                  <c:v>30.991</c:v>
                </c:pt>
                <c:pt idx="30993">
                  <c:v>30.992000000000001</c:v>
                </c:pt>
                <c:pt idx="30994">
                  <c:v>30.992999999999999</c:v>
                </c:pt>
                <c:pt idx="30995">
                  <c:v>30.994</c:v>
                </c:pt>
                <c:pt idx="30996">
                  <c:v>30.995000000000001</c:v>
                </c:pt>
                <c:pt idx="30997">
                  <c:v>30.995999999999999</c:v>
                </c:pt>
                <c:pt idx="30998">
                  <c:v>30.997</c:v>
                </c:pt>
                <c:pt idx="30999">
                  <c:v>30.998000000000001</c:v>
                </c:pt>
                <c:pt idx="31000">
                  <c:v>30.998999999999999</c:v>
                </c:pt>
                <c:pt idx="31001">
                  <c:v>31</c:v>
                </c:pt>
                <c:pt idx="31002">
                  <c:v>31.001000000000001</c:v>
                </c:pt>
                <c:pt idx="31003">
                  <c:v>31.001999999999999</c:v>
                </c:pt>
                <c:pt idx="31004">
                  <c:v>31.003</c:v>
                </c:pt>
                <c:pt idx="31005">
                  <c:v>31.004000000000001</c:v>
                </c:pt>
                <c:pt idx="31006">
                  <c:v>31.004999999999999</c:v>
                </c:pt>
                <c:pt idx="31007">
                  <c:v>31.006</c:v>
                </c:pt>
                <c:pt idx="31008">
                  <c:v>31.007000000000001</c:v>
                </c:pt>
                <c:pt idx="31009">
                  <c:v>31.007999999999999</c:v>
                </c:pt>
                <c:pt idx="31010">
                  <c:v>31.009</c:v>
                </c:pt>
                <c:pt idx="31011">
                  <c:v>31.01</c:v>
                </c:pt>
                <c:pt idx="31012">
                  <c:v>31.010999999999999</c:v>
                </c:pt>
                <c:pt idx="31013">
                  <c:v>31.012</c:v>
                </c:pt>
                <c:pt idx="31014">
                  <c:v>31.013000000000002</c:v>
                </c:pt>
                <c:pt idx="31015">
                  <c:v>31.013999999999999</c:v>
                </c:pt>
                <c:pt idx="31016">
                  <c:v>31.015000000000001</c:v>
                </c:pt>
                <c:pt idx="31017">
                  <c:v>31.015999999999998</c:v>
                </c:pt>
                <c:pt idx="31018">
                  <c:v>31.016999999999999</c:v>
                </c:pt>
                <c:pt idx="31019">
                  <c:v>31.018000000000001</c:v>
                </c:pt>
                <c:pt idx="31020">
                  <c:v>31.018999999999998</c:v>
                </c:pt>
                <c:pt idx="31021">
                  <c:v>31.02</c:v>
                </c:pt>
                <c:pt idx="31022">
                  <c:v>31.021000000000001</c:v>
                </c:pt>
                <c:pt idx="31023">
                  <c:v>31.021999999999998</c:v>
                </c:pt>
                <c:pt idx="31024">
                  <c:v>31.023</c:v>
                </c:pt>
                <c:pt idx="31025">
                  <c:v>31.024000000000001</c:v>
                </c:pt>
                <c:pt idx="31026">
                  <c:v>31.024999999999999</c:v>
                </c:pt>
                <c:pt idx="31027">
                  <c:v>31.026</c:v>
                </c:pt>
                <c:pt idx="31028">
                  <c:v>31.027000000000001</c:v>
                </c:pt>
                <c:pt idx="31029">
                  <c:v>31.027999999999999</c:v>
                </c:pt>
                <c:pt idx="31030">
                  <c:v>31.029</c:v>
                </c:pt>
                <c:pt idx="31031">
                  <c:v>31.03</c:v>
                </c:pt>
                <c:pt idx="31032">
                  <c:v>31.030999999999999</c:v>
                </c:pt>
                <c:pt idx="31033">
                  <c:v>31.032</c:v>
                </c:pt>
                <c:pt idx="31034">
                  <c:v>31.033000000000001</c:v>
                </c:pt>
                <c:pt idx="31035">
                  <c:v>31.033999999999999</c:v>
                </c:pt>
                <c:pt idx="31036">
                  <c:v>31.035</c:v>
                </c:pt>
                <c:pt idx="31037">
                  <c:v>31.036000000000001</c:v>
                </c:pt>
                <c:pt idx="31038">
                  <c:v>31.036999999999999</c:v>
                </c:pt>
                <c:pt idx="31039">
                  <c:v>31.038</c:v>
                </c:pt>
                <c:pt idx="31040">
                  <c:v>31.039000000000001</c:v>
                </c:pt>
                <c:pt idx="31041">
                  <c:v>31.04</c:v>
                </c:pt>
                <c:pt idx="31042">
                  <c:v>31.041</c:v>
                </c:pt>
                <c:pt idx="31043">
                  <c:v>31.042000000000002</c:v>
                </c:pt>
                <c:pt idx="31044">
                  <c:v>31.042999999999999</c:v>
                </c:pt>
                <c:pt idx="31045">
                  <c:v>31.044</c:v>
                </c:pt>
                <c:pt idx="31046">
                  <c:v>31.045000000000002</c:v>
                </c:pt>
                <c:pt idx="31047">
                  <c:v>31.045999999999999</c:v>
                </c:pt>
                <c:pt idx="31048">
                  <c:v>31.047000000000001</c:v>
                </c:pt>
                <c:pt idx="31049">
                  <c:v>31.047999999999998</c:v>
                </c:pt>
                <c:pt idx="31050">
                  <c:v>31.048999999999999</c:v>
                </c:pt>
                <c:pt idx="31051">
                  <c:v>31.05</c:v>
                </c:pt>
                <c:pt idx="31052">
                  <c:v>31.050999999999998</c:v>
                </c:pt>
                <c:pt idx="31053">
                  <c:v>31.052</c:v>
                </c:pt>
                <c:pt idx="31054">
                  <c:v>31.053000000000001</c:v>
                </c:pt>
                <c:pt idx="31055">
                  <c:v>31.053999999999998</c:v>
                </c:pt>
                <c:pt idx="31056">
                  <c:v>31.055</c:v>
                </c:pt>
                <c:pt idx="31057">
                  <c:v>31.056000000000001</c:v>
                </c:pt>
                <c:pt idx="31058">
                  <c:v>31.056999999999999</c:v>
                </c:pt>
                <c:pt idx="31059">
                  <c:v>31.058</c:v>
                </c:pt>
                <c:pt idx="31060">
                  <c:v>31.059000000000001</c:v>
                </c:pt>
                <c:pt idx="31061">
                  <c:v>31.06</c:v>
                </c:pt>
                <c:pt idx="31062">
                  <c:v>31.061</c:v>
                </c:pt>
                <c:pt idx="31063">
                  <c:v>31.062000000000001</c:v>
                </c:pt>
                <c:pt idx="31064">
                  <c:v>31.062999999999999</c:v>
                </c:pt>
                <c:pt idx="31065">
                  <c:v>31.064</c:v>
                </c:pt>
                <c:pt idx="31066">
                  <c:v>31.065000000000001</c:v>
                </c:pt>
                <c:pt idx="31067">
                  <c:v>31.065999999999999</c:v>
                </c:pt>
                <c:pt idx="31068">
                  <c:v>31.067</c:v>
                </c:pt>
                <c:pt idx="31069">
                  <c:v>31.068000000000001</c:v>
                </c:pt>
                <c:pt idx="31070">
                  <c:v>31.068999999999999</c:v>
                </c:pt>
                <c:pt idx="31071">
                  <c:v>31.07</c:v>
                </c:pt>
                <c:pt idx="31072">
                  <c:v>31.071000000000002</c:v>
                </c:pt>
                <c:pt idx="31073">
                  <c:v>31.071999999999999</c:v>
                </c:pt>
                <c:pt idx="31074">
                  <c:v>31.073</c:v>
                </c:pt>
                <c:pt idx="31075">
                  <c:v>31.074000000000002</c:v>
                </c:pt>
                <c:pt idx="31076">
                  <c:v>31.074999999999999</c:v>
                </c:pt>
                <c:pt idx="31077">
                  <c:v>31.076000000000001</c:v>
                </c:pt>
                <c:pt idx="31078">
                  <c:v>31.077000000000002</c:v>
                </c:pt>
                <c:pt idx="31079">
                  <c:v>31.077999999999999</c:v>
                </c:pt>
                <c:pt idx="31080">
                  <c:v>31.079000000000001</c:v>
                </c:pt>
                <c:pt idx="31081">
                  <c:v>31.08</c:v>
                </c:pt>
                <c:pt idx="31082">
                  <c:v>31.081</c:v>
                </c:pt>
                <c:pt idx="31083">
                  <c:v>31.082000000000001</c:v>
                </c:pt>
                <c:pt idx="31084">
                  <c:v>31.082999999999998</c:v>
                </c:pt>
                <c:pt idx="31085">
                  <c:v>31.084</c:v>
                </c:pt>
                <c:pt idx="31086">
                  <c:v>31.085000000000001</c:v>
                </c:pt>
                <c:pt idx="31087">
                  <c:v>31.085999999999999</c:v>
                </c:pt>
                <c:pt idx="31088">
                  <c:v>31.087</c:v>
                </c:pt>
                <c:pt idx="31089">
                  <c:v>31.088000000000001</c:v>
                </c:pt>
                <c:pt idx="31090">
                  <c:v>31.088999999999999</c:v>
                </c:pt>
                <c:pt idx="31091">
                  <c:v>31.09</c:v>
                </c:pt>
                <c:pt idx="31092">
                  <c:v>31.091000000000001</c:v>
                </c:pt>
                <c:pt idx="31093">
                  <c:v>31.091999999999999</c:v>
                </c:pt>
                <c:pt idx="31094">
                  <c:v>31.093</c:v>
                </c:pt>
                <c:pt idx="31095">
                  <c:v>31.094000000000001</c:v>
                </c:pt>
                <c:pt idx="31096">
                  <c:v>31.094999999999999</c:v>
                </c:pt>
                <c:pt idx="31097">
                  <c:v>31.096</c:v>
                </c:pt>
                <c:pt idx="31098">
                  <c:v>31.097000000000001</c:v>
                </c:pt>
                <c:pt idx="31099">
                  <c:v>31.097999999999999</c:v>
                </c:pt>
                <c:pt idx="31100">
                  <c:v>31.099</c:v>
                </c:pt>
                <c:pt idx="31101">
                  <c:v>31.1</c:v>
                </c:pt>
                <c:pt idx="31102">
                  <c:v>31.100999999999999</c:v>
                </c:pt>
                <c:pt idx="31103">
                  <c:v>31.102</c:v>
                </c:pt>
                <c:pt idx="31104">
                  <c:v>31.103000000000002</c:v>
                </c:pt>
                <c:pt idx="31105">
                  <c:v>31.103999999999999</c:v>
                </c:pt>
                <c:pt idx="31106">
                  <c:v>31.105</c:v>
                </c:pt>
                <c:pt idx="31107">
                  <c:v>31.106000000000002</c:v>
                </c:pt>
                <c:pt idx="31108">
                  <c:v>31.106999999999999</c:v>
                </c:pt>
                <c:pt idx="31109">
                  <c:v>31.108000000000001</c:v>
                </c:pt>
                <c:pt idx="31110">
                  <c:v>31.109000000000002</c:v>
                </c:pt>
                <c:pt idx="31111">
                  <c:v>31.11</c:v>
                </c:pt>
                <c:pt idx="31112">
                  <c:v>31.111000000000001</c:v>
                </c:pt>
                <c:pt idx="31113">
                  <c:v>31.111999999999998</c:v>
                </c:pt>
                <c:pt idx="31114">
                  <c:v>31.113</c:v>
                </c:pt>
                <c:pt idx="31115">
                  <c:v>31.114000000000001</c:v>
                </c:pt>
                <c:pt idx="31116">
                  <c:v>31.114999999999998</c:v>
                </c:pt>
                <c:pt idx="31117">
                  <c:v>31.116</c:v>
                </c:pt>
                <c:pt idx="31118">
                  <c:v>31.117000000000001</c:v>
                </c:pt>
                <c:pt idx="31119">
                  <c:v>31.117999999999999</c:v>
                </c:pt>
                <c:pt idx="31120">
                  <c:v>31.119</c:v>
                </c:pt>
                <c:pt idx="31121">
                  <c:v>31.12</c:v>
                </c:pt>
                <c:pt idx="31122">
                  <c:v>31.120999999999999</c:v>
                </c:pt>
                <c:pt idx="31123">
                  <c:v>31.122</c:v>
                </c:pt>
                <c:pt idx="31124">
                  <c:v>31.123000000000001</c:v>
                </c:pt>
                <c:pt idx="31125">
                  <c:v>31.123999999999999</c:v>
                </c:pt>
                <c:pt idx="31126">
                  <c:v>31.125</c:v>
                </c:pt>
                <c:pt idx="31127">
                  <c:v>31.126000000000001</c:v>
                </c:pt>
                <c:pt idx="31128">
                  <c:v>31.126999999999999</c:v>
                </c:pt>
                <c:pt idx="31129">
                  <c:v>31.128</c:v>
                </c:pt>
                <c:pt idx="31130">
                  <c:v>31.129000000000001</c:v>
                </c:pt>
                <c:pt idx="31131">
                  <c:v>31.13</c:v>
                </c:pt>
                <c:pt idx="31132">
                  <c:v>31.131</c:v>
                </c:pt>
                <c:pt idx="31133">
                  <c:v>31.132000000000001</c:v>
                </c:pt>
                <c:pt idx="31134">
                  <c:v>31.132999999999999</c:v>
                </c:pt>
                <c:pt idx="31135">
                  <c:v>31.134</c:v>
                </c:pt>
                <c:pt idx="31136">
                  <c:v>31.135000000000002</c:v>
                </c:pt>
                <c:pt idx="31137">
                  <c:v>31.135999999999999</c:v>
                </c:pt>
                <c:pt idx="31138">
                  <c:v>31.137</c:v>
                </c:pt>
                <c:pt idx="31139">
                  <c:v>31.138000000000002</c:v>
                </c:pt>
                <c:pt idx="31140">
                  <c:v>31.138999999999999</c:v>
                </c:pt>
                <c:pt idx="31141">
                  <c:v>31.14</c:v>
                </c:pt>
                <c:pt idx="31142">
                  <c:v>31.140999999999998</c:v>
                </c:pt>
                <c:pt idx="31143">
                  <c:v>31.141999999999999</c:v>
                </c:pt>
                <c:pt idx="31144">
                  <c:v>31.143000000000001</c:v>
                </c:pt>
                <c:pt idx="31145">
                  <c:v>31.143999999999998</c:v>
                </c:pt>
                <c:pt idx="31146">
                  <c:v>31.145</c:v>
                </c:pt>
                <c:pt idx="31147">
                  <c:v>31.146000000000001</c:v>
                </c:pt>
                <c:pt idx="31148">
                  <c:v>31.146999999999998</c:v>
                </c:pt>
                <c:pt idx="31149">
                  <c:v>31.148</c:v>
                </c:pt>
                <c:pt idx="31150">
                  <c:v>31.149000000000001</c:v>
                </c:pt>
                <c:pt idx="31151">
                  <c:v>31.15</c:v>
                </c:pt>
                <c:pt idx="31152">
                  <c:v>31.151</c:v>
                </c:pt>
                <c:pt idx="31153">
                  <c:v>31.152000000000001</c:v>
                </c:pt>
                <c:pt idx="31154">
                  <c:v>31.152999999999999</c:v>
                </c:pt>
                <c:pt idx="31155">
                  <c:v>31.154</c:v>
                </c:pt>
                <c:pt idx="31156">
                  <c:v>31.155000000000001</c:v>
                </c:pt>
                <c:pt idx="31157">
                  <c:v>31.155999999999999</c:v>
                </c:pt>
                <c:pt idx="31158">
                  <c:v>31.157</c:v>
                </c:pt>
                <c:pt idx="31159">
                  <c:v>31.158000000000001</c:v>
                </c:pt>
                <c:pt idx="31160">
                  <c:v>31.158999999999999</c:v>
                </c:pt>
                <c:pt idx="31161">
                  <c:v>31.16</c:v>
                </c:pt>
                <c:pt idx="31162">
                  <c:v>31.161000000000001</c:v>
                </c:pt>
                <c:pt idx="31163">
                  <c:v>31.161999999999999</c:v>
                </c:pt>
                <c:pt idx="31164">
                  <c:v>31.163</c:v>
                </c:pt>
                <c:pt idx="31165">
                  <c:v>31.164000000000001</c:v>
                </c:pt>
                <c:pt idx="31166">
                  <c:v>31.164999999999999</c:v>
                </c:pt>
                <c:pt idx="31167">
                  <c:v>31.166</c:v>
                </c:pt>
                <c:pt idx="31168">
                  <c:v>31.167000000000002</c:v>
                </c:pt>
                <c:pt idx="31169">
                  <c:v>31.167999999999999</c:v>
                </c:pt>
                <c:pt idx="31170">
                  <c:v>31.169</c:v>
                </c:pt>
                <c:pt idx="31171">
                  <c:v>31.17</c:v>
                </c:pt>
                <c:pt idx="31172">
                  <c:v>31.170999999999999</c:v>
                </c:pt>
                <c:pt idx="31173">
                  <c:v>31.172000000000001</c:v>
                </c:pt>
                <c:pt idx="31174">
                  <c:v>31.172999999999998</c:v>
                </c:pt>
                <c:pt idx="31175">
                  <c:v>31.173999999999999</c:v>
                </c:pt>
                <c:pt idx="31176">
                  <c:v>31.175000000000001</c:v>
                </c:pt>
                <c:pt idx="31177">
                  <c:v>31.175999999999998</c:v>
                </c:pt>
                <c:pt idx="31178">
                  <c:v>31.177</c:v>
                </c:pt>
                <c:pt idx="31179">
                  <c:v>31.178000000000001</c:v>
                </c:pt>
                <c:pt idx="31180">
                  <c:v>31.178999999999998</c:v>
                </c:pt>
                <c:pt idx="31181">
                  <c:v>31.18</c:v>
                </c:pt>
                <c:pt idx="31182">
                  <c:v>31.181000000000001</c:v>
                </c:pt>
                <c:pt idx="31183">
                  <c:v>31.181999999999999</c:v>
                </c:pt>
                <c:pt idx="31184">
                  <c:v>31.183</c:v>
                </c:pt>
                <c:pt idx="31185">
                  <c:v>31.184000000000001</c:v>
                </c:pt>
                <c:pt idx="31186">
                  <c:v>31.184999999999999</c:v>
                </c:pt>
                <c:pt idx="31187">
                  <c:v>31.186</c:v>
                </c:pt>
                <c:pt idx="31188">
                  <c:v>31.187000000000001</c:v>
                </c:pt>
                <c:pt idx="31189">
                  <c:v>31.187999999999999</c:v>
                </c:pt>
                <c:pt idx="31190">
                  <c:v>31.189</c:v>
                </c:pt>
                <c:pt idx="31191">
                  <c:v>31.19</c:v>
                </c:pt>
                <c:pt idx="31192">
                  <c:v>31.190999999999999</c:v>
                </c:pt>
                <c:pt idx="31193">
                  <c:v>31.192</c:v>
                </c:pt>
                <c:pt idx="31194">
                  <c:v>31.193000000000001</c:v>
                </c:pt>
                <c:pt idx="31195">
                  <c:v>31.193999999999999</c:v>
                </c:pt>
                <c:pt idx="31196">
                  <c:v>31.195</c:v>
                </c:pt>
                <c:pt idx="31197">
                  <c:v>31.196000000000002</c:v>
                </c:pt>
                <c:pt idx="31198">
                  <c:v>31.196999999999999</c:v>
                </c:pt>
                <c:pt idx="31199">
                  <c:v>31.198</c:v>
                </c:pt>
                <c:pt idx="31200">
                  <c:v>31.199000000000002</c:v>
                </c:pt>
                <c:pt idx="31201">
                  <c:v>31.2</c:v>
                </c:pt>
                <c:pt idx="31202">
                  <c:v>31.201000000000001</c:v>
                </c:pt>
                <c:pt idx="31203">
                  <c:v>31.202000000000002</c:v>
                </c:pt>
                <c:pt idx="31204">
                  <c:v>31.202999999999999</c:v>
                </c:pt>
                <c:pt idx="31205">
                  <c:v>31.204000000000001</c:v>
                </c:pt>
                <c:pt idx="31206">
                  <c:v>31.204999999999998</c:v>
                </c:pt>
                <c:pt idx="31207">
                  <c:v>31.206</c:v>
                </c:pt>
                <c:pt idx="31208">
                  <c:v>31.207000000000001</c:v>
                </c:pt>
                <c:pt idx="31209">
                  <c:v>31.207999999999998</c:v>
                </c:pt>
                <c:pt idx="31210">
                  <c:v>31.209</c:v>
                </c:pt>
                <c:pt idx="31211">
                  <c:v>31.21</c:v>
                </c:pt>
                <c:pt idx="31212">
                  <c:v>31.210999999999999</c:v>
                </c:pt>
                <c:pt idx="31213">
                  <c:v>31.212</c:v>
                </c:pt>
                <c:pt idx="31214">
                  <c:v>31.213000000000001</c:v>
                </c:pt>
                <c:pt idx="31215">
                  <c:v>31.213999999999999</c:v>
                </c:pt>
                <c:pt idx="31216">
                  <c:v>31.215</c:v>
                </c:pt>
                <c:pt idx="31217">
                  <c:v>31.216000000000001</c:v>
                </c:pt>
                <c:pt idx="31218">
                  <c:v>31.216999999999999</c:v>
                </c:pt>
                <c:pt idx="31219">
                  <c:v>31.218</c:v>
                </c:pt>
                <c:pt idx="31220">
                  <c:v>31.219000000000001</c:v>
                </c:pt>
                <c:pt idx="31221">
                  <c:v>31.22</c:v>
                </c:pt>
                <c:pt idx="31222">
                  <c:v>31.221</c:v>
                </c:pt>
                <c:pt idx="31223">
                  <c:v>31.222000000000001</c:v>
                </c:pt>
                <c:pt idx="31224">
                  <c:v>31.222999999999999</c:v>
                </c:pt>
                <c:pt idx="31225">
                  <c:v>31.224</c:v>
                </c:pt>
                <c:pt idx="31226">
                  <c:v>31.225000000000001</c:v>
                </c:pt>
                <c:pt idx="31227">
                  <c:v>31.225999999999999</c:v>
                </c:pt>
                <c:pt idx="31228">
                  <c:v>31.227</c:v>
                </c:pt>
                <c:pt idx="31229">
                  <c:v>31.228000000000002</c:v>
                </c:pt>
                <c:pt idx="31230">
                  <c:v>31.228999999999999</c:v>
                </c:pt>
                <c:pt idx="31231">
                  <c:v>31.23</c:v>
                </c:pt>
                <c:pt idx="31232">
                  <c:v>31.231000000000002</c:v>
                </c:pt>
                <c:pt idx="31233">
                  <c:v>31.231999999999999</c:v>
                </c:pt>
                <c:pt idx="31234">
                  <c:v>31.233000000000001</c:v>
                </c:pt>
                <c:pt idx="31235">
                  <c:v>31.234000000000002</c:v>
                </c:pt>
                <c:pt idx="31236">
                  <c:v>31.234999999999999</c:v>
                </c:pt>
                <c:pt idx="31237">
                  <c:v>31.236000000000001</c:v>
                </c:pt>
                <c:pt idx="31238">
                  <c:v>31.236999999999998</c:v>
                </c:pt>
                <c:pt idx="31239">
                  <c:v>31.238</c:v>
                </c:pt>
                <c:pt idx="31240">
                  <c:v>31.239000000000001</c:v>
                </c:pt>
                <c:pt idx="31241">
                  <c:v>31.24</c:v>
                </c:pt>
                <c:pt idx="31242">
                  <c:v>31.241</c:v>
                </c:pt>
                <c:pt idx="31243">
                  <c:v>31.242000000000001</c:v>
                </c:pt>
                <c:pt idx="31244">
                  <c:v>31.242999999999999</c:v>
                </c:pt>
                <c:pt idx="31245">
                  <c:v>31.244</c:v>
                </c:pt>
                <c:pt idx="31246">
                  <c:v>31.245000000000001</c:v>
                </c:pt>
                <c:pt idx="31247">
                  <c:v>31.245999999999999</c:v>
                </c:pt>
                <c:pt idx="31248">
                  <c:v>31.247</c:v>
                </c:pt>
                <c:pt idx="31249">
                  <c:v>31.248000000000001</c:v>
                </c:pt>
                <c:pt idx="31250">
                  <c:v>31.248999999999999</c:v>
                </c:pt>
                <c:pt idx="31251">
                  <c:v>31.25</c:v>
                </c:pt>
                <c:pt idx="31252">
                  <c:v>31.251000000000001</c:v>
                </c:pt>
                <c:pt idx="31253">
                  <c:v>31.251999999999999</c:v>
                </c:pt>
                <c:pt idx="31254">
                  <c:v>31.253</c:v>
                </c:pt>
                <c:pt idx="31255">
                  <c:v>31.254000000000001</c:v>
                </c:pt>
                <c:pt idx="31256">
                  <c:v>31.254999999999999</c:v>
                </c:pt>
                <c:pt idx="31257">
                  <c:v>31.256</c:v>
                </c:pt>
                <c:pt idx="31258">
                  <c:v>31.257000000000001</c:v>
                </c:pt>
                <c:pt idx="31259">
                  <c:v>31.257999999999999</c:v>
                </c:pt>
                <c:pt idx="31260">
                  <c:v>31.259</c:v>
                </c:pt>
                <c:pt idx="31261">
                  <c:v>31.26</c:v>
                </c:pt>
                <c:pt idx="31262">
                  <c:v>31.260999999999999</c:v>
                </c:pt>
                <c:pt idx="31263">
                  <c:v>31.262</c:v>
                </c:pt>
                <c:pt idx="31264">
                  <c:v>31.263000000000002</c:v>
                </c:pt>
                <c:pt idx="31265">
                  <c:v>31.263999999999999</c:v>
                </c:pt>
                <c:pt idx="31266">
                  <c:v>31.265000000000001</c:v>
                </c:pt>
                <c:pt idx="31267">
                  <c:v>31.265999999999998</c:v>
                </c:pt>
                <c:pt idx="31268">
                  <c:v>31.266999999999999</c:v>
                </c:pt>
                <c:pt idx="31269">
                  <c:v>31.268000000000001</c:v>
                </c:pt>
                <c:pt idx="31270">
                  <c:v>31.268999999999998</c:v>
                </c:pt>
                <c:pt idx="31271">
                  <c:v>31.27</c:v>
                </c:pt>
                <c:pt idx="31272">
                  <c:v>31.271000000000001</c:v>
                </c:pt>
                <c:pt idx="31273">
                  <c:v>31.271999999999998</c:v>
                </c:pt>
                <c:pt idx="31274">
                  <c:v>31.273</c:v>
                </c:pt>
                <c:pt idx="31275">
                  <c:v>31.274000000000001</c:v>
                </c:pt>
                <c:pt idx="31276">
                  <c:v>31.274999999999999</c:v>
                </c:pt>
                <c:pt idx="31277">
                  <c:v>31.276</c:v>
                </c:pt>
                <c:pt idx="31278">
                  <c:v>31.277000000000001</c:v>
                </c:pt>
                <c:pt idx="31279">
                  <c:v>31.277999999999999</c:v>
                </c:pt>
                <c:pt idx="31280">
                  <c:v>31.279</c:v>
                </c:pt>
                <c:pt idx="31281">
                  <c:v>31.28</c:v>
                </c:pt>
                <c:pt idx="31282">
                  <c:v>31.280999999999999</c:v>
                </c:pt>
                <c:pt idx="31283">
                  <c:v>31.282</c:v>
                </c:pt>
                <c:pt idx="31284">
                  <c:v>31.283000000000001</c:v>
                </c:pt>
                <c:pt idx="31285">
                  <c:v>31.283999999999999</c:v>
                </c:pt>
                <c:pt idx="31286">
                  <c:v>31.285</c:v>
                </c:pt>
                <c:pt idx="31287">
                  <c:v>31.286000000000001</c:v>
                </c:pt>
                <c:pt idx="31288">
                  <c:v>31.286999999999999</c:v>
                </c:pt>
                <c:pt idx="31289">
                  <c:v>31.288</c:v>
                </c:pt>
                <c:pt idx="31290">
                  <c:v>31.289000000000001</c:v>
                </c:pt>
                <c:pt idx="31291">
                  <c:v>31.29</c:v>
                </c:pt>
                <c:pt idx="31292">
                  <c:v>31.291</c:v>
                </c:pt>
                <c:pt idx="31293">
                  <c:v>31.292000000000002</c:v>
                </c:pt>
                <c:pt idx="31294">
                  <c:v>31.292999999999999</c:v>
                </c:pt>
                <c:pt idx="31295">
                  <c:v>31.294</c:v>
                </c:pt>
                <c:pt idx="31296">
                  <c:v>31.295000000000002</c:v>
                </c:pt>
                <c:pt idx="31297">
                  <c:v>31.295999999999999</c:v>
                </c:pt>
                <c:pt idx="31298">
                  <c:v>31.297000000000001</c:v>
                </c:pt>
                <c:pt idx="31299">
                  <c:v>31.297999999999998</c:v>
                </c:pt>
                <c:pt idx="31300">
                  <c:v>31.298999999999999</c:v>
                </c:pt>
                <c:pt idx="31301">
                  <c:v>31.3</c:v>
                </c:pt>
                <c:pt idx="31302">
                  <c:v>31.300999999999998</c:v>
                </c:pt>
                <c:pt idx="31303">
                  <c:v>31.302</c:v>
                </c:pt>
                <c:pt idx="31304">
                  <c:v>31.303000000000001</c:v>
                </c:pt>
                <c:pt idx="31305">
                  <c:v>31.303999999999998</c:v>
                </c:pt>
                <c:pt idx="31306">
                  <c:v>31.305</c:v>
                </c:pt>
                <c:pt idx="31307">
                  <c:v>31.306000000000001</c:v>
                </c:pt>
                <c:pt idx="31308">
                  <c:v>31.306999999999999</c:v>
                </c:pt>
                <c:pt idx="31309">
                  <c:v>31.308</c:v>
                </c:pt>
                <c:pt idx="31310">
                  <c:v>31.309000000000001</c:v>
                </c:pt>
                <c:pt idx="31311">
                  <c:v>31.31</c:v>
                </c:pt>
                <c:pt idx="31312">
                  <c:v>31.311</c:v>
                </c:pt>
                <c:pt idx="31313">
                  <c:v>31.312000000000001</c:v>
                </c:pt>
                <c:pt idx="31314">
                  <c:v>31.312999999999999</c:v>
                </c:pt>
                <c:pt idx="31315">
                  <c:v>31.314</c:v>
                </c:pt>
                <c:pt idx="31316">
                  <c:v>31.315000000000001</c:v>
                </c:pt>
                <c:pt idx="31317">
                  <c:v>31.315999999999999</c:v>
                </c:pt>
                <c:pt idx="31318">
                  <c:v>31.317</c:v>
                </c:pt>
                <c:pt idx="31319">
                  <c:v>31.318000000000001</c:v>
                </c:pt>
                <c:pt idx="31320">
                  <c:v>31.318999999999999</c:v>
                </c:pt>
                <c:pt idx="31321">
                  <c:v>31.32</c:v>
                </c:pt>
                <c:pt idx="31322">
                  <c:v>31.321000000000002</c:v>
                </c:pt>
                <c:pt idx="31323">
                  <c:v>31.321999999999999</c:v>
                </c:pt>
                <c:pt idx="31324">
                  <c:v>31.323</c:v>
                </c:pt>
                <c:pt idx="31325">
                  <c:v>31.324000000000002</c:v>
                </c:pt>
                <c:pt idx="31326">
                  <c:v>31.324999999999999</c:v>
                </c:pt>
                <c:pt idx="31327">
                  <c:v>31.326000000000001</c:v>
                </c:pt>
                <c:pt idx="31328">
                  <c:v>31.327000000000002</c:v>
                </c:pt>
                <c:pt idx="31329">
                  <c:v>31.327999999999999</c:v>
                </c:pt>
                <c:pt idx="31330">
                  <c:v>31.329000000000001</c:v>
                </c:pt>
                <c:pt idx="31331">
                  <c:v>31.33</c:v>
                </c:pt>
                <c:pt idx="31332">
                  <c:v>31.331</c:v>
                </c:pt>
                <c:pt idx="31333">
                  <c:v>31.332000000000001</c:v>
                </c:pt>
                <c:pt idx="31334">
                  <c:v>31.332999999999998</c:v>
                </c:pt>
                <c:pt idx="31335">
                  <c:v>31.334</c:v>
                </c:pt>
                <c:pt idx="31336">
                  <c:v>31.335000000000001</c:v>
                </c:pt>
                <c:pt idx="31337">
                  <c:v>31.335999999999999</c:v>
                </c:pt>
                <c:pt idx="31338">
                  <c:v>31.337</c:v>
                </c:pt>
                <c:pt idx="31339">
                  <c:v>31.338000000000001</c:v>
                </c:pt>
                <c:pt idx="31340">
                  <c:v>31.338999999999999</c:v>
                </c:pt>
                <c:pt idx="31341">
                  <c:v>31.34</c:v>
                </c:pt>
                <c:pt idx="31342">
                  <c:v>31.341000000000001</c:v>
                </c:pt>
                <c:pt idx="31343">
                  <c:v>31.341999999999999</c:v>
                </c:pt>
                <c:pt idx="31344">
                  <c:v>31.343</c:v>
                </c:pt>
                <c:pt idx="31345">
                  <c:v>31.344000000000001</c:v>
                </c:pt>
                <c:pt idx="31346">
                  <c:v>31.344999999999999</c:v>
                </c:pt>
                <c:pt idx="31347">
                  <c:v>31.346</c:v>
                </c:pt>
                <c:pt idx="31348">
                  <c:v>31.347000000000001</c:v>
                </c:pt>
                <c:pt idx="31349">
                  <c:v>31.347999999999999</c:v>
                </c:pt>
                <c:pt idx="31350">
                  <c:v>31.349</c:v>
                </c:pt>
                <c:pt idx="31351">
                  <c:v>31.35</c:v>
                </c:pt>
                <c:pt idx="31352">
                  <c:v>31.350999999999999</c:v>
                </c:pt>
                <c:pt idx="31353">
                  <c:v>31.352</c:v>
                </c:pt>
                <c:pt idx="31354">
                  <c:v>31.353000000000002</c:v>
                </c:pt>
                <c:pt idx="31355">
                  <c:v>31.353999999999999</c:v>
                </c:pt>
                <c:pt idx="31356">
                  <c:v>31.355</c:v>
                </c:pt>
                <c:pt idx="31357">
                  <c:v>31.356000000000002</c:v>
                </c:pt>
                <c:pt idx="31358">
                  <c:v>31.356999999999999</c:v>
                </c:pt>
                <c:pt idx="31359">
                  <c:v>31.358000000000001</c:v>
                </c:pt>
                <c:pt idx="31360">
                  <c:v>31.359000000000002</c:v>
                </c:pt>
                <c:pt idx="31361">
                  <c:v>31.36</c:v>
                </c:pt>
                <c:pt idx="31362">
                  <c:v>31.361000000000001</c:v>
                </c:pt>
                <c:pt idx="31363">
                  <c:v>31.361999999999998</c:v>
                </c:pt>
                <c:pt idx="31364">
                  <c:v>31.363</c:v>
                </c:pt>
                <c:pt idx="31365">
                  <c:v>31.364000000000001</c:v>
                </c:pt>
                <c:pt idx="31366">
                  <c:v>31.364999999999998</c:v>
                </c:pt>
                <c:pt idx="31367">
                  <c:v>31.366</c:v>
                </c:pt>
                <c:pt idx="31368">
                  <c:v>31.367000000000001</c:v>
                </c:pt>
                <c:pt idx="31369">
                  <c:v>31.367999999999999</c:v>
                </c:pt>
                <c:pt idx="31370">
                  <c:v>31.369</c:v>
                </c:pt>
                <c:pt idx="31371">
                  <c:v>31.37</c:v>
                </c:pt>
                <c:pt idx="31372">
                  <c:v>31.370999999999999</c:v>
                </c:pt>
                <c:pt idx="31373">
                  <c:v>31.372</c:v>
                </c:pt>
                <c:pt idx="31374">
                  <c:v>31.373000000000001</c:v>
                </c:pt>
                <c:pt idx="31375">
                  <c:v>31.373999999999999</c:v>
                </c:pt>
                <c:pt idx="31376">
                  <c:v>31.375</c:v>
                </c:pt>
                <c:pt idx="31377">
                  <c:v>31.376000000000001</c:v>
                </c:pt>
                <c:pt idx="31378">
                  <c:v>31.376999999999999</c:v>
                </c:pt>
                <c:pt idx="31379">
                  <c:v>31.378</c:v>
                </c:pt>
                <c:pt idx="31380">
                  <c:v>31.379000000000001</c:v>
                </c:pt>
                <c:pt idx="31381">
                  <c:v>31.38</c:v>
                </c:pt>
                <c:pt idx="31382">
                  <c:v>31.381</c:v>
                </c:pt>
                <c:pt idx="31383">
                  <c:v>31.382000000000001</c:v>
                </c:pt>
                <c:pt idx="31384">
                  <c:v>31.382999999999999</c:v>
                </c:pt>
                <c:pt idx="31385">
                  <c:v>31.384</c:v>
                </c:pt>
                <c:pt idx="31386">
                  <c:v>31.385000000000002</c:v>
                </c:pt>
                <c:pt idx="31387">
                  <c:v>31.385999999999999</c:v>
                </c:pt>
                <c:pt idx="31388">
                  <c:v>31.387</c:v>
                </c:pt>
                <c:pt idx="31389">
                  <c:v>31.388000000000002</c:v>
                </c:pt>
                <c:pt idx="31390">
                  <c:v>31.388999999999999</c:v>
                </c:pt>
                <c:pt idx="31391">
                  <c:v>31.39</c:v>
                </c:pt>
                <c:pt idx="31392">
                  <c:v>31.390999999999998</c:v>
                </c:pt>
                <c:pt idx="31393">
                  <c:v>31.391999999999999</c:v>
                </c:pt>
                <c:pt idx="31394">
                  <c:v>31.393000000000001</c:v>
                </c:pt>
                <c:pt idx="31395">
                  <c:v>31.393999999999998</c:v>
                </c:pt>
                <c:pt idx="31396">
                  <c:v>31.395</c:v>
                </c:pt>
                <c:pt idx="31397">
                  <c:v>31.396000000000001</c:v>
                </c:pt>
                <c:pt idx="31398">
                  <c:v>31.396999999999998</c:v>
                </c:pt>
                <c:pt idx="31399">
                  <c:v>31.398</c:v>
                </c:pt>
                <c:pt idx="31400">
                  <c:v>31.399000000000001</c:v>
                </c:pt>
                <c:pt idx="31401">
                  <c:v>31.4</c:v>
                </c:pt>
                <c:pt idx="31402">
                  <c:v>31.401</c:v>
                </c:pt>
                <c:pt idx="31403">
                  <c:v>31.402000000000001</c:v>
                </c:pt>
                <c:pt idx="31404">
                  <c:v>31.402999999999999</c:v>
                </c:pt>
                <c:pt idx="31405">
                  <c:v>31.404</c:v>
                </c:pt>
                <c:pt idx="31406">
                  <c:v>31.405000000000001</c:v>
                </c:pt>
                <c:pt idx="31407">
                  <c:v>31.405999999999999</c:v>
                </c:pt>
                <c:pt idx="31408">
                  <c:v>31.407</c:v>
                </c:pt>
                <c:pt idx="31409">
                  <c:v>31.408000000000001</c:v>
                </c:pt>
                <c:pt idx="31410">
                  <c:v>31.408999999999999</c:v>
                </c:pt>
                <c:pt idx="31411">
                  <c:v>31.41</c:v>
                </c:pt>
                <c:pt idx="31412">
                  <c:v>31.411000000000001</c:v>
                </c:pt>
                <c:pt idx="31413">
                  <c:v>31.411999999999999</c:v>
                </c:pt>
                <c:pt idx="31414">
                  <c:v>31.413</c:v>
                </c:pt>
                <c:pt idx="31415">
                  <c:v>31.414000000000001</c:v>
                </c:pt>
                <c:pt idx="31416">
                  <c:v>31.414999999999999</c:v>
                </c:pt>
                <c:pt idx="31417">
                  <c:v>31.416</c:v>
                </c:pt>
                <c:pt idx="31418">
                  <c:v>31.417000000000002</c:v>
                </c:pt>
                <c:pt idx="31419">
                  <c:v>31.417999999999999</c:v>
                </c:pt>
                <c:pt idx="31420">
                  <c:v>31.419</c:v>
                </c:pt>
                <c:pt idx="31421">
                  <c:v>31.42</c:v>
                </c:pt>
                <c:pt idx="31422">
                  <c:v>31.420999999999999</c:v>
                </c:pt>
                <c:pt idx="31423">
                  <c:v>31.422000000000001</c:v>
                </c:pt>
                <c:pt idx="31424">
                  <c:v>31.422999999999998</c:v>
                </c:pt>
                <c:pt idx="31425">
                  <c:v>31.423999999999999</c:v>
                </c:pt>
                <c:pt idx="31426">
                  <c:v>31.425000000000001</c:v>
                </c:pt>
                <c:pt idx="31427">
                  <c:v>31.425999999999998</c:v>
                </c:pt>
                <c:pt idx="31428">
                  <c:v>31.427</c:v>
                </c:pt>
                <c:pt idx="31429">
                  <c:v>31.428000000000001</c:v>
                </c:pt>
                <c:pt idx="31430">
                  <c:v>31.428999999999998</c:v>
                </c:pt>
                <c:pt idx="31431">
                  <c:v>31.43</c:v>
                </c:pt>
                <c:pt idx="31432">
                  <c:v>31.431000000000001</c:v>
                </c:pt>
                <c:pt idx="31433">
                  <c:v>31.431999999999999</c:v>
                </c:pt>
                <c:pt idx="31434">
                  <c:v>31.433</c:v>
                </c:pt>
                <c:pt idx="31435">
                  <c:v>31.434000000000001</c:v>
                </c:pt>
                <c:pt idx="31436">
                  <c:v>31.434999999999999</c:v>
                </c:pt>
                <c:pt idx="31437">
                  <c:v>31.436</c:v>
                </c:pt>
                <c:pt idx="31438">
                  <c:v>31.437000000000001</c:v>
                </c:pt>
                <c:pt idx="31439">
                  <c:v>31.437999999999999</c:v>
                </c:pt>
                <c:pt idx="31440">
                  <c:v>31.439</c:v>
                </c:pt>
                <c:pt idx="31441">
                  <c:v>31.44</c:v>
                </c:pt>
                <c:pt idx="31442">
                  <c:v>31.440999999999999</c:v>
                </c:pt>
                <c:pt idx="31443">
                  <c:v>31.442</c:v>
                </c:pt>
                <c:pt idx="31444">
                  <c:v>31.443000000000001</c:v>
                </c:pt>
                <c:pt idx="31445">
                  <c:v>31.443999999999999</c:v>
                </c:pt>
                <c:pt idx="31446">
                  <c:v>31.445</c:v>
                </c:pt>
                <c:pt idx="31447">
                  <c:v>31.446000000000002</c:v>
                </c:pt>
                <c:pt idx="31448">
                  <c:v>31.446999999999999</c:v>
                </c:pt>
                <c:pt idx="31449">
                  <c:v>31.448</c:v>
                </c:pt>
                <c:pt idx="31450">
                  <c:v>31.449000000000002</c:v>
                </c:pt>
                <c:pt idx="31451">
                  <c:v>31.45</c:v>
                </c:pt>
                <c:pt idx="31452">
                  <c:v>31.451000000000001</c:v>
                </c:pt>
                <c:pt idx="31453">
                  <c:v>31.452000000000002</c:v>
                </c:pt>
                <c:pt idx="31454">
                  <c:v>31.452999999999999</c:v>
                </c:pt>
                <c:pt idx="31455">
                  <c:v>31.454000000000001</c:v>
                </c:pt>
                <c:pt idx="31456">
                  <c:v>31.454999999999998</c:v>
                </c:pt>
                <c:pt idx="31457">
                  <c:v>31.456</c:v>
                </c:pt>
                <c:pt idx="31458">
                  <c:v>31.457000000000001</c:v>
                </c:pt>
                <c:pt idx="31459">
                  <c:v>31.457999999999998</c:v>
                </c:pt>
                <c:pt idx="31460">
                  <c:v>31.459</c:v>
                </c:pt>
                <c:pt idx="31461">
                  <c:v>31.46</c:v>
                </c:pt>
                <c:pt idx="31462">
                  <c:v>31.460999999999999</c:v>
                </c:pt>
                <c:pt idx="31463">
                  <c:v>31.462</c:v>
                </c:pt>
                <c:pt idx="31464">
                  <c:v>31.463000000000001</c:v>
                </c:pt>
                <c:pt idx="31465">
                  <c:v>31.463999999999999</c:v>
                </c:pt>
                <c:pt idx="31466">
                  <c:v>31.465</c:v>
                </c:pt>
                <c:pt idx="31467">
                  <c:v>31.466000000000001</c:v>
                </c:pt>
                <c:pt idx="31468">
                  <c:v>31.466999999999999</c:v>
                </c:pt>
                <c:pt idx="31469">
                  <c:v>31.468</c:v>
                </c:pt>
                <c:pt idx="31470">
                  <c:v>31.469000000000001</c:v>
                </c:pt>
                <c:pt idx="31471">
                  <c:v>31.47</c:v>
                </c:pt>
                <c:pt idx="31472">
                  <c:v>31.471</c:v>
                </c:pt>
                <c:pt idx="31473">
                  <c:v>31.472000000000001</c:v>
                </c:pt>
                <c:pt idx="31474">
                  <c:v>31.472999999999999</c:v>
                </c:pt>
                <c:pt idx="31475">
                  <c:v>31.474</c:v>
                </c:pt>
                <c:pt idx="31476">
                  <c:v>31.475000000000001</c:v>
                </c:pt>
                <c:pt idx="31477">
                  <c:v>31.475999999999999</c:v>
                </c:pt>
                <c:pt idx="31478">
                  <c:v>31.477</c:v>
                </c:pt>
                <c:pt idx="31479">
                  <c:v>31.478000000000002</c:v>
                </c:pt>
                <c:pt idx="31480">
                  <c:v>31.478999999999999</c:v>
                </c:pt>
                <c:pt idx="31481">
                  <c:v>31.48</c:v>
                </c:pt>
                <c:pt idx="31482">
                  <c:v>31.481000000000002</c:v>
                </c:pt>
                <c:pt idx="31483">
                  <c:v>31.481999999999999</c:v>
                </c:pt>
                <c:pt idx="31484">
                  <c:v>31.483000000000001</c:v>
                </c:pt>
                <c:pt idx="31485">
                  <c:v>31.484000000000002</c:v>
                </c:pt>
                <c:pt idx="31486">
                  <c:v>31.484999999999999</c:v>
                </c:pt>
                <c:pt idx="31487">
                  <c:v>31.486000000000001</c:v>
                </c:pt>
                <c:pt idx="31488">
                  <c:v>31.486999999999998</c:v>
                </c:pt>
                <c:pt idx="31489">
                  <c:v>31.488</c:v>
                </c:pt>
                <c:pt idx="31490">
                  <c:v>31.489000000000001</c:v>
                </c:pt>
                <c:pt idx="31491">
                  <c:v>31.49</c:v>
                </c:pt>
                <c:pt idx="31492">
                  <c:v>31.491</c:v>
                </c:pt>
                <c:pt idx="31493">
                  <c:v>31.492000000000001</c:v>
                </c:pt>
                <c:pt idx="31494">
                  <c:v>31.492999999999999</c:v>
                </c:pt>
                <c:pt idx="31495">
                  <c:v>31.494</c:v>
                </c:pt>
                <c:pt idx="31496">
                  <c:v>31.495000000000001</c:v>
                </c:pt>
                <c:pt idx="31497">
                  <c:v>31.495999999999999</c:v>
                </c:pt>
                <c:pt idx="31498">
                  <c:v>31.497</c:v>
                </c:pt>
                <c:pt idx="31499">
                  <c:v>31.498000000000001</c:v>
                </c:pt>
                <c:pt idx="31500">
                  <c:v>31.498999999999999</c:v>
                </c:pt>
                <c:pt idx="31501">
                  <c:v>31.5</c:v>
                </c:pt>
                <c:pt idx="31502">
                  <c:v>31.501000000000001</c:v>
                </c:pt>
                <c:pt idx="31503">
                  <c:v>31.501999999999999</c:v>
                </c:pt>
                <c:pt idx="31504">
                  <c:v>31.503</c:v>
                </c:pt>
                <c:pt idx="31505">
                  <c:v>31.504000000000001</c:v>
                </c:pt>
                <c:pt idx="31506">
                  <c:v>31.504999999999999</c:v>
                </c:pt>
                <c:pt idx="31507">
                  <c:v>31.506</c:v>
                </c:pt>
                <c:pt idx="31508">
                  <c:v>31.507000000000001</c:v>
                </c:pt>
                <c:pt idx="31509">
                  <c:v>31.507999999999999</c:v>
                </c:pt>
                <c:pt idx="31510">
                  <c:v>31.509</c:v>
                </c:pt>
                <c:pt idx="31511">
                  <c:v>31.51</c:v>
                </c:pt>
                <c:pt idx="31512">
                  <c:v>31.510999999999999</c:v>
                </c:pt>
                <c:pt idx="31513">
                  <c:v>31.512</c:v>
                </c:pt>
                <c:pt idx="31514">
                  <c:v>31.513000000000002</c:v>
                </c:pt>
                <c:pt idx="31515">
                  <c:v>31.513999999999999</c:v>
                </c:pt>
                <c:pt idx="31516">
                  <c:v>31.515000000000001</c:v>
                </c:pt>
                <c:pt idx="31517">
                  <c:v>31.515999999999998</c:v>
                </c:pt>
                <c:pt idx="31518">
                  <c:v>31.516999999999999</c:v>
                </c:pt>
                <c:pt idx="31519">
                  <c:v>31.518000000000001</c:v>
                </c:pt>
                <c:pt idx="31520">
                  <c:v>31.518999999999998</c:v>
                </c:pt>
                <c:pt idx="31521">
                  <c:v>31.52</c:v>
                </c:pt>
                <c:pt idx="31522">
                  <c:v>31.521000000000001</c:v>
                </c:pt>
                <c:pt idx="31523">
                  <c:v>31.521999999999998</c:v>
                </c:pt>
                <c:pt idx="31524">
                  <c:v>31.523</c:v>
                </c:pt>
                <c:pt idx="31525">
                  <c:v>31.524000000000001</c:v>
                </c:pt>
                <c:pt idx="31526">
                  <c:v>31.524999999999999</c:v>
                </c:pt>
                <c:pt idx="31527">
                  <c:v>31.526</c:v>
                </c:pt>
                <c:pt idx="31528">
                  <c:v>31.527000000000001</c:v>
                </c:pt>
                <c:pt idx="31529">
                  <c:v>31.527999999999999</c:v>
                </c:pt>
                <c:pt idx="31530">
                  <c:v>31.529</c:v>
                </c:pt>
                <c:pt idx="31531">
                  <c:v>31.53</c:v>
                </c:pt>
                <c:pt idx="31532">
                  <c:v>31.530999999999999</c:v>
                </c:pt>
                <c:pt idx="31533">
                  <c:v>31.532</c:v>
                </c:pt>
                <c:pt idx="31534">
                  <c:v>31.533000000000001</c:v>
                </c:pt>
                <c:pt idx="31535">
                  <c:v>31.533999999999999</c:v>
                </c:pt>
                <c:pt idx="31536">
                  <c:v>31.535</c:v>
                </c:pt>
                <c:pt idx="31537">
                  <c:v>31.536000000000001</c:v>
                </c:pt>
                <c:pt idx="31538">
                  <c:v>31.536999999999999</c:v>
                </c:pt>
                <c:pt idx="31539">
                  <c:v>31.538</c:v>
                </c:pt>
                <c:pt idx="31540">
                  <c:v>31.539000000000001</c:v>
                </c:pt>
                <c:pt idx="31541">
                  <c:v>31.54</c:v>
                </c:pt>
                <c:pt idx="31542">
                  <c:v>31.541</c:v>
                </c:pt>
                <c:pt idx="31543">
                  <c:v>31.542000000000002</c:v>
                </c:pt>
                <c:pt idx="31544">
                  <c:v>31.542999999999999</c:v>
                </c:pt>
                <c:pt idx="31545">
                  <c:v>31.544</c:v>
                </c:pt>
                <c:pt idx="31546">
                  <c:v>31.545000000000002</c:v>
                </c:pt>
                <c:pt idx="31547">
                  <c:v>31.545999999999999</c:v>
                </c:pt>
                <c:pt idx="31548">
                  <c:v>31.547000000000001</c:v>
                </c:pt>
                <c:pt idx="31549">
                  <c:v>31.547999999999998</c:v>
                </c:pt>
                <c:pt idx="31550">
                  <c:v>31.548999999999999</c:v>
                </c:pt>
                <c:pt idx="31551">
                  <c:v>31.55</c:v>
                </c:pt>
                <c:pt idx="31552">
                  <c:v>31.550999999999998</c:v>
                </c:pt>
                <c:pt idx="31553">
                  <c:v>31.552</c:v>
                </c:pt>
                <c:pt idx="31554">
                  <c:v>31.553000000000001</c:v>
                </c:pt>
                <c:pt idx="31555">
                  <c:v>31.553999999999998</c:v>
                </c:pt>
                <c:pt idx="31556">
                  <c:v>31.555</c:v>
                </c:pt>
                <c:pt idx="31557">
                  <c:v>31.556000000000001</c:v>
                </c:pt>
                <c:pt idx="31558">
                  <c:v>31.556999999999999</c:v>
                </c:pt>
                <c:pt idx="31559">
                  <c:v>31.558</c:v>
                </c:pt>
                <c:pt idx="31560">
                  <c:v>31.559000000000001</c:v>
                </c:pt>
                <c:pt idx="31561">
                  <c:v>31.56</c:v>
                </c:pt>
                <c:pt idx="31562">
                  <c:v>31.561</c:v>
                </c:pt>
                <c:pt idx="31563">
                  <c:v>31.562000000000001</c:v>
                </c:pt>
                <c:pt idx="31564">
                  <c:v>31.562999999999999</c:v>
                </c:pt>
                <c:pt idx="31565">
                  <c:v>31.564</c:v>
                </c:pt>
                <c:pt idx="31566">
                  <c:v>31.565000000000001</c:v>
                </c:pt>
                <c:pt idx="31567">
                  <c:v>31.565999999999999</c:v>
                </c:pt>
                <c:pt idx="31568">
                  <c:v>31.567</c:v>
                </c:pt>
                <c:pt idx="31569">
                  <c:v>31.568000000000001</c:v>
                </c:pt>
                <c:pt idx="31570">
                  <c:v>31.568999999999999</c:v>
                </c:pt>
                <c:pt idx="31571">
                  <c:v>31.57</c:v>
                </c:pt>
                <c:pt idx="31572">
                  <c:v>31.571000000000002</c:v>
                </c:pt>
                <c:pt idx="31573">
                  <c:v>31.571999999999999</c:v>
                </c:pt>
                <c:pt idx="31574">
                  <c:v>31.573</c:v>
                </c:pt>
                <c:pt idx="31575">
                  <c:v>31.574000000000002</c:v>
                </c:pt>
                <c:pt idx="31576">
                  <c:v>31.574999999999999</c:v>
                </c:pt>
                <c:pt idx="31577">
                  <c:v>31.576000000000001</c:v>
                </c:pt>
                <c:pt idx="31578">
                  <c:v>31.577000000000002</c:v>
                </c:pt>
                <c:pt idx="31579">
                  <c:v>31.577999999999999</c:v>
                </c:pt>
                <c:pt idx="31580">
                  <c:v>31.579000000000001</c:v>
                </c:pt>
                <c:pt idx="31581">
                  <c:v>31.58</c:v>
                </c:pt>
                <c:pt idx="31582">
                  <c:v>31.581</c:v>
                </c:pt>
                <c:pt idx="31583">
                  <c:v>31.582000000000001</c:v>
                </c:pt>
                <c:pt idx="31584">
                  <c:v>31.582999999999998</c:v>
                </c:pt>
                <c:pt idx="31585">
                  <c:v>31.584</c:v>
                </c:pt>
                <c:pt idx="31586">
                  <c:v>31.585000000000001</c:v>
                </c:pt>
                <c:pt idx="31587">
                  <c:v>31.585999999999999</c:v>
                </c:pt>
                <c:pt idx="31588">
                  <c:v>31.587</c:v>
                </c:pt>
                <c:pt idx="31589">
                  <c:v>31.588000000000001</c:v>
                </c:pt>
                <c:pt idx="31590">
                  <c:v>31.588999999999999</c:v>
                </c:pt>
                <c:pt idx="31591">
                  <c:v>31.59</c:v>
                </c:pt>
                <c:pt idx="31592">
                  <c:v>31.591000000000001</c:v>
                </c:pt>
                <c:pt idx="31593">
                  <c:v>31.591999999999999</c:v>
                </c:pt>
                <c:pt idx="31594">
                  <c:v>31.593</c:v>
                </c:pt>
                <c:pt idx="31595">
                  <c:v>31.594000000000001</c:v>
                </c:pt>
                <c:pt idx="31596">
                  <c:v>31.594999999999999</c:v>
                </c:pt>
                <c:pt idx="31597">
                  <c:v>31.596</c:v>
                </c:pt>
                <c:pt idx="31598">
                  <c:v>31.597000000000001</c:v>
                </c:pt>
                <c:pt idx="31599">
                  <c:v>31.597999999999999</c:v>
                </c:pt>
                <c:pt idx="31600">
                  <c:v>31.599</c:v>
                </c:pt>
                <c:pt idx="31601">
                  <c:v>31.6</c:v>
                </c:pt>
                <c:pt idx="31602">
                  <c:v>31.600999999999999</c:v>
                </c:pt>
                <c:pt idx="31603">
                  <c:v>31.602</c:v>
                </c:pt>
                <c:pt idx="31604">
                  <c:v>31.603000000000002</c:v>
                </c:pt>
                <c:pt idx="31605">
                  <c:v>31.603999999999999</c:v>
                </c:pt>
                <c:pt idx="31606">
                  <c:v>31.605</c:v>
                </c:pt>
                <c:pt idx="31607">
                  <c:v>31.606000000000002</c:v>
                </c:pt>
                <c:pt idx="31608">
                  <c:v>31.606999999999999</c:v>
                </c:pt>
                <c:pt idx="31609">
                  <c:v>31.608000000000001</c:v>
                </c:pt>
                <c:pt idx="31610">
                  <c:v>31.609000000000002</c:v>
                </c:pt>
                <c:pt idx="31611">
                  <c:v>31.61</c:v>
                </c:pt>
                <c:pt idx="31612">
                  <c:v>31.611000000000001</c:v>
                </c:pt>
                <c:pt idx="31613">
                  <c:v>31.611999999999998</c:v>
                </c:pt>
                <c:pt idx="31614">
                  <c:v>31.613</c:v>
                </c:pt>
                <c:pt idx="31615">
                  <c:v>31.614000000000001</c:v>
                </c:pt>
                <c:pt idx="31616">
                  <c:v>31.614999999999998</c:v>
                </c:pt>
                <c:pt idx="31617">
                  <c:v>31.616</c:v>
                </c:pt>
                <c:pt idx="31618">
                  <c:v>31.617000000000001</c:v>
                </c:pt>
                <c:pt idx="31619">
                  <c:v>31.617999999999999</c:v>
                </c:pt>
                <c:pt idx="31620">
                  <c:v>31.619</c:v>
                </c:pt>
                <c:pt idx="31621">
                  <c:v>31.62</c:v>
                </c:pt>
                <c:pt idx="31622">
                  <c:v>31.620999999999999</c:v>
                </c:pt>
                <c:pt idx="31623">
                  <c:v>31.622</c:v>
                </c:pt>
                <c:pt idx="31624">
                  <c:v>31.623000000000001</c:v>
                </c:pt>
                <c:pt idx="31625">
                  <c:v>31.623999999999999</c:v>
                </c:pt>
                <c:pt idx="31626">
                  <c:v>31.625</c:v>
                </c:pt>
                <c:pt idx="31627">
                  <c:v>31.626000000000001</c:v>
                </c:pt>
                <c:pt idx="31628">
                  <c:v>31.626999999999999</c:v>
                </c:pt>
                <c:pt idx="31629">
                  <c:v>31.628</c:v>
                </c:pt>
                <c:pt idx="31630">
                  <c:v>31.629000000000001</c:v>
                </c:pt>
                <c:pt idx="31631">
                  <c:v>31.63</c:v>
                </c:pt>
                <c:pt idx="31632">
                  <c:v>31.631</c:v>
                </c:pt>
                <c:pt idx="31633">
                  <c:v>31.632000000000001</c:v>
                </c:pt>
                <c:pt idx="31634">
                  <c:v>31.632999999999999</c:v>
                </c:pt>
                <c:pt idx="31635">
                  <c:v>31.634</c:v>
                </c:pt>
                <c:pt idx="31636">
                  <c:v>31.635000000000002</c:v>
                </c:pt>
                <c:pt idx="31637">
                  <c:v>31.635999999999999</c:v>
                </c:pt>
                <c:pt idx="31638">
                  <c:v>31.637</c:v>
                </c:pt>
                <c:pt idx="31639">
                  <c:v>31.638000000000002</c:v>
                </c:pt>
                <c:pt idx="31640">
                  <c:v>31.638999999999999</c:v>
                </c:pt>
                <c:pt idx="31641">
                  <c:v>31.64</c:v>
                </c:pt>
                <c:pt idx="31642">
                  <c:v>31.640999999999998</c:v>
                </c:pt>
                <c:pt idx="31643">
                  <c:v>31.641999999999999</c:v>
                </c:pt>
                <c:pt idx="31644">
                  <c:v>31.643000000000001</c:v>
                </c:pt>
                <c:pt idx="31645">
                  <c:v>31.643999999999998</c:v>
                </c:pt>
                <c:pt idx="31646">
                  <c:v>31.645</c:v>
                </c:pt>
                <c:pt idx="31647">
                  <c:v>31.646000000000001</c:v>
                </c:pt>
                <c:pt idx="31648">
                  <c:v>31.646999999999998</c:v>
                </c:pt>
                <c:pt idx="31649">
                  <c:v>31.648</c:v>
                </c:pt>
                <c:pt idx="31650">
                  <c:v>31.649000000000001</c:v>
                </c:pt>
                <c:pt idx="31651">
                  <c:v>31.65</c:v>
                </c:pt>
                <c:pt idx="31652">
                  <c:v>31.651</c:v>
                </c:pt>
                <c:pt idx="31653">
                  <c:v>31.652000000000001</c:v>
                </c:pt>
                <c:pt idx="31654">
                  <c:v>31.652999999999999</c:v>
                </c:pt>
                <c:pt idx="31655">
                  <c:v>31.654</c:v>
                </c:pt>
                <c:pt idx="31656">
                  <c:v>31.655000000000001</c:v>
                </c:pt>
                <c:pt idx="31657">
                  <c:v>31.655999999999999</c:v>
                </c:pt>
                <c:pt idx="31658">
                  <c:v>31.657</c:v>
                </c:pt>
                <c:pt idx="31659">
                  <c:v>31.658000000000001</c:v>
                </c:pt>
                <c:pt idx="31660">
                  <c:v>31.658999999999999</c:v>
                </c:pt>
                <c:pt idx="31661">
                  <c:v>31.66</c:v>
                </c:pt>
                <c:pt idx="31662">
                  <c:v>31.661000000000001</c:v>
                </c:pt>
                <c:pt idx="31663">
                  <c:v>31.661999999999999</c:v>
                </c:pt>
                <c:pt idx="31664">
                  <c:v>31.663</c:v>
                </c:pt>
                <c:pt idx="31665">
                  <c:v>31.664000000000001</c:v>
                </c:pt>
                <c:pt idx="31666">
                  <c:v>31.664999999999999</c:v>
                </c:pt>
                <c:pt idx="31667">
                  <c:v>31.666</c:v>
                </c:pt>
                <c:pt idx="31668">
                  <c:v>31.667000000000002</c:v>
                </c:pt>
                <c:pt idx="31669">
                  <c:v>31.667999999999999</c:v>
                </c:pt>
                <c:pt idx="31670">
                  <c:v>31.669</c:v>
                </c:pt>
                <c:pt idx="31671">
                  <c:v>31.67</c:v>
                </c:pt>
                <c:pt idx="31672">
                  <c:v>31.670999999999999</c:v>
                </c:pt>
                <c:pt idx="31673">
                  <c:v>31.672000000000001</c:v>
                </c:pt>
                <c:pt idx="31674">
                  <c:v>31.672999999999998</c:v>
                </c:pt>
                <c:pt idx="31675">
                  <c:v>31.673999999999999</c:v>
                </c:pt>
                <c:pt idx="31676">
                  <c:v>31.675000000000001</c:v>
                </c:pt>
                <c:pt idx="31677">
                  <c:v>31.675999999999998</c:v>
                </c:pt>
                <c:pt idx="31678">
                  <c:v>31.677</c:v>
                </c:pt>
                <c:pt idx="31679">
                  <c:v>31.678000000000001</c:v>
                </c:pt>
                <c:pt idx="31680">
                  <c:v>31.678999999999998</c:v>
                </c:pt>
                <c:pt idx="31681">
                  <c:v>31.68</c:v>
                </c:pt>
                <c:pt idx="31682">
                  <c:v>31.681000000000001</c:v>
                </c:pt>
                <c:pt idx="31683">
                  <c:v>31.681999999999999</c:v>
                </c:pt>
                <c:pt idx="31684">
                  <c:v>31.683</c:v>
                </c:pt>
                <c:pt idx="31685">
                  <c:v>31.684000000000001</c:v>
                </c:pt>
                <c:pt idx="31686">
                  <c:v>31.684999999999999</c:v>
                </c:pt>
                <c:pt idx="31687">
                  <c:v>31.686</c:v>
                </c:pt>
                <c:pt idx="31688">
                  <c:v>31.687000000000001</c:v>
                </c:pt>
                <c:pt idx="31689">
                  <c:v>31.687999999999999</c:v>
                </c:pt>
                <c:pt idx="31690">
                  <c:v>31.689</c:v>
                </c:pt>
                <c:pt idx="31691">
                  <c:v>31.69</c:v>
                </c:pt>
                <c:pt idx="31692">
                  <c:v>31.690999999999999</c:v>
                </c:pt>
                <c:pt idx="31693">
                  <c:v>31.692</c:v>
                </c:pt>
                <c:pt idx="31694">
                  <c:v>31.693000000000001</c:v>
                </c:pt>
                <c:pt idx="31695">
                  <c:v>31.693999999999999</c:v>
                </c:pt>
                <c:pt idx="31696">
                  <c:v>31.695</c:v>
                </c:pt>
                <c:pt idx="31697">
                  <c:v>31.696000000000002</c:v>
                </c:pt>
                <c:pt idx="31698">
                  <c:v>31.696999999999999</c:v>
                </c:pt>
                <c:pt idx="31699">
                  <c:v>31.698</c:v>
                </c:pt>
                <c:pt idx="31700">
                  <c:v>31.699000000000002</c:v>
                </c:pt>
                <c:pt idx="31701">
                  <c:v>31.7</c:v>
                </c:pt>
                <c:pt idx="31702">
                  <c:v>31.701000000000001</c:v>
                </c:pt>
                <c:pt idx="31703">
                  <c:v>31.702000000000002</c:v>
                </c:pt>
                <c:pt idx="31704">
                  <c:v>31.702999999999999</c:v>
                </c:pt>
                <c:pt idx="31705">
                  <c:v>31.704000000000001</c:v>
                </c:pt>
                <c:pt idx="31706">
                  <c:v>31.704999999999998</c:v>
                </c:pt>
                <c:pt idx="31707">
                  <c:v>31.706</c:v>
                </c:pt>
                <c:pt idx="31708">
                  <c:v>31.707000000000001</c:v>
                </c:pt>
                <c:pt idx="31709">
                  <c:v>31.707999999999998</c:v>
                </c:pt>
                <c:pt idx="31710">
                  <c:v>31.709</c:v>
                </c:pt>
                <c:pt idx="31711">
                  <c:v>31.71</c:v>
                </c:pt>
                <c:pt idx="31712">
                  <c:v>31.710999999999999</c:v>
                </c:pt>
                <c:pt idx="31713">
                  <c:v>31.712</c:v>
                </c:pt>
                <c:pt idx="31714">
                  <c:v>31.713000000000001</c:v>
                </c:pt>
                <c:pt idx="31715">
                  <c:v>31.713999999999999</c:v>
                </c:pt>
                <c:pt idx="31716">
                  <c:v>31.715</c:v>
                </c:pt>
                <c:pt idx="31717">
                  <c:v>31.716000000000001</c:v>
                </c:pt>
                <c:pt idx="31718">
                  <c:v>31.716999999999999</c:v>
                </c:pt>
                <c:pt idx="31719">
                  <c:v>31.718</c:v>
                </c:pt>
                <c:pt idx="31720">
                  <c:v>31.719000000000001</c:v>
                </c:pt>
                <c:pt idx="31721">
                  <c:v>31.72</c:v>
                </c:pt>
                <c:pt idx="31722">
                  <c:v>31.721</c:v>
                </c:pt>
                <c:pt idx="31723">
                  <c:v>31.722000000000001</c:v>
                </c:pt>
                <c:pt idx="31724">
                  <c:v>31.722999999999999</c:v>
                </c:pt>
                <c:pt idx="31725">
                  <c:v>31.724</c:v>
                </c:pt>
                <c:pt idx="31726">
                  <c:v>31.725000000000001</c:v>
                </c:pt>
                <c:pt idx="31727">
                  <c:v>31.725999999999999</c:v>
                </c:pt>
                <c:pt idx="31728">
                  <c:v>31.727</c:v>
                </c:pt>
                <c:pt idx="31729">
                  <c:v>31.728000000000002</c:v>
                </c:pt>
                <c:pt idx="31730">
                  <c:v>31.728999999999999</c:v>
                </c:pt>
                <c:pt idx="31731">
                  <c:v>31.73</c:v>
                </c:pt>
                <c:pt idx="31732">
                  <c:v>31.731000000000002</c:v>
                </c:pt>
                <c:pt idx="31733">
                  <c:v>31.731999999999999</c:v>
                </c:pt>
                <c:pt idx="31734">
                  <c:v>31.733000000000001</c:v>
                </c:pt>
                <c:pt idx="31735">
                  <c:v>31.734000000000002</c:v>
                </c:pt>
                <c:pt idx="31736">
                  <c:v>31.734999999999999</c:v>
                </c:pt>
                <c:pt idx="31737">
                  <c:v>31.736000000000001</c:v>
                </c:pt>
                <c:pt idx="31738">
                  <c:v>31.736999999999998</c:v>
                </c:pt>
                <c:pt idx="31739">
                  <c:v>31.738</c:v>
                </c:pt>
                <c:pt idx="31740">
                  <c:v>31.739000000000001</c:v>
                </c:pt>
                <c:pt idx="31741">
                  <c:v>31.74</c:v>
                </c:pt>
                <c:pt idx="31742">
                  <c:v>31.741</c:v>
                </c:pt>
                <c:pt idx="31743">
                  <c:v>31.742000000000001</c:v>
                </c:pt>
                <c:pt idx="31744">
                  <c:v>31.742999999999999</c:v>
                </c:pt>
                <c:pt idx="31745">
                  <c:v>31.744</c:v>
                </c:pt>
                <c:pt idx="31746">
                  <c:v>31.745000000000001</c:v>
                </c:pt>
                <c:pt idx="31747">
                  <c:v>31.745999999999999</c:v>
                </c:pt>
                <c:pt idx="31748">
                  <c:v>31.747</c:v>
                </c:pt>
                <c:pt idx="31749">
                  <c:v>31.748000000000001</c:v>
                </c:pt>
                <c:pt idx="31750">
                  <c:v>31.748999999999999</c:v>
                </c:pt>
                <c:pt idx="31751">
                  <c:v>31.75</c:v>
                </c:pt>
                <c:pt idx="31752">
                  <c:v>31.751000000000001</c:v>
                </c:pt>
                <c:pt idx="31753">
                  <c:v>31.751999999999999</c:v>
                </c:pt>
                <c:pt idx="31754">
                  <c:v>31.753</c:v>
                </c:pt>
                <c:pt idx="31755">
                  <c:v>31.754000000000001</c:v>
                </c:pt>
                <c:pt idx="31756">
                  <c:v>31.754999999999999</c:v>
                </c:pt>
                <c:pt idx="31757">
                  <c:v>31.756</c:v>
                </c:pt>
                <c:pt idx="31758">
                  <c:v>31.757000000000001</c:v>
                </c:pt>
                <c:pt idx="31759">
                  <c:v>31.757999999999999</c:v>
                </c:pt>
                <c:pt idx="31760">
                  <c:v>31.759</c:v>
                </c:pt>
                <c:pt idx="31761">
                  <c:v>31.76</c:v>
                </c:pt>
                <c:pt idx="31762">
                  <c:v>31.760999999999999</c:v>
                </c:pt>
                <c:pt idx="31763">
                  <c:v>31.762</c:v>
                </c:pt>
                <c:pt idx="31764">
                  <c:v>31.763000000000002</c:v>
                </c:pt>
                <c:pt idx="31765">
                  <c:v>31.763999999999999</c:v>
                </c:pt>
                <c:pt idx="31766">
                  <c:v>31.765000000000001</c:v>
                </c:pt>
                <c:pt idx="31767">
                  <c:v>31.765999999999998</c:v>
                </c:pt>
                <c:pt idx="31768">
                  <c:v>31.766999999999999</c:v>
                </c:pt>
                <c:pt idx="31769">
                  <c:v>31.768000000000001</c:v>
                </c:pt>
                <c:pt idx="31770">
                  <c:v>31.768999999999998</c:v>
                </c:pt>
                <c:pt idx="31771">
                  <c:v>31.77</c:v>
                </c:pt>
                <c:pt idx="31772">
                  <c:v>31.771000000000001</c:v>
                </c:pt>
                <c:pt idx="31773">
                  <c:v>31.771999999999998</c:v>
                </c:pt>
                <c:pt idx="31774">
                  <c:v>31.773</c:v>
                </c:pt>
                <c:pt idx="31775">
                  <c:v>31.774000000000001</c:v>
                </c:pt>
                <c:pt idx="31776">
                  <c:v>31.774999999999999</c:v>
                </c:pt>
                <c:pt idx="31777">
                  <c:v>31.776</c:v>
                </c:pt>
                <c:pt idx="31778">
                  <c:v>31.777000000000001</c:v>
                </c:pt>
                <c:pt idx="31779">
                  <c:v>31.777999999999999</c:v>
                </c:pt>
                <c:pt idx="31780">
                  <c:v>31.779</c:v>
                </c:pt>
                <c:pt idx="31781">
                  <c:v>31.78</c:v>
                </c:pt>
                <c:pt idx="31782">
                  <c:v>31.780999999999999</c:v>
                </c:pt>
                <c:pt idx="31783">
                  <c:v>31.782</c:v>
                </c:pt>
                <c:pt idx="31784">
                  <c:v>31.783000000000001</c:v>
                </c:pt>
                <c:pt idx="31785">
                  <c:v>31.783999999999999</c:v>
                </c:pt>
                <c:pt idx="31786">
                  <c:v>31.785</c:v>
                </c:pt>
                <c:pt idx="31787">
                  <c:v>31.786000000000001</c:v>
                </c:pt>
                <c:pt idx="31788">
                  <c:v>31.786999999999999</c:v>
                </c:pt>
                <c:pt idx="31789">
                  <c:v>31.788</c:v>
                </c:pt>
                <c:pt idx="31790">
                  <c:v>31.789000000000001</c:v>
                </c:pt>
                <c:pt idx="31791">
                  <c:v>31.79</c:v>
                </c:pt>
                <c:pt idx="31792">
                  <c:v>31.791</c:v>
                </c:pt>
                <c:pt idx="31793">
                  <c:v>31.792000000000002</c:v>
                </c:pt>
                <c:pt idx="31794">
                  <c:v>31.792999999999999</c:v>
                </c:pt>
                <c:pt idx="31795">
                  <c:v>31.794</c:v>
                </c:pt>
                <c:pt idx="31796">
                  <c:v>31.795000000000002</c:v>
                </c:pt>
                <c:pt idx="31797">
                  <c:v>31.795999999999999</c:v>
                </c:pt>
                <c:pt idx="31798">
                  <c:v>31.797000000000001</c:v>
                </c:pt>
                <c:pt idx="31799">
                  <c:v>31.797999999999998</c:v>
                </c:pt>
                <c:pt idx="31800">
                  <c:v>31.798999999999999</c:v>
                </c:pt>
                <c:pt idx="31801">
                  <c:v>31.8</c:v>
                </c:pt>
                <c:pt idx="31802">
                  <c:v>31.800999999999998</c:v>
                </c:pt>
                <c:pt idx="31803">
                  <c:v>31.802</c:v>
                </c:pt>
                <c:pt idx="31804">
                  <c:v>31.803000000000001</c:v>
                </c:pt>
                <c:pt idx="31805">
                  <c:v>31.803999999999998</c:v>
                </c:pt>
                <c:pt idx="31806">
                  <c:v>31.805</c:v>
                </c:pt>
                <c:pt idx="31807">
                  <c:v>31.806000000000001</c:v>
                </c:pt>
                <c:pt idx="31808">
                  <c:v>31.806999999999999</c:v>
                </c:pt>
                <c:pt idx="31809">
                  <c:v>31.808</c:v>
                </c:pt>
                <c:pt idx="31810">
                  <c:v>31.809000000000001</c:v>
                </c:pt>
                <c:pt idx="31811">
                  <c:v>31.81</c:v>
                </c:pt>
                <c:pt idx="31812">
                  <c:v>31.811</c:v>
                </c:pt>
                <c:pt idx="31813">
                  <c:v>31.812000000000001</c:v>
                </c:pt>
                <c:pt idx="31814">
                  <c:v>31.812999999999999</c:v>
                </c:pt>
                <c:pt idx="31815">
                  <c:v>31.814</c:v>
                </c:pt>
                <c:pt idx="31816">
                  <c:v>31.815000000000001</c:v>
                </c:pt>
                <c:pt idx="31817">
                  <c:v>31.815999999999999</c:v>
                </c:pt>
                <c:pt idx="31818">
                  <c:v>31.817</c:v>
                </c:pt>
                <c:pt idx="31819">
                  <c:v>31.818000000000001</c:v>
                </c:pt>
                <c:pt idx="31820">
                  <c:v>31.818999999999999</c:v>
                </c:pt>
                <c:pt idx="31821">
                  <c:v>31.82</c:v>
                </c:pt>
                <c:pt idx="31822">
                  <c:v>31.821000000000002</c:v>
                </c:pt>
                <c:pt idx="31823">
                  <c:v>31.821999999999999</c:v>
                </c:pt>
                <c:pt idx="31824">
                  <c:v>31.823</c:v>
                </c:pt>
                <c:pt idx="31825">
                  <c:v>31.824000000000002</c:v>
                </c:pt>
                <c:pt idx="31826">
                  <c:v>31.824999999999999</c:v>
                </c:pt>
                <c:pt idx="31827">
                  <c:v>31.826000000000001</c:v>
                </c:pt>
                <c:pt idx="31828">
                  <c:v>31.827000000000002</c:v>
                </c:pt>
                <c:pt idx="31829">
                  <c:v>31.827999999999999</c:v>
                </c:pt>
                <c:pt idx="31830">
                  <c:v>31.829000000000001</c:v>
                </c:pt>
                <c:pt idx="31831">
                  <c:v>31.83</c:v>
                </c:pt>
                <c:pt idx="31832">
                  <c:v>31.831</c:v>
                </c:pt>
                <c:pt idx="31833">
                  <c:v>31.832000000000001</c:v>
                </c:pt>
                <c:pt idx="31834">
                  <c:v>31.832999999999998</c:v>
                </c:pt>
                <c:pt idx="31835">
                  <c:v>31.834</c:v>
                </c:pt>
                <c:pt idx="31836">
                  <c:v>31.835000000000001</c:v>
                </c:pt>
                <c:pt idx="31837">
                  <c:v>31.835999999999999</c:v>
                </c:pt>
                <c:pt idx="31838">
                  <c:v>31.837</c:v>
                </c:pt>
                <c:pt idx="31839">
                  <c:v>31.838000000000001</c:v>
                </c:pt>
                <c:pt idx="31840">
                  <c:v>31.838999999999999</c:v>
                </c:pt>
                <c:pt idx="31841">
                  <c:v>31.84</c:v>
                </c:pt>
                <c:pt idx="31842">
                  <c:v>31.841000000000001</c:v>
                </c:pt>
                <c:pt idx="31843">
                  <c:v>31.841999999999999</c:v>
                </c:pt>
                <c:pt idx="31844">
                  <c:v>31.843</c:v>
                </c:pt>
                <c:pt idx="31845">
                  <c:v>31.844000000000001</c:v>
                </c:pt>
                <c:pt idx="31846">
                  <c:v>31.844999999999999</c:v>
                </c:pt>
                <c:pt idx="31847">
                  <c:v>31.846</c:v>
                </c:pt>
                <c:pt idx="31848">
                  <c:v>31.847000000000001</c:v>
                </c:pt>
                <c:pt idx="31849">
                  <c:v>31.847999999999999</c:v>
                </c:pt>
                <c:pt idx="31850">
                  <c:v>31.849</c:v>
                </c:pt>
                <c:pt idx="31851">
                  <c:v>31.85</c:v>
                </c:pt>
                <c:pt idx="31852">
                  <c:v>31.850999999999999</c:v>
                </c:pt>
                <c:pt idx="31853">
                  <c:v>31.852</c:v>
                </c:pt>
                <c:pt idx="31854">
                  <c:v>31.853000000000002</c:v>
                </c:pt>
                <c:pt idx="31855">
                  <c:v>31.853999999999999</c:v>
                </c:pt>
                <c:pt idx="31856">
                  <c:v>31.855</c:v>
                </c:pt>
                <c:pt idx="31857">
                  <c:v>31.856000000000002</c:v>
                </c:pt>
                <c:pt idx="31858">
                  <c:v>31.856999999999999</c:v>
                </c:pt>
                <c:pt idx="31859">
                  <c:v>31.858000000000001</c:v>
                </c:pt>
                <c:pt idx="31860">
                  <c:v>31.859000000000002</c:v>
                </c:pt>
                <c:pt idx="31861">
                  <c:v>31.86</c:v>
                </c:pt>
                <c:pt idx="31862">
                  <c:v>31.861000000000001</c:v>
                </c:pt>
                <c:pt idx="31863">
                  <c:v>31.861999999999998</c:v>
                </c:pt>
                <c:pt idx="31864">
                  <c:v>31.863</c:v>
                </c:pt>
                <c:pt idx="31865">
                  <c:v>31.864000000000001</c:v>
                </c:pt>
                <c:pt idx="31866">
                  <c:v>31.864999999999998</c:v>
                </c:pt>
                <c:pt idx="31867">
                  <c:v>31.866</c:v>
                </c:pt>
                <c:pt idx="31868">
                  <c:v>31.867000000000001</c:v>
                </c:pt>
                <c:pt idx="31869">
                  <c:v>31.867999999999999</c:v>
                </c:pt>
                <c:pt idx="31870">
                  <c:v>31.869</c:v>
                </c:pt>
                <c:pt idx="31871">
                  <c:v>31.87</c:v>
                </c:pt>
                <c:pt idx="31872">
                  <c:v>31.870999999999999</c:v>
                </c:pt>
                <c:pt idx="31873">
                  <c:v>31.872</c:v>
                </c:pt>
                <c:pt idx="31874">
                  <c:v>31.873000000000001</c:v>
                </c:pt>
                <c:pt idx="31875">
                  <c:v>31.873999999999999</c:v>
                </c:pt>
                <c:pt idx="31876">
                  <c:v>31.875</c:v>
                </c:pt>
                <c:pt idx="31877">
                  <c:v>31.876000000000001</c:v>
                </c:pt>
                <c:pt idx="31878">
                  <c:v>31.876999999999999</c:v>
                </c:pt>
                <c:pt idx="31879">
                  <c:v>31.878</c:v>
                </c:pt>
                <c:pt idx="31880">
                  <c:v>31.879000000000001</c:v>
                </c:pt>
                <c:pt idx="31881">
                  <c:v>31.88</c:v>
                </c:pt>
                <c:pt idx="31882">
                  <c:v>31.881</c:v>
                </c:pt>
                <c:pt idx="31883">
                  <c:v>31.882000000000001</c:v>
                </c:pt>
                <c:pt idx="31884">
                  <c:v>31.882999999999999</c:v>
                </c:pt>
                <c:pt idx="31885">
                  <c:v>31.884</c:v>
                </c:pt>
                <c:pt idx="31886">
                  <c:v>31.885000000000002</c:v>
                </c:pt>
                <c:pt idx="31887">
                  <c:v>31.885999999999999</c:v>
                </c:pt>
                <c:pt idx="31888">
                  <c:v>31.887</c:v>
                </c:pt>
                <c:pt idx="31889">
                  <c:v>31.888000000000002</c:v>
                </c:pt>
                <c:pt idx="31890">
                  <c:v>31.888999999999999</c:v>
                </c:pt>
                <c:pt idx="31891">
                  <c:v>31.89</c:v>
                </c:pt>
                <c:pt idx="31892">
                  <c:v>31.890999999999998</c:v>
                </c:pt>
                <c:pt idx="31893">
                  <c:v>31.891999999999999</c:v>
                </c:pt>
                <c:pt idx="31894">
                  <c:v>31.893000000000001</c:v>
                </c:pt>
                <c:pt idx="31895">
                  <c:v>31.893999999999998</c:v>
                </c:pt>
                <c:pt idx="31896">
                  <c:v>31.895</c:v>
                </c:pt>
                <c:pt idx="31897">
                  <c:v>31.896000000000001</c:v>
                </c:pt>
                <c:pt idx="31898">
                  <c:v>31.896999999999998</c:v>
                </c:pt>
                <c:pt idx="31899">
                  <c:v>31.898</c:v>
                </c:pt>
                <c:pt idx="31900">
                  <c:v>31.899000000000001</c:v>
                </c:pt>
                <c:pt idx="31901">
                  <c:v>31.9</c:v>
                </c:pt>
                <c:pt idx="31902">
                  <c:v>31.901</c:v>
                </c:pt>
                <c:pt idx="31903">
                  <c:v>31.902000000000001</c:v>
                </c:pt>
                <c:pt idx="31904">
                  <c:v>31.902999999999999</c:v>
                </c:pt>
                <c:pt idx="31905">
                  <c:v>31.904</c:v>
                </c:pt>
                <c:pt idx="31906">
                  <c:v>31.905000000000001</c:v>
                </c:pt>
                <c:pt idx="31907">
                  <c:v>31.905999999999999</c:v>
                </c:pt>
                <c:pt idx="31908">
                  <c:v>31.907</c:v>
                </c:pt>
                <c:pt idx="31909">
                  <c:v>31.908000000000001</c:v>
                </c:pt>
                <c:pt idx="31910">
                  <c:v>31.908999999999999</c:v>
                </c:pt>
                <c:pt idx="31911">
                  <c:v>31.91</c:v>
                </c:pt>
                <c:pt idx="31912">
                  <c:v>31.911000000000001</c:v>
                </c:pt>
                <c:pt idx="31913">
                  <c:v>31.911999999999999</c:v>
                </c:pt>
                <c:pt idx="31914">
                  <c:v>31.913</c:v>
                </c:pt>
                <c:pt idx="31915">
                  <c:v>31.914000000000001</c:v>
                </c:pt>
                <c:pt idx="31916">
                  <c:v>31.914999999999999</c:v>
                </c:pt>
                <c:pt idx="31917">
                  <c:v>31.916</c:v>
                </c:pt>
                <c:pt idx="31918">
                  <c:v>31.917000000000002</c:v>
                </c:pt>
                <c:pt idx="31919">
                  <c:v>31.917999999999999</c:v>
                </c:pt>
                <c:pt idx="31920">
                  <c:v>31.919</c:v>
                </c:pt>
                <c:pt idx="31921">
                  <c:v>31.92</c:v>
                </c:pt>
                <c:pt idx="31922">
                  <c:v>31.920999999999999</c:v>
                </c:pt>
                <c:pt idx="31923">
                  <c:v>31.922000000000001</c:v>
                </c:pt>
                <c:pt idx="31924">
                  <c:v>31.922999999999998</c:v>
                </c:pt>
                <c:pt idx="31925">
                  <c:v>31.923999999999999</c:v>
                </c:pt>
                <c:pt idx="31926">
                  <c:v>31.925000000000001</c:v>
                </c:pt>
                <c:pt idx="31927">
                  <c:v>31.925999999999998</c:v>
                </c:pt>
                <c:pt idx="31928">
                  <c:v>31.927</c:v>
                </c:pt>
                <c:pt idx="31929">
                  <c:v>31.928000000000001</c:v>
                </c:pt>
                <c:pt idx="31930">
                  <c:v>31.928999999999998</c:v>
                </c:pt>
                <c:pt idx="31931">
                  <c:v>31.93</c:v>
                </c:pt>
                <c:pt idx="31932">
                  <c:v>31.931000000000001</c:v>
                </c:pt>
                <c:pt idx="31933">
                  <c:v>31.931999999999999</c:v>
                </c:pt>
                <c:pt idx="31934">
                  <c:v>31.933</c:v>
                </c:pt>
                <c:pt idx="31935">
                  <c:v>31.934000000000001</c:v>
                </c:pt>
                <c:pt idx="31936">
                  <c:v>31.934999999999999</c:v>
                </c:pt>
                <c:pt idx="31937">
                  <c:v>31.936</c:v>
                </c:pt>
                <c:pt idx="31938">
                  <c:v>31.937000000000001</c:v>
                </c:pt>
                <c:pt idx="31939">
                  <c:v>31.937999999999999</c:v>
                </c:pt>
                <c:pt idx="31940">
                  <c:v>31.939</c:v>
                </c:pt>
                <c:pt idx="31941">
                  <c:v>31.94</c:v>
                </c:pt>
                <c:pt idx="31942">
                  <c:v>31.940999999999999</c:v>
                </c:pt>
                <c:pt idx="31943">
                  <c:v>31.942</c:v>
                </c:pt>
                <c:pt idx="31944">
                  <c:v>31.943000000000001</c:v>
                </c:pt>
                <c:pt idx="31945">
                  <c:v>31.943999999999999</c:v>
                </c:pt>
                <c:pt idx="31946">
                  <c:v>31.945</c:v>
                </c:pt>
                <c:pt idx="31947">
                  <c:v>31.946000000000002</c:v>
                </c:pt>
                <c:pt idx="31948">
                  <c:v>31.946999999999999</c:v>
                </c:pt>
                <c:pt idx="31949">
                  <c:v>31.948</c:v>
                </c:pt>
                <c:pt idx="31950">
                  <c:v>31.949000000000002</c:v>
                </c:pt>
                <c:pt idx="31951">
                  <c:v>31.95</c:v>
                </c:pt>
                <c:pt idx="31952">
                  <c:v>31.951000000000001</c:v>
                </c:pt>
                <c:pt idx="31953">
                  <c:v>31.952000000000002</c:v>
                </c:pt>
                <c:pt idx="31954">
                  <c:v>31.952999999999999</c:v>
                </c:pt>
                <c:pt idx="31955">
                  <c:v>31.954000000000001</c:v>
                </c:pt>
                <c:pt idx="31956">
                  <c:v>31.954999999999998</c:v>
                </c:pt>
                <c:pt idx="31957">
                  <c:v>31.956</c:v>
                </c:pt>
                <c:pt idx="31958">
                  <c:v>31.957000000000001</c:v>
                </c:pt>
                <c:pt idx="31959">
                  <c:v>31.957999999999998</c:v>
                </c:pt>
                <c:pt idx="31960">
                  <c:v>31.959</c:v>
                </c:pt>
                <c:pt idx="31961">
                  <c:v>31.96</c:v>
                </c:pt>
                <c:pt idx="31962">
                  <c:v>31.960999999999999</c:v>
                </c:pt>
                <c:pt idx="31963">
                  <c:v>31.962</c:v>
                </c:pt>
                <c:pt idx="31964">
                  <c:v>31.963000000000001</c:v>
                </c:pt>
                <c:pt idx="31965">
                  <c:v>31.963999999999999</c:v>
                </c:pt>
                <c:pt idx="31966">
                  <c:v>31.965</c:v>
                </c:pt>
                <c:pt idx="31967">
                  <c:v>31.966000000000001</c:v>
                </c:pt>
                <c:pt idx="31968">
                  <c:v>31.966999999999999</c:v>
                </c:pt>
                <c:pt idx="31969">
                  <c:v>31.968</c:v>
                </c:pt>
                <c:pt idx="31970">
                  <c:v>31.969000000000001</c:v>
                </c:pt>
                <c:pt idx="31971">
                  <c:v>31.97</c:v>
                </c:pt>
                <c:pt idx="31972">
                  <c:v>31.971</c:v>
                </c:pt>
                <c:pt idx="31973">
                  <c:v>31.972000000000001</c:v>
                </c:pt>
                <c:pt idx="31974">
                  <c:v>31.972999999999999</c:v>
                </c:pt>
                <c:pt idx="31975">
                  <c:v>31.974</c:v>
                </c:pt>
                <c:pt idx="31976">
                  <c:v>31.975000000000001</c:v>
                </c:pt>
                <c:pt idx="31977">
                  <c:v>31.975999999999999</c:v>
                </c:pt>
                <c:pt idx="31978">
                  <c:v>31.977</c:v>
                </c:pt>
                <c:pt idx="31979">
                  <c:v>31.978000000000002</c:v>
                </c:pt>
                <c:pt idx="31980">
                  <c:v>31.978999999999999</c:v>
                </c:pt>
                <c:pt idx="31981">
                  <c:v>31.98</c:v>
                </c:pt>
                <c:pt idx="31982">
                  <c:v>31.981000000000002</c:v>
                </c:pt>
                <c:pt idx="31983">
                  <c:v>31.981999999999999</c:v>
                </c:pt>
                <c:pt idx="31984">
                  <c:v>31.983000000000001</c:v>
                </c:pt>
                <c:pt idx="31985">
                  <c:v>31.984000000000002</c:v>
                </c:pt>
                <c:pt idx="31986">
                  <c:v>31.984999999999999</c:v>
                </c:pt>
                <c:pt idx="31987">
                  <c:v>31.986000000000001</c:v>
                </c:pt>
                <c:pt idx="31988">
                  <c:v>31.986999999999998</c:v>
                </c:pt>
                <c:pt idx="31989">
                  <c:v>31.988</c:v>
                </c:pt>
                <c:pt idx="31990">
                  <c:v>31.989000000000001</c:v>
                </c:pt>
                <c:pt idx="31991">
                  <c:v>31.99</c:v>
                </c:pt>
                <c:pt idx="31992">
                  <c:v>31.991</c:v>
                </c:pt>
                <c:pt idx="31993">
                  <c:v>31.992000000000001</c:v>
                </c:pt>
                <c:pt idx="31994">
                  <c:v>31.992999999999999</c:v>
                </c:pt>
                <c:pt idx="31995">
                  <c:v>31.994</c:v>
                </c:pt>
                <c:pt idx="31996">
                  <c:v>31.995000000000001</c:v>
                </c:pt>
                <c:pt idx="31997">
                  <c:v>31.995999999999999</c:v>
                </c:pt>
                <c:pt idx="31998">
                  <c:v>31.997</c:v>
                </c:pt>
                <c:pt idx="31999">
                  <c:v>31.998000000000001</c:v>
                </c:pt>
                <c:pt idx="32000">
                  <c:v>31.998999999999999</c:v>
                </c:pt>
                <c:pt idx="32001">
                  <c:v>32</c:v>
                </c:pt>
                <c:pt idx="32002">
                  <c:v>32.000999999999998</c:v>
                </c:pt>
                <c:pt idx="32003">
                  <c:v>32.002000000000002</c:v>
                </c:pt>
                <c:pt idx="32004">
                  <c:v>32.003</c:v>
                </c:pt>
                <c:pt idx="32005">
                  <c:v>32.003999999999998</c:v>
                </c:pt>
                <c:pt idx="32006">
                  <c:v>32.005000000000003</c:v>
                </c:pt>
                <c:pt idx="32007">
                  <c:v>32.006</c:v>
                </c:pt>
                <c:pt idx="32008">
                  <c:v>32.006999999999998</c:v>
                </c:pt>
                <c:pt idx="32009">
                  <c:v>32.008000000000003</c:v>
                </c:pt>
                <c:pt idx="32010">
                  <c:v>32.009</c:v>
                </c:pt>
                <c:pt idx="32011">
                  <c:v>32.01</c:v>
                </c:pt>
                <c:pt idx="32012">
                  <c:v>32.011000000000003</c:v>
                </c:pt>
                <c:pt idx="32013">
                  <c:v>32.012</c:v>
                </c:pt>
                <c:pt idx="32014">
                  <c:v>32.012999999999998</c:v>
                </c:pt>
                <c:pt idx="32015">
                  <c:v>32.014000000000003</c:v>
                </c:pt>
                <c:pt idx="32016">
                  <c:v>32.015000000000001</c:v>
                </c:pt>
                <c:pt idx="32017">
                  <c:v>32.015999999999998</c:v>
                </c:pt>
                <c:pt idx="32018">
                  <c:v>32.017000000000003</c:v>
                </c:pt>
                <c:pt idx="32019">
                  <c:v>32.018000000000001</c:v>
                </c:pt>
                <c:pt idx="32020">
                  <c:v>32.018999999999998</c:v>
                </c:pt>
                <c:pt idx="32021">
                  <c:v>32.020000000000003</c:v>
                </c:pt>
                <c:pt idx="32022">
                  <c:v>32.021000000000001</c:v>
                </c:pt>
                <c:pt idx="32023">
                  <c:v>32.021999999999998</c:v>
                </c:pt>
                <c:pt idx="32024">
                  <c:v>32.023000000000003</c:v>
                </c:pt>
                <c:pt idx="32025">
                  <c:v>32.024000000000001</c:v>
                </c:pt>
                <c:pt idx="32026">
                  <c:v>32.024999999999999</c:v>
                </c:pt>
                <c:pt idx="32027">
                  <c:v>32.026000000000003</c:v>
                </c:pt>
                <c:pt idx="32028">
                  <c:v>32.027000000000001</c:v>
                </c:pt>
                <c:pt idx="32029">
                  <c:v>32.027999999999999</c:v>
                </c:pt>
                <c:pt idx="32030">
                  <c:v>32.029000000000003</c:v>
                </c:pt>
                <c:pt idx="32031">
                  <c:v>32.03</c:v>
                </c:pt>
                <c:pt idx="32032">
                  <c:v>32.030999999999999</c:v>
                </c:pt>
                <c:pt idx="32033">
                  <c:v>32.031999999999996</c:v>
                </c:pt>
                <c:pt idx="32034">
                  <c:v>32.033000000000001</c:v>
                </c:pt>
                <c:pt idx="32035">
                  <c:v>32.033999999999999</c:v>
                </c:pt>
                <c:pt idx="32036">
                  <c:v>32.034999999999997</c:v>
                </c:pt>
                <c:pt idx="32037">
                  <c:v>32.036000000000001</c:v>
                </c:pt>
                <c:pt idx="32038">
                  <c:v>32.036999999999999</c:v>
                </c:pt>
                <c:pt idx="32039">
                  <c:v>32.037999999999997</c:v>
                </c:pt>
                <c:pt idx="32040">
                  <c:v>32.039000000000001</c:v>
                </c:pt>
                <c:pt idx="32041">
                  <c:v>32.04</c:v>
                </c:pt>
                <c:pt idx="32042">
                  <c:v>32.040999999999997</c:v>
                </c:pt>
                <c:pt idx="32043">
                  <c:v>32.042000000000002</c:v>
                </c:pt>
                <c:pt idx="32044">
                  <c:v>32.042999999999999</c:v>
                </c:pt>
                <c:pt idx="32045">
                  <c:v>32.043999999999997</c:v>
                </c:pt>
                <c:pt idx="32046">
                  <c:v>32.045000000000002</c:v>
                </c:pt>
                <c:pt idx="32047">
                  <c:v>32.045999999999999</c:v>
                </c:pt>
                <c:pt idx="32048">
                  <c:v>32.046999999999997</c:v>
                </c:pt>
                <c:pt idx="32049">
                  <c:v>32.048000000000002</c:v>
                </c:pt>
                <c:pt idx="32050">
                  <c:v>32.048999999999999</c:v>
                </c:pt>
                <c:pt idx="32051">
                  <c:v>32.049999999999997</c:v>
                </c:pt>
                <c:pt idx="32052">
                  <c:v>32.051000000000002</c:v>
                </c:pt>
                <c:pt idx="32053">
                  <c:v>32.052</c:v>
                </c:pt>
                <c:pt idx="32054">
                  <c:v>32.052999999999997</c:v>
                </c:pt>
                <c:pt idx="32055">
                  <c:v>32.054000000000002</c:v>
                </c:pt>
                <c:pt idx="32056">
                  <c:v>32.055</c:v>
                </c:pt>
                <c:pt idx="32057">
                  <c:v>32.055999999999997</c:v>
                </c:pt>
                <c:pt idx="32058">
                  <c:v>32.057000000000002</c:v>
                </c:pt>
                <c:pt idx="32059">
                  <c:v>32.058</c:v>
                </c:pt>
                <c:pt idx="32060">
                  <c:v>32.058999999999997</c:v>
                </c:pt>
                <c:pt idx="32061">
                  <c:v>32.06</c:v>
                </c:pt>
                <c:pt idx="32062">
                  <c:v>32.061</c:v>
                </c:pt>
                <c:pt idx="32063">
                  <c:v>32.061999999999998</c:v>
                </c:pt>
                <c:pt idx="32064">
                  <c:v>32.063000000000002</c:v>
                </c:pt>
                <c:pt idx="32065">
                  <c:v>32.064</c:v>
                </c:pt>
                <c:pt idx="32066">
                  <c:v>32.064999999999998</c:v>
                </c:pt>
                <c:pt idx="32067">
                  <c:v>32.066000000000003</c:v>
                </c:pt>
                <c:pt idx="32068">
                  <c:v>32.067</c:v>
                </c:pt>
                <c:pt idx="32069">
                  <c:v>32.067999999999998</c:v>
                </c:pt>
                <c:pt idx="32070">
                  <c:v>32.069000000000003</c:v>
                </c:pt>
                <c:pt idx="32071">
                  <c:v>32.07</c:v>
                </c:pt>
                <c:pt idx="32072">
                  <c:v>32.070999999999998</c:v>
                </c:pt>
                <c:pt idx="32073">
                  <c:v>32.072000000000003</c:v>
                </c:pt>
                <c:pt idx="32074">
                  <c:v>32.073</c:v>
                </c:pt>
                <c:pt idx="32075">
                  <c:v>32.073999999999998</c:v>
                </c:pt>
                <c:pt idx="32076">
                  <c:v>32.075000000000003</c:v>
                </c:pt>
                <c:pt idx="32077">
                  <c:v>32.076000000000001</c:v>
                </c:pt>
                <c:pt idx="32078">
                  <c:v>32.076999999999998</c:v>
                </c:pt>
                <c:pt idx="32079">
                  <c:v>32.078000000000003</c:v>
                </c:pt>
                <c:pt idx="32080">
                  <c:v>32.079000000000001</c:v>
                </c:pt>
                <c:pt idx="32081">
                  <c:v>32.08</c:v>
                </c:pt>
                <c:pt idx="32082">
                  <c:v>32.081000000000003</c:v>
                </c:pt>
                <c:pt idx="32083">
                  <c:v>32.082000000000001</c:v>
                </c:pt>
                <c:pt idx="32084">
                  <c:v>32.082999999999998</c:v>
                </c:pt>
                <c:pt idx="32085">
                  <c:v>32.084000000000003</c:v>
                </c:pt>
                <c:pt idx="32086">
                  <c:v>32.085000000000001</c:v>
                </c:pt>
                <c:pt idx="32087">
                  <c:v>32.085999999999999</c:v>
                </c:pt>
                <c:pt idx="32088">
                  <c:v>32.087000000000003</c:v>
                </c:pt>
                <c:pt idx="32089">
                  <c:v>32.088000000000001</c:v>
                </c:pt>
                <c:pt idx="32090">
                  <c:v>32.088999999999999</c:v>
                </c:pt>
                <c:pt idx="32091">
                  <c:v>32.090000000000003</c:v>
                </c:pt>
                <c:pt idx="32092">
                  <c:v>32.091000000000001</c:v>
                </c:pt>
                <c:pt idx="32093">
                  <c:v>32.091999999999999</c:v>
                </c:pt>
                <c:pt idx="32094">
                  <c:v>32.093000000000004</c:v>
                </c:pt>
                <c:pt idx="32095">
                  <c:v>32.094000000000001</c:v>
                </c:pt>
                <c:pt idx="32096">
                  <c:v>32.094999999999999</c:v>
                </c:pt>
                <c:pt idx="32097">
                  <c:v>32.095999999999997</c:v>
                </c:pt>
                <c:pt idx="32098">
                  <c:v>32.097000000000001</c:v>
                </c:pt>
                <c:pt idx="32099">
                  <c:v>32.097999999999999</c:v>
                </c:pt>
                <c:pt idx="32100">
                  <c:v>32.098999999999997</c:v>
                </c:pt>
                <c:pt idx="32101">
                  <c:v>32.1</c:v>
                </c:pt>
                <c:pt idx="32102">
                  <c:v>32.100999999999999</c:v>
                </c:pt>
                <c:pt idx="32103">
                  <c:v>32.101999999999997</c:v>
                </c:pt>
                <c:pt idx="32104">
                  <c:v>32.103000000000002</c:v>
                </c:pt>
                <c:pt idx="32105">
                  <c:v>32.103999999999999</c:v>
                </c:pt>
                <c:pt idx="32106">
                  <c:v>32.104999999999997</c:v>
                </c:pt>
                <c:pt idx="32107">
                  <c:v>32.106000000000002</c:v>
                </c:pt>
                <c:pt idx="32108">
                  <c:v>32.106999999999999</c:v>
                </c:pt>
                <c:pt idx="32109">
                  <c:v>32.107999999999997</c:v>
                </c:pt>
                <c:pt idx="32110">
                  <c:v>32.109000000000002</c:v>
                </c:pt>
                <c:pt idx="32111">
                  <c:v>32.11</c:v>
                </c:pt>
                <c:pt idx="32112">
                  <c:v>32.110999999999997</c:v>
                </c:pt>
                <c:pt idx="32113">
                  <c:v>32.112000000000002</c:v>
                </c:pt>
                <c:pt idx="32114">
                  <c:v>32.113</c:v>
                </c:pt>
                <c:pt idx="32115">
                  <c:v>32.113999999999997</c:v>
                </c:pt>
                <c:pt idx="32116">
                  <c:v>32.115000000000002</c:v>
                </c:pt>
                <c:pt idx="32117">
                  <c:v>32.116</c:v>
                </c:pt>
                <c:pt idx="32118">
                  <c:v>32.116999999999997</c:v>
                </c:pt>
                <c:pt idx="32119">
                  <c:v>32.118000000000002</c:v>
                </c:pt>
                <c:pt idx="32120">
                  <c:v>32.119</c:v>
                </c:pt>
                <c:pt idx="32121">
                  <c:v>32.119999999999997</c:v>
                </c:pt>
                <c:pt idx="32122">
                  <c:v>32.121000000000002</c:v>
                </c:pt>
                <c:pt idx="32123">
                  <c:v>32.122</c:v>
                </c:pt>
                <c:pt idx="32124">
                  <c:v>32.122999999999998</c:v>
                </c:pt>
                <c:pt idx="32125">
                  <c:v>32.124000000000002</c:v>
                </c:pt>
                <c:pt idx="32126">
                  <c:v>32.125</c:v>
                </c:pt>
                <c:pt idx="32127">
                  <c:v>32.125999999999998</c:v>
                </c:pt>
                <c:pt idx="32128">
                  <c:v>32.127000000000002</c:v>
                </c:pt>
                <c:pt idx="32129">
                  <c:v>32.128</c:v>
                </c:pt>
                <c:pt idx="32130">
                  <c:v>32.128999999999998</c:v>
                </c:pt>
                <c:pt idx="32131">
                  <c:v>32.130000000000003</c:v>
                </c:pt>
                <c:pt idx="32132">
                  <c:v>32.131</c:v>
                </c:pt>
                <c:pt idx="32133">
                  <c:v>32.131999999999998</c:v>
                </c:pt>
                <c:pt idx="32134">
                  <c:v>32.133000000000003</c:v>
                </c:pt>
                <c:pt idx="32135">
                  <c:v>32.134</c:v>
                </c:pt>
                <c:pt idx="32136">
                  <c:v>32.134999999999998</c:v>
                </c:pt>
                <c:pt idx="32137">
                  <c:v>32.136000000000003</c:v>
                </c:pt>
                <c:pt idx="32138">
                  <c:v>32.137</c:v>
                </c:pt>
                <c:pt idx="32139">
                  <c:v>32.137999999999998</c:v>
                </c:pt>
                <c:pt idx="32140">
                  <c:v>32.139000000000003</c:v>
                </c:pt>
                <c:pt idx="32141">
                  <c:v>32.14</c:v>
                </c:pt>
                <c:pt idx="32142">
                  <c:v>32.140999999999998</c:v>
                </c:pt>
                <c:pt idx="32143">
                  <c:v>32.142000000000003</c:v>
                </c:pt>
                <c:pt idx="32144">
                  <c:v>32.143000000000001</c:v>
                </c:pt>
                <c:pt idx="32145">
                  <c:v>32.143999999999998</c:v>
                </c:pt>
                <c:pt idx="32146">
                  <c:v>32.145000000000003</c:v>
                </c:pt>
                <c:pt idx="32147">
                  <c:v>32.146000000000001</c:v>
                </c:pt>
                <c:pt idx="32148">
                  <c:v>32.146999999999998</c:v>
                </c:pt>
                <c:pt idx="32149">
                  <c:v>32.148000000000003</c:v>
                </c:pt>
                <c:pt idx="32150">
                  <c:v>32.149000000000001</c:v>
                </c:pt>
                <c:pt idx="32151">
                  <c:v>32.15</c:v>
                </c:pt>
                <c:pt idx="32152">
                  <c:v>32.151000000000003</c:v>
                </c:pt>
                <c:pt idx="32153">
                  <c:v>32.152000000000001</c:v>
                </c:pt>
                <c:pt idx="32154">
                  <c:v>32.152999999999999</c:v>
                </c:pt>
                <c:pt idx="32155">
                  <c:v>32.154000000000003</c:v>
                </c:pt>
                <c:pt idx="32156">
                  <c:v>32.155000000000001</c:v>
                </c:pt>
                <c:pt idx="32157">
                  <c:v>32.155999999999999</c:v>
                </c:pt>
                <c:pt idx="32158">
                  <c:v>32.156999999999996</c:v>
                </c:pt>
                <c:pt idx="32159">
                  <c:v>32.158000000000001</c:v>
                </c:pt>
                <c:pt idx="32160">
                  <c:v>32.158999999999999</c:v>
                </c:pt>
                <c:pt idx="32161">
                  <c:v>32.159999999999997</c:v>
                </c:pt>
                <c:pt idx="32162">
                  <c:v>32.161000000000001</c:v>
                </c:pt>
                <c:pt idx="32163">
                  <c:v>32.161999999999999</c:v>
                </c:pt>
                <c:pt idx="32164">
                  <c:v>32.162999999999997</c:v>
                </c:pt>
                <c:pt idx="32165">
                  <c:v>32.164000000000001</c:v>
                </c:pt>
                <c:pt idx="32166">
                  <c:v>32.164999999999999</c:v>
                </c:pt>
                <c:pt idx="32167">
                  <c:v>32.165999999999997</c:v>
                </c:pt>
                <c:pt idx="32168">
                  <c:v>32.167000000000002</c:v>
                </c:pt>
                <c:pt idx="32169">
                  <c:v>32.167999999999999</c:v>
                </c:pt>
                <c:pt idx="32170">
                  <c:v>32.168999999999997</c:v>
                </c:pt>
                <c:pt idx="32171">
                  <c:v>32.17</c:v>
                </c:pt>
                <c:pt idx="32172">
                  <c:v>32.170999999999999</c:v>
                </c:pt>
                <c:pt idx="32173">
                  <c:v>32.171999999999997</c:v>
                </c:pt>
                <c:pt idx="32174">
                  <c:v>32.173000000000002</c:v>
                </c:pt>
                <c:pt idx="32175">
                  <c:v>32.173999999999999</c:v>
                </c:pt>
                <c:pt idx="32176">
                  <c:v>32.174999999999997</c:v>
                </c:pt>
                <c:pt idx="32177">
                  <c:v>32.176000000000002</c:v>
                </c:pt>
                <c:pt idx="32178">
                  <c:v>32.177</c:v>
                </c:pt>
                <c:pt idx="32179">
                  <c:v>32.177999999999997</c:v>
                </c:pt>
                <c:pt idx="32180">
                  <c:v>32.179000000000002</c:v>
                </c:pt>
                <c:pt idx="32181">
                  <c:v>32.18</c:v>
                </c:pt>
                <c:pt idx="32182">
                  <c:v>32.180999999999997</c:v>
                </c:pt>
                <c:pt idx="32183">
                  <c:v>32.182000000000002</c:v>
                </c:pt>
                <c:pt idx="32184">
                  <c:v>32.183</c:v>
                </c:pt>
                <c:pt idx="32185">
                  <c:v>32.183999999999997</c:v>
                </c:pt>
                <c:pt idx="32186">
                  <c:v>32.185000000000002</c:v>
                </c:pt>
                <c:pt idx="32187">
                  <c:v>32.186</c:v>
                </c:pt>
                <c:pt idx="32188">
                  <c:v>32.186999999999998</c:v>
                </c:pt>
                <c:pt idx="32189">
                  <c:v>32.188000000000002</c:v>
                </c:pt>
                <c:pt idx="32190">
                  <c:v>32.189</c:v>
                </c:pt>
                <c:pt idx="32191">
                  <c:v>32.19</c:v>
                </c:pt>
                <c:pt idx="32192">
                  <c:v>32.191000000000003</c:v>
                </c:pt>
                <c:pt idx="32193">
                  <c:v>32.192</c:v>
                </c:pt>
                <c:pt idx="32194">
                  <c:v>32.192999999999998</c:v>
                </c:pt>
                <c:pt idx="32195">
                  <c:v>32.194000000000003</c:v>
                </c:pt>
                <c:pt idx="32196">
                  <c:v>32.195</c:v>
                </c:pt>
                <c:pt idx="32197">
                  <c:v>32.195999999999998</c:v>
                </c:pt>
                <c:pt idx="32198">
                  <c:v>32.197000000000003</c:v>
                </c:pt>
                <c:pt idx="32199">
                  <c:v>32.198</c:v>
                </c:pt>
                <c:pt idx="32200">
                  <c:v>32.198999999999998</c:v>
                </c:pt>
                <c:pt idx="32201">
                  <c:v>32.200000000000003</c:v>
                </c:pt>
                <c:pt idx="32202">
                  <c:v>32.201000000000001</c:v>
                </c:pt>
                <c:pt idx="32203">
                  <c:v>32.201999999999998</c:v>
                </c:pt>
                <c:pt idx="32204">
                  <c:v>32.203000000000003</c:v>
                </c:pt>
                <c:pt idx="32205">
                  <c:v>32.204000000000001</c:v>
                </c:pt>
                <c:pt idx="32206">
                  <c:v>32.204999999999998</c:v>
                </c:pt>
                <c:pt idx="32207">
                  <c:v>32.206000000000003</c:v>
                </c:pt>
                <c:pt idx="32208">
                  <c:v>32.207000000000001</c:v>
                </c:pt>
                <c:pt idx="32209">
                  <c:v>32.207999999999998</c:v>
                </c:pt>
                <c:pt idx="32210">
                  <c:v>32.209000000000003</c:v>
                </c:pt>
                <c:pt idx="32211">
                  <c:v>32.21</c:v>
                </c:pt>
                <c:pt idx="32212">
                  <c:v>32.210999999999999</c:v>
                </c:pt>
                <c:pt idx="32213">
                  <c:v>32.212000000000003</c:v>
                </c:pt>
                <c:pt idx="32214">
                  <c:v>32.213000000000001</c:v>
                </c:pt>
                <c:pt idx="32215">
                  <c:v>32.213999999999999</c:v>
                </c:pt>
                <c:pt idx="32216">
                  <c:v>32.215000000000003</c:v>
                </c:pt>
                <c:pt idx="32217">
                  <c:v>32.216000000000001</c:v>
                </c:pt>
                <c:pt idx="32218">
                  <c:v>32.216999999999999</c:v>
                </c:pt>
                <c:pt idx="32219">
                  <c:v>32.218000000000004</c:v>
                </c:pt>
                <c:pt idx="32220">
                  <c:v>32.219000000000001</c:v>
                </c:pt>
                <c:pt idx="32221">
                  <c:v>32.22</c:v>
                </c:pt>
                <c:pt idx="32222">
                  <c:v>32.220999999999997</c:v>
                </c:pt>
                <c:pt idx="32223">
                  <c:v>32.222000000000001</c:v>
                </c:pt>
                <c:pt idx="32224">
                  <c:v>32.222999999999999</c:v>
                </c:pt>
                <c:pt idx="32225">
                  <c:v>32.223999999999997</c:v>
                </c:pt>
                <c:pt idx="32226">
                  <c:v>32.225000000000001</c:v>
                </c:pt>
                <c:pt idx="32227">
                  <c:v>32.225999999999999</c:v>
                </c:pt>
                <c:pt idx="32228">
                  <c:v>32.226999999999997</c:v>
                </c:pt>
                <c:pt idx="32229">
                  <c:v>32.228000000000002</c:v>
                </c:pt>
                <c:pt idx="32230">
                  <c:v>32.228999999999999</c:v>
                </c:pt>
                <c:pt idx="32231">
                  <c:v>32.229999999999997</c:v>
                </c:pt>
                <c:pt idx="32232">
                  <c:v>32.231000000000002</c:v>
                </c:pt>
                <c:pt idx="32233">
                  <c:v>32.231999999999999</c:v>
                </c:pt>
                <c:pt idx="32234">
                  <c:v>32.232999999999997</c:v>
                </c:pt>
                <c:pt idx="32235">
                  <c:v>32.234000000000002</c:v>
                </c:pt>
                <c:pt idx="32236">
                  <c:v>32.234999999999999</c:v>
                </c:pt>
                <c:pt idx="32237">
                  <c:v>32.235999999999997</c:v>
                </c:pt>
                <c:pt idx="32238">
                  <c:v>32.237000000000002</c:v>
                </c:pt>
                <c:pt idx="32239">
                  <c:v>32.238</c:v>
                </c:pt>
                <c:pt idx="32240">
                  <c:v>32.238999999999997</c:v>
                </c:pt>
                <c:pt idx="32241">
                  <c:v>32.24</c:v>
                </c:pt>
                <c:pt idx="32242">
                  <c:v>32.241</c:v>
                </c:pt>
                <c:pt idx="32243">
                  <c:v>32.241999999999997</c:v>
                </c:pt>
                <c:pt idx="32244">
                  <c:v>32.243000000000002</c:v>
                </c:pt>
                <c:pt idx="32245">
                  <c:v>32.244</c:v>
                </c:pt>
                <c:pt idx="32246">
                  <c:v>32.244999999999997</c:v>
                </c:pt>
                <c:pt idx="32247">
                  <c:v>32.246000000000002</c:v>
                </c:pt>
                <c:pt idx="32248">
                  <c:v>32.247</c:v>
                </c:pt>
                <c:pt idx="32249">
                  <c:v>32.247999999999998</c:v>
                </c:pt>
                <c:pt idx="32250">
                  <c:v>32.249000000000002</c:v>
                </c:pt>
                <c:pt idx="32251">
                  <c:v>32.25</c:v>
                </c:pt>
                <c:pt idx="32252">
                  <c:v>32.250999999999998</c:v>
                </c:pt>
                <c:pt idx="32253">
                  <c:v>32.252000000000002</c:v>
                </c:pt>
                <c:pt idx="32254">
                  <c:v>32.253</c:v>
                </c:pt>
                <c:pt idx="32255">
                  <c:v>32.253999999999998</c:v>
                </c:pt>
                <c:pt idx="32256">
                  <c:v>32.255000000000003</c:v>
                </c:pt>
                <c:pt idx="32257">
                  <c:v>32.256</c:v>
                </c:pt>
                <c:pt idx="32258">
                  <c:v>32.256999999999998</c:v>
                </c:pt>
                <c:pt idx="32259">
                  <c:v>32.258000000000003</c:v>
                </c:pt>
                <c:pt idx="32260">
                  <c:v>32.259</c:v>
                </c:pt>
                <c:pt idx="32261">
                  <c:v>32.26</c:v>
                </c:pt>
                <c:pt idx="32262">
                  <c:v>32.261000000000003</c:v>
                </c:pt>
                <c:pt idx="32263">
                  <c:v>32.262</c:v>
                </c:pt>
                <c:pt idx="32264">
                  <c:v>32.262999999999998</c:v>
                </c:pt>
                <c:pt idx="32265">
                  <c:v>32.264000000000003</c:v>
                </c:pt>
                <c:pt idx="32266">
                  <c:v>32.265000000000001</c:v>
                </c:pt>
                <c:pt idx="32267">
                  <c:v>32.265999999999998</c:v>
                </c:pt>
                <c:pt idx="32268">
                  <c:v>32.267000000000003</c:v>
                </c:pt>
                <c:pt idx="32269">
                  <c:v>32.268000000000001</c:v>
                </c:pt>
                <c:pt idx="32270">
                  <c:v>32.268999999999998</c:v>
                </c:pt>
                <c:pt idx="32271">
                  <c:v>32.270000000000003</c:v>
                </c:pt>
                <c:pt idx="32272">
                  <c:v>32.271000000000001</c:v>
                </c:pt>
                <c:pt idx="32273">
                  <c:v>32.271999999999998</c:v>
                </c:pt>
                <c:pt idx="32274">
                  <c:v>32.273000000000003</c:v>
                </c:pt>
                <c:pt idx="32275">
                  <c:v>32.274000000000001</c:v>
                </c:pt>
                <c:pt idx="32276">
                  <c:v>32.274999999999999</c:v>
                </c:pt>
                <c:pt idx="32277">
                  <c:v>32.276000000000003</c:v>
                </c:pt>
                <c:pt idx="32278">
                  <c:v>32.277000000000001</c:v>
                </c:pt>
                <c:pt idx="32279">
                  <c:v>32.277999999999999</c:v>
                </c:pt>
                <c:pt idx="32280">
                  <c:v>32.279000000000003</c:v>
                </c:pt>
                <c:pt idx="32281">
                  <c:v>32.28</c:v>
                </c:pt>
                <c:pt idx="32282">
                  <c:v>32.280999999999999</c:v>
                </c:pt>
                <c:pt idx="32283">
                  <c:v>32.281999999999996</c:v>
                </c:pt>
                <c:pt idx="32284">
                  <c:v>32.283000000000001</c:v>
                </c:pt>
                <c:pt idx="32285">
                  <c:v>32.283999999999999</c:v>
                </c:pt>
                <c:pt idx="32286">
                  <c:v>32.284999999999997</c:v>
                </c:pt>
                <c:pt idx="32287">
                  <c:v>32.286000000000001</c:v>
                </c:pt>
                <c:pt idx="32288">
                  <c:v>32.286999999999999</c:v>
                </c:pt>
                <c:pt idx="32289">
                  <c:v>32.287999999999997</c:v>
                </c:pt>
                <c:pt idx="32290">
                  <c:v>32.289000000000001</c:v>
                </c:pt>
                <c:pt idx="32291">
                  <c:v>32.29</c:v>
                </c:pt>
                <c:pt idx="32292">
                  <c:v>32.290999999999997</c:v>
                </c:pt>
                <c:pt idx="32293">
                  <c:v>32.292000000000002</c:v>
                </c:pt>
                <c:pt idx="32294">
                  <c:v>32.292999999999999</c:v>
                </c:pt>
                <c:pt idx="32295">
                  <c:v>32.293999999999997</c:v>
                </c:pt>
                <c:pt idx="32296">
                  <c:v>32.295000000000002</c:v>
                </c:pt>
                <c:pt idx="32297">
                  <c:v>32.295999999999999</c:v>
                </c:pt>
                <c:pt idx="32298">
                  <c:v>32.296999999999997</c:v>
                </c:pt>
                <c:pt idx="32299">
                  <c:v>32.298000000000002</c:v>
                </c:pt>
                <c:pt idx="32300">
                  <c:v>32.298999999999999</c:v>
                </c:pt>
                <c:pt idx="32301">
                  <c:v>32.299999999999997</c:v>
                </c:pt>
                <c:pt idx="32302">
                  <c:v>32.301000000000002</c:v>
                </c:pt>
                <c:pt idx="32303">
                  <c:v>32.302</c:v>
                </c:pt>
                <c:pt idx="32304">
                  <c:v>32.302999999999997</c:v>
                </c:pt>
                <c:pt idx="32305">
                  <c:v>32.304000000000002</c:v>
                </c:pt>
                <c:pt idx="32306">
                  <c:v>32.305</c:v>
                </c:pt>
                <c:pt idx="32307">
                  <c:v>32.305999999999997</c:v>
                </c:pt>
                <c:pt idx="32308">
                  <c:v>32.307000000000002</c:v>
                </c:pt>
                <c:pt idx="32309">
                  <c:v>32.308</c:v>
                </c:pt>
                <c:pt idx="32310">
                  <c:v>32.308999999999997</c:v>
                </c:pt>
                <c:pt idx="32311">
                  <c:v>32.31</c:v>
                </c:pt>
                <c:pt idx="32312">
                  <c:v>32.311</c:v>
                </c:pt>
                <c:pt idx="32313">
                  <c:v>32.311999999999998</c:v>
                </c:pt>
                <c:pt idx="32314">
                  <c:v>32.313000000000002</c:v>
                </c:pt>
                <c:pt idx="32315">
                  <c:v>32.314</c:v>
                </c:pt>
                <c:pt idx="32316">
                  <c:v>32.314999999999998</c:v>
                </c:pt>
                <c:pt idx="32317">
                  <c:v>32.316000000000003</c:v>
                </c:pt>
                <c:pt idx="32318">
                  <c:v>32.317</c:v>
                </c:pt>
                <c:pt idx="32319">
                  <c:v>32.317999999999998</c:v>
                </c:pt>
                <c:pt idx="32320">
                  <c:v>32.319000000000003</c:v>
                </c:pt>
                <c:pt idx="32321">
                  <c:v>32.32</c:v>
                </c:pt>
                <c:pt idx="32322">
                  <c:v>32.320999999999998</c:v>
                </c:pt>
                <c:pt idx="32323">
                  <c:v>32.322000000000003</c:v>
                </c:pt>
                <c:pt idx="32324">
                  <c:v>32.323</c:v>
                </c:pt>
                <c:pt idx="32325">
                  <c:v>32.323999999999998</c:v>
                </c:pt>
                <c:pt idx="32326">
                  <c:v>32.325000000000003</c:v>
                </c:pt>
                <c:pt idx="32327">
                  <c:v>32.326000000000001</c:v>
                </c:pt>
                <c:pt idx="32328">
                  <c:v>32.326999999999998</c:v>
                </c:pt>
                <c:pt idx="32329">
                  <c:v>32.328000000000003</c:v>
                </c:pt>
                <c:pt idx="32330">
                  <c:v>32.329000000000001</c:v>
                </c:pt>
                <c:pt idx="32331">
                  <c:v>32.33</c:v>
                </c:pt>
                <c:pt idx="32332">
                  <c:v>32.331000000000003</c:v>
                </c:pt>
                <c:pt idx="32333">
                  <c:v>32.332000000000001</c:v>
                </c:pt>
                <c:pt idx="32334">
                  <c:v>32.332999999999998</c:v>
                </c:pt>
                <c:pt idx="32335">
                  <c:v>32.334000000000003</c:v>
                </c:pt>
                <c:pt idx="32336">
                  <c:v>32.335000000000001</c:v>
                </c:pt>
                <c:pt idx="32337">
                  <c:v>32.335999999999999</c:v>
                </c:pt>
                <c:pt idx="32338">
                  <c:v>32.337000000000003</c:v>
                </c:pt>
                <c:pt idx="32339">
                  <c:v>32.338000000000001</c:v>
                </c:pt>
                <c:pt idx="32340">
                  <c:v>32.338999999999999</c:v>
                </c:pt>
                <c:pt idx="32341">
                  <c:v>32.340000000000003</c:v>
                </c:pt>
                <c:pt idx="32342">
                  <c:v>32.341000000000001</c:v>
                </c:pt>
                <c:pt idx="32343">
                  <c:v>32.341999999999999</c:v>
                </c:pt>
                <c:pt idx="32344">
                  <c:v>32.343000000000004</c:v>
                </c:pt>
                <c:pt idx="32345">
                  <c:v>32.344000000000001</c:v>
                </c:pt>
                <c:pt idx="32346">
                  <c:v>32.344999999999999</c:v>
                </c:pt>
                <c:pt idx="32347">
                  <c:v>32.345999999999997</c:v>
                </c:pt>
                <c:pt idx="32348">
                  <c:v>32.347000000000001</c:v>
                </c:pt>
                <c:pt idx="32349">
                  <c:v>32.347999999999999</c:v>
                </c:pt>
                <c:pt idx="32350">
                  <c:v>32.348999999999997</c:v>
                </c:pt>
                <c:pt idx="32351">
                  <c:v>32.35</c:v>
                </c:pt>
                <c:pt idx="32352">
                  <c:v>32.350999999999999</c:v>
                </c:pt>
                <c:pt idx="32353">
                  <c:v>32.351999999999997</c:v>
                </c:pt>
                <c:pt idx="32354">
                  <c:v>32.353000000000002</c:v>
                </c:pt>
                <c:pt idx="32355">
                  <c:v>32.353999999999999</c:v>
                </c:pt>
                <c:pt idx="32356">
                  <c:v>32.354999999999997</c:v>
                </c:pt>
                <c:pt idx="32357">
                  <c:v>32.356000000000002</c:v>
                </c:pt>
                <c:pt idx="32358">
                  <c:v>32.356999999999999</c:v>
                </c:pt>
                <c:pt idx="32359">
                  <c:v>32.357999999999997</c:v>
                </c:pt>
                <c:pt idx="32360">
                  <c:v>32.359000000000002</c:v>
                </c:pt>
                <c:pt idx="32361">
                  <c:v>32.36</c:v>
                </c:pt>
                <c:pt idx="32362">
                  <c:v>32.360999999999997</c:v>
                </c:pt>
                <c:pt idx="32363">
                  <c:v>32.362000000000002</c:v>
                </c:pt>
                <c:pt idx="32364">
                  <c:v>32.363</c:v>
                </c:pt>
                <c:pt idx="32365">
                  <c:v>32.363999999999997</c:v>
                </c:pt>
                <c:pt idx="32366">
                  <c:v>32.365000000000002</c:v>
                </c:pt>
                <c:pt idx="32367">
                  <c:v>32.366</c:v>
                </c:pt>
                <c:pt idx="32368">
                  <c:v>32.366999999999997</c:v>
                </c:pt>
                <c:pt idx="32369">
                  <c:v>32.368000000000002</c:v>
                </c:pt>
                <c:pt idx="32370">
                  <c:v>32.369</c:v>
                </c:pt>
                <c:pt idx="32371">
                  <c:v>32.369999999999997</c:v>
                </c:pt>
                <c:pt idx="32372">
                  <c:v>32.371000000000002</c:v>
                </c:pt>
                <c:pt idx="32373">
                  <c:v>32.372</c:v>
                </c:pt>
                <c:pt idx="32374">
                  <c:v>32.372999999999998</c:v>
                </c:pt>
                <c:pt idx="32375">
                  <c:v>32.374000000000002</c:v>
                </c:pt>
                <c:pt idx="32376">
                  <c:v>32.375</c:v>
                </c:pt>
                <c:pt idx="32377">
                  <c:v>32.375999999999998</c:v>
                </c:pt>
                <c:pt idx="32378">
                  <c:v>32.377000000000002</c:v>
                </c:pt>
                <c:pt idx="32379">
                  <c:v>32.378</c:v>
                </c:pt>
                <c:pt idx="32380">
                  <c:v>32.378999999999998</c:v>
                </c:pt>
                <c:pt idx="32381">
                  <c:v>32.380000000000003</c:v>
                </c:pt>
                <c:pt idx="32382">
                  <c:v>32.381</c:v>
                </c:pt>
                <c:pt idx="32383">
                  <c:v>32.381999999999998</c:v>
                </c:pt>
                <c:pt idx="32384">
                  <c:v>32.383000000000003</c:v>
                </c:pt>
                <c:pt idx="32385">
                  <c:v>32.384</c:v>
                </c:pt>
                <c:pt idx="32386">
                  <c:v>32.384999999999998</c:v>
                </c:pt>
                <c:pt idx="32387">
                  <c:v>32.386000000000003</c:v>
                </c:pt>
                <c:pt idx="32388">
                  <c:v>32.387</c:v>
                </c:pt>
                <c:pt idx="32389">
                  <c:v>32.387999999999998</c:v>
                </c:pt>
                <c:pt idx="32390">
                  <c:v>32.389000000000003</c:v>
                </c:pt>
                <c:pt idx="32391">
                  <c:v>32.39</c:v>
                </c:pt>
                <c:pt idx="32392">
                  <c:v>32.390999999999998</c:v>
                </c:pt>
                <c:pt idx="32393">
                  <c:v>32.392000000000003</c:v>
                </c:pt>
                <c:pt idx="32394">
                  <c:v>32.393000000000001</c:v>
                </c:pt>
                <c:pt idx="32395">
                  <c:v>32.393999999999998</c:v>
                </c:pt>
                <c:pt idx="32396">
                  <c:v>32.395000000000003</c:v>
                </c:pt>
                <c:pt idx="32397">
                  <c:v>32.396000000000001</c:v>
                </c:pt>
                <c:pt idx="32398">
                  <c:v>32.396999999999998</c:v>
                </c:pt>
                <c:pt idx="32399">
                  <c:v>32.398000000000003</c:v>
                </c:pt>
                <c:pt idx="32400">
                  <c:v>32.399000000000001</c:v>
                </c:pt>
                <c:pt idx="32401">
                  <c:v>32.4</c:v>
                </c:pt>
                <c:pt idx="32402">
                  <c:v>32.401000000000003</c:v>
                </c:pt>
                <c:pt idx="32403">
                  <c:v>32.402000000000001</c:v>
                </c:pt>
                <c:pt idx="32404">
                  <c:v>32.402999999999999</c:v>
                </c:pt>
                <c:pt idx="32405">
                  <c:v>32.404000000000003</c:v>
                </c:pt>
                <c:pt idx="32406">
                  <c:v>32.405000000000001</c:v>
                </c:pt>
                <c:pt idx="32407">
                  <c:v>32.405999999999999</c:v>
                </c:pt>
                <c:pt idx="32408">
                  <c:v>32.406999999999996</c:v>
                </c:pt>
                <c:pt idx="32409">
                  <c:v>32.408000000000001</c:v>
                </c:pt>
                <c:pt idx="32410">
                  <c:v>32.408999999999999</c:v>
                </c:pt>
                <c:pt idx="32411">
                  <c:v>32.409999999999997</c:v>
                </c:pt>
                <c:pt idx="32412">
                  <c:v>32.411000000000001</c:v>
                </c:pt>
                <c:pt idx="32413">
                  <c:v>32.411999999999999</c:v>
                </c:pt>
                <c:pt idx="32414">
                  <c:v>32.412999999999997</c:v>
                </c:pt>
                <c:pt idx="32415">
                  <c:v>32.414000000000001</c:v>
                </c:pt>
                <c:pt idx="32416">
                  <c:v>32.414999999999999</c:v>
                </c:pt>
                <c:pt idx="32417">
                  <c:v>32.415999999999997</c:v>
                </c:pt>
                <c:pt idx="32418">
                  <c:v>32.417000000000002</c:v>
                </c:pt>
                <c:pt idx="32419">
                  <c:v>32.417999999999999</c:v>
                </c:pt>
                <c:pt idx="32420">
                  <c:v>32.418999999999997</c:v>
                </c:pt>
                <c:pt idx="32421">
                  <c:v>32.42</c:v>
                </c:pt>
                <c:pt idx="32422">
                  <c:v>32.420999999999999</c:v>
                </c:pt>
                <c:pt idx="32423">
                  <c:v>32.421999999999997</c:v>
                </c:pt>
                <c:pt idx="32424">
                  <c:v>32.423000000000002</c:v>
                </c:pt>
                <c:pt idx="32425">
                  <c:v>32.423999999999999</c:v>
                </c:pt>
                <c:pt idx="32426">
                  <c:v>32.424999999999997</c:v>
                </c:pt>
                <c:pt idx="32427">
                  <c:v>32.426000000000002</c:v>
                </c:pt>
                <c:pt idx="32428">
                  <c:v>32.427</c:v>
                </c:pt>
                <c:pt idx="32429">
                  <c:v>32.427999999999997</c:v>
                </c:pt>
                <c:pt idx="32430">
                  <c:v>32.429000000000002</c:v>
                </c:pt>
                <c:pt idx="32431">
                  <c:v>32.43</c:v>
                </c:pt>
                <c:pt idx="32432">
                  <c:v>32.430999999999997</c:v>
                </c:pt>
                <c:pt idx="32433">
                  <c:v>32.432000000000002</c:v>
                </c:pt>
                <c:pt idx="32434">
                  <c:v>32.433</c:v>
                </c:pt>
                <c:pt idx="32435">
                  <c:v>32.433999999999997</c:v>
                </c:pt>
                <c:pt idx="32436">
                  <c:v>32.435000000000002</c:v>
                </c:pt>
                <c:pt idx="32437">
                  <c:v>32.436</c:v>
                </c:pt>
                <c:pt idx="32438">
                  <c:v>32.436999999999998</c:v>
                </c:pt>
                <c:pt idx="32439">
                  <c:v>32.438000000000002</c:v>
                </c:pt>
                <c:pt idx="32440">
                  <c:v>32.439</c:v>
                </c:pt>
                <c:pt idx="32441">
                  <c:v>32.44</c:v>
                </c:pt>
                <c:pt idx="32442">
                  <c:v>32.441000000000003</c:v>
                </c:pt>
                <c:pt idx="32443">
                  <c:v>32.442</c:v>
                </c:pt>
                <c:pt idx="32444">
                  <c:v>32.442999999999998</c:v>
                </c:pt>
                <c:pt idx="32445">
                  <c:v>32.444000000000003</c:v>
                </c:pt>
                <c:pt idx="32446">
                  <c:v>32.445</c:v>
                </c:pt>
                <c:pt idx="32447">
                  <c:v>32.445999999999998</c:v>
                </c:pt>
                <c:pt idx="32448">
                  <c:v>32.447000000000003</c:v>
                </c:pt>
                <c:pt idx="32449">
                  <c:v>32.448</c:v>
                </c:pt>
                <c:pt idx="32450">
                  <c:v>32.448999999999998</c:v>
                </c:pt>
                <c:pt idx="32451">
                  <c:v>32.450000000000003</c:v>
                </c:pt>
                <c:pt idx="32452">
                  <c:v>32.451000000000001</c:v>
                </c:pt>
                <c:pt idx="32453">
                  <c:v>32.451999999999998</c:v>
                </c:pt>
                <c:pt idx="32454">
                  <c:v>32.453000000000003</c:v>
                </c:pt>
                <c:pt idx="32455">
                  <c:v>32.454000000000001</c:v>
                </c:pt>
                <c:pt idx="32456">
                  <c:v>32.454999999999998</c:v>
                </c:pt>
                <c:pt idx="32457">
                  <c:v>32.456000000000003</c:v>
                </c:pt>
                <c:pt idx="32458">
                  <c:v>32.457000000000001</c:v>
                </c:pt>
                <c:pt idx="32459">
                  <c:v>32.457999999999998</c:v>
                </c:pt>
                <c:pt idx="32460">
                  <c:v>32.459000000000003</c:v>
                </c:pt>
                <c:pt idx="32461">
                  <c:v>32.46</c:v>
                </c:pt>
                <c:pt idx="32462">
                  <c:v>32.460999999999999</c:v>
                </c:pt>
                <c:pt idx="32463">
                  <c:v>32.462000000000003</c:v>
                </c:pt>
                <c:pt idx="32464">
                  <c:v>32.463000000000001</c:v>
                </c:pt>
                <c:pt idx="32465">
                  <c:v>32.463999999999999</c:v>
                </c:pt>
                <c:pt idx="32466">
                  <c:v>32.465000000000003</c:v>
                </c:pt>
                <c:pt idx="32467">
                  <c:v>32.466000000000001</c:v>
                </c:pt>
                <c:pt idx="32468">
                  <c:v>32.466999999999999</c:v>
                </c:pt>
                <c:pt idx="32469">
                  <c:v>32.468000000000004</c:v>
                </c:pt>
                <c:pt idx="32470">
                  <c:v>32.469000000000001</c:v>
                </c:pt>
                <c:pt idx="32471">
                  <c:v>32.47</c:v>
                </c:pt>
                <c:pt idx="32472">
                  <c:v>32.470999999999997</c:v>
                </c:pt>
                <c:pt idx="32473">
                  <c:v>32.472000000000001</c:v>
                </c:pt>
                <c:pt idx="32474">
                  <c:v>32.472999999999999</c:v>
                </c:pt>
                <c:pt idx="32475">
                  <c:v>32.473999999999997</c:v>
                </c:pt>
                <c:pt idx="32476">
                  <c:v>32.475000000000001</c:v>
                </c:pt>
                <c:pt idx="32477">
                  <c:v>32.475999999999999</c:v>
                </c:pt>
                <c:pt idx="32478">
                  <c:v>32.476999999999997</c:v>
                </c:pt>
                <c:pt idx="32479">
                  <c:v>32.478000000000002</c:v>
                </c:pt>
                <c:pt idx="32480">
                  <c:v>32.478999999999999</c:v>
                </c:pt>
                <c:pt idx="32481">
                  <c:v>32.479999999999997</c:v>
                </c:pt>
                <c:pt idx="32482">
                  <c:v>32.481000000000002</c:v>
                </c:pt>
                <c:pt idx="32483">
                  <c:v>32.481999999999999</c:v>
                </c:pt>
                <c:pt idx="32484">
                  <c:v>32.482999999999997</c:v>
                </c:pt>
                <c:pt idx="32485">
                  <c:v>32.484000000000002</c:v>
                </c:pt>
                <c:pt idx="32486">
                  <c:v>32.484999999999999</c:v>
                </c:pt>
                <c:pt idx="32487">
                  <c:v>32.485999999999997</c:v>
                </c:pt>
                <c:pt idx="32488">
                  <c:v>32.487000000000002</c:v>
                </c:pt>
                <c:pt idx="32489">
                  <c:v>32.488</c:v>
                </c:pt>
                <c:pt idx="32490">
                  <c:v>32.488999999999997</c:v>
                </c:pt>
                <c:pt idx="32491">
                  <c:v>32.49</c:v>
                </c:pt>
                <c:pt idx="32492">
                  <c:v>32.491</c:v>
                </c:pt>
                <c:pt idx="32493">
                  <c:v>32.491999999999997</c:v>
                </c:pt>
                <c:pt idx="32494">
                  <c:v>32.493000000000002</c:v>
                </c:pt>
                <c:pt idx="32495">
                  <c:v>32.494</c:v>
                </c:pt>
                <c:pt idx="32496">
                  <c:v>32.494999999999997</c:v>
                </c:pt>
                <c:pt idx="32497">
                  <c:v>32.496000000000002</c:v>
                </c:pt>
                <c:pt idx="32498">
                  <c:v>32.497</c:v>
                </c:pt>
                <c:pt idx="32499">
                  <c:v>32.497999999999998</c:v>
                </c:pt>
                <c:pt idx="32500">
                  <c:v>32.499000000000002</c:v>
                </c:pt>
                <c:pt idx="32501">
                  <c:v>32.5</c:v>
                </c:pt>
                <c:pt idx="32502">
                  <c:v>32.500999999999998</c:v>
                </c:pt>
                <c:pt idx="32503">
                  <c:v>32.502000000000002</c:v>
                </c:pt>
                <c:pt idx="32504">
                  <c:v>32.503</c:v>
                </c:pt>
                <c:pt idx="32505">
                  <c:v>32.503999999999998</c:v>
                </c:pt>
                <c:pt idx="32506">
                  <c:v>32.505000000000003</c:v>
                </c:pt>
                <c:pt idx="32507">
                  <c:v>32.506</c:v>
                </c:pt>
                <c:pt idx="32508">
                  <c:v>32.506999999999998</c:v>
                </c:pt>
                <c:pt idx="32509">
                  <c:v>32.508000000000003</c:v>
                </c:pt>
                <c:pt idx="32510">
                  <c:v>32.509</c:v>
                </c:pt>
                <c:pt idx="32511">
                  <c:v>32.51</c:v>
                </c:pt>
                <c:pt idx="32512">
                  <c:v>32.511000000000003</c:v>
                </c:pt>
                <c:pt idx="32513">
                  <c:v>32.512</c:v>
                </c:pt>
                <c:pt idx="32514">
                  <c:v>32.512999999999998</c:v>
                </c:pt>
                <c:pt idx="32515">
                  <c:v>32.514000000000003</c:v>
                </c:pt>
                <c:pt idx="32516">
                  <c:v>32.515000000000001</c:v>
                </c:pt>
                <c:pt idx="32517">
                  <c:v>32.515999999999998</c:v>
                </c:pt>
                <c:pt idx="32518">
                  <c:v>32.517000000000003</c:v>
                </c:pt>
                <c:pt idx="32519">
                  <c:v>32.518000000000001</c:v>
                </c:pt>
                <c:pt idx="32520">
                  <c:v>32.518999999999998</c:v>
                </c:pt>
                <c:pt idx="32521">
                  <c:v>32.520000000000003</c:v>
                </c:pt>
                <c:pt idx="32522">
                  <c:v>32.521000000000001</c:v>
                </c:pt>
                <c:pt idx="32523">
                  <c:v>32.521999999999998</c:v>
                </c:pt>
                <c:pt idx="32524">
                  <c:v>32.523000000000003</c:v>
                </c:pt>
                <c:pt idx="32525">
                  <c:v>32.524000000000001</c:v>
                </c:pt>
                <c:pt idx="32526">
                  <c:v>32.524999999999999</c:v>
                </c:pt>
                <c:pt idx="32527">
                  <c:v>32.526000000000003</c:v>
                </c:pt>
                <c:pt idx="32528">
                  <c:v>32.527000000000001</c:v>
                </c:pt>
                <c:pt idx="32529">
                  <c:v>32.527999999999999</c:v>
                </c:pt>
                <c:pt idx="32530">
                  <c:v>32.529000000000003</c:v>
                </c:pt>
                <c:pt idx="32531">
                  <c:v>32.53</c:v>
                </c:pt>
                <c:pt idx="32532">
                  <c:v>32.530999999999999</c:v>
                </c:pt>
                <c:pt idx="32533">
                  <c:v>32.531999999999996</c:v>
                </c:pt>
                <c:pt idx="32534">
                  <c:v>32.533000000000001</c:v>
                </c:pt>
                <c:pt idx="32535">
                  <c:v>32.533999999999999</c:v>
                </c:pt>
                <c:pt idx="32536">
                  <c:v>32.534999999999997</c:v>
                </c:pt>
                <c:pt idx="32537">
                  <c:v>32.536000000000001</c:v>
                </c:pt>
                <c:pt idx="32538">
                  <c:v>32.536999999999999</c:v>
                </c:pt>
                <c:pt idx="32539">
                  <c:v>32.537999999999997</c:v>
                </c:pt>
                <c:pt idx="32540">
                  <c:v>32.539000000000001</c:v>
                </c:pt>
                <c:pt idx="32541">
                  <c:v>32.54</c:v>
                </c:pt>
                <c:pt idx="32542">
                  <c:v>32.540999999999997</c:v>
                </c:pt>
                <c:pt idx="32543">
                  <c:v>32.542000000000002</c:v>
                </c:pt>
                <c:pt idx="32544">
                  <c:v>32.542999999999999</c:v>
                </c:pt>
                <c:pt idx="32545">
                  <c:v>32.543999999999997</c:v>
                </c:pt>
                <c:pt idx="32546">
                  <c:v>32.545000000000002</c:v>
                </c:pt>
                <c:pt idx="32547">
                  <c:v>32.545999999999999</c:v>
                </c:pt>
                <c:pt idx="32548">
                  <c:v>32.546999999999997</c:v>
                </c:pt>
                <c:pt idx="32549">
                  <c:v>32.548000000000002</c:v>
                </c:pt>
                <c:pt idx="32550">
                  <c:v>32.548999999999999</c:v>
                </c:pt>
                <c:pt idx="32551">
                  <c:v>32.549999999999997</c:v>
                </c:pt>
                <c:pt idx="32552">
                  <c:v>32.551000000000002</c:v>
                </c:pt>
                <c:pt idx="32553">
                  <c:v>32.552</c:v>
                </c:pt>
                <c:pt idx="32554">
                  <c:v>32.552999999999997</c:v>
                </c:pt>
                <c:pt idx="32555">
                  <c:v>32.554000000000002</c:v>
                </c:pt>
                <c:pt idx="32556">
                  <c:v>32.555</c:v>
                </c:pt>
                <c:pt idx="32557">
                  <c:v>32.555999999999997</c:v>
                </c:pt>
                <c:pt idx="32558">
                  <c:v>32.557000000000002</c:v>
                </c:pt>
                <c:pt idx="32559">
                  <c:v>32.558</c:v>
                </c:pt>
                <c:pt idx="32560">
                  <c:v>32.558999999999997</c:v>
                </c:pt>
                <c:pt idx="32561">
                  <c:v>32.56</c:v>
                </c:pt>
                <c:pt idx="32562">
                  <c:v>32.561</c:v>
                </c:pt>
                <c:pt idx="32563">
                  <c:v>32.561999999999998</c:v>
                </c:pt>
                <c:pt idx="32564">
                  <c:v>32.563000000000002</c:v>
                </c:pt>
                <c:pt idx="32565">
                  <c:v>32.564</c:v>
                </c:pt>
                <c:pt idx="32566">
                  <c:v>32.564999999999998</c:v>
                </c:pt>
                <c:pt idx="32567">
                  <c:v>32.566000000000003</c:v>
                </c:pt>
                <c:pt idx="32568">
                  <c:v>32.567</c:v>
                </c:pt>
                <c:pt idx="32569">
                  <c:v>32.567999999999998</c:v>
                </c:pt>
                <c:pt idx="32570">
                  <c:v>32.569000000000003</c:v>
                </c:pt>
                <c:pt idx="32571">
                  <c:v>32.57</c:v>
                </c:pt>
                <c:pt idx="32572">
                  <c:v>32.570999999999998</c:v>
                </c:pt>
                <c:pt idx="32573">
                  <c:v>32.572000000000003</c:v>
                </c:pt>
                <c:pt idx="32574">
                  <c:v>32.573</c:v>
                </c:pt>
                <c:pt idx="32575">
                  <c:v>32.573999999999998</c:v>
                </c:pt>
                <c:pt idx="32576">
                  <c:v>32.575000000000003</c:v>
                </c:pt>
                <c:pt idx="32577">
                  <c:v>32.576000000000001</c:v>
                </c:pt>
                <c:pt idx="32578">
                  <c:v>32.576999999999998</c:v>
                </c:pt>
                <c:pt idx="32579">
                  <c:v>32.578000000000003</c:v>
                </c:pt>
                <c:pt idx="32580">
                  <c:v>32.579000000000001</c:v>
                </c:pt>
                <c:pt idx="32581">
                  <c:v>32.58</c:v>
                </c:pt>
                <c:pt idx="32582">
                  <c:v>32.581000000000003</c:v>
                </c:pt>
                <c:pt idx="32583">
                  <c:v>32.582000000000001</c:v>
                </c:pt>
                <c:pt idx="32584">
                  <c:v>32.582999999999998</c:v>
                </c:pt>
                <c:pt idx="32585">
                  <c:v>32.584000000000003</c:v>
                </c:pt>
                <c:pt idx="32586">
                  <c:v>32.585000000000001</c:v>
                </c:pt>
                <c:pt idx="32587">
                  <c:v>32.585999999999999</c:v>
                </c:pt>
                <c:pt idx="32588">
                  <c:v>32.587000000000003</c:v>
                </c:pt>
                <c:pt idx="32589">
                  <c:v>32.588000000000001</c:v>
                </c:pt>
                <c:pt idx="32590">
                  <c:v>32.588999999999999</c:v>
                </c:pt>
                <c:pt idx="32591">
                  <c:v>32.590000000000003</c:v>
                </c:pt>
                <c:pt idx="32592">
                  <c:v>32.591000000000001</c:v>
                </c:pt>
                <c:pt idx="32593">
                  <c:v>32.591999999999999</c:v>
                </c:pt>
                <c:pt idx="32594">
                  <c:v>32.593000000000004</c:v>
                </c:pt>
                <c:pt idx="32595">
                  <c:v>32.594000000000001</c:v>
                </c:pt>
                <c:pt idx="32596">
                  <c:v>32.594999999999999</c:v>
                </c:pt>
                <c:pt idx="32597">
                  <c:v>32.595999999999997</c:v>
                </c:pt>
                <c:pt idx="32598">
                  <c:v>32.597000000000001</c:v>
                </c:pt>
                <c:pt idx="32599">
                  <c:v>32.597999999999999</c:v>
                </c:pt>
                <c:pt idx="32600">
                  <c:v>32.598999999999997</c:v>
                </c:pt>
                <c:pt idx="32601">
                  <c:v>32.6</c:v>
                </c:pt>
                <c:pt idx="32602">
                  <c:v>32.600999999999999</c:v>
                </c:pt>
                <c:pt idx="32603">
                  <c:v>32.601999999999997</c:v>
                </c:pt>
                <c:pt idx="32604">
                  <c:v>32.603000000000002</c:v>
                </c:pt>
                <c:pt idx="32605">
                  <c:v>32.603999999999999</c:v>
                </c:pt>
                <c:pt idx="32606">
                  <c:v>32.604999999999997</c:v>
                </c:pt>
                <c:pt idx="32607">
                  <c:v>32.606000000000002</c:v>
                </c:pt>
                <c:pt idx="32608">
                  <c:v>32.606999999999999</c:v>
                </c:pt>
                <c:pt idx="32609">
                  <c:v>32.607999999999997</c:v>
                </c:pt>
                <c:pt idx="32610">
                  <c:v>32.609000000000002</c:v>
                </c:pt>
                <c:pt idx="32611">
                  <c:v>32.61</c:v>
                </c:pt>
                <c:pt idx="32612">
                  <c:v>32.610999999999997</c:v>
                </c:pt>
                <c:pt idx="32613">
                  <c:v>32.612000000000002</c:v>
                </c:pt>
                <c:pt idx="32614">
                  <c:v>32.613</c:v>
                </c:pt>
                <c:pt idx="32615">
                  <c:v>32.613999999999997</c:v>
                </c:pt>
                <c:pt idx="32616">
                  <c:v>32.615000000000002</c:v>
                </c:pt>
                <c:pt idx="32617">
                  <c:v>32.616</c:v>
                </c:pt>
                <c:pt idx="32618">
                  <c:v>32.616999999999997</c:v>
                </c:pt>
                <c:pt idx="32619">
                  <c:v>32.618000000000002</c:v>
                </c:pt>
                <c:pt idx="32620">
                  <c:v>32.619</c:v>
                </c:pt>
                <c:pt idx="32621">
                  <c:v>32.619999999999997</c:v>
                </c:pt>
                <c:pt idx="32622">
                  <c:v>32.621000000000002</c:v>
                </c:pt>
                <c:pt idx="32623">
                  <c:v>32.622</c:v>
                </c:pt>
                <c:pt idx="32624">
                  <c:v>32.622999999999998</c:v>
                </c:pt>
                <c:pt idx="32625">
                  <c:v>32.624000000000002</c:v>
                </c:pt>
                <c:pt idx="32626">
                  <c:v>32.625</c:v>
                </c:pt>
                <c:pt idx="32627">
                  <c:v>32.625999999999998</c:v>
                </c:pt>
                <c:pt idx="32628">
                  <c:v>32.627000000000002</c:v>
                </c:pt>
                <c:pt idx="32629">
                  <c:v>32.628</c:v>
                </c:pt>
                <c:pt idx="32630">
                  <c:v>32.628999999999998</c:v>
                </c:pt>
                <c:pt idx="32631">
                  <c:v>32.630000000000003</c:v>
                </c:pt>
                <c:pt idx="32632">
                  <c:v>32.631</c:v>
                </c:pt>
                <c:pt idx="32633">
                  <c:v>32.631999999999998</c:v>
                </c:pt>
                <c:pt idx="32634">
                  <c:v>32.633000000000003</c:v>
                </c:pt>
                <c:pt idx="32635">
                  <c:v>32.634</c:v>
                </c:pt>
                <c:pt idx="32636">
                  <c:v>32.634999999999998</c:v>
                </c:pt>
                <c:pt idx="32637">
                  <c:v>32.636000000000003</c:v>
                </c:pt>
                <c:pt idx="32638">
                  <c:v>32.637</c:v>
                </c:pt>
                <c:pt idx="32639">
                  <c:v>32.637999999999998</c:v>
                </c:pt>
                <c:pt idx="32640">
                  <c:v>32.639000000000003</c:v>
                </c:pt>
                <c:pt idx="32641">
                  <c:v>32.64</c:v>
                </c:pt>
                <c:pt idx="32642">
                  <c:v>32.640999999999998</c:v>
                </c:pt>
                <c:pt idx="32643">
                  <c:v>32.642000000000003</c:v>
                </c:pt>
                <c:pt idx="32644">
                  <c:v>32.643000000000001</c:v>
                </c:pt>
                <c:pt idx="32645">
                  <c:v>32.643999999999998</c:v>
                </c:pt>
                <c:pt idx="32646">
                  <c:v>32.645000000000003</c:v>
                </c:pt>
                <c:pt idx="32647">
                  <c:v>32.646000000000001</c:v>
                </c:pt>
                <c:pt idx="32648">
                  <c:v>32.646999999999998</c:v>
                </c:pt>
                <c:pt idx="32649">
                  <c:v>32.648000000000003</c:v>
                </c:pt>
                <c:pt idx="32650">
                  <c:v>32.649000000000001</c:v>
                </c:pt>
                <c:pt idx="32651">
                  <c:v>32.65</c:v>
                </c:pt>
                <c:pt idx="32652">
                  <c:v>32.651000000000003</c:v>
                </c:pt>
                <c:pt idx="32653">
                  <c:v>32.652000000000001</c:v>
                </c:pt>
                <c:pt idx="32654">
                  <c:v>32.652999999999999</c:v>
                </c:pt>
                <c:pt idx="32655">
                  <c:v>32.654000000000003</c:v>
                </c:pt>
                <c:pt idx="32656">
                  <c:v>32.655000000000001</c:v>
                </c:pt>
                <c:pt idx="32657">
                  <c:v>32.655999999999999</c:v>
                </c:pt>
                <c:pt idx="32658">
                  <c:v>32.656999999999996</c:v>
                </c:pt>
                <c:pt idx="32659">
                  <c:v>32.658000000000001</c:v>
                </c:pt>
                <c:pt idx="32660">
                  <c:v>32.658999999999999</c:v>
                </c:pt>
                <c:pt idx="32661">
                  <c:v>32.659999999999997</c:v>
                </c:pt>
                <c:pt idx="32662">
                  <c:v>32.661000000000001</c:v>
                </c:pt>
                <c:pt idx="32663">
                  <c:v>32.661999999999999</c:v>
                </c:pt>
                <c:pt idx="32664">
                  <c:v>32.662999999999997</c:v>
                </c:pt>
                <c:pt idx="32665">
                  <c:v>32.664000000000001</c:v>
                </c:pt>
                <c:pt idx="32666">
                  <c:v>32.664999999999999</c:v>
                </c:pt>
                <c:pt idx="32667">
                  <c:v>32.665999999999997</c:v>
                </c:pt>
                <c:pt idx="32668">
                  <c:v>32.667000000000002</c:v>
                </c:pt>
                <c:pt idx="32669">
                  <c:v>32.667999999999999</c:v>
                </c:pt>
                <c:pt idx="32670">
                  <c:v>32.668999999999997</c:v>
                </c:pt>
                <c:pt idx="32671">
                  <c:v>32.67</c:v>
                </c:pt>
                <c:pt idx="32672">
                  <c:v>32.670999999999999</c:v>
                </c:pt>
                <c:pt idx="32673">
                  <c:v>32.671999999999997</c:v>
                </c:pt>
                <c:pt idx="32674">
                  <c:v>32.673000000000002</c:v>
                </c:pt>
                <c:pt idx="32675">
                  <c:v>32.673999999999999</c:v>
                </c:pt>
                <c:pt idx="32676">
                  <c:v>32.674999999999997</c:v>
                </c:pt>
                <c:pt idx="32677">
                  <c:v>32.676000000000002</c:v>
                </c:pt>
                <c:pt idx="32678">
                  <c:v>32.677</c:v>
                </c:pt>
                <c:pt idx="32679">
                  <c:v>32.677999999999997</c:v>
                </c:pt>
                <c:pt idx="32680">
                  <c:v>32.679000000000002</c:v>
                </c:pt>
                <c:pt idx="32681">
                  <c:v>32.68</c:v>
                </c:pt>
                <c:pt idx="32682">
                  <c:v>32.680999999999997</c:v>
                </c:pt>
                <c:pt idx="32683">
                  <c:v>32.682000000000002</c:v>
                </c:pt>
                <c:pt idx="32684">
                  <c:v>32.683</c:v>
                </c:pt>
                <c:pt idx="32685">
                  <c:v>32.683999999999997</c:v>
                </c:pt>
                <c:pt idx="32686">
                  <c:v>32.685000000000002</c:v>
                </c:pt>
                <c:pt idx="32687">
                  <c:v>32.686</c:v>
                </c:pt>
                <c:pt idx="32688">
                  <c:v>32.686999999999998</c:v>
                </c:pt>
                <c:pt idx="32689">
                  <c:v>32.688000000000002</c:v>
                </c:pt>
                <c:pt idx="32690">
                  <c:v>32.689</c:v>
                </c:pt>
                <c:pt idx="32691">
                  <c:v>32.69</c:v>
                </c:pt>
                <c:pt idx="32692">
                  <c:v>32.691000000000003</c:v>
                </c:pt>
                <c:pt idx="32693">
                  <c:v>32.692</c:v>
                </c:pt>
                <c:pt idx="32694">
                  <c:v>32.692999999999998</c:v>
                </c:pt>
                <c:pt idx="32695">
                  <c:v>32.694000000000003</c:v>
                </c:pt>
                <c:pt idx="32696">
                  <c:v>32.695</c:v>
                </c:pt>
                <c:pt idx="32697">
                  <c:v>32.695999999999998</c:v>
                </c:pt>
                <c:pt idx="32698">
                  <c:v>32.697000000000003</c:v>
                </c:pt>
                <c:pt idx="32699">
                  <c:v>32.698</c:v>
                </c:pt>
                <c:pt idx="32700">
                  <c:v>32.698999999999998</c:v>
                </c:pt>
                <c:pt idx="32701">
                  <c:v>32.700000000000003</c:v>
                </c:pt>
                <c:pt idx="32702">
                  <c:v>32.701000000000001</c:v>
                </c:pt>
                <c:pt idx="32703">
                  <c:v>32.701999999999998</c:v>
                </c:pt>
                <c:pt idx="32704">
                  <c:v>32.703000000000003</c:v>
                </c:pt>
                <c:pt idx="32705">
                  <c:v>32.704000000000001</c:v>
                </c:pt>
                <c:pt idx="32706">
                  <c:v>32.704999999999998</c:v>
                </c:pt>
                <c:pt idx="32707">
                  <c:v>32.706000000000003</c:v>
                </c:pt>
                <c:pt idx="32708">
                  <c:v>32.707000000000001</c:v>
                </c:pt>
                <c:pt idx="32709">
                  <c:v>32.707999999999998</c:v>
                </c:pt>
                <c:pt idx="32710">
                  <c:v>32.709000000000003</c:v>
                </c:pt>
                <c:pt idx="32711">
                  <c:v>32.71</c:v>
                </c:pt>
                <c:pt idx="32712">
                  <c:v>32.710999999999999</c:v>
                </c:pt>
                <c:pt idx="32713">
                  <c:v>32.712000000000003</c:v>
                </c:pt>
                <c:pt idx="32714">
                  <c:v>32.713000000000001</c:v>
                </c:pt>
                <c:pt idx="32715">
                  <c:v>32.713999999999999</c:v>
                </c:pt>
                <c:pt idx="32716">
                  <c:v>32.715000000000003</c:v>
                </c:pt>
                <c:pt idx="32717">
                  <c:v>32.716000000000001</c:v>
                </c:pt>
                <c:pt idx="32718">
                  <c:v>32.716999999999999</c:v>
                </c:pt>
                <c:pt idx="32719">
                  <c:v>32.718000000000004</c:v>
                </c:pt>
                <c:pt idx="32720">
                  <c:v>32.719000000000001</c:v>
                </c:pt>
                <c:pt idx="32721">
                  <c:v>32.72</c:v>
                </c:pt>
                <c:pt idx="32722">
                  <c:v>32.720999999999997</c:v>
                </c:pt>
                <c:pt idx="32723">
                  <c:v>32.722000000000001</c:v>
                </c:pt>
                <c:pt idx="32724">
                  <c:v>32.722999999999999</c:v>
                </c:pt>
                <c:pt idx="32725">
                  <c:v>32.723999999999997</c:v>
                </c:pt>
                <c:pt idx="32726">
                  <c:v>32.725000000000001</c:v>
                </c:pt>
                <c:pt idx="32727">
                  <c:v>32.725999999999999</c:v>
                </c:pt>
                <c:pt idx="32728">
                  <c:v>32.726999999999997</c:v>
                </c:pt>
                <c:pt idx="32729">
                  <c:v>32.728000000000002</c:v>
                </c:pt>
                <c:pt idx="32730">
                  <c:v>32.728999999999999</c:v>
                </c:pt>
                <c:pt idx="32731">
                  <c:v>32.729999999999997</c:v>
                </c:pt>
                <c:pt idx="32732">
                  <c:v>32.731000000000002</c:v>
                </c:pt>
                <c:pt idx="32733">
                  <c:v>32.731999999999999</c:v>
                </c:pt>
                <c:pt idx="32734">
                  <c:v>32.732999999999997</c:v>
                </c:pt>
                <c:pt idx="32735">
                  <c:v>32.734000000000002</c:v>
                </c:pt>
                <c:pt idx="32736">
                  <c:v>32.734999999999999</c:v>
                </c:pt>
                <c:pt idx="32737">
                  <c:v>32.735999999999997</c:v>
                </c:pt>
                <c:pt idx="32738">
                  <c:v>32.737000000000002</c:v>
                </c:pt>
                <c:pt idx="32739">
                  <c:v>32.738</c:v>
                </c:pt>
                <c:pt idx="32740">
                  <c:v>32.738999999999997</c:v>
                </c:pt>
                <c:pt idx="32741">
                  <c:v>32.74</c:v>
                </c:pt>
                <c:pt idx="32742">
                  <c:v>32.741</c:v>
                </c:pt>
                <c:pt idx="32743">
                  <c:v>32.741999999999997</c:v>
                </c:pt>
                <c:pt idx="32744">
                  <c:v>32.743000000000002</c:v>
                </c:pt>
                <c:pt idx="32745">
                  <c:v>32.744</c:v>
                </c:pt>
                <c:pt idx="32746">
                  <c:v>32.744999999999997</c:v>
                </c:pt>
                <c:pt idx="32747">
                  <c:v>32.746000000000002</c:v>
                </c:pt>
                <c:pt idx="32748">
                  <c:v>32.747</c:v>
                </c:pt>
                <c:pt idx="32749">
                  <c:v>32.747999999999998</c:v>
                </c:pt>
                <c:pt idx="32750">
                  <c:v>32.749000000000002</c:v>
                </c:pt>
                <c:pt idx="32751">
                  <c:v>32.75</c:v>
                </c:pt>
                <c:pt idx="32752">
                  <c:v>32.750999999999998</c:v>
                </c:pt>
                <c:pt idx="32753">
                  <c:v>32.752000000000002</c:v>
                </c:pt>
                <c:pt idx="32754">
                  <c:v>32.753</c:v>
                </c:pt>
                <c:pt idx="32755">
                  <c:v>32.753999999999998</c:v>
                </c:pt>
                <c:pt idx="32756">
                  <c:v>32.755000000000003</c:v>
                </c:pt>
                <c:pt idx="32757">
                  <c:v>32.756</c:v>
                </c:pt>
                <c:pt idx="32758">
                  <c:v>32.756999999999998</c:v>
                </c:pt>
                <c:pt idx="32759">
                  <c:v>32.758000000000003</c:v>
                </c:pt>
                <c:pt idx="32760">
                  <c:v>32.759</c:v>
                </c:pt>
                <c:pt idx="32761">
                  <c:v>32.76</c:v>
                </c:pt>
                <c:pt idx="32762">
                  <c:v>32.761000000000003</c:v>
                </c:pt>
                <c:pt idx="32763">
                  <c:v>32.762</c:v>
                </c:pt>
                <c:pt idx="32764">
                  <c:v>32.762999999999998</c:v>
                </c:pt>
                <c:pt idx="32765">
                  <c:v>32.764000000000003</c:v>
                </c:pt>
                <c:pt idx="32766">
                  <c:v>32.765000000000001</c:v>
                </c:pt>
                <c:pt idx="32767">
                  <c:v>32.765999999999998</c:v>
                </c:pt>
                <c:pt idx="32768">
                  <c:v>32.767000000000003</c:v>
                </c:pt>
                <c:pt idx="32769">
                  <c:v>32.768000000000001</c:v>
                </c:pt>
                <c:pt idx="32770">
                  <c:v>32.768999999999998</c:v>
                </c:pt>
                <c:pt idx="32771">
                  <c:v>32.770000000000003</c:v>
                </c:pt>
                <c:pt idx="32772">
                  <c:v>32.771000000000001</c:v>
                </c:pt>
                <c:pt idx="32773">
                  <c:v>32.771999999999998</c:v>
                </c:pt>
                <c:pt idx="32774">
                  <c:v>32.773000000000003</c:v>
                </c:pt>
                <c:pt idx="32775">
                  <c:v>32.774000000000001</c:v>
                </c:pt>
                <c:pt idx="32776">
                  <c:v>32.774999999999999</c:v>
                </c:pt>
                <c:pt idx="32777">
                  <c:v>32.776000000000003</c:v>
                </c:pt>
                <c:pt idx="32778">
                  <c:v>32.777000000000001</c:v>
                </c:pt>
                <c:pt idx="32779">
                  <c:v>32.777999999999999</c:v>
                </c:pt>
                <c:pt idx="32780">
                  <c:v>32.779000000000003</c:v>
                </c:pt>
                <c:pt idx="32781">
                  <c:v>32.78</c:v>
                </c:pt>
                <c:pt idx="32782">
                  <c:v>32.780999999999999</c:v>
                </c:pt>
                <c:pt idx="32783">
                  <c:v>32.781999999999996</c:v>
                </c:pt>
                <c:pt idx="32784">
                  <c:v>32.783000000000001</c:v>
                </c:pt>
                <c:pt idx="32785">
                  <c:v>32.783999999999999</c:v>
                </c:pt>
                <c:pt idx="32786">
                  <c:v>32.784999999999997</c:v>
                </c:pt>
                <c:pt idx="32787">
                  <c:v>32.786000000000001</c:v>
                </c:pt>
                <c:pt idx="32788">
                  <c:v>32.786999999999999</c:v>
                </c:pt>
                <c:pt idx="32789">
                  <c:v>32.787999999999997</c:v>
                </c:pt>
                <c:pt idx="32790">
                  <c:v>32.789000000000001</c:v>
                </c:pt>
                <c:pt idx="32791">
                  <c:v>32.79</c:v>
                </c:pt>
                <c:pt idx="32792">
                  <c:v>32.790999999999997</c:v>
                </c:pt>
                <c:pt idx="32793">
                  <c:v>32.792000000000002</c:v>
                </c:pt>
                <c:pt idx="32794">
                  <c:v>32.792999999999999</c:v>
                </c:pt>
                <c:pt idx="32795">
                  <c:v>32.793999999999997</c:v>
                </c:pt>
                <c:pt idx="32796">
                  <c:v>32.795000000000002</c:v>
                </c:pt>
                <c:pt idx="32797">
                  <c:v>32.795999999999999</c:v>
                </c:pt>
                <c:pt idx="32798">
                  <c:v>32.796999999999997</c:v>
                </c:pt>
                <c:pt idx="32799">
                  <c:v>32.798000000000002</c:v>
                </c:pt>
                <c:pt idx="32800">
                  <c:v>32.798999999999999</c:v>
                </c:pt>
                <c:pt idx="32801">
                  <c:v>32.799999999999997</c:v>
                </c:pt>
                <c:pt idx="32802">
                  <c:v>32.801000000000002</c:v>
                </c:pt>
                <c:pt idx="32803">
                  <c:v>32.802</c:v>
                </c:pt>
                <c:pt idx="32804">
                  <c:v>32.802999999999997</c:v>
                </c:pt>
                <c:pt idx="32805">
                  <c:v>32.804000000000002</c:v>
                </c:pt>
                <c:pt idx="32806">
                  <c:v>32.805</c:v>
                </c:pt>
                <c:pt idx="32807">
                  <c:v>32.805999999999997</c:v>
                </c:pt>
                <c:pt idx="32808">
                  <c:v>32.807000000000002</c:v>
                </c:pt>
                <c:pt idx="32809">
                  <c:v>32.808</c:v>
                </c:pt>
                <c:pt idx="32810">
                  <c:v>32.808999999999997</c:v>
                </c:pt>
                <c:pt idx="32811">
                  <c:v>32.81</c:v>
                </c:pt>
                <c:pt idx="32812">
                  <c:v>32.811</c:v>
                </c:pt>
                <c:pt idx="32813">
                  <c:v>32.811999999999998</c:v>
                </c:pt>
                <c:pt idx="32814">
                  <c:v>32.813000000000002</c:v>
                </c:pt>
                <c:pt idx="32815">
                  <c:v>32.814</c:v>
                </c:pt>
                <c:pt idx="32816">
                  <c:v>32.814999999999998</c:v>
                </c:pt>
                <c:pt idx="32817">
                  <c:v>32.816000000000003</c:v>
                </c:pt>
                <c:pt idx="32818">
                  <c:v>32.817</c:v>
                </c:pt>
                <c:pt idx="32819">
                  <c:v>32.817999999999998</c:v>
                </c:pt>
                <c:pt idx="32820">
                  <c:v>32.819000000000003</c:v>
                </c:pt>
                <c:pt idx="32821">
                  <c:v>32.82</c:v>
                </c:pt>
                <c:pt idx="32822">
                  <c:v>32.820999999999998</c:v>
                </c:pt>
                <c:pt idx="32823">
                  <c:v>32.822000000000003</c:v>
                </c:pt>
                <c:pt idx="32824">
                  <c:v>32.823</c:v>
                </c:pt>
                <c:pt idx="32825">
                  <c:v>32.823999999999998</c:v>
                </c:pt>
                <c:pt idx="32826">
                  <c:v>32.825000000000003</c:v>
                </c:pt>
                <c:pt idx="32827">
                  <c:v>32.826000000000001</c:v>
                </c:pt>
                <c:pt idx="32828">
                  <c:v>32.826999999999998</c:v>
                </c:pt>
                <c:pt idx="32829">
                  <c:v>32.828000000000003</c:v>
                </c:pt>
                <c:pt idx="32830">
                  <c:v>32.829000000000001</c:v>
                </c:pt>
                <c:pt idx="32831">
                  <c:v>32.83</c:v>
                </c:pt>
                <c:pt idx="32832">
                  <c:v>32.831000000000003</c:v>
                </c:pt>
                <c:pt idx="32833">
                  <c:v>32.832000000000001</c:v>
                </c:pt>
                <c:pt idx="32834">
                  <c:v>32.832999999999998</c:v>
                </c:pt>
                <c:pt idx="32835">
                  <c:v>32.834000000000003</c:v>
                </c:pt>
                <c:pt idx="32836">
                  <c:v>32.835000000000001</c:v>
                </c:pt>
                <c:pt idx="32837">
                  <c:v>32.835999999999999</c:v>
                </c:pt>
                <c:pt idx="32838">
                  <c:v>32.837000000000003</c:v>
                </c:pt>
                <c:pt idx="32839">
                  <c:v>32.838000000000001</c:v>
                </c:pt>
                <c:pt idx="32840">
                  <c:v>32.838999999999999</c:v>
                </c:pt>
                <c:pt idx="32841">
                  <c:v>32.840000000000003</c:v>
                </c:pt>
                <c:pt idx="32842">
                  <c:v>32.841000000000001</c:v>
                </c:pt>
                <c:pt idx="32843">
                  <c:v>32.841999999999999</c:v>
                </c:pt>
                <c:pt idx="32844">
                  <c:v>32.843000000000004</c:v>
                </c:pt>
                <c:pt idx="32845">
                  <c:v>32.844000000000001</c:v>
                </c:pt>
                <c:pt idx="32846">
                  <c:v>32.844999999999999</c:v>
                </c:pt>
                <c:pt idx="32847">
                  <c:v>32.845999999999997</c:v>
                </c:pt>
                <c:pt idx="32848">
                  <c:v>32.847000000000001</c:v>
                </c:pt>
                <c:pt idx="32849">
                  <c:v>32.847999999999999</c:v>
                </c:pt>
                <c:pt idx="32850">
                  <c:v>32.848999999999997</c:v>
                </c:pt>
                <c:pt idx="32851">
                  <c:v>32.85</c:v>
                </c:pt>
                <c:pt idx="32852">
                  <c:v>32.850999999999999</c:v>
                </c:pt>
                <c:pt idx="32853">
                  <c:v>32.851999999999997</c:v>
                </c:pt>
                <c:pt idx="32854">
                  <c:v>32.853000000000002</c:v>
                </c:pt>
                <c:pt idx="32855">
                  <c:v>32.853999999999999</c:v>
                </c:pt>
                <c:pt idx="32856">
                  <c:v>32.854999999999997</c:v>
                </c:pt>
                <c:pt idx="32857">
                  <c:v>32.856000000000002</c:v>
                </c:pt>
                <c:pt idx="32858">
                  <c:v>32.856999999999999</c:v>
                </c:pt>
                <c:pt idx="32859">
                  <c:v>32.857999999999997</c:v>
                </c:pt>
                <c:pt idx="32860">
                  <c:v>32.859000000000002</c:v>
                </c:pt>
                <c:pt idx="32861">
                  <c:v>32.86</c:v>
                </c:pt>
                <c:pt idx="32862">
                  <c:v>32.860999999999997</c:v>
                </c:pt>
                <c:pt idx="32863">
                  <c:v>32.862000000000002</c:v>
                </c:pt>
                <c:pt idx="32864">
                  <c:v>32.863</c:v>
                </c:pt>
                <c:pt idx="32865">
                  <c:v>32.863999999999997</c:v>
                </c:pt>
                <c:pt idx="32866">
                  <c:v>32.865000000000002</c:v>
                </c:pt>
                <c:pt idx="32867">
                  <c:v>32.866</c:v>
                </c:pt>
                <c:pt idx="32868">
                  <c:v>32.866999999999997</c:v>
                </c:pt>
                <c:pt idx="32869">
                  <c:v>32.868000000000002</c:v>
                </c:pt>
                <c:pt idx="32870">
                  <c:v>32.869</c:v>
                </c:pt>
                <c:pt idx="32871">
                  <c:v>32.869999999999997</c:v>
                </c:pt>
                <c:pt idx="32872">
                  <c:v>32.871000000000002</c:v>
                </c:pt>
                <c:pt idx="32873">
                  <c:v>32.872</c:v>
                </c:pt>
                <c:pt idx="32874">
                  <c:v>32.872999999999998</c:v>
                </c:pt>
                <c:pt idx="32875">
                  <c:v>32.874000000000002</c:v>
                </c:pt>
                <c:pt idx="32876">
                  <c:v>32.875</c:v>
                </c:pt>
                <c:pt idx="32877">
                  <c:v>32.875999999999998</c:v>
                </c:pt>
                <c:pt idx="32878">
                  <c:v>32.877000000000002</c:v>
                </c:pt>
                <c:pt idx="32879">
                  <c:v>32.878</c:v>
                </c:pt>
                <c:pt idx="32880">
                  <c:v>32.878999999999998</c:v>
                </c:pt>
                <c:pt idx="32881">
                  <c:v>32.880000000000003</c:v>
                </c:pt>
                <c:pt idx="32882">
                  <c:v>32.881</c:v>
                </c:pt>
                <c:pt idx="32883">
                  <c:v>32.881999999999998</c:v>
                </c:pt>
                <c:pt idx="32884">
                  <c:v>32.883000000000003</c:v>
                </c:pt>
                <c:pt idx="32885">
                  <c:v>32.884</c:v>
                </c:pt>
                <c:pt idx="32886">
                  <c:v>32.884999999999998</c:v>
                </c:pt>
                <c:pt idx="32887">
                  <c:v>32.886000000000003</c:v>
                </c:pt>
                <c:pt idx="32888">
                  <c:v>32.887</c:v>
                </c:pt>
                <c:pt idx="32889">
                  <c:v>32.887999999999998</c:v>
                </c:pt>
                <c:pt idx="32890">
                  <c:v>32.889000000000003</c:v>
                </c:pt>
                <c:pt idx="32891">
                  <c:v>32.89</c:v>
                </c:pt>
                <c:pt idx="32892">
                  <c:v>32.890999999999998</c:v>
                </c:pt>
                <c:pt idx="32893">
                  <c:v>32.892000000000003</c:v>
                </c:pt>
                <c:pt idx="32894">
                  <c:v>32.893000000000001</c:v>
                </c:pt>
                <c:pt idx="32895">
                  <c:v>32.893999999999998</c:v>
                </c:pt>
                <c:pt idx="32896">
                  <c:v>32.895000000000003</c:v>
                </c:pt>
                <c:pt idx="32897">
                  <c:v>32.896000000000001</c:v>
                </c:pt>
                <c:pt idx="32898">
                  <c:v>32.896999999999998</c:v>
                </c:pt>
                <c:pt idx="32899">
                  <c:v>32.898000000000003</c:v>
                </c:pt>
                <c:pt idx="32900">
                  <c:v>32.899000000000001</c:v>
                </c:pt>
                <c:pt idx="32901">
                  <c:v>32.9</c:v>
                </c:pt>
                <c:pt idx="32902">
                  <c:v>32.901000000000003</c:v>
                </c:pt>
                <c:pt idx="32903">
                  <c:v>32.902000000000001</c:v>
                </c:pt>
                <c:pt idx="32904">
                  <c:v>32.902999999999999</c:v>
                </c:pt>
                <c:pt idx="32905">
                  <c:v>32.904000000000003</c:v>
                </c:pt>
                <c:pt idx="32906">
                  <c:v>32.905000000000001</c:v>
                </c:pt>
                <c:pt idx="32907">
                  <c:v>32.905999999999999</c:v>
                </c:pt>
                <c:pt idx="32908">
                  <c:v>32.906999999999996</c:v>
                </c:pt>
                <c:pt idx="32909">
                  <c:v>32.908000000000001</c:v>
                </c:pt>
                <c:pt idx="32910">
                  <c:v>32.908999999999999</c:v>
                </c:pt>
                <c:pt idx="32911">
                  <c:v>32.909999999999997</c:v>
                </c:pt>
                <c:pt idx="32912">
                  <c:v>32.911000000000001</c:v>
                </c:pt>
                <c:pt idx="32913">
                  <c:v>32.911999999999999</c:v>
                </c:pt>
                <c:pt idx="32914">
                  <c:v>32.912999999999997</c:v>
                </c:pt>
                <c:pt idx="32915">
                  <c:v>32.914000000000001</c:v>
                </c:pt>
                <c:pt idx="32916">
                  <c:v>32.914999999999999</c:v>
                </c:pt>
                <c:pt idx="32917">
                  <c:v>32.915999999999997</c:v>
                </c:pt>
                <c:pt idx="32918">
                  <c:v>32.917000000000002</c:v>
                </c:pt>
                <c:pt idx="32919">
                  <c:v>32.917999999999999</c:v>
                </c:pt>
                <c:pt idx="32920">
                  <c:v>32.918999999999997</c:v>
                </c:pt>
                <c:pt idx="32921">
                  <c:v>32.92</c:v>
                </c:pt>
                <c:pt idx="32922">
                  <c:v>32.920999999999999</c:v>
                </c:pt>
                <c:pt idx="32923">
                  <c:v>32.921999999999997</c:v>
                </c:pt>
                <c:pt idx="32924">
                  <c:v>32.923000000000002</c:v>
                </c:pt>
                <c:pt idx="32925">
                  <c:v>32.923999999999999</c:v>
                </c:pt>
                <c:pt idx="32926">
                  <c:v>32.924999999999997</c:v>
                </c:pt>
                <c:pt idx="32927">
                  <c:v>32.926000000000002</c:v>
                </c:pt>
                <c:pt idx="32928">
                  <c:v>32.927</c:v>
                </c:pt>
                <c:pt idx="32929">
                  <c:v>32.927999999999997</c:v>
                </c:pt>
                <c:pt idx="32930">
                  <c:v>32.929000000000002</c:v>
                </c:pt>
                <c:pt idx="32931">
                  <c:v>32.93</c:v>
                </c:pt>
                <c:pt idx="32932">
                  <c:v>32.930999999999997</c:v>
                </c:pt>
                <c:pt idx="32933">
                  <c:v>32.932000000000002</c:v>
                </c:pt>
                <c:pt idx="32934">
                  <c:v>32.933</c:v>
                </c:pt>
                <c:pt idx="32935">
                  <c:v>32.933999999999997</c:v>
                </c:pt>
                <c:pt idx="32936">
                  <c:v>32.935000000000002</c:v>
                </c:pt>
                <c:pt idx="32937">
                  <c:v>32.936</c:v>
                </c:pt>
                <c:pt idx="32938">
                  <c:v>32.936999999999998</c:v>
                </c:pt>
                <c:pt idx="32939">
                  <c:v>32.938000000000002</c:v>
                </c:pt>
                <c:pt idx="32940">
                  <c:v>32.939</c:v>
                </c:pt>
                <c:pt idx="32941">
                  <c:v>32.94</c:v>
                </c:pt>
                <c:pt idx="32942">
                  <c:v>32.941000000000003</c:v>
                </c:pt>
                <c:pt idx="32943">
                  <c:v>32.942</c:v>
                </c:pt>
                <c:pt idx="32944">
                  <c:v>32.942999999999998</c:v>
                </c:pt>
                <c:pt idx="32945">
                  <c:v>32.944000000000003</c:v>
                </c:pt>
                <c:pt idx="32946">
                  <c:v>32.945</c:v>
                </c:pt>
                <c:pt idx="32947">
                  <c:v>32.945999999999998</c:v>
                </c:pt>
                <c:pt idx="32948">
                  <c:v>32.947000000000003</c:v>
                </c:pt>
                <c:pt idx="32949">
                  <c:v>32.948</c:v>
                </c:pt>
                <c:pt idx="32950">
                  <c:v>32.948999999999998</c:v>
                </c:pt>
                <c:pt idx="32951">
                  <c:v>32.950000000000003</c:v>
                </c:pt>
                <c:pt idx="32952">
                  <c:v>32.951000000000001</c:v>
                </c:pt>
                <c:pt idx="32953">
                  <c:v>32.951999999999998</c:v>
                </c:pt>
                <c:pt idx="32954">
                  <c:v>32.953000000000003</c:v>
                </c:pt>
                <c:pt idx="32955">
                  <c:v>32.954000000000001</c:v>
                </c:pt>
                <c:pt idx="32956">
                  <c:v>32.954999999999998</c:v>
                </c:pt>
                <c:pt idx="32957">
                  <c:v>32.956000000000003</c:v>
                </c:pt>
                <c:pt idx="32958">
                  <c:v>32.957000000000001</c:v>
                </c:pt>
                <c:pt idx="32959">
                  <c:v>32.957999999999998</c:v>
                </c:pt>
                <c:pt idx="32960">
                  <c:v>32.959000000000003</c:v>
                </c:pt>
                <c:pt idx="32961">
                  <c:v>32.96</c:v>
                </c:pt>
                <c:pt idx="32962">
                  <c:v>32.960999999999999</c:v>
                </c:pt>
                <c:pt idx="32963">
                  <c:v>32.962000000000003</c:v>
                </c:pt>
                <c:pt idx="32964">
                  <c:v>32.963000000000001</c:v>
                </c:pt>
                <c:pt idx="32965">
                  <c:v>32.963999999999999</c:v>
                </c:pt>
                <c:pt idx="32966">
                  <c:v>32.965000000000003</c:v>
                </c:pt>
                <c:pt idx="32967">
                  <c:v>32.966000000000001</c:v>
                </c:pt>
                <c:pt idx="32968">
                  <c:v>32.966999999999999</c:v>
                </c:pt>
                <c:pt idx="32969">
                  <c:v>32.968000000000004</c:v>
                </c:pt>
                <c:pt idx="32970">
                  <c:v>32.969000000000001</c:v>
                </c:pt>
                <c:pt idx="32971">
                  <c:v>32.97</c:v>
                </c:pt>
                <c:pt idx="32972">
                  <c:v>32.970999999999997</c:v>
                </c:pt>
                <c:pt idx="32973">
                  <c:v>32.972000000000001</c:v>
                </c:pt>
                <c:pt idx="32974">
                  <c:v>32.972999999999999</c:v>
                </c:pt>
                <c:pt idx="32975">
                  <c:v>32.973999999999997</c:v>
                </c:pt>
                <c:pt idx="32976">
                  <c:v>32.975000000000001</c:v>
                </c:pt>
                <c:pt idx="32977">
                  <c:v>32.975999999999999</c:v>
                </c:pt>
                <c:pt idx="32978">
                  <c:v>32.976999999999997</c:v>
                </c:pt>
                <c:pt idx="32979">
                  <c:v>32.978000000000002</c:v>
                </c:pt>
                <c:pt idx="32980">
                  <c:v>32.978999999999999</c:v>
                </c:pt>
                <c:pt idx="32981">
                  <c:v>32.979999999999997</c:v>
                </c:pt>
                <c:pt idx="32982">
                  <c:v>32.981000000000002</c:v>
                </c:pt>
                <c:pt idx="32983">
                  <c:v>32.981999999999999</c:v>
                </c:pt>
                <c:pt idx="32984">
                  <c:v>32.982999999999997</c:v>
                </c:pt>
                <c:pt idx="32985">
                  <c:v>32.984000000000002</c:v>
                </c:pt>
                <c:pt idx="32986">
                  <c:v>32.984999999999999</c:v>
                </c:pt>
                <c:pt idx="32987">
                  <c:v>32.985999999999997</c:v>
                </c:pt>
                <c:pt idx="32988">
                  <c:v>32.987000000000002</c:v>
                </c:pt>
                <c:pt idx="32989">
                  <c:v>32.988</c:v>
                </c:pt>
                <c:pt idx="32990">
                  <c:v>32.988999999999997</c:v>
                </c:pt>
                <c:pt idx="32991">
                  <c:v>32.99</c:v>
                </c:pt>
                <c:pt idx="32992">
                  <c:v>32.991</c:v>
                </c:pt>
                <c:pt idx="32993">
                  <c:v>32.991999999999997</c:v>
                </c:pt>
                <c:pt idx="32994">
                  <c:v>32.993000000000002</c:v>
                </c:pt>
                <c:pt idx="32995">
                  <c:v>32.994</c:v>
                </c:pt>
                <c:pt idx="32996">
                  <c:v>32.994999999999997</c:v>
                </c:pt>
                <c:pt idx="32997">
                  <c:v>32.996000000000002</c:v>
                </c:pt>
                <c:pt idx="32998">
                  <c:v>32.997</c:v>
                </c:pt>
                <c:pt idx="32999">
                  <c:v>32.997999999999998</c:v>
                </c:pt>
                <c:pt idx="33000">
                  <c:v>32.999000000000002</c:v>
                </c:pt>
                <c:pt idx="33001">
                  <c:v>33</c:v>
                </c:pt>
                <c:pt idx="33002">
                  <c:v>33.000999999999998</c:v>
                </c:pt>
                <c:pt idx="33003">
                  <c:v>33.002000000000002</c:v>
                </c:pt>
                <c:pt idx="33004">
                  <c:v>33.003</c:v>
                </c:pt>
                <c:pt idx="33005">
                  <c:v>33.003999999999998</c:v>
                </c:pt>
                <c:pt idx="33006">
                  <c:v>33.005000000000003</c:v>
                </c:pt>
                <c:pt idx="33007">
                  <c:v>33.006</c:v>
                </c:pt>
                <c:pt idx="33008">
                  <c:v>33.006999999999998</c:v>
                </c:pt>
                <c:pt idx="33009">
                  <c:v>33.008000000000003</c:v>
                </c:pt>
                <c:pt idx="33010">
                  <c:v>33.009</c:v>
                </c:pt>
                <c:pt idx="33011">
                  <c:v>33.01</c:v>
                </c:pt>
                <c:pt idx="33012">
                  <c:v>33.011000000000003</c:v>
                </c:pt>
                <c:pt idx="33013">
                  <c:v>33.012</c:v>
                </c:pt>
                <c:pt idx="33014">
                  <c:v>33.012999999999998</c:v>
                </c:pt>
                <c:pt idx="33015">
                  <c:v>33.014000000000003</c:v>
                </c:pt>
                <c:pt idx="33016">
                  <c:v>33.015000000000001</c:v>
                </c:pt>
                <c:pt idx="33017">
                  <c:v>33.015999999999998</c:v>
                </c:pt>
                <c:pt idx="33018">
                  <c:v>33.017000000000003</c:v>
                </c:pt>
                <c:pt idx="33019">
                  <c:v>33.018000000000001</c:v>
                </c:pt>
                <c:pt idx="33020">
                  <c:v>33.018999999999998</c:v>
                </c:pt>
                <c:pt idx="33021">
                  <c:v>33.020000000000003</c:v>
                </c:pt>
                <c:pt idx="33022">
                  <c:v>33.021000000000001</c:v>
                </c:pt>
                <c:pt idx="33023">
                  <c:v>33.021999999999998</c:v>
                </c:pt>
                <c:pt idx="33024">
                  <c:v>33.023000000000003</c:v>
                </c:pt>
                <c:pt idx="33025">
                  <c:v>33.024000000000001</c:v>
                </c:pt>
                <c:pt idx="33026">
                  <c:v>33.024999999999999</c:v>
                </c:pt>
                <c:pt idx="33027">
                  <c:v>33.026000000000003</c:v>
                </c:pt>
                <c:pt idx="33028">
                  <c:v>33.027000000000001</c:v>
                </c:pt>
                <c:pt idx="33029">
                  <c:v>33.027999999999999</c:v>
                </c:pt>
                <c:pt idx="33030">
                  <c:v>33.029000000000003</c:v>
                </c:pt>
                <c:pt idx="33031">
                  <c:v>33.03</c:v>
                </c:pt>
                <c:pt idx="33032">
                  <c:v>33.030999999999999</c:v>
                </c:pt>
                <c:pt idx="33033">
                  <c:v>33.031999999999996</c:v>
                </c:pt>
                <c:pt idx="33034">
                  <c:v>33.033000000000001</c:v>
                </c:pt>
                <c:pt idx="33035">
                  <c:v>33.033999999999999</c:v>
                </c:pt>
                <c:pt idx="33036">
                  <c:v>33.034999999999997</c:v>
                </c:pt>
                <c:pt idx="33037">
                  <c:v>33.036000000000001</c:v>
                </c:pt>
                <c:pt idx="33038">
                  <c:v>33.036999999999999</c:v>
                </c:pt>
                <c:pt idx="33039">
                  <c:v>33.037999999999997</c:v>
                </c:pt>
                <c:pt idx="33040">
                  <c:v>33.039000000000001</c:v>
                </c:pt>
                <c:pt idx="33041">
                  <c:v>33.04</c:v>
                </c:pt>
                <c:pt idx="33042">
                  <c:v>33.040999999999997</c:v>
                </c:pt>
                <c:pt idx="33043">
                  <c:v>33.042000000000002</c:v>
                </c:pt>
                <c:pt idx="33044">
                  <c:v>33.042999999999999</c:v>
                </c:pt>
                <c:pt idx="33045">
                  <c:v>33.043999999999997</c:v>
                </c:pt>
                <c:pt idx="33046">
                  <c:v>33.045000000000002</c:v>
                </c:pt>
                <c:pt idx="33047">
                  <c:v>33.045999999999999</c:v>
                </c:pt>
                <c:pt idx="33048">
                  <c:v>33.046999999999997</c:v>
                </c:pt>
                <c:pt idx="33049">
                  <c:v>33.048000000000002</c:v>
                </c:pt>
                <c:pt idx="33050">
                  <c:v>33.048999999999999</c:v>
                </c:pt>
                <c:pt idx="33051">
                  <c:v>33.049999999999997</c:v>
                </c:pt>
                <c:pt idx="33052">
                  <c:v>33.051000000000002</c:v>
                </c:pt>
                <c:pt idx="33053">
                  <c:v>33.052</c:v>
                </c:pt>
                <c:pt idx="33054">
                  <c:v>33.052999999999997</c:v>
                </c:pt>
                <c:pt idx="33055">
                  <c:v>33.054000000000002</c:v>
                </c:pt>
                <c:pt idx="33056">
                  <c:v>33.055</c:v>
                </c:pt>
                <c:pt idx="33057">
                  <c:v>33.055999999999997</c:v>
                </c:pt>
                <c:pt idx="33058">
                  <c:v>33.057000000000002</c:v>
                </c:pt>
                <c:pt idx="33059">
                  <c:v>33.058</c:v>
                </c:pt>
                <c:pt idx="33060">
                  <c:v>33.058999999999997</c:v>
                </c:pt>
                <c:pt idx="33061">
                  <c:v>33.06</c:v>
                </c:pt>
                <c:pt idx="33062">
                  <c:v>33.061</c:v>
                </c:pt>
                <c:pt idx="33063">
                  <c:v>33.061999999999998</c:v>
                </c:pt>
                <c:pt idx="33064">
                  <c:v>33.063000000000002</c:v>
                </c:pt>
                <c:pt idx="33065">
                  <c:v>33.064</c:v>
                </c:pt>
                <c:pt idx="33066">
                  <c:v>33.064999999999998</c:v>
                </c:pt>
                <c:pt idx="33067">
                  <c:v>33.066000000000003</c:v>
                </c:pt>
                <c:pt idx="33068">
                  <c:v>33.067</c:v>
                </c:pt>
                <c:pt idx="33069">
                  <c:v>33.067999999999998</c:v>
                </c:pt>
                <c:pt idx="33070">
                  <c:v>33.069000000000003</c:v>
                </c:pt>
                <c:pt idx="33071">
                  <c:v>33.07</c:v>
                </c:pt>
                <c:pt idx="33072">
                  <c:v>33.070999999999998</c:v>
                </c:pt>
                <c:pt idx="33073">
                  <c:v>33.072000000000003</c:v>
                </c:pt>
                <c:pt idx="33074">
                  <c:v>33.073</c:v>
                </c:pt>
                <c:pt idx="33075">
                  <c:v>33.073999999999998</c:v>
                </c:pt>
                <c:pt idx="33076">
                  <c:v>33.075000000000003</c:v>
                </c:pt>
                <c:pt idx="33077">
                  <c:v>33.076000000000001</c:v>
                </c:pt>
                <c:pt idx="33078">
                  <c:v>33.076999999999998</c:v>
                </c:pt>
                <c:pt idx="33079">
                  <c:v>33.078000000000003</c:v>
                </c:pt>
                <c:pt idx="33080">
                  <c:v>33.079000000000001</c:v>
                </c:pt>
                <c:pt idx="33081">
                  <c:v>33.08</c:v>
                </c:pt>
                <c:pt idx="33082">
                  <c:v>33.081000000000003</c:v>
                </c:pt>
                <c:pt idx="33083">
                  <c:v>33.082000000000001</c:v>
                </c:pt>
                <c:pt idx="33084">
                  <c:v>33.082999999999998</c:v>
                </c:pt>
                <c:pt idx="33085">
                  <c:v>33.084000000000003</c:v>
                </c:pt>
                <c:pt idx="33086">
                  <c:v>33.085000000000001</c:v>
                </c:pt>
                <c:pt idx="33087">
                  <c:v>33.085999999999999</c:v>
                </c:pt>
                <c:pt idx="33088">
                  <c:v>33.087000000000003</c:v>
                </c:pt>
                <c:pt idx="33089">
                  <c:v>33.088000000000001</c:v>
                </c:pt>
                <c:pt idx="33090">
                  <c:v>33.088999999999999</c:v>
                </c:pt>
                <c:pt idx="33091">
                  <c:v>33.090000000000003</c:v>
                </c:pt>
                <c:pt idx="33092">
                  <c:v>33.091000000000001</c:v>
                </c:pt>
                <c:pt idx="33093">
                  <c:v>33.091999999999999</c:v>
                </c:pt>
                <c:pt idx="33094">
                  <c:v>33.093000000000004</c:v>
                </c:pt>
                <c:pt idx="33095">
                  <c:v>33.094000000000001</c:v>
                </c:pt>
                <c:pt idx="33096">
                  <c:v>33.094999999999999</c:v>
                </c:pt>
                <c:pt idx="33097">
                  <c:v>33.095999999999997</c:v>
                </c:pt>
                <c:pt idx="33098">
                  <c:v>33.097000000000001</c:v>
                </c:pt>
                <c:pt idx="33099">
                  <c:v>33.097999999999999</c:v>
                </c:pt>
                <c:pt idx="33100">
                  <c:v>33.098999999999997</c:v>
                </c:pt>
                <c:pt idx="33101">
                  <c:v>33.1</c:v>
                </c:pt>
                <c:pt idx="33102">
                  <c:v>33.100999999999999</c:v>
                </c:pt>
                <c:pt idx="33103">
                  <c:v>33.101999999999997</c:v>
                </c:pt>
                <c:pt idx="33104">
                  <c:v>33.103000000000002</c:v>
                </c:pt>
                <c:pt idx="33105">
                  <c:v>33.103999999999999</c:v>
                </c:pt>
                <c:pt idx="33106">
                  <c:v>33.104999999999997</c:v>
                </c:pt>
                <c:pt idx="33107">
                  <c:v>33.106000000000002</c:v>
                </c:pt>
                <c:pt idx="33108">
                  <c:v>33.106999999999999</c:v>
                </c:pt>
                <c:pt idx="33109">
                  <c:v>33.107999999999997</c:v>
                </c:pt>
                <c:pt idx="33110">
                  <c:v>33.109000000000002</c:v>
                </c:pt>
                <c:pt idx="33111">
                  <c:v>33.11</c:v>
                </c:pt>
                <c:pt idx="33112">
                  <c:v>33.110999999999997</c:v>
                </c:pt>
                <c:pt idx="33113">
                  <c:v>33.112000000000002</c:v>
                </c:pt>
                <c:pt idx="33114">
                  <c:v>33.113</c:v>
                </c:pt>
                <c:pt idx="33115">
                  <c:v>33.113999999999997</c:v>
                </c:pt>
                <c:pt idx="33116">
                  <c:v>33.115000000000002</c:v>
                </c:pt>
                <c:pt idx="33117">
                  <c:v>33.116</c:v>
                </c:pt>
                <c:pt idx="33118">
                  <c:v>33.116999999999997</c:v>
                </c:pt>
                <c:pt idx="33119">
                  <c:v>33.118000000000002</c:v>
                </c:pt>
                <c:pt idx="33120">
                  <c:v>33.119</c:v>
                </c:pt>
                <c:pt idx="33121">
                  <c:v>33.119999999999997</c:v>
                </c:pt>
                <c:pt idx="33122">
                  <c:v>33.121000000000002</c:v>
                </c:pt>
                <c:pt idx="33123">
                  <c:v>33.122</c:v>
                </c:pt>
                <c:pt idx="33124">
                  <c:v>33.122999999999998</c:v>
                </c:pt>
                <c:pt idx="33125">
                  <c:v>33.124000000000002</c:v>
                </c:pt>
                <c:pt idx="33126">
                  <c:v>33.125</c:v>
                </c:pt>
                <c:pt idx="33127">
                  <c:v>33.125999999999998</c:v>
                </c:pt>
                <c:pt idx="33128">
                  <c:v>33.127000000000002</c:v>
                </c:pt>
                <c:pt idx="33129">
                  <c:v>33.128</c:v>
                </c:pt>
                <c:pt idx="33130">
                  <c:v>33.128999999999998</c:v>
                </c:pt>
                <c:pt idx="33131">
                  <c:v>33.130000000000003</c:v>
                </c:pt>
                <c:pt idx="33132">
                  <c:v>33.131</c:v>
                </c:pt>
                <c:pt idx="33133">
                  <c:v>33.131999999999998</c:v>
                </c:pt>
                <c:pt idx="33134">
                  <c:v>33.133000000000003</c:v>
                </c:pt>
                <c:pt idx="33135">
                  <c:v>33.134</c:v>
                </c:pt>
                <c:pt idx="33136">
                  <c:v>33.134999999999998</c:v>
                </c:pt>
                <c:pt idx="33137">
                  <c:v>33.136000000000003</c:v>
                </c:pt>
                <c:pt idx="33138">
                  <c:v>33.137</c:v>
                </c:pt>
                <c:pt idx="33139">
                  <c:v>33.137999999999998</c:v>
                </c:pt>
                <c:pt idx="33140">
                  <c:v>33.139000000000003</c:v>
                </c:pt>
                <c:pt idx="33141">
                  <c:v>33.14</c:v>
                </c:pt>
                <c:pt idx="33142">
                  <c:v>33.140999999999998</c:v>
                </c:pt>
                <c:pt idx="33143">
                  <c:v>33.142000000000003</c:v>
                </c:pt>
                <c:pt idx="33144">
                  <c:v>33.143000000000001</c:v>
                </c:pt>
                <c:pt idx="33145">
                  <c:v>33.143999999999998</c:v>
                </c:pt>
                <c:pt idx="33146">
                  <c:v>33.145000000000003</c:v>
                </c:pt>
                <c:pt idx="33147">
                  <c:v>33.146000000000001</c:v>
                </c:pt>
                <c:pt idx="33148">
                  <c:v>33.146999999999998</c:v>
                </c:pt>
                <c:pt idx="33149">
                  <c:v>33.148000000000003</c:v>
                </c:pt>
                <c:pt idx="33150">
                  <c:v>33.149000000000001</c:v>
                </c:pt>
                <c:pt idx="33151">
                  <c:v>33.15</c:v>
                </c:pt>
                <c:pt idx="33152">
                  <c:v>33.151000000000003</c:v>
                </c:pt>
                <c:pt idx="33153">
                  <c:v>33.152000000000001</c:v>
                </c:pt>
                <c:pt idx="33154">
                  <c:v>33.152999999999999</c:v>
                </c:pt>
                <c:pt idx="33155">
                  <c:v>33.154000000000003</c:v>
                </c:pt>
                <c:pt idx="33156">
                  <c:v>33.155000000000001</c:v>
                </c:pt>
                <c:pt idx="33157">
                  <c:v>33.155999999999999</c:v>
                </c:pt>
                <c:pt idx="33158">
                  <c:v>33.156999999999996</c:v>
                </c:pt>
                <c:pt idx="33159">
                  <c:v>33.158000000000001</c:v>
                </c:pt>
                <c:pt idx="33160">
                  <c:v>33.158999999999999</c:v>
                </c:pt>
                <c:pt idx="33161">
                  <c:v>33.159999999999997</c:v>
                </c:pt>
                <c:pt idx="33162">
                  <c:v>33.161000000000001</c:v>
                </c:pt>
                <c:pt idx="33163">
                  <c:v>33.161999999999999</c:v>
                </c:pt>
                <c:pt idx="33164">
                  <c:v>33.162999999999997</c:v>
                </c:pt>
                <c:pt idx="33165">
                  <c:v>33.164000000000001</c:v>
                </c:pt>
                <c:pt idx="33166">
                  <c:v>33.164999999999999</c:v>
                </c:pt>
                <c:pt idx="33167">
                  <c:v>33.165999999999997</c:v>
                </c:pt>
                <c:pt idx="33168">
                  <c:v>33.167000000000002</c:v>
                </c:pt>
                <c:pt idx="33169">
                  <c:v>33.167999999999999</c:v>
                </c:pt>
                <c:pt idx="33170">
                  <c:v>33.168999999999997</c:v>
                </c:pt>
                <c:pt idx="33171">
                  <c:v>33.17</c:v>
                </c:pt>
                <c:pt idx="33172">
                  <c:v>33.170999999999999</c:v>
                </c:pt>
                <c:pt idx="33173">
                  <c:v>33.171999999999997</c:v>
                </c:pt>
                <c:pt idx="33174">
                  <c:v>33.173000000000002</c:v>
                </c:pt>
                <c:pt idx="33175">
                  <c:v>33.173999999999999</c:v>
                </c:pt>
                <c:pt idx="33176">
                  <c:v>33.174999999999997</c:v>
                </c:pt>
                <c:pt idx="33177">
                  <c:v>33.176000000000002</c:v>
                </c:pt>
                <c:pt idx="33178">
                  <c:v>33.177</c:v>
                </c:pt>
                <c:pt idx="33179">
                  <c:v>33.177999999999997</c:v>
                </c:pt>
                <c:pt idx="33180">
                  <c:v>33.179000000000002</c:v>
                </c:pt>
                <c:pt idx="33181">
                  <c:v>33.18</c:v>
                </c:pt>
                <c:pt idx="33182">
                  <c:v>33.180999999999997</c:v>
                </c:pt>
                <c:pt idx="33183">
                  <c:v>33.182000000000002</c:v>
                </c:pt>
                <c:pt idx="33184">
                  <c:v>33.183</c:v>
                </c:pt>
                <c:pt idx="33185">
                  <c:v>33.183999999999997</c:v>
                </c:pt>
                <c:pt idx="33186">
                  <c:v>33.185000000000002</c:v>
                </c:pt>
                <c:pt idx="33187">
                  <c:v>33.186</c:v>
                </c:pt>
                <c:pt idx="33188">
                  <c:v>33.186999999999998</c:v>
                </c:pt>
                <c:pt idx="33189">
                  <c:v>33.188000000000002</c:v>
                </c:pt>
                <c:pt idx="33190">
                  <c:v>33.189</c:v>
                </c:pt>
                <c:pt idx="33191">
                  <c:v>33.19</c:v>
                </c:pt>
                <c:pt idx="33192">
                  <c:v>33.191000000000003</c:v>
                </c:pt>
                <c:pt idx="33193">
                  <c:v>33.192</c:v>
                </c:pt>
                <c:pt idx="33194">
                  <c:v>33.192999999999998</c:v>
                </c:pt>
                <c:pt idx="33195">
                  <c:v>33.194000000000003</c:v>
                </c:pt>
                <c:pt idx="33196">
                  <c:v>33.195</c:v>
                </c:pt>
                <c:pt idx="33197">
                  <c:v>33.195999999999998</c:v>
                </c:pt>
                <c:pt idx="33198">
                  <c:v>33.197000000000003</c:v>
                </c:pt>
                <c:pt idx="33199">
                  <c:v>33.198</c:v>
                </c:pt>
                <c:pt idx="33200">
                  <c:v>33.198999999999998</c:v>
                </c:pt>
                <c:pt idx="33201">
                  <c:v>33.200000000000003</c:v>
                </c:pt>
                <c:pt idx="33202">
                  <c:v>33.201000000000001</c:v>
                </c:pt>
                <c:pt idx="33203">
                  <c:v>33.201999999999998</c:v>
                </c:pt>
                <c:pt idx="33204">
                  <c:v>33.203000000000003</c:v>
                </c:pt>
                <c:pt idx="33205">
                  <c:v>33.204000000000001</c:v>
                </c:pt>
                <c:pt idx="33206">
                  <c:v>33.204999999999998</c:v>
                </c:pt>
                <c:pt idx="33207">
                  <c:v>33.206000000000003</c:v>
                </c:pt>
                <c:pt idx="33208">
                  <c:v>33.207000000000001</c:v>
                </c:pt>
                <c:pt idx="33209">
                  <c:v>33.207999999999998</c:v>
                </c:pt>
                <c:pt idx="33210">
                  <c:v>33.209000000000003</c:v>
                </c:pt>
                <c:pt idx="33211">
                  <c:v>33.21</c:v>
                </c:pt>
                <c:pt idx="33212">
                  <c:v>33.210999999999999</c:v>
                </c:pt>
                <c:pt idx="33213">
                  <c:v>33.212000000000003</c:v>
                </c:pt>
                <c:pt idx="33214">
                  <c:v>33.213000000000001</c:v>
                </c:pt>
                <c:pt idx="33215">
                  <c:v>33.213999999999999</c:v>
                </c:pt>
                <c:pt idx="33216">
                  <c:v>33.215000000000003</c:v>
                </c:pt>
                <c:pt idx="33217">
                  <c:v>33.216000000000001</c:v>
                </c:pt>
                <c:pt idx="33218">
                  <c:v>33.216999999999999</c:v>
                </c:pt>
                <c:pt idx="33219">
                  <c:v>33.218000000000004</c:v>
                </c:pt>
                <c:pt idx="33220">
                  <c:v>33.219000000000001</c:v>
                </c:pt>
                <c:pt idx="33221">
                  <c:v>33.22</c:v>
                </c:pt>
                <c:pt idx="33222">
                  <c:v>33.220999999999997</c:v>
                </c:pt>
                <c:pt idx="33223">
                  <c:v>33.222000000000001</c:v>
                </c:pt>
                <c:pt idx="33224">
                  <c:v>33.222999999999999</c:v>
                </c:pt>
                <c:pt idx="33225">
                  <c:v>33.223999999999997</c:v>
                </c:pt>
                <c:pt idx="33226">
                  <c:v>33.225000000000001</c:v>
                </c:pt>
                <c:pt idx="33227">
                  <c:v>33.225999999999999</c:v>
                </c:pt>
                <c:pt idx="33228">
                  <c:v>33.226999999999997</c:v>
                </c:pt>
                <c:pt idx="33229">
                  <c:v>33.228000000000002</c:v>
                </c:pt>
                <c:pt idx="33230">
                  <c:v>33.228999999999999</c:v>
                </c:pt>
                <c:pt idx="33231">
                  <c:v>33.229999999999997</c:v>
                </c:pt>
                <c:pt idx="33232">
                  <c:v>33.231000000000002</c:v>
                </c:pt>
                <c:pt idx="33233">
                  <c:v>33.231999999999999</c:v>
                </c:pt>
                <c:pt idx="33234">
                  <c:v>33.232999999999997</c:v>
                </c:pt>
                <c:pt idx="33235">
                  <c:v>33.234000000000002</c:v>
                </c:pt>
                <c:pt idx="33236">
                  <c:v>33.234999999999999</c:v>
                </c:pt>
                <c:pt idx="33237">
                  <c:v>33.235999999999997</c:v>
                </c:pt>
                <c:pt idx="33238">
                  <c:v>33.237000000000002</c:v>
                </c:pt>
                <c:pt idx="33239">
                  <c:v>33.238</c:v>
                </c:pt>
                <c:pt idx="33240">
                  <c:v>33.238999999999997</c:v>
                </c:pt>
                <c:pt idx="33241">
                  <c:v>33.24</c:v>
                </c:pt>
                <c:pt idx="33242">
                  <c:v>33.241</c:v>
                </c:pt>
                <c:pt idx="33243">
                  <c:v>33.241999999999997</c:v>
                </c:pt>
                <c:pt idx="33244">
                  <c:v>33.243000000000002</c:v>
                </c:pt>
                <c:pt idx="33245">
                  <c:v>33.244</c:v>
                </c:pt>
                <c:pt idx="33246">
                  <c:v>33.244999999999997</c:v>
                </c:pt>
                <c:pt idx="33247">
                  <c:v>33.246000000000002</c:v>
                </c:pt>
                <c:pt idx="33248">
                  <c:v>33.247</c:v>
                </c:pt>
                <c:pt idx="33249">
                  <c:v>33.247999999999998</c:v>
                </c:pt>
                <c:pt idx="33250">
                  <c:v>33.249000000000002</c:v>
                </c:pt>
                <c:pt idx="33251">
                  <c:v>33.25</c:v>
                </c:pt>
                <c:pt idx="33252">
                  <c:v>33.250999999999998</c:v>
                </c:pt>
                <c:pt idx="33253">
                  <c:v>33.252000000000002</c:v>
                </c:pt>
                <c:pt idx="33254">
                  <c:v>33.253</c:v>
                </c:pt>
                <c:pt idx="33255">
                  <c:v>33.253999999999998</c:v>
                </c:pt>
                <c:pt idx="33256">
                  <c:v>33.255000000000003</c:v>
                </c:pt>
                <c:pt idx="33257">
                  <c:v>33.256</c:v>
                </c:pt>
                <c:pt idx="33258">
                  <c:v>33.256999999999998</c:v>
                </c:pt>
                <c:pt idx="33259">
                  <c:v>33.258000000000003</c:v>
                </c:pt>
                <c:pt idx="33260">
                  <c:v>33.259</c:v>
                </c:pt>
                <c:pt idx="33261">
                  <c:v>33.26</c:v>
                </c:pt>
                <c:pt idx="33262">
                  <c:v>33.261000000000003</c:v>
                </c:pt>
                <c:pt idx="33263">
                  <c:v>33.262</c:v>
                </c:pt>
                <c:pt idx="33264">
                  <c:v>33.262999999999998</c:v>
                </c:pt>
                <c:pt idx="33265">
                  <c:v>33.264000000000003</c:v>
                </c:pt>
                <c:pt idx="33266">
                  <c:v>33.265000000000001</c:v>
                </c:pt>
                <c:pt idx="33267">
                  <c:v>33.265999999999998</c:v>
                </c:pt>
                <c:pt idx="33268">
                  <c:v>33.267000000000003</c:v>
                </c:pt>
                <c:pt idx="33269">
                  <c:v>33.268000000000001</c:v>
                </c:pt>
                <c:pt idx="33270">
                  <c:v>33.268999999999998</c:v>
                </c:pt>
                <c:pt idx="33271">
                  <c:v>33.270000000000003</c:v>
                </c:pt>
                <c:pt idx="33272">
                  <c:v>33.271000000000001</c:v>
                </c:pt>
                <c:pt idx="33273">
                  <c:v>33.271999999999998</c:v>
                </c:pt>
                <c:pt idx="33274">
                  <c:v>33.273000000000003</c:v>
                </c:pt>
                <c:pt idx="33275">
                  <c:v>33.274000000000001</c:v>
                </c:pt>
                <c:pt idx="33276">
                  <c:v>33.274999999999999</c:v>
                </c:pt>
                <c:pt idx="33277">
                  <c:v>33.276000000000003</c:v>
                </c:pt>
                <c:pt idx="33278">
                  <c:v>33.277000000000001</c:v>
                </c:pt>
                <c:pt idx="33279">
                  <c:v>33.277999999999999</c:v>
                </c:pt>
                <c:pt idx="33280">
                  <c:v>33.279000000000003</c:v>
                </c:pt>
                <c:pt idx="33281">
                  <c:v>33.28</c:v>
                </c:pt>
                <c:pt idx="33282">
                  <c:v>33.280999999999999</c:v>
                </c:pt>
                <c:pt idx="33283">
                  <c:v>33.281999999999996</c:v>
                </c:pt>
                <c:pt idx="33284">
                  <c:v>33.283000000000001</c:v>
                </c:pt>
                <c:pt idx="33285">
                  <c:v>33.283999999999999</c:v>
                </c:pt>
                <c:pt idx="33286">
                  <c:v>33.284999999999997</c:v>
                </c:pt>
                <c:pt idx="33287">
                  <c:v>33.286000000000001</c:v>
                </c:pt>
                <c:pt idx="33288">
                  <c:v>33.286999999999999</c:v>
                </c:pt>
                <c:pt idx="33289">
                  <c:v>33.287999999999997</c:v>
                </c:pt>
                <c:pt idx="33290">
                  <c:v>33.289000000000001</c:v>
                </c:pt>
                <c:pt idx="33291">
                  <c:v>33.29</c:v>
                </c:pt>
                <c:pt idx="33292">
                  <c:v>33.290999999999997</c:v>
                </c:pt>
                <c:pt idx="33293">
                  <c:v>33.292000000000002</c:v>
                </c:pt>
                <c:pt idx="33294">
                  <c:v>33.292999999999999</c:v>
                </c:pt>
                <c:pt idx="33295">
                  <c:v>33.293999999999997</c:v>
                </c:pt>
                <c:pt idx="33296">
                  <c:v>33.295000000000002</c:v>
                </c:pt>
                <c:pt idx="33297">
                  <c:v>33.295999999999999</c:v>
                </c:pt>
                <c:pt idx="33298">
                  <c:v>33.296999999999997</c:v>
                </c:pt>
                <c:pt idx="33299">
                  <c:v>33.298000000000002</c:v>
                </c:pt>
                <c:pt idx="33300">
                  <c:v>33.298999999999999</c:v>
                </c:pt>
                <c:pt idx="33301">
                  <c:v>33.299999999999997</c:v>
                </c:pt>
                <c:pt idx="33302">
                  <c:v>33.301000000000002</c:v>
                </c:pt>
                <c:pt idx="33303">
                  <c:v>33.302</c:v>
                </c:pt>
                <c:pt idx="33304">
                  <c:v>33.302999999999997</c:v>
                </c:pt>
                <c:pt idx="33305">
                  <c:v>33.304000000000002</c:v>
                </c:pt>
                <c:pt idx="33306">
                  <c:v>33.305</c:v>
                </c:pt>
                <c:pt idx="33307">
                  <c:v>33.305999999999997</c:v>
                </c:pt>
                <c:pt idx="33308">
                  <c:v>33.307000000000002</c:v>
                </c:pt>
                <c:pt idx="33309">
                  <c:v>33.308</c:v>
                </c:pt>
                <c:pt idx="33310">
                  <c:v>33.308999999999997</c:v>
                </c:pt>
                <c:pt idx="33311">
                  <c:v>33.31</c:v>
                </c:pt>
                <c:pt idx="33312">
                  <c:v>33.311</c:v>
                </c:pt>
                <c:pt idx="33313">
                  <c:v>33.311999999999998</c:v>
                </c:pt>
                <c:pt idx="33314">
                  <c:v>33.313000000000002</c:v>
                </c:pt>
                <c:pt idx="33315">
                  <c:v>33.314</c:v>
                </c:pt>
                <c:pt idx="33316">
                  <c:v>33.314999999999998</c:v>
                </c:pt>
                <c:pt idx="33317">
                  <c:v>33.316000000000003</c:v>
                </c:pt>
                <c:pt idx="33318">
                  <c:v>33.317</c:v>
                </c:pt>
                <c:pt idx="33319">
                  <c:v>33.317999999999998</c:v>
                </c:pt>
                <c:pt idx="33320">
                  <c:v>33.319000000000003</c:v>
                </c:pt>
                <c:pt idx="33321">
                  <c:v>33.32</c:v>
                </c:pt>
                <c:pt idx="33322">
                  <c:v>33.320999999999998</c:v>
                </c:pt>
                <c:pt idx="33323">
                  <c:v>33.322000000000003</c:v>
                </c:pt>
                <c:pt idx="33324">
                  <c:v>33.323</c:v>
                </c:pt>
                <c:pt idx="33325">
                  <c:v>33.323999999999998</c:v>
                </c:pt>
                <c:pt idx="33326">
                  <c:v>33.325000000000003</c:v>
                </c:pt>
                <c:pt idx="33327">
                  <c:v>33.326000000000001</c:v>
                </c:pt>
                <c:pt idx="33328">
                  <c:v>33.326999999999998</c:v>
                </c:pt>
                <c:pt idx="33329">
                  <c:v>33.328000000000003</c:v>
                </c:pt>
                <c:pt idx="33330">
                  <c:v>33.329000000000001</c:v>
                </c:pt>
                <c:pt idx="33331">
                  <c:v>33.33</c:v>
                </c:pt>
                <c:pt idx="33332">
                  <c:v>33.331000000000003</c:v>
                </c:pt>
                <c:pt idx="33333">
                  <c:v>33.332000000000001</c:v>
                </c:pt>
                <c:pt idx="33334">
                  <c:v>33.332999999999998</c:v>
                </c:pt>
                <c:pt idx="33335">
                  <c:v>33.334000000000003</c:v>
                </c:pt>
                <c:pt idx="33336">
                  <c:v>33.335000000000001</c:v>
                </c:pt>
                <c:pt idx="33337">
                  <c:v>33.335999999999999</c:v>
                </c:pt>
                <c:pt idx="33338">
                  <c:v>33.337000000000003</c:v>
                </c:pt>
                <c:pt idx="33339">
                  <c:v>33.338000000000001</c:v>
                </c:pt>
                <c:pt idx="33340">
                  <c:v>33.338999999999999</c:v>
                </c:pt>
                <c:pt idx="33341">
                  <c:v>33.340000000000003</c:v>
                </c:pt>
                <c:pt idx="33342">
                  <c:v>33.341000000000001</c:v>
                </c:pt>
                <c:pt idx="33343">
                  <c:v>33.341999999999999</c:v>
                </c:pt>
                <c:pt idx="33344">
                  <c:v>33.343000000000004</c:v>
                </c:pt>
                <c:pt idx="33345">
                  <c:v>33.344000000000001</c:v>
                </c:pt>
                <c:pt idx="33346">
                  <c:v>33.344999999999999</c:v>
                </c:pt>
                <c:pt idx="33347">
                  <c:v>33.345999999999997</c:v>
                </c:pt>
                <c:pt idx="33348">
                  <c:v>33.347000000000001</c:v>
                </c:pt>
                <c:pt idx="33349">
                  <c:v>33.347999999999999</c:v>
                </c:pt>
                <c:pt idx="33350">
                  <c:v>33.348999999999997</c:v>
                </c:pt>
                <c:pt idx="33351">
                  <c:v>33.35</c:v>
                </c:pt>
                <c:pt idx="33352">
                  <c:v>33.350999999999999</c:v>
                </c:pt>
                <c:pt idx="33353">
                  <c:v>33.351999999999997</c:v>
                </c:pt>
                <c:pt idx="33354">
                  <c:v>33.353000000000002</c:v>
                </c:pt>
                <c:pt idx="33355">
                  <c:v>33.353999999999999</c:v>
                </c:pt>
                <c:pt idx="33356">
                  <c:v>33.354999999999997</c:v>
                </c:pt>
                <c:pt idx="33357">
                  <c:v>33.356000000000002</c:v>
                </c:pt>
                <c:pt idx="33358">
                  <c:v>33.356999999999999</c:v>
                </c:pt>
                <c:pt idx="33359">
                  <c:v>33.357999999999997</c:v>
                </c:pt>
                <c:pt idx="33360">
                  <c:v>33.359000000000002</c:v>
                </c:pt>
                <c:pt idx="33361">
                  <c:v>33.36</c:v>
                </c:pt>
                <c:pt idx="33362">
                  <c:v>33.360999999999997</c:v>
                </c:pt>
                <c:pt idx="33363">
                  <c:v>33.362000000000002</c:v>
                </c:pt>
                <c:pt idx="33364">
                  <c:v>33.363</c:v>
                </c:pt>
                <c:pt idx="33365">
                  <c:v>33.363999999999997</c:v>
                </c:pt>
                <c:pt idx="33366">
                  <c:v>33.365000000000002</c:v>
                </c:pt>
                <c:pt idx="33367">
                  <c:v>33.366</c:v>
                </c:pt>
                <c:pt idx="33368">
                  <c:v>33.366999999999997</c:v>
                </c:pt>
                <c:pt idx="33369">
                  <c:v>33.368000000000002</c:v>
                </c:pt>
                <c:pt idx="33370">
                  <c:v>33.369</c:v>
                </c:pt>
                <c:pt idx="33371">
                  <c:v>33.369999999999997</c:v>
                </c:pt>
                <c:pt idx="33372">
                  <c:v>33.371000000000002</c:v>
                </c:pt>
                <c:pt idx="33373">
                  <c:v>33.372</c:v>
                </c:pt>
                <c:pt idx="33374">
                  <c:v>33.372999999999998</c:v>
                </c:pt>
                <c:pt idx="33375">
                  <c:v>33.374000000000002</c:v>
                </c:pt>
                <c:pt idx="33376">
                  <c:v>33.375</c:v>
                </c:pt>
                <c:pt idx="33377">
                  <c:v>33.375999999999998</c:v>
                </c:pt>
                <c:pt idx="33378">
                  <c:v>33.377000000000002</c:v>
                </c:pt>
                <c:pt idx="33379">
                  <c:v>33.378</c:v>
                </c:pt>
                <c:pt idx="33380">
                  <c:v>33.378999999999998</c:v>
                </c:pt>
                <c:pt idx="33381">
                  <c:v>33.380000000000003</c:v>
                </c:pt>
                <c:pt idx="33382">
                  <c:v>33.381</c:v>
                </c:pt>
                <c:pt idx="33383">
                  <c:v>33.381999999999998</c:v>
                </c:pt>
                <c:pt idx="33384">
                  <c:v>33.383000000000003</c:v>
                </c:pt>
                <c:pt idx="33385">
                  <c:v>33.384</c:v>
                </c:pt>
                <c:pt idx="33386">
                  <c:v>33.384999999999998</c:v>
                </c:pt>
                <c:pt idx="33387">
                  <c:v>33.386000000000003</c:v>
                </c:pt>
                <c:pt idx="33388">
                  <c:v>33.387</c:v>
                </c:pt>
                <c:pt idx="33389">
                  <c:v>33.387999999999998</c:v>
                </c:pt>
                <c:pt idx="33390">
                  <c:v>33.389000000000003</c:v>
                </c:pt>
                <c:pt idx="33391">
                  <c:v>33.39</c:v>
                </c:pt>
                <c:pt idx="33392">
                  <c:v>33.390999999999998</c:v>
                </c:pt>
                <c:pt idx="33393">
                  <c:v>33.392000000000003</c:v>
                </c:pt>
                <c:pt idx="33394">
                  <c:v>33.393000000000001</c:v>
                </c:pt>
                <c:pt idx="33395">
                  <c:v>33.393999999999998</c:v>
                </c:pt>
                <c:pt idx="33396">
                  <c:v>33.395000000000003</c:v>
                </c:pt>
                <c:pt idx="33397">
                  <c:v>33.396000000000001</c:v>
                </c:pt>
                <c:pt idx="33398">
                  <c:v>33.396999999999998</c:v>
                </c:pt>
                <c:pt idx="33399">
                  <c:v>33.398000000000003</c:v>
                </c:pt>
                <c:pt idx="33400">
                  <c:v>33.399000000000001</c:v>
                </c:pt>
                <c:pt idx="33401">
                  <c:v>33.4</c:v>
                </c:pt>
                <c:pt idx="33402">
                  <c:v>33.401000000000003</c:v>
                </c:pt>
                <c:pt idx="33403">
                  <c:v>33.402000000000001</c:v>
                </c:pt>
                <c:pt idx="33404">
                  <c:v>33.402999999999999</c:v>
                </c:pt>
                <c:pt idx="33405">
                  <c:v>33.404000000000003</c:v>
                </c:pt>
                <c:pt idx="33406">
                  <c:v>33.405000000000001</c:v>
                </c:pt>
                <c:pt idx="33407">
                  <c:v>33.405999999999999</c:v>
                </c:pt>
                <c:pt idx="33408">
                  <c:v>33.406999999999996</c:v>
                </c:pt>
                <c:pt idx="33409">
                  <c:v>33.408000000000001</c:v>
                </c:pt>
                <c:pt idx="33410">
                  <c:v>33.408999999999999</c:v>
                </c:pt>
                <c:pt idx="33411">
                  <c:v>33.409999999999997</c:v>
                </c:pt>
                <c:pt idx="33412">
                  <c:v>33.411000000000001</c:v>
                </c:pt>
                <c:pt idx="33413">
                  <c:v>33.411999999999999</c:v>
                </c:pt>
                <c:pt idx="33414">
                  <c:v>33.412999999999997</c:v>
                </c:pt>
                <c:pt idx="33415">
                  <c:v>33.414000000000001</c:v>
                </c:pt>
                <c:pt idx="33416">
                  <c:v>33.414999999999999</c:v>
                </c:pt>
                <c:pt idx="33417">
                  <c:v>33.415999999999997</c:v>
                </c:pt>
                <c:pt idx="33418">
                  <c:v>33.417000000000002</c:v>
                </c:pt>
                <c:pt idx="33419">
                  <c:v>33.417999999999999</c:v>
                </c:pt>
                <c:pt idx="33420">
                  <c:v>33.418999999999997</c:v>
                </c:pt>
                <c:pt idx="33421">
                  <c:v>33.42</c:v>
                </c:pt>
                <c:pt idx="33422">
                  <c:v>33.420999999999999</c:v>
                </c:pt>
                <c:pt idx="33423">
                  <c:v>33.421999999999997</c:v>
                </c:pt>
                <c:pt idx="33424">
                  <c:v>33.423000000000002</c:v>
                </c:pt>
                <c:pt idx="33425">
                  <c:v>33.423999999999999</c:v>
                </c:pt>
                <c:pt idx="33426">
                  <c:v>33.424999999999997</c:v>
                </c:pt>
                <c:pt idx="33427">
                  <c:v>33.426000000000002</c:v>
                </c:pt>
                <c:pt idx="33428">
                  <c:v>33.427</c:v>
                </c:pt>
                <c:pt idx="33429">
                  <c:v>33.427999999999997</c:v>
                </c:pt>
                <c:pt idx="33430">
                  <c:v>33.429000000000002</c:v>
                </c:pt>
                <c:pt idx="33431">
                  <c:v>33.43</c:v>
                </c:pt>
                <c:pt idx="33432">
                  <c:v>33.430999999999997</c:v>
                </c:pt>
                <c:pt idx="33433">
                  <c:v>33.432000000000002</c:v>
                </c:pt>
                <c:pt idx="33434">
                  <c:v>33.433</c:v>
                </c:pt>
                <c:pt idx="33435">
                  <c:v>33.433999999999997</c:v>
                </c:pt>
                <c:pt idx="33436">
                  <c:v>33.435000000000002</c:v>
                </c:pt>
                <c:pt idx="33437">
                  <c:v>33.436</c:v>
                </c:pt>
                <c:pt idx="33438">
                  <c:v>33.436999999999998</c:v>
                </c:pt>
                <c:pt idx="33439">
                  <c:v>33.438000000000002</c:v>
                </c:pt>
                <c:pt idx="33440">
                  <c:v>33.439</c:v>
                </c:pt>
                <c:pt idx="33441">
                  <c:v>33.44</c:v>
                </c:pt>
                <c:pt idx="33442">
                  <c:v>33.441000000000003</c:v>
                </c:pt>
                <c:pt idx="33443">
                  <c:v>33.442</c:v>
                </c:pt>
                <c:pt idx="33444">
                  <c:v>33.442999999999998</c:v>
                </c:pt>
                <c:pt idx="33445">
                  <c:v>33.444000000000003</c:v>
                </c:pt>
                <c:pt idx="33446">
                  <c:v>33.445</c:v>
                </c:pt>
                <c:pt idx="33447">
                  <c:v>33.445999999999998</c:v>
                </c:pt>
                <c:pt idx="33448">
                  <c:v>33.447000000000003</c:v>
                </c:pt>
                <c:pt idx="33449">
                  <c:v>33.448</c:v>
                </c:pt>
                <c:pt idx="33450">
                  <c:v>33.448999999999998</c:v>
                </c:pt>
                <c:pt idx="33451">
                  <c:v>33.450000000000003</c:v>
                </c:pt>
                <c:pt idx="33452">
                  <c:v>33.451000000000001</c:v>
                </c:pt>
                <c:pt idx="33453">
                  <c:v>33.451999999999998</c:v>
                </c:pt>
                <c:pt idx="33454">
                  <c:v>33.453000000000003</c:v>
                </c:pt>
                <c:pt idx="33455">
                  <c:v>33.454000000000001</c:v>
                </c:pt>
                <c:pt idx="33456">
                  <c:v>33.454999999999998</c:v>
                </c:pt>
                <c:pt idx="33457">
                  <c:v>33.456000000000003</c:v>
                </c:pt>
                <c:pt idx="33458">
                  <c:v>33.457000000000001</c:v>
                </c:pt>
                <c:pt idx="33459">
                  <c:v>33.457999999999998</c:v>
                </c:pt>
                <c:pt idx="33460">
                  <c:v>33.459000000000003</c:v>
                </c:pt>
                <c:pt idx="33461">
                  <c:v>33.46</c:v>
                </c:pt>
                <c:pt idx="33462">
                  <c:v>33.460999999999999</c:v>
                </c:pt>
                <c:pt idx="33463">
                  <c:v>33.462000000000003</c:v>
                </c:pt>
                <c:pt idx="33464">
                  <c:v>33.463000000000001</c:v>
                </c:pt>
                <c:pt idx="33465">
                  <c:v>33.463999999999999</c:v>
                </c:pt>
                <c:pt idx="33466">
                  <c:v>33.465000000000003</c:v>
                </c:pt>
                <c:pt idx="33467">
                  <c:v>33.466000000000001</c:v>
                </c:pt>
                <c:pt idx="33468">
                  <c:v>33.466999999999999</c:v>
                </c:pt>
                <c:pt idx="33469">
                  <c:v>33.468000000000004</c:v>
                </c:pt>
                <c:pt idx="33470">
                  <c:v>33.469000000000001</c:v>
                </c:pt>
                <c:pt idx="33471">
                  <c:v>33.47</c:v>
                </c:pt>
                <c:pt idx="33472">
                  <c:v>33.470999999999997</c:v>
                </c:pt>
                <c:pt idx="33473">
                  <c:v>33.472000000000001</c:v>
                </c:pt>
                <c:pt idx="33474">
                  <c:v>33.472999999999999</c:v>
                </c:pt>
                <c:pt idx="33475">
                  <c:v>33.473999999999997</c:v>
                </c:pt>
                <c:pt idx="33476">
                  <c:v>33.475000000000001</c:v>
                </c:pt>
                <c:pt idx="33477">
                  <c:v>33.475999999999999</c:v>
                </c:pt>
                <c:pt idx="33478">
                  <c:v>33.476999999999997</c:v>
                </c:pt>
                <c:pt idx="33479">
                  <c:v>33.478000000000002</c:v>
                </c:pt>
                <c:pt idx="33480">
                  <c:v>33.478999999999999</c:v>
                </c:pt>
                <c:pt idx="33481">
                  <c:v>33.479999999999997</c:v>
                </c:pt>
                <c:pt idx="33482">
                  <c:v>33.481000000000002</c:v>
                </c:pt>
                <c:pt idx="33483">
                  <c:v>33.481999999999999</c:v>
                </c:pt>
                <c:pt idx="33484">
                  <c:v>33.482999999999997</c:v>
                </c:pt>
                <c:pt idx="33485">
                  <c:v>33.484000000000002</c:v>
                </c:pt>
                <c:pt idx="33486">
                  <c:v>33.484999999999999</c:v>
                </c:pt>
                <c:pt idx="33487">
                  <c:v>33.485999999999997</c:v>
                </c:pt>
                <c:pt idx="33488">
                  <c:v>33.487000000000002</c:v>
                </c:pt>
                <c:pt idx="33489">
                  <c:v>33.488</c:v>
                </c:pt>
                <c:pt idx="33490">
                  <c:v>33.488999999999997</c:v>
                </c:pt>
                <c:pt idx="33491">
                  <c:v>33.49</c:v>
                </c:pt>
                <c:pt idx="33492">
                  <c:v>33.491</c:v>
                </c:pt>
                <c:pt idx="33493">
                  <c:v>33.491999999999997</c:v>
                </c:pt>
                <c:pt idx="33494">
                  <c:v>33.493000000000002</c:v>
                </c:pt>
                <c:pt idx="33495">
                  <c:v>33.494</c:v>
                </c:pt>
                <c:pt idx="33496">
                  <c:v>33.494999999999997</c:v>
                </c:pt>
                <c:pt idx="33497">
                  <c:v>33.496000000000002</c:v>
                </c:pt>
                <c:pt idx="33498">
                  <c:v>33.497</c:v>
                </c:pt>
                <c:pt idx="33499">
                  <c:v>33.497999999999998</c:v>
                </c:pt>
                <c:pt idx="33500">
                  <c:v>33.499000000000002</c:v>
                </c:pt>
                <c:pt idx="33501">
                  <c:v>33.5</c:v>
                </c:pt>
                <c:pt idx="33502">
                  <c:v>33.500999999999998</c:v>
                </c:pt>
                <c:pt idx="33503">
                  <c:v>33.502000000000002</c:v>
                </c:pt>
                <c:pt idx="33504">
                  <c:v>33.503</c:v>
                </c:pt>
                <c:pt idx="33505">
                  <c:v>33.503999999999998</c:v>
                </c:pt>
                <c:pt idx="33506">
                  <c:v>33.505000000000003</c:v>
                </c:pt>
                <c:pt idx="33507">
                  <c:v>33.506</c:v>
                </c:pt>
                <c:pt idx="33508">
                  <c:v>33.506999999999998</c:v>
                </c:pt>
                <c:pt idx="33509">
                  <c:v>33.508000000000003</c:v>
                </c:pt>
                <c:pt idx="33510">
                  <c:v>33.509</c:v>
                </c:pt>
                <c:pt idx="33511">
                  <c:v>33.51</c:v>
                </c:pt>
                <c:pt idx="33512">
                  <c:v>33.511000000000003</c:v>
                </c:pt>
                <c:pt idx="33513">
                  <c:v>33.512</c:v>
                </c:pt>
                <c:pt idx="33514">
                  <c:v>33.512999999999998</c:v>
                </c:pt>
                <c:pt idx="33515">
                  <c:v>33.514000000000003</c:v>
                </c:pt>
                <c:pt idx="33516">
                  <c:v>33.515000000000001</c:v>
                </c:pt>
                <c:pt idx="33517">
                  <c:v>33.515999999999998</c:v>
                </c:pt>
                <c:pt idx="33518">
                  <c:v>33.517000000000003</c:v>
                </c:pt>
                <c:pt idx="33519">
                  <c:v>33.518000000000001</c:v>
                </c:pt>
                <c:pt idx="33520">
                  <c:v>33.518999999999998</c:v>
                </c:pt>
                <c:pt idx="33521">
                  <c:v>33.520000000000003</c:v>
                </c:pt>
                <c:pt idx="33522">
                  <c:v>33.521000000000001</c:v>
                </c:pt>
                <c:pt idx="33523">
                  <c:v>33.521999999999998</c:v>
                </c:pt>
                <c:pt idx="33524">
                  <c:v>33.523000000000003</c:v>
                </c:pt>
                <c:pt idx="33525">
                  <c:v>33.524000000000001</c:v>
                </c:pt>
                <c:pt idx="33526">
                  <c:v>33.524999999999999</c:v>
                </c:pt>
                <c:pt idx="33527">
                  <c:v>33.526000000000003</c:v>
                </c:pt>
                <c:pt idx="33528">
                  <c:v>33.527000000000001</c:v>
                </c:pt>
                <c:pt idx="33529">
                  <c:v>33.527999999999999</c:v>
                </c:pt>
                <c:pt idx="33530">
                  <c:v>33.529000000000003</c:v>
                </c:pt>
                <c:pt idx="33531">
                  <c:v>33.53</c:v>
                </c:pt>
                <c:pt idx="33532">
                  <c:v>33.530999999999999</c:v>
                </c:pt>
                <c:pt idx="33533">
                  <c:v>33.531999999999996</c:v>
                </c:pt>
                <c:pt idx="33534">
                  <c:v>33.533000000000001</c:v>
                </c:pt>
                <c:pt idx="33535">
                  <c:v>33.533999999999999</c:v>
                </c:pt>
                <c:pt idx="33536">
                  <c:v>33.534999999999997</c:v>
                </c:pt>
                <c:pt idx="33537">
                  <c:v>33.536000000000001</c:v>
                </c:pt>
                <c:pt idx="33538">
                  <c:v>33.536999999999999</c:v>
                </c:pt>
                <c:pt idx="33539">
                  <c:v>33.537999999999997</c:v>
                </c:pt>
                <c:pt idx="33540">
                  <c:v>33.539000000000001</c:v>
                </c:pt>
                <c:pt idx="33541">
                  <c:v>33.54</c:v>
                </c:pt>
                <c:pt idx="33542">
                  <c:v>33.540999999999997</c:v>
                </c:pt>
                <c:pt idx="33543">
                  <c:v>33.542000000000002</c:v>
                </c:pt>
                <c:pt idx="33544">
                  <c:v>33.542999999999999</c:v>
                </c:pt>
                <c:pt idx="33545">
                  <c:v>33.543999999999997</c:v>
                </c:pt>
                <c:pt idx="33546">
                  <c:v>33.545000000000002</c:v>
                </c:pt>
                <c:pt idx="33547">
                  <c:v>33.545999999999999</c:v>
                </c:pt>
                <c:pt idx="33548">
                  <c:v>33.546999999999997</c:v>
                </c:pt>
                <c:pt idx="33549">
                  <c:v>33.548000000000002</c:v>
                </c:pt>
                <c:pt idx="33550">
                  <c:v>33.548999999999999</c:v>
                </c:pt>
                <c:pt idx="33551">
                  <c:v>33.549999999999997</c:v>
                </c:pt>
                <c:pt idx="33552">
                  <c:v>33.551000000000002</c:v>
                </c:pt>
                <c:pt idx="33553">
                  <c:v>33.552</c:v>
                </c:pt>
                <c:pt idx="33554">
                  <c:v>33.552999999999997</c:v>
                </c:pt>
                <c:pt idx="33555">
                  <c:v>33.554000000000002</c:v>
                </c:pt>
                <c:pt idx="33556">
                  <c:v>33.555</c:v>
                </c:pt>
                <c:pt idx="33557">
                  <c:v>33.555999999999997</c:v>
                </c:pt>
                <c:pt idx="33558">
                  <c:v>33.557000000000002</c:v>
                </c:pt>
                <c:pt idx="33559">
                  <c:v>33.558</c:v>
                </c:pt>
                <c:pt idx="33560">
                  <c:v>33.558999999999997</c:v>
                </c:pt>
                <c:pt idx="33561">
                  <c:v>33.56</c:v>
                </c:pt>
                <c:pt idx="33562">
                  <c:v>33.561</c:v>
                </c:pt>
                <c:pt idx="33563">
                  <c:v>33.561999999999998</c:v>
                </c:pt>
                <c:pt idx="33564">
                  <c:v>33.563000000000002</c:v>
                </c:pt>
                <c:pt idx="33565">
                  <c:v>33.564</c:v>
                </c:pt>
                <c:pt idx="33566">
                  <c:v>33.564999999999998</c:v>
                </c:pt>
                <c:pt idx="33567">
                  <c:v>33.566000000000003</c:v>
                </c:pt>
                <c:pt idx="33568">
                  <c:v>33.567</c:v>
                </c:pt>
                <c:pt idx="33569">
                  <c:v>33.567999999999998</c:v>
                </c:pt>
                <c:pt idx="33570">
                  <c:v>33.569000000000003</c:v>
                </c:pt>
                <c:pt idx="33571">
                  <c:v>33.57</c:v>
                </c:pt>
                <c:pt idx="33572">
                  <c:v>33.570999999999998</c:v>
                </c:pt>
                <c:pt idx="33573">
                  <c:v>33.572000000000003</c:v>
                </c:pt>
                <c:pt idx="33574">
                  <c:v>33.573</c:v>
                </c:pt>
                <c:pt idx="33575">
                  <c:v>33.573999999999998</c:v>
                </c:pt>
                <c:pt idx="33576">
                  <c:v>33.575000000000003</c:v>
                </c:pt>
                <c:pt idx="33577">
                  <c:v>33.576000000000001</c:v>
                </c:pt>
                <c:pt idx="33578">
                  <c:v>33.576999999999998</c:v>
                </c:pt>
                <c:pt idx="33579">
                  <c:v>33.578000000000003</c:v>
                </c:pt>
                <c:pt idx="33580">
                  <c:v>33.579000000000001</c:v>
                </c:pt>
                <c:pt idx="33581">
                  <c:v>33.58</c:v>
                </c:pt>
                <c:pt idx="33582">
                  <c:v>33.581000000000003</c:v>
                </c:pt>
                <c:pt idx="33583">
                  <c:v>33.582000000000001</c:v>
                </c:pt>
                <c:pt idx="33584">
                  <c:v>33.582999999999998</c:v>
                </c:pt>
                <c:pt idx="33585">
                  <c:v>33.584000000000003</c:v>
                </c:pt>
                <c:pt idx="33586">
                  <c:v>33.585000000000001</c:v>
                </c:pt>
                <c:pt idx="33587">
                  <c:v>33.585999999999999</c:v>
                </c:pt>
                <c:pt idx="33588">
                  <c:v>33.587000000000003</c:v>
                </c:pt>
                <c:pt idx="33589">
                  <c:v>33.588000000000001</c:v>
                </c:pt>
                <c:pt idx="33590">
                  <c:v>33.588999999999999</c:v>
                </c:pt>
                <c:pt idx="33591">
                  <c:v>33.590000000000003</c:v>
                </c:pt>
                <c:pt idx="33592">
                  <c:v>33.591000000000001</c:v>
                </c:pt>
                <c:pt idx="33593">
                  <c:v>33.591999999999999</c:v>
                </c:pt>
                <c:pt idx="33594">
                  <c:v>33.593000000000004</c:v>
                </c:pt>
                <c:pt idx="33595">
                  <c:v>33.594000000000001</c:v>
                </c:pt>
                <c:pt idx="33596">
                  <c:v>33.594999999999999</c:v>
                </c:pt>
                <c:pt idx="33597">
                  <c:v>33.595999999999997</c:v>
                </c:pt>
                <c:pt idx="33598">
                  <c:v>33.597000000000001</c:v>
                </c:pt>
                <c:pt idx="33599">
                  <c:v>33.597999999999999</c:v>
                </c:pt>
                <c:pt idx="33600">
                  <c:v>33.598999999999997</c:v>
                </c:pt>
                <c:pt idx="33601">
                  <c:v>33.6</c:v>
                </c:pt>
                <c:pt idx="33602">
                  <c:v>33.600999999999999</c:v>
                </c:pt>
                <c:pt idx="33603">
                  <c:v>33.601999999999997</c:v>
                </c:pt>
                <c:pt idx="33604">
                  <c:v>33.603000000000002</c:v>
                </c:pt>
                <c:pt idx="33605">
                  <c:v>33.603999999999999</c:v>
                </c:pt>
                <c:pt idx="33606">
                  <c:v>33.604999999999997</c:v>
                </c:pt>
                <c:pt idx="33607">
                  <c:v>33.606000000000002</c:v>
                </c:pt>
                <c:pt idx="33608">
                  <c:v>33.606999999999999</c:v>
                </c:pt>
                <c:pt idx="33609">
                  <c:v>33.607999999999997</c:v>
                </c:pt>
                <c:pt idx="33610">
                  <c:v>33.609000000000002</c:v>
                </c:pt>
                <c:pt idx="33611">
                  <c:v>33.61</c:v>
                </c:pt>
                <c:pt idx="33612">
                  <c:v>33.610999999999997</c:v>
                </c:pt>
                <c:pt idx="33613">
                  <c:v>33.612000000000002</c:v>
                </c:pt>
                <c:pt idx="33614">
                  <c:v>33.613</c:v>
                </c:pt>
                <c:pt idx="33615">
                  <c:v>33.613999999999997</c:v>
                </c:pt>
                <c:pt idx="33616">
                  <c:v>33.615000000000002</c:v>
                </c:pt>
                <c:pt idx="33617">
                  <c:v>33.616</c:v>
                </c:pt>
                <c:pt idx="33618">
                  <c:v>33.616999999999997</c:v>
                </c:pt>
                <c:pt idx="33619">
                  <c:v>33.618000000000002</c:v>
                </c:pt>
                <c:pt idx="33620">
                  <c:v>33.619</c:v>
                </c:pt>
                <c:pt idx="33621">
                  <c:v>33.619999999999997</c:v>
                </c:pt>
                <c:pt idx="33622">
                  <c:v>33.621000000000002</c:v>
                </c:pt>
                <c:pt idx="33623">
                  <c:v>33.622</c:v>
                </c:pt>
                <c:pt idx="33624">
                  <c:v>33.622999999999998</c:v>
                </c:pt>
                <c:pt idx="33625">
                  <c:v>33.624000000000002</c:v>
                </c:pt>
                <c:pt idx="33626">
                  <c:v>33.625</c:v>
                </c:pt>
                <c:pt idx="33627">
                  <c:v>33.625999999999998</c:v>
                </c:pt>
                <c:pt idx="33628">
                  <c:v>33.627000000000002</c:v>
                </c:pt>
                <c:pt idx="33629">
                  <c:v>33.628</c:v>
                </c:pt>
                <c:pt idx="33630">
                  <c:v>33.628999999999998</c:v>
                </c:pt>
                <c:pt idx="33631">
                  <c:v>33.630000000000003</c:v>
                </c:pt>
                <c:pt idx="33632">
                  <c:v>33.631</c:v>
                </c:pt>
                <c:pt idx="33633">
                  <c:v>33.631999999999998</c:v>
                </c:pt>
                <c:pt idx="33634">
                  <c:v>33.633000000000003</c:v>
                </c:pt>
                <c:pt idx="33635">
                  <c:v>33.634</c:v>
                </c:pt>
                <c:pt idx="33636">
                  <c:v>33.634999999999998</c:v>
                </c:pt>
                <c:pt idx="33637">
                  <c:v>33.636000000000003</c:v>
                </c:pt>
                <c:pt idx="33638">
                  <c:v>33.637</c:v>
                </c:pt>
                <c:pt idx="33639">
                  <c:v>33.637999999999998</c:v>
                </c:pt>
                <c:pt idx="33640">
                  <c:v>33.639000000000003</c:v>
                </c:pt>
                <c:pt idx="33641">
                  <c:v>33.64</c:v>
                </c:pt>
                <c:pt idx="33642">
                  <c:v>33.640999999999998</c:v>
                </c:pt>
                <c:pt idx="33643">
                  <c:v>33.642000000000003</c:v>
                </c:pt>
                <c:pt idx="33644">
                  <c:v>33.643000000000001</c:v>
                </c:pt>
                <c:pt idx="33645">
                  <c:v>33.643999999999998</c:v>
                </c:pt>
                <c:pt idx="33646">
                  <c:v>33.645000000000003</c:v>
                </c:pt>
                <c:pt idx="33647">
                  <c:v>33.646000000000001</c:v>
                </c:pt>
                <c:pt idx="33648">
                  <c:v>33.646999999999998</c:v>
                </c:pt>
                <c:pt idx="33649">
                  <c:v>33.648000000000003</c:v>
                </c:pt>
                <c:pt idx="33650">
                  <c:v>33.649000000000001</c:v>
                </c:pt>
                <c:pt idx="33651">
                  <c:v>33.65</c:v>
                </c:pt>
                <c:pt idx="33652">
                  <c:v>33.651000000000003</c:v>
                </c:pt>
                <c:pt idx="33653">
                  <c:v>33.652000000000001</c:v>
                </c:pt>
                <c:pt idx="33654">
                  <c:v>33.652999999999999</c:v>
                </c:pt>
                <c:pt idx="33655">
                  <c:v>33.654000000000003</c:v>
                </c:pt>
                <c:pt idx="33656">
                  <c:v>33.655000000000001</c:v>
                </c:pt>
                <c:pt idx="33657">
                  <c:v>33.655999999999999</c:v>
                </c:pt>
                <c:pt idx="33658">
                  <c:v>33.656999999999996</c:v>
                </c:pt>
                <c:pt idx="33659">
                  <c:v>33.658000000000001</c:v>
                </c:pt>
                <c:pt idx="33660">
                  <c:v>33.658999999999999</c:v>
                </c:pt>
                <c:pt idx="33661">
                  <c:v>33.659999999999997</c:v>
                </c:pt>
                <c:pt idx="33662">
                  <c:v>33.661000000000001</c:v>
                </c:pt>
                <c:pt idx="33663">
                  <c:v>33.661999999999999</c:v>
                </c:pt>
                <c:pt idx="33664">
                  <c:v>33.662999999999997</c:v>
                </c:pt>
                <c:pt idx="33665">
                  <c:v>33.664000000000001</c:v>
                </c:pt>
                <c:pt idx="33666">
                  <c:v>33.664999999999999</c:v>
                </c:pt>
                <c:pt idx="33667">
                  <c:v>33.665999999999997</c:v>
                </c:pt>
                <c:pt idx="33668">
                  <c:v>33.667000000000002</c:v>
                </c:pt>
                <c:pt idx="33669">
                  <c:v>33.667999999999999</c:v>
                </c:pt>
                <c:pt idx="33670">
                  <c:v>33.668999999999997</c:v>
                </c:pt>
                <c:pt idx="33671">
                  <c:v>33.67</c:v>
                </c:pt>
                <c:pt idx="33672">
                  <c:v>33.670999999999999</c:v>
                </c:pt>
                <c:pt idx="33673">
                  <c:v>33.671999999999997</c:v>
                </c:pt>
                <c:pt idx="33674">
                  <c:v>33.673000000000002</c:v>
                </c:pt>
                <c:pt idx="33675">
                  <c:v>33.673999999999999</c:v>
                </c:pt>
                <c:pt idx="33676">
                  <c:v>33.674999999999997</c:v>
                </c:pt>
                <c:pt idx="33677">
                  <c:v>33.676000000000002</c:v>
                </c:pt>
                <c:pt idx="33678">
                  <c:v>33.677</c:v>
                </c:pt>
                <c:pt idx="33679">
                  <c:v>33.677999999999997</c:v>
                </c:pt>
                <c:pt idx="33680">
                  <c:v>33.679000000000002</c:v>
                </c:pt>
                <c:pt idx="33681">
                  <c:v>33.68</c:v>
                </c:pt>
                <c:pt idx="33682">
                  <c:v>33.680999999999997</c:v>
                </c:pt>
                <c:pt idx="33683">
                  <c:v>33.682000000000002</c:v>
                </c:pt>
                <c:pt idx="33684">
                  <c:v>33.683</c:v>
                </c:pt>
                <c:pt idx="33685">
                  <c:v>33.683999999999997</c:v>
                </c:pt>
                <c:pt idx="33686">
                  <c:v>33.685000000000002</c:v>
                </c:pt>
                <c:pt idx="33687">
                  <c:v>33.686</c:v>
                </c:pt>
                <c:pt idx="33688">
                  <c:v>33.686999999999998</c:v>
                </c:pt>
                <c:pt idx="33689">
                  <c:v>33.688000000000002</c:v>
                </c:pt>
                <c:pt idx="33690">
                  <c:v>33.689</c:v>
                </c:pt>
                <c:pt idx="33691">
                  <c:v>33.69</c:v>
                </c:pt>
                <c:pt idx="33692">
                  <c:v>33.691000000000003</c:v>
                </c:pt>
                <c:pt idx="33693">
                  <c:v>33.692</c:v>
                </c:pt>
                <c:pt idx="33694">
                  <c:v>33.692999999999998</c:v>
                </c:pt>
                <c:pt idx="33695">
                  <c:v>33.694000000000003</c:v>
                </c:pt>
                <c:pt idx="33696">
                  <c:v>33.695</c:v>
                </c:pt>
                <c:pt idx="33697">
                  <c:v>33.695999999999998</c:v>
                </c:pt>
                <c:pt idx="33698">
                  <c:v>33.697000000000003</c:v>
                </c:pt>
                <c:pt idx="33699">
                  <c:v>33.698</c:v>
                </c:pt>
                <c:pt idx="33700">
                  <c:v>33.698999999999998</c:v>
                </c:pt>
                <c:pt idx="33701">
                  <c:v>33.700000000000003</c:v>
                </c:pt>
                <c:pt idx="33702">
                  <c:v>33.701000000000001</c:v>
                </c:pt>
                <c:pt idx="33703">
                  <c:v>33.701999999999998</c:v>
                </c:pt>
                <c:pt idx="33704">
                  <c:v>33.703000000000003</c:v>
                </c:pt>
                <c:pt idx="33705">
                  <c:v>33.704000000000001</c:v>
                </c:pt>
                <c:pt idx="33706">
                  <c:v>33.704999999999998</c:v>
                </c:pt>
                <c:pt idx="33707">
                  <c:v>33.706000000000003</c:v>
                </c:pt>
                <c:pt idx="33708">
                  <c:v>33.707000000000001</c:v>
                </c:pt>
                <c:pt idx="33709">
                  <c:v>33.707999999999998</c:v>
                </c:pt>
                <c:pt idx="33710">
                  <c:v>33.709000000000003</c:v>
                </c:pt>
                <c:pt idx="33711">
                  <c:v>33.71</c:v>
                </c:pt>
                <c:pt idx="33712">
                  <c:v>33.710999999999999</c:v>
                </c:pt>
                <c:pt idx="33713">
                  <c:v>33.712000000000003</c:v>
                </c:pt>
                <c:pt idx="33714">
                  <c:v>33.713000000000001</c:v>
                </c:pt>
                <c:pt idx="33715">
                  <c:v>33.713999999999999</c:v>
                </c:pt>
                <c:pt idx="33716">
                  <c:v>33.715000000000003</c:v>
                </c:pt>
                <c:pt idx="33717">
                  <c:v>33.716000000000001</c:v>
                </c:pt>
                <c:pt idx="33718">
                  <c:v>33.716999999999999</c:v>
                </c:pt>
                <c:pt idx="33719">
                  <c:v>33.718000000000004</c:v>
                </c:pt>
                <c:pt idx="33720">
                  <c:v>33.719000000000001</c:v>
                </c:pt>
                <c:pt idx="33721">
                  <c:v>33.72</c:v>
                </c:pt>
                <c:pt idx="33722">
                  <c:v>33.720999999999997</c:v>
                </c:pt>
                <c:pt idx="33723">
                  <c:v>33.722000000000001</c:v>
                </c:pt>
                <c:pt idx="33724">
                  <c:v>33.722999999999999</c:v>
                </c:pt>
                <c:pt idx="33725">
                  <c:v>33.723999999999997</c:v>
                </c:pt>
                <c:pt idx="33726">
                  <c:v>33.725000000000001</c:v>
                </c:pt>
                <c:pt idx="33727">
                  <c:v>33.725999999999999</c:v>
                </c:pt>
                <c:pt idx="33728">
                  <c:v>33.726999999999997</c:v>
                </c:pt>
                <c:pt idx="33729">
                  <c:v>33.728000000000002</c:v>
                </c:pt>
                <c:pt idx="33730">
                  <c:v>33.728999999999999</c:v>
                </c:pt>
                <c:pt idx="33731">
                  <c:v>33.729999999999997</c:v>
                </c:pt>
                <c:pt idx="33732">
                  <c:v>33.731000000000002</c:v>
                </c:pt>
                <c:pt idx="33733">
                  <c:v>33.731999999999999</c:v>
                </c:pt>
                <c:pt idx="33734">
                  <c:v>33.732999999999997</c:v>
                </c:pt>
                <c:pt idx="33735">
                  <c:v>33.734000000000002</c:v>
                </c:pt>
                <c:pt idx="33736">
                  <c:v>33.734999999999999</c:v>
                </c:pt>
                <c:pt idx="33737">
                  <c:v>33.735999999999997</c:v>
                </c:pt>
                <c:pt idx="33738">
                  <c:v>33.737000000000002</c:v>
                </c:pt>
                <c:pt idx="33739">
                  <c:v>33.738</c:v>
                </c:pt>
                <c:pt idx="33740">
                  <c:v>33.738999999999997</c:v>
                </c:pt>
                <c:pt idx="33741">
                  <c:v>33.74</c:v>
                </c:pt>
                <c:pt idx="33742">
                  <c:v>33.741</c:v>
                </c:pt>
                <c:pt idx="33743">
                  <c:v>33.741999999999997</c:v>
                </c:pt>
                <c:pt idx="33744">
                  <c:v>33.743000000000002</c:v>
                </c:pt>
                <c:pt idx="33745">
                  <c:v>33.744</c:v>
                </c:pt>
                <c:pt idx="33746">
                  <c:v>33.744999999999997</c:v>
                </c:pt>
                <c:pt idx="33747">
                  <c:v>33.746000000000002</c:v>
                </c:pt>
                <c:pt idx="33748">
                  <c:v>33.747</c:v>
                </c:pt>
                <c:pt idx="33749">
                  <c:v>33.747999999999998</c:v>
                </c:pt>
                <c:pt idx="33750">
                  <c:v>33.749000000000002</c:v>
                </c:pt>
                <c:pt idx="33751">
                  <c:v>33.75</c:v>
                </c:pt>
                <c:pt idx="33752">
                  <c:v>33.750999999999998</c:v>
                </c:pt>
                <c:pt idx="33753">
                  <c:v>33.752000000000002</c:v>
                </c:pt>
                <c:pt idx="33754">
                  <c:v>33.753</c:v>
                </c:pt>
                <c:pt idx="33755">
                  <c:v>33.753999999999998</c:v>
                </c:pt>
                <c:pt idx="33756">
                  <c:v>33.755000000000003</c:v>
                </c:pt>
                <c:pt idx="33757">
                  <c:v>33.756</c:v>
                </c:pt>
                <c:pt idx="33758">
                  <c:v>33.756999999999998</c:v>
                </c:pt>
                <c:pt idx="33759">
                  <c:v>33.758000000000003</c:v>
                </c:pt>
                <c:pt idx="33760">
                  <c:v>33.759</c:v>
                </c:pt>
                <c:pt idx="33761">
                  <c:v>33.76</c:v>
                </c:pt>
                <c:pt idx="33762">
                  <c:v>33.761000000000003</c:v>
                </c:pt>
                <c:pt idx="33763">
                  <c:v>33.762</c:v>
                </c:pt>
                <c:pt idx="33764">
                  <c:v>33.762999999999998</c:v>
                </c:pt>
                <c:pt idx="33765">
                  <c:v>33.764000000000003</c:v>
                </c:pt>
                <c:pt idx="33766">
                  <c:v>33.765000000000001</c:v>
                </c:pt>
                <c:pt idx="33767">
                  <c:v>33.765999999999998</c:v>
                </c:pt>
                <c:pt idx="33768">
                  <c:v>33.767000000000003</c:v>
                </c:pt>
                <c:pt idx="33769">
                  <c:v>33.768000000000001</c:v>
                </c:pt>
                <c:pt idx="33770">
                  <c:v>33.768999999999998</c:v>
                </c:pt>
                <c:pt idx="33771">
                  <c:v>33.770000000000003</c:v>
                </c:pt>
                <c:pt idx="33772">
                  <c:v>33.771000000000001</c:v>
                </c:pt>
                <c:pt idx="33773">
                  <c:v>33.771999999999998</c:v>
                </c:pt>
                <c:pt idx="33774">
                  <c:v>33.773000000000003</c:v>
                </c:pt>
                <c:pt idx="33775">
                  <c:v>33.774000000000001</c:v>
                </c:pt>
                <c:pt idx="33776">
                  <c:v>33.774999999999999</c:v>
                </c:pt>
                <c:pt idx="33777">
                  <c:v>33.776000000000003</c:v>
                </c:pt>
                <c:pt idx="33778">
                  <c:v>33.777000000000001</c:v>
                </c:pt>
                <c:pt idx="33779">
                  <c:v>33.777999999999999</c:v>
                </c:pt>
                <c:pt idx="33780">
                  <c:v>33.779000000000003</c:v>
                </c:pt>
                <c:pt idx="33781">
                  <c:v>33.78</c:v>
                </c:pt>
                <c:pt idx="33782">
                  <c:v>33.780999999999999</c:v>
                </c:pt>
                <c:pt idx="33783">
                  <c:v>33.781999999999996</c:v>
                </c:pt>
                <c:pt idx="33784">
                  <c:v>33.783000000000001</c:v>
                </c:pt>
                <c:pt idx="33785">
                  <c:v>33.783999999999999</c:v>
                </c:pt>
                <c:pt idx="33786">
                  <c:v>33.784999999999997</c:v>
                </c:pt>
                <c:pt idx="33787">
                  <c:v>33.786000000000001</c:v>
                </c:pt>
                <c:pt idx="33788">
                  <c:v>33.786999999999999</c:v>
                </c:pt>
                <c:pt idx="33789">
                  <c:v>33.787999999999997</c:v>
                </c:pt>
                <c:pt idx="33790">
                  <c:v>33.789000000000001</c:v>
                </c:pt>
                <c:pt idx="33791">
                  <c:v>33.79</c:v>
                </c:pt>
                <c:pt idx="33792">
                  <c:v>33.790999999999997</c:v>
                </c:pt>
                <c:pt idx="33793">
                  <c:v>33.792000000000002</c:v>
                </c:pt>
                <c:pt idx="33794">
                  <c:v>33.792999999999999</c:v>
                </c:pt>
                <c:pt idx="33795">
                  <c:v>33.793999999999997</c:v>
                </c:pt>
                <c:pt idx="33796">
                  <c:v>33.795000000000002</c:v>
                </c:pt>
                <c:pt idx="33797">
                  <c:v>33.795999999999999</c:v>
                </c:pt>
                <c:pt idx="33798">
                  <c:v>33.796999999999997</c:v>
                </c:pt>
                <c:pt idx="33799">
                  <c:v>33.798000000000002</c:v>
                </c:pt>
                <c:pt idx="33800">
                  <c:v>33.798999999999999</c:v>
                </c:pt>
                <c:pt idx="33801">
                  <c:v>33.799999999999997</c:v>
                </c:pt>
                <c:pt idx="33802">
                  <c:v>33.801000000000002</c:v>
                </c:pt>
                <c:pt idx="33803">
                  <c:v>33.802</c:v>
                </c:pt>
                <c:pt idx="33804">
                  <c:v>33.802999999999997</c:v>
                </c:pt>
                <c:pt idx="33805">
                  <c:v>33.804000000000002</c:v>
                </c:pt>
                <c:pt idx="33806">
                  <c:v>33.805</c:v>
                </c:pt>
                <c:pt idx="33807">
                  <c:v>33.805999999999997</c:v>
                </c:pt>
                <c:pt idx="33808">
                  <c:v>33.807000000000002</c:v>
                </c:pt>
                <c:pt idx="33809">
                  <c:v>33.808</c:v>
                </c:pt>
                <c:pt idx="33810">
                  <c:v>33.808999999999997</c:v>
                </c:pt>
                <c:pt idx="33811">
                  <c:v>33.81</c:v>
                </c:pt>
                <c:pt idx="33812">
                  <c:v>33.811</c:v>
                </c:pt>
                <c:pt idx="33813">
                  <c:v>33.811999999999998</c:v>
                </c:pt>
                <c:pt idx="33814">
                  <c:v>33.813000000000002</c:v>
                </c:pt>
                <c:pt idx="33815">
                  <c:v>33.814</c:v>
                </c:pt>
                <c:pt idx="33816">
                  <c:v>33.814999999999998</c:v>
                </c:pt>
                <c:pt idx="33817">
                  <c:v>33.816000000000003</c:v>
                </c:pt>
                <c:pt idx="33818">
                  <c:v>33.817</c:v>
                </c:pt>
                <c:pt idx="33819">
                  <c:v>33.817999999999998</c:v>
                </c:pt>
                <c:pt idx="33820">
                  <c:v>33.819000000000003</c:v>
                </c:pt>
                <c:pt idx="33821">
                  <c:v>33.82</c:v>
                </c:pt>
                <c:pt idx="33822">
                  <c:v>33.820999999999998</c:v>
                </c:pt>
                <c:pt idx="33823">
                  <c:v>33.822000000000003</c:v>
                </c:pt>
                <c:pt idx="33824">
                  <c:v>33.823</c:v>
                </c:pt>
                <c:pt idx="33825">
                  <c:v>33.823999999999998</c:v>
                </c:pt>
                <c:pt idx="33826">
                  <c:v>33.825000000000003</c:v>
                </c:pt>
                <c:pt idx="33827">
                  <c:v>33.826000000000001</c:v>
                </c:pt>
                <c:pt idx="33828">
                  <c:v>33.826999999999998</c:v>
                </c:pt>
                <c:pt idx="33829">
                  <c:v>33.828000000000003</c:v>
                </c:pt>
                <c:pt idx="33830">
                  <c:v>33.829000000000001</c:v>
                </c:pt>
                <c:pt idx="33831">
                  <c:v>33.83</c:v>
                </c:pt>
                <c:pt idx="33832">
                  <c:v>33.831000000000003</c:v>
                </c:pt>
                <c:pt idx="33833">
                  <c:v>33.832000000000001</c:v>
                </c:pt>
                <c:pt idx="33834">
                  <c:v>33.832999999999998</c:v>
                </c:pt>
                <c:pt idx="33835">
                  <c:v>33.834000000000003</c:v>
                </c:pt>
                <c:pt idx="33836">
                  <c:v>33.835000000000001</c:v>
                </c:pt>
                <c:pt idx="33837">
                  <c:v>33.835999999999999</c:v>
                </c:pt>
                <c:pt idx="33838">
                  <c:v>33.837000000000003</c:v>
                </c:pt>
                <c:pt idx="33839">
                  <c:v>33.838000000000001</c:v>
                </c:pt>
                <c:pt idx="33840">
                  <c:v>33.838999999999999</c:v>
                </c:pt>
                <c:pt idx="33841">
                  <c:v>33.840000000000003</c:v>
                </c:pt>
                <c:pt idx="33842">
                  <c:v>33.841000000000001</c:v>
                </c:pt>
                <c:pt idx="33843">
                  <c:v>33.841999999999999</c:v>
                </c:pt>
                <c:pt idx="33844">
                  <c:v>33.843000000000004</c:v>
                </c:pt>
                <c:pt idx="33845">
                  <c:v>33.844000000000001</c:v>
                </c:pt>
                <c:pt idx="33846">
                  <c:v>33.844999999999999</c:v>
                </c:pt>
                <c:pt idx="33847">
                  <c:v>33.845999999999997</c:v>
                </c:pt>
                <c:pt idx="33848">
                  <c:v>33.847000000000001</c:v>
                </c:pt>
                <c:pt idx="33849">
                  <c:v>33.847999999999999</c:v>
                </c:pt>
                <c:pt idx="33850">
                  <c:v>33.848999999999997</c:v>
                </c:pt>
                <c:pt idx="33851">
                  <c:v>33.85</c:v>
                </c:pt>
                <c:pt idx="33852">
                  <c:v>33.850999999999999</c:v>
                </c:pt>
                <c:pt idx="33853">
                  <c:v>33.851999999999997</c:v>
                </c:pt>
                <c:pt idx="33854">
                  <c:v>33.853000000000002</c:v>
                </c:pt>
                <c:pt idx="33855">
                  <c:v>33.853999999999999</c:v>
                </c:pt>
                <c:pt idx="33856">
                  <c:v>33.854999999999997</c:v>
                </c:pt>
                <c:pt idx="33857">
                  <c:v>33.856000000000002</c:v>
                </c:pt>
                <c:pt idx="33858">
                  <c:v>33.856999999999999</c:v>
                </c:pt>
                <c:pt idx="33859">
                  <c:v>33.857999999999997</c:v>
                </c:pt>
                <c:pt idx="33860">
                  <c:v>33.859000000000002</c:v>
                </c:pt>
                <c:pt idx="33861">
                  <c:v>33.86</c:v>
                </c:pt>
                <c:pt idx="33862">
                  <c:v>33.860999999999997</c:v>
                </c:pt>
                <c:pt idx="33863">
                  <c:v>33.862000000000002</c:v>
                </c:pt>
                <c:pt idx="33864">
                  <c:v>33.863</c:v>
                </c:pt>
                <c:pt idx="33865">
                  <c:v>33.863999999999997</c:v>
                </c:pt>
                <c:pt idx="33866">
                  <c:v>33.865000000000002</c:v>
                </c:pt>
                <c:pt idx="33867">
                  <c:v>33.866</c:v>
                </c:pt>
                <c:pt idx="33868">
                  <c:v>33.866999999999997</c:v>
                </c:pt>
                <c:pt idx="33869">
                  <c:v>33.868000000000002</c:v>
                </c:pt>
                <c:pt idx="33870">
                  <c:v>33.869</c:v>
                </c:pt>
                <c:pt idx="33871">
                  <c:v>33.869999999999997</c:v>
                </c:pt>
                <c:pt idx="33872">
                  <c:v>33.871000000000002</c:v>
                </c:pt>
                <c:pt idx="33873">
                  <c:v>33.872</c:v>
                </c:pt>
                <c:pt idx="33874">
                  <c:v>33.872999999999998</c:v>
                </c:pt>
                <c:pt idx="33875">
                  <c:v>33.874000000000002</c:v>
                </c:pt>
                <c:pt idx="33876">
                  <c:v>33.875</c:v>
                </c:pt>
                <c:pt idx="33877">
                  <c:v>33.875999999999998</c:v>
                </c:pt>
                <c:pt idx="33878">
                  <c:v>33.877000000000002</c:v>
                </c:pt>
                <c:pt idx="33879">
                  <c:v>33.878</c:v>
                </c:pt>
                <c:pt idx="33880">
                  <c:v>33.878999999999998</c:v>
                </c:pt>
                <c:pt idx="33881">
                  <c:v>33.880000000000003</c:v>
                </c:pt>
                <c:pt idx="33882">
                  <c:v>33.881</c:v>
                </c:pt>
                <c:pt idx="33883">
                  <c:v>33.881999999999998</c:v>
                </c:pt>
                <c:pt idx="33884">
                  <c:v>33.883000000000003</c:v>
                </c:pt>
                <c:pt idx="33885">
                  <c:v>33.884</c:v>
                </c:pt>
                <c:pt idx="33886">
                  <c:v>33.884999999999998</c:v>
                </c:pt>
                <c:pt idx="33887">
                  <c:v>33.886000000000003</c:v>
                </c:pt>
                <c:pt idx="33888">
                  <c:v>33.887</c:v>
                </c:pt>
                <c:pt idx="33889">
                  <c:v>33.887999999999998</c:v>
                </c:pt>
                <c:pt idx="33890">
                  <c:v>33.889000000000003</c:v>
                </c:pt>
                <c:pt idx="33891">
                  <c:v>33.89</c:v>
                </c:pt>
                <c:pt idx="33892">
                  <c:v>33.890999999999998</c:v>
                </c:pt>
                <c:pt idx="33893">
                  <c:v>33.892000000000003</c:v>
                </c:pt>
                <c:pt idx="33894">
                  <c:v>33.893000000000001</c:v>
                </c:pt>
                <c:pt idx="33895">
                  <c:v>33.893999999999998</c:v>
                </c:pt>
                <c:pt idx="33896">
                  <c:v>33.895000000000003</c:v>
                </c:pt>
                <c:pt idx="33897">
                  <c:v>33.896000000000001</c:v>
                </c:pt>
                <c:pt idx="33898">
                  <c:v>33.896999999999998</c:v>
                </c:pt>
                <c:pt idx="33899">
                  <c:v>33.898000000000003</c:v>
                </c:pt>
                <c:pt idx="33900">
                  <c:v>33.899000000000001</c:v>
                </c:pt>
                <c:pt idx="33901">
                  <c:v>33.9</c:v>
                </c:pt>
                <c:pt idx="33902">
                  <c:v>33.901000000000003</c:v>
                </c:pt>
                <c:pt idx="33903">
                  <c:v>33.902000000000001</c:v>
                </c:pt>
                <c:pt idx="33904">
                  <c:v>33.902999999999999</c:v>
                </c:pt>
                <c:pt idx="33905">
                  <c:v>33.904000000000003</c:v>
                </c:pt>
                <c:pt idx="33906">
                  <c:v>33.905000000000001</c:v>
                </c:pt>
                <c:pt idx="33907">
                  <c:v>33.905999999999999</c:v>
                </c:pt>
                <c:pt idx="33908">
                  <c:v>33.906999999999996</c:v>
                </c:pt>
                <c:pt idx="33909">
                  <c:v>33.908000000000001</c:v>
                </c:pt>
                <c:pt idx="33910">
                  <c:v>33.908999999999999</c:v>
                </c:pt>
                <c:pt idx="33911">
                  <c:v>33.909999999999997</c:v>
                </c:pt>
                <c:pt idx="33912">
                  <c:v>33.911000000000001</c:v>
                </c:pt>
                <c:pt idx="33913">
                  <c:v>33.911999999999999</c:v>
                </c:pt>
                <c:pt idx="33914">
                  <c:v>33.912999999999997</c:v>
                </c:pt>
                <c:pt idx="33915">
                  <c:v>33.914000000000001</c:v>
                </c:pt>
                <c:pt idx="33916">
                  <c:v>33.914999999999999</c:v>
                </c:pt>
                <c:pt idx="33917">
                  <c:v>33.915999999999997</c:v>
                </c:pt>
                <c:pt idx="33918">
                  <c:v>33.917000000000002</c:v>
                </c:pt>
                <c:pt idx="33919">
                  <c:v>33.917999999999999</c:v>
                </c:pt>
                <c:pt idx="33920">
                  <c:v>33.918999999999997</c:v>
                </c:pt>
                <c:pt idx="33921">
                  <c:v>33.92</c:v>
                </c:pt>
                <c:pt idx="33922">
                  <c:v>33.920999999999999</c:v>
                </c:pt>
                <c:pt idx="33923">
                  <c:v>33.921999999999997</c:v>
                </c:pt>
                <c:pt idx="33924">
                  <c:v>33.923000000000002</c:v>
                </c:pt>
                <c:pt idx="33925">
                  <c:v>33.923999999999999</c:v>
                </c:pt>
                <c:pt idx="33926">
                  <c:v>33.924999999999997</c:v>
                </c:pt>
                <c:pt idx="33927">
                  <c:v>33.926000000000002</c:v>
                </c:pt>
                <c:pt idx="33928">
                  <c:v>33.927</c:v>
                </c:pt>
                <c:pt idx="33929">
                  <c:v>33.927999999999997</c:v>
                </c:pt>
                <c:pt idx="33930">
                  <c:v>33.929000000000002</c:v>
                </c:pt>
                <c:pt idx="33931">
                  <c:v>33.93</c:v>
                </c:pt>
                <c:pt idx="33932">
                  <c:v>33.930999999999997</c:v>
                </c:pt>
                <c:pt idx="33933">
                  <c:v>33.932000000000002</c:v>
                </c:pt>
                <c:pt idx="33934">
                  <c:v>33.933</c:v>
                </c:pt>
                <c:pt idx="33935">
                  <c:v>33.933999999999997</c:v>
                </c:pt>
                <c:pt idx="33936">
                  <c:v>33.935000000000002</c:v>
                </c:pt>
                <c:pt idx="33937">
                  <c:v>33.936</c:v>
                </c:pt>
                <c:pt idx="33938">
                  <c:v>33.936999999999998</c:v>
                </c:pt>
                <c:pt idx="33939">
                  <c:v>33.938000000000002</c:v>
                </c:pt>
                <c:pt idx="33940">
                  <c:v>33.939</c:v>
                </c:pt>
                <c:pt idx="33941">
                  <c:v>33.94</c:v>
                </c:pt>
                <c:pt idx="33942">
                  <c:v>33.941000000000003</c:v>
                </c:pt>
                <c:pt idx="33943">
                  <c:v>33.942</c:v>
                </c:pt>
                <c:pt idx="33944">
                  <c:v>33.942999999999998</c:v>
                </c:pt>
                <c:pt idx="33945">
                  <c:v>33.944000000000003</c:v>
                </c:pt>
                <c:pt idx="33946">
                  <c:v>33.945</c:v>
                </c:pt>
                <c:pt idx="33947">
                  <c:v>33.945999999999998</c:v>
                </c:pt>
                <c:pt idx="33948">
                  <c:v>33.947000000000003</c:v>
                </c:pt>
                <c:pt idx="33949">
                  <c:v>33.948</c:v>
                </c:pt>
                <c:pt idx="33950">
                  <c:v>33.948999999999998</c:v>
                </c:pt>
                <c:pt idx="33951">
                  <c:v>33.950000000000003</c:v>
                </c:pt>
                <c:pt idx="33952">
                  <c:v>33.951000000000001</c:v>
                </c:pt>
                <c:pt idx="33953">
                  <c:v>33.951999999999998</c:v>
                </c:pt>
                <c:pt idx="33954">
                  <c:v>33.953000000000003</c:v>
                </c:pt>
                <c:pt idx="33955">
                  <c:v>33.954000000000001</c:v>
                </c:pt>
                <c:pt idx="33956">
                  <c:v>33.954999999999998</c:v>
                </c:pt>
                <c:pt idx="33957">
                  <c:v>33.956000000000003</c:v>
                </c:pt>
                <c:pt idx="33958">
                  <c:v>33.957000000000001</c:v>
                </c:pt>
                <c:pt idx="33959">
                  <c:v>33.957999999999998</c:v>
                </c:pt>
                <c:pt idx="33960">
                  <c:v>33.959000000000003</c:v>
                </c:pt>
                <c:pt idx="33961">
                  <c:v>33.96</c:v>
                </c:pt>
                <c:pt idx="33962">
                  <c:v>33.960999999999999</c:v>
                </c:pt>
                <c:pt idx="33963">
                  <c:v>33.962000000000003</c:v>
                </c:pt>
                <c:pt idx="33964">
                  <c:v>33.963000000000001</c:v>
                </c:pt>
                <c:pt idx="33965">
                  <c:v>33.963999999999999</c:v>
                </c:pt>
                <c:pt idx="33966">
                  <c:v>33.965000000000003</c:v>
                </c:pt>
                <c:pt idx="33967">
                  <c:v>33.966000000000001</c:v>
                </c:pt>
                <c:pt idx="33968">
                  <c:v>33.966999999999999</c:v>
                </c:pt>
                <c:pt idx="33969">
                  <c:v>33.968000000000004</c:v>
                </c:pt>
                <c:pt idx="33970">
                  <c:v>33.969000000000001</c:v>
                </c:pt>
                <c:pt idx="33971">
                  <c:v>33.97</c:v>
                </c:pt>
                <c:pt idx="33972">
                  <c:v>33.970999999999997</c:v>
                </c:pt>
                <c:pt idx="33973">
                  <c:v>33.972000000000001</c:v>
                </c:pt>
                <c:pt idx="33974">
                  <c:v>33.972999999999999</c:v>
                </c:pt>
                <c:pt idx="33975">
                  <c:v>33.973999999999997</c:v>
                </c:pt>
                <c:pt idx="33976">
                  <c:v>33.975000000000001</c:v>
                </c:pt>
                <c:pt idx="33977">
                  <c:v>33.975999999999999</c:v>
                </c:pt>
                <c:pt idx="33978">
                  <c:v>33.976999999999997</c:v>
                </c:pt>
                <c:pt idx="33979">
                  <c:v>33.978000000000002</c:v>
                </c:pt>
                <c:pt idx="33980">
                  <c:v>33.978999999999999</c:v>
                </c:pt>
                <c:pt idx="33981">
                  <c:v>33.979999999999997</c:v>
                </c:pt>
                <c:pt idx="33982">
                  <c:v>33.981000000000002</c:v>
                </c:pt>
                <c:pt idx="33983">
                  <c:v>33.981999999999999</c:v>
                </c:pt>
                <c:pt idx="33984">
                  <c:v>33.982999999999997</c:v>
                </c:pt>
                <c:pt idx="33985">
                  <c:v>33.984000000000002</c:v>
                </c:pt>
                <c:pt idx="33986">
                  <c:v>33.984999999999999</c:v>
                </c:pt>
                <c:pt idx="33987">
                  <c:v>33.985999999999997</c:v>
                </c:pt>
                <c:pt idx="33988">
                  <c:v>33.987000000000002</c:v>
                </c:pt>
                <c:pt idx="33989">
                  <c:v>33.988</c:v>
                </c:pt>
                <c:pt idx="33990">
                  <c:v>33.988999999999997</c:v>
                </c:pt>
                <c:pt idx="33991">
                  <c:v>33.99</c:v>
                </c:pt>
                <c:pt idx="33992">
                  <c:v>33.991</c:v>
                </c:pt>
                <c:pt idx="33993">
                  <c:v>33.991999999999997</c:v>
                </c:pt>
                <c:pt idx="33994">
                  <c:v>33.993000000000002</c:v>
                </c:pt>
                <c:pt idx="33995">
                  <c:v>33.994</c:v>
                </c:pt>
                <c:pt idx="33996">
                  <c:v>33.994999999999997</c:v>
                </c:pt>
                <c:pt idx="33997">
                  <c:v>33.996000000000002</c:v>
                </c:pt>
                <c:pt idx="33998">
                  <c:v>33.997</c:v>
                </c:pt>
                <c:pt idx="33999">
                  <c:v>33.997999999999998</c:v>
                </c:pt>
                <c:pt idx="34000">
                  <c:v>33.999000000000002</c:v>
                </c:pt>
                <c:pt idx="34001">
                  <c:v>34</c:v>
                </c:pt>
                <c:pt idx="34002">
                  <c:v>34.000999999999998</c:v>
                </c:pt>
                <c:pt idx="34003">
                  <c:v>34.002000000000002</c:v>
                </c:pt>
                <c:pt idx="34004">
                  <c:v>34.003</c:v>
                </c:pt>
                <c:pt idx="34005">
                  <c:v>34.003999999999998</c:v>
                </c:pt>
                <c:pt idx="34006">
                  <c:v>34.005000000000003</c:v>
                </c:pt>
                <c:pt idx="34007">
                  <c:v>34.006</c:v>
                </c:pt>
                <c:pt idx="34008">
                  <c:v>34.006999999999998</c:v>
                </c:pt>
                <c:pt idx="34009">
                  <c:v>34.008000000000003</c:v>
                </c:pt>
                <c:pt idx="34010">
                  <c:v>34.009</c:v>
                </c:pt>
                <c:pt idx="34011">
                  <c:v>34.01</c:v>
                </c:pt>
                <c:pt idx="34012">
                  <c:v>34.011000000000003</c:v>
                </c:pt>
                <c:pt idx="34013">
                  <c:v>34.012</c:v>
                </c:pt>
                <c:pt idx="34014">
                  <c:v>34.012999999999998</c:v>
                </c:pt>
                <c:pt idx="34015">
                  <c:v>34.014000000000003</c:v>
                </c:pt>
                <c:pt idx="34016">
                  <c:v>34.015000000000001</c:v>
                </c:pt>
                <c:pt idx="34017">
                  <c:v>34.015999999999998</c:v>
                </c:pt>
                <c:pt idx="34018">
                  <c:v>34.017000000000003</c:v>
                </c:pt>
                <c:pt idx="34019">
                  <c:v>34.018000000000001</c:v>
                </c:pt>
                <c:pt idx="34020">
                  <c:v>34.018999999999998</c:v>
                </c:pt>
                <c:pt idx="34021">
                  <c:v>34.020000000000003</c:v>
                </c:pt>
                <c:pt idx="34022">
                  <c:v>34.021000000000001</c:v>
                </c:pt>
                <c:pt idx="34023">
                  <c:v>34.021999999999998</c:v>
                </c:pt>
                <c:pt idx="34024">
                  <c:v>34.023000000000003</c:v>
                </c:pt>
                <c:pt idx="34025">
                  <c:v>34.024000000000001</c:v>
                </c:pt>
                <c:pt idx="34026">
                  <c:v>34.024999999999999</c:v>
                </c:pt>
                <c:pt idx="34027">
                  <c:v>34.026000000000003</c:v>
                </c:pt>
                <c:pt idx="34028">
                  <c:v>34.027000000000001</c:v>
                </c:pt>
                <c:pt idx="34029">
                  <c:v>34.027999999999999</c:v>
                </c:pt>
                <c:pt idx="34030">
                  <c:v>34.029000000000003</c:v>
                </c:pt>
                <c:pt idx="34031">
                  <c:v>34.03</c:v>
                </c:pt>
                <c:pt idx="34032">
                  <c:v>34.030999999999999</c:v>
                </c:pt>
                <c:pt idx="34033">
                  <c:v>34.031999999999996</c:v>
                </c:pt>
                <c:pt idx="34034">
                  <c:v>34.033000000000001</c:v>
                </c:pt>
                <c:pt idx="34035">
                  <c:v>34.033999999999999</c:v>
                </c:pt>
                <c:pt idx="34036">
                  <c:v>34.034999999999997</c:v>
                </c:pt>
                <c:pt idx="34037">
                  <c:v>34.036000000000001</c:v>
                </c:pt>
                <c:pt idx="34038">
                  <c:v>34.036999999999999</c:v>
                </c:pt>
                <c:pt idx="34039">
                  <c:v>34.037999999999997</c:v>
                </c:pt>
                <c:pt idx="34040">
                  <c:v>34.039000000000001</c:v>
                </c:pt>
                <c:pt idx="34041">
                  <c:v>34.04</c:v>
                </c:pt>
                <c:pt idx="34042">
                  <c:v>34.040999999999997</c:v>
                </c:pt>
                <c:pt idx="34043">
                  <c:v>34.042000000000002</c:v>
                </c:pt>
                <c:pt idx="34044">
                  <c:v>34.042999999999999</c:v>
                </c:pt>
                <c:pt idx="34045">
                  <c:v>34.043999999999997</c:v>
                </c:pt>
                <c:pt idx="34046">
                  <c:v>34.045000000000002</c:v>
                </c:pt>
                <c:pt idx="34047">
                  <c:v>34.045999999999999</c:v>
                </c:pt>
                <c:pt idx="34048">
                  <c:v>34.046999999999997</c:v>
                </c:pt>
                <c:pt idx="34049">
                  <c:v>34.048000000000002</c:v>
                </c:pt>
                <c:pt idx="34050">
                  <c:v>34.048999999999999</c:v>
                </c:pt>
                <c:pt idx="34051">
                  <c:v>34.049999999999997</c:v>
                </c:pt>
                <c:pt idx="34052">
                  <c:v>34.051000000000002</c:v>
                </c:pt>
                <c:pt idx="34053">
                  <c:v>34.052</c:v>
                </c:pt>
                <c:pt idx="34054">
                  <c:v>34.052999999999997</c:v>
                </c:pt>
                <c:pt idx="34055">
                  <c:v>34.054000000000002</c:v>
                </c:pt>
                <c:pt idx="34056">
                  <c:v>34.055</c:v>
                </c:pt>
                <c:pt idx="34057">
                  <c:v>34.055999999999997</c:v>
                </c:pt>
                <c:pt idx="34058">
                  <c:v>34.057000000000002</c:v>
                </c:pt>
                <c:pt idx="34059">
                  <c:v>34.058</c:v>
                </c:pt>
                <c:pt idx="34060">
                  <c:v>34.058999999999997</c:v>
                </c:pt>
                <c:pt idx="34061">
                  <c:v>34.06</c:v>
                </c:pt>
                <c:pt idx="34062">
                  <c:v>34.061</c:v>
                </c:pt>
                <c:pt idx="34063">
                  <c:v>34.061999999999998</c:v>
                </c:pt>
                <c:pt idx="34064">
                  <c:v>34.063000000000002</c:v>
                </c:pt>
                <c:pt idx="34065">
                  <c:v>34.064</c:v>
                </c:pt>
                <c:pt idx="34066">
                  <c:v>34.064999999999998</c:v>
                </c:pt>
                <c:pt idx="34067">
                  <c:v>34.066000000000003</c:v>
                </c:pt>
                <c:pt idx="34068">
                  <c:v>34.067</c:v>
                </c:pt>
                <c:pt idx="34069">
                  <c:v>34.067999999999998</c:v>
                </c:pt>
                <c:pt idx="34070">
                  <c:v>34.069000000000003</c:v>
                </c:pt>
                <c:pt idx="34071">
                  <c:v>34.07</c:v>
                </c:pt>
                <c:pt idx="34072">
                  <c:v>34.070999999999998</c:v>
                </c:pt>
                <c:pt idx="34073">
                  <c:v>34.072000000000003</c:v>
                </c:pt>
                <c:pt idx="34074">
                  <c:v>34.073</c:v>
                </c:pt>
                <c:pt idx="34075">
                  <c:v>34.073999999999998</c:v>
                </c:pt>
                <c:pt idx="34076">
                  <c:v>34.075000000000003</c:v>
                </c:pt>
                <c:pt idx="34077">
                  <c:v>34.076000000000001</c:v>
                </c:pt>
                <c:pt idx="34078">
                  <c:v>34.076999999999998</c:v>
                </c:pt>
                <c:pt idx="34079">
                  <c:v>34.078000000000003</c:v>
                </c:pt>
                <c:pt idx="34080">
                  <c:v>34.079000000000001</c:v>
                </c:pt>
                <c:pt idx="34081">
                  <c:v>34.08</c:v>
                </c:pt>
                <c:pt idx="34082">
                  <c:v>34.081000000000003</c:v>
                </c:pt>
                <c:pt idx="34083">
                  <c:v>34.082000000000001</c:v>
                </c:pt>
                <c:pt idx="34084">
                  <c:v>34.082999999999998</c:v>
                </c:pt>
                <c:pt idx="34085">
                  <c:v>34.084000000000003</c:v>
                </c:pt>
                <c:pt idx="34086">
                  <c:v>34.085000000000001</c:v>
                </c:pt>
                <c:pt idx="34087">
                  <c:v>34.085999999999999</c:v>
                </c:pt>
                <c:pt idx="34088">
                  <c:v>34.087000000000003</c:v>
                </c:pt>
                <c:pt idx="34089">
                  <c:v>34.088000000000001</c:v>
                </c:pt>
                <c:pt idx="34090">
                  <c:v>34.088999999999999</c:v>
                </c:pt>
                <c:pt idx="34091">
                  <c:v>34.090000000000003</c:v>
                </c:pt>
                <c:pt idx="34092">
                  <c:v>34.091000000000001</c:v>
                </c:pt>
                <c:pt idx="34093">
                  <c:v>34.091999999999999</c:v>
                </c:pt>
                <c:pt idx="34094">
                  <c:v>34.093000000000004</c:v>
                </c:pt>
                <c:pt idx="34095">
                  <c:v>34.094000000000001</c:v>
                </c:pt>
                <c:pt idx="34096">
                  <c:v>34.094999999999999</c:v>
                </c:pt>
                <c:pt idx="34097">
                  <c:v>34.095999999999997</c:v>
                </c:pt>
                <c:pt idx="34098">
                  <c:v>34.097000000000001</c:v>
                </c:pt>
                <c:pt idx="34099">
                  <c:v>34.097999999999999</c:v>
                </c:pt>
                <c:pt idx="34100">
                  <c:v>34.098999999999997</c:v>
                </c:pt>
                <c:pt idx="34101">
                  <c:v>34.1</c:v>
                </c:pt>
                <c:pt idx="34102">
                  <c:v>34.100999999999999</c:v>
                </c:pt>
                <c:pt idx="34103">
                  <c:v>34.101999999999997</c:v>
                </c:pt>
                <c:pt idx="34104">
                  <c:v>34.103000000000002</c:v>
                </c:pt>
                <c:pt idx="34105">
                  <c:v>34.103999999999999</c:v>
                </c:pt>
                <c:pt idx="34106">
                  <c:v>34.104999999999997</c:v>
                </c:pt>
                <c:pt idx="34107">
                  <c:v>34.106000000000002</c:v>
                </c:pt>
                <c:pt idx="34108">
                  <c:v>34.106999999999999</c:v>
                </c:pt>
                <c:pt idx="34109">
                  <c:v>34.107999999999997</c:v>
                </c:pt>
                <c:pt idx="34110">
                  <c:v>34.109000000000002</c:v>
                </c:pt>
                <c:pt idx="34111">
                  <c:v>34.11</c:v>
                </c:pt>
                <c:pt idx="34112">
                  <c:v>34.110999999999997</c:v>
                </c:pt>
                <c:pt idx="34113">
                  <c:v>34.112000000000002</c:v>
                </c:pt>
                <c:pt idx="34114">
                  <c:v>34.113</c:v>
                </c:pt>
                <c:pt idx="34115">
                  <c:v>34.113999999999997</c:v>
                </c:pt>
                <c:pt idx="34116">
                  <c:v>34.115000000000002</c:v>
                </c:pt>
                <c:pt idx="34117">
                  <c:v>34.116</c:v>
                </c:pt>
                <c:pt idx="34118">
                  <c:v>34.116999999999997</c:v>
                </c:pt>
                <c:pt idx="34119">
                  <c:v>34.118000000000002</c:v>
                </c:pt>
                <c:pt idx="34120">
                  <c:v>34.119</c:v>
                </c:pt>
                <c:pt idx="34121">
                  <c:v>34.119999999999997</c:v>
                </c:pt>
                <c:pt idx="34122">
                  <c:v>34.121000000000002</c:v>
                </c:pt>
                <c:pt idx="34123">
                  <c:v>34.122</c:v>
                </c:pt>
                <c:pt idx="34124">
                  <c:v>34.122999999999998</c:v>
                </c:pt>
                <c:pt idx="34125">
                  <c:v>34.124000000000002</c:v>
                </c:pt>
                <c:pt idx="34126">
                  <c:v>34.125</c:v>
                </c:pt>
                <c:pt idx="34127">
                  <c:v>34.125999999999998</c:v>
                </c:pt>
                <c:pt idx="34128">
                  <c:v>34.127000000000002</c:v>
                </c:pt>
                <c:pt idx="34129">
                  <c:v>34.128</c:v>
                </c:pt>
                <c:pt idx="34130">
                  <c:v>34.128999999999998</c:v>
                </c:pt>
                <c:pt idx="34131">
                  <c:v>34.130000000000003</c:v>
                </c:pt>
                <c:pt idx="34132">
                  <c:v>34.131</c:v>
                </c:pt>
                <c:pt idx="34133">
                  <c:v>34.131999999999998</c:v>
                </c:pt>
                <c:pt idx="34134">
                  <c:v>34.133000000000003</c:v>
                </c:pt>
                <c:pt idx="34135">
                  <c:v>34.134</c:v>
                </c:pt>
                <c:pt idx="34136">
                  <c:v>34.134999999999998</c:v>
                </c:pt>
                <c:pt idx="34137">
                  <c:v>34.136000000000003</c:v>
                </c:pt>
                <c:pt idx="34138">
                  <c:v>34.137</c:v>
                </c:pt>
                <c:pt idx="34139">
                  <c:v>34.137999999999998</c:v>
                </c:pt>
                <c:pt idx="34140">
                  <c:v>34.139000000000003</c:v>
                </c:pt>
                <c:pt idx="34141">
                  <c:v>34.14</c:v>
                </c:pt>
                <c:pt idx="34142">
                  <c:v>34.140999999999998</c:v>
                </c:pt>
                <c:pt idx="34143">
                  <c:v>34.142000000000003</c:v>
                </c:pt>
                <c:pt idx="34144">
                  <c:v>34.143000000000001</c:v>
                </c:pt>
                <c:pt idx="34145">
                  <c:v>34.143999999999998</c:v>
                </c:pt>
                <c:pt idx="34146">
                  <c:v>34.145000000000003</c:v>
                </c:pt>
                <c:pt idx="34147">
                  <c:v>34.146000000000001</c:v>
                </c:pt>
                <c:pt idx="34148">
                  <c:v>34.146999999999998</c:v>
                </c:pt>
                <c:pt idx="34149">
                  <c:v>34.148000000000003</c:v>
                </c:pt>
                <c:pt idx="34150">
                  <c:v>34.149000000000001</c:v>
                </c:pt>
                <c:pt idx="34151">
                  <c:v>34.15</c:v>
                </c:pt>
                <c:pt idx="34152">
                  <c:v>34.151000000000003</c:v>
                </c:pt>
                <c:pt idx="34153">
                  <c:v>34.152000000000001</c:v>
                </c:pt>
                <c:pt idx="34154">
                  <c:v>34.152999999999999</c:v>
                </c:pt>
                <c:pt idx="34155">
                  <c:v>34.154000000000003</c:v>
                </c:pt>
                <c:pt idx="34156">
                  <c:v>34.155000000000001</c:v>
                </c:pt>
                <c:pt idx="34157">
                  <c:v>34.155999999999999</c:v>
                </c:pt>
                <c:pt idx="34158">
                  <c:v>34.156999999999996</c:v>
                </c:pt>
                <c:pt idx="34159">
                  <c:v>34.158000000000001</c:v>
                </c:pt>
                <c:pt idx="34160">
                  <c:v>34.158999999999999</c:v>
                </c:pt>
                <c:pt idx="34161">
                  <c:v>34.159999999999997</c:v>
                </c:pt>
                <c:pt idx="34162">
                  <c:v>34.161000000000001</c:v>
                </c:pt>
                <c:pt idx="34163">
                  <c:v>34.161999999999999</c:v>
                </c:pt>
                <c:pt idx="34164">
                  <c:v>34.162999999999997</c:v>
                </c:pt>
                <c:pt idx="34165">
                  <c:v>34.164000000000001</c:v>
                </c:pt>
                <c:pt idx="34166">
                  <c:v>34.164999999999999</c:v>
                </c:pt>
                <c:pt idx="34167">
                  <c:v>34.165999999999997</c:v>
                </c:pt>
                <c:pt idx="34168">
                  <c:v>34.167000000000002</c:v>
                </c:pt>
                <c:pt idx="34169">
                  <c:v>34.167999999999999</c:v>
                </c:pt>
                <c:pt idx="34170">
                  <c:v>34.168999999999997</c:v>
                </c:pt>
                <c:pt idx="34171">
                  <c:v>34.17</c:v>
                </c:pt>
                <c:pt idx="34172">
                  <c:v>34.170999999999999</c:v>
                </c:pt>
                <c:pt idx="34173">
                  <c:v>34.171999999999997</c:v>
                </c:pt>
                <c:pt idx="34174">
                  <c:v>34.173000000000002</c:v>
                </c:pt>
                <c:pt idx="34175">
                  <c:v>34.173999999999999</c:v>
                </c:pt>
                <c:pt idx="34176">
                  <c:v>34.174999999999997</c:v>
                </c:pt>
                <c:pt idx="34177">
                  <c:v>34.176000000000002</c:v>
                </c:pt>
                <c:pt idx="34178">
                  <c:v>34.177</c:v>
                </c:pt>
                <c:pt idx="34179">
                  <c:v>34.177999999999997</c:v>
                </c:pt>
                <c:pt idx="34180">
                  <c:v>34.179000000000002</c:v>
                </c:pt>
                <c:pt idx="34181">
                  <c:v>34.18</c:v>
                </c:pt>
                <c:pt idx="34182">
                  <c:v>34.180999999999997</c:v>
                </c:pt>
                <c:pt idx="34183">
                  <c:v>34.182000000000002</c:v>
                </c:pt>
                <c:pt idx="34184">
                  <c:v>34.183</c:v>
                </c:pt>
                <c:pt idx="34185">
                  <c:v>34.183999999999997</c:v>
                </c:pt>
                <c:pt idx="34186">
                  <c:v>34.185000000000002</c:v>
                </c:pt>
                <c:pt idx="34187">
                  <c:v>34.186</c:v>
                </c:pt>
                <c:pt idx="34188">
                  <c:v>34.186999999999998</c:v>
                </c:pt>
                <c:pt idx="34189">
                  <c:v>34.188000000000002</c:v>
                </c:pt>
                <c:pt idx="34190">
                  <c:v>34.189</c:v>
                </c:pt>
                <c:pt idx="34191">
                  <c:v>34.19</c:v>
                </c:pt>
                <c:pt idx="34192">
                  <c:v>34.191000000000003</c:v>
                </c:pt>
                <c:pt idx="34193">
                  <c:v>34.192</c:v>
                </c:pt>
                <c:pt idx="34194">
                  <c:v>34.192999999999998</c:v>
                </c:pt>
                <c:pt idx="34195">
                  <c:v>34.194000000000003</c:v>
                </c:pt>
                <c:pt idx="34196">
                  <c:v>34.195</c:v>
                </c:pt>
                <c:pt idx="34197">
                  <c:v>34.195999999999998</c:v>
                </c:pt>
                <c:pt idx="34198">
                  <c:v>34.197000000000003</c:v>
                </c:pt>
                <c:pt idx="34199">
                  <c:v>34.198</c:v>
                </c:pt>
                <c:pt idx="34200">
                  <c:v>34.198999999999998</c:v>
                </c:pt>
                <c:pt idx="34201">
                  <c:v>34.200000000000003</c:v>
                </c:pt>
                <c:pt idx="34202">
                  <c:v>34.201000000000001</c:v>
                </c:pt>
                <c:pt idx="34203">
                  <c:v>34.201999999999998</c:v>
                </c:pt>
                <c:pt idx="34204">
                  <c:v>34.203000000000003</c:v>
                </c:pt>
                <c:pt idx="34205">
                  <c:v>34.204000000000001</c:v>
                </c:pt>
                <c:pt idx="34206">
                  <c:v>34.204999999999998</c:v>
                </c:pt>
                <c:pt idx="34207">
                  <c:v>34.206000000000003</c:v>
                </c:pt>
                <c:pt idx="34208">
                  <c:v>34.207000000000001</c:v>
                </c:pt>
                <c:pt idx="34209">
                  <c:v>34.207999999999998</c:v>
                </c:pt>
                <c:pt idx="34210">
                  <c:v>34.209000000000003</c:v>
                </c:pt>
                <c:pt idx="34211">
                  <c:v>34.21</c:v>
                </c:pt>
                <c:pt idx="34212">
                  <c:v>34.210999999999999</c:v>
                </c:pt>
                <c:pt idx="34213">
                  <c:v>34.212000000000003</c:v>
                </c:pt>
                <c:pt idx="34214">
                  <c:v>34.213000000000001</c:v>
                </c:pt>
                <c:pt idx="34215">
                  <c:v>34.213999999999999</c:v>
                </c:pt>
                <c:pt idx="34216">
                  <c:v>34.215000000000003</c:v>
                </c:pt>
                <c:pt idx="34217">
                  <c:v>34.216000000000001</c:v>
                </c:pt>
                <c:pt idx="34218">
                  <c:v>34.216999999999999</c:v>
                </c:pt>
                <c:pt idx="34219">
                  <c:v>34.218000000000004</c:v>
                </c:pt>
                <c:pt idx="34220">
                  <c:v>34.219000000000001</c:v>
                </c:pt>
                <c:pt idx="34221">
                  <c:v>34.22</c:v>
                </c:pt>
                <c:pt idx="34222">
                  <c:v>34.220999999999997</c:v>
                </c:pt>
                <c:pt idx="34223">
                  <c:v>34.222000000000001</c:v>
                </c:pt>
                <c:pt idx="34224">
                  <c:v>34.222999999999999</c:v>
                </c:pt>
                <c:pt idx="34225">
                  <c:v>34.223999999999997</c:v>
                </c:pt>
                <c:pt idx="34226">
                  <c:v>34.225000000000001</c:v>
                </c:pt>
                <c:pt idx="34227">
                  <c:v>34.225999999999999</c:v>
                </c:pt>
                <c:pt idx="34228">
                  <c:v>34.226999999999997</c:v>
                </c:pt>
                <c:pt idx="34229">
                  <c:v>34.228000000000002</c:v>
                </c:pt>
                <c:pt idx="34230">
                  <c:v>34.228999999999999</c:v>
                </c:pt>
                <c:pt idx="34231">
                  <c:v>34.229999999999997</c:v>
                </c:pt>
                <c:pt idx="34232">
                  <c:v>34.231000000000002</c:v>
                </c:pt>
                <c:pt idx="34233">
                  <c:v>34.231999999999999</c:v>
                </c:pt>
                <c:pt idx="34234">
                  <c:v>34.232999999999997</c:v>
                </c:pt>
                <c:pt idx="34235">
                  <c:v>34.234000000000002</c:v>
                </c:pt>
                <c:pt idx="34236">
                  <c:v>34.234999999999999</c:v>
                </c:pt>
                <c:pt idx="34237">
                  <c:v>34.235999999999997</c:v>
                </c:pt>
                <c:pt idx="34238">
                  <c:v>34.237000000000002</c:v>
                </c:pt>
                <c:pt idx="34239">
                  <c:v>34.238</c:v>
                </c:pt>
                <c:pt idx="34240">
                  <c:v>34.238999999999997</c:v>
                </c:pt>
                <c:pt idx="34241">
                  <c:v>34.24</c:v>
                </c:pt>
                <c:pt idx="34242">
                  <c:v>34.241</c:v>
                </c:pt>
                <c:pt idx="34243">
                  <c:v>34.241999999999997</c:v>
                </c:pt>
                <c:pt idx="34244">
                  <c:v>34.243000000000002</c:v>
                </c:pt>
                <c:pt idx="34245">
                  <c:v>34.244</c:v>
                </c:pt>
                <c:pt idx="34246">
                  <c:v>34.244999999999997</c:v>
                </c:pt>
                <c:pt idx="34247">
                  <c:v>34.246000000000002</c:v>
                </c:pt>
                <c:pt idx="34248">
                  <c:v>34.247</c:v>
                </c:pt>
                <c:pt idx="34249">
                  <c:v>34.247999999999998</c:v>
                </c:pt>
                <c:pt idx="34250">
                  <c:v>34.249000000000002</c:v>
                </c:pt>
                <c:pt idx="34251">
                  <c:v>34.25</c:v>
                </c:pt>
                <c:pt idx="34252">
                  <c:v>34.250999999999998</c:v>
                </c:pt>
                <c:pt idx="34253">
                  <c:v>34.252000000000002</c:v>
                </c:pt>
                <c:pt idx="34254">
                  <c:v>34.253</c:v>
                </c:pt>
                <c:pt idx="34255">
                  <c:v>34.253999999999998</c:v>
                </c:pt>
                <c:pt idx="34256">
                  <c:v>34.255000000000003</c:v>
                </c:pt>
                <c:pt idx="34257">
                  <c:v>34.256</c:v>
                </c:pt>
                <c:pt idx="34258">
                  <c:v>34.256999999999998</c:v>
                </c:pt>
                <c:pt idx="34259">
                  <c:v>34.258000000000003</c:v>
                </c:pt>
                <c:pt idx="34260">
                  <c:v>34.259</c:v>
                </c:pt>
                <c:pt idx="34261">
                  <c:v>34.26</c:v>
                </c:pt>
                <c:pt idx="34262">
                  <c:v>34.261000000000003</c:v>
                </c:pt>
                <c:pt idx="34263">
                  <c:v>34.262</c:v>
                </c:pt>
                <c:pt idx="34264">
                  <c:v>34.262999999999998</c:v>
                </c:pt>
                <c:pt idx="34265">
                  <c:v>34.264000000000003</c:v>
                </c:pt>
                <c:pt idx="34266">
                  <c:v>34.265000000000001</c:v>
                </c:pt>
                <c:pt idx="34267">
                  <c:v>34.265999999999998</c:v>
                </c:pt>
                <c:pt idx="34268">
                  <c:v>34.267000000000003</c:v>
                </c:pt>
                <c:pt idx="34269">
                  <c:v>34.268000000000001</c:v>
                </c:pt>
                <c:pt idx="34270">
                  <c:v>34.268999999999998</c:v>
                </c:pt>
                <c:pt idx="34271">
                  <c:v>34.270000000000003</c:v>
                </c:pt>
                <c:pt idx="34272">
                  <c:v>34.271000000000001</c:v>
                </c:pt>
                <c:pt idx="34273">
                  <c:v>34.271999999999998</c:v>
                </c:pt>
                <c:pt idx="34274">
                  <c:v>34.273000000000003</c:v>
                </c:pt>
                <c:pt idx="34275">
                  <c:v>34.274000000000001</c:v>
                </c:pt>
                <c:pt idx="34276">
                  <c:v>34.274999999999999</c:v>
                </c:pt>
                <c:pt idx="34277">
                  <c:v>34.276000000000003</c:v>
                </c:pt>
                <c:pt idx="34278">
                  <c:v>34.277000000000001</c:v>
                </c:pt>
                <c:pt idx="34279">
                  <c:v>34.277999999999999</c:v>
                </c:pt>
                <c:pt idx="34280">
                  <c:v>34.279000000000003</c:v>
                </c:pt>
                <c:pt idx="34281">
                  <c:v>34.28</c:v>
                </c:pt>
                <c:pt idx="34282">
                  <c:v>34.280999999999999</c:v>
                </c:pt>
                <c:pt idx="34283">
                  <c:v>34.281999999999996</c:v>
                </c:pt>
                <c:pt idx="34284">
                  <c:v>34.283000000000001</c:v>
                </c:pt>
                <c:pt idx="34285">
                  <c:v>34.283999999999999</c:v>
                </c:pt>
                <c:pt idx="34286">
                  <c:v>34.284999999999997</c:v>
                </c:pt>
                <c:pt idx="34287">
                  <c:v>34.286000000000001</c:v>
                </c:pt>
                <c:pt idx="34288">
                  <c:v>34.286999999999999</c:v>
                </c:pt>
                <c:pt idx="34289">
                  <c:v>34.287999999999997</c:v>
                </c:pt>
                <c:pt idx="34290">
                  <c:v>34.289000000000001</c:v>
                </c:pt>
                <c:pt idx="34291">
                  <c:v>34.29</c:v>
                </c:pt>
                <c:pt idx="34292">
                  <c:v>34.290999999999997</c:v>
                </c:pt>
                <c:pt idx="34293">
                  <c:v>34.292000000000002</c:v>
                </c:pt>
                <c:pt idx="34294">
                  <c:v>34.292999999999999</c:v>
                </c:pt>
                <c:pt idx="34295">
                  <c:v>34.293999999999997</c:v>
                </c:pt>
                <c:pt idx="34296">
                  <c:v>34.295000000000002</c:v>
                </c:pt>
                <c:pt idx="34297">
                  <c:v>34.295999999999999</c:v>
                </c:pt>
                <c:pt idx="34298">
                  <c:v>34.296999999999997</c:v>
                </c:pt>
                <c:pt idx="34299">
                  <c:v>34.298000000000002</c:v>
                </c:pt>
                <c:pt idx="34300">
                  <c:v>34.298999999999999</c:v>
                </c:pt>
                <c:pt idx="34301">
                  <c:v>34.299999999999997</c:v>
                </c:pt>
                <c:pt idx="34302">
                  <c:v>34.301000000000002</c:v>
                </c:pt>
                <c:pt idx="34303">
                  <c:v>34.302</c:v>
                </c:pt>
                <c:pt idx="34304">
                  <c:v>34.302999999999997</c:v>
                </c:pt>
                <c:pt idx="34305">
                  <c:v>34.304000000000002</c:v>
                </c:pt>
                <c:pt idx="34306">
                  <c:v>34.305</c:v>
                </c:pt>
                <c:pt idx="34307">
                  <c:v>34.305999999999997</c:v>
                </c:pt>
                <c:pt idx="34308">
                  <c:v>34.307000000000002</c:v>
                </c:pt>
                <c:pt idx="34309">
                  <c:v>34.308</c:v>
                </c:pt>
                <c:pt idx="34310">
                  <c:v>34.308999999999997</c:v>
                </c:pt>
                <c:pt idx="34311">
                  <c:v>34.31</c:v>
                </c:pt>
                <c:pt idx="34312">
                  <c:v>34.311</c:v>
                </c:pt>
                <c:pt idx="34313">
                  <c:v>34.311999999999998</c:v>
                </c:pt>
                <c:pt idx="34314">
                  <c:v>34.313000000000002</c:v>
                </c:pt>
                <c:pt idx="34315">
                  <c:v>34.314</c:v>
                </c:pt>
                <c:pt idx="34316">
                  <c:v>34.314999999999998</c:v>
                </c:pt>
                <c:pt idx="34317">
                  <c:v>34.316000000000003</c:v>
                </c:pt>
                <c:pt idx="34318">
                  <c:v>34.317</c:v>
                </c:pt>
                <c:pt idx="34319">
                  <c:v>34.317999999999998</c:v>
                </c:pt>
                <c:pt idx="34320">
                  <c:v>34.319000000000003</c:v>
                </c:pt>
                <c:pt idx="34321">
                  <c:v>34.32</c:v>
                </c:pt>
                <c:pt idx="34322">
                  <c:v>34.320999999999998</c:v>
                </c:pt>
                <c:pt idx="34323">
                  <c:v>34.322000000000003</c:v>
                </c:pt>
                <c:pt idx="34324">
                  <c:v>34.323</c:v>
                </c:pt>
                <c:pt idx="34325">
                  <c:v>34.323999999999998</c:v>
                </c:pt>
                <c:pt idx="34326">
                  <c:v>34.325000000000003</c:v>
                </c:pt>
                <c:pt idx="34327">
                  <c:v>34.326000000000001</c:v>
                </c:pt>
                <c:pt idx="34328">
                  <c:v>34.326999999999998</c:v>
                </c:pt>
                <c:pt idx="34329">
                  <c:v>34.328000000000003</c:v>
                </c:pt>
                <c:pt idx="34330">
                  <c:v>34.329000000000001</c:v>
                </c:pt>
                <c:pt idx="34331">
                  <c:v>34.33</c:v>
                </c:pt>
                <c:pt idx="34332">
                  <c:v>34.331000000000003</c:v>
                </c:pt>
                <c:pt idx="34333">
                  <c:v>34.332000000000001</c:v>
                </c:pt>
                <c:pt idx="34334">
                  <c:v>34.332999999999998</c:v>
                </c:pt>
                <c:pt idx="34335">
                  <c:v>34.334000000000003</c:v>
                </c:pt>
                <c:pt idx="34336">
                  <c:v>34.335000000000001</c:v>
                </c:pt>
                <c:pt idx="34337">
                  <c:v>34.335999999999999</c:v>
                </c:pt>
                <c:pt idx="34338">
                  <c:v>34.337000000000003</c:v>
                </c:pt>
                <c:pt idx="34339">
                  <c:v>34.338000000000001</c:v>
                </c:pt>
                <c:pt idx="34340">
                  <c:v>34.338999999999999</c:v>
                </c:pt>
                <c:pt idx="34341">
                  <c:v>34.340000000000003</c:v>
                </c:pt>
                <c:pt idx="34342">
                  <c:v>34.341000000000001</c:v>
                </c:pt>
                <c:pt idx="34343">
                  <c:v>34.341999999999999</c:v>
                </c:pt>
                <c:pt idx="34344">
                  <c:v>34.343000000000004</c:v>
                </c:pt>
                <c:pt idx="34345">
                  <c:v>34.344000000000001</c:v>
                </c:pt>
                <c:pt idx="34346">
                  <c:v>34.344999999999999</c:v>
                </c:pt>
                <c:pt idx="34347">
                  <c:v>34.345999999999997</c:v>
                </c:pt>
                <c:pt idx="34348">
                  <c:v>34.347000000000001</c:v>
                </c:pt>
                <c:pt idx="34349">
                  <c:v>34.347999999999999</c:v>
                </c:pt>
                <c:pt idx="34350">
                  <c:v>34.348999999999997</c:v>
                </c:pt>
                <c:pt idx="34351">
                  <c:v>34.35</c:v>
                </c:pt>
                <c:pt idx="34352">
                  <c:v>34.350999999999999</c:v>
                </c:pt>
                <c:pt idx="34353">
                  <c:v>34.351999999999997</c:v>
                </c:pt>
                <c:pt idx="34354">
                  <c:v>34.353000000000002</c:v>
                </c:pt>
                <c:pt idx="34355">
                  <c:v>34.353999999999999</c:v>
                </c:pt>
                <c:pt idx="34356">
                  <c:v>34.354999999999997</c:v>
                </c:pt>
                <c:pt idx="34357">
                  <c:v>34.356000000000002</c:v>
                </c:pt>
                <c:pt idx="34358">
                  <c:v>34.356999999999999</c:v>
                </c:pt>
                <c:pt idx="34359">
                  <c:v>34.357999999999997</c:v>
                </c:pt>
                <c:pt idx="34360">
                  <c:v>34.359000000000002</c:v>
                </c:pt>
                <c:pt idx="34361">
                  <c:v>34.36</c:v>
                </c:pt>
                <c:pt idx="34362">
                  <c:v>34.360999999999997</c:v>
                </c:pt>
                <c:pt idx="34363">
                  <c:v>34.362000000000002</c:v>
                </c:pt>
                <c:pt idx="34364">
                  <c:v>34.363</c:v>
                </c:pt>
                <c:pt idx="34365">
                  <c:v>34.363999999999997</c:v>
                </c:pt>
                <c:pt idx="34366">
                  <c:v>34.365000000000002</c:v>
                </c:pt>
                <c:pt idx="34367">
                  <c:v>34.366</c:v>
                </c:pt>
                <c:pt idx="34368">
                  <c:v>34.366999999999997</c:v>
                </c:pt>
                <c:pt idx="34369">
                  <c:v>34.368000000000002</c:v>
                </c:pt>
                <c:pt idx="34370">
                  <c:v>34.369</c:v>
                </c:pt>
                <c:pt idx="34371">
                  <c:v>34.369999999999997</c:v>
                </c:pt>
                <c:pt idx="34372">
                  <c:v>34.371000000000002</c:v>
                </c:pt>
                <c:pt idx="34373">
                  <c:v>34.372</c:v>
                </c:pt>
                <c:pt idx="34374">
                  <c:v>34.372999999999998</c:v>
                </c:pt>
                <c:pt idx="34375">
                  <c:v>34.374000000000002</c:v>
                </c:pt>
                <c:pt idx="34376">
                  <c:v>34.375</c:v>
                </c:pt>
                <c:pt idx="34377">
                  <c:v>34.375999999999998</c:v>
                </c:pt>
                <c:pt idx="34378">
                  <c:v>34.377000000000002</c:v>
                </c:pt>
                <c:pt idx="34379">
                  <c:v>34.378</c:v>
                </c:pt>
                <c:pt idx="34380">
                  <c:v>34.378999999999998</c:v>
                </c:pt>
                <c:pt idx="34381">
                  <c:v>34.380000000000003</c:v>
                </c:pt>
                <c:pt idx="34382">
                  <c:v>34.381</c:v>
                </c:pt>
                <c:pt idx="34383">
                  <c:v>34.381999999999998</c:v>
                </c:pt>
                <c:pt idx="34384">
                  <c:v>34.383000000000003</c:v>
                </c:pt>
                <c:pt idx="34385">
                  <c:v>34.384</c:v>
                </c:pt>
                <c:pt idx="34386">
                  <c:v>34.384999999999998</c:v>
                </c:pt>
                <c:pt idx="34387">
                  <c:v>34.386000000000003</c:v>
                </c:pt>
                <c:pt idx="34388">
                  <c:v>34.387</c:v>
                </c:pt>
                <c:pt idx="34389">
                  <c:v>34.387999999999998</c:v>
                </c:pt>
                <c:pt idx="34390">
                  <c:v>34.389000000000003</c:v>
                </c:pt>
                <c:pt idx="34391">
                  <c:v>34.39</c:v>
                </c:pt>
                <c:pt idx="34392">
                  <c:v>34.390999999999998</c:v>
                </c:pt>
                <c:pt idx="34393">
                  <c:v>34.392000000000003</c:v>
                </c:pt>
                <c:pt idx="34394">
                  <c:v>34.393000000000001</c:v>
                </c:pt>
                <c:pt idx="34395">
                  <c:v>34.393999999999998</c:v>
                </c:pt>
                <c:pt idx="34396">
                  <c:v>34.395000000000003</c:v>
                </c:pt>
                <c:pt idx="34397">
                  <c:v>34.396000000000001</c:v>
                </c:pt>
                <c:pt idx="34398">
                  <c:v>34.396999999999998</c:v>
                </c:pt>
                <c:pt idx="34399">
                  <c:v>34.398000000000003</c:v>
                </c:pt>
                <c:pt idx="34400">
                  <c:v>34.399000000000001</c:v>
                </c:pt>
                <c:pt idx="34401">
                  <c:v>34.4</c:v>
                </c:pt>
                <c:pt idx="34402">
                  <c:v>34.401000000000003</c:v>
                </c:pt>
                <c:pt idx="34403">
                  <c:v>34.402000000000001</c:v>
                </c:pt>
                <c:pt idx="34404">
                  <c:v>34.402999999999999</c:v>
                </c:pt>
                <c:pt idx="34405">
                  <c:v>34.404000000000003</c:v>
                </c:pt>
                <c:pt idx="34406">
                  <c:v>34.405000000000001</c:v>
                </c:pt>
                <c:pt idx="34407">
                  <c:v>34.405999999999999</c:v>
                </c:pt>
                <c:pt idx="34408">
                  <c:v>34.406999999999996</c:v>
                </c:pt>
                <c:pt idx="34409">
                  <c:v>34.408000000000001</c:v>
                </c:pt>
                <c:pt idx="34410">
                  <c:v>34.408999999999999</c:v>
                </c:pt>
                <c:pt idx="34411">
                  <c:v>34.409999999999997</c:v>
                </c:pt>
                <c:pt idx="34412">
                  <c:v>34.411000000000001</c:v>
                </c:pt>
                <c:pt idx="34413">
                  <c:v>34.411999999999999</c:v>
                </c:pt>
                <c:pt idx="34414">
                  <c:v>34.412999999999997</c:v>
                </c:pt>
                <c:pt idx="34415">
                  <c:v>34.414000000000001</c:v>
                </c:pt>
                <c:pt idx="34416">
                  <c:v>34.414999999999999</c:v>
                </c:pt>
                <c:pt idx="34417">
                  <c:v>34.415999999999997</c:v>
                </c:pt>
                <c:pt idx="34418">
                  <c:v>34.417000000000002</c:v>
                </c:pt>
                <c:pt idx="34419">
                  <c:v>34.417999999999999</c:v>
                </c:pt>
                <c:pt idx="34420">
                  <c:v>34.418999999999997</c:v>
                </c:pt>
                <c:pt idx="34421">
                  <c:v>34.42</c:v>
                </c:pt>
                <c:pt idx="34422">
                  <c:v>34.420999999999999</c:v>
                </c:pt>
                <c:pt idx="34423">
                  <c:v>34.421999999999997</c:v>
                </c:pt>
                <c:pt idx="34424">
                  <c:v>34.423000000000002</c:v>
                </c:pt>
                <c:pt idx="34425">
                  <c:v>34.423999999999999</c:v>
                </c:pt>
                <c:pt idx="34426">
                  <c:v>34.424999999999997</c:v>
                </c:pt>
                <c:pt idx="34427">
                  <c:v>34.426000000000002</c:v>
                </c:pt>
                <c:pt idx="34428">
                  <c:v>34.427</c:v>
                </c:pt>
                <c:pt idx="34429">
                  <c:v>34.427999999999997</c:v>
                </c:pt>
                <c:pt idx="34430">
                  <c:v>34.429000000000002</c:v>
                </c:pt>
                <c:pt idx="34431">
                  <c:v>34.43</c:v>
                </c:pt>
                <c:pt idx="34432">
                  <c:v>34.430999999999997</c:v>
                </c:pt>
                <c:pt idx="34433">
                  <c:v>34.432000000000002</c:v>
                </c:pt>
                <c:pt idx="34434">
                  <c:v>34.433</c:v>
                </c:pt>
                <c:pt idx="34435">
                  <c:v>34.433999999999997</c:v>
                </c:pt>
                <c:pt idx="34436">
                  <c:v>34.435000000000002</c:v>
                </c:pt>
                <c:pt idx="34437">
                  <c:v>34.436</c:v>
                </c:pt>
                <c:pt idx="34438">
                  <c:v>34.436999999999998</c:v>
                </c:pt>
                <c:pt idx="34439">
                  <c:v>34.438000000000002</c:v>
                </c:pt>
                <c:pt idx="34440">
                  <c:v>34.439</c:v>
                </c:pt>
                <c:pt idx="34441">
                  <c:v>34.44</c:v>
                </c:pt>
                <c:pt idx="34442">
                  <c:v>34.441000000000003</c:v>
                </c:pt>
                <c:pt idx="34443">
                  <c:v>34.442</c:v>
                </c:pt>
                <c:pt idx="34444">
                  <c:v>34.442999999999998</c:v>
                </c:pt>
                <c:pt idx="34445">
                  <c:v>34.444000000000003</c:v>
                </c:pt>
                <c:pt idx="34446">
                  <c:v>34.445</c:v>
                </c:pt>
                <c:pt idx="34447">
                  <c:v>34.445999999999998</c:v>
                </c:pt>
                <c:pt idx="34448">
                  <c:v>34.447000000000003</c:v>
                </c:pt>
                <c:pt idx="34449">
                  <c:v>34.448</c:v>
                </c:pt>
                <c:pt idx="34450">
                  <c:v>34.448999999999998</c:v>
                </c:pt>
                <c:pt idx="34451">
                  <c:v>34.450000000000003</c:v>
                </c:pt>
                <c:pt idx="34452">
                  <c:v>34.451000000000001</c:v>
                </c:pt>
                <c:pt idx="34453">
                  <c:v>34.451999999999998</c:v>
                </c:pt>
                <c:pt idx="34454">
                  <c:v>34.453000000000003</c:v>
                </c:pt>
                <c:pt idx="34455">
                  <c:v>34.454000000000001</c:v>
                </c:pt>
                <c:pt idx="34456">
                  <c:v>34.454999999999998</c:v>
                </c:pt>
                <c:pt idx="34457">
                  <c:v>34.456000000000003</c:v>
                </c:pt>
                <c:pt idx="34458">
                  <c:v>34.457000000000001</c:v>
                </c:pt>
                <c:pt idx="34459">
                  <c:v>34.457999999999998</c:v>
                </c:pt>
                <c:pt idx="34460">
                  <c:v>34.459000000000003</c:v>
                </c:pt>
                <c:pt idx="34461">
                  <c:v>34.46</c:v>
                </c:pt>
                <c:pt idx="34462">
                  <c:v>34.460999999999999</c:v>
                </c:pt>
                <c:pt idx="34463">
                  <c:v>34.462000000000003</c:v>
                </c:pt>
                <c:pt idx="34464">
                  <c:v>34.463000000000001</c:v>
                </c:pt>
                <c:pt idx="34465">
                  <c:v>34.463999999999999</c:v>
                </c:pt>
                <c:pt idx="34466">
                  <c:v>34.465000000000003</c:v>
                </c:pt>
                <c:pt idx="34467">
                  <c:v>34.466000000000001</c:v>
                </c:pt>
                <c:pt idx="34468">
                  <c:v>34.466999999999999</c:v>
                </c:pt>
                <c:pt idx="34469">
                  <c:v>34.468000000000004</c:v>
                </c:pt>
                <c:pt idx="34470">
                  <c:v>34.469000000000001</c:v>
                </c:pt>
                <c:pt idx="34471">
                  <c:v>34.47</c:v>
                </c:pt>
                <c:pt idx="34472">
                  <c:v>34.470999999999997</c:v>
                </c:pt>
                <c:pt idx="34473">
                  <c:v>34.472000000000001</c:v>
                </c:pt>
                <c:pt idx="34474">
                  <c:v>34.472999999999999</c:v>
                </c:pt>
                <c:pt idx="34475">
                  <c:v>34.473999999999997</c:v>
                </c:pt>
                <c:pt idx="34476">
                  <c:v>34.475000000000001</c:v>
                </c:pt>
                <c:pt idx="34477">
                  <c:v>34.475999999999999</c:v>
                </c:pt>
                <c:pt idx="34478">
                  <c:v>34.476999999999997</c:v>
                </c:pt>
                <c:pt idx="34479">
                  <c:v>34.478000000000002</c:v>
                </c:pt>
                <c:pt idx="34480">
                  <c:v>34.478999999999999</c:v>
                </c:pt>
                <c:pt idx="34481">
                  <c:v>34.479999999999997</c:v>
                </c:pt>
                <c:pt idx="34482">
                  <c:v>34.481000000000002</c:v>
                </c:pt>
                <c:pt idx="34483">
                  <c:v>34.481999999999999</c:v>
                </c:pt>
                <c:pt idx="34484">
                  <c:v>34.482999999999997</c:v>
                </c:pt>
                <c:pt idx="34485">
                  <c:v>34.484000000000002</c:v>
                </c:pt>
                <c:pt idx="34486">
                  <c:v>34.484999999999999</c:v>
                </c:pt>
                <c:pt idx="34487">
                  <c:v>34.485999999999997</c:v>
                </c:pt>
                <c:pt idx="34488">
                  <c:v>34.487000000000002</c:v>
                </c:pt>
                <c:pt idx="34489">
                  <c:v>34.488</c:v>
                </c:pt>
                <c:pt idx="34490">
                  <c:v>34.488999999999997</c:v>
                </c:pt>
                <c:pt idx="34491">
                  <c:v>34.49</c:v>
                </c:pt>
                <c:pt idx="34492">
                  <c:v>34.491</c:v>
                </c:pt>
                <c:pt idx="34493">
                  <c:v>34.491999999999997</c:v>
                </c:pt>
                <c:pt idx="34494">
                  <c:v>34.493000000000002</c:v>
                </c:pt>
                <c:pt idx="34495">
                  <c:v>34.494</c:v>
                </c:pt>
                <c:pt idx="34496">
                  <c:v>34.494999999999997</c:v>
                </c:pt>
                <c:pt idx="34497">
                  <c:v>34.496000000000002</c:v>
                </c:pt>
                <c:pt idx="34498">
                  <c:v>34.497</c:v>
                </c:pt>
                <c:pt idx="34499">
                  <c:v>34.497999999999998</c:v>
                </c:pt>
                <c:pt idx="34500">
                  <c:v>34.499000000000002</c:v>
                </c:pt>
                <c:pt idx="34501">
                  <c:v>34.5</c:v>
                </c:pt>
                <c:pt idx="34502">
                  <c:v>34.500999999999998</c:v>
                </c:pt>
                <c:pt idx="34503">
                  <c:v>34.502000000000002</c:v>
                </c:pt>
                <c:pt idx="34504">
                  <c:v>34.503</c:v>
                </c:pt>
                <c:pt idx="34505">
                  <c:v>34.503999999999998</c:v>
                </c:pt>
                <c:pt idx="34506">
                  <c:v>34.505000000000003</c:v>
                </c:pt>
                <c:pt idx="34507">
                  <c:v>34.506</c:v>
                </c:pt>
                <c:pt idx="34508">
                  <c:v>34.506999999999998</c:v>
                </c:pt>
                <c:pt idx="34509">
                  <c:v>34.508000000000003</c:v>
                </c:pt>
                <c:pt idx="34510">
                  <c:v>34.509</c:v>
                </c:pt>
                <c:pt idx="34511">
                  <c:v>34.51</c:v>
                </c:pt>
                <c:pt idx="34512">
                  <c:v>34.511000000000003</c:v>
                </c:pt>
                <c:pt idx="34513">
                  <c:v>34.512</c:v>
                </c:pt>
                <c:pt idx="34514">
                  <c:v>34.512999999999998</c:v>
                </c:pt>
                <c:pt idx="34515">
                  <c:v>34.514000000000003</c:v>
                </c:pt>
                <c:pt idx="34516">
                  <c:v>34.515000000000001</c:v>
                </c:pt>
                <c:pt idx="34517">
                  <c:v>34.515999999999998</c:v>
                </c:pt>
                <c:pt idx="34518">
                  <c:v>34.517000000000003</c:v>
                </c:pt>
                <c:pt idx="34519">
                  <c:v>34.518000000000001</c:v>
                </c:pt>
                <c:pt idx="34520">
                  <c:v>34.518999999999998</c:v>
                </c:pt>
                <c:pt idx="34521">
                  <c:v>34.520000000000003</c:v>
                </c:pt>
                <c:pt idx="34522">
                  <c:v>34.521000000000001</c:v>
                </c:pt>
                <c:pt idx="34523">
                  <c:v>34.521999999999998</c:v>
                </c:pt>
                <c:pt idx="34524">
                  <c:v>34.523000000000003</c:v>
                </c:pt>
                <c:pt idx="34525">
                  <c:v>34.524000000000001</c:v>
                </c:pt>
                <c:pt idx="34526">
                  <c:v>34.524999999999999</c:v>
                </c:pt>
                <c:pt idx="34527">
                  <c:v>34.526000000000003</c:v>
                </c:pt>
                <c:pt idx="34528">
                  <c:v>34.527000000000001</c:v>
                </c:pt>
                <c:pt idx="34529">
                  <c:v>34.527999999999999</c:v>
                </c:pt>
                <c:pt idx="34530">
                  <c:v>34.529000000000003</c:v>
                </c:pt>
                <c:pt idx="34531">
                  <c:v>34.53</c:v>
                </c:pt>
                <c:pt idx="34532">
                  <c:v>34.530999999999999</c:v>
                </c:pt>
                <c:pt idx="34533">
                  <c:v>34.531999999999996</c:v>
                </c:pt>
                <c:pt idx="34534">
                  <c:v>34.533000000000001</c:v>
                </c:pt>
                <c:pt idx="34535">
                  <c:v>34.533999999999999</c:v>
                </c:pt>
                <c:pt idx="34536">
                  <c:v>34.534999999999997</c:v>
                </c:pt>
                <c:pt idx="34537">
                  <c:v>34.536000000000001</c:v>
                </c:pt>
                <c:pt idx="34538">
                  <c:v>34.536999999999999</c:v>
                </c:pt>
                <c:pt idx="34539">
                  <c:v>34.537999999999997</c:v>
                </c:pt>
                <c:pt idx="34540">
                  <c:v>34.539000000000001</c:v>
                </c:pt>
                <c:pt idx="34541">
                  <c:v>34.54</c:v>
                </c:pt>
                <c:pt idx="34542">
                  <c:v>34.540999999999997</c:v>
                </c:pt>
                <c:pt idx="34543">
                  <c:v>34.542000000000002</c:v>
                </c:pt>
                <c:pt idx="34544">
                  <c:v>34.542999999999999</c:v>
                </c:pt>
                <c:pt idx="34545">
                  <c:v>34.543999999999997</c:v>
                </c:pt>
                <c:pt idx="34546">
                  <c:v>34.545000000000002</c:v>
                </c:pt>
                <c:pt idx="34547">
                  <c:v>34.545999999999999</c:v>
                </c:pt>
                <c:pt idx="34548">
                  <c:v>34.546999999999997</c:v>
                </c:pt>
                <c:pt idx="34549">
                  <c:v>34.548000000000002</c:v>
                </c:pt>
                <c:pt idx="34550">
                  <c:v>34.548999999999999</c:v>
                </c:pt>
                <c:pt idx="34551">
                  <c:v>34.549999999999997</c:v>
                </c:pt>
                <c:pt idx="34552">
                  <c:v>34.551000000000002</c:v>
                </c:pt>
                <c:pt idx="34553">
                  <c:v>34.552</c:v>
                </c:pt>
                <c:pt idx="34554">
                  <c:v>34.552999999999997</c:v>
                </c:pt>
                <c:pt idx="34555">
                  <c:v>34.554000000000002</c:v>
                </c:pt>
                <c:pt idx="34556">
                  <c:v>34.555</c:v>
                </c:pt>
                <c:pt idx="34557">
                  <c:v>34.555999999999997</c:v>
                </c:pt>
                <c:pt idx="34558">
                  <c:v>34.557000000000002</c:v>
                </c:pt>
                <c:pt idx="34559">
                  <c:v>34.558</c:v>
                </c:pt>
                <c:pt idx="34560">
                  <c:v>34.558999999999997</c:v>
                </c:pt>
                <c:pt idx="34561">
                  <c:v>34.56</c:v>
                </c:pt>
                <c:pt idx="34562">
                  <c:v>34.561</c:v>
                </c:pt>
                <c:pt idx="34563">
                  <c:v>34.561999999999998</c:v>
                </c:pt>
                <c:pt idx="34564">
                  <c:v>34.563000000000002</c:v>
                </c:pt>
                <c:pt idx="34565">
                  <c:v>34.564</c:v>
                </c:pt>
                <c:pt idx="34566">
                  <c:v>34.564999999999998</c:v>
                </c:pt>
                <c:pt idx="34567">
                  <c:v>34.566000000000003</c:v>
                </c:pt>
                <c:pt idx="34568">
                  <c:v>34.567</c:v>
                </c:pt>
                <c:pt idx="34569">
                  <c:v>34.567999999999998</c:v>
                </c:pt>
                <c:pt idx="34570">
                  <c:v>34.569000000000003</c:v>
                </c:pt>
                <c:pt idx="34571">
                  <c:v>34.57</c:v>
                </c:pt>
                <c:pt idx="34572">
                  <c:v>34.570999999999998</c:v>
                </c:pt>
                <c:pt idx="34573">
                  <c:v>34.572000000000003</c:v>
                </c:pt>
                <c:pt idx="34574">
                  <c:v>34.573</c:v>
                </c:pt>
                <c:pt idx="34575">
                  <c:v>34.573999999999998</c:v>
                </c:pt>
                <c:pt idx="34576">
                  <c:v>34.575000000000003</c:v>
                </c:pt>
                <c:pt idx="34577">
                  <c:v>34.576000000000001</c:v>
                </c:pt>
                <c:pt idx="34578">
                  <c:v>34.576999999999998</c:v>
                </c:pt>
                <c:pt idx="34579">
                  <c:v>34.578000000000003</c:v>
                </c:pt>
                <c:pt idx="34580">
                  <c:v>34.579000000000001</c:v>
                </c:pt>
                <c:pt idx="34581">
                  <c:v>34.58</c:v>
                </c:pt>
                <c:pt idx="34582">
                  <c:v>34.581000000000003</c:v>
                </c:pt>
                <c:pt idx="34583">
                  <c:v>34.582000000000001</c:v>
                </c:pt>
                <c:pt idx="34584">
                  <c:v>34.582999999999998</c:v>
                </c:pt>
                <c:pt idx="34585">
                  <c:v>34.584000000000003</c:v>
                </c:pt>
                <c:pt idx="34586">
                  <c:v>34.585000000000001</c:v>
                </c:pt>
                <c:pt idx="34587">
                  <c:v>34.585999999999999</c:v>
                </c:pt>
                <c:pt idx="34588">
                  <c:v>34.587000000000003</c:v>
                </c:pt>
                <c:pt idx="34589">
                  <c:v>34.588000000000001</c:v>
                </c:pt>
                <c:pt idx="34590">
                  <c:v>34.588999999999999</c:v>
                </c:pt>
                <c:pt idx="34591">
                  <c:v>34.590000000000003</c:v>
                </c:pt>
                <c:pt idx="34592">
                  <c:v>34.591000000000001</c:v>
                </c:pt>
                <c:pt idx="34593">
                  <c:v>34.591999999999999</c:v>
                </c:pt>
                <c:pt idx="34594">
                  <c:v>34.593000000000004</c:v>
                </c:pt>
                <c:pt idx="34595">
                  <c:v>34.594000000000001</c:v>
                </c:pt>
                <c:pt idx="34596">
                  <c:v>34.594999999999999</c:v>
                </c:pt>
                <c:pt idx="34597">
                  <c:v>34.595999999999997</c:v>
                </c:pt>
                <c:pt idx="34598">
                  <c:v>34.597000000000001</c:v>
                </c:pt>
                <c:pt idx="34599">
                  <c:v>34.597999999999999</c:v>
                </c:pt>
                <c:pt idx="34600">
                  <c:v>34.598999999999997</c:v>
                </c:pt>
                <c:pt idx="34601">
                  <c:v>34.6</c:v>
                </c:pt>
                <c:pt idx="34602">
                  <c:v>34.600999999999999</c:v>
                </c:pt>
                <c:pt idx="34603">
                  <c:v>34.601999999999997</c:v>
                </c:pt>
                <c:pt idx="34604">
                  <c:v>34.603000000000002</c:v>
                </c:pt>
                <c:pt idx="34605">
                  <c:v>34.603999999999999</c:v>
                </c:pt>
                <c:pt idx="34606">
                  <c:v>34.604999999999997</c:v>
                </c:pt>
                <c:pt idx="34607">
                  <c:v>34.606000000000002</c:v>
                </c:pt>
                <c:pt idx="34608">
                  <c:v>34.606999999999999</c:v>
                </c:pt>
                <c:pt idx="34609">
                  <c:v>34.607999999999997</c:v>
                </c:pt>
                <c:pt idx="34610">
                  <c:v>34.609000000000002</c:v>
                </c:pt>
                <c:pt idx="34611">
                  <c:v>34.61</c:v>
                </c:pt>
                <c:pt idx="34612">
                  <c:v>34.610999999999997</c:v>
                </c:pt>
                <c:pt idx="34613">
                  <c:v>34.612000000000002</c:v>
                </c:pt>
                <c:pt idx="34614">
                  <c:v>34.613</c:v>
                </c:pt>
                <c:pt idx="34615">
                  <c:v>34.613999999999997</c:v>
                </c:pt>
                <c:pt idx="34616">
                  <c:v>34.615000000000002</c:v>
                </c:pt>
                <c:pt idx="34617">
                  <c:v>34.616</c:v>
                </c:pt>
                <c:pt idx="34618">
                  <c:v>34.616999999999997</c:v>
                </c:pt>
                <c:pt idx="34619">
                  <c:v>34.618000000000002</c:v>
                </c:pt>
                <c:pt idx="34620">
                  <c:v>34.619</c:v>
                </c:pt>
                <c:pt idx="34621">
                  <c:v>34.619999999999997</c:v>
                </c:pt>
                <c:pt idx="34622">
                  <c:v>34.621000000000002</c:v>
                </c:pt>
                <c:pt idx="34623">
                  <c:v>34.622</c:v>
                </c:pt>
                <c:pt idx="34624">
                  <c:v>34.622999999999998</c:v>
                </c:pt>
                <c:pt idx="34625">
                  <c:v>34.624000000000002</c:v>
                </c:pt>
                <c:pt idx="34626">
                  <c:v>34.625</c:v>
                </c:pt>
                <c:pt idx="34627">
                  <c:v>34.625999999999998</c:v>
                </c:pt>
                <c:pt idx="34628">
                  <c:v>34.627000000000002</c:v>
                </c:pt>
                <c:pt idx="34629">
                  <c:v>34.628</c:v>
                </c:pt>
                <c:pt idx="34630">
                  <c:v>34.628999999999998</c:v>
                </c:pt>
                <c:pt idx="34631">
                  <c:v>34.630000000000003</c:v>
                </c:pt>
                <c:pt idx="34632">
                  <c:v>34.631</c:v>
                </c:pt>
                <c:pt idx="34633">
                  <c:v>34.631999999999998</c:v>
                </c:pt>
                <c:pt idx="34634">
                  <c:v>34.633000000000003</c:v>
                </c:pt>
                <c:pt idx="34635">
                  <c:v>34.634</c:v>
                </c:pt>
                <c:pt idx="34636">
                  <c:v>34.634999999999998</c:v>
                </c:pt>
                <c:pt idx="34637">
                  <c:v>34.636000000000003</c:v>
                </c:pt>
                <c:pt idx="34638">
                  <c:v>34.637</c:v>
                </c:pt>
                <c:pt idx="34639">
                  <c:v>34.637999999999998</c:v>
                </c:pt>
                <c:pt idx="34640">
                  <c:v>34.639000000000003</c:v>
                </c:pt>
                <c:pt idx="34641">
                  <c:v>34.64</c:v>
                </c:pt>
                <c:pt idx="34642">
                  <c:v>34.640999999999998</c:v>
                </c:pt>
                <c:pt idx="34643">
                  <c:v>34.642000000000003</c:v>
                </c:pt>
                <c:pt idx="34644">
                  <c:v>34.643000000000001</c:v>
                </c:pt>
                <c:pt idx="34645">
                  <c:v>34.643999999999998</c:v>
                </c:pt>
                <c:pt idx="34646">
                  <c:v>34.645000000000003</c:v>
                </c:pt>
                <c:pt idx="34647">
                  <c:v>34.646000000000001</c:v>
                </c:pt>
                <c:pt idx="34648">
                  <c:v>34.646999999999998</c:v>
                </c:pt>
                <c:pt idx="34649">
                  <c:v>34.648000000000003</c:v>
                </c:pt>
                <c:pt idx="34650">
                  <c:v>34.649000000000001</c:v>
                </c:pt>
                <c:pt idx="34651">
                  <c:v>34.65</c:v>
                </c:pt>
                <c:pt idx="34652">
                  <c:v>34.651000000000003</c:v>
                </c:pt>
                <c:pt idx="34653">
                  <c:v>34.652000000000001</c:v>
                </c:pt>
                <c:pt idx="34654">
                  <c:v>34.652999999999999</c:v>
                </c:pt>
                <c:pt idx="34655">
                  <c:v>34.654000000000003</c:v>
                </c:pt>
                <c:pt idx="34656">
                  <c:v>34.655000000000001</c:v>
                </c:pt>
                <c:pt idx="34657">
                  <c:v>34.655999999999999</c:v>
                </c:pt>
                <c:pt idx="34658">
                  <c:v>34.656999999999996</c:v>
                </c:pt>
                <c:pt idx="34659">
                  <c:v>34.658000000000001</c:v>
                </c:pt>
                <c:pt idx="34660">
                  <c:v>34.658999999999999</c:v>
                </c:pt>
                <c:pt idx="34661">
                  <c:v>34.659999999999997</c:v>
                </c:pt>
                <c:pt idx="34662">
                  <c:v>34.661000000000001</c:v>
                </c:pt>
                <c:pt idx="34663">
                  <c:v>34.661999999999999</c:v>
                </c:pt>
                <c:pt idx="34664">
                  <c:v>34.662999999999997</c:v>
                </c:pt>
                <c:pt idx="34665">
                  <c:v>34.664000000000001</c:v>
                </c:pt>
                <c:pt idx="34666">
                  <c:v>34.664999999999999</c:v>
                </c:pt>
                <c:pt idx="34667">
                  <c:v>34.665999999999997</c:v>
                </c:pt>
                <c:pt idx="34668">
                  <c:v>34.667000000000002</c:v>
                </c:pt>
                <c:pt idx="34669">
                  <c:v>34.667999999999999</c:v>
                </c:pt>
                <c:pt idx="34670">
                  <c:v>34.668999999999997</c:v>
                </c:pt>
                <c:pt idx="34671">
                  <c:v>34.67</c:v>
                </c:pt>
                <c:pt idx="34672">
                  <c:v>34.670999999999999</c:v>
                </c:pt>
                <c:pt idx="34673">
                  <c:v>34.671999999999997</c:v>
                </c:pt>
                <c:pt idx="34674">
                  <c:v>34.673000000000002</c:v>
                </c:pt>
                <c:pt idx="34675">
                  <c:v>34.673999999999999</c:v>
                </c:pt>
                <c:pt idx="34676">
                  <c:v>34.674999999999997</c:v>
                </c:pt>
                <c:pt idx="34677">
                  <c:v>34.676000000000002</c:v>
                </c:pt>
                <c:pt idx="34678">
                  <c:v>34.677</c:v>
                </c:pt>
                <c:pt idx="34679">
                  <c:v>34.677999999999997</c:v>
                </c:pt>
                <c:pt idx="34680">
                  <c:v>34.679000000000002</c:v>
                </c:pt>
                <c:pt idx="34681">
                  <c:v>34.68</c:v>
                </c:pt>
                <c:pt idx="34682">
                  <c:v>34.680999999999997</c:v>
                </c:pt>
                <c:pt idx="34683">
                  <c:v>34.682000000000002</c:v>
                </c:pt>
                <c:pt idx="34684">
                  <c:v>34.683</c:v>
                </c:pt>
                <c:pt idx="34685">
                  <c:v>34.683999999999997</c:v>
                </c:pt>
                <c:pt idx="34686">
                  <c:v>34.685000000000002</c:v>
                </c:pt>
                <c:pt idx="34687">
                  <c:v>34.686</c:v>
                </c:pt>
                <c:pt idx="34688">
                  <c:v>34.686999999999998</c:v>
                </c:pt>
                <c:pt idx="34689">
                  <c:v>34.688000000000002</c:v>
                </c:pt>
                <c:pt idx="34690">
                  <c:v>34.689</c:v>
                </c:pt>
                <c:pt idx="34691">
                  <c:v>34.69</c:v>
                </c:pt>
                <c:pt idx="34692">
                  <c:v>34.691000000000003</c:v>
                </c:pt>
                <c:pt idx="34693">
                  <c:v>34.692</c:v>
                </c:pt>
                <c:pt idx="34694">
                  <c:v>34.692999999999998</c:v>
                </c:pt>
                <c:pt idx="34695">
                  <c:v>34.694000000000003</c:v>
                </c:pt>
                <c:pt idx="34696">
                  <c:v>34.695</c:v>
                </c:pt>
                <c:pt idx="34697">
                  <c:v>34.695999999999998</c:v>
                </c:pt>
                <c:pt idx="34698">
                  <c:v>34.697000000000003</c:v>
                </c:pt>
                <c:pt idx="34699">
                  <c:v>34.698</c:v>
                </c:pt>
                <c:pt idx="34700">
                  <c:v>34.698999999999998</c:v>
                </c:pt>
                <c:pt idx="34701">
                  <c:v>34.700000000000003</c:v>
                </c:pt>
                <c:pt idx="34702">
                  <c:v>34.701000000000001</c:v>
                </c:pt>
                <c:pt idx="34703">
                  <c:v>34.701999999999998</c:v>
                </c:pt>
                <c:pt idx="34704">
                  <c:v>34.703000000000003</c:v>
                </c:pt>
                <c:pt idx="34705">
                  <c:v>34.704000000000001</c:v>
                </c:pt>
                <c:pt idx="34706">
                  <c:v>34.704999999999998</c:v>
                </c:pt>
                <c:pt idx="34707">
                  <c:v>34.706000000000003</c:v>
                </c:pt>
                <c:pt idx="34708">
                  <c:v>34.707000000000001</c:v>
                </c:pt>
                <c:pt idx="34709">
                  <c:v>34.707999999999998</c:v>
                </c:pt>
                <c:pt idx="34710">
                  <c:v>34.709000000000003</c:v>
                </c:pt>
                <c:pt idx="34711">
                  <c:v>34.71</c:v>
                </c:pt>
                <c:pt idx="34712">
                  <c:v>34.710999999999999</c:v>
                </c:pt>
                <c:pt idx="34713">
                  <c:v>34.712000000000003</c:v>
                </c:pt>
                <c:pt idx="34714">
                  <c:v>34.713000000000001</c:v>
                </c:pt>
                <c:pt idx="34715">
                  <c:v>34.713999999999999</c:v>
                </c:pt>
                <c:pt idx="34716">
                  <c:v>34.715000000000003</c:v>
                </c:pt>
                <c:pt idx="34717">
                  <c:v>34.716000000000001</c:v>
                </c:pt>
                <c:pt idx="34718">
                  <c:v>34.716999999999999</c:v>
                </c:pt>
                <c:pt idx="34719">
                  <c:v>34.718000000000004</c:v>
                </c:pt>
                <c:pt idx="34720">
                  <c:v>34.719000000000001</c:v>
                </c:pt>
                <c:pt idx="34721">
                  <c:v>34.72</c:v>
                </c:pt>
                <c:pt idx="34722">
                  <c:v>34.720999999999997</c:v>
                </c:pt>
                <c:pt idx="34723">
                  <c:v>34.722000000000001</c:v>
                </c:pt>
                <c:pt idx="34724">
                  <c:v>34.722999999999999</c:v>
                </c:pt>
                <c:pt idx="34725">
                  <c:v>34.723999999999997</c:v>
                </c:pt>
                <c:pt idx="34726">
                  <c:v>34.725000000000001</c:v>
                </c:pt>
                <c:pt idx="34727">
                  <c:v>34.725999999999999</c:v>
                </c:pt>
                <c:pt idx="34728">
                  <c:v>34.726999999999997</c:v>
                </c:pt>
                <c:pt idx="34729">
                  <c:v>34.728000000000002</c:v>
                </c:pt>
                <c:pt idx="34730">
                  <c:v>34.728999999999999</c:v>
                </c:pt>
                <c:pt idx="34731">
                  <c:v>34.729999999999997</c:v>
                </c:pt>
                <c:pt idx="34732">
                  <c:v>34.731000000000002</c:v>
                </c:pt>
                <c:pt idx="34733">
                  <c:v>34.731999999999999</c:v>
                </c:pt>
                <c:pt idx="34734">
                  <c:v>34.732999999999997</c:v>
                </c:pt>
                <c:pt idx="34735">
                  <c:v>34.734000000000002</c:v>
                </c:pt>
                <c:pt idx="34736">
                  <c:v>34.734999999999999</c:v>
                </c:pt>
                <c:pt idx="34737">
                  <c:v>34.735999999999997</c:v>
                </c:pt>
                <c:pt idx="34738">
                  <c:v>34.737000000000002</c:v>
                </c:pt>
                <c:pt idx="34739">
                  <c:v>34.738</c:v>
                </c:pt>
                <c:pt idx="34740">
                  <c:v>34.738999999999997</c:v>
                </c:pt>
                <c:pt idx="34741">
                  <c:v>34.74</c:v>
                </c:pt>
                <c:pt idx="34742">
                  <c:v>34.741</c:v>
                </c:pt>
                <c:pt idx="34743">
                  <c:v>34.741999999999997</c:v>
                </c:pt>
                <c:pt idx="34744">
                  <c:v>34.743000000000002</c:v>
                </c:pt>
                <c:pt idx="34745">
                  <c:v>34.744</c:v>
                </c:pt>
                <c:pt idx="34746">
                  <c:v>34.744999999999997</c:v>
                </c:pt>
                <c:pt idx="34747">
                  <c:v>34.746000000000002</c:v>
                </c:pt>
                <c:pt idx="34748">
                  <c:v>34.747</c:v>
                </c:pt>
                <c:pt idx="34749">
                  <c:v>34.747999999999998</c:v>
                </c:pt>
                <c:pt idx="34750">
                  <c:v>34.749000000000002</c:v>
                </c:pt>
                <c:pt idx="34751">
                  <c:v>34.75</c:v>
                </c:pt>
                <c:pt idx="34752">
                  <c:v>34.750999999999998</c:v>
                </c:pt>
                <c:pt idx="34753">
                  <c:v>34.752000000000002</c:v>
                </c:pt>
                <c:pt idx="34754">
                  <c:v>34.753</c:v>
                </c:pt>
                <c:pt idx="34755">
                  <c:v>34.753999999999998</c:v>
                </c:pt>
                <c:pt idx="34756">
                  <c:v>34.755000000000003</c:v>
                </c:pt>
                <c:pt idx="34757">
                  <c:v>34.756</c:v>
                </c:pt>
                <c:pt idx="34758">
                  <c:v>34.756999999999998</c:v>
                </c:pt>
                <c:pt idx="34759">
                  <c:v>34.758000000000003</c:v>
                </c:pt>
                <c:pt idx="34760">
                  <c:v>34.759</c:v>
                </c:pt>
                <c:pt idx="34761">
                  <c:v>34.76</c:v>
                </c:pt>
                <c:pt idx="34762">
                  <c:v>34.761000000000003</c:v>
                </c:pt>
                <c:pt idx="34763">
                  <c:v>34.762</c:v>
                </c:pt>
                <c:pt idx="34764">
                  <c:v>34.762999999999998</c:v>
                </c:pt>
                <c:pt idx="34765">
                  <c:v>34.764000000000003</c:v>
                </c:pt>
                <c:pt idx="34766">
                  <c:v>34.765000000000001</c:v>
                </c:pt>
                <c:pt idx="34767">
                  <c:v>34.765999999999998</c:v>
                </c:pt>
                <c:pt idx="34768">
                  <c:v>34.767000000000003</c:v>
                </c:pt>
                <c:pt idx="34769">
                  <c:v>34.768000000000001</c:v>
                </c:pt>
                <c:pt idx="34770">
                  <c:v>34.768999999999998</c:v>
                </c:pt>
                <c:pt idx="34771">
                  <c:v>34.770000000000003</c:v>
                </c:pt>
                <c:pt idx="34772">
                  <c:v>34.771000000000001</c:v>
                </c:pt>
                <c:pt idx="34773">
                  <c:v>34.771999999999998</c:v>
                </c:pt>
                <c:pt idx="34774">
                  <c:v>34.773000000000003</c:v>
                </c:pt>
                <c:pt idx="34775">
                  <c:v>34.774000000000001</c:v>
                </c:pt>
                <c:pt idx="34776">
                  <c:v>34.774999999999999</c:v>
                </c:pt>
                <c:pt idx="34777">
                  <c:v>34.776000000000003</c:v>
                </c:pt>
                <c:pt idx="34778">
                  <c:v>34.777000000000001</c:v>
                </c:pt>
                <c:pt idx="34779">
                  <c:v>34.777999999999999</c:v>
                </c:pt>
                <c:pt idx="34780">
                  <c:v>34.779000000000003</c:v>
                </c:pt>
                <c:pt idx="34781">
                  <c:v>34.78</c:v>
                </c:pt>
                <c:pt idx="34782">
                  <c:v>34.780999999999999</c:v>
                </c:pt>
                <c:pt idx="34783">
                  <c:v>34.781999999999996</c:v>
                </c:pt>
                <c:pt idx="34784">
                  <c:v>34.783000000000001</c:v>
                </c:pt>
                <c:pt idx="34785">
                  <c:v>34.783999999999999</c:v>
                </c:pt>
                <c:pt idx="34786">
                  <c:v>34.784999999999997</c:v>
                </c:pt>
                <c:pt idx="34787">
                  <c:v>34.786000000000001</c:v>
                </c:pt>
                <c:pt idx="34788">
                  <c:v>34.786999999999999</c:v>
                </c:pt>
                <c:pt idx="34789">
                  <c:v>34.787999999999997</c:v>
                </c:pt>
                <c:pt idx="34790">
                  <c:v>34.789000000000001</c:v>
                </c:pt>
                <c:pt idx="34791">
                  <c:v>34.79</c:v>
                </c:pt>
                <c:pt idx="34792">
                  <c:v>34.790999999999997</c:v>
                </c:pt>
                <c:pt idx="34793">
                  <c:v>34.792000000000002</c:v>
                </c:pt>
                <c:pt idx="34794">
                  <c:v>34.792999999999999</c:v>
                </c:pt>
                <c:pt idx="34795">
                  <c:v>34.793999999999997</c:v>
                </c:pt>
                <c:pt idx="34796">
                  <c:v>34.795000000000002</c:v>
                </c:pt>
                <c:pt idx="34797">
                  <c:v>34.795999999999999</c:v>
                </c:pt>
                <c:pt idx="34798">
                  <c:v>34.796999999999997</c:v>
                </c:pt>
                <c:pt idx="34799">
                  <c:v>34.798000000000002</c:v>
                </c:pt>
                <c:pt idx="34800">
                  <c:v>34.798999999999999</c:v>
                </c:pt>
                <c:pt idx="34801">
                  <c:v>34.799999999999997</c:v>
                </c:pt>
                <c:pt idx="34802">
                  <c:v>34.801000000000002</c:v>
                </c:pt>
                <c:pt idx="34803">
                  <c:v>34.802</c:v>
                </c:pt>
                <c:pt idx="34804">
                  <c:v>34.802999999999997</c:v>
                </c:pt>
                <c:pt idx="34805">
                  <c:v>34.804000000000002</c:v>
                </c:pt>
                <c:pt idx="34806">
                  <c:v>34.805</c:v>
                </c:pt>
                <c:pt idx="34807">
                  <c:v>34.805999999999997</c:v>
                </c:pt>
                <c:pt idx="34808">
                  <c:v>34.807000000000002</c:v>
                </c:pt>
                <c:pt idx="34809">
                  <c:v>34.808</c:v>
                </c:pt>
                <c:pt idx="34810">
                  <c:v>34.808999999999997</c:v>
                </c:pt>
                <c:pt idx="34811">
                  <c:v>34.81</c:v>
                </c:pt>
                <c:pt idx="34812">
                  <c:v>34.811</c:v>
                </c:pt>
                <c:pt idx="34813">
                  <c:v>34.811999999999998</c:v>
                </c:pt>
                <c:pt idx="34814">
                  <c:v>34.813000000000002</c:v>
                </c:pt>
                <c:pt idx="34815">
                  <c:v>34.814</c:v>
                </c:pt>
                <c:pt idx="34816">
                  <c:v>34.814999999999998</c:v>
                </c:pt>
                <c:pt idx="34817">
                  <c:v>34.816000000000003</c:v>
                </c:pt>
                <c:pt idx="34818">
                  <c:v>34.817</c:v>
                </c:pt>
                <c:pt idx="34819">
                  <c:v>34.817999999999998</c:v>
                </c:pt>
                <c:pt idx="34820">
                  <c:v>34.819000000000003</c:v>
                </c:pt>
                <c:pt idx="34821">
                  <c:v>34.82</c:v>
                </c:pt>
                <c:pt idx="34822">
                  <c:v>34.820999999999998</c:v>
                </c:pt>
                <c:pt idx="34823">
                  <c:v>34.822000000000003</c:v>
                </c:pt>
                <c:pt idx="34824">
                  <c:v>34.823</c:v>
                </c:pt>
                <c:pt idx="34825">
                  <c:v>34.823999999999998</c:v>
                </c:pt>
                <c:pt idx="34826">
                  <c:v>34.825000000000003</c:v>
                </c:pt>
                <c:pt idx="34827">
                  <c:v>34.826000000000001</c:v>
                </c:pt>
                <c:pt idx="34828">
                  <c:v>34.826999999999998</c:v>
                </c:pt>
                <c:pt idx="34829">
                  <c:v>34.828000000000003</c:v>
                </c:pt>
                <c:pt idx="34830">
                  <c:v>34.829000000000001</c:v>
                </c:pt>
                <c:pt idx="34831">
                  <c:v>34.83</c:v>
                </c:pt>
                <c:pt idx="34832">
                  <c:v>34.831000000000003</c:v>
                </c:pt>
                <c:pt idx="34833">
                  <c:v>34.832000000000001</c:v>
                </c:pt>
                <c:pt idx="34834">
                  <c:v>34.832999999999998</c:v>
                </c:pt>
                <c:pt idx="34835">
                  <c:v>34.834000000000003</c:v>
                </c:pt>
                <c:pt idx="34836">
                  <c:v>34.835000000000001</c:v>
                </c:pt>
                <c:pt idx="34837">
                  <c:v>34.835999999999999</c:v>
                </c:pt>
                <c:pt idx="34838">
                  <c:v>34.837000000000003</c:v>
                </c:pt>
                <c:pt idx="34839">
                  <c:v>34.838000000000001</c:v>
                </c:pt>
                <c:pt idx="34840">
                  <c:v>34.838999999999999</c:v>
                </c:pt>
                <c:pt idx="34841">
                  <c:v>34.840000000000003</c:v>
                </c:pt>
                <c:pt idx="34842">
                  <c:v>34.841000000000001</c:v>
                </c:pt>
                <c:pt idx="34843">
                  <c:v>34.841999999999999</c:v>
                </c:pt>
                <c:pt idx="34844">
                  <c:v>34.843000000000004</c:v>
                </c:pt>
                <c:pt idx="34845">
                  <c:v>34.844000000000001</c:v>
                </c:pt>
                <c:pt idx="34846">
                  <c:v>34.844999999999999</c:v>
                </c:pt>
                <c:pt idx="34847">
                  <c:v>34.845999999999997</c:v>
                </c:pt>
                <c:pt idx="34848">
                  <c:v>34.847000000000001</c:v>
                </c:pt>
                <c:pt idx="34849">
                  <c:v>34.847999999999999</c:v>
                </c:pt>
                <c:pt idx="34850">
                  <c:v>34.848999999999997</c:v>
                </c:pt>
                <c:pt idx="34851">
                  <c:v>34.85</c:v>
                </c:pt>
                <c:pt idx="34852">
                  <c:v>34.850999999999999</c:v>
                </c:pt>
                <c:pt idx="34853">
                  <c:v>34.851999999999997</c:v>
                </c:pt>
                <c:pt idx="34854">
                  <c:v>34.853000000000002</c:v>
                </c:pt>
                <c:pt idx="34855">
                  <c:v>34.853999999999999</c:v>
                </c:pt>
                <c:pt idx="34856">
                  <c:v>34.854999999999997</c:v>
                </c:pt>
                <c:pt idx="34857">
                  <c:v>34.856000000000002</c:v>
                </c:pt>
                <c:pt idx="34858">
                  <c:v>34.856999999999999</c:v>
                </c:pt>
                <c:pt idx="34859">
                  <c:v>34.857999999999997</c:v>
                </c:pt>
                <c:pt idx="34860">
                  <c:v>34.859000000000002</c:v>
                </c:pt>
                <c:pt idx="34861">
                  <c:v>34.86</c:v>
                </c:pt>
                <c:pt idx="34862">
                  <c:v>34.860999999999997</c:v>
                </c:pt>
                <c:pt idx="34863">
                  <c:v>34.862000000000002</c:v>
                </c:pt>
                <c:pt idx="34864">
                  <c:v>34.863</c:v>
                </c:pt>
                <c:pt idx="34865">
                  <c:v>34.863999999999997</c:v>
                </c:pt>
                <c:pt idx="34866">
                  <c:v>34.865000000000002</c:v>
                </c:pt>
                <c:pt idx="34867">
                  <c:v>34.866</c:v>
                </c:pt>
                <c:pt idx="34868">
                  <c:v>34.866999999999997</c:v>
                </c:pt>
                <c:pt idx="34869">
                  <c:v>34.868000000000002</c:v>
                </c:pt>
                <c:pt idx="34870">
                  <c:v>34.869</c:v>
                </c:pt>
                <c:pt idx="34871">
                  <c:v>34.869999999999997</c:v>
                </c:pt>
                <c:pt idx="34872">
                  <c:v>34.871000000000002</c:v>
                </c:pt>
                <c:pt idx="34873">
                  <c:v>34.872</c:v>
                </c:pt>
                <c:pt idx="34874">
                  <c:v>34.872999999999998</c:v>
                </c:pt>
                <c:pt idx="34875">
                  <c:v>34.874000000000002</c:v>
                </c:pt>
                <c:pt idx="34876">
                  <c:v>34.875</c:v>
                </c:pt>
                <c:pt idx="34877">
                  <c:v>34.875999999999998</c:v>
                </c:pt>
                <c:pt idx="34878">
                  <c:v>34.877000000000002</c:v>
                </c:pt>
                <c:pt idx="34879">
                  <c:v>34.878</c:v>
                </c:pt>
                <c:pt idx="34880">
                  <c:v>34.878999999999998</c:v>
                </c:pt>
                <c:pt idx="34881">
                  <c:v>34.880000000000003</c:v>
                </c:pt>
                <c:pt idx="34882">
                  <c:v>34.881</c:v>
                </c:pt>
                <c:pt idx="34883">
                  <c:v>34.881999999999998</c:v>
                </c:pt>
                <c:pt idx="34884">
                  <c:v>34.883000000000003</c:v>
                </c:pt>
                <c:pt idx="34885">
                  <c:v>34.884</c:v>
                </c:pt>
                <c:pt idx="34886">
                  <c:v>34.884999999999998</c:v>
                </c:pt>
                <c:pt idx="34887">
                  <c:v>34.886000000000003</c:v>
                </c:pt>
                <c:pt idx="34888">
                  <c:v>34.887</c:v>
                </c:pt>
                <c:pt idx="34889">
                  <c:v>34.887999999999998</c:v>
                </c:pt>
                <c:pt idx="34890">
                  <c:v>34.889000000000003</c:v>
                </c:pt>
                <c:pt idx="34891">
                  <c:v>34.89</c:v>
                </c:pt>
                <c:pt idx="34892">
                  <c:v>34.890999999999998</c:v>
                </c:pt>
                <c:pt idx="34893">
                  <c:v>34.892000000000003</c:v>
                </c:pt>
                <c:pt idx="34894">
                  <c:v>34.893000000000001</c:v>
                </c:pt>
                <c:pt idx="34895">
                  <c:v>34.893999999999998</c:v>
                </c:pt>
                <c:pt idx="34896">
                  <c:v>34.895000000000003</c:v>
                </c:pt>
                <c:pt idx="34897">
                  <c:v>34.896000000000001</c:v>
                </c:pt>
                <c:pt idx="34898">
                  <c:v>34.896999999999998</c:v>
                </c:pt>
                <c:pt idx="34899">
                  <c:v>34.898000000000003</c:v>
                </c:pt>
                <c:pt idx="34900">
                  <c:v>34.899000000000001</c:v>
                </c:pt>
                <c:pt idx="34901">
                  <c:v>34.9</c:v>
                </c:pt>
                <c:pt idx="34902">
                  <c:v>34.901000000000003</c:v>
                </c:pt>
                <c:pt idx="34903">
                  <c:v>34.902000000000001</c:v>
                </c:pt>
                <c:pt idx="34904">
                  <c:v>34.902999999999999</c:v>
                </c:pt>
                <c:pt idx="34905">
                  <c:v>34.904000000000003</c:v>
                </c:pt>
                <c:pt idx="34906">
                  <c:v>34.905000000000001</c:v>
                </c:pt>
                <c:pt idx="34907">
                  <c:v>34.905999999999999</c:v>
                </c:pt>
                <c:pt idx="34908">
                  <c:v>34.906999999999996</c:v>
                </c:pt>
                <c:pt idx="34909">
                  <c:v>34.908000000000001</c:v>
                </c:pt>
                <c:pt idx="34910">
                  <c:v>34.908999999999999</c:v>
                </c:pt>
                <c:pt idx="34911">
                  <c:v>34.909999999999997</c:v>
                </c:pt>
                <c:pt idx="34912">
                  <c:v>34.911000000000001</c:v>
                </c:pt>
                <c:pt idx="34913">
                  <c:v>34.911999999999999</c:v>
                </c:pt>
                <c:pt idx="34914">
                  <c:v>34.912999999999997</c:v>
                </c:pt>
                <c:pt idx="34915">
                  <c:v>34.914000000000001</c:v>
                </c:pt>
                <c:pt idx="34916">
                  <c:v>34.914999999999999</c:v>
                </c:pt>
                <c:pt idx="34917">
                  <c:v>34.915999999999997</c:v>
                </c:pt>
                <c:pt idx="34918">
                  <c:v>34.917000000000002</c:v>
                </c:pt>
                <c:pt idx="34919">
                  <c:v>34.917999999999999</c:v>
                </c:pt>
                <c:pt idx="34920">
                  <c:v>34.918999999999997</c:v>
                </c:pt>
                <c:pt idx="34921">
                  <c:v>34.92</c:v>
                </c:pt>
                <c:pt idx="34922">
                  <c:v>34.920999999999999</c:v>
                </c:pt>
                <c:pt idx="34923">
                  <c:v>34.921999999999997</c:v>
                </c:pt>
                <c:pt idx="34924">
                  <c:v>34.923000000000002</c:v>
                </c:pt>
                <c:pt idx="34925">
                  <c:v>34.923999999999999</c:v>
                </c:pt>
                <c:pt idx="34926">
                  <c:v>34.924999999999997</c:v>
                </c:pt>
                <c:pt idx="34927">
                  <c:v>34.926000000000002</c:v>
                </c:pt>
                <c:pt idx="34928">
                  <c:v>34.927</c:v>
                </c:pt>
                <c:pt idx="34929">
                  <c:v>34.927999999999997</c:v>
                </c:pt>
                <c:pt idx="34930">
                  <c:v>34.929000000000002</c:v>
                </c:pt>
                <c:pt idx="34931">
                  <c:v>34.93</c:v>
                </c:pt>
                <c:pt idx="34932">
                  <c:v>34.930999999999997</c:v>
                </c:pt>
                <c:pt idx="34933">
                  <c:v>34.932000000000002</c:v>
                </c:pt>
                <c:pt idx="34934">
                  <c:v>34.933</c:v>
                </c:pt>
                <c:pt idx="34935">
                  <c:v>34.933999999999997</c:v>
                </c:pt>
                <c:pt idx="34936">
                  <c:v>34.935000000000002</c:v>
                </c:pt>
                <c:pt idx="34937">
                  <c:v>34.936</c:v>
                </c:pt>
                <c:pt idx="34938">
                  <c:v>34.936999999999998</c:v>
                </c:pt>
                <c:pt idx="34939">
                  <c:v>34.938000000000002</c:v>
                </c:pt>
                <c:pt idx="34940">
                  <c:v>34.939</c:v>
                </c:pt>
                <c:pt idx="34941">
                  <c:v>34.94</c:v>
                </c:pt>
                <c:pt idx="34942">
                  <c:v>34.941000000000003</c:v>
                </c:pt>
                <c:pt idx="34943">
                  <c:v>34.942</c:v>
                </c:pt>
                <c:pt idx="34944">
                  <c:v>34.942999999999998</c:v>
                </c:pt>
                <c:pt idx="34945">
                  <c:v>34.944000000000003</c:v>
                </c:pt>
                <c:pt idx="34946">
                  <c:v>34.945</c:v>
                </c:pt>
                <c:pt idx="34947">
                  <c:v>34.945999999999998</c:v>
                </c:pt>
                <c:pt idx="34948">
                  <c:v>34.947000000000003</c:v>
                </c:pt>
                <c:pt idx="34949">
                  <c:v>34.948</c:v>
                </c:pt>
                <c:pt idx="34950">
                  <c:v>34.948999999999998</c:v>
                </c:pt>
                <c:pt idx="34951">
                  <c:v>34.950000000000003</c:v>
                </c:pt>
                <c:pt idx="34952">
                  <c:v>34.951000000000001</c:v>
                </c:pt>
                <c:pt idx="34953">
                  <c:v>34.951999999999998</c:v>
                </c:pt>
                <c:pt idx="34954">
                  <c:v>34.953000000000003</c:v>
                </c:pt>
                <c:pt idx="34955">
                  <c:v>34.954000000000001</c:v>
                </c:pt>
                <c:pt idx="34956">
                  <c:v>34.954999999999998</c:v>
                </c:pt>
                <c:pt idx="34957">
                  <c:v>34.956000000000003</c:v>
                </c:pt>
                <c:pt idx="34958">
                  <c:v>34.957000000000001</c:v>
                </c:pt>
                <c:pt idx="34959">
                  <c:v>34.957999999999998</c:v>
                </c:pt>
                <c:pt idx="34960">
                  <c:v>34.959000000000003</c:v>
                </c:pt>
                <c:pt idx="34961">
                  <c:v>34.96</c:v>
                </c:pt>
                <c:pt idx="34962">
                  <c:v>34.960999999999999</c:v>
                </c:pt>
                <c:pt idx="34963">
                  <c:v>34.962000000000003</c:v>
                </c:pt>
                <c:pt idx="34964">
                  <c:v>34.963000000000001</c:v>
                </c:pt>
                <c:pt idx="34965">
                  <c:v>34.963999999999999</c:v>
                </c:pt>
                <c:pt idx="34966">
                  <c:v>34.965000000000003</c:v>
                </c:pt>
                <c:pt idx="34967">
                  <c:v>34.966000000000001</c:v>
                </c:pt>
                <c:pt idx="34968">
                  <c:v>34.966999999999999</c:v>
                </c:pt>
                <c:pt idx="34969">
                  <c:v>34.968000000000004</c:v>
                </c:pt>
                <c:pt idx="34970">
                  <c:v>34.969000000000001</c:v>
                </c:pt>
                <c:pt idx="34971">
                  <c:v>34.97</c:v>
                </c:pt>
                <c:pt idx="34972">
                  <c:v>34.970999999999997</c:v>
                </c:pt>
                <c:pt idx="34973">
                  <c:v>34.972000000000001</c:v>
                </c:pt>
                <c:pt idx="34974">
                  <c:v>34.972999999999999</c:v>
                </c:pt>
                <c:pt idx="34975">
                  <c:v>34.973999999999997</c:v>
                </c:pt>
                <c:pt idx="34976">
                  <c:v>34.975000000000001</c:v>
                </c:pt>
                <c:pt idx="34977">
                  <c:v>34.975999999999999</c:v>
                </c:pt>
                <c:pt idx="34978">
                  <c:v>34.976999999999997</c:v>
                </c:pt>
                <c:pt idx="34979">
                  <c:v>34.978000000000002</c:v>
                </c:pt>
                <c:pt idx="34980">
                  <c:v>34.978999999999999</c:v>
                </c:pt>
                <c:pt idx="34981">
                  <c:v>34.979999999999997</c:v>
                </c:pt>
                <c:pt idx="34982">
                  <c:v>34.981000000000002</c:v>
                </c:pt>
                <c:pt idx="34983">
                  <c:v>34.981999999999999</c:v>
                </c:pt>
                <c:pt idx="34984">
                  <c:v>34.982999999999997</c:v>
                </c:pt>
                <c:pt idx="34985">
                  <c:v>34.984000000000002</c:v>
                </c:pt>
                <c:pt idx="34986">
                  <c:v>34.984999999999999</c:v>
                </c:pt>
                <c:pt idx="34987">
                  <c:v>34.985999999999997</c:v>
                </c:pt>
                <c:pt idx="34988">
                  <c:v>34.987000000000002</c:v>
                </c:pt>
                <c:pt idx="34989">
                  <c:v>34.988</c:v>
                </c:pt>
                <c:pt idx="34990">
                  <c:v>34.988999999999997</c:v>
                </c:pt>
                <c:pt idx="34991">
                  <c:v>34.99</c:v>
                </c:pt>
                <c:pt idx="34992">
                  <c:v>34.991</c:v>
                </c:pt>
                <c:pt idx="34993">
                  <c:v>34.991999999999997</c:v>
                </c:pt>
                <c:pt idx="34994">
                  <c:v>34.993000000000002</c:v>
                </c:pt>
                <c:pt idx="34995">
                  <c:v>34.994</c:v>
                </c:pt>
                <c:pt idx="34996">
                  <c:v>34.994999999999997</c:v>
                </c:pt>
                <c:pt idx="34997">
                  <c:v>34.996000000000002</c:v>
                </c:pt>
                <c:pt idx="34998">
                  <c:v>34.997</c:v>
                </c:pt>
                <c:pt idx="34999">
                  <c:v>34.997999999999998</c:v>
                </c:pt>
                <c:pt idx="35000">
                  <c:v>34.999000000000002</c:v>
                </c:pt>
                <c:pt idx="35001">
                  <c:v>35</c:v>
                </c:pt>
                <c:pt idx="35002">
                  <c:v>35.000999999999998</c:v>
                </c:pt>
                <c:pt idx="35003">
                  <c:v>35.002000000000002</c:v>
                </c:pt>
                <c:pt idx="35004">
                  <c:v>35.003</c:v>
                </c:pt>
                <c:pt idx="35005">
                  <c:v>35.003999999999998</c:v>
                </c:pt>
                <c:pt idx="35006">
                  <c:v>35.005000000000003</c:v>
                </c:pt>
                <c:pt idx="35007">
                  <c:v>35.006</c:v>
                </c:pt>
                <c:pt idx="35008">
                  <c:v>35.006999999999998</c:v>
                </c:pt>
                <c:pt idx="35009">
                  <c:v>35.008000000000003</c:v>
                </c:pt>
                <c:pt idx="35010">
                  <c:v>35.009</c:v>
                </c:pt>
                <c:pt idx="35011">
                  <c:v>35.01</c:v>
                </c:pt>
                <c:pt idx="35012">
                  <c:v>35.011000000000003</c:v>
                </c:pt>
                <c:pt idx="35013">
                  <c:v>35.012</c:v>
                </c:pt>
                <c:pt idx="35014">
                  <c:v>35.012999999999998</c:v>
                </c:pt>
                <c:pt idx="35015">
                  <c:v>35.014000000000003</c:v>
                </c:pt>
                <c:pt idx="35016">
                  <c:v>35.015000000000001</c:v>
                </c:pt>
                <c:pt idx="35017">
                  <c:v>35.015999999999998</c:v>
                </c:pt>
                <c:pt idx="35018">
                  <c:v>35.017000000000003</c:v>
                </c:pt>
                <c:pt idx="35019">
                  <c:v>35.018000000000001</c:v>
                </c:pt>
                <c:pt idx="35020">
                  <c:v>35.018999999999998</c:v>
                </c:pt>
                <c:pt idx="35021">
                  <c:v>35.020000000000003</c:v>
                </c:pt>
                <c:pt idx="35022">
                  <c:v>35.021000000000001</c:v>
                </c:pt>
                <c:pt idx="35023">
                  <c:v>35.021999999999998</c:v>
                </c:pt>
                <c:pt idx="35024">
                  <c:v>35.023000000000003</c:v>
                </c:pt>
                <c:pt idx="35025">
                  <c:v>35.024000000000001</c:v>
                </c:pt>
                <c:pt idx="35026">
                  <c:v>35.024999999999999</c:v>
                </c:pt>
                <c:pt idx="35027">
                  <c:v>35.026000000000003</c:v>
                </c:pt>
                <c:pt idx="35028">
                  <c:v>35.027000000000001</c:v>
                </c:pt>
                <c:pt idx="35029">
                  <c:v>35.027999999999999</c:v>
                </c:pt>
                <c:pt idx="35030">
                  <c:v>35.029000000000003</c:v>
                </c:pt>
                <c:pt idx="35031">
                  <c:v>35.03</c:v>
                </c:pt>
                <c:pt idx="35032">
                  <c:v>35.030999999999999</c:v>
                </c:pt>
                <c:pt idx="35033">
                  <c:v>35.031999999999996</c:v>
                </c:pt>
                <c:pt idx="35034">
                  <c:v>35.033000000000001</c:v>
                </c:pt>
                <c:pt idx="35035">
                  <c:v>35.033999999999999</c:v>
                </c:pt>
                <c:pt idx="35036">
                  <c:v>35.034999999999997</c:v>
                </c:pt>
                <c:pt idx="35037">
                  <c:v>35.036000000000001</c:v>
                </c:pt>
                <c:pt idx="35038">
                  <c:v>35.036999999999999</c:v>
                </c:pt>
                <c:pt idx="35039">
                  <c:v>35.037999999999997</c:v>
                </c:pt>
                <c:pt idx="35040">
                  <c:v>35.039000000000001</c:v>
                </c:pt>
                <c:pt idx="35041">
                  <c:v>35.04</c:v>
                </c:pt>
                <c:pt idx="35042">
                  <c:v>35.040999999999997</c:v>
                </c:pt>
                <c:pt idx="35043">
                  <c:v>35.042000000000002</c:v>
                </c:pt>
                <c:pt idx="35044">
                  <c:v>35.042999999999999</c:v>
                </c:pt>
                <c:pt idx="35045">
                  <c:v>35.043999999999997</c:v>
                </c:pt>
                <c:pt idx="35046">
                  <c:v>35.045000000000002</c:v>
                </c:pt>
                <c:pt idx="35047">
                  <c:v>35.045999999999999</c:v>
                </c:pt>
                <c:pt idx="35048">
                  <c:v>35.046999999999997</c:v>
                </c:pt>
                <c:pt idx="35049">
                  <c:v>35.048000000000002</c:v>
                </c:pt>
                <c:pt idx="35050">
                  <c:v>35.048999999999999</c:v>
                </c:pt>
                <c:pt idx="35051">
                  <c:v>35.049999999999997</c:v>
                </c:pt>
                <c:pt idx="35052">
                  <c:v>35.051000000000002</c:v>
                </c:pt>
                <c:pt idx="35053">
                  <c:v>35.052</c:v>
                </c:pt>
                <c:pt idx="35054">
                  <c:v>35.052999999999997</c:v>
                </c:pt>
                <c:pt idx="35055">
                  <c:v>35.054000000000002</c:v>
                </c:pt>
                <c:pt idx="35056">
                  <c:v>35.055</c:v>
                </c:pt>
                <c:pt idx="35057">
                  <c:v>35.055999999999997</c:v>
                </c:pt>
                <c:pt idx="35058">
                  <c:v>35.057000000000002</c:v>
                </c:pt>
                <c:pt idx="35059">
                  <c:v>35.058</c:v>
                </c:pt>
                <c:pt idx="35060">
                  <c:v>35.058999999999997</c:v>
                </c:pt>
                <c:pt idx="35061">
                  <c:v>35.06</c:v>
                </c:pt>
                <c:pt idx="35062">
                  <c:v>35.061</c:v>
                </c:pt>
                <c:pt idx="35063">
                  <c:v>35.061999999999998</c:v>
                </c:pt>
                <c:pt idx="35064">
                  <c:v>35.063000000000002</c:v>
                </c:pt>
                <c:pt idx="35065">
                  <c:v>35.064</c:v>
                </c:pt>
                <c:pt idx="35066">
                  <c:v>35.064999999999998</c:v>
                </c:pt>
                <c:pt idx="35067">
                  <c:v>35.066000000000003</c:v>
                </c:pt>
                <c:pt idx="35068">
                  <c:v>35.067</c:v>
                </c:pt>
                <c:pt idx="35069">
                  <c:v>35.067999999999998</c:v>
                </c:pt>
                <c:pt idx="35070">
                  <c:v>35.069000000000003</c:v>
                </c:pt>
                <c:pt idx="35071">
                  <c:v>35.07</c:v>
                </c:pt>
                <c:pt idx="35072">
                  <c:v>35.070999999999998</c:v>
                </c:pt>
                <c:pt idx="35073">
                  <c:v>35.072000000000003</c:v>
                </c:pt>
                <c:pt idx="35074">
                  <c:v>35.073</c:v>
                </c:pt>
                <c:pt idx="35075">
                  <c:v>35.073999999999998</c:v>
                </c:pt>
                <c:pt idx="35076">
                  <c:v>35.075000000000003</c:v>
                </c:pt>
                <c:pt idx="35077">
                  <c:v>35.076000000000001</c:v>
                </c:pt>
                <c:pt idx="35078">
                  <c:v>35.076999999999998</c:v>
                </c:pt>
                <c:pt idx="35079">
                  <c:v>35.078000000000003</c:v>
                </c:pt>
                <c:pt idx="35080">
                  <c:v>35.079000000000001</c:v>
                </c:pt>
                <c:pt idx="35081">
                  <c:v>35.08</c:v>
                </c:pt>
                <c:pt idx="35082">
                  <c:v>35.081000000000003</c:v>
                </c:pt>
                <c:pt idx="35083">
                  <c:v>35.082000000000001</c:v>
                </c:pt>
                <c:pt idx="35084">
                  <c:v>35.082999999999998</c:v>
                </c:pt>
                <c:pt idx="35085">
                  <c:v>35.084000000000003</c:v>
                </c:pt>
                <c:pt idx="35086">
                  <c:v>35.085000000000001</c:v>
                </c:pt>
                <c:pt idx="35087">
                  <c:v>35.085999999999999</c:v>
                </c:pt>
                <c:pt idx="35088">
                  <c:v>35.087000000000003</c:v>
                </c:pt>
                <c:pt idx="35089">
                  <c:v>35.088000000000001</c:v>
                </c:pt>
                <c:pt idx="35090">
                  <c:v>35.088999999999999</c:v>
                </c:pt>
                <c:pt idx="35091">
                  <c:v>35.090000000000003</c:v>
                </c:pt>
                <c:pt idx="35092">
                  <c:v>35.091000000000001</c:v>
                </c:pt>
                <c:pt idx="35093">
                  <c:v>35.091999999999999</c:v>
                </c:pt>
                <c:pt idx="35094">
                  <c:v>35.093000000000004</c:v>
                </c:pt>
                <c:pt idx="35095">
                  <c:v>35.094000000000001</c:v>
                </c:pt>
                <c:pt idx="35096">
                  <c:v>35.094999999999999</c:v>
                </c:pt>
                <c:pt idx="35097">
                  <c:v>35.095999999999997</c:v>
                </c:pt>
                <c:pt idx="35098">
                  <c:v>35.097000000000001</c:v>
                </c:pt>
                <c:pt idx="35099">
                  <c:v>35.097999999999999</c:v>
                </c:pt>
                <c:pt idx="35100">
                  <c:v>35.098999999999997</c:v>
                </c:pt>
                <c:pt idx="35101">
                  <c:v>35.1</c:v>
                </c:pt>
                <c:pt idx="35102">
                  <c:v>35.100999999999999</c:v>
                </c:pt>
                <c:pt idx="35103">
                  <c:v>35.101999999999997</c:v>
                </c:pt>
                <c:pt idx="35104">
                  <c:v>35.103000000000002</c:v>
                </c:pt>
                <c:pt idx="35105">
                  <c:v>35.103999999999999</c:v>
                </c:pt>
                <c:pt idx="35106">
                  <c:v>35.104999999999997</c:v>
                </c:pt>
                <c:pt idx="35107">
                  <c:v>35.106000000000002</c:v>
                </c:pt>
                <c:pt idx="35108">
                  <c:v>35.106999999999999</c:v>
                </c:pt>
                <c:pt idx="35109">
                  <c:v>35.107999999999997</c:v>
                </c:pt>
                <c:pt idx="35110">
                  <c:v>35.109000000000002</c:v>
                </c:pt>
                <c:pt idx="35111">
                  <c:v>35.11</c:v>
                </c:pt>
                <c:pt idx="35112">
                  <c:v>35.110999999999997</c:v>
                </c:pt>
                <c:pt idx="35113">
                  <c:v>35.112000000000002</c:v>
                </c:pt>
                <c:pt idx="35114">
                  <c:v>35.113</c:v>
                </c:pt>
                <c:pt idx="35115">
                  <c:v>35.113999999999997</c:v>
                </c:pt>
                <c:pt idx="35116">
                  <c:v>35.115000000000002</c:v>
                </c:pt>
                <c:pt idx="35117">
                  <c:v>35.116</c:v>
                </c:pt>
                <c:pt idx="35118">
                  <c:v>35.116999999999997</c:v>
                </c:pt>
                <c:pt idx="35119">
                  <c:v>35.118000000000002</c:v>
                </c:pt>
                <c:pt idx="35120">
                  <c:v>35.119</c:v>
                </c:pt>
                <c:pt idx="35121">
                  <c:v>35.119999999999997</c:v>
                </c:pt>
                <c:pt idx="35122">
                  <c:v>35.121000000000002</c:v>
                </c:pt>
                <c:pt idx="35123">
                  <c:v>35.122</c:v>
                </c:pt>
                <c:pt idx="35124">
                  <c:v>35.122999999999998</c:v>
                </c:pt>
                <c:pt idx="35125">
                  <c:v>35.124000000000002</c:v>
                </c:pt>
                <c:pt idx="35126">
                  <c:v>35.125</c:v>
                </c:pt>
                <c:pt idx="35127">
                  <c:v>35.125999999999998</c:v>
                </c:pt>
                <c:pt idx="35128">
                  <c:v>35.127000000000002</c:v>
                </c:pt>
                <c:pt idx="35129">
                  <c:v>35.128</c:v>
                </c:pt>
                <c:pt idx="35130">
                  <c:v>35.128999999999998</c:v>
                </c:pt>
                <c:pt idx="35131">
                  <c:v>35.130000000000003</c:v>
                </c:pt>
                <c:pt idx="35132">
                  <c:v>35.131</c:v>
                </c:pt>
                <c:pt idx="35133">
                  <c:v>35.131999999999998</c:v>
                </c:pt>
                <c:pt idx="35134">
                  <c:v>35.133000000000003</c:v>
                </c:pt>
                <c:pt idx="35135">
                  <c:v>35.134</c:v>
                </c:pt>
                <c:pt idx="35136">
                  <c:v>35.134999999999998</c:v>
                </c:pt>
                <c:pt idx="35137">
                  <c:v>35.136000000000003</c:v>
                </c:pt>
                <c:pt idx="35138">
                  <c:v>35.137</c:v>
                </c:pt>
                <c:pt idx="35139">
                  <c:v>35.137999999999998</c:v>
                </c:pt>
                <c:pt idx="35140">
                  <c:v>35.139000000000003</c:v>
                </c:pt>
                <c:pt idx="35141">
                  <c:v>35.14</c:v>
                </c:pt>
                <c:pt idx="35142">
                  <c:v>35.140999999999998</c:v>
                </c:pt>
                <c:pt idx="35143">
                  <c:v>35.142000000000003</c:v>
                </c:pt>
                <c:pt idx="35144">
                  <c:v>35.143000000000001</c:v>
                </c:pt>
                <c:pt idx="35145">
                  <c:v>35.143999999999998</c:v>
                </c:pt>
                <c:pt idx="35146">
                  <c:v>35.145000000000003</c:v>
                </c:pt>
                <c:pt idx="35147">
                  <c:v>35.146000000000001</c:v>
                </c:pt>
                <c:pt idx="35148">
                  <c:v>35.146999999999998</c:v>
                </c:pt>
                <c:pt idx="35149">
                  <c:v>35.148000000000003</c:v>
                </c:pt>
                <c:pt idx="35150">
                  <c:v>35.149000000000001</c:v>
                </c:pt>
                <c:pt idx="35151">
                  <c:v>35.15</c:v>
                </c:pt>
                <c:pt idx="35152">
                  <c:v>35.151000000000003</c:v>
                </c:pt>
                <c:pt idx="35153">
                  <c:v>35.152000000000001</c:v>
                </c:pt>
                <c:pt idx="35154">
                  <c:v>35.152999999999999</c:v>
                </c:pt>
                <c:pt idx="35155">
                  <c:v>35.154000000000003</c:v>
                </c:pt>
                <c:pt idx="35156">
                  <c:v>35.155000000000001</c:v>
                </c:pt>
                <c:pt idx="35157">
                  <c:v>35.155999999999999</c:v>
                </c:pt>
                <c:pt idx="35158">
                  <c:v>35.156999999999996</c:v>
                </c:pt>
                <c:pt idx="35159">
                  <c:v>35.158000000000001</c:v>
                </c:pt>
                <c:pt idx="35160">
                  <c:v>35.158999999999999</c:v>
                </c:pt>
                <c:pt idx="35161">
                  <c:v>35.159999999999997</c:v>
                </c:pt>
                <c:pt idx="35162">
                  <c:v>35.161000000000001</c:v>
                </c:pt>
                <c:pt idx="35163">
                  <c:v>35.161999999999999</c:v>
                </c:pt>
                <c:pt idx="35164">
                  <c:v>35.162999999999997</c:v>
                </c:pt>
                <c:pt idx="35165">
                  <c:v>35.164000000000001</c:v>
                </c:pt>
                <c:pt idx="35166">
                  <c:v>35.164999999999999</c:v>
                </c:pt>
                <c:pt idx="35167">
                  <c:v>35.165999999999997</c:v>
                </c:pt>
                <c:pt idx="35168">
                  <c:v>35.167000000000002</c:v>
                </c:pt>
                <c:pt idx="35169">
                  <c:v>35.167999999999999</c:v>
                </c:pt>
                <c:pt idx="35170">
                  <c:v>35.168999999999997</c:v>
                </c:pt>
                <c:pt idx="35171">
                  <c:v>35.17</c:v>
                </c:pt>
                <c:pt idx="35172">
                  <c:v>35.170999999999999</c:v>
                </c:pt>
                <c:pt idx="35173">
                  <c:v>35.171999999999997</c:v>
                </c:pt>
                <c:pt idx="35174">
                  <c:v>35.173000000000002</c:v>
                </c:pt>
                <c:pt idx="35175">
                  <c:v>35.173999999999999</c:v>
                </c:pt>
                <c:pt idx="35176">
                  <c:v>35.174999999999997</c:v>
                </c:pt>
                <c:pt idx="35177">
                  <c:v>35.176000000000002</c:v>
                </c:pt>
                <c:pt idx="35178">
                  <c:v>35.177</c:v>
                </c:pt>
                <c:pt idx="35179">
                  <c:v>35.177999999999997</c:v>
                </c:pt>
                <c:pt idx="35180">
                  <c:v>35.179000000000002</c:v>
                </c:pt>
                <c:pt idx="35181">
                  <c:v>35.18</c:v>
                </c:pt>
                <c:pt idx="35182">
                  <c:v>35.180999999999997</c:v>
                </c:pt>
                <c:pt idx="35183">
                  <c:v>35.182000000000002</c:v>
                </c:pt>
                <c:pt idx="35184">
                  <c:v>35.183</c:v>
                </c:pt>
                <c:pt idx="35185">
                  <c:v>35.183999999999997</c:v>
                </c:pt>
                <c:pt idx="35186">
                  <c:v>35.185000000000002</c:v>
                </c:pt>
                <c:pt idx="35187">
                  <c:v>35.186</c:v>
                </c:pt>
                <c:pt idx="35188">
                  <c:v>35.186999999999998</c:v>
                </c:pt>
                <c:pt idx="35189">
                  <c:v>35.188000000000002</c:v>
                </c:pt>
                <c:pt idx="35190">
                  <c:v>35.189</c:v>
                </c:pt>
                <c:pt idx="35191">
                  <c:v>35.19</c:v>
                </c:pt>
                <c:pt idx="35192">
                  <c:v>35.191000000000003</c:v>
                </c:pt>
                <c:pt idx="35193">
                  <c:v>35.192</c:v>
                </c:pt>
                <c:pt idx="35194">
                  <c:v>35.192999999999998</c:v>
                </c:pt>
                <c:pt idx="35195">
                  <c:v>35.194000000000003</c:v>
                </c:pt>
                <c:pt idx="35196">
                  <c:v>35.195</c:v>
                </c:pt>
                <c:pt idx="35197">
                  <c:v>35.195999999999998</c:v>
                </c:pt>
                <c:pt idx="35198">
                  <c:v>35.197000000000003</c:v>
                </c:pt>
                <c:pt idx="35199">
                  <c:v>35.198</c:v>
                </c:pt>
                <c:pt idx="35200">
                  <c:v>35.198999999999998</c:v>
                </c:pt>
                <c:pt idx="35201">
                  <c:v>35.200000000000003</c:v>
                </c:pt>
                <c:pt idx="35202">
                  <c:v>35.201000000000001</c:v>
                </c:pt>
                <c:pt idx="35203">
                  <c:v>35.201999999999998</c:v>
                </c:pt>
                <c:pt idx="35204">
                  <c:v>35.203000000000003</c:v>
                </c:pt>
                <c:pt idx="35205">
                  <c:v>35.204000000000001</c:v>
                </c:pt>
                <c:pt idx="35206">
                  <c:v>35.204999999999998</c:v>
                </c:pt>
                <c:pt idx="35207">
                  <c:v>35.206000000000003</c:v>
                </c:pt>
                <c:pt idx="35208">
                  <c:v>35.207000000000001</c:v>
                </c:pt>
                <c:pt idx="35209">
                  <c:v>35.207999999999998</c:v>
                </c:pt>
                <c:pt idx="35210">
                  <c:v>35.209000000000003</c:v>
                </c:pt>
                <c:pt idx="35211">
                  <c:v>35.21</c:v>
                </c:pt>
                <c:pt idx="35212">
                  <c:v>35.210999999999999</c:v>
                </c:pt>
                <c:pt idx="35213">
                  <c:v>35.212000000000003</c:v>
                </c:pt>
                <c:pt idx="35214">
                  <c:v>35.213000000000001</c:v>
                </c:pt>
                <c:pt idx="35215">
                  <c:v>35.213999999999999</c:v>
                </c:pt>
                <c:pt idx="35216">
                  <c:v>35.215000000000003</c:v>
                </c:pt>
                <c:pt idx="35217">
                  <c:v>35.216000000000001</c:v>
                </c:pt>
                <c:pt idx="35218">
                  <c:v>35.216999999999999</c:v>
                </c:pt>
                <c:pt idx="35219">
                  <c:v>35.218000000000004</c:v>
                </c:pt>
                <c:pt idx="35220">
                  <c:v>35.219000000000001</c:v>
                </c:pt>
                <c:pt idx="35221">
                  <c:v>35.22</c:v>
                </c:pt>
                <c:pt idx="35222">
                  <c:v>35.220999999999997</c:v>
                </c:pt>
                <c:pt idx="35223">
                  <c:v>35.222000000000001</c:v>
                </c:pt>
                <c:pt idx="35224">
                  <c:v>35.222999999999999</c:v>
                </c:pt>
                <c:pt idx="35225">
                  <c:v>35.223999999999997</c:v>
                </c:pt>
                <c:pt idx="35226">
                  <c:v>35.225000000000001</c:v>
                </c:pt>
                <c:pt idx="35227">
                  <c:v>35.225999999999999</c:v>
                </c:pt>
                <c:pt idx="35228">
                  <c:v>35.226999999999997</c:v>
                </c:pt>
                <c:pt idx="35229">
                  <c:v>35.228000000000002</c:v>
                </c:pt>
                <c:pt idx="35230">
                  <c:v>35.228999999999999</c:v>
                </c:pt>
                <c:pt idx="35231">
                  <c:v>35.229999999999997</c:v>
                </c:pt>
                <c:pt idx="35232">
                  <c:v>35.231000000000002</c:v>
                </c:pt>
                <c:pt idx="35233">
                  <c:v>35.231999999999999</c:v>
                </c:pt>
                <c:pt idx="35234">
                  <c:v>35.232999999999997</c:v>
                </c:pt>
                <c:pt idx="35235">
                  <c:v>35.234000000000002</c:v>
                </c:pt>
                <c:pt idx="35236">
                  <c:v>35.234999999999999</c:v>
                </c:pt>
                <c:pt idx="35237">
                  <c:v>35.235999999999997</c:v>
                </c:pt>
                <c:pt idx="35238">
                  <c:v>35.237000000000002</c:v>
                </c:pt>
                <c:pt idx="35239">
                  <c:v>35.238</c:v>
                </c:pt>
                <c:pt idx="35240">
                  <c:v>35.238999999999997</c:v>
                </c:pt>
                <c:pt idx="35241">
                  <c:v>35.24</c:v>
                </c:pt>
                <c:pt idx="35242">
                  <c:v>35.241</c:v>
                </c:pt>
                <c:pt idx="35243">
                  <c:v>35.241999999999997</c:v>
                </c:pt>
                <c:pt idx="35244">
                  <c:v>35.243000000000002</c:v>
                </c:pt>
                <c:pt idx="35245">
                  <c:v>35.244</c:v>
                </c:pt>
                <c:pt idx="35246">
                  <c:v>35.244999999999997</c:v>
                </c:pt>
                <c:pt idx="35247">
                  <c:v>35.246000000000002</c:v>
                </c:pt>
                <c:pt idx="35248">
                  <c:v>35.247</c:v>
                </c:pt>
                <c:pt idx="35249">
                  <c:v>35.247999999999998</c:v>
                </c:pt>
                <c:pt idx="35250">
                  <c:v>35.249000000000002</c:v>
                </c:pt>
                <c:pt idx="35251">
                  <c:v>35.25</c:v>
                </c:pt>
                <c:pt idx="35252">
                  <c:v>35.250999999999998</c:v>
                </c:pt>
                <c:pt idx="35253">
                  <c:v>35.252000000000002</c:v>
                </c:pt>
                <c:pt idx="35254">
                  <c:v>35.253</c:v>
                </c:pt>
                <c:pt idx="35255">
                  <c:v>35.253999999999998</c:v>
                </c:pt>
                <c:pt idx="35256">
                  <c:v>35.255000000000003</c:v>
                </c:pt>
                <c:pt idx="35257">
                  <c:v>35.256</c:v>
                </c:pt>
                <c:pt idx="35258">
                  <c:v>35.256999999999998</c:v>
                </c:pt>
                <c:pt idx="35259">
                  <c:v>35.258000000000003</c:v>
                </c:pt>
                <c:pt idx="35260">
                  <c:v>35.259</c:v>
                </c:pt>
                <c:pt idx="35261">
                  <c:v>35.26</c:v>
                </c:pt>
                <c:pt idx="35262">
                  <c:v>35.261000000000003</c:v>
                </c:pt>
                <c:pt idx="35263">
                  <c:v>35.262</c:v>
                </c:pt>
                <c:pt idx="35264">
                  <c:v>35.262999999999998</c:v>
                </c:pt>
                <c:pt idx="35265">
                  <c:v>35.264000000000003</c:v>
                </c:pt>
                <c:pt idx="35266">
                  <c:v>35.265000000000001</c:v>
                </c:pt>
                <c:pt idx="35267">
                  <c:v>35.265999999999998</c:v>
                </c:pt>
                <c:pt idx="35268">
                  <c:v>35.267000000000003</c:v>
                </c:pt>
                <c:pt idx="35269">
                  <c:v>35.268000000000001</c:v>
                </c:pt>
                <c:pt idx="35270">
                  <c:v>35.268999999999998</c:v>
                </c:pt>
                <c:pt idx="35271">
                  <c:v>35.270000000000003</c:v>
                </c:pt>
                <c:pt idx="35272">
                  <c:v>35.271000000000001</c:v>
                </c:pt>
                <c:pt idx="35273">
                  <c:v>35.271999999999998</c:v>
                </c:pt>
                <c:pt idx="35274">
                  <c:v>35.273000000000003</c:v>
                </c:pt>
                <c:pt idx="35275">
                  <c:v>35.274000000000001</c:v>
                </c:pt>
                <c:pt idx="35276">
                  <c:v>35.274999999999999</c:v>
                </c:pt>
                <c:pt idx="35277">
                  <c:v>35.276000000000003</c:v>
                </c:pt>
                <c:pt idx="35278">
                  <c:v>35.277000000000001</c:v>
                </c:pt>
                <c:pt idx="35279">
                  <c:v>35.277999999999999</c:v>
                </c:pt>
                <c:pt idx="35280">
                  <c:v>35.279000000000003</c:v>
                </c:pt>
                <c:pt idx="35281">
                  <c:v>35.28</c:v>
                </c:pt>
                <c:pt idx="35282">
                  <c:v>35.280999999999999</c:v>
                </c:pt>
                <c:pt idx="35283">
                  <c:v>35.281999999999996</c:v>
                </c:pt>
                <c:pt idx="35284">
                  <c:v>35.283000000000001</c:v>
                </c:pt>
                <c:pt idx="35285">
                  <c:v>35.283999999999999</c:v>
                </c:pt>
                <c:pt idx="35286">
                  <c:v>35.284999999999997</c:v>
                </c:pt>
                <c:pt idx="35287">
                  <c:v>35.286000000000001</c:v>
                </c:pt>
                <c:pt idx="35288">
                  <c:v>35.286999999999999</c:v>
                </c:pt>
                <c:pt idx="35289">
                  <c:v>35.287999999999997</c:v>
                </c:pt>
                <c:pt idx="35290">
                  <c:v>35.289000000000001</c:v>
                </c:pt>
                <c:pt idx="35291">
                  <c:v>35.29</c:v>
                </c:pt>
                <c:pt idx="35292">
                  <c:v>35.290999999999997</c:v>
                </c:pt>
                <c:pt idx="35293">
                  <c:v>35.292000000000002</c:v>
                </c:pt>
                <c:pt idx="35294">
                  <c:v>35.292999999999999</c:v>
                </c:pt>
                <c:pt idx="35295">
                  <c:v>35.293999999999997</c:v>
                </c:pt>
                <c:pt idx="35296">
                  <c:v>35.295000000000002</c:v>
                </c:pt>
                <c:pt idx="35297">
                  <c:v>35.295999999999999</c:v>
                </c:pt>
                <c:pt idx="35298">
                  <c:v>35.296999999999997</c:v>
                </c:pt>
                <c:pt idx="35299">
                  <c:v>35.298000000000002</c:v>
                </c:pt>
                <c:pt idx="35300">
                  <c:v>35.298999999999999</c:v>
                </c:pt>
                <c:pt idx="35301">
                  <c:v>35.299999999999997</c:v>
                </c:pt>
                <c:pt idx="35302">
                  <c:v>35.301000000000002</c:v>
                </c:pt>
                <c:pt idx="35303">
                  <c:v>35.302</c:v>
                </c:pt>
                <c:pt idx="35304">
                  <c:v>35.302999999999997</c:v>
                </c:pt>
                <c:pt idx="35305">
                  <c:v>35.304000000000002</c:v>
                </c:pt>
                <c:pt idx="35306">
                  <c:v>35.305</c:v>
                </c:pt>
                <c:pt idx="35307">
                  <c:v>35.305999999999997</c:v>
                </c:pt>
                <c:pt idx="35308">
                  <c:v>35.307000000000002</c:v>
                </c:pt>
                <c:pt idx="35309">
                  <c:v>35.308</c:v>
                </c:pt>
                <c:pt idx="35310">
                  <c:v>35.308999999999997</c:v>
                </c:pt>
                <c:pt idx="35311">
                  <c:v>35.31</c:v>
                </c:pt>
                <c:pt idx="35312">
                  <c:v>35.311</c:v>
                </c:pt>
                <c:pt idx="35313">
                  <c:v>35.311999999999998</c:v>
                </c:pt>
                <c:pt idx="35314">
                  <c:v>35.313000000000002</c:v>
                </c:pt>
                <c:pt idx="35315">
                  <c:v>35.314</c:v>
                </c:pt>
                <c:pt idx="35316">
                  <c:v>35.314999999999998</c:v>
                </c:pt>
                <c:pt idx="35317">
                  <c:v>35.316000000000003</c:v>
                </c:pt>
                <c:pt idx="35318">
                  <c:v>35.317</c:v>
                </c:pt>
                <c:pt idx="35319">
                  <c:v>35.317999999999998</c:v>
                </c:pt>
                <c:pt idx="35320">
                  <c:v>35.319000000000003</c:v>
                </c:pt>
                <c:pt idx="35321">
                  <c:v>35.32</c:v>
                </c:pt>
                <c:pt idx="35322">
                  <c:v>35.320999999999998</c:v>
                </c:pt>
                <c:pt idx="35323">
                  <c:v>35.322000000000003</c:v>
                </c:pt>
                <c:pt idx="35324">
                  <c:v>35.323</c:v>
                </c:pt>
                <c:pt idx="35325">
                  <c:v>35.323999999999998</c:v>
                </c:pt>
                <c:pt idx="35326">
                  <c:v>35.325000000000003</c:v>
                </c:pt>
                <c:pt idx="35327">
                  <c:v>35.326000000000001</c:v>
                </c:pt>
                <c:pt idx="35328">
                  <c:v>35.326999999999998</c:v>
                </c:pt>
                <c:pt idx="35329">
                  <c:v>35.328000000000003</c:v>
                </c:pt>
                <c:pt idx="35330">
                  <c:v>35.329000000000001</c:v>
                </c:pt>
                <c:pt idx="35331">
                  <c:v>35.33</c:v>
                </c:pt>
                <c:pt idx="35332">
                  <c:v>35.331000000000003</c:v>
                </c:pt>
                <c:pt idx="35333">
                  <c:v>35.332000000000001</c:v>
                </c:pt>
                <c:pt idx="35334">
                  <c:v>35.332999999999998</c:v>
                </c:pt>
                <c:pt idx="35335">
                  <c:v>35.334000000000003</c:v>
                </c:pt>
                <c:pt idx="35336">
                  <c:v>35.335000000000001</c:v>
                </c:pt>
                <c:pt idx="35337">
                  <c:v>35.335999999999999</c:v>
                </c:pt>
                <c:pt idx="35338">
                  <c:v>35.337000000000003</c:v>
                </c:pt>
                <c:pt idx="35339">
                  <c:v>35.338000000000001</c:v>
                </c:pt>
                <c:pt idx="35340">
                  <c:v>35.338999999999999</c:v>
                </c:pt>
                <c:pt idx="35341">
                  <c:v>35.340000000000003</c:v>
                </c:pt>
                <c:pt idx="35342">
                  <c:v>35.341000000000001</c:v>
                </c:pt>
                <c:pt idx="35343">
                  <c:v>35.341999999999999</c:v>
                </c:pt>
                <c:pt idx="35344">
                  <c:v>35.343000000000004</c:v>
                </c:pt>
                <c:pt idx="35345">
                  <c:v>35.344000000000001</c:v>
                </c:pt>
                <c:pt idx="35346">
                  <c:v>35.344999999999999</c:v>
                </c:pt>
                <c:pt idx="35347">
                  <c:v>35.345999999999997</c:v>
                </c:pt>
                <c:pt idx="35348">
                  <c:v>35.347000000000001</c:v>
                </c:pt>
                <c:pt idx="35349">
                  <c:v>35.347999999999999</c:v>
                </c:pt>
                <c:pt idx="35350">
                  <c:v>35.348999999999997</c:v>
                </c:pt>
                <c:pt idx="35351">
                  <c:v>35.35</c:v>
                </c:pt>
                <c:pt idx="35352">
                  <c:v>35.350999999999999</c:v>
                </c:pt>
                <c:pt idx="35353">
                  <c:v>35.351999999999997</c:v>
                </c:pt>
                <c:pt idx="35354">
                  <c:v>35.353000000000002</c:v>
                </c:pt>
                <c:pt idx="35355">
                  <c:v>35.353999999999999</c:v>
                </c:pt>
                <c:pt idx="35356">
                  <c:v>35.354999999999997</c:v>
                </c:pt>
                <c:pt idx="35357">
                  <c:v>35.356000000000002</c:v>
                </c:pt>
                <c:pt idx="35358">
                  <c:v>35.356999999999999</c:v>
                </c:pt>
                <c:pt idx="35359">
                  <c:v>35.357999999999997</c:v>
                </c:pt>
                <c:pt idx="35360">
                  <c:v>35.359000000000002</c:v>
                </c:pt>
                <c:pt idx="35361">
                  <c:v>35.36</c:v>
                </c:pt>
                <c:pt idx="35362">
                  <c:v>35.360999999999997</c:v>
                </c:pt>
                <c:pt idx="35363">
                  <c:v>35.362000000000002</c:v>
                </c:pt>
                <c:pt idx="35364">
                  <c:v>35.363</c:v>
                </c:pt>
                <c:pt idx="35365">
                  <c:v>35.363999999999997</c:v>
                </c:pt>
                <c:pt idx="35366">
                  <c:v>35.365000000000002</c:v>
                </c:pt>
                <c:pt idx="35367">
                  <c:v>35.366</c:v>
                </c:pt>
                <c:pt idx="35368">
                  <c:v>35.366999999999997</c:v>
                </c:pt>
                <c:pt idx="35369">
                  <c:v>35.368000000000002</c:v>
                </c:pt>
                <c:pt idx="35370">
                  <c:v>35.369</c:v>
                </c:pt>
                <c:pt idx="35371">
                  <c:v>35.369999999999997</c:v>
                </c:pt>
                <c:pt idx="35372">
                  <c:v>35.371000000000002</c:v>
                </c:pt>
                <c:pt idx="35373">
                  <c:v>35.372</c:v>
                </c:pt>
                <c:pt idx="35374">
                  <c:v>35.372999999999998</c:v>
                </c:pt>
                <c:pt idx="35375">
                  <c:v>35.374000000000002</c:v>
                </c:pt>
                <c:pt idx="35376">
                  <c:v>35.375</c:v>
                </c:pt>
                <c:pt idx="35377">
                  <c:v>35.375999999999998</c:v>
                </c:pt>
                <c:pt idx="35378">
                  <c:v>35.377000000000002</c:v>
                </c:pt>
                <c:pt idx="35379">
                  <c:v>35.378</c:v>
                </c:pt>
                <c:pt idx="35380">
                  <c:v>35.378999999999998</c:v>
                </c:pt>
                <c:pt idx="35381">
                  <c:v>35.380000000000003</c:v>
                </c:pt>
                <c:pt idx="35382">
                  <c:v>35.381</c:v>
                </c:pt>
                <c:pt idx="35383">
                  <c:v>35.381999999999998</c:v>
                </c:pt>
                <c:pt idx="35384">
                  <c:v>35.383000000000003</c:v>
                </c:pt>
                <c:pt idx="35385">
                  <c:v>35.384</c:v>
                </c:pt>
                <c:pt idx="35386">
                  <c:v>35.384999999999998</c:v>
                </c:pt>
                <c:pt idx="35387">
                  <c:v>35.386000000000003</c:v>
                </c:pt>
                <c:pt idx="35388">
                  <c:v>35.387</c:v>
                </c:pt>
                <c:pt idx="35389">
                  <c:v>35.387999999999998</c:v>
                </c:pt>
                <c:pt idx="35390">
                  <c:v>35.389000000000003</c:v>
                </c:pt>
                <c:pt idx="35391">
                  <c:v>35.39</c:v>
                </c:pt>
                <c:pt idx="35392">
                  <c:v>35.390999999999998</c:v>
                </c:pt>
                <c:pt idx="35393">
                  <c:v>35.392000000000003</c:v>
                </c:pt>
                <c:pt idx="35394">
                  <c:v>35.393000000000001</c:v>
                </c:pt>
                <c:pt idx="35395">
                  <c:v>35.393999999999998</c:v>
                </c:pt>
                <c:pt idx="35396">
                  <c:v>35.395000000000003</c:v>
                </c:pt>
                <c:pt idx="35397">
                  <c:v>35.396000000000001</c:v>
                </c:pt>
                <c:pt idx="35398">
                  <c:v>35.396999999999998</c:v>
                </c:pt>
                <c:pt idx="35399">
                  <c:v>35.398000000000003</c:v>
                </c:pt>
                <c:pt idx="35400">
                  <c:v>35.399000000000001</c:v>
                </c:pt>
                <c:pt idx="35401">
                  <c:v>35.4</c:v>
                </c:pt>
                <c:pt idx="35402">
                  <c:v>35.401000000000003</c:v>
                </c:pt>
                <c:pt idx="35403">
                  <c:v>35.402000000000001</c:v>
                </c:pt>
                <c:pt idx="35404">
                  <c:v>35.402999999999999</c:v>
                </c:pt>
                <c:pt idx="35405">
                  <c:v>35.404000000000003</c:v>
                </c:pt>
                <c:pt idx="35406">
                  <c:v>35.405000000000001</c:v>
                </c:pt>
                <c:pt idx="35407">
                  <c:v>35.405999999999999</c:v>
                </c:pt>
                <c:pt idx="35408">
                  <c:v>35.406999999999996</c:v>
                </c:pt>
                <c:pt idx="35409">
                  <c:v>35.408000000000001</c:v>
                </c:pt>
                <c:pt idx="35410">
                  <c:v>35.408999999999999</c:v>
                </c:pt>
                <c:pt idx="35411">
                  <c:v>35.409999999999997</c:v>
                </c:pt>
                <c:pt idx="35412">
                  <c:v>35.411000000000001</c:v>
                </c:pt>
                <c:pt idx="35413">
                  <c:v>35.411999999999999</c:v>
                </c:pt>
                <c:pt idx="35414">
                  <c:v>35.412999999999997</c:v>
                </c:pt>
                <c:pt idx="35415">
                  <c:v>35.414000000000001</c:v>
                </c:pt>
                <c:pt idx="35416">
                  <c:v>35.414999999999999</c:v>
                </c:pt>
                <c:pt idx="35417">
                  <c:v>35.415999999999997</c:v>
                </c:pt>
                <c:pt idx="35418">
                  <c:v>35.417000000000002</c:v>
                </c:pt>
                <c:pt idx="35419">
                  <c:v>35.417999999999999</c:v>
                </c:pt>
                <c:pt idx="35420">
                  <c:v>35.418999999999997</c:v>
                </c:pt>
                <c:pt idx="35421">
                  <c:v>35.42</c:v>
                </c:pt>
                <c:pt idx="35422">
                  <c:v>35.420999999999999</c:v>
                </c:pt>
                <c:pt idx="35423">
                  <c:v>35.421999999999997</c:v>
                </c:pt>
                <c:pt idx="35424">
                  <c:v>35.423000000000002</c:v>
                </c:pt>
                <c:pt idx="35425">
                  <c:v>35.423999999999999</c:v>
                </c:pt>
                <c:pt idx="35426">
                  <c:v>35.424999999999997</c:v>
                </c:pt>
                <c:pt idx="35427">
                  <c:v>35.426000000000002</c:v>
                </c:pt>
                <c:pt idx="35428">
                  <c:v>35.427</c:v>
                </c:pt>
                <c:pt idx="35429">
                  <c:v>35.427999999999997</c:v>
                </c:pt>
                <c:pt idx="35430">
                  <c:v>35.429000000000002</c:v>
                </c:pt>
                <c:pt idx="35431">
                  <c:v>35.43</c:v>
                </c:pt>
                <c:pt idx="35432">
                  <c:v>35.430999999999997</c:v>
                </c:pt>
                <c:pt idx="35433">
                  <c:v>35.432000000000002</c:v>
                </c:pt>
                <c:pt idx="35434">
                  <c:v>35.433</c:v>
                </c:pt>
                <c:pt idx="35435">
                  <c:v>35.433999999999997</c:v>
                </c:pt>
                <c:pt idx="35436">
                  <c:v>35.435000000000002</c:v>
                </c:pt>
                <c:pt idx="35437">
                  <c:v>35.436</c:v>
                </c:pt>
                <c:pt idx="35438">
                  <c:v>35.436999999999998</c:v>
                </c:pt>
                <c:pt idx="35439">
                  <c:v>35.438000000000002</c:v>
                </c:pt>
                <c:pt idx="35440">
                  <c:v>35.439</c:v>
                </c:pt>
                <c:pt idx="35441">
                  <c:v>35.44</c:v>
                </c:pt>
                <c:pt idx="35442">
                  <c:v>35.441000000000003</c:v>
                </c:pt>
                <c:pt idx="35443">
                  <c:v>35.442</c:v>
                </c:pt>
                <c:pt idx="35444">
                  <c:v>35.442999999999998</c:v>
                </c:pt>
                <c:pt idx="35445">
                  <c:v>35.444000000000003</c:v>
                </c:pt>
                <c:pt idx="35446">
                  <c:v>35.445</c:v>
                </c:pt>
                <c:pt idx="35447">
                  <c:v>35.445999999999998</c:v>
                </c:pt>
                <c:pt idx="35448">
                  <c:v>35.447000000000003</c:v>
                </c:pt>
                <c:pt idx="35449">
                  <c:v>35.448</c:v>
                </c:pt>
                <c:pt idx="35450">
                  <c:v>35.448999999999998</c:v>
                </c:pt>
                <c:pt idx="35451">
                  <c:v>35.450000000000003</c:v>
                </c:pt>
                <c:pt idx="35452">
                  <c:v>35.451000000000001</c:v>
                </c:pt>
                <c:pt idx="35453">
                  <c:v>35.451999999999998</c:v>
                </c:pt>
                <c:pt idx="35454">
                  <c:v>35.453000000000003</c:v>
                </c:pt>
                <c:pt idx="35455">
                  <c:v>35.454000000000001</c:v>
                </c:pt>
                <c:pt idx="35456">
                  <c:v>35.454999999999998</c:v>
                </c:pt>
                <c:pt idx="35457">
                  <c:v>35.456000000000003</c:v>
                </c:pt>
                <c:pt idx="35458">
                  <c:v>35.457000000000001</c:v>
                </c:pt>
                <c:pt idx="35459">
                  <c:v>35.457999999999998</c:v>
                </c:pt>
                <c:pt idx="35460">
                  <c:v>35.459000000000003</c:v>
                </c:pt>
                <c:pt idx="35461">
                  <c:v>35.46</c:v>
                </c:pt>
                <c:pt idx="35462">
                  <c:v>35.460999999999999</c:v>
                </c:pt>
                <c:pt idx="35463">
                  <c:v>35.462000000000003</c:v>
                </c:pt>
                <c:pt idx="35464">
                  <c:v>35.463000000000001</c:v>
                </c:pt>
                <c:pt idx="35465">
                  <c:v>35.463999999999999</c:v>
                </c:pt>
                <c:pt idx="35466">
                  <c:v>35.465000000000003</c:v>
                </c:pt>
                <c:pt idx="35467">
                  <c:v>35.466000000000001</c:v>
                </c:pt>
                <c:pt idx="35468">
                  <c:v>35.466999999999999</c:v>
                </c:pt>
                <c:pt idx="35469">
                  <c:v>35.468000000000004</c:v>
                </c:pt>
                <c:pt idx="35470">
                  <c:v>35.469000000000001</c:v>
                </c:pt>
                <c:pt idx="35471">
                  <c:v>35.47</c:v>
                </c:pt>
                <c:pt idx="35472">
                  <c:v>35.470999999999997</c:v>
                </c:pt>
                <c:pt idx="35473">
                  <c:v>35.472000000000001</c:v>
                </c:pt>
                <c:pt idx="35474">
                  <c:v>35.472999999999999</c:v>
                </c:pt>
                <c:pt idx="35475">
                  <c:v>35.473999999999997</c:v>
                </c:pt>
                <c:pt idx="35476">
                  <c:v>35.475000000000001</c:v>
                </c:pt>
                <c:pt idx="35477">
                  <c:v>35.475999999999999</c:v>
                </c:pt>
                <c:pt idx="35478">
                  <c:v>35.476999999999997</c:v>
                </c:pt>
                <c:pt idx="35479">
                  <c:v>35.478000000000002</c:v>
                </c:pt>
                <c:pt idx="35480">
                  <c:v>35.478999999999999</c:v>
                </c:pt>
                <c:pt idx="35481">
                  <c:v>35.479999999999997</c:v>
                </c:pt>
                <c:pt idx="35482">
                  <c:v>35.481000000000002</c:v>
                </c:pt>
                <c:pt idx="35483">
                  <c:v>35.481999999999999</c:v>
                </c:pt>
                <c:pt idx="35484">
                  <c:v>35.482999999999997</c:v>
                </c:pt>
                <c:pt idx="35485">
                  <c:v>35.484000000000002</c:v>
                </c:pt>
                <c:pt idx="35486">
                  <c:v>35.484999999999999</c:v>
                </c:pt>
                <c:pt idx="35487">
                  <c:v>35.485999999999997</c:v>
                </c:pt>
                <c:pt idx="35488">
                  <c:v>35.487000000000002</c:v>
                </c:pt>
                <c:pt idx="35489">
                  <c:v>35.488</c:v>
                </c:pt>
                <c:pt idx="35490">
                  <c:v>35.488999999999997</c:v>
                </c:pt>
                <c:pt idx="35491">
                  <c:v>35.49</c:v>
                </c:pt>
                <c:pt idx="35492">
                  <c:v>35.491</c:v>
                </c:pt>
                <c:pt idx="35493">
                  <c:v>35.491999999999997</c:v>
                </c:pt>
                <c:pt idx="35494">
                  <c:v>35.493000000000002</c:v>
                </c:pt>
                <c:pt idx="35495">
                  <c:v>35.494</c:v>
                </c:pt>
                <c:pt idx="35496">
                  <c:v>35.494999999999997</c:v>
                </c:pt>
                <c:pt idx="35497">
                  <c:v>35.496000000000002</c:v>
                </c:pt>
                <c:pt idx="35498">
                  <c:v>35.497</c:v>
                </c:pt>
                <c:pt idx="35499">
                  <c:v>35.497999999999998</c:v>
                </c:pt>
                <c:pt idx="35500">
                  <c:v>35.499000000000002</c:v>
                </c:pt>
                <c:pt idx="35501">
                  <c:v>35.5</c:v>
                </c:pt>
                <c:pt idx="35502">
                  <c:v>35.500999999999998</c:v>
                </c:pt>
                <c:pt idx="35503">
                  <c:v>35.502000000000002</c:v>
                </c:pt>
                <c:pt idx="35504">
                  <c:v>35.503</c:v>
                </c:pt>
                <c:pt idx="35505">
                  <c:v>35.503999999999998</c:v>
                </c:pt>
                <c:pt idx="35506">
                  <c:v>35.505000000000003</c:v>
                </c:pt>
                <c:pt idx="35507">
                  <c:v>35.506</c:v>
                </c:pt>
                <c:pt idx="35508">
                  <c:v>35.506999999999998</c:v>
                </c:pt>
                <c:pt idx="35509">
                  <c:v>35.508000000000003</c:v>
                </c:pt>
                <c:pt idx="35510">
                  <c:v>35.509</c:v>
                </c:pt>
                <c:pt idx="35511">
                  <c:v>35.51</c:v>
                </c:pt>
                <c:pt idx="35512">
                  <c:v>35.511000000000003</c:v>
                </c:pt>
                <c:pt idx="35513">
                  <c:v>35.512</c:v>
                </c:pt>
                <c:pt idx="35514">
                  <c:v>35.512999999999998</c:v>
                </c:pt>
                <c:pt idx="35515">
                  <c:v>35.514000000000003</c:v>
                </c:pt>
                <c:pt idx="35516">
                  <c:v>35.515000000000001</c:v>
                </c:pt>
                <c:pt idx="35517">
                  <c:v>35.515999999999998</c:v>
                </c:pt>
                <c:pt idx="35518">
                  <c:v>35.517000000000003</c:v>
                </c:pt>
                <c:pt idx="35519">
                  <c:v>35.518000000000001</c:v>
                </c:pt>
                <c:pt idx="35520">
                  <c:v>35.518999999999998</c:v>
                </c:pt>
                <c:pt idx="35521">
                  <c:v>35.520000000000003</c:v>
                </c:pt>
                <c:pt idx="35522">
                  <c:v>35.521000000000001</c:v>
                </c:pt>
                <c:pt idx="35523">
                  <c:v>35.521999999999998</c:v>
                </c:pt>
                <c:pt idx="35524">
                  <c:v>35.523000000000003</c:v>
                </c:pt>
                <c:pt idx="35525">
                  <c:v>35.524000000000001</c:v>
                </c:pt>
                <c:pt idx="35526">
                  <c:v>35.524999999999999</c:v>
                </c:pt>
                <c:pt idx="35527">
                  <c:v>35.526000000000003</c:v>
                </c:pt>
                <c:pt idx="35528">
                  <c:v>35.527000000000001</c:v>
                </c:pt>
                <c:pt idx="35529">
                  <c:v>35.527999999999999</c:v>
                </c:pt>
                <c:pt idx="35530">
                  <c:v>35.529000000000003</c:v>
                </c:pt>
                <c:pt idx="35531">
                  <c:v>35.53</c:v>
                </c:pt>
                <c:pt idx="35532">
                  <c:v>35.530999999999999</c:v>
                </c:pt>
                <c:pt idx="35533">
                  <c:v>35.531999999999996</c:v>
                </c:pt>
                <c:pt idx="35534">
                  <c:v>35.533000000000001</c:v>
                </c:pt>
                <c:pt idx="35535">
                  <c:v>35.533999999999999</c:v>
                </c:pt>
                <c:pt idx="35536">
                  <c:v>35.534999999999997</c:v>
                </c:pt>
                <c:pt idx="35537">
                  <c:v>35.536000000000001</c:v>
                </c:pt>
                <c:pt idx="35538">
                  <c:v>35.536999999999999</c:v>
                </c:pt>
                <c:pt idx="35539">
                  <c:v>35.537999999999997</c:v>
                </c:pt>
                <c:pt idx="35540">
                  <c:v>35.539000000000001</c:v>
                </c:pt>
                <c:pt idx="35541">
                  <c:v>35.54</c:v>
                </c:pt>
                <c:pt idx="35542">
                  <c:v>35.540999999999997</c:v>
                </c:pt>
                <c:pt idx="35543">
                  <c:v>35.542000000000002</c:v>
                </c:pt>
                <c:pt idx="35544">
                  <c:v>35.542999999999999</c:v>
                </c:pt>
                <c:pt idx="35545">
                  <c:v>35.543999999999997</c:v>
                </c:pt>
                <c:pt idx="35546">
                  <c:v>35.545000000000002</c:v>
                </c:pt>
                <c:pt idx="35547">
                  <c:v>35.545999999999999</c:v>
                </c:pt>
                <c:pt idx="35548">
                  <c:v>35.546999999999997</c:v>
                </c:pt>
                <c:pt idx="35549">
                  <c:v>35.548000000000002</c:v>
                </c:pt>
                <c:pt idx="35550">
                  <c:v>35.548999999999999</c:v>
                </c:pt>
                <c:pt idx="35551">
                  <c:v>35.549999999999997</c:v>
                </c:pt>
                <c:pt idx="35552">
                  <c:v>35.551000000000002</c:v>
                </c:pt>
                <c:pt idx="35553">
                  <c:v>35.552</c:v>
                </c:pt>
                <c:pt idx="35554">
                  <c:v>35.552999999999997</c:v>
                </c:pt>
                <c:pt idx="35555">
                  <c:v>35.554000000000002</c:v>
                </c:pt>
                <c:pt idx="35556">
                  <c:v>35.555</c:v>
                </c:pt>
                <c:pt idx="35557">
                  <c:v>35.555999999999997</c:v>
                </c:pt>
                <c:pt idx="35558">
                  <c:v>35.557000000000002</c:v>
                </c:pt>
                <c:pt idx="35559">
                  <c:v>35.558</c:v>
                </c:pt>
                <c:pt idx="35560">
                  <c:v>35.558999999999997</c:v>
                </c:pt>
                <c:pt idx="35561">
                  <c:v>35.56</c:v>
                </c:pt>
                <c:pt idx="35562">
                  <c:v>35.561</c:v>
                </c:pt>
                <c:pt idx="35563">
                  <c:v>35.561999999999998</c:v>
                </c:pt>
                <c:pt idx="35564">
                  <c:v>35.563000000000002</c:v>
                </c:pt>
                <c:pt idx="35565">
                  <c:v>35.564</c:v>
                </c:pt>
                <c:pt idx="35566">
                  <c:v>35.564999999999998</c:v>
                </c:pt>
                <c:pt idx="35567">
                  <c:v>35.566000000000003</c:v>
                </c:pt>
                <c:pt idx="35568">
                  <c:v>35.567</c:v>
                </c:pt>
                <c:pt idx="35569">
                  <c:v>35.567999999999998</c:v>
                </c:pt>
                <c:pt idx="35570">
                  <c:v>35.569000000000003</c:v>
                </c:pt>
                <c:pt idx="35571">
                  <c:v>35.57</c:v>
                </c:pt>
                <c:pt idx="35572">
                  <c:v>35.570999999999998</c:v>
                </c:pt>
                <c:pt idx="35573">
                  <c:v>35.572000000000003</c:v>
                </c:pt>
                <c:pt idx="35574">
                  <c:v>35.573</c:v>
                </c:pt>
                <c:pt idx="35575">
                  <c:v>35.573999999999998</c:v>
                </c:pt>
                <c:pt idx="35576">
                  <c:v>35.575000000000003</c:v>
                </c:pt>
                <c:pt idx="35577">
                  <c:v>35.576000000000001</c:v>
                </c:pt>
                <c:pt idx="35578">
                  <c:v>35.576999999999998</c:v>
                </c:pt>
                <c:pt idx="35579">
                  <c:v>35.578000000000003</c:v>
                </c:pt>
                <c:pt idx="35580">
                  <c:v>35.579000000000001</c:v>
                </c:pt>
                <c:pt idx="35581">
                  <c:v>35.58</c:v>
                </c:pt>
                <c:pt idx="35582">
                  <c:v>35.581000000000003</c:v>
                </c:pt>
                <c:pt idx="35583">
                  <c:v>35.582000000000001</c:v>
                </c:pt>
                <c:pt idx="35584">
                  <c:v>35.582999999999998</c:v>
                </c:pt>
                <c:pt idx="35585">
                  <c:v>35.584000000000003</c:v>
                </c:pt>
                <c:pt idx="35586">
                  <c:v>35.585000000000001</c:v>
                </c:pt>
                <c:pt idx="35587">
                  <c:v>35.585999999999999</c:v>
                </c:pt>
                <c:pt idx="35588">
                  <c:v>35.587000000000003</c:v>
                </c:pt>
                <c:pt idx="35589">
                  <c:v>35.588000000000001</c:v>
                </c:pt>
                <c:pt idx="35590">
                  <c:v>35.588999999999999</c:v>
                </c:pt>
                <c:pt idx="35591">
                  <c:v>35.590000000000003</c:v>
                </c:pt>
                <c:pt idx="35592">
                  <c:v>35.591000000000001</c:v>
                </c:pt>
                <c:pt idx="35593">
                  <c:v>35.591999999999999</c:v>
                </c:pt>
                <c:pt idx="35594">
                  <c:v>35.593000000000004</c:v>
                </c:pt>
                <c:pt idx="35595">
                  <c:v>35.594000000000001</c:v>
                </c:pt>
                <c:pt idx="35596">
                  <c:v>35.594999999999999</c:v>
                </c:pt>
                <c:pt idx="35597">
                  <c:v>35.595999999999997</c:v>
                </c:pt>
                <c:pt idx="35598">
                  <c:v>35.597000000000001</c:v>
                </c:pt>
                <c:pt idx="35599">
                  <c:v>35.597999999999999</c:v>
                </c:pt>
                <c:pt idx="35600">
                  <c:v>35.598999999999997</c:v>
                </c:pt>
                <c:pt idx="35601">
                  <c:v>35.6</c:v>
                </c:pt>
                <c:pt idx="35602">
                  <c:v>35.600999999999999</c:v>
                </c:pt>
                <c:pt idx="35603">
                  <c:v>35.601999999999997</c:v>
                </c:pt>
                <c:pt idx="35604">
                  <c:v>35.603000000000002</c:v>
                </c:pt>
                <c:pt idx="35605">
                  <c:v>35.603999999999999</c:v>
                </c:pt>
                <c:pt idx="35606">
                  <c:v>35.604999999999997</c:v>
                </c:pt>
                <c:pt idx="35607">
                  <c:v>35.606000000000002</c:v>
                </c:pt>
                <c:pt idx="35608">
                  <c:v>35.606999999999999</c:v>
                </c:pt>
                <c:pt idx="35609">
                  <c:v>35.607999999999997</c:v>
                </c:pt>
                <c:pt idx="35610">
                  <c:v>35.609000000000002</c:v>
                </c:pt>
                <c:pt idx="35611">
                  <c:v>35.61</c:v>
                </c:pt>
                <c:pt idx="35612">
                  <c:v>35.610999999999997</c:v>
                </c:pt>
                <c:pt idx="35613">
                  <c:v>35.612000000000002</c:v>
                </c:pt>
                <c:pt idx="35614">
                  <c:v>35.613</c:v>
                </c:pt>
                <c:pt idx="35615">
                  <c:v>35.613999999999997</c:v>
                </c:pt>
                <c:pt idx="35616">
                  <c:v>35.615000000000002</c:v>
                </c:pt>
                <c:pt idx="35617">
                  <c:v>35.616</c:v>
                </c:pt>
                <c:pt idx="35618">
                  <c:v>35.616999999999997</c:v>
                </c:pt>
                <c:pt idx="35619">
                  <c:v>35.618000000000002</c:v>
                </c:pt>
                <c:pt idx="35620">
                  <c:v>35.619</c:v>
                </c:pt>
                <c:pt idx="35621">
                  <c:v>35.619999999999997</c:v>
                </c:pt>
                <c:pt idx="35622">
                  <c:v>35.621000000000002</c:v>
                </c:pt>
                <c:pt idx="35623">
                  <c:v>35.622</c:v>
                </c:pt>
                <c:pt idx="35624">
                  <c:v>35.622999999999998</c:v>
                </c:pt>
                <c:pt idx="35625">
                  <c:v>35.624000000000002</c:v>
                </c:pt>
                <c:pt idx="35626">
                  <c:v>35.625</c:v>
                </c:pt>
                <c:pt idx="35627">
                  <c:v>35.625999999999998</c:v>
                </c:pt>
                <c:pt idx="35628">
                  <c:v>35.627000000000002</c:v>
                </c:pt>
                <c:pt idx="35629">
                  <c:v>35.628</c:v>
                </c:pt>
                <c:pt idx="35630">
                  <c:v>35.628999999999998</c:v>
                </c:pt>
                <c:pt idx="35631">
                  <c:v>35.630000000000003</c:v>
                </c:pt>
                <c:pt idx="35632">
                  <c:v>35.631</c:v>
                </c:pt>
                <c:pt idx="35633">
                  <c:v>35.631999999999998</c:v>
                </c:pt>
                <c:pt idx="35634">
                  <c:v>35.633000000000003</c:v>
                </c:pt>
                <c:pt idx="35635">
                  <c:v>35.634</c:v>
                </c:pt>
                <c:pt idx="35636">
                  <c:v>35.634999999999998</c:v>
                </c:pt>
                <c:pt idx="35637">
                  <c:v>35.636000000000003</c:v>
                </c:pt>
                <c:pt idx="35638">
                  <c:v>35.637</c:v>
                </c:pt>
                <c:pt idx="35639">
                  <c:v>35.637999999999998</c:v>
                </c:pt>
                <c:pt idx="35640">
                  <c:v>35.639000000000003</c:v>
                </c:pt>
                <c:pt idx="35641">
                  <c:v>35.64</c:v>
                </c:pt>
                <c:pt idx="35642">
                  <c:v>35.640999999999998</c:v>
                </c:pt>
                <c:pt idx="35643">
                  <c:v>35.642000000000003</c:v>
                </c:pt>
                <c:pt idx="35644">
                  <c:v>35.643000000000001</c:v>
                </c:pt>
                <c:pt idx="35645">
                  <c:v>35.643999999999998</c:v>
                </c:pt>
                <c:pt idx="35646">
                  <c:v>35.645000000000003</c:v>
                </c:pt>
                <c:pt idx="35647">
                  <c:v>35.646000000000001</c:v>
                </c:pt>
                <c:pt idx="35648">
                  <c:v>35.646999999999998</c:v>
                </c:pt>
                <c:pt idx="35649">
                  <c:v>35.648000000000003</c:v>
                </c:pt>
                <c:pt idx="35650">
                  <c:v>35.649000000000001</c:v>
                </c:pt>
                <c:pt idx="35651">
                  <c:v>35.65</c:v>
                </c:pt>
                <c:pt idx="35652">
                  <c:v>35.651000000000003</c:v>
                </c:pt>
                <c:pt idx="35653">
                  <c:v>35.652000000000001</c:v>
                </c:pt>
                <c:pt idx="35654">
                  <c:v>35.652999999999999</c:v>
                </c:pt>
                <c:pt idx="35655">
                  <c:v>35.654000000000003</c:v>
                </c:pt>
                <c:pt idx="35656">
                  <c:v>35.655000000000001</c:v>
                </c:pt>
                <c:pt idx="35657">
                  <c:v>35.655999999999999</c:v>
                </c:pt>
                <c:pt idx="35658">
                  <c:v>35.656999999999996</c:v>
                </c:pt>
                <c:pt idx="35659">
                  <c:v>35.658000000000001</c:v>
                </c:pt>
                <c:pt idx="35660">
                  <c:v>35.658999999999999</c:v>
                </c:pt>
                <c:pt idx="35661">
                  <c:v>35.659999999999997</c:v>
                </c:pt>
                <c:pt idx="35662">
                  <c:v>35.661000000000001</c:v>
                </c:pt>
                <c:pt idx="35663">
                  <c:v>35.661999999999999</c:v>
                </c:pt>
                <c:pt idx="35664">
                  <c:v>35.662999999999997</c:v>
                </c:pt>
                <c:pt idx="35665">
                  <c:v>35.664000000000001</c:v>
                </c:pt>
                <c:pt idx="35666">
                  <c:v>35.664999999999999</c:v>
                </c:pt>
                <c:pt idx="35667">
                  <c:v>35.665999999999997</c:v>
                </c:pt>
                <c:pt idx="35668">
                  <c:v>35.667000000000002</c:v>
                </c:pt>
                <c:pt idx="35669">
                  <c:v>35.667999999999999</c:v>
                </c:pt>
                <c:pt idx="35670">
                  <c:v>35.668999999999997</c:v>
                </c:pt>
                <c:pt idx="35671">
                  <c:v>35.67</c:v>
                </c:pt>
                <c:pt idx="35672">
                  <c:v>35.670999999999999</c:v>
                </c:pt>
                <c:pt idx="35673">
                  <c:v>35.671999999999997</c:v>
                </c:pt>
                <c:pt idx="35674">
                  <c:v>35.673000000000002</c:v>
                </c:pt>
                <c:pt idx="35675">
                  <c:v>35.673999999999999</c:v>
                </c:pt>
                <c:pt idx="35676">
                  <c:v>35.674999999999997</c:v>
                </c:pt>
                <c:pt idx="35677">
                  <c:v>35.676000000000002</c:v>
                </c:pt>
                <c:pt idx="35678">
                  <c:v>35.677</c:v>
                </c:pt>
                <c:pt idx="35679">
                  <c:v>35.677999999999997</c:v>
                </c:pt>
                <c:pt idx="35680">
                  <c:v>35.679000000000002</c:v>
                </c:pt>
                <c:pt idx="35681">
                  <c:v>35.68</c:v>
                </c:pt>
                <c:pt idx="35682">
                  <c:v>35.680999999999997</c:v>
                </c:pt>
                <c:pt idx="35683">
                  <c:v>35.682000000000002</c:v>
                </c:pt>
                <c:pt idx="35684">
                  <c:v>35.683</c:v>
                </c:pt>
                <c:pt idx="35685">
                  <c:v>35.683999999999997</c:v>
                </c:pt>
                <c:pt idx="35686">
                  <c:v>35.685000000000002</c:v>
                </c:pt>
                <c:pt idx="35687">
                  <c:v>35.686</c:v>
                </c:pt>
                <c:pt idx="35688">
                  <c:v>35.686999999999998</c:v>
                </c:pt>
                <c:pt idx="35689">
                  <c:v>35.688000000000002</c:v>
                </c:pt>
                <c:pt idx="35690">
                  <c:v>35.689</c:v>
                </c:pt>
                <c:pt idx="35691">
                  <c:v>35.69</c:v>
                </c:pt>
                <c:pt idx="35692">
                  <c:v>35.691000000000003</c:v>
                </c:pt>
                <c:pt idx="35693">
                  <c:v>35.692</c:v>
                </c:pt>
                <c:pt idx="35694">
                  <c:v>35.692999999999998</c:v>
                </c:pt>
                <c:pt idx="35695">
                  <c:v>35.694000000000003</c:v>
                </c:pt>
                <c:pt idx="35696">
                  <c:v>35.695</c:v>
                </c:pt>
                <c:pt idx="35697">
                  <c:v>35.695999999999998</c:v>
                </c:pt>
                <c:pt idx="35698">
                  <c:v>35.697000000000003</c:v>
                </c:pt>
                <c:pt idx="35699">
                  <c:v>35.698</c:v>
                </c:pt>
                <c:pt idx="35700">
                  <c:v>35.698999999999998</c:v>
                </c:pt>
                <c:pt idx="35701">
                  <c:v>35.700000000000003</c:v>
                </c:pt>
                <c:pt idx="35702">
                  <c:v>35.701000000000001</c:v>
                </c:pt>
                <c:pt idx="35703">
                  <c:v>35.701999999999998</c:v>
                </c:pt>
                <c:pt idx="35704">
                  <c:v>35.703000000000003</c:v>
                </c:pt>
                <c:pt idx="35705">
                  <c:v>35.704000000000001</c:v>
                </c:pt>
                <c:pt idx="35706">
                  <c:v>35.704999999999998</c:v>
                </c:pt>
                <c:pt idx="35707">
                  <c:v>35.706000000000003</c:v>
                </c:pt>
                <c:pt idx="35708">
                  <c:v>35.707000000000001</c:v>
                </c:pt>
                <c:pt idx="35709">
                  <c:v>35.707999999999998</c:v>
                </c:pt>
                <c:pt idx="35710">
                  <c:v>35.709000000000003</c:v>
                </c:pt>
                <c:pt idx="35711">
                  <c:v>35.71</c:v>
                </c:pt>
                <c:pt idx="35712">
                  <c:v>35.710999999999999</c:v>
                </c:pt>
                <c:pt idx="35713">
                  <c:v>35.712000000000003</c:v>
                </c:pt>
                <c:pt idx="35714">
                  <c:v>35.713000000000001</c:v>
                </c:pt>
                <c:pt idx="35715">
                  <c:v>35.713999999999999</c:v>
                </c:pt>
                <c:pt idx="35716">
                  <c:v>35.715000000000003</c:v>
                </c:pt>
                <c:pt idx="35717">
                  <c:v>35.716000000000001</c:v>
                </c:pt>
                <c:pt idx="35718">
                  <c:v>35.716999999999999</c:v>
                </c:pt>
                <c:pt idx="35719">
                  <c:v>35.718000000000004</c:v>
                </c:pt>
                <c:pt idx="35720">
                  <c:v>35.719000000000001</c:v>
                </c:pt>
                <c:pt idx="35721">
                  <c:v>35.72</c:v>
                </c:pt>
                <c:pt idx="35722">
                  <c:v>35.720999999999997</c:v>
                </c:pt>
                <c:pt idx="35723">
                  <c:v>35.722000000000001</c:v>
                </c:pt>
                <c:pt idx="35724">
                  <c:v>35.722999999999999</c:v>
                </c:pt>
                <c:pt idx="35725">
                  <c:v>35.723999999999997</c:v>
                </c:pt>
                <c:pt idx="35726">
                  <c:v>35.725000000000001</c:v>
                </c:pt>
                <c:pt idx="35727">
                  <c:v>35.725999999999999</c:v>
                </c:pt>
                <c:pt idx="35728">
                  <c:v>35.726999999999997</c:v>
                </c:pt>
                <c:pt idx="35729">
                  <c:v>35.728000000000002</c:v>
                </c:pt>
                <c:pt idx="35730">
                  <c:v>35.728999999999999</c:v>
                </c:pt>
                <c:pt idx="35731">
                  <c:v>35.729999999999997</c:v>
                </c:pt>
                <c:pt idx="35732">
                  <c:v>35.731000000000002</c:v>
                </c:pt>
                <c:pt idx="35733">
                  <c:v>35.731999999999999</c:v>
                </c:pt>
                <c:pt idx="35734">
                  <c:v>35.732999999999997</c:v>
                </c:pt>
                <c:pt idx="35735">
                  <c:v>35.734000000000002</c:v>
                </c:pt>
                <c:pt idx="35736">
                  <c:v>35.734999999999999</c:v>
                </c:pt>
                <c:pt idx="35737">
                  <c:v>35.735999999999997</c:v>
                </c:pt>
                <c:pt idx="35738">
                  <c:v>35.737000000000002</c:v>
                </c:pt>
                <c:pt idx="35739">
                  <c:v>35.738</c:v>
                </c:pt>
                <c:pt idx="35740">
                  <c:v>35.738999999999997</c:v>
                </c:pt>
                <c:pt idx="35741">
                  <c:v>35.74</c:v>
                </c:pt>
                <c:pt idx="35742">
                  <c:v>35.741</c:v>
                </c:pt>
                <c:pt idx="35743">
                  <c:v>35.741999999999997</c:v>
                </c:pt>
                <c:pt idx="35744">
                  <c:v>35.743000000000002</c:v>
                </c:pt>
                <c:pt idx="35745">
                  <c:v>35.744</c:v>
                </c:pt>
                <c:pt idx="35746">
                  <c:v>35.744999999999997</c:v>
                </c:pt>
                <c:pt idx="35747">
                  <c:v>35.746000000000002</c:v>
                </c:pt>
                <c:pt idx="35748">
                  <c:v>35.747</c:v>
                </c:pt>
                <c:pt idx="35749">
                  <c:v>35.747999999999998</c:v>
                </c:pt>
                <c:pt idx="35750">
                  <c:v>35.749000000000002</c:v>
                </c:pt>
                <c:pt idx="35751">
                  <c:v>35.75</c:v>
                </c:pt>
                <c:pt idx="35752">
                  <c:v>35.750999999999998</c:v>
                </c:pt>
                <c:pt idx="35753">
                  <c:v>35.752000000000002</c:v>
                </c:pt>
                <c:pt idx="35754">
                  <c:v>35.753</c:v>
                </c:pt>
                <c:pt idx="35755">
                  <c:v>35.753999999999998</c:v>
                </c:pt>
                <c:pt idx="35756">
                  <c:v>35.755000000000003</c:v>
                </c:pt>
                <c:pt idx="35757">
                  <c:v>35.756</c:v>
                </c:pt>
                <c:pt idx="35758">
                  <c:v>35.756999999999998</c:v>
                </c:pt>
                <c:pt idx="35759">
                  <c:v>35.758000000000003</c:v>
                </c:pt>
                <c:pt idx="35760">
                  <c:v>35.759</c:v>
                </c:pt>
                <c:pt idx="35761">
                  <c:v>35.76</c:v>
                </c:pt>
                <c:pt idx="35762">
                  <c:v>35.761000000000003</c:v>
                </c:pt>
                <c:pt idx="35763">
                  <c:v>35.762</c:v>
                </c:pt>
                <c:pt idx="35764">
                  <c:v>35.762999999999998</c:v>
                </c:pt>
                <c:pt idx="35765">
                  <c:v>35.764000000000003</c:v>
                </c:pt>
                <c:pt idx="35766">
                  <c:v>35.765000000000001</c:v>
                </c:pt>
                <c:pt idx="35767">
                  <c:v>35.765999999999998</c:v>
                </c:pt>
                <c:pt idx="35768">
                  <c:v>35.767000000000003</c:v>
                </c:pt>
                <c:pt idx="35769">
                  <c:v>35.768000000000001</c:v>
                </c:pt>
                <c:pt idx="35770">
                  <c:v>35.768999999999998</c:v>
                </c:pt>
                <c:pt idx="35771">
                  <c:v>35.770000000000003</c:v>
                </c:pt>
                <c:pt idx="35772">
                  <c:v>35.771000000000001</c:v>
                </c:pt>
                <c:pt idx="35773">
                  <c:v>35.771999999999998</c:v>
                </c:pt>
                <c:pt idx="35774">
                  <c:v>35.773000000000003</c:v>
                </c:pt>
                <c:pt idx="35775">
                  <c:v>35.774000000000001</c:v>
                </c:pt>
                <c:pt idx="35776">
                  <c:v>35.774999999999999</c:v>
                </c:pt>
                <c:pt idx="35777">
                  <c:v>35.776000000000003</c:v>
                </c:pt>
                <c:pt idx="35778">
                  <c:v>35.777000000000001</c:v>
                </c:pt>
                <c:pt idx="35779">
                  <c:v>35.777999999999999</c:v>
                </c:pt>
                <c:pt idx="35780">
                  <c:v>35.779000000000003</c:v>
                </c:pt>
                <c:pt idx="35781">
                  <c:v>35.78</c:v>
                </c:pt>
                <c:pt idx="35782">
                  <c:v>35.780999999999999</c:v>
                </c:pt>
                <c:pt idx="35783">
                  <c:v>35.781999999999996</c:v>
                </c:pt>
                <c:pt idx="35784">
                  <c:v>35.783000000000001</c:v>
                </c:pt>
                <c:pt idx="35785">
                  <c:v>35.783999999999999</c:v>
                </c:pt>
                <c:pt idx="35786">
                  <c:v>35.784999999999997</c:v>
                </c:pt>
                <c:pt idx="35787">
                  <c:v>35.786000000000001</c:v>
                </c:pt>
                <c:pt idx="35788">
                  <c:v>35.786999999999999</c:v>
                </c:pt>
                <c:pt idx="35789">
                  <c:v>35.787999999999997</c:v>
                </c:pt>
                <c:pt idx="35790">
                  <c:v>35.789000000000001</c:v>
                </c:pt>
                <c:pt idx="35791">
                  <c:v>35.79</c:v>
                </c:pt>
                <c:pt idx="35792">
                  <c:v>35.790999999999997</c:v>
                </c:pt>
                <c:pt idx="35793">
                  <c:v>35.792000000000002</c:v>
                </c:pt>
                <c:pt idx="35794">
                  <c:v>35.792999999999999</c:v>
                </c:pt>
                <c:pt idx="35795">
                  <c:v>35.793999999999997</c:v>
                </c:pt>
                <c:pt idx="35796">
                  <c:v>35.795000000000002</c:v>
                </c:pt>
                <c:pt idx="35797">
                  <c:v>35.795999999999999</c:v>
                </c:pt>
                <c:pt idx="35798">
                  <c:v>35.796999999999997</c:v>
                </c:pt>
                <c:pt idx="35799">
                  <c:v>35.798000000000002</c:v>
                </c:pt>
                <c:pt idx="35800">
                  <c:v>35.798999999999999</c:v>
                </c:pt>
                <c:pt idx="35801">
                  <c:v>35.799999999999997</c:v>
                </c:pt>
                <c:pt idx="35802">
                  <c:v>35.801000000000002</c:v>
                </c:pt>
                <c:pt idx="35803">
                  <c:v>35.802</c:v>
                </c:pt>
                <c:pt idx="35804">
                  <c:v>35.802999999999997</c:v>
                </c:pt>
                <c:pt idx="35805">
                  <c:v>35.804000000000002</c:v>
                </c:pt>
                <c:pt idx="35806">
                  <c:v>35.805</c:v>
                </c:pt>
                <c:pt idx="35807">
                  <c:v>35.805999999999997</c:v>
                </c:pt>
                <c:pt idx="35808">
                  <c:v>35.807000000000002</c:v>
                </c:pt>
                <c:pt idx="35809">
                  <c:v>35.808</c:v>
                </c:pt>
                <c:pt idx="35810">
                  <c:v>35.808999999999997</c:v>
                </c:pt>
                <c:pt idx="35811">
                  <c:v>35.81</c:v>
                </c:pt>
                <c:pt idx="35812">
                  <c:v>35.811</c:v>
                </c:pt>
                <c:pt idx="35813">
                  <c:v>35.811999999999998</c:v>
                </c:pt>
                <c:pt idx="35814">
                  <c:v>35.813000000000002</c:v>
                </c:pt>
                <c:pt idx="35815">
                  <c:v>35.814</c:v>
                </c:pt>
                <c:pt idx="35816">
                  <c:v>35.814999999999998</c:v>
                </c:pt>
                <c:pt idx="35817">
                  <c:v>35.816000000000003</c:v>
                </c:pt>
                <c:pt idx="35818">
                  <c:v>35.817</c:v>
                </c:pt>
                <c:pt idx="35819">
                  <c:v>35.817999999999998</c:v>
                </c:pt>
                <c:pt idx="35820">
                  <c:v>35.819000000000003</c:v>
                </c:pt>
                <c:pt idx="35821">
                  <c:v>35.82</c:v>
                </c:pt>
                <c:pt idx="35822">
                  <c:v>35.820999999999998</c:v>
                </c:pt>
                <c:pt idx="35823">
                  <c:v>35.822000000000003</c:v>
                </c:pt>
                <c:pt idx="35824">
                  <c:v>35.823</c:v>
                </c:pt>
                <c:pt idx="35825">
                  <c:v>35.823999999999998</c:v>
                </c:pt>
                <c:pt idx="35826">
                  <c:v>35.825000000000003</c:v>
                </c:pt>
                <c:pt idx="35827">
                  <c:v>35.826000000000001</c:v>
                </c:pt>
                <c:pt idx="35828">
                  <c:v>35.826999999999998</c:v>
                </c:pt>
                <c:pt idx="35829">
                  <c:v>35.828000000000003</c:v>
                </c:pt>
                <c:pt idx="35830">
                  <c:v>35.829000000000001</c:v>
                </c:pt>
                <c:pt idx="35831">
                  <c:v>35.83</c:v>
                </c:pt>
                <c:pt idx="35832">
                  <c:v>35.831000000000003</c:v>
                </c:pt>
                <c:pt idx="35833">
                  <c:v>35.832000000000001</c:v>
                </c:pt>
                <c:pt idx="35834">
                  <c:v>35.832999999999998</c:v>
                </c:pt>
                <c:pt idx="35835">
                  <c:v>35.834000000000003</c:v>
                </c:pt>
                <c:pt idx="35836">
                  <c:v>35.835000000000001</c:v>
                </c:pt>
                <c:pt idx="35837">
                  <c:v>35.835999999999999</c:v>
                </c:pt>
                <c:pt idx="35838">
                  <c:v>35.837000000000003</c:v>
                </c:pt>
                <c:pt idx="35839">
                  <c:v>35.838000000000001</c:v>
                </c:pt>
                <c:pt idx="35840">
                  <c:v>35.838999999999999</c:v>
                </c:pt>
                <c:pt idx="35841">
                  <c:v>35.840000000000003</c:v>
                </c:pt>
                <c:pt idx="35842">
                  <c:v>35.841000000000001</c:v>
                </c:pt>
                <c:pt idx="35843">
                  <c:v>35.841999999999999</c:v>
                </c:pt>
                <c:pt idx="35844">
                  <c:v>35.843000000000004</c:v>
                </c:pt>
                <c:pt idx="35845">
                  <c:v>35.844000000000001</c:v>
                </c:pt>
                <c:pt idx="35846">
                  <c:v>35.844999999999999</c:v>
                </c:pt>
                <c:pt idx="35847">
                  <c:v>35.845999999999997</c:v>
                </c:pt>
                <c:pt idx="35848">
                  <c:v>35.847000000000001</c:v>
                </c:pt>
                <c:pt idx="35849">
                  <c:v>35.847999999999999</c:v>
                </c:pt>
                <c:pt idx="35850">
                  <c:v>35.848999999999997</c:v>
                </c:pt>
                <c:pt idx="35851">
                  <c:v>35.85</c:v>
                </c:pt>
                <c:pt idx="35852">
                  <c:v>35.850999999999999</c:v>
                </c:pt>
                <c:pt idx="35853">
                  <c:v>35.851999999999997</c:v>
                </c:pt>
                <c:pt idx="35854">
                  <c:v>35.853000000000002</c:v>
                </c:pt>
                <c:pt idx="35855">
                  <c:v>35.853999999999999</c:v>
                </c:pt>
                <c:pt idx="35856">
                  <c:v>35.854999999999997</c:v>
                </c:pt>
                <c:pt idx="35857">
                  <c:v>35.856000000000002</c:v>
                </c:pt>
                <c:pt idx="35858">
                  <c:v>35.856999999999999</c:v>
                </c:pt>
                <c:pt idx="35859">
                  <c:v>35.857999999999997</c:v>
                </c:pt>
                <c:pt idx="35860">
                  <c:v>35.859000000000002</c:v>
                </c:pt>
                <c:pt idx="35861">
                  <c:v>35.86</c:v>
                </c:pt>
                <c:pt idx="35862">
                  <c:v>35.860999999999997</c:v>
                </c:pt>
                <c:pt idx="35863">
                  <c:v>35.862000000000002</c:v>
                </c:pt>
                <c:pt idx="35864">
                  <c:v>35.863</c:v>
                </c:pt>
                <c:pt idx="35865">
                  <c:v>35.863999999999997</c:v>
                </c:pt>
                <c:pt idx="35866">
                  <c:v>35.865000000000002</c:v>
                </c:pt>
                <c:pt idx="35867">
                  <c:v>35.866</c:v>
                </c:pt>
                <c:pt idx="35868">
                  <c:v>35.866999999999997</c:v>
                </c:pt>
                <c:pt idx="35869">
                  <c:v>35.868000000000002</c:v>
                </c:pt>
                <c:pt idx="35870">
                  <c:v>35.869</c:v>
                </c:pt>
                <c:pt idx="35871">
                  <c:v>35.869999999999997</c:v>
                </c:pt>
                <c:pt idx="35872">
                  <c:v>35.871000000000002</c:v>
                </c:pt>
                <c:pt idx="35873">
                  <c:v>35.872</c:v>
                </c:pt>
                <c:pt idx="35874">
                  <c:v>35.872999999999998</c:v>
                </c:pt>
                <c:pt idx="35875">
                  <c:v>35.874000000000002</c:v>
                </c:pt>
                <c:pt idx="35876">
                  <c:v>35.875</c:v>
                </c:pt>
                <c:pt idx="35877">
                  <c:v>35.875999999999998</c:v>
                </c:pt>
                <c:pt idx="35878">
                  <c:v>35.877000000000002</c:v>
                </c:pt>
                <c:pt idx="35879">
                  <c:v>35.878</c:v>
                </c:pt>
                <c:pt idx="35880">
                  <c:v>35.878999999999998</c:v>
                </c:pt>
                <c:pt idx="35881">
                  <c:v>35.880000000000003</c:v>
                </c:pt>
                <c:pt idx="35882">
                  <c:v>35.881</c:v>
                </c:pt>
                <c:pt idx="35883">
                  <c:v>35.881999999999998</c:v>
                </c:pt>
                <c:pt idx="35884">
                  <c:v>35.883000000000003</c:v>
                </c:pt>
                <c:pt idx="35885">
                  <c:v>35.884</c:v>
                </c:pt>
                <c:pt idx="35886">
                  <c:v>35.884999999999998</c:v>
                </c:pt>
                <c:pt idx="35887">
                  <c:v>35.886000000000003</c:v>
                </c:pt>
                <c:pt idx="35888">
                  <c:v>35.887</c:v>
                </c:pt>
                <c:pt idx="35889">
                  <c:v>35.887999999999998</c:v>
                </c:pt>
                <c:pt idx="35890">
                  <c:v>35.889000000000003</c:v>
                </c:pt>
                <c:pt idx="35891">
                  <c:v>35.89</c:v>
                </c:pt>
                <c:pt idx="35892">
                  <c:v>35.890999999999998</c:v>
                </c:pt>
                <c:pt idx="35893">
                  <c:v>35.892000000000003</c:v>
                </c:pt>
                <c:pt idx="35894">
                  <c:v>35.893000000000001</c:v>
                </c:pt>
                <c:pt idx="35895">
                  <c:v>35.893999999999998</c:v>
                </c:pt>
                <c:pt idx="35896">
                  <c:v>35.895000000000003</c:v>
                </c:pt>
                <c:pt idx="35897">
                  <c:v>35.896000000000001</c:v>
                </c:pt>
                <c:pt idx="35898">
                  <c:v>35.896999999999998</c:v>
                </c:pt>
                <c:pt idx="35899">
                  <c:v>35.898000000000003</c:v>
                </c:pt>
                <c:pt idx="35900">
                  <c:v>35.899000000000001</c:v>
                </c:pt>
                <c:pt idx="35901">
                  <c:v>35.9</c:v>
                </c:pt>
                <c:pt idx="35902">
                  <c:v>35.901000000000003</c:v>
                </c:pt>
                <c:pt idx="35903">
                  <c:v>35.902000000000001</c:v>
                </c:pt>
                <c:pt idx="35904">
                  <c:v>35.902999999999999</c:v>
                </c:pt>
                <c:pt idx="35905">
                  <c:v>35.904000000000003</c:v>
                </c:pt>
                <c:pt idx="35906">
                  <c:v>35.905000000000001</c:v>
                </c:pt>
                <c:pt idx="35907">
                  <c:v>35.905999999999999</c:v>
                </c:pt>
                <c:pt idx="35908">
                  <c:v>35.906999999999996</c:v>
                </c:pt>
                <c:pt idx="35909">
                  <c:v>35.908000000000001</c:v>
                </c:pt>
                <c:pt idx="35910">
                  <c:v>35.908999999999999</c:v>
                </c:pt>
                <c:pt idx="35911">
                  <c:v>35.909999999999997</c:v>
                </c:pt>
                <c:pt idx="35912">
                  <c:v>35.911000000000001</c:v>
                </c:pt>
                <c:pt idx="35913">
                  <c:v>35.911999999999999</c:v>
                </c:pt>
                <c:pt idx="35914">
                  <c:v>35.912999999999997</c:v>
                </c:pt>
                <c:pt idx="35915">
                  <c:v>35.914000000000001</c:v>
                </c:pt>
                <c:pt idx="35916">
                  <c:v>35.914999999999999</c:v>
                </c:pt>
                <c:pt idx="35917">
                  <c:v>35.915999999999997</c:v>
                </c:pt>
                <c:pt idx="35918">
                  <c:v>35.917000000000002</c:v>
                </c:pt>
                <c:pt idx="35919">
                  <c:v>35.917999999999999</c:v>
                </c:pt>
                <c:pt idx="35920">
                  <c:v>35.918999999999997</c:v>
                </c:pt>
                <c:pt idx="35921">
                  <c:v>35.92</c:v>
                </c:pt>
                <c:pt idx="35922">
                  <c:v>35.920999999999999</c:v>
                </c:pt>
                <c:pt idx="35923">
                  <c:v>35.921999999999997</c:v>
                </c:pt>
                <c:pt idx="35924">
                  <c:v>35.923000000000002</c:v>
                </c:pt>
                <c:pt idx="35925">
                  <c:v>35.923999999999999</c:v>
                </c:pt>
                <c:pt idx="35926">
                  <c:v>35.924999999999997</c:v>
                </c:pt>
                <c:pt idx="35927">
                  <c:v>35.926000000000002</c:v>
                </c:pt>
                <c:pt idx="35928">
                  <c:v>35.927</c:v>
                </c:pt>
                <c:pt idx="35929">
                  <c:v>35.927999999999997</c:v>
                </c:pt>
                <c:pt idx="35930">
                  <c:v>35.929000000000002</c:v>
                </c:pt>
                <c:pt idx="35931">
                  <c:v>35.93</c:v>
                </c:pt>
                <c:pt idx="35932">
                  <c:v>35.930999999999997</c:v>
                </c:pt>
                <c:pt idx="35933">
                  <c:v>35.932000000000002</c:v>
                </c:pt>
                <c:pt idx="35934">
                  <c:v>35.933</c:v>
                </c:pt>
                <c:pt idx="35935">
                  <c:v>35.933999999999997</c:v>
                </c:pt>
                <c:pt idx="35936">
                  <c:v>35.935000000000002</c:v>
                </c:pt>
                <c:pt idx="35937">
                  <c:v>35.936</c:v>
                </c:pt>
                <c:pt idx="35938">
                  <c:v>35.936999999999998</c:v>
                </c:pt>
                <c:pt idx="35939">
                  <c:v>35.938000000000002</c:v>
                </c:pt>
                <c:pt idx="35940">
                  <c:v>35.939</c:v>
                </c:pt>
                <c:pt idx="35941">
                  <c:v>35.94</c:v>
                </c:pt>
                <c:pt idx="35942">
                  <c:v>35.941000000000003</c:v>
                </c:pt>
                <c:pt idx="35943">
                  <c:v>35.942</c:v>
                </c:pt>
                <c:pt idx="35944">
                  <c:v>35.942999999999998</c:v>
                </c:pt>
                <c:pt idx="35945">
                  <c:v>35.944000000000003</c:v>
                </c:pt>
                <c:pt idx="35946">
                  <c:v>35.945</c:v>
                </c:pt>
                <c:pt idx="35947">
                  <c:v>35.945999999999998</c:v>
                </c:pt>
                <c:pt idx="35948">
                  <c:v>35.947000000000003</c:v>
                </c:pt>
                <c:pt idx="35949">
                  <c:v>35.948</c:v>
                </c:pt>
                <c:pt idx="35950">
                  <c:v>35.948999999999998</c:v>
                </c:pt>
                <c:pt idx="35951">
                  <c:v>35.950000000000003</c:v>
                </c:pt>
                <c:pt idx="35952">
                  <c:v>35.951000000000001</c:v>
                </c:pt>
                <c:pt idx="35953">
                  <c:v>35.951999999999998</c:v>
                </c:pt>
                <c:pt idx="35954">
                  <c:v>35.953000000000003</c:v>
                </c:pt>
                <c:pt idx="35955">
                  <c:v>35.954000000000001</c:v>
                </c:pt>
                <c:pt idx="35956">
                  <c:v>35.954999999999998</c:v>
                </c:pt>
                <c:pt idx="35957">
                  <c:v>35.956000000000003</c:v>
                </c:pt>
                <c:pt idx="35958">
                  <c:v>35.957000000000001</c:v>
                </c:pt>
                <c:pt idx="35959">
                  <c:v>35.957999999999998</c:v>
                </c:pt>
                <c:pt idx="35960">
                  <c:v>35.959000000000003</c:v>
                </c:pt>
                <c:pt idx="35961">
                  <c:v>35.96</c:v>
                </c:pt>
                <c:pt idx="35962">
                  <c:v>35.960999999999999</c:v>
                </c:pt>
                <c:pt idx="35963">
                  <c:v>35.962000000000003</c:v>
                </c:pt>
                <c:pt idx="35964">
                  <c:v>35.963000000000001</c:v>
                </c:pt>
                <c:pt idx="35965">
                  <c:v>35.963999999999999</c:v>
                </c:pt>
                <c:pt idx="35966">
                  <c:v>35.965000000000003</c:v>
                </c:pt>
                <c:pt idx="35967">
                  <c:v>35.966000000000001</c:v>
                </c:pt>
                <c:pt idx="35968">
                  <c:v>35.966999999999999</c:v>
                </c:pt>
                <c:pt idx="35969">
                  <c:v>35.968000000000004</c:v>
                </c:pt>
                <c:pt idx="35970">
                  <c:v>35.969000000000001</c:v>
                </c:pt>
                <c:pt idx="35971">
                  <c:v>35.97</c:v>
                </c:pt>
                <c:pt idx="35972">
                  <c:v>35.970999999999997</c:v>
                </c:pt>
                <c:pt idx="35973">
                  <c:v>35.972000000000001</c:v>
                </c:pt>
                <c:pt idx="35974">
                  <c:v>35.972999999999999</c:v>
                </c:pt>
                <c:pt idx="35975">
                  <c:v>35.973999999999997</c:v>
                </c:pt>
                <c:pt idx="35976">
                  <c:v>35.975000000000001</c:v>
                </c:pt>
                <c:pt idx="35977">
                  <c:v>35.975999999999999</c:v>
                </c:pt>
                <c:pt idx="35978">
                  <c:v>35.976999999999997</c:v>
                </c:pt>
                <c:pt idx="35979">
                  <c:v>35.978000000000002</c:v>
                </c:pt>
                <c:pt idx="35980">
                  <c:v>35.978999999999999</c:v>
                </c:pt>
                <c:pt idx="35981">
                  <c:v>35.979999999999997</c:v>
                </c:pt>
                <c:pt idx="35982">
                  <c:v>35.981000000000002</c:v>
                </c:pt>
                <c:pt idx="35983">
                  <c:v>35.981999999999999</c:v>
                </c:pt>
                <c:pt idx="35984">
                  <c:v>35.982999999999997</c:v>
                </c:pt>
                <c:pt idx="35985">
                  <c:v>35.984000000000002</c:v>
                </c:pt>
                <c:pt idx="35986">
                  <c:v>35.984999999999999</c:v>
                </c:pt>
                <c:pt idx="35987">
                  <c:v>35.985999999999997</c:v>
                </c:pt>
                <c:pt idx="35988">
                  <c:v>35.987000000000002</c:v>
                </c:pt>
                <c:pt idx="35989">
                  <c:v>35.988</c:v>
                </c:pt>
                <c:pt idx="35990">
                  <c:v>35.988999999999997</c:v>
                </c:pt>
                <c:pt idx="35991">
                  <c:v>35.99</c:v>
                </c:pt>
                <c:pt idx="35992">
                  <c:v>35.991</c:v>
                </c:pt>
                <c:pt idx="35993">
                  <c:v>35.991999999999997</c:v>
                </c:pt>
                <c:pt idx="35994">
                  <c:v>35.993000000000002</c:v>
                </c:pt>
                <c:pt idx="35995">
                  <c:v>35.994</c:v>
                </c:pt>
                <c:pt idx="35996">
                  <c:v>35.994999999999997</c:v>
                </c:pt>
                <c:pt idx="35997">
                  <c:v>35.996000000000002</c:v>
                </c:pt>
                <c:pt idx="35998">
                  <c:v>35.997</c:v>
                </c:pt>
                <c:pt idx="35999">
                  <c:v>35.997999999999998</c:v>
                </c:pt>
                <c:pt idx="36000">
                  <c:v>35.999000000000002</c:v>
                </c:pt>
                <c:pt idx="36001">
                  <c:v>36</c:v>
                </c:pt>
                <c:pt idx="36002">
                  <c:v>36.000999999999998</c:v>
                </c:pt>
                <c:pt idx="36003">
                  <c:v>36.002000000000002</c:v>
                </c:pt>
                <c:pt idx="36004">
                  <c:v>36.003</c:v>
                </c:pt>
                <c:pt idx="36005">
                  <c:v>36.003999999999998</c:v>
                </c:pt>
                <c:pt idx="36006">
                  <c:v>36.005000000000003</c:v>
                </c:pt>
                <c:pt idx="36007">
                  <c:v>36.006</c:v>
                </c:pt>
                <c:pt idx="36008">
                  <c:v>36.006999999999998</c:v>
                </c:pt>
                <c:pt idx="36009">
                  <c:v>36.008000000000003</c:v>
                </c:pt>
                <c:pt idx="36010">
                  <c:v>36.009</c:v>
                </c:pt>
                <c:pt idx="36011">
                  <c:v>36.01</c:v>
                </c:pt>
                <c:pt idx="36012">
                  <c:v>36.011000000000003</c:v>
                </c:pt>
                <c:pt idx="36013">
                  <c:v>36.012</c:v>
                </c:pt>
                <c:pt idx="36014">
                  <c:v>36.012999999999998</c:v>
                </c:pt>
                <c:pt idx="36015">
                  <c:v>36.014000000000003</c:v>
                </c:pt>
                <c:pt idx="36016">
                  <c:v>36.015000000000001</c:v>
                </c:pt>
                <c:pt idx="36017">
                  <c:v>36.015999999999998</c:v>
                </c:pt>
                <c:pt idx="36018">
                  <c:v>36.017000000000003</c:v>
                </c:pt>
                <c:pt idx="36019">
                  <c:v>36.018000000000001</c:v>
                </c:pt>
                <c:pt idx="36020">
                  <c:v>36.018999999999998</c:v>
                </c:pt>
                <c:pt idx="36021">
                  <c:v>36.020000000000003</c:v>
                </c:pt>
                <c:pt idx="36022">
                  <c:v>36.021000000000001</c:v>
                </c:pt>
                <c:pt idx="36023">
                  <c:v>36.021999999999998</c:v>
                </c:pt>
                <c:pt idx="36024">
                  <c:v>36.023000000000003</c:v>
                </c:pt>
                <c:pt idx="36025">
                  <c:v>36.024000000000001</c:v>
                </c:pt>
                <c:pt idx="36026">
                  <c:v>36.024999999999999</c:v>
                </c:pt>
                <c:pt idx="36027">
                  <c:v>36.026000000000003</c:v>
                </c:pt>
                <c:pt idx="36028">
                  <c:v>36.027000000000001</c:v>
                </c:pt>
                <c:pt idx="36029">
                  <c:v>36.027999999999999</c:v>
                </c:pt>
                <c:pt idx="36030">
                  <c:v>36.029000000000003</c:v>
                </c:pt>
                <c:pt idx="36031">
                  <c:v>36.03</c:v>
                </c:pt>
                <c:pt idx="36032">
                  <c:v>36.030999999999999</c:v>
                </c:pt>
                <c:pt idx="36033">
                  <c:v>36.031999999999996</c:v>
                </c:pt>
                <c:pt idx="36034">
                  <c:v>36.033000000000001</c:v>
                </c:pt>
                <c:pt idx="36035">
                  <c:v>36.033999999999999</c:v>
                </c:pt>
                <c:pt idx="36036">
                  <c:v>36.034999999999997</c:v>
                </c:pt>
                <c:pt idx="36037">
                  <c:v>36.036000000000001</c:v>
                </c:pt>
                <c:pt idx="36038">
                  <c:v>36.036999999999999</c:v>
                </c:pt>
                <c:pt idx="36039">
                  <c:v>36.037999999999997</c:v>
                </c:pt>
                <c:pt idx="36040">
                  <c:v>36.039000000000001</c:v>
                </c:pt>
                <c:pt idx="36041">
                  <c:v>36.04</c:v>
                </c:pt>
                <c:pt idx="36042">
                  <c:v>36.040999999999997</c:v>
                </c:pt>
                <c:pt idx="36043">
                  <c:v>36.042000000000002</c:v>
                </c:pt>
                <c:pt idx="36044">
                  <c:v>36.042999999999999</c:v>
                </c:pt>
                <c:pt idx="36045">
                  <c:v>36.043999999999997</c:v>
                </c:pt>
                <c:pt idx="36046">
                  <c:v>36.045000000000002</c:v>
                </c:pt>
                <c:pt idx="36047">
                  <c:v>36.045999999999999</c:v>
                </c:pt>
                <c:pt idx="36048">
                  <c:v>36.046999999999997</c:v>
                </c:pt>
                <c:pt idx="36049">
                  <c:v>36.048000000000002</c:v>
                </c:pt>
                <c:pt idx="36050">
                  <c:v>36.048999999999999</c:v>
                </c:pt>
                <c:pt idx="36051">
                  <c:v>36.049999999999997</c:v>
                </c:pt>
                <c:pt idx="36052">
                  <c:v>36.051000000000002</c:v>
                </c:pt>
                <c:pt idx="36053">
                  <c:v>36.052</c:v>
                </c:pt>
                <c:pt idx="36054">
                  <c:v>36.052999999999997</c:v>
                </c:pt>
                <c:pt idx="36055">
                  <c:v>36.054000000000002</c:v>
                </c:pt>
                <c:pt idx="36056">
                  <c:v>36.055</c:v>
                </c:pt>
                <c:pt idx="36057">
                  <c:v>36.055999999999997</c:v>
                </c:pt>
                <c:pt idx="36058">
                  <c:v>36.057000000000002</c:v>
                </c:pt>
                <c:pt idx="36059">
                  <c:v>36.058</c:v>
                </c:pt>
                <c:pt idx="36060">
                  <c:v>36.058999999999997</c:v>
                </c:pt>
                <c:pt idx="36061">
                  <c:v>36.06</c:v>
                </c:pt>
                <c:pt idx="36062">
                  <c:v>36.061</c:v>
                </c:pt>
                <c:pt idx="36063">
                  <c:v>36.061999999999998</c:v>
                </c:pt>
                <c:pt idx="36064">
                  <c:v>36.063000000000002</c:v>
                </c:pt>
                <c:pt idx="36065">
                  <c:v>36.064</c:v>
                </c:pt>
                <c:pt idx="36066">
                  <c:v>36.064999999999998</c:v>
                </c:pt>
                <c:pt idx="36067">
                  <c:v>36.066000000000003</c:v>
                </c:pt>
                <c:pt idx="36068">
                  <c:v>36.067</c:v>
                </c:pt>
                <c:pt idx="36069">
                  <c:v>36.067999999999998</c:v>
                </c:pt>
                <c:pt idx="36070">
                  <c:v>36.069000000000003</c:v>
                </c:pt>
                <c:pt idx="36071">
                  <c:v>36.07</c:v>
                </c:pt>
                <c:pt idx="36072">
                  <c:v>36.070999999999998</c:v>
                </c:pt>
                <c:pt idx="36073">
                  <c:v>36.072000000000003</c:v>
                </c:pt>
                <c:pt idx="36074">
                  <c:v>36.073</c:v>
                </c:pt>
                <c:pt idx="36075">
                  <c:v>36.073999999999998</c:v>
                </c:pt>
                <c:pt idx="36076">
                  <c:v>36.075000000000003</c:v>
                </c:pt>
                <c:pt idx="36077">
                  <c:v>36.076000000000001</c:v>
                </c:pt>
                <c:pt idx="36078">
                  <c:v>36.076999999999998</c:v>
                </c:pt>
                <c:pt idx="36079">
                  <c:v>36.078000000000003</c:v>
                </c:pt>
                <c:pt idx="36080">
                  <c:v>36.079000000000001</c:v>
                </c:pt>
                <c:pt idx="36081">
                  <c:v>36.08</c:v>
                </c:pt>
                <c:pt idx="36082">
                  <c:v>36.081000000000003</c:v>
                </c:pt>
                <c:pt idx="36083">
                  <c:v>36.082000000000001</c:v>
                </c:pt>
                <c:pt idx="36084">
                  <c:v>36.082999999999998</c:v>
                </c:pt>
                <c:pt idx="36085">
                  <c:v>36.084000000000003</c:v>
                </c:pt>
                <c:pt idx="36086">
                  <c:v>36.085000000000001</c:v>
                </c:pt>
                <c:pt idx="36087">
                  <c:v>36.085999999999999</c:v>
                </c:pt>
                <c:pt idx="36088">
                  <c:v>36.087000000000003</c:v>
                </c:pt>
                <c:pt idx="36089">
                  <c:v>36.088000000000001</c:v>
                </c:pt>
                <c:pt idx="36090">
                  <c:v>36.088999999999999</c:v>
                </c:pt>
                <c:pt idx="36091">
                  <c:v>36.090000000000003</c:v>
                </c:pt>
                <c:pt idx="36092">
                  <c:v>36.091000000000001</c:v>
                </c:pt>
                <c:pt idx="36093">
                  <c:v>36.091999999999999</c:v>
                </c:pt>
                <c:pt idx="36094">
                  <c:v>36.093000000000004</c:v>
                </c:pt>
                <c:pt idx="36095">
                  <c:v>36.094000000000001</c:v>
                </c:pt>
                <c:pt idx="36096">
                  <c:v>36.094999999999999</c:v>
                </c:pt>
                <c:pt idx="36097">
                  <c:v>36.095999999999997</c:v>
                </c:pt>
                <c:pt idx="36098">
                  <c:v>36.097000000000001</c:v>
                </c:pt>
                <c:pt idx="36099">
                  <c:v>36.097999999999999</c:v>
                </c:pt>
                <c:pt idx="36100">
                  <c:v>36.098999999999997</c:v>
                </c:pt>
                <c:pt idx="36101">
                  <c:v>36.1</c:v>
                </c:pt>
                <c:pt idx="36102">
                  <c:v>36.100999999999999</c:v>
                </c:pt>
                <c:pt idx="36103">
                  <c:v>36.101999999999997</c:v>
                </c:pt>
                <c:pt idx="36104">
                  <c:v>36.103000000000002</c:v>
                </c:pt>
                <c:pt idx="36105">
                  <c:v>36.103999999999999</c:v>
                </c:pt>
                <c:pt idx="36106">
                  <c:v>36.104999999999997</c:v>
                </c:pt>
                <c:pt idx="36107">
                  <c:v>36.106000000000002</c:v>
                </c:pt>
                <c:pt idx="36108">
                  <c:v>36.106999999999999</c:v>
                </c:pt>
                <c:pt idx="36109">
                  <c:v>36.107999999999997</c:v>
                </c:pt>
                <c:pt idx="36110">
                  <c:v>36.109000000000002</c:v>
                </c:pt>
                <c:pt idx="36111">
                  <c:v>36.11</c:v>
                </c:pt>
                <c:pt idx="36112">
                  <c:v>36.110999999999997</c:v>
                </c:pt>
                <c:pt idx="36113">
                  <c:v>36.112000000000002</c:v>
                </c:pt>
                <c:pt idx="36114">
                  <c:v>36.113</c:v>
                </c:pt>
                <c:pt idx="36115">
                  <c:v>36.113999999999997</c:v>
                </c:pt>
                <c:pt idx="36116">
                  <c:v>36.115000000000002</c:v>
                </c:pt>
                <c:pt idx="36117">
                  <c:v>36.116</c:v>
                </c:pt>
                <c:pt idx="36118">
                  <c:v>36.116999999999997</c:v>
                </c:pt>
                <c:pt idx="36119">
                  <c:v>36.118000000000002</c:v>
                </c:pt>
                <c:pt idx="36120">
                  <c:v>36.119</c:v>
                </c:pt>
                <c:pt idx="36121">
                  <c:v>36.119999999999997</c:v>
                </c:pt>
                <c:pt idx="36122">
                  <c:v>36.121000000000002</c:v>
                </c:pt>
                <c:pt idx="36123">
                  <c:v>36.122</c:v>
                </c:pt>
                <c:pt idx="36124">
                  <c:v>36.122999999999998</c:v>
                </c:pt>
                <c:pt idx="36125">
                  <c:v>36.124000000000002</c:v>
                </c:pt>
                <c:pt idx="36126">
                  <c:v>36.125</c:v>
                </c:pt>
                <c:pt idx="36127">
                  <c:v>36.125999999999998</c:v>
                </c:pt>
                <c:pt idx="36128">
                  <c:v>36.127000000000002</c:v>
                </c:pt>
                <c:pt idx="36129">
                  <c:v>36.128</c:v>
                </c:pt>
                <c:pt idx="36130">
                  <c:v>36.128999999999998</c:v>
                </c:pt>
                <c:pt idx="36131">
                  <c:v>36.130000000000003</c:v>
                </c:pt>
                <c:pt idx="36132">
                  <c:v>36.131</c:v>
                </c:pt>
                <c:pt idx="36133">
                  <c:v>36.131999999999998</c:v>
                </c:pt>
                <c:pt idx="36134">
                  <c:v>36.133000000000003</c:v>
                </c:pt>
                <c:pt idx="36135">
                  <c:v>36.134</c:v>
                </c:pt>
                <c:pt idx="36136">
                  <c:v>36.134999999999998</c:v>
                </c:pt>
                <c:pt idx="36137">
                  <c:v>36.136000000000003</c:v>
                </c:pt>
                <c:pt idx="36138">
                  <c:v>36.137</c:v>
                </c:pt>
                <c:pt idx="36139">
                  <c:v>36.137999999999998</c:v>
                </c:pt>
                <c:pt idx="36140">
                  <c:v>36.139000000000003</c:v>
                </c:pt>
                <c:pt idx="36141">
                  <c:v>36.14</c:v>
                </c:pt>
                <c:pt idx="36142">
                  <c:v>36.140999999999998</c:v>
                </c:pt>
                <c:pt idx="36143">
                  <c:v>36.142000000000003</c:v>
                </c:pt>
                <c:pt idx="36144">
                  <c:v>36.143000000000001</c:v>
                </c:pt>
                <c:pt idx="36145">
                  <c:v>36.143999999999998</c:v>
                </c:pt>
                <c:pt idx="36146">
                  <c:v>36.145000000000003</c:v>
                </c:pt>
                <c:pt idx="36147">
                  <c:v>36.146000000000001</c:v>
                </c:pt>
                <c:pt idx="36148">
                  <c:v>36.146999999999998</c:v>
                </c:pt>
                <c:pt idx="36149">
                  <c:v>36.148000000000003</c:v>
                </c:pt>
                <c:pt idx="36150">
                  <c:v>36.149000000000001</c:v>
                </c:pt>
                <c:pt idx="36151">
                  <c:v>36.15</c:v>
                </c:pt>
                <c:pt idx="36152">
                  <c:v>36.151000000000003</c:v>
                </c:pt>
                <c:pt idx="36153">
                  <c:v>36.152000000000001</c:v>
                </c:pt>
                <c:pt idx="36154">
                  <c:v>36.152999999999999</c:v>
                </c:pt>
                <c:pt idx="36155">
                  <c:v>36.154000000000003</c:v>
                </c:pt>
                <c:pt idx="36156">
                  <c:v>36.155000000000001</c:v>
                </c:pt>
                <c:pt idx="36157">
                  <c:v>36.155999999999999</c:v>
                </c:pt>
                <c:pt idx="36158">
                  <c:v>36.156999999999996</c:v>
                </c:pt>
                <c:pt idx="36159">
                  <c:v>36.158000000000001</c:v>
                </c:pt>
                <c:pt idx="36160">
                  <c:v>36.158999999999999</c:v>
                </c:pt>
                <c:pt idx="36161">
                  <c:v>36.159999999999997</c:v>
                </c:pt>
                <c:pt idx="36162">
                  <c:v>36.161000000000001</c:v>
                </c:pt>
                <c:pt idx="36163">
                  <c:v>36.161999999999999</c:v>
                </c:pt>
                <c:pt idx="36164">
                  <c:v>36.162999999999997</c:v>
                </c:pt>
                <c:pt idx="36165">
                  <c:v>36.164000000000001</c:v>
                </c:pt>
                <c:pt idx="36166">
                  <c:v>36.164999999999999</c:v>
                </c:pt>
                <c:pt idx="36167">
                  <c:v>36.165999999999997</c:v>
                </c:pt>
                <c:pt idx="36168">
                  <c:v>36.167000000000002</c:v>
                </c:pt>
                <c:pt idx="36169">
                  <c:v>36.167999999999999</c:v>
                </c:pt>
                <c:pt idx="36170">
                  <c:v>36.168999999999997</c:v>
                </c:pt>
                <c:pt idx="36171">
                  <c:v>36.17</c:v>
                </c:pt>
                <c:pt idx="36172">
                  <c:v>36.170999999999999</c:v>
                </c:pt>
                <c:pt idx="36173">
                  <c:v>36.171999999999997</c:v>
                </c:pt>
                <c:pt idx="36174">
                  <c:v>36.173000000000002</c:v>
                </c:pt>
                <c:pt idx="36175">
                  <c:v>36.173999999999999</c:v>
                </c:pt>
                <c:pt idx="36176">
                  <c:v>36.174999999999997</c:v>
                </c:pt>
                <c:pt idx="36177">
                  <c:v>36.176000000000002</c:v>
                </c:pt>
                <c:pt idx="36178">
                  <c:v>36.177</c:v>
                </c:pt>
                <c:pt idx="36179">
                  <c:v>36.177999999999997</c:v>
                </c:pt>
                <c:pt idx="36180">
                  <c:v>36.179000000000002</c:v>
                </c:pt>
                <c:pt idx="36181">
                  <c:v>36.18</c:v>
                </c:pt>
                <c:pt idx="36182">
                  <c:v>36.180999999999997</c:v>
                </c:pt>
                <c:pt idx="36183">
                  <c:v>36.182000000000002</c:v>
                </c:pt>
                <c:pt idx="36184">
                  <c:v>36.183</c:v>
                </c:pt>
                <c:pt idx="36185">
                  <c:v>36.183999999999997</c:v>
                </c:pt>
                <c:pt idx="36186">
                  <c:v>36.185000000000002</c:v>
                </c:pt>
                <c:pt idx="36187">
                  <c:v>36.186</c:v>
                </c:pt>
                <c:pt idx="36188">
                  <c:v>36.186999999999998</c:v>
                </c:pt>
                <c:pt idx="36189">
                  <c:v>36.188000000000002</c:v>
                </c:pt>
                <c:pt idx="36190">
                  <c:v>36.189</c:v>
                </c:pt>
                <c:pt idx="36191">
                  <c:v>36.19</c:v>
                </c:pt>
                <c:pt idx="36192">
                  <c:v>36.191000000000003</c:v>
                </c:pt>
                <c:pt idx="36193">
                  <c:v>36.192</c:v>
                </c:pt>
                <c:pt idx="36194">
                  <c:v>36.192999999999998</c:v>
                </c:pt>
                <c:pt idx="36195">
                  <c:v>36.194000000000003</c:v>
                </c:pt>
                <c:pt idx="36196">
                  <c:v>36.195</c:v>
                </c:pt>
                <c:pt idx="36197">
                  <c:v>36.195999999999998</c:v>
                </c:pt>
                <c:pt idx="36198">
                  <c:v>36.197000000000003</c:v>
                </c:pt>
                <c:pt idx="36199">
                  <c:v>36.198</c:v>
                </c:pt>
                <c:pt idx="36200">
                  <c:v>36.198999999999998</c:v>
                </c:pt>
                <c:pt idx="36201">
                  <c:v>36.200000000000003</c:v>
                </c:pt>
                <c:pt idx="36202">
                  <c:v>36.201000000000001</c:v>
                </c:pt>
                <c:pt idx="36203">
                  <c:v>36.201999999999998</c:v>
                </c:pt>
                <c:pt idx="36204">
                  <c:v>36.203000000000003</c:v>
                </c:pt>
                <c:pt idx="36205">
                  <c:v>36.204000000000001</c:v>
                </c:pt>
                <c:pt idx="36206">
                  <c:v>36.204999999999998</c:v>
                </c:pt>
                <c:pt idx="36207">
                  <c:v>36.206000000000003</c:v>
                </c:pt>
                <c:pt idx="36208">
                  <c:v>36.207000000000001</c:v>
                </c:pt>
                <c:pt idx="36209">
                  <c:v>36.207999999999998</c:v>
                </c:pt>
                <c:pt idx="36210">
                  <c:v>36.209000000000003</c:v>
                </c:pt>
                <c:pt idx="36211">
                  <c:v>36.21</c:v>
                </c:pt>
                <c:pt idx="36212">
                  <c:v>36.210999999999999</c:v>
                </c:pt>
                <c:pt idx="36213">
                  <c:v>36.212000000000003</c:v>
                </c:pt>
                <c:pt idx="36214">
                  <c:v>36.213000000000001</c:v>
                </c:pt>
                <c:pt idx="36215">
                  <c:v>36.213999999999999</c:v>
                </c:pt>
                <c:pt idx="36216">
                  <c:v>36.215000000000003</c:v>
                </c:pt>
                <c:pt idx="36217">
                  <c:v>36.216000000000001</c:v>
                </c:pt>
                <c:pt idx="36218">
                  <c:v>36.216999999999999</c:v>
                </c:pt>
                <c:pt idx="36219">
                  <c:v>36.218000000000004</c:v>
                </c:pt>
                <c:pt idx="36220">
                  <c:v>36.219000000000001</c:v>
                </c:pt>
                <c:pt idx="36221">
                  <c:v>36.22</c:v>
                </c:pt>
                <c:pt idx="36222">
                  <c:v>36.220999999999997</c:v>
                </c:pt>
                <c:pt idx="36223">
                  <c:v>36.222000000000001</c:v>
                </c:pt>
                <c:pt idx="36224">
                  <c:v>36.222999999999999</c:v>
                </c:pt>
                <c:pt idx="36225">
                  <c:v>36.223999999999997</c:v>
                </c:pt>
                <c:pt idx="36226">
                  <c:v>36.225000000000001</c:v>
                </c:pt>
                <c:pt idx="36227">
                  <c:v>36.225999999999999</c:v>
                </c:pt>
                <c:pt idx="36228">
                  <c:v>36.226999999999997</c:v>
                </c:pt>
                <c:pt idx="36229">
                  <c:v>36.228000000000002</c:v>
                </c:pt>
                <c:pt idx="36230">
                  <c:v>36.228999999999999</c:v>
                </c:pt>
                <c:pt idx="36231">
                  <c:v>36.229999999999997</c:v>
                </c:pt>
                <c:pt idx="36232">
                  <c:v>36.231000000000002</c:v>
                </c:pt>
                <c:pt idx="36233">
                  <c:v>36.231999999999999</c:v>
                </c:pt>
                <c:pt idx="36234">
                  <c:v>36.232999999999997</c:v>
                </c:pt>
                <c:pt idx="36235">
                  <c:v>36.234000000000002</c:v>
                </c:pt>
                <c:pt idx="36236">
                  <c:v>36.234999999999999</c:v>
                </c:pt>
                <c:pt idx="36237">
                  <c:v>36.235999999999997</c:v>
                </c:pt>
                <c:pt idx="36238">
                  <c:v>36.237000000000002</c:v>
                </c:pt>
                <c:pt idx="36239">
                  <c:v>36.238</c:v>
                </c:pt>
                <c:pt idx="36240">
                  <c:v>36.238999999999997</c:v>
                </c:pt>
                <c:pt idx="36241">
                  <c:v>36.24</c:v>
                </c:pt>
                <c:pt idx="36242">
                  <c:v>36.241</c:v>
                </c:pt>
                <c:pt idx="36243">
                  <c:v>36.241999999999997</c:v>
                </c:pt>
                <c:pt idx="36244">
                  <c:v>36.243000000000002</c:v>
                </c:pt>
                <c:pt idx="36245">
                  <c:v>36.244</c:v>
                </c:pt>
                <c:pt idx="36246">
                  <c:v>36.244999999999997</c:v>
                </c:pt>
                <c:pt idx="36247">
                  <c:v>36.246000000000002</c:v>
                </c:pt>
                <c:pt idx="36248">
                  <c:v>36.247</c:v>
                </c:pt>
                <c:pt idx="36249">
                  <c:v>36.247999999999998</c:v>
                </c:pt>
                <c:pt idx="36250">
                  <c:v>36.249000000000002</c:v>
                </c:pt>
                <c:pt idx="36251">
                  <c:v>36.25</c:v>
                </c:pt>
                <c:pt idx="36252">
                  <c:v>36.250999999999998</c:v>
                </c:pt>
                <c:pt idx="36253">
                  <c:v>36.252000000000002</c:v>
                </c:pt>
                <c:pt idx="36254">
                  <c:v>36.253</c:v>
                </c:pt>
                <c:pt idx="36255">
                  <c:v>36.253999999999998</c:v>
                </c:pt>
                <c:pt idx="36256">
                  <c:v>36.255000000000003</c:v>
                </c:pt>
                <c:pt idx="36257">
                  <c:v>36.256</c:v>
                </c:pt>
                <c:pt idx="36258">
                  <c:v>36.256999999999998</c:v>
                </c:pt>
                <c:pt idx="36259">
                  <c:v>36.258000000000003</c:v>
                </c:pt>
                <c:pt idx="36260">
                  <c:v>36.259</c:v>
                </c:pt>
                <c:pt idx="36261">
                  <c:v>36.26</c:v>
                </c:pt>
                <c:pt idx="36262">
                  <c:v>36.261000000000003</c:v>
                </c:pt>
                <c:pt idx="36263">
                  <c:v>36.262</c:v>
                </c:pt>
                <c:pt idx="36264">
                  <c:v>36.262999999999998</c:v>
                </c:pt>
                <c:pt idx="36265">
                  <c:v>36.264000000000003</c:v>
                </c:pt>
                <c:pt idx="36266">
                  <c:v>36.265000000000001</c:v>
                </c:pt>
                <c:pt idx="36267">
                  <c:v>36.265999999999998</c:v>
                </c:pt>
                <c:pt idx="36268">
                  <c:v>36.267000000000003</c:v>
                </c:pt>
                <c:pt idx="36269">
                  <c:v>36.268000000000001</c:v>
                </c:pt>
                <c:pt idx="36270">
                  <c:v>36.268999999999998</c:v>
                </c:pt>
                <c:pt idx="36271">
                  <c:v>36.270000000000003</c:v>
                </c:pt>
                <c:pt idx="36272">
                  <c:v>36.271000000000001</c:v>
                </c:pt>
                <c:pt idx="36273">
                  <c:v>36.271999999999998</c:v>
                </c:pt>
                <c:pt idx="36274">
                  <c:v>36.273000000000003</c:v>
                </c:pt>
                <c:pt idx="36275">
                  <c:v>36.274000000000001</c:v>
                </c:pt>
                <c:pt idx="36276">
                  <c:v>36.274999999999999</c:v>
                </c:pt>
                <c:pt idx="36277">
                  <c:v>36.276000000000003</c:v>
                </c:pt>
                <c:pt idx="36278">
                  <c:v>36.277000000000001</c:v>
                </c:pt>
                <c:pt idx="36279">
                  <c:v>36.277999999999999</c:v>
                </c:pt>
                <c:pt idx="36280">
                  <c:v>36.279000000000003</c:v>
                </c:pt>
                <c:pt idx="36281">
                  <c:v>36.28</c:v>
                </c:pt>
                <c:pt idx="36282">
                  <c:v>36.280999999999999</c:v>
                </c:pt>
                <c:pt idx="36283">
                  <c:v>36.281999999999996</c:v>
                </c:pt>
                <c:pt idx="36284">
                  <c:v>36.283000000000001</c:v>
                </c:pt>
                <c:pt idx="36285">
                  <c:v>36.283999999999999</c:v>
                </c:pt>
                <c:pt idx="36286">
                  <c:v>36.284999999999997</c:v>
                </c:pt>
                <c:pt idx="36287">
                  <c:v>36.286000000000001</c:v>
                </c:pt>
                <c:pt idx="36288">
                  <c:v>36.286999999999999</c:v>
                </c:pt>
                <c:pt idx="36289">
                  <c:v>36.287999999999997</c:v>
                </c:pt>
                <c:pt idx="36290">
                  <c:v>36.289000000000001</c:v>
                </c:pt>
                <c:pt idx="36291">
                  <c:v>36.29</c:v>
                </c:pt>
                <c:pt idx="36292">
                  <c:v>36.290999999999997</c:v>
                </c:pt>
                <c:pt idx="36293">
                  <c:v>36.292000000000002</c:v>
                </c:pt>
                <c:pt idx="36294">
                  <c:v>36.292999999999999</c:v>
                </c:pt>
                <c:pt idx="36295">
                  <c:v>36.293999999999997</c:v>
                </c:pt>
                <c:pt idx="36296">
                  <c:v>36.295000000000002</c:v>
                </c:pt>
                <c:pt idx="36297">
                  <c:v>36.295999999999999</c:v>
                </c:pt>
                <c:pt idx="36298">
                  <c:v>36.296999999999997</c:v>
                </c:pt>
                <c:pt idx="36299">
                  <c:v>36.298000000000002</c:v>
                </c:pt>
                <c:pt idx="36300">
                  <c:v>36.298999999999999</c:v>
                </c:pt>
                <c:pt idx="36301">
                  <c:v>36.299999999999997</c:v>
                </c:pt>
                <c:pt idx="36302">
                  <c:v>36.301000000000002</c:v>
                </c:pt>
                <c:pt idx="36303">
                  <c:v>36.302</c:v>
                </c:pt>
                <c:pt idx="36304">
                  <c:v>36.302999999999997</c:v>
                </c:pt>
                <c:pt idx="36305">
                  <c:v>36.304000000000002</c:v>
                </c:pt>
                <c:pt idx="36306">
                  <c:v>36.305</c:v>
                </c:pt>
                <c:pt idx="36307">
                  <c:v>36.305999999999997</c:v>
                </c:pt>
                <c:pt idx="36308">
                  <c:v>36.307000000000002</c:v>
                </c:pt>
                <c:pt idx="36309">
                  <c:v>36.308</c:v>
                </c:pt>
                <c:pt idx="36310">
                  <c:v>36.308999999999997</c:v>
                </c:pt>
                <c:pt idx="36311">
                  <c:v>36.31</c:v>
                </c:pt>
                <c:pt idx="36312">
                  <c:v>36.311</c:v>
                </c:pt>
                <c:pt idx="36313">
                  <c:v>36.311999999999998</c:v>
                </c:pt>
                <c:pt idx="36314">
                  <c:v>36.313000000000002</c:v>
                </c:pt>
                <c:pt idx="36315">
                  <c:v>36.314</c:v>
                </c:pt>
                <c:pt idx="36316">
                  <c:v>36.314999999999998</c:v>
                </c:pt>
                <c:pt idx="36317">
                  <c:v>36.316000000000003</c:v>
                </c:pt>
                <c:pt idx="36318">
                  <c:v>36.317</c:v>
                </c:pt>
                <c:pt idx="36319">
                  <c:v>36.317999999999998</c:v>
                </c:pt>
                <c:pt idx="36320">
                  <c:v>36.319000000000003</c:v>
                </c:pt>
                <c:pt idx="36321">
                  <c:v>36.32</c:v>
                </c:pt>
                <c:pt idx="36322">
                  <c:v>36.320999999999998</c:v>
                </c:pt>
                <c:pt idx="36323">
                  <c:v>36.322000000000003</c:v>
                </c:pt>
                <c:pt idx="36324">
                  <c:v>36.323</c:v>
                </c:pt>
                <c:pt idx="36325">
                  <c:v>36.323999999999998</c:v>
                </c:pt>
                <c:pt idx="36326">
                  <c:v>36.325000000000003</c:v>
                </c:pt>
                <c:pt idx="36327">
                  <c:v>36.326000000000001</c:v>
                </c:pt>
                <c:pt idx="36328">
                  <c:v>36.326999999999998</c:v>
                </c:pt>
                <c:pt idx="36329">
                  <c:v>36.328000000000003</c:v>
                </c:pt>
                <c:pt idx="36330">
                  <c:v>36.329000000000001</c:v>
                </c:pt>
                <c:pt idx="36331">
                  <c:v>36.33</c:v>
                </c:pt>
                <c:pt idx="36332">
                  <c:v>36.331000000000003</c:v>
                </c:pt>
                <c:pt idx="36333">
                  <c:v>36.332000000000001</c:v>
                </c:pt>
                <c:pt idx="36334">
                  <c:v>36.332999999999998</c:v>
                </c:pt>
                <c:pt idx="36335">
                  <c:v>36.334000000000003</c:v>
                </c:pt>
                <c:pt idx="36336">
                  <c:v>36.335000000000001</c:v>
                </c:pt>
                <c:pt idx="36337">
                  <c:v>36.335999999999999</c:v>
                </c:pt>
                <c:pt idx="36338">
                  <c:v>36.337000000000003</c:v>
                </c:pt>
                <c:pt idx="36339">
                  <c:v>36.338000000000001</c:v>
                </c:pt>
                <c:pt idx="36340">
                  <c:v>36.338999999999999</c:v>
                </c:pt>
                <c:pt idx="36341">
                  <c:v>36.340000000000003</c:v>
                </c:pt>
                <c:pt idx="36342">
                  <c:v>36.341000000000001</c:v>
                </c:pt>
                <c:pt idx="36343">
                  <c:v>36.341999999999999</c:v>
                </c:pt>
                <c:pt idx="36344">
                  <c:v>36.343000000000004</c:v>
                </c:pt>
                <c:pt idx="36345">
                  <c:v>36.344000000000001</c:v>
                </c:pt>
                <c:pt idx="36346">
                  <c:v>36.344999999999999</c:v>
                </c:pt>
                <c:pt idx="36347">
                  <c:v>36.345999999999997</c:v>
                </c:pt>
                <c:pt idx="36348">
                  <c:v>36.347000000000001</c:v>
                </c:pt>
                <c:pt idx="36349">
                  <c:v>36.347999999999999</c:v>
                </c:pt>
                <c:pt idx="36350">
                  <c:v>36.348999999999997</c:v>
                </c:pt>
                <c:pt idx="36351">
                  <c:v>36.35</c:v>
                </c:pt>
                <c:pt idx="36352">
                  <c:v>36.350999999999999</c:v>
                </c:pt>
                <c:pt idx="36353">
                  <c:v>36.351999999999997</c:v>
                </c:pt>
                <c:pt idx="36354">
                  <c:v>36.353000000000002</c:v>
                </c:pt>
                <c:pt idx="36355">
                  <c:v>36.353999999999999</c:v>
                </c:pt>
                <c:pt idx="36356">
                  <c:v>36.354999999999997</c:v>
                </c:pt>
                <c:pt idx="36357">
                  <c:v>36.356000000000002</c:v>
                </c:pt>
                <c:pt idx="36358">
                  <c:v>36.356999999999999</c:v>
                </c:pt>
                <c:pt idx="36359">
                  <c:v>36.357999999999997</c:v>
                </c:pt>
                <c:pt idx="36360">
                  <c:v>36.359000000000002</c:v>
                </c:pt>
                <c:pt idx="36361">
                  <c:v>36.36</c:v>
                </c:pt>
                <c:pt idx="36362">
                  <c:v>36.360999999999997</c:v>
                </c:pt>
                <c:pt idx="36363">
                  <c:v>36.362000000000002</c:v>
                </c:pt>
                <c:pt idx="36364">
                  <c:v>36.363</c:v>
                </c:pt>
                <c:pt idx="36365">
                  <c:v>36.363999999999997</c:v>
                </c:pt>
                <c:pt idx="36366">
                  <c:v>36.365000000000002</c:v>
                </c:pt>
                <c:pt idx="36367">
                  <c:v>36.366</c:v>
                </c:pt>
                <c:pt idx="36368">
                  <c:v>36.366999999999997</c:v>
                </c:pt>
                <c:pt idx="36369">
                  <c:v>36.368000000000002</c:v>
                </c:pt>
                <c:pt idx="36370">
                  <c:v>36.369</c:v>
                </c:pt>
                <c:pt idx="36371">
                  <c:v>36.369999999999997</c:v>
                </c:pt>
                <c:pt idx="36372">
                  <c:v>36.371000000000002</c:v>
                </c:pt>
                <c:pt idx="36373">
                  <c:v>36.372</c:v>
                </c:pt>
                <c:pt idx="36374">
                  <c:v>36.372999999999998</c:v>
                </c:pt>
                <c:pt idx="36375">
                  <c:v>36.374000000000002</c:v>
                </c:pt>
                <c:pt idx="36376">
                  <c:v>36.375</c:v>
                </c:pt>
                <c:pt idx="36377">
                  <c:v>36.375999999999998</c:v>
                </c:pt>
                <c:pt idx="36378">
                  <c:v>36.377000000000002</c:v>
                </c:pt>
                <c:pt idx="36379">
                  <c:v>36.378</c:v>
                </c:pt>
                <c:pt idx="36380">
                  <c:v>36.378999999999998</c:v>
                </c:pt>
                <c:pt idx="36381">
                  <c:v>36.380000000000003</c:v>
                </c:pt>
                <c:pt idx="36382">
                  <c:v>36.381</c:v>
                </c:pt>
                <c:pt idx="36383">
                  <c:v>36.381999999999998</c:v>
                </c:pt>
                <c:pt idx="36384">
                  <c:v>36.383000000000003</c:v>
                </c:pt>
                <c:pt idx="36385">
                  <c:v>36.384</c:v>
                </c:pt>
                <c:pt idx="36386">
                  <c:v>36.384999999999998</c:v>
                </c:pt>
                <c:pt idx="36387">
                  <c:v>36.386000000000003</c:v>
                </c:pt>
                <c:pt idx="36388">
                  <c:v>36.387</c:v>
                </c:pt>
                <c:pt idx="36389">
                  <c:v>36.387999999999998</c:v>
                </c:pt>
                <c:pt idx="36390">
                  <c:v>36.389000000000003</c:v>
                </c:pt>
                <c:pt idx="36391">
                  <c:v>36.39</c:v>
                </c:pt>
                <c:pt idx="36392">
                  <c:v>36.390999999999998</c:v>
                </c:pt>
                <c:pt idx="36393">
                  <c:v>36.392000000000003</c:v>
                </c:pt>
                <c:pt idx="36394">
                  <c:v>36.393000000000001</c:v>
                </c:pt>
                <c:pt idx="36395">
                  <c:v>36.393999999999998</c:v>
                </c:pt>
                <c:pt idx="36396">
                  <c:v>36.395000000000003</c:v>
                </c:pt>
                <c:pt idx="36397">
                  <c:v>36.396000000000001</c:v>
                </c:pt>
                <c:pt idx="36398">
                  <c:v>36.396999999999998</c:v>
                </c:pt>
                <c:pt idx="36399">
                  <c:v>36.398000000000003</c:v>
                </c:pt>
                <c:pt idx="36400">
                  <c:v>36.399000000000001</c:v>
                </c:pt>
                <c:pt idx="36401">
                  <c:v>36.4</c:v>
                </c:pt>
                <c:pt idx="36402">
                  <c:v>36.401000000000003</c:v>
                </c:pt>
                <c:pt idx="36403">
                  <c:v>36.402000000000001</c:v>
                </c:pt>
                <c:pt idx="36404">
                  <c:v>36.402999999999999</c:v>
                </c:pt>
                <c:pt idx="36405">
                  <c:v>36.404000000000003</c:v>
                </c:pt>
                <c:pt idx="36406">
                  <c:v>36.405000000000001</c:v>
                </c:pt>
                <c:pt idx="36407">
                  <c:v>36.405999999999999</c:v>
                </c:pt>
                <c:pt idx="36408">
                  <c:v>36.406999999999996</c:v>
                </c:pt>
                <c:pt idx="36409">
                  <c:v>36.408000000000001</c:v>
                </c:pt>
                <c:pt idx="36410">
                  <c:v>36.408999999999999</c:v>
                </c:pt>
                <c:pt idx="36411">
                  <c:v>36.409999999999997</c:v>
                </c:pt>
                <c:pt idx="36412">
                  <c:v>36.411000000000001</c:v>
                </c:pt>
                <c:pt idx="36413">
                  <c:v>36.411999999999999</c:v>
                </c:pt>
                <c:pt idx="36414">
                  <c:v>36.412999999999997</c:v>
                </c:pt>
                <c:pt idx="36415">
                  <c:v>36.414000000000001</c:v>
                </c:pt>
                <c:pt idx="36416">
                  <c:v>36.414999999999999</c:v>
                </c:pt>
                <c:pt idx="36417">
                  <c:v>36.415999999999997</c:v>
                </c:pt>
                <c:pt idx="36418">
                  <c:v>36.417000000000002</c:v>
                </c:pt>
                <c:pt idx="36419">
                  <c:v>36.417999999999999</c:v>
                </c:pt>
                <c:pt idx="36420">
                  <c:v>36.418999999999997</c:v>
                </c:pt>
                <c:pt idx="36421">
                  <c:v>36.42</c:v>
                </c:pt>
                <c:pt idx="36422">
                  <c:v>36.420999999999999</c:v>
                </c:pt>
                <c:pt idx="36423">
                  <c:v>36.421999999999997</c:v>
                </c:pt>
                <c:pt idx="36424">
                  <c:v>36.423000000000002</c:v>
                </c:pt>
                <c:pt idx="36425">
                  <c:v>36.423999999999999</c:v>
                </c:pt>
                <c:pt idx="36426">
                  <c:v>36.424999999999997</c:v>
                </c:pt>
                <c:pt idx="36427">
                  <c:v>36.426000000000002</c:v>
                </c:pt>
                <c:pt idx="36428">
                  <c:v>36.427</c:v>
                </c:pt>
                <c:pt idx="36429">
                  <c:v>36.427999999999997</c:v>
                </c:pt>
                <c:pt idx="36430">
                  <c:v>36.429000000000002</c:v>
                </c:pt>
                <c:pt idx="36431">
                  <c:v>36.43</c:v>
                </c:pt>
                <c:pt idx="36432">
                  <c:v>36.430999999999997</c:v>
                </c:pt>
                <c:pt idx="36433">
                  <c:v>36.432000000000002</c:v>
                </c:pt>
                <c:pt idx="36434">
                  <c:v>36.433</c:v>
                </c:pt>
                <c:pt idx="36435">
                  <c:v>36.433999999999997</c:v>
                </c:pt>
                <c:pt idx="36436">
                  <c:v>36.435000000000002</c:v>
                </c:pt>
                <c:pt idx="36437">
                  <c:v>36.436</c:v>
                </c:pt>
                <c:pt idx="36438">
                  <c:v>36.436999999999998</c:v>
                </c:pt>
                <c:pt idx="36439">
                  <c:v>36.438000000000002</c:v>
                </c:pt>
                <c:pt idx="36440">
                  <c:v>36.439</c:v>
                </c:pt>
                <c:pt idx="36441">
                  <c:v>36.44</c:v>
                </c:pt>
                <c:pt idx="36442">
                  <c:v>36.441000000000003</c:v>
                </c:pt>
                <c:pt idx="36443">
                  <c:v>36.442</c:v>
                </c:pt>
                <c:pt idx="36444">
                  <c:v>36.442999999999998</c:v>
                </c:pt>
                <c:pt idx="36445">
                  <c:v>36.444000000000003</c:v>
                </c:pt>
                <c:pt idx="36446">
                  <c:v>36.445</c:v>
                </c:pt>
                <c:pt idx="36447">
                  <c:v>36.445999999999998</c:v>
                </c:pt>
                <c:pt idx="36448">
                  <c:v>36.447000000000003</c:v>
                </c:pt>
                <c:pt idx="36449">
                  <c:v>36.448</c:v>
                </c:pt>
                <c:pt idx="36450">
                  <c:v>36.448999999999998</c:v>
                </c:pt>
                <c:pt idx="36451">
                  <c:v>36.450000000000003</c:v>
                </c:pt>
                <c:pt idx="36452">
                  <c:v>36.451000000000001</c:v>
                </c:pt>
                <c:pt idx="36453">
                  <c:v>36.451999999999998</c:v>
                </c:pt>
                <c:pt idx="36454">
                  <c:v>36.453000000000003</c:v>
                </c:pt>
                <c:pt idx="36455">
                  <c:v>36.454000000000001</c:v>
                </c:pt>
                <c:pt idx="36456">
                  <c:v>36.454999999999998</c:v>
                </c:pt>
                <c:pt idx="36457">
                  <c:v>36.456000000000003</c:v>
                </c:pt>
                <c:pt idx="36458">
                  <c:v>36.457000000000001</c:v>
                </c:pt>
                <c:pt idx="36459">
                  <c:v>36.457999999999998</c:v>
                </c:pt>
                <c:pt idx="36460">
                  <c:v>36.459000000000003</c:v>
                </c:pt>
                <c:pt idx="36461">
                  <c:v>36.46</c:v>
                </c:pt>
                <c:pt idx="36462">
                  <c:v>36.460999999999999</c:v>
                </c:pt>
                <c:pt idx="36463">
                  <c:v>36.462000000000003</c:v>
                </c:pt>
                <c:pt idx="36464">
                  <c:v>36.463000000000001</c:v>
                </c:pt>
                <c:pt idx="36465">
                  <c:v>36.463999999999999</c:v>
                </c:pt>
                <c:pt idx="36466">
                  <c:v>36.465000000000003</c:v>
                </c:pt>
                <c:pt idx="36467">
                  <c:v>36.466000000000001</c:v>
                </c:pt>
                <c:pt idx="36468">
                  <c:v>36.466999999999999</c:v>
                </c:pt>
                <c:pt idx="36469">
                  <c:v>36.468000000000004</c:v>
                </c:pt>
                <c:pt idx="36470">
                  <c:v>36.469000000000001</c:v>
                </c:pt>
                <c:pt idx="36471">
                  <c:v>36.47</c:v>
                </c:pt>
                <c:pt idx="36472">
                  <c:v>36.470999999999997</c:v>
                </c:pt>
                <c:pt idx="36473">
                  <c:v>36.472000000000001</c:v>
                </c:pt>
                <c:pt idx="36474">
                  <c:v>36.472999999999999</c:v>
                </c:pt>
                <c:pt idx="36475">
                  <c:v>36.473999999999997</c:v>
                </c:pt>
                <c:pt idx="36476">
                  <c:v>36.475000000000001</c:v>
                </c:pt>
                <c:pt idx="36477">
                  <c:v>36.475999999999999</c:v>
                </c:pt>
                <c:pt idx="36478">
                  <c:v>36.476999999999997</c:v>
                </c:pt>
                <c:pt idx="36479">
                  <c:v>36.478000000000002</c:v>
                </c:pt>
                <c:pt idx="36480">
                  <c:v>36.478999999999999</c:v>
                </c:pt>
                <c:pt idx="36481">
                  <c:v>36.479999999999997</c:v>
                </c:pt>
                <c:pt idx="36482">
                  <c:v>36.481000000000002</c:v>
                </c:pt>
                <c:pt idx="36483">
                  <c:v>36.481999999999999</c:v>
                </c:pt>
                <c:pt idx="36484">
                  <c:v>36.482999999999997</c:v>
                </c:pt>
                <c:pt idx="36485">
                  <c:v>36.484000000000002</c:v>
                </c:pt>
                <c:pt idx="36486">
                  <c:v>36.484999999999999</c:v>
                </c:pt>
                <c:pt idx="36487">
                  <c:v>36.485999999999997</c:v>
                </c:pt>
                <c:pt idx="36488">
                  <c:v>36.487000000000002</c:v>
                </c:pt>
                <c:pt idx="36489">
                  <c:v>36.488</c:v>
                </c:pt>
                <c:pt idx="36490">
                  <c:v>36.488999999999997</c:v>
                </c:pt>
                <c:pt idx="36491">
                  <c:v>36.49</c:v>
                </c:pt>
                <c:pt idx="36492">
                  <c:v>36.491</c:v>
                </c:pt>
                <c:pt idx="36493">
                  <c:v>36.491999999999997</c:v>
                </c:pt>
                <c:pt idx="36494">
                  <c:v>36.493000000000002</c:v>
                </c:pt>
                <c:pt idx="36495">
                  <c:v>36.494</c:v>
                </c:pt>
                <c:pt idx="36496">
                  <c:v>36.494999999999997</c:v>
                </c:pt>
                <c:pt idx="36497">
                  <c:v>36.496000000000002</c:v>
                </c:pt>
                <c:pt idx="36498">
                  <c:v>36.497</c:v>
                </c:pt>
                <c:pt idx="36499">
                  <c:v>36.497999999999998</c:v>
                </c:pt>
                <c:pt idx="36500">
                  <c:v>36.499000000000002</c:v>
                </c:pt>
                <c:pt idx="36501">
                  <c:v>36.5</c:v>
                </c:pt>
                <c:pt idx="36502">
                  <c:v>36.500999999999998</c:v>
                </c:pt>
                <c:pt idx="36503">
                  <c:v>36.502000000000002</c:v>
                </c:pt>
                <c:pt idx="36504">
                  <c:v>36.503</c:v>
                </c:pt>
                <c:pt idx="36505">
                  <c:v>36.503999999999998</c:v>
                </c:pt>
                <c:pt idx="36506">
                  <c:v>36.505000000000003</c:v>
                </c:pt>
                <c:pt idx="36507">
                  <c:v>36.506</c:v>
                </c:pt>
                <c:pt idx="36508">
                  <c:v>36.506999999999998</c:v>
                </c:pt>
                <c:pt idx="36509">
                  <c:v>36.508000000000003</c:v>
                </c:pt>
                <c:pt idx="36510">
                  <c:v>36.509</c:v>
                </c:pt>
                <c:pt idx="36511">
                  <c:v>36.51</c:v>
                </c:pt>
                <c:pt idx="36512">
                  <c:v>36.511000000000003</c:v>
                </c:pt>
                <c:pt idx="36513">
                  <c:v>36.512</c:v>
                </c:pt>
                <c:pt idx="36514">
                  <c:v>36.512999999999998</c:v>
                </c:pt>
                <c:pt idx="36515">
                  <c:v>36.514000000000003</c:v>
                </c:pt>
                <c:pt idx="36516">
                  <c:v>36.515000000000001</c:v>
                </c:pt>
                <c:pt idx="36517">
                  <c:v>36.515999999999998</c:v>
                </c:pt>
                <c:pt idx="36518">
                  <c:v>36.517000000000003</c:v>
                </c:pt>
                <c:pt idx="36519">
                  <c:v>36.518000000000001</c:v>
                </c:pt>
                <c:pt idx="36520">
                  <c:v>36.518999999999998</c:v>
                </c:pt>
                <c:pt idx="36521">
                  <c:v>36.520000000000003</c:v>
                </c:pt>
                <c:pt idx="36522">
                  <c:v>36.521000000000001</c:v>
                </c:pt>
                <c:pt idx="36523">
                  <c:v>36.521999999999998</c:v>
                </c:pt>
                <c:pt idx="36524">
                  <c:v>36.523000000000003</c:v>
                </c:pt>
                <c:pt idx="36525">
                  <c:v>36.524000000000001</c:v>
                </c:pt>
                <c:pt idx="36526">
                  <c:v>36.524999999999999</c:v>
                </c:pt>
                <c:pt idx="36527">
                  <c:v>36.526000000000003</c:v>
                </c:pt>
                <c:pt idx="36528">
                  <c:v>36.527000000000001</c:v>
                </c:pt>
                <c:pt idx="36529">
                  <c:v>36.527999999999999</c:v>
                </c:pt>
                <c:pt idx="36530">
                  <c:v>36.529000000000003</c:v>
                </c:pt>
                <c:pt idx="36531">
                  <c:v>36.53</c:v>
                </c:pt>
                <c:pt idx="36532">
                  <c:v>36.530999999999999</c:v>
                </c:pt>
                <c:pt idx="36533">
                  <c:v>36.531999999999996</c:v>
                </c:pt>
                <c:pt idx="36534">
                  <c:v>36.533000000000001</c:v>
                </c:pt>
                <c:pt idx="36535">
                  <c:v>36.533999999999999</c:v>
                </c:pt>
                <c:pt idx="36536">
                  <c:v>36.534999999999997</c:v>
                </c:pt>
                <c:pt idx="36537">
                  <c:v>36.536000000000001</c:v>
                </c:pt>
                <c:pt idx="36538">
                  <c:v>36.536999999999999</c:v>
                </c:pt>
                <c:pt idx="36539">
                  <c:v>36.537999999999997</c:v>
                </c:pt>
                <c:pt idx="36540">
                  <c:v>36.539000000000001</c:v>
                </c:pt>
                <c:pt idx="36541">
                  <c:v>36.54</c:v>
                </c:pt>
                <c:pt idx="36542">
                  <c:v>36.540999999999997</c:v>
                </c:pt>
                <c:pt idx="36543">
                  <c:v>36.542000000000002</c:v>
                </c:pt>
                <c:pt idx="36544">
                  <c:v>36.542999999999999</c:v>
                </c:pt>
                <c:pt idx="36545">
                  <c:v>36.543999999999997</c:v>
                </c:pt>
                <c:pt idx="36546">
                  <c:v>36.545000000000002</c:v>
                </c:pt>
                <c:pt idx="36547">
                  <c:v>36.545999999999999</c:v>
                </c:pt>
                <c:pt idx="36548">
                  <c:v>36.546999999999997</c:v>
                </c:pt>
                <c:pt idx="36549">
                  <c:v>36.548000000000002</c:v>
                </c:pt>
                <c:pt idx="36550">
                  <c:v>36.548999999999999</c:v>
                </c:pt>
                <c:pt idx="36551">
                  <c:v>36.549999999999997</c:v>
                </c:pt>
                <c:pt idx="36552">
                  <c:v>36.551000000000002</c:v>
                </c:pt>
                <c:pt idx="36553">
                  <c:v>36.552</c:v>
                </c:pt>
                <c:pt idx="36554">
                  <c:v>36.552999999999997</c:v>
                </c:pt>
                <c:pt idx="36555">
                  <c:v>36.554000000000002</c:v>
                </c:pt>
                <c:pt idx="36556">
                  <c:v>36.555</c:v>
                </c:pt>
                <c:pt idx="36557">
                  <c:v>36.555999999999997</c:v>
                </c:pt>
                <c:pt idx="36558">
                  <c:v>36.557000000000002</c:v>
                </c:pt>
                <c:pt idx="36559">
                  <c:v>36.558</c:v>
                </c:pt>
                <c:pt idx="36560">
                  <c:v>36.558999999999997</c:v>
                </c:pt>
                <c:pt idx="36561">
                  <c:v>36.56</c:v>
                </c:pt>
                <c:pt idx="36562">
                  <c:v>36.561</c:v>
                </c:pt>
                <c:pt idx="36563">
                  <c:v>36.561999999999998</c:v>
                </c:pt>
                <c:pt idx="36564">
                  <c:v>36.563000000000002</c:v>
                </c:pt>
                <c:pt idx="36565">
                  <c:v>36.564</c:v>
                </c:pt>
                <c:pt idx="36566">
                  <c:v>36.564999999999998</c:v>
                </c:pt>
                <c:pt idx="36567">
                  <c:v>36.566000000000003</c:v>
                </c:pt>
                <c:pt idx="36568">
                  <c:v>36.567</c:v>
                </c:pt>
                <c:pt idx="36569">
                  <c:v>36.567999999999998</c:v>
                </c:pt>
                <c:pt idx="36570">
                  <c:v>36.569000000000003</c:v>
                </c:pt>
                <c:pt idx="36571">
                  <c:v>36.57</c:v>
                </c:pt>
                <c:pt idx="36572">
                  <c:v>36.570999999999998</c:v>
                </c:pt>
                <c:pt idx="36573">
                  <c:v>36.572000000000003</c:v>
                </c:pt>
                <c:pt idx="36574">
                  <c:v>36.573</c:v>
                </c:pt>
                <c:pt idx="36575">
                  <c:v>36.573999999999998</c:v>
                </c:pt>
                <c:pt idx="36576">
                  <c:v>36.575000000000003</c:v>
                </c:pt>
                <c:pt idx="36577">
                  <c:v>36.576000000000001</c:v>
                </c:pt>
                <c:pt idx="36578">
                  <c:v>36.576999999999998</c:v>
                </c:pt>
                <c:pt idx="36579">
                  <c:v>36.578000000000003</c:v>
                </c:pt>
                <c:pt idx="36580">
                  <c:v>36.579000000000001</c:v>
                </c:pt>
                <c:pt idx="36581">
                  <c:v>36.58</c:v>
                </c:pt>
                <c:pt idx="36582">
                  <c:v>36.581000000000003</c:v>
                </c:pt>
                <c:pt idx="36583">
                  <c:v>36.582000000000001</c:v>
                </c:pt>
                <c:pt idx="36584">
                  <c:v>36.582999999999998</c:v>
                </c:pt>
                <c:pt idx="36585">
                  <c:v>36.584000000000003</c:v>
                </c:pt>
                <c:pt idx="36586">
                  <c:v>36.585000000000001</c:v>
                </c:pt>
                <c:pt idx="36587">
                  <c:v>36.585999999999999</c:v>
                </c:pt>
                <c:pt idx="36588">
                  <c:v>36.587000000000003</c:v>
                </c:pt>
                <c:pt idx="36589">
                  <c:v>36.588000000000001</c:v>
                </c:pt>
                <c:pt idx="36590">
                  <c:v>36.588999999999999</c:v>
                </c:pt>
                <c:pt idx="36591">
                  <c:v>36.590000000000003</c:v>
                </c:pt>
                <c:pt idx="36592">
                  <c:v>36.591000000000001</c:v>
                </c:pt>
                <c:pt idx="36593">
                  <c:v>36.591999999999999</c:v>
                </c:pt>
                <c:pt idx="36594">
                  <c:v>36.593000000000004</c:v>
                </c:pt>
                <c:pt idx="36595">
                  <c:v>36.594000000000001</c:v>
                </c:pt>
                <c:pt idx="36596">
                  <c:v>36.594999999999999</c:v>
                </c:pt>
                <c:pt idx="36597">
                  <c:v>36.595999999999997</c:v>
                </c:pt>
                <c:pt idx="36598">
                  <c:v>36.597000000000001</c:v>
                </c:pt>
                <c:pt idx="36599">
                  <c:v>36.597999999999999</c:v>
                </c:pt>
                <c:pt idx="36600">
                  <c:v>36.598999999999997</c:v>
                </c:pt>
                <c:pt idx="36601">
                  <c:v>36.6</c:v>
                </c:pt>
                <c:pt idx="36602">
                  <c:v>36.600999999999999</c:v>
                </c:pt>
                <c:pt idx="36603">
                  <c:v>36.601999999999997</c:v>
                </c:pt>
                <c:pt idx="36604">
                  <c:v>36.603000000000002</c:v>
                </c:pt>
                <c:pt idx="36605">
                  <c:v>36.603999999999999</c:v>
                </c:pt>
                <c:pt idx="36606">
                  <c:v>36.604999999999997</c:v>
                </c:pt>
                <c:pt idx="36607">
                  <c:v>36.606000000000002</c:v>
                </c:pt>
                <c:pt idx="36608">
                  <c:v>36.606999999999999</c:v>
                </c:pt>
                <c:pt idx="36609">
                  <c:v>36.607999999999997</c:v>
                </c:pt>
                <c:pt idx="36610">
                  <c:v>36.609000000000002</c:v>
                </c:pt>
                <c:pt idx="36611">
                  <c:v>36.61</c:v>
                </c:pt>
                <c:pt idx="36612">
                  <c:v>36.610999999999997</c:v>
                </c:pt>
                <c:pt idx="36613">
                  <c:v>36.612000000000002</c:v>
                </c:pt>
                <c:pt idx="36614">
                  <c:v>36.613</c:v>
                </c:pt>
                <c:pt idx="36615">
                  <c:v>36.613999999999997</c:v>
                </c:pt>
                <c:pt idx="36616">
                  <c:v>36.615000000000002</c:v>
                </c:pt>
                <c:pt idx="36617">
                  <c:v>36.616</c:v>
                </c:pt>
                <c:pt idx="36618">
                  <c:v>36.616999999999997</c:v>
                </c:pt>
                <c:pt idx="36619">
                  <c:v>36.618000000000002</c:v>
                </c:pt>
                <c:pt idx="36620">
                  <c:v>36.619</c:v>
                </c:pt>
                <c:pt idx="36621">
                  <c:v>36.619999999999997</c:v>
                </c:pt>
                <c:pt idx="36622">
                  <c:v>36.621000000000002</c:v>
                </c:pt>
                <c:pt idx="36623">
                  <c:v>36.622</c:v>
                </c:pt>
                <c:pt idx="36624">
                  <c:v>36.622999999999998</c:v>
                </c:pt>
                <c:pt idx="36625">
                  <c:v>36.624000000000002</c:v>
                </c:pt>
                <c:pt idx="36626">
                  <c:v>36.625</c:v>
                </c:pt>
                <c:pt idx="36627">
                  <c:v>36.625999999999998</c:v>
                </c:pt>
                <c:pt idx="36628">
                  <c:v>36.627000000000002</c:v>
                </c:pt>
                <c:pt idx="36629">
                  <c:v>36.628</c:v>
                </c:pt>
                <c:pt idx="36630">
                  <c:v>36.628999999999998</c:v>
                </c:pt>
                <c:pt idx="36631">
                  <c:v>36.630000000000003</c:v>
                </c:pt>
                <c:pt idx="36632">
                  <c:v>36.631</c:v>
                </c:pt>
                <c:pt idx="36633">
                  <c:v>36.631999999999998</c:v>
                </c:pt>
                <c:pt idx="36634">
                  <c:v>36.633000000000003</c:v>
                </c:pt>
                <c:pt idx="36635">
                  <c:v>36.634</c:v>
                </c:pt>
                <c:pt idx="36636">
                  <c:v>36.634999999999998</c:v>
                </c:pt>
                <c:pt idx="36637">
                  <c:v>36.636000000000003</c:v>
                </c:pt>
                <c:pt idx="36638">
                  <c:v>36.637</c:v>
                </c:pt>
                <c:pt idx="36639">
                  <c:v>36.637999999999998</c:v>
                </c:pt>
                <c:pt idx="36640">
                  <c:v>36.639000000000003</c:v>
                </c:pt>
                <c:pt idx="36641">
                  <c:v>36.64</c:v>
                </c:pt>
                <c:pt idx="36642">
                  <c:v>36.640999999999998</c:v>
                </c:pt>
                <c:pt idx="36643">
                  <c:v>36.642000000000003</c:v>
                </c:pt>
                <c:pt idx="36644">
                  <c:v>36.643000000000001</c:v>
                </c:pt>
                <c:pt idx="36645">
                  <c:v>36.643999999999998</c:v>
                </c:pt>
                <c:pt idx="36646">
                  <c:v>36.645000000000003</c:v>
                </c:pt>
                <c:pt idx="36647">
                  <c:v>36.646000000000001</c:v>
                </c:pt>
                <c:pt idx="36648">
                  <c:v>36.646999999999998</c:v>
                </c:pt>
                <c:pt idx="36649">
                  <c:v>36.648000000000003</c:v>
                </c:pt>
                <c:pt idx="36650">
                  <c:v>36.649000000000001</c:v>
                </c:pt>
                <c:pt idx="36651">
                  <c:v>36.65</c:v>
                </c:pt>
                <c:pt idx="36652">
                  <c:v>36.651000000000003</c:v>
                </c:pt>
                <c:pt idx="36653">
                  <c:v>36.652000000000001</c:v>
                </c:pt>
                <c:pt idx="36654">
                  <c:v>36.652999999999999</c:v>
                </c:pt>
                <c:pt idx="36655">
                  <c:v>36.654000000000003</c:v>
                </c:pt>
                <c:pt idx="36656">
                  <c:v>36.655000000000001</c:v>
                </c:pt>
                <c:pt idx="36657">
                  <c:v>36.655999999999999</c:v>
                </c:pt>
                <c:pt idx="36658">
                  <c:v>36.656999999999996</c:v>
                </c:pt>
                <c:pt idx="36659">
                  <c:v>36.658000000000001</c:v>
                </c:pt>
                <c:pt idx="36660">
                  <c:v>36.658999999999999</c:v>
                </c:pt>
                <c:pt idx="36661">
                  <c:v>36.659999999999997</c:v>
                </c:pt>
                <c:pt idx="36662">
                  <c:v>36.661000000000001</c:v>
                </c:pt>
                <c:pt idx="36663">
                  <c:v>36.661999999999999</c:v>
                </c:pt>
                <c:pt idx="36664">
                  <c:v>36.662999999999997</c:v>
                </c:pt>
                <c:pt idx="36665">
                  <c:v>36.664000000000001</c:v>
                </c:pt>
                <c:pt idx="36666">
                  <c:v>36.664999999999999</c:v>
                </c:pt>
                <c:pt idx="36667">
                  <c:v>36.665999999999997</c:v>
                </c:pt>
                <c:pt idx="36668">
                  <c:v>36.667000000000002</c:v>
                </c:pt>
                <c:pt idx="36669">
                  <c:v>36.667999999999999</c:v>
                </c:pt>
                <c:pt idx="36670">
                  <c:v>36.668999999999997</c:v>
                </c:pt>
                <c:pt idx="36671">
                  <c:v>36.67</c:v>
                </c:pt>
                <c:pt idx="36672">
                  <c:v>36.670999999999999</c:v>
                </c:pt>
                <c:pt idx="36673">
                  <c:v>36.671999999999997</c:v>
                </c:pt>
                <c:pt idx="36674">
                  <c:v>36.673000000000002</c:v>
                </c:pt>
                <c:pt idx="36675">
                  <c:v>36.673999999999999</c:v>
                </c:pt>
                <c:pt idx="36676">
                  <c:v>36.674999999999997</c:v>
                </c:pt>
                <c:pt idx="36677">
                  <c:v>36.676000000000002</c:v>
                </c:pt>
                <c:pt idx="36678">
                  <c:v>36.677</c:v>
                </c:pt>
                <c:pt idx="36679">
                  <c:v>36.677999999999997</c:v>
                </c:pt>
                <c:pt idx="36680">
                  <c:v>36.679000000000002</c:v>
                </c:pt>
                <c:pt idx="36681">
                  <c:v>36.68</c:v>
                </c:pt>
                <c:pt idx="36682">
                  <c:v>36.680999999999997</c:v>
                </c:pt>
                <c:pt idx="36683">
                  <c:v>36.682000000000002</c:v>
                </c:pt>
                <c:pt idx="36684">
                  <c:v>36.683</c:v>
                </c:pt>
                <c:pt idx="36685">
                  <c:v>36.683999999999997</c:v>
                </c:pt>
                <c:pt idx="36686">
                  <c:v>36.685000000000002</c:v>
                </c:pt>
                <c:pt idx="36687">
                  <c:v>36.686</c:v>
                </c:pt>
                <c:pt idx="36688">
                  <c:v>36.686999999999998</c:v>
                </c:pt>
                <c:pt idx="36689">
                  <c:v>36.688000000000002</c:v>
                </c:pt>
                <c:pt idx="36690">
                  <c:v>36.689</c:v>
                </c:pt>
                <c:pt idx="36691">
                  <c:v>36.69</c:v>
                </c:pt>
                <c:pt idx="36692">
                  <c:v>36.691000000000003</c:v>
                </c:pt>
                <c:pt idx="36693">
                  <c:v>36.692</c:v>
                </c:pt>
                <c:pt idx="36694">
                  <c:v>36.692999999999998</c:v>
                </c:pt>
                <c:pt idx="36695">
                  <c:v>36.694000000000003</c:v>
                </c:pt>
                <c:pt idx="36696">
                  <c:v>36.695</c:v>
                </c:pt>
                <c:pt idx="36697">
                  <c:v>36.695999999999998</c:v>
                </c:pt>
                <c:pt idx="36698">
                  <c:v>36.697000000000003</c:v>
                </c:pt>
                <c:pt idx="36699">
                  <c:v>36.698</c:v>
                </c:pt>
                <c:pt idx="36700">
                  <c:v>36.698999999999998</c:v>
                </c:pt>
                <c:pt idx="36701">
                  <c:v>36.700000000000003</c:v>
                </c:pt>
                <c:pt idx="36702">
                  <c:v>36.701000000000001</c:v>
                </c:pt>
                <c:pt idx="36703">
                  <c:v>36.701999999999998</c:v>
                </c:pt>
                <c:pt idx="36704">
                  <c:v>36.703000000000003</c:v>
                </c:pt>
                <c:pt idx="36705">
                  <c:v>36.704000000000001</c:v>
                </c:pt>
                <c:pt idx="36706">
                  <c:v>36.704999999999998</c:v>
                </c:pt>
                <c:pt idx="36707">
                  <c:v>36.706000000000003</c:v>
                </c:pt>
                <c:pt idx="36708">
                  <c:v>36.707000000000001</c:v>
                </c:pt>
                <c:pt idx="36709">
                  <c:v>36.707999999999998</c:v>
                </c:pt>
                <c:pt idx="36710">
                  <c:v>36.709000000000003</c:v>
                </c:pt>
                <c:pt idx="36711">
                  <c:v>36.71</c:v>
                </c:pt>
                <c:pt idx="36712">
                  <c:v>36.710999999999999</c:v>
                </c:pt>
                <c:pt idx="36713">
                  <c:v>36.712000000000003</c:v>
                </c:pt>
                <c:pt idx="36714">
                  <c:v>36.713000000000001</c:v>
                </c:pt>
                <c:pt idx="36715">
                  <c:v>36.713999999999999</c:v>
                </c:pt>
                <c:pt idx="36716">
                  <c:v>36.715000000000003</c:v>
                </c:pt>
                <c:pt idx="36717">
                  <c:v>36.716000000000001</c:v>
                </c:pt>
                <c:pt idx="36718">
                  <c:v>36.716999999999999</c:v>
                </c:pt>
                <c:pt idx="36719">
                  <c:v>36.718000000000004</c:v>
                </c:pt>
                <c:pt idx="36720">
                  <c:v>36.719000000000001</c:v>
                </c:pt>
                <c:pt idx="36721">
                  <c:v>36.72</c:v>
                </c:pt>
                <c:pt idx="36722">
                  <c:v>36.720999999999997</c:v>
                </c:pt>
                <c:pt idx="36723">
                  <c:v>36.722000000000001</c:v>
                </c:pt>
                <c:pt idx="36724">
                  <c:v>36.722999999999999</c:v>
                </c:pt>
                <c:pt idx="36725">
                  <c:v>36.723999999999997</c:v>
                </c:pt>
                <c:pt idx="36726">
                  <c:v>36.725000000000001</c:v>
                </c:pt>
                <c:pt idx="36727">
                  <c:v>36.725999999999999</c:v>
                </c:pt>
                <c:pt idx="36728">
                  <c:v>36.726999999999997</c:v>
                </c:pt>
                <c:pt idx="36729">
                  <c:v>36.728000000000002</c:v>
                </c:pt>
                <c:pt idx="36730">
                  <c:v>36.728999999999999</c:v>
                </c:pt>
                <c:pt idx="36731">
                  <c:v>36.729999999999997</c:v>
                </c:pt>
                <c:pt idx="36732">
                  <c:v>36.731000000000002</c:v>
                </c:pt>
                <c:pt idx="36733">
                  <c:v>36.731999999999999</c:v>
                </c:pt>
                <c:pt idx="36734">
                  <c:v>36.732999999999997</c:v>
                </c:pt>
                <c:pt idx="36735">
                  <c:v>36.734000000000002</c:v>
                </c:pt>
                <c:pt idx="36736">
                  <c:v>36.734999999999999</c:v>
                </c:pt>
                <c:pt idx="36737">
                  <c:v>36.735999999999997</c:v>
                </c:pt>
                <c:pt idx="36738">
                  <c:v>36.737000000000002</c:v>
                </c:pt>
                <c:pt idx="36739">
                  <c:v>36.738</c:v>
                </c:pt>
                <c:pt idx="36740">
                  <c:v>36.738999999999997</c:v>
                </c:pt>
                <c:pt idx="36741">
                  <c:v>36.74</c:v>
                </c:pt>
                <c:pt idx="36742">
                  <c:v>36.741</c:v>
                </c:pt>
                <c:pt idx="36743">
                  <c:v>36.741999999999997</c:v>
                </c:pt>
                <c:pt idx="36744">
                  <c:v>36.743000000000002</c:v>
                </c:pt>
                <c:pt idx="36745">
                  <c:v>36.744</c:v>
                </c:pt>
                <c:pt idx="36746">
                  <c:v>36.744999999999997</c:v>
                </c:pt>
                <c:pt idx="36747">
                  <c:v>36.746000000000002</c:v>
                </c:pt>
                <c:pt idx="36748">
                  <c:v>36.747</c:v>
                </c:pt>
                <c:pt idx="36749">
                  <c:v>36.747999999999998</c:v>
                </c:pt>
                <c:pt idx="36750">
                  <c:v>36.749000000000002</c:v>
                </c:pt>
                <c:pt idx="36751">
                  <c:v>36.75</c:v>
                </c:pt>
                <c:pt idx="36752">
                  <c:v>36.750999999999998</c:v>
                </c:pt>
                <c:pt idx="36753">
                  <c:v>36.752000000000002</c:v>
                </c:pt>
                <c:pt idx="36754">
                  <c:v>36.753</c:v>
                </c:pt>
                <c:pt idx="36755">
                  <c:v>36.753999999999998</c:v>
                </c:pt>
                <c:pt idx="36756">
                  <c:v>36.755000000000003</c:v>
                </c:pt>
                <c:pt idx="36757">
                  <c:v>36.756</c:v>
                </c:pt>
                <c:pt idx="36758">
                  <c:v>36.756999999999998</c:v>
                </c:pt>
                <c:pt idx="36759">
                  <c:v>36.758000000000003</c:v>
                </c:pt>
                <c:pt idx="36760">
                  <c:v>36.759</c:v>
                </c:pt>
                <c:pt idx="36761">
                  <c:v>36.76</c:v>
                </c:pt>
                <c:pt idx="36762">
                  <c:v>36.761000000000003</c:v>
                </c:pt>
                <c:pt idx="36763">
                  <c:v>36.762</c:v>
                </c:pt>
                <c:pt idx="36764">
                  <c:v>36.762999999999998</c:v>
                </c:pt>
                <c:pt idx="36765">
                  <c:v>36.764000000000003</c:v>
                </c:pt>
                <c:pt idx="36766">
                  <c:v>36.765000000000001</c:v>
                </c:pt>
                <c:pt idx="36767">
                  <c:v>36.765999999999998</c:v>
                </c:pt>
                <c:pt idx="36768">
                  <c:v>36.767000000000003</c:v>
                </c:pt>
                <c:pt idx="36769">
                  <c:v>36.768000000000001</c:v>
                </c:pt>
                <c:pt idx="36770">
                  <c:v>36.768999999999998</c:v>
                </c:pt>
                <c:pt idx="36771">
                  <c:v>36.770000000000003</c:v>
                </c:pt>
                <c:pt idx="36772">
                  <c:v>36.771000000000001</c:v>
                </c:pt>
                <c:pt idx="36773">
                  <c:v>36.771999999999998</c:v>
                </c:pt>
                <c:pt idx="36774">
                  <c:v>36.773000000000003</c:v>
                </c:pt>
                <c:pt idx="36775">
                  <c:v>36.774000000000001</c:v>
                </c:pt>
                <c:pt idx="36776">
                  <c:v>36.774999999999999</c:v>
                </c:pt>
                <c:pt idx="36777">
                  <c:v>36.776000000000003</c:v>
                </c:pt>
                <c:pt idx="36778">
                  <c:v>36.777000000000001</c:v>
                </c:pt>
                <c:pt idx="36779">
                  <c:v>36.777999999999999</c:v>
                </c:pt>
                <c:pt idx="36780">
                  <c:v>36.779000000000003</c:v>
                </c:pt>
                <c:pt idx="36781">
                  <c:v>36.78</c:v>
                </c:pt>
                <c:pt idx="36782">
                  <c:v>36.780999999999999</c:v>
                </c:pt>
                <c:pt idx="36783">
                  <c:v>36.781999999999996</c:v>
                </c:pt>
                <c:pt idx="36784">
                  <c:v>36.783000000000001</c:v>
                </c:pt>
                <c:pt idx="36785">
                  <c:v>36.783999999999999</c:v>
                </c:pt>
                <c:pt idx="36786">
                  <c:v>36.784999999999997</c:v>
                </c:pt>
                <c:pt idx="36787">
                  <c:v>36.786000000000001</c:v>
                </c:pt>
                <c:pt idx="36788">
                  <c:v>36.786999999999999</c:v>
                </c:pt>
                <c:pt idx="36789">
                  <c:v>36.787999999999997</c:v>
                </c:pt>
                <c:pt idx="36790">
                  <c:v>36.789000000000001</c:v>
                </c:pt>
                <c:pt idx="36791">
                  <c:v>36.79</c:v>
                </c:pt>
                <c:pt idx="36792">
                  <c:v>36.790999999999997</c:v>
                </c:pt>
                <c:pt idx="36793">
                  <c:v>36.792000000000002</c:v>
                </c:pt>
                <c:pt idx="36794">
                  <c:v>36.792999999999999</c:v>
                </c:pt>
                <c:pt idx="36795">
                  <c:v>36.793999999999997</c:v>
                </c:pt>
                <c:pt idx="36796">
                  <c:v>36.795000000000002</c:v>
                </c:pt>
                <c:pt idx="36797">
                  <c:v>36.795999999999999</c:v>
                </c:pt>
                <c:pt idx="36798">
                  <c:v>36.796999999999997</c:v>
                </c:pt>
                <c:pt idx="36799">
                  <c:v>36.798000000000002</c:v>
                </c:pt>
                <c:pt idx="36800">
                  <c:v>36.798999999999999</c:v>
                </c:pt>
                <c:pt idx="36801">
                  <c:v>36.799999999999997</c:v>
                </c:pt>
                <c:pt idx="36802">
                  <c:v>36.801000000000002</c:v>
                </c:pt>
                <c:pt idx="36803">
                  <c:v>36.802</c:v>
                </c:pt>
                <c:pt idx="36804">
                  <c:v>36.802999999999997</c:v>
                </c:pt>
                <c:pt idx="36805">
                  <c:v>36.804000000000002</c:v>
                </c:pt>
                <c:pt idx="36806">
                  <c:v>36.805</c:v>
                </c:pt>
                <c:pt idx="36807">
                  <c:v>36.805999999999997</c:v>
                </c:pt>
                <c:pt idx="36808">
                  <c:v>36.807000000000002</c:v>
                </c:pt>
                <c:pt idx="36809">
                  <c:v>36.808</c:v>
                </c:pt>
                <c:pt idx="36810">
                  <c:v>36.808999999999997</c:v>
                </c:pt>
                <c:pt idx="36811">
                  <c:v>36.81</c:v>
                </c:pt>
                <c:pt idx="36812">
                  <c:v>36.811</c:v>
                </c:pt>
                <c:pt idx="36813">
                  <c:v>36.811999999999998</c:v>
                </c:pt>
                <c:pt idx="36814">
                  <c:v>36.813000000000002</c:v>
                </c:pt>
                <c:pt idx="36815">
                  <c:v>36.814</c:v>
                </c:pt>
                <c:pt idx="36816">
                  <c:v>36.814999999999998</c:v>
                </c:pt>
                <c:pt idx="36817">
                  <c:v>36.816000000000003</c:v>
                </c:pt>
                <c:pt idx="36818">
                  <c:v>36.817</c:v>
                </c:pt>
                <c:pt idx="36819">
                  <c:v>36.817999999999998</c:v>
                </c:pt>
                <c:pt idx="36820">
                  <c:v>36.819000000000003</c:v>
                </c:pt>
                <c:pt idx="36821">
                  <c:v>36.82</c:v>
                </c:pt>
                <c:pt idx="36822">
                  <c:v>36.820999999999998</c:v>
                </c:pt>
                <c:pt idx="36823">
                  <c:v>36.822000000000003</c:v>
                </c:pt>
                <c:pt idx="36824">
                  <c:v>36.823</c:v>
                </c:pt>
                <c:pt idx="36825">
                  <c:v>36.823999999999998</c:v>
                </c:pt>
                <c:pt idx="36826">
                  <c:v>36.825000000000003</c:v>
                </c:pt>
                <c:pt idx="36827">
                  <c:v>36.826000000000001</c:v>
                </c:pt>
                <c:pt idx="36828">
                  <c:v>36.826999999999998</c:v>
                </c:pt>
                <c:pt idx="36829">
                  <c:v>36.828000000000003</c:v>
                </c:pt>
                <c:pt idx="36830">
                  <c:v>36.829000000000001</c:v>
                </c:pt>
                <c:pt idx="36831">
                  <c:v>36.83</c:v>
                </c:pt>
                <c:pt idx="36832">
                  <c:v>36.831000000000003</c:v>
                </c:pt>
                <c:pt idx="36833">
                  <c:v>36.832000000000001</c:v>
                </c:pt>
                <c:pt idx="36834">
                  <c:v>36.832999999999998</c:v>
                </c:pt>
                <c:pt idx="36835">
                  <c:v>36.834000000000003</c:v>
                </c:pt>
                <c:pt idx="36836">
                  <c:v>36.835000000000001</c:v>
                </c:pt>
                <c:pt idx="36837">
                  <c:v>36.835999999999999</c:v>
                </c:pt>
                <c:pt idx="36838">
                  <c:v>36.837000000000003</c:v>
                </c:pt>
                <c:pt idx="36839">
                  <c:v>36.838000000000001</c:v>
                </c:pt>
                <c:pt idx="36840">
                  <c:v>36.838999999999999</c:v>
                </c:pt>
                <c:pt idx="36841">
                  <c:v>36.840000000000003</c:v>
                </c:pt>
                <c:pt idx="36842">
                  <c:v>36.841000000000001</c:v>
                </c:pt>
                <c:pt idx="36843">
                  <c:v>36.841999999999999</c:v>
                </c:pt>
                <c:pt idx="36844">
                  <c:v>36.843000000000004</c:v>
                </c:pt>
                <c:pt idx="36845">
                  <c:v>36.844000000000001</c:v>
                </c:pt>
                <c:pt idx="36846">
                  <c:v>36.844999999999999</c:v>
                </c:pt>
                <c:pt idx="36847">
                  <c:v>36.845999999999997</c:v>
                </c:pt>
                <c:pt idx="36848">
                  <c:v>36.847000000000001</c:v>
                </c:pt>
                <c:pt idx="36849">
                  <c:v>36.847999999999999</c:v>
                </c:pt>
                <c:pt idx="36850">
                  <c:v>36.848999999999997</c:v>
                </c:pt>
                <c:pt idx="36851">
                  <c:v>36.85</c:v>
                </c:pt>
                <c:pt idx="36852">
                  <c:v>36.850999999999999</c:v>
                </c:pt>
                <c:pt idx="36853">
                  <c:v>36.851999999999997</c:v>
                </c:pt>
                <c:pt idx="36854">
                  <c:v>36.853000000000002</c:v>
                </c:pt>
                <c:pt idx="36855">
                  <c:v>36.853999999999999</c:v>
                </c:pt>
                <c:pt idx="36856">
                  <c:v>36.854999999999997</c:v>
                </c:pt>
                <c:pt idx="36857">
                  <c:v>36.856000000000002</c:v>
                </c:pt>
                <c:pt idx="36858">
                  <c:v>36.856999999999999</c:v>
                </c:pt>
                <c:pt idx="36859">
                  <c:v>36.857999999999997</c:v>
                </c:pt>
                <c:pt idx="36860">
                  <c:v>36.859000000000002</c:v>
                </c:pt>
                <c:pt idx="36861">
                  <c:v>36.86</c:v>
                </c:pt>
                <c:pt idx="36862">
                  <c:v>36.860999999999997</c:v>
                </c:pt>
                <c:pt idx="36863">
                  <c:v>36.862000000000002</c:v>
                </c:pt>
                <c:pt idx="36864">
                  <c:v>36.863</c:v>
                </c:pt>
                <c:pt idx="36865">
                  <c:v>36.863999999999997</c:v>
                </c:pt>
                <c:pt idx="36866">
                  <c:v>36.865000000000002</c:v>
                </c:pt>
                <c:pt idx="36867">
                  <c:v>36.866</c:v>
                </c:pt>
                <c:pt idx="36868">
                  <c:v>36.866999999999997</c:v>
                </c:pt>
                <c:pt idx="36869">
                  <c:v>36.868000000000002</c:v>
                </c:pt>
                <c:pt idx="36870">
                  <c:v>36.869</c:v>
                </c:pt>
                <c:pt idx="36871">
                  <c:v>36.869999999999997</c:v>
                </c:pt>
                <c:pt idx="36872">
                  <c:v>36.871000000000002</c:v>
                </c:pt>
                <c:pt idx="36873">
                  <c:v>36.872</c:v>
                </c:pt>
                <c:pt idx="36874">
                  <c:v>36.872999999999998</c:v>
                </c:pt>
                <c:pt idx="36875">
                  <c:v>36.874000000000002</c:v>
                </c:pt>
                <c:pt idx="36876">
                  <c:v>36.875</c:v>
                </c:pt>
                <c:pt idx="36877">
                  <c:v>36.875999999999998</c:v>
                </c:pt>
                <c:pt idx="36878">
                  <c:v>36.877000000000002</c:v>
                </c:pt>
                <c:pt idx="36879">
                  <c:v>36.878</c:v>
                </c:pt>
                <c:pt idx="36880">
                  <c:v>36.878999999999998</c:v>
                </c:pt>
                <c:pt idx="36881">
                  <c:v>36.880000000000003</c:v>
                </c:pt>
                <c:pt idx="36882">
                  <c:v>36.881</c:v>
                </c:pt>
                <c:pt idx="36883">
                  <c:v>36.881999999999998</c:v>
                </c:pt>
                <c:pt idx="36884">
                  <c:v>36.883000000000003</c:v>
                </c:pt>
                <c:pt idx="36885">
                  <c:v>36.884</c:v>
                </c:pt>
                <c:pt idx="36886">
                  <c:v>36.884999999999998</c:v>
                </c:pt>
                <c:pt idx="36887">
                  <c:v>36.886000000000003</c:v>
                </c:pt>
                <c:pt idx="36888">
                  <c:v>36.887</c:v>
                </c:pt>
                <c:pt idx="36889">
                  <c:v>36.887999999999998</c:v>
                </c:pt>
                <c:pt idx="36890">
                  <c:v>36.889000000000003</c:v>
                </c:pt>
                <c:pt idx="36891">
                  <c:v>36.89</c:v>
                </c:pt>
                <c:pt idx="36892">
                  <c:v>36.890999999999998</c:v>
                </c:pt>
                <c:pt idx="36893">
                  <c:v>36.892000000000003</c:v>
                </c:pt>
                <c:pt idx="36894">
                  <c:v>36.893000000000001</c:v>
                </c:pt>
                <c:pt idx="36895">
                  <c:v>36.893999999999998</c:v>
                </c:pt>
                <c:pt idx="36896">
                  <c:v>36.895000000000003</c:v>
                </c:pt>
                <c:pt idx="36897">
                  <c:v>36.896000000000001</c:v>
                </c:pt>
                <c:pt idx="36898">
                  <c:v>36.896999999999998</c:v>
                </c:pt>
                <c:pt idx="36899">
                  <c:v>36.898000000000003</c:v>
                </c:pt>
                <c:pt idx="36900">
                  <c:v>36.899000000000001</c:v>
                </c:pt>
                <c:pt idx="36901">
                  <c:v>36.9</c:v>
                </c:pt>
                <c:pt idx="36902">
                  <c:v>36.901000000000003</c:v>
                </c:pt>
                <c:pt idx="36903">
                  <c:v>36.902000000000001</c:v>
                </c:pt>
                <c:pt idx="36904">
                  <c:v>36.902999999999999</c:v>
                </c:pt>
                <c:pt idx="36905">
                  <c:v>36.904000000000003</c:v>
                </c:pt>
                <c:pt idx="36906">
                  <c:v>36.905000000000001</c:v>
                </c:pt>
                <c:pt idx="36907">
                  <c:v>36.905999999999999</c:v>
                </c:pt>
                <c:pt idx="36908">
                  <c:v>36.906999999999996</c:v>
                </c:pt>
                <c:pt idx="36909">
                  <c:v>36.908000000000001</c:v>
                </c:pt>
                <c:pt idx="36910">
                  <c:v>36.908999999999999</c:v>
                </c:pt>
                <c:pt idx="36911">
                  <c:v>36.909999999999997</c:v>
                </c:pt>
                <c:pt idx="36912">
                  <c:v>36.911000000000001</c:v>
                </c:pt>
                <c:pt idx="36913">
                  <c:v>36.911999999999999</c:v>
                </c:pt>
                <c:pt idx="36914">
                  <c:v>36.912999999999997</c:v>
                </c:pt>
                <c:pt idx="36915">
                  <c:v>36.914000000000001</c:v>
                </c:pt>
                <c:pt idx="36916">
                  <c:v>36.914999999999999</c:v>
                </c:pt>
                <c:pt idx="36917">
                  <c:v>36.915999999999997</c:v>
                </c:pt>
                <c:pt idx="36918">
                  <c:v>36.917000000000002</c:v>
                </c:pt>
                <c:pt idx="36919">
                  <c:v>36.917999999999999</c:v>
                </c:pt>
                <c:pt idx="36920">
                  <c:v>36.918999999999997</c:v>
                </c:pt>
                <c:pt idx="36921">
                  <c:v>36.92</c:v>
                </c:pt>
                <c:pt idx="36922">
                  <c:v>36.920999999999999</c:v>
                </c:pt>
                <c:pt idx="36923">
                  <c:v>36.921999999999997</c:v>
                </c:pt>
                <c:pt idx="36924">
                  <c:v>36.923000000000002</c:v>
                </c:pt>
                <c:pt idx="36925">
                  <c:v>36.923999999999999</c:v>
                </c:pt>
                <c:pt idx="36926">
                  <c:v>36.924999999999997</c:v>
                </c:pt>
                <c:pt idx="36927">
                  <c:v>36.926000000000002</c:v>
                </c:pt>
                <c:pt idx="36928">
                  <c:v>36.927</c:v>
                </c:pt>
                <c:pt idx="36929">
                  <c:v>36.927999999999997</c:v>
                </c:pt>
                <c:pt idx="36930">
                  <c:v>36.929000000000002</c:v>
                </c:pt>
                <c:pt idx="36931">
                  <c:v>36.93</c:v>
                </c:pt>
                <c:pt idx="36932">
                  <c:v>36.930999999999997</c:v>
                </c:pt>
                <c:pt idx="36933">
                  <c:v>36.932000000000002</c:v>
                </c:pt>
                <c:pt idx="36934">
                  <c:v>36.933</c:v>
                </c:pt>
                <c:pt idx="36935">
                  <c:v>36.933999999999997</c:v>
                </c:pt>
                <c:pt idx="36936">
                  <c:v>36.935000000000002</c:v>
                </c:pt>
                <c:pt idx="36937">
                  <c:v>36.936</c:v>
                </c:pt>
                <c:pt idx="36938">
                  <c:v>36.936999999999998</c:v>
                </c:pt>
                <c:pt idx="36939">
                  <c:v>36.938000000000002</c:v>
                </c:pt>
                <c:pt idx="36940">
                  <c:v>36.939</c:v>
                </c:pt>
                <c:pt idx="36941">
                  <c:v>36.94</c:v>
                </c:pt>
                <c:pt idx="36942">
                  <c:v>36.941000000000003</c:v>
                </c:pt>
                <c:pt idx="36943">
                  <c:v>36.942</c:v>
                </c:pt>
                <c:pt idx="36944">
                  <c:v>36.942999999999998</c:v>
                </c:pt>
                <c:pt idx="36945">
                  <c:v>36.944000000000003</c:v>
                </c:pt>
                <c:pt idx="36946">
                  <c:v>36.945</c:v>
                </c:pt>
                <c:pt idx="36947">
                  <c:v>36.945999999999998</c:v>
                </c:pt>
                <c:pt idx="36948">
                  <c:v>36.947000000000003</c:v>
                </c:pt>
                <c:pt idx="36949">
                  <c:v>36.948</c:v>
                </c:pt>
                <c:pt idx="36950">
                  <c:v>36.948999999999998</c:v>
                </c:pt>
                <c:pt idx="36951">
                  <c:v>36.950000000000003</c:v>
                </c:pt>
                <c:pt idx="36952">
                  <c:v>36.951000000000001</c:v>
                </c:pt>
                <c:pt idx="36953">
                  <c:v>36.951999999999998</c:v>
                </c:pt>
                <c:pt idx="36954">
                  <c:v>36.953000000000003</c:v>
                </c:pt>
                <c:pt idx="36955">
                  <c:v>36.954000000000001</c:v>
                </c:pt>
                <c:pt idx="36956">
                  <c:v>36.954999999999998</c:v>
                </c:pt>
                <c:pt idx="36957">
                  <c:v>36.956000000000003</c:v>
                </c:pt>
                <c:pt idx="36958">
                  <c:v>36.957000000000001</c:v>
                </c:pt>
                <c:pt idx="36959">
                  <c:v>36.957999999999998</c:v>
                </c:pt>
                <c:pt idx="36960">
                  <c:v>36.959000000000003</c:v>
                </c:pt>
                <c:pt idx="36961">
                  <c:v>36.96</c:v>
                </c:pt>
                <c:pt idx="36962">
                  <c:v>36.960999999999999</c:v>
                </c:pt>
                <c:pt idx="36963">
                  <c:v>36.962000000000003</c:v>
                </c:pt>
                <c:pt idx="36964">
                  <c:v>36.963000000000001</c:v>
                </c:pt>
                <c:pt idx="36965">
                  <c:v>36.963999999999999</c:v>
                </c:pt>
                <c:pt idx="36966">
                  <c:v>36.965000000000003</c:v>
                </c:pt>
                <c:pt idx="36967">
                  <c:v>36.966000000000001</c:v>
                </c:pt>
                <c:pt idx="36968">
                  <c:v>36.966999999999999</c:v>
                </c:pt>
                <c:pt idx="36969">
                  <c:v>36.968000000000004</c:v>
                </c:pt>
                <c:pt idx="36970">
                  <c:v>36.969000000000001</c:v>
                </c:pt>
                <c:pt idx="36971">
                  <c:v>36.97</c:v>
                </c:pt>
                <c:pt idx="36972">
                  <c:v>36.970999999999997</c:v>
                </c:pt>
                <c:pt idx="36973">
                  <c:v>36.972000000000001</c:v>
                </c:pt>
                <c:pt idx="36974">
                  <c:v>36.972999999999999</c:v>
                </c:pt>
                <c:pt idx="36975">
                  <c:v>36.973999999999997</c:v>
                </c:pt>
                <c:pt idx="36976">
                  <c:v>36.975000000000001</c:v>
                </c:pt>
                <c:pt idx="36977">
                  <c:v>36.975999999999999</c:v>
                </c:pt>
                <c:pt idx="36978">
                  <c:v>36.976999999999997</c:v>
                </c:pt>
                <c:pt idx="36979">
                  <c:v>36.978000000000002</c:v>
                </c:pt>
                <c:pt idx="36980">
                  <c:v>36.978999999999999</c:v>
                </c:pt>
                <c:pt idx="36981">
                  <c:v>36.979999999999997</c:v>
                </c:pt>
                <c:pt idx="36982">
                  <c:v>36.981000000000002</c:v>
                </c:pt>
                <c:pt idx="36983">
                  <c:v>36.981999999999999</c:v>
                </c:pt>
                <c:pt idx="36984">
                  <c:v>36.982999999999997</c:v>
                </c:pt>
                <c:pt idx="36985">
                  <c:v>36.984000000000002</c:v>
                </c:pt>
                <c:pt idx="36986">
                  <c:v>36.984999999999999</c:v>
                </c:pt>
                <c:pt idx="36987">
                  <c:v>36.985999999999997</c:v>
                </c:pt>
                <c:pt idx="36988">
                  <c:v>36.987000000000002</c:v>
                </c:pt>
                <c:pt idx="36989">
                  <c:v>36.988</c:v>
                </c:pt>
                <c:pt idx="36990">
                  <c:v>36.988999999999997</c:v>
                </c:pt>
                <c:pt idx="36991">
                  <c:v>36.99</c:v>
                </c:pt>
                <c:pt idx="36992">
                  <c:v>36.991</c:v>
                </c:pt>
                <c:pt idx="36993">
                  <c:v>36.991999999999997</c:v>
                </c:pt>
                <c:pt idx="36994">
                  <c:v>36.993000000000002</c:v>
                </c:pt>
                <c:pt idx="36995">
                  <c:v>36.994</c:v>
                </c:pt>
                <c:pt idx="36996">
                  <c:v>36.994999999999997</c:v>
                </c:pt>
                <c:pt idx="36997">
                  <c:v>36.996000000000002</c:v>
                </c:pt>
                <c:pt idx="36998">
                  <c:v>36.997</c:v>
                </c:pt>
                <c:pt idx="36999">
                  <c:v>36.997999999999998</c:v>
                </c:pt>
                <c:pt idx="37000">
                  <c:v>36.999000000000002</c:v>
                </c:pt>
                <c:pt idx="37001">
                  <c:v>37</c:v>
                </c:pt>
                <c:pt idx="37002">
                  <c:v>37.000999999999998</c:v>
                </c:pt>
                <c:pt idx="37003">
                  <c:v>37.002000000000002</c:v>
                </c:pt>
                <c:pt idx="37004">
                  <c:v>37.003</c:v>
                </c:pt>
                <c:pt idx="37005">
                  <c:v>37.003999999999998</c:v>
                </c:pt>
                <c:pt idx="37006">
                  <c:v>37.005000000000003</c:v>
                </c:pt>
                <c:pt idx="37007">
                  <c:v>37.006</c:v>
                </c:pt>
                <c:pt idx="37008">
                  <c:v>37.006999999999998</c:v>
                </c:pt>
                <c:pt idx="37009">
                  <c:v>37.008000000000003</c:v>
                </c:pt>
                <c:pt idx="37010">
                  <c:v>37.009</c:v>
                </c:pt>
                <c:pt idx="37011">
                  <c:v>37.01</c:v>
                </c:pt>
                <c:pt idx="37012">
                  <c:v>37.011000000000003</c:v>
                </c:pt>
                <c:pt idx="37013">
                  <c:v>37.012</c:v>
                </c:pt>
                <c:pt idx="37014">
                  <c:v>37.012999999999998</c:v>
                </c:pt>
                <c:pt idx="37015">
                  <c:v>37.014000000000003</c:v>
                </c:pt>
                <c:pt idx="37016">
                  <c:v>37.015000000000001</c:v>
                </c:pt>
                <c:pt idx="37017">
                  <c:v>37.015999999999998</c:v>
                </c:pt>
                <c:pt idx="37018">
                  <c:v>37.017000000000003</c:v>
                </c:pt>
                <c:pt idx="37019">
                  <c:v>37.018000000000001</c:v>
                </c:pt>
                <c:pt idx="37020">
                  <c:v>37.018999999999998</c:v>
                </c:pt>
                <c:pt idx="37021">
                  <c:v>37.020000000000003</c:v>
                </c:pt>
                <c:pt idx="37022">
                  <c:v>37.021000000000001</c:v>
                </c:pt>
                <c:pt idx="37023">
                  <c:v>37.021999999999998</c:v>
                </c:pt>
                <c:pt idx="37024">
                  <c:v>37.023000000000003</c:v>
                </c:pt>
                <c:pt idx="37025">
                  <c:v>37.024000000000001</c:v>
                </c:pt>
                <c:pt idx="37026">
                  <c:v>37.024999999999999</c:v>
                </c:pt>
                <c:pt idx="37027">
                  <c:v>37.026000000000003</c:v>
                </c:pt>
                <c:pt idx="37028">
                  <c:v>37.027000000000001</c:v>
                </c:pt>
                <c:pt idx="37029">
                  <c:v>37.027999999999999</c:v>
                </c:pt>
                <c:pt idx="37030">
                  <c:v>37.029000000000003</c:v>
                </c:pt>
                <c:pt idx="37031">
                  <c:v>37.03</c:v>
                </c:pt>
                <c:pt idx="37032">
                  <c:v>37.030999999999999</c:v>
                </c:pt>
                <c:pt idx="37033">
                  <c:v>37.031999999999996</c:v>
                </c:pt>
                <c:pt idx="37034">
                  <c:v>37.033000000000001</c:v>
                </c:pt>
                <c:pt idx="37035">
                  <c:v>37.033999999999999</c:v>
                </c:pt>
                <c:pt idx="37036">
                  <c:v>37.034999999999997</c:v>
                </c:pt>
                <c:pt idx="37037">
                  <c:v>37.036000000000001</c:v>
                </c:pt>
                <c:pt idx="37038">
                  <c:v>37.036999999999999</c:v>
                </c:pt>
                <c:pt idx="37039">
                  <c:v>37.037999999999997</c:v>
                </c:pt>
                <c:pt idx="37040">
                  <c:v>37.039000000000001</c:v>
                </c:pt>
                <c:pt idx="37041">
                  <c:v>37.04</c:v>
                </c:pt>
                <c:pt idx="37042">
                  <c:v>37.040999999999997</c:v>
                </c:pt>
                <c:pt idx="37043">
                  <c:v>37.042000000000002</c:v>
                </c:pt>
                <c:pt idx="37044">
                  <c:v>37.042999999999999</c:v>
                </c:pt>
                <c:pt idx="37045">
                  <c:v>37.043999999999997</c:v>
                </c:pt>
                <c:pt idx="37046">
                  <c:v>37.045000000000002</c:v>
                </c:pt>
                <c:pt idx="37047">
                  <c:v>37.045999999999999</c:v>
                </c:pt>
                <c:pt idx="37048">
                  <c:v>37.046999999999997</c:v>
                </c:pt>
                <c:pt idx="37049">
                  <c:v>37.048000000000002</c:v>
                </c:pt>
                <c:pt idx="37050">
                  <c:v>37.048999999999999</c:v>
                </c:pt>
                <c:pt idx="37051">
                  <c:v>37.049999999999997</c:v>
                </c:pt>
                <c:pt idx="37052">
                  <c:v>37.051000000000002</c:v>
                </c:pt>
                <c:pt idx="37053">
                  <c:v>37.052</c:v>
                </c:pt>
                <c:pt idx="37054">
                  <c:v>37.052999999999997</c:v>
                </c:pt>
                <c:pt idx="37055">
                  <c:v>37.054000000000002</c:v>
                </c:pt>
                <c:pt idx="37056">
                  <c:v>37.055</c:v>
                </c:pt>
                <c:pt idx="37057">
                  <c:v>37.055999999999997</c:v>
                </c:pt>
                <c:pt idx="37058">
                  <c:v>37.057000000000002</c:v>
                </c:pt>
                <c:pt idx="37059">
                  <c:v>37.058</c:v>
                </c:pt>
                <c:pt idx="37060">
                  <c:v>37.058999999999997</c:v>
                </c:pt>
                <c:pt idx="37061">
                  <c:v>37.06</c:v>
                </c:pt>
                <c:pt idx="37062">
                  <c:v>37.061</c:v>
                </c:pt>
                <c:pt idx="37063">
                  <c:v>37.061999999999998</c:v>
                </c:pt>
                <c:pt idx="37064">
                  <c:v>37.063000000000002</c:v>
                </c:pt>
                <c:pt idx="37065">
                  <c:v>37.064</c:v>
                </c:pt>
                <c:pt idx="37066">
                  <c:v>37.064999999999998</c:v>
                </c:pt>
                <c:pt idx="37067">
                  <c:v>37.066000000000003</c:v>
                </c:pt>
                <c:pt idx="37068">
                  <c:v>37.067</c:v>
                </c:pt>
                <c:pt idx="37069">
                  <c:v>37.067999999999998</c:v>
                </c:pt>
                <c:pt idx="37070">
                  <c:v>37.069000000000003</c:v>
                </c:pt>
                <c:pt idx="37071">
                  <c:v>37.07</c:v>
                </c:pt>
                <c:pt idx="37072">
                  <c:v>37.070999999999998</c:v>
                </c:pt>
                <c:pt idx="37073">
                  <c:v>37.072000000000003</c:v>
                </c:pt>
                <c:pt idx="37074">
                  <c:v>37.073</c:v>
                </c:pt>
                <c:pt idx="37075">
                  <c:v>37.073999999999998</c:v>
                </c:pt>
                <c:pt idx="37076">
                  <c:v>37.075000000000003</c:v>
                </c:pt>
                <c:pt idx="37077">
                  <c:v>37.076000000000001</c:v>
                </c:pt>
                <c:pt idx="37078">
                  <c:v>37.076999999999998</c:v>
                </c:pt>
                <c:pt idx="37079">
                  <c:v>37.078000000000003</c:v>
                </c:pt>
                <c:pt idx="37080">
                  <c:v>37.079000000000001</c:v>
                </c:pt>
                <c:pt idx="37081">
                  <c:v>37.08</c:v>
                </c:pt>
                <c:pt idx="37082">
                  <c:v>37.081000000000003</c:v>
                </c:pt>
                <c:pt idx="37083">
                  <c:v>37.082000000000001</c:v>
                </c:pt>
                <c:pt idx="37084">
                  <c:v>37.082999999999998</c:v>
                </c:pt>
                <c:pt idx="37085">
                  <c:v>37.084000000000003</c:v>
                </c:pt>
                <c:pt idx="37086">
                  <c:v>37.085000000000001</c:v>
                </c:pt>
                <c:pt idx="37087">
                  <c:v>37.085999999999999</c:v>
                </c:pt>
                <c:pt idx="37088">
                  <c:v>37.087000000000003</c:v>
                </c:pt>
                <c:pt idx="37089">
                  <c:v>37.088000000000001</c:v>
                </c:pt>
                <c:pt idx="37090">
                  <c:v>37.088999999999999</c:v>
                </c:pt>
                <c:pt idx="37091">
                  <c:v>37.090000000000003</c:v>
                </c:pt>
                <c:pt idx="37092">
                  <c:v>37.091000000000001</c:v>
                </c:pt>
                <c:pt idx="37093">
                  <c:v>37.091999999999999</c:v>
                </c:pt>
                <c:pt idx="37094">
                  <c:v>37.093000000000004</c:v>
                </c:pt>
                <c:pt idx="37095">
                  <c:v>37.094000000000001</c:v>
                </c:pt>
                <c:pt idx="37096">
                  <c:v>37.094999999999999</c:v>
                </c:pt>
                <c:pt idx="37097">
                  <c:v>37.095999999999997</c:v>
                </c:pt>
                <c:pt idx="37098">
                  <c:v>37.097000000000001</c:v>
                </c:pt>
                <c:pt idx="37099">
                  <c:v>37.097999999999999</c:v>
                </c:pt>
                <c:pt idx="37100">
                  <c:v>37.098999999999997</c:v>
                </c:pt>
                <c:pt idx="37101">
                  <c:v>37.1</c:v>
                </c:pt>
                <c:pt idx="37102">
                  <c:v>37.100999999999999</c:v>
                </c:pt>
                <c:pt idx="37103">
                  <c:v>37.101999999999997</c:v>
                </c:pt>
                <c:pt idx="37104">
                  <c:v>37.103000000000002</c:v>
                </c:pt>
                <c:pt idx="37105">
                  <c:v>37.103999999999999</c:v>
                </c:pt>
                <c:pt idx="37106">
                  <c:v>37.104999999999997</c:v>
                </c:pt>
                <c:pt idx="37107">
                  <c:v>37.106000000000002</c:v>
                </c:pt>
                <c:pt idx="37108">
                  <c:v>37.106999999999999</c:v>
                </c:pt>
                <c:pt idx="37109">
                  <c:v>37.107999999999997</c:v>
                </c:pt>
                <c:pt idx="37110">
                  <c:v>37.109000000000002</c:v>
                </c:pt>
                <c:pt idx="37111">
                  <c:v>37.11</c:v>
                </c:pt>
                <c:pt idx="37112">
                  <c:v>37.110999999999997</c:v>
                </c:pt>
                <c:pt idx="37113">
                  <c:v>37.112000000000002</c:v>
                </c:pt>
                <c:pt idx="37114">
                  <c:v>37.113</c:v>
                </c:pt>
                <c:pt idx="37115">
                  <c:v>37.113999999999997</c:v>
                </c:pt>
                <c:pt idx="37116">
                  <c:v>37.115000000000002</c:v>
                </c:pt>
                <c:pt idx="37117">
                  <c:v>37.116</c:v>
                </c:pt>
                <c:pt idx="37118">
                  <c:v>37.116999999999997</c:v>
                </c:pt>
                <c:pt idx="37119">
                  <c:v>37.118000000000002</c:v>
                </c:pt>
                <c:pt idx="37120">
                  <c:v>37.119</c:v>
                </c:pt>
                <c:pt idx="37121">
                  <c:v>37.119999999999997</c:v>
                </c:pt>
                <c:pt idx="37122">
                  <c:v>37.121000000000002</c:v>
                </c:pt>
                <c:pt idx="37123">
                  <c:v>37.122</c:v>
                </c:pt>
                <c:pt idx="37124">
                  <c:v>37.122999999999998</c:v>
                </c:pt>
                <c:pt idx="37125">
                  <c:v>37.124000000000002</c:v>
                </c:pt>
                <c:pt idx="37126">
                  <c:v>37.125</c:v>
                </c:pt>
                <c:pt idx="37127">
                  <c:v>37.125999999999998</c:v>
                </c:pt>
                <c:pt idx="37128">
                  <c:v>37.127000000000002</c:v>
                </c:pt>
                <c:pt idx="37129">
                  <c:v>37.128</c:v>
                </c:pt>
                <c:pt idx="37130">
                  <c:v>37.128999999999998</c:v>
                </c:pt>
                <c:pt idx="37131">
                  <c:v>37.130000000000003</c:v>
                </c:pt>
                <c:pt idx="37132">
                  <c:v>37.131</c:v>
                </c:pt>
                <c:pt idx="37133">
                  <c:v>37.131999999999998</c:v>
                </c:pt>
                <c:pt idx="37134">
                  <c:v>37.133000000000003</c:v>
                </c:pt>
                <c:pt idx="37135">
                  <c:v>37.134</c:v>
                </c:pt>
                <c:pt idx="37136">
                  <c:v>37.134999999999998</c:v>
                </c:pt>
                <c:pt idx="37137">
                  <c:v>37.136000000000003</c:v>
                </c:pt>
                <c:pt idx="37138">
                  <c:v>37.137</c:v>
                </c:pt>
                <c:pt idx="37139">
                  <c:v>37.137999999999998</c:v>
                </c:pt>
                <c:pt idx="37140">
                  <c:v>37.139000000000003</c:v>
                </c:pt>
                <c:pt idx="37141">
                  <c:v>37.14</c:v>
                </c:pt>
                <c:pt idx="37142">
                  <c:v>37.140999999999998</c:v>
                </c:pt>
                <c:pt idx="37143">
                  <c:v>37.142000000000003</c:v>
                </c:pt>
                <c:pt idx="37144">
                  <c:v>37.143000000000001</c:v>
                </c:pt>
                <c:pt idx="37145">
                  <c:v>37.143999999999998</c:v>
                </c:pt>
                <c:pt idx="37146">
                  <c:v>37.145000000000003</c:v>
                </c:pt>
                <c:pt idx="37147">
                  <c:v>37.146000000000001</c:v>
                </c:pt>
                <c:pt idx="37148">
                  <c:v>37.146999999999998</c:v>
                </c:pt>
                <c:pt idx="37149">
                  <c:v>37.148000000000003</c:v>
                </c:pt>
                <c:pt idx="37150">
                  <c:v>37.149000000000001</c:v>
                </c:pt>
                <c:pt idx="37151">
                  <c:v>37.15</c:v>
                </c:pt>
                <c:pt idx="37152">
                  <c:v>37.151000000000003</c:v>
                </c:pt>
                <c:pt idx="37153">
                  <c:v>37.152000000000001</c:v>
                </c:pt>
                <c:pt idx="37154">
                  <c:v>37.152999999999999</c:v>
                </c:pt>
                <c:pt idx="37155">
                  <c:v>37.154000000000003</c:v>
                </c:pt>
                <c:pt idx="37156">
                  <c:v>37.155000000000001</c:v>
                </c:pt>
                <c:pt idx="37157">
                  <c:v>37.155999999999999</c:v>
                </c:pt>
                <c:pt idx="37158">
                  <c:v>37.156999999999996</c:v>
                </c:pt>
                <c:pt idx="37159">
                  <c:v>37.158000000000001</c:v>
                </c:pt>
                <c:pt idx="37160">
                  <c:v>37.158999999999999</c:v>
                </c:pt>
                <c:pt idx="37161">
                  <c:v>37.159999999999997</c:v>
                </c:pt>
                <c:pt idx="37162">
                  <c:v>37.161000000000001</c:v>
                </c:pt>
                <c:pt idx="37163">
                  <c:v>37.161999999999999</c:v>
                </c:pt>
                <c:pt idx="37164">
                  <c:v>37.162999999999997</c:v>
                </c:pt>
                <c:pt idx="37165">
                  <c:v>37.164000000000001</c:v>
                </c:pt>
                <c:pt idx="37166">
                  <c:v>37.164999999999999</c:v>
                </c:pt>
                <c:pt idx="37167">
                  <c:v>37.165999999999997</c:v>
                </c:pt>
                <c:pt idx="37168">
                  <c:v>37.167000000000002</c:v>
                </c:pt>
                <c:pt idx="37169">
                  <c:v>37.167999999999999</c:v>
                </c:pt>
                <c:pt idx="37170">
                  <c:v>37.168999999999997</c:v>
                </c:pt>
                <c:pt idx="37171">
                  <c:v>37.17</c:v>
                </c:pt>
                <c:pt idx="37172">
                  <c:v>37.170999999999999</c:v>
                </c:pt>
                <c:pt idx="37173">
                  <c:v>37.171999999999997</c:v>
                </c:pt>
                <c:pt idx="37174">
                  <c:v>37.173000000000002</c:v>
                </c:pt>
                <c:pt idx="37175">
                  <c:v>37.173999999999999</c:v>
                </c:pt>
                <c:pt idx="37176">
                  <c:v>37.174999999999997</c:v>
                </c:pt>
                <c:pt idx="37177">
                  <c:v>37.176000000000002</c:v>
                </c:pt>
                <c:pt idx="37178">
                  <c:v>37.177</c:v>
                </c:pt>
                <c:pt idx="37179">
                  <c:v>37.177999999999997</c:v>
                </c:pt>
                <c:pt idx="37180">
                  <c:v>37.179000000000002</c:v>
                </c:pt>
                <c:pt idx="37181">
                  <c:v>37.18</c:v>
                </c:pt>
                <c:pt idx="37182">
                  <c:v>37.180999999999997</c:v>
                </c:pt>
                <c:pt idx="37183">
                  <c:v>37.182000000000002</c:v>
                </c:pt>
                <c:pt idx="37184">
                  <c:v>37.183</c:v>
                </c:pt>
                <c:pt idx="37185">
                  <c:v>37.183999999999997</c:v>
                </c:pt>
                <c:pt idx="37186">
                  <c:v>37.185000000000002</c:v>
                </c:pt>
                <c:pt idx="37187">
                  <c:v>37.186</c:v>
                </c:pt>
                <c:pt idx="37188">
                  <c:v>37.186999999999998</c:v>
                </c:pt>
                <c:pt idx="37189">
                  <c:v>37.188000000000002</c:v>
                </c:pt>
                <c:pt idx="37190">
                  <c:v>37.189</c:v>
                </c:pt>
                <c:pt idx="37191">
                  <c:v>37.19</c:v>
                </c:pt>
                <c:pt idx="37192">
                  <c:v>37.191000000000003</c:v>
                </c:pt>
                <c:pt idx="37193">
                  <c:v>37.192</c:v>
                </c:pt>
                <c:pt idx="37194">
                  <c:v>37.192999999999998</c:v>
                </c:pt>
                <c:pt idx="37195">
                  <c:v>37.194000000000003</c:v>
                </c:pt>
                <c:pt idx="37196">
                  <c:v>37.195</c:v>
                </c:pt>
                <c:pt idx="37197">
                  <c:v>37.195999999999998</c:v>
                </c:pt>
                <c:pt idx="37198">
                  <c:v>37.197000000000003</c:v>
                </c:pt>
                <c:pt idx="37199">
                  <c:v>37.198</c:v>
                </c:pt>
                <c:pt idx="37200">
                  <c:v>37.198999999999998</c:v>
                </c:pt>
                <c:pt idx="37201">
                  <c:v>37.200000000000003</c:v>
                </c:pt>
                <c:pt idx="37202">
                  <c:v>37.201000000000001</c:v>
                </c:pt>
                <c:pt idx="37203">
                  <c:v>37.201999999999998</c:v>
                </c:pt>
                <c:pt idx="37204">
                  <c:v>37.203000000000003</c:v>
                </c:pt>
                <c:pt idx="37205">
                  <c:v>37.204000000000001</c:v>
                </c:pt>
                <c:pt idx="37206">
                  <c:v>37.204999999999998</c:v>
                </c:pt>
                <c:pt idx="37207">
                  <c:v>37.206000000000003</c:v>
                </c:pt>
                <c:pt idx="37208">
                  <c:v>37.207000000000001</c:v>
                </c:pt>
                <c:pt idx="37209">
                  <c:v>37.207999999999998</c:v>
                </c:pt>
                <c:pt idx="37210">
                  <c:v>37.209000000000003</c:v>
                </c:pt>
                <c:pt idx="37211">
                  <c:v>37.21</c:v>
                </c:pt>
                <c:pt idx="37212">
                  <c:v>37.210999999999999</c:v>
                </c:pt>
                <c:pt idx="37213">
                  <c:v>37.212000000000003</c:v>
                </c:pt>
                <c:pt idx="37214">
                  <c:v>37.213000000000001</c:v>
                </c:pt>
                <c:pt idx="37215">
                  <c:v>37.213999999999999</c:v>
                </c:pt>
                <c:pt idx="37216">
                  <c:v>37.215000000000003</c:v>
                </c:pt>
                <c:pt idx="37217">
                  <c:v>37.216000000000001</c:v>
                </c:pt>
                <c:pt idx="37218">
                  <c:v>37.216999999999999</c:v>
                </c:pt>
                <c:pt idx="37219">
                  <c:v>37.218000000000004</c:v>
                </c:pt>
                <c:pt idx="37220">
                  <c:v>37.219000000000001</c:v>
                </c:pt>
                <c:pt idx="37221">
                  <c:v>37.22</c:v>
                </c:pt>
                <c:pt idx="37222">
                  <c:v>37.220999999999997</c:v>
                </c:pt>
                <c:pt idx="37223">
                  <c:v>37.222000000000001</c:v>
                </c:pt>
                <c:pt idx="37224">
                  <c:v>37.222999999999999</c:v>
                </c:pt>
                <c:pt idx="37225">
                  <c:v>37.223999999999997</c:v>
                </c:pt>
                <c:pt idx="37226">
                  <c:v>37.225000000000001</c:v>
                </c:pt>
                <c:pt idx="37227">
                  <c:v>37.225999999999999</c:v>
                </c:pt>
                <c:pt idx="37228">
                  <c:v>37.226999999999997</c:v>
                </c:pt>
                <c:pt idx="37229">
                  <c:v>37.228000000000002</c:v>
                </c:pt>
                <c:pt idx="37230">
                  <c:v>37.228999999999999</c:v>
                </c:pt>
                <c:pt idx="37231">
                  <c:v>37.229999999999997</c:v>
                </c:pt>
                <c:pt idx="37232">
                  <c:v>37.231000000000002</c:v>
                </c:pt>
                <c:pt idx="37233">
                  <c:v>37.231999999999999</c:v>
                </c:pt>
                <c:pt idx="37234">
                  <c:v>37.232999999999997</c:v>
                </c:pt>
                <c:pt idx="37235">
                  <c:v>37.234000000000002</c:v>
                </c:pt>
                <c:pt idx="37236">
                  <c:v>37.234999999999999</c:v>
                </c:pt>
                <c:pt idx="37237">
                  <c:v>37.235999999999997</c:v>
                </c:pt>
                <c:pt idx="37238">
                  <c:v>37.237000000000002</c:v>
                </c:pt>
                <c:pt idx="37239">
                  <c:v>37.238</c:v>
                </c:pt>
                <c:pt idx="37240">
                  <c:v>37.238999999999997</c:v>
                </c:pt>
                <c:pt idx="37241">
                  <c:v>37.24</c:v>
                </c:pt>
                <c:pt idx="37242">
                  <c:v>37.241</c:v>
                </c:pt>
                <c:pt idx="37243">
                  <c:v>37.241999999999997</c:v>
                </c:pt>
                <c:pt idx="37244">
                  <c:v>37.243000000000002</c:v>
                </c:pt>
                <c:pt idx="37245">
                  <c:v>37.244</c:v>
                </c:pt>
                <c:pt idx="37246">
                  <c:v>37.244999999999997</c:v>
                </c:pt>
                <c:pt idx="37247">
                  <c:v>37.246000000000002</c:v>
                </c:pt>
                <c:pt idx="37248">
                  <c:v>37.247</c:v>
                </c:pt>
                <c:pt idx="37249">
                  <c:v>37.247999999999998</c:v>
                </c:pt>
                <c:pt idx="37250">
                  <c:v>37.249000000000002</c:v>
                </c:pt>
                <c:pt idx="37251">
                  <c:v>37.25</c:v>
                </c:pt>
                <c:pt idx="37252">
                  <c:v>37.250999999999998</c:v>
                </c:pt>
                <c:pt idx="37253">
                  <c:v>37.252000000000002</c:v>
                </c:pt>
                <c:pt idx="37254">
                  <c:v>37.253</c:v>
                </c:pt>
                <c:pt idx="37255">
                  <c:v>37.253999999999998</c:v>
                </c:pt>
                <c:pt idx="37256">
                  <c:v>37.255000000000003</c:v>
                </c:pt>
                <c:pt idx="37257">
                  <c:v>37.256</c:v>
                </c:pt>
                <c:pt idx="37258">
                  <c:v>37.256999999999998</c:v>
                </c:pt>
                <c:pt idx="37259">
                  <c:v>37.258000000000003</c:v>
                </c:pt>
                <c:pt idx="37260">
                  <c:v>37.259</c:v>
                </c:pt>
                <c:pt idx="37261">
                  <c:v>37.26</c:v>
                </c:pt>
                <c:pt idx="37262">
                  <c:v>37.261000000000003</c:v>
                </c:pt>
                <c:pt idx="37263">
                  <c:v>37.262</c:v>
                </c:pt>
                <c:pt idx="37264">
                  <c:v>37.262999999999998</c:v>
                </c:pt>
                <c:pt idx="37265">
                  <c:v>37.264000000000003</c:v>
                </c:pt>
                <c:pt idx="37266">
                  <c:v>37.265000000000001</c:v>
                </c:pt>
                <c:pt idx="37267">
                  <c:v>37.265999999999998</c:v>
                </c:pt>
                <c:pt idx="37268">
                  <c:v>37.267000000000003</c:v>
                </c:pt>
                <c:pt idx="37269">
                  <c:v>37.268000000000001</c:v>
                </c:pt>
                <c:pt idx="37270">
                  <c:v>37.268999999999998</c:v>
                </c:pt>
                <c:pt idx="37271">
                  <c:v>37.270000000000003</c:v>
                </c:pt>
                <c:pt idx="37272">
                  <c:v>37.271000000000001</c:v>
                </c:pt>
                <c:pt idx="37273">
                  <c:v>37.271999999999998</c:v>
                </c:pt>
                <c:pt idx="37274">
                  <c:v>37.273000000000003</c:v>
                </c:pt>
                <c:pt idx="37275">
                  <c:v>37.274000000000001</c:v>
                </c:pt>
                <c:pt idx="37276">
                  <c:v>37.274999999999999</c:v>
                </c:pt>
                <c:pt idx="37277">
                  <c:v>37.276000000000003</c:v>
                </c:pt>
                <c:pt idx="37278">
                  <c:v>37.277000000000001</c:v>
                </c:pt>
                <c:pt idx="37279">
                  <c:v>37.277999999999999</c:v>
                </c:pt>
                <c:pt idx="37280">
                  <c:v>37.279000000000003</c:v>
                </c:pt>
                <c:pt idx="37281">
                  <c:v>37.28</c:v>
                </c:pt>
                <c:pt idx="37282">
                  <c:v>37.280999999999999</c:v>
                </c:pt>
                <c:pt idx="37283">
                  <c:v>37.281999999999996</c:v>
                </c:pt>
                <c:pt idx="37284">
                  <c:v>37.283000000000001</c:v>
                </c:pt>
                <c:pt idx="37285">
                  <c:v>37.283999999999999</c:v>
                </c:pt>
                <c:pt idx="37286">
                  <c:v>37.284999999999997</c:v>
                </c:pt>
                <c:pt idx="37287">
                  <c:v>37.286000000000001</c:v>
                </c:pt>
                <c:pt idx="37288">
                  <c:v>37.286999999999999</c:v>
                </c:pt>
                <c:pt idx="37289">
                  <c:v>37.287999999999997</c:v>
                </c:pt>
                <c:pt idx="37290">
                  <c:v>37.289000000000001</c:v>
                </c:pt>
                <c:pt idx="37291">
                  <c:v>37.29</c:v>
                </c:pt>
                <c:pt idx="37292">
                  <c:v>37.290999999999997</c:v>
                </c:pt>
                <c:pt idx="37293">
                  <c:v>37.292000000000002</c:v>
                </c:pt>
                <c:pt idx="37294">
                  <c:v>37.292999999999999</c:v>
                </c:pt>
                <c:pt idx="37295">
                  <c:v>37.293999999999997</c:v>
                </c:pt>
                <c:pt idx="37296">
                  <c:v>37.295000000000002</c:v>
                </c:pt>
                <c:pt idx="37297">
                  <c:v>37.295999999999999</c:v>
                </c:pt>
                <c:pt idx="37298">
                  <c:v>37.296999999999997</c:v>
                </c:pt>
                <c:pt idx="37299">
                  <c:v>37.298000000000002</c:v>
                </c:pt>
                <c:pt idx="37300">
                  <c:v>37.298999999999999</c:v>
                </c:pt>
                <c:pt idx="37301">
                  <c:v>37.299999999999997</c:v>
                </c:pt>
                <c:pt idx="37302">
                  <c:v>37.301000000000002</c:v>
                </c:pt>
                <c:pt idx="37303">
                  <c:v>37.302</c:v>
                </c:pt>
                <c:pt idx="37304">
                  <c:v>37.302999999999997</c:v>
                </c:pt>
                <c:pt idx="37305">
                  <c:v>37.304000000000002</c:v>
                </c:pt>
                <c:pt idx="37306">
                  <c:v>37.305</c:v>
                </c:pt>
                <c:pt idx="37307">
                  <c:v>37.305999999999997</c:v>
                </c:pt>
                <c:pt idx="37308">
                  <c:v>37.307000000000002</c:v>
                </c:pt>
                <c:pt idx="37309">
                  <c:v>37.308</c:v>
                </c:pt>
                <c:pt idx="37310">
                  <c:v>37.308999999999997</c:v>
                </c:pt>
                <c:pt idx="37311">
                  <c:v>37.31</c:v>
                </c:pt>
                <c:pt idx="37312">
                  <c:v>37.311</c:v>
                </c:pt>
                <c:pt idx="37313">
                  <c:v>37.311999999999998</c:v>
                </c:pt>
                <c:pt idx="37314">
                  <c:v>37.313000000000002</c:v>
                </c:pt>
                <c:pt idx="37315">
                  <c:v>37.314</c:v>
                </c:pt>
                <c:pt idx="37316">
                  <c:v>37.314999999999998</c:v>
                </c:pt>
                <c:pt idx="37317">
                  <c:v>37.316000000000003</c:v>
                </c:pt>
                <c:pt idx="37318">
                  <c:v>37.317</c:v>
                </c:pt>
                <c:pt idx="37319">
                  <c:v>37.317999999999998</c:v>
                </c:pt>
                <c:pt idx="37320">
                  <c:v>37.319000000000003</c:v>
                </c:pt>
                <c:pt idx="37321">
                  <c:v>37.32</c:v>
                </c:pt>
                <c:pt idx="37322">
                  <c:v>37.320999999999998</c:v>
                </c:pt>
                <c:pt idx="37323">
                  <c:v>37.322000000000003</c:v>
                </c:pt>
                <c:pt idx="37324">
                  <c:v>37.323</c:v>
                </c:pt>
                <c:pt idx="37325">
                  <c:v>37.323999999999998</c:v>
                </c:pt>
                <c:pt idx="37326">
                  <c:v>37.325000000000003</c:v>
                </c:pt>
                <c:pt idx="37327">
                  <c:v>37.326000000000001</c:v>
                </c:pt>
                <c:pt idx="37328">
                  <c:v>37.326999999999998</c:v>
                </c:pt>
                <c:pt idx="37329">
                  <c:v>37.328000000000003</c:v>
                </c:pt>
                <c:pt idx="37330">
                  <c:v>37.329000000000001</c:v>
                </c:pt>
                <c:pt idx="37331">
                  <c:v>37.33</c:v>
                </c:pt>
                <c:pt idx="37332">
                  <c:v>37.331000000000003</c:v>
                </c:pt>
                <c:pt idx="37333">
                  <c:v>37.332000000000001</c:v>
                </c:pt>
                <c:pt idx="37334">
                  <c:v>37.332999999999998</c:v>
                </c:pt>
                <c:pt idx="37335">
                  <c:v>37.334000000000003</c:v>
                </c:pt>
                <c:pt idx="37336">
                  <c:v>37.335000000000001</c:v>
                </c:pt>
                <c:pt idx="37337">
                  <c:v>37.335999999999999</c:v>
                </c:pt>
                <c:pt idx="37338">
                  <c:v>37.337000000000003</c:v>
                </c:pt>
                <c:pt idx="37339">
                  <c:v>37.338000000000001</c:v>
                </c:pt>
                <c:pt idx="37340">
                  <c:v>37.338999999999999</c:v>
                </c:pt>
                <c:pt idx="37341">
                  <c:v>37.340000000000003</c:v>
                </c:pt>
                <c:pt idx="37342">
                  <c:v>37.341000000000001</c:v>
                </c:pt>
                <c:pt idx="37343">
                  <c:v>37.341999999999999</c:v>
                </c:pt>
                <c:pt idx="37344">
                  <c:v>37.343000000000004</c:v>
                </c:pt>
                <c:pt idx="37345">
                  <c:v>37.344000000000001</c:v>
                </c:pt>
                <c:pt idx="37346">
                  <c:v>37.344999999999999</c:v>
                </c:pt>
                <c:pt idx="37347">
                  <c:v>37.345999999999997</c:v>
                </c:pt>
                <c:pt idx="37348">
                  <c:v>37.347000000000001</c:v>
                </c:pt>
                <c:pt idx="37349">
                  <c:v>37.347999999999999</c:v>
                </c:pt>
                <c:pt idx="37350">
                  <c:v>37.348999999999997</c:v>
                </c:pt>
                <c:pt idx="37351">
                  <c:v>37.35</c:v>
                </c:pt>
                <c:pt idx="37352">
                  <c:v>37.350999999999999</c:v>
                </c:pt>
                <c:pt idx="37353">
                  <c:v>37.351999999999997</c:v>
                </c:pt>
                <c:pt idx="37354">
                  <c:v>37.353000000000002</c:v>
                </c:pt>
                <c:pt idx="37355">
                  <c:v>37.353999999999999</c:v>
                </c:pt>
                <c:pt idx="37356">
                  <c:v>37.354999999999997</c:v>
                </c:pt>
                <c:pt idx="37357">
                  <c:v>37.356000000000002</c:v>
                </c:pt>
                <c:pt idx="37358">
                  <c:v>37.356999999999999</c:v>
                </c:pt>
                <c:pt idx="37359">
                  <c:v>37.357999999999997</c:v>
                </c:pt>
                <c:pt idx="37360">
                  <c:v>37.359000000000002</c:v>
                </c:pt>
                <c:pt idx="37361">
                  <c:v>37.36</c:v>
                </c:pt>
                <c:pt idx="37362">
                  <c:v>37.360999999999997</c:v>
                </c:pt>
                <c:pt idx="37363">
                  <c:v>37.362000000000002</c:v>
                </c:pt>
                <c:pt idx="37364">
                  <c:v>37.363</c:v>
                </c:pt>
                <c:pt idx="37365">
                  <c:v>37.363999999999997</c:v>
                </c:pt>
                <c:pt idx="37366">
                  <c:v>37.365000000000002</c:v>
                </c:pt>
                <c:pt idx="37367">
                  <c:v>37.366</c:v>
                </c:pt>
                <c:pt idx="37368">
                  <c:v>37.366999999999997</c:v>
                </c:pt>
                <c:pt idx="37369">
                  <c:v>37.368000000000002</c:v>
                </c:pt>
                <c:pt idx="37370">
                  <c:v>37.369</c:v>
                </c:pt>
                <c:pt idx="37371">
                  <c:v>37.369999999999997</c:v>
                </c:pt>
                <c:pt idx="37372">
                  <c:v>37.371000000000002</c:v>
                </c:pt>
                <c:pt idx="37373">
                  <c:v>37.372</c:v>
                </c:pt>
                <c:pt idx="37374">
                  <c:v>37.372999999999998</c:v>
                </c:pt>
                <c:pt idx="37375">
                  <c:v>37.374000000000002</c:v>
                </c:pt>
                <c:pt idx="37376">
                  <c:v>37.375</c:v>
                </c:pt>
                <c:pt idx="37377">
                  <c:v>37.375999999999998</c:v>
                </c:pt>
                <c:pt idx="37378">
                  <c:v>37.377000000000002</c:v>
                </c:pt>
                <c:pt idx="37379">
                  <c:v>37.378</c:v>
                </c:pt>
                <c:pt idx="37380">
                  <c:v>37.378999999999998</c:v>
                </c:pt>
                <c:pt idx="37381">
                  <c:v>37.380000000000003</c:v>
                </c:pt>
                <c:pt idx="37382">
                  <c:v>37.381</c:v>
                </c:pt>
                <c:pt idx="37383">
                  <c:v>37.381999999999998</c:v>
                </c:pt>
                <c:pt idx="37384">
                  <c:v>37.383000000000003</c:v>
                </c:pt>
                <c:pt idx="37385">
                  <c:v>37.384</c:v>
                </c:pt>
                <c:pt idx="37386">
                  <c:v>37.384999999999998</c:v>
                </c:pt>
                <c:pt idx="37387">
                  <c:v>37.386000000000003</c:v>
                </c:pt>
                <c:pt idx="37388">
                  <c:v>37.387</c:v>
                </c:pt>
                <c:pt idx="37389">
                  <c:v>37.387999999999998</c:v>
                </c:pt>
                <c:pt idx="37390">
                  <c:v>37.389000000000003</c:v>
                </c:pt>
                <c:pt idx="37391">
                  <c:v>37.39</c:v>
                </c:pt>
                <c:pt idx="37392">
                  <c:v>37.390999999999998</c:v>
                </c:pt>
                <c:pt idx="37393">
                  <c:v>37.392000000000003</c:v>
                </c:pt>
                <c:pt idx="37394">
                  <c:v>37.393000000000001</c:v>
                </c:pt>
                <c:pt idx="37395">
                  <c:v>37.393999999999998</c:v>
                </c:pt>
                <c:pt idx="37396">
                  <c:v>37.395000000000003</c:v>
                </c:pt>
                <c:pt idx="37397">
                  <c:v>37.396000000000001</c:v>
                </c:pt>
                <c:pt idx="37398">
                  <c:v>37.396999999999998</c:v>
                </c:pt>
                <c:pt idx="37399">
                  <c:v>37.398000000000003</c:v>
                </c:pt>
                <c:pt idx="37400">
                  <c:v>37.399000000000001</c:v>
                </c:pt>
                <c:pt idx="37401">
                  <c:v>37.4</c:v>
                </c:pt>
                <c:pt idx="37402">
                  <c:v>37.401000000000003</c:v>
                </c:pt>
                <c:pt idx="37403">
                  <c:v>37.402000000000001</c:v>
                </c:pt>
                <c:pt idx="37404">
                  <c:v>37.402999999999999</c:v>
                </c:pt>
                <c:pt idx="37405">
                  <c:v>37.404000000000003</c:v>
                </c:pt>
                <c:pt idx="37406">
                  <c:v>37.405000000000001</c:v>
                </c:pt>
                <c:pt idx="37407">
                  <c:v>37.405999999999999</c:v>
                </c:pt>
                <c:pt idx="37408">
                  <c:v>37.406999999999996</c:v>
                </c:pt>
                <c:pt idx="37409">
                  <c:v>37.408000000000001</c:v>
                </c:pt>
                <c:pt idx="37410">
                  <c:v>37.408999999999999</c:v>
                </c:pt>
                <c:pt idx="37411">
                  <c:v>37.409999999999997</c:v>
                </c:pt>
                <c:pt idx="37412">
                  <c:v>37.411000000000001</c:v>
                </c:pt>
                <c:pt idx="37413">
                  <c:v>37.411999999999999</c:v>
                </c:pt>
                <c:pt idx="37414">
                  <c:v>37.412999999999997</c:v>
                </c:pt>
                <c:pt idx="37415">
                  <c:v>37.414000000000001</c:v>
                </c:pt>
                <c:pt idx="37416">
                  <c:v>37.414999999999999</c:v>
                </c:pt>
                <c:pt idx="37417">
                  <c:v>37.415999999999997</c:v>
                </c:pt>
                <c:pt idx="37418">
                  <c:v>37.417000000000002</c:v>
                </c:pt>
                <c:pt idx="37419">
                  <c:v>37.417999999999999</c:v>
                </c:pt>
                <c:pt idx="37420">
                  <c:v>37.418999999999997</c:v>
                </c:pt>
                <c:pt idx="37421">
                  <c:v>37.42</c:v>
                </c:pt>
                <c:pt idx="37422">
                  <c:v>37.420999999999999</c:v>
                </c:pt>
                <c:pt idx="37423">
                  <c:v>37.421999999999997</c:v>
                </c:pt>
                <c:pt idx="37424">
                  <c:v>37.423000000000002</c:v>
                </c:pt>
                <c:pt idx="37425">
                  <c:v>37.423999999999999</c:v>
                </c:pt>
                <c:pt idx="37426">
                  <c:v>37.424999999999997</c:v>
                </c:pt>
                <c:pt idx="37427">
                  <c:v>37.426000000000002</c:v>
                </c:pt>
                <c:pt idx="37428">
                  <c:v>37.427</c:v>
                </c:pt>
                <c:pt idx="37429">
                  <c:v>37.427999999999997</c:v>
                </c:pt>
                <c:pt idx="37430">
                  <c:v>37.429000000000002</c:v>
                </c:pt>
                <c:pt idx="37431">
                  <c:v>37.43</c:v>
                </c:pt>
                <c:pt idx="37432">
                  <c:v>37.430999999999997</c:v>
                </c:pt>
                <c:pt idx="37433">
                  <c:v>37.432000000000002</c:v>
                </c:pt>
                <c:pt idx="37434">
                  <c:v>37.433</c:v>
                </c:pt>
                <c:pt idx="37435">
                  <c:v>37.433999999999997</c:v>
                </c:pt>
                <c:pt idx="37436">
                  <c:v>37.435000000000002</c:v>
                </c:pt>
                <c:pt idx="37437">
                  <c:v>37.436</c:v>
                </c:pt>
                <c:pt idx="37438">
                  <c:v>37.436999999999998</c:v>
                </c:pt>
                <c:pt idx="37439">
                  <c:v>37.438000000000002</c:v>
                </c:pt>
                <c:pt idx="37440">
                  <c:v>37.439</c:v>
                </c:pt>
                <c:pt idx="37441">
                  <c:v>37.44</c:v>
                </c:pt>
                <c:pt idx="37442">
                  <c:v>37.441000000000003</c:v>
                </c:pt>
                <c:pt idx="37443">
                  <c:v>37.442</c:v>
                </c:pt>
                <c:pt idx="37444">
                  <c:v>37.442999999999998</c:v>
                </c:pt>
                <c:pt idx="37445">
                  <c:v>37.444000000000003</c:v>
                </c:pt>
                <c:pt idx="37446">
                  <c:v>37.445</c:v>
                </c:pt>
                <c:pt idx="37447">
                  <c:v>37.445999999999998</c:v>
                </c:pt>
                <c:pt idx="37448">
                  <c:v>37.447000000000003</c:v>
                </c:pt>
                <c:pt idx="37449">
                  <c:v>37.448</c:v>
                </c:pt>
                <c:pt idx="37450">
                  <c:v>37.448999999999998</c:v>
                </c:pt>
                <c:pt idx="37451">
                  <c:v>37.450000000000003</c:v>
                </c:pt>
                <c:pt idx="37452">
                  <c:v>37.451000000000001</c:v>
                </c:pt>
                <c:pt idx="37453">
                  <c:v>37.451999999999998</c:v>
                </c:pt>
                <c:pt idx="37454">
                  <c:v>37.453000000000003</c:v>
                </c:pt>
                <c:pt idx="37455">
                  <c:v>37.454000000000001</c:v>
                </c:pt>
                <c:pt idx="37456">
                  <c:v>37.454999999999998</c:v>
                </c:pt>
                <c:pt idx="37457">
                  <c:v>37.456000000000003</c:v>
                </c:pt>
                <c:pt idx="37458">
                  <c:v>37.457000000000001</c:v>
                </c:pt>
                <c:pt idx="37459">
                  <c:v>37.457999999999998</c:v>
                </c:pt>
                <c:pt idx="37460">
                  <c:v>37.459000000000003</c:v>
                </c:pt>
                <c:pt idx="37461">
                  <c:v>37.46</c:v>
                </c:pt>
                <c:pt idx="37462">
                  <c:v>37.460999999999999</c:v>
                </c:pt>
                <c:pt idx="37463">
                  <c:v>37.462000000000003</c:v>
                </c:pt>
                <c:pt idx="37464">
                  <c:v>37.463000000000001</c:v>
                </c:pt>
                <c:pt idx="37465">
                  <c:v>37.463999999999999</c:v>
                </c:pt>
                <c:pt idx="37466">
                  <c:v>37.465000000000003</c:v>
                </c:pt>
                <c:pt idx="37467">
                  <c:v>37.466000000000001</c:v>
                </c:pt>
                <c:pt idx="37468">
                  <c:v>37.466999999999999</c:v>
                </c:pt>
                <c:pt idx="37469">
                  <c:v>37.468000000000004</c:v>
                </c:pt>
                <c:pt idx="37470">
                  <c:v>37.469000000000001</c:v>
                </c:pt>
                <c:pt idx="37471">
                  <c:v>37.47</c:v>
                </c:pt>
                <c:pt idx="37472">
                  <c:v>37.470999999999997</c:v>
                </c:pt>
                <c:pt idx="37473">
                  <c:v>37.472000000000001</c:v>
                </c:pt>
                <c:pt idx="37474">
                  <c:v>37.472999999999999</c:v>
                </c:pt>
                <c:pt idx="37475">
                  <c:v>37.473999999999997</c:v>
                </c:pt>
                <c:pt idx="37476">
                  <c:v>37.475000000000001</c:v>
                </c:pt>
                <c:pt idx="37477">
                  <c:v>37.475999999999999</c:v>
                </c:pt>
                <c:pt idx="37478">
                  <c:v>37.476999999999997</c:v>
                </c:pt>
                <c:pt idx="37479">
                  <c:v>37.478000000000002</c:v>
                </c:pt>
                <c:pt idx="37480">
                  <c:v>37.478999999999999</c:v>
                </c:pt>
                <c:pt idx="37481">
                  <c:v>37.479999999999997</c:v>
                </c:pt>
                <c:pt idx="37482">
                  <c:v>37.481000000000002</c:v>
                </c:pt>
                <c:pt idx="37483">
                  <c:v>37.481999999999999</c:v>
                </c:pt>
                <c:pt idx="37484">
                  <c:v>37.482999999999997</c:v>
                </c:pt>
                <c:pt idx="37485">
                  <c:v>37.484000000000002</c:v>
                </c:pt>
                <c:pt idx="37486">
                  <c:v>37.484999999999999</c:v>
                </c:pt>
                <c:pt idx="37487">
                  <c:v>37.485999999999997</c:v>
                </c:pt>
                <c:pt idx="37488">
                  <c:v>37.487000000000002</c:v>
                </c:pt>
                <c:pt idx="37489">
                  <c:v>37.488</c:v>
                </c:pt>
                <c:pt idx="37490">
                  <c:v>37.488999999999997</c:v>
                </c:pt>
                <c:pt idx="37491">
                  <c:v>37.49</c:v>
                </c:pt>
                <c:pt idx="37492">
                  <c:v>37.491</c:v>
                </c:pt>
                <c:pt idx="37493">
                  <c:v>37.491999999999997</c:v>
                </c:pt>
                <c:pt idx="37494">
                  <c:v>37.493000000000002</c:v>
                </c:pt>
                <c:pt idx="37495">
                  <c:v>37.494</c:v>
                </c:pt>
                <c:pt idx="37496">
                  <c:v>37.494999999999997</c:v>
                </c:pt>
                <c:pt idx="37497">
                  <c:v>37.496000000000002</c:v>
                </c:pt>
                <c:pt idx="37498">
                  <c:v>37.497</c:v>
                </c:pt>
                <c:pt idx="37499">
                  <c:v>37.497999999999998</c:v>
                </c:pt>
                <c:pt idx="37500">
                  <c:v>37.499000000000002</c:v>
                </c:pt>
                <c:pt idx="37501">
                  <c:v>37.5</c:v>
                </c:pt>
                <c:pt idx="37502">
                  <c:v>37.500999999999998</c:v>
                </c:pt>
                <c:pt idx="37503">
                  <c:v>37.502000000000002</c:v>
                </c:pt>
                <c:pt idx="37504">
                  <c:v>37.503</c:v>
                </c:pt>
                <c:pt idx="37505">
                  <c:v>37.503999999999998</c:v>
                </c:pt>
                <c:pt idx="37506">
                  <c:v>37.505000000000003</c:v>
                </c:pt>
                <c:pt idx="37507">
                  <c:v>37.506</c:v>
                </c:pt>
                <c:pt idx="37508">
                  <c:v>37.506999999999998</c:v>
                </c:pt>
                <c:pt idx="37509">
                  <c:v>37.508000000000003</c:v>
                </c:pt>
                <c:pt idx="37510">
                  <c:v>37.509</c:v>
                </c:pt>
                <c:pt idx="37511">
                  <c:v>37.51</c:v>
                </c:pt>
                <c:pt idx="37512">
                  <c:v>37.511000000000003</c:v>
                </c:pt>
                <c:pt idx="37513">
                  <c:v>37.512</c:v>
                </c:pt>
                <c:pt idx="37514">
                  <c:v>37.512999999999998</c:v>
                </c:pt>
                <c:pt idx="37515">
                  <c:v>37.514000000000003</c:v>
                </c:pt>
                <c:pt idx="37516">
                  <c:v>37.515000000000001</c:v>
                </c:pt>
                <c:pt idx="37517">
                  <c:v>37.515999999999998</c:v>
                </c:pt>
                <c:pt idx="37518">
                  <c:v>37.517000000000003</c:v>
                </c:pt>
                <c:pt idx="37519">
                  <c:v>37.518000000000001</c:v>
                </c:pt>
                <c:pt idx="37520">
                  <c:v>37.518999999999998</c:v>
                </c:pt>
                <c:pt idx="37521">
                  <c:v>37.520000000000003</c:v>
                </c:pt>
                <c:pt idx="37522">
                  <c:v>37.521000000000001</c:v>
                </c:pt>
                <c:pt idx="37523">
                  <c:v>37.521999999999998</c:v>
                </c:pt>
                <c:pt idx="37524">
                  <c:v>37.523000000000003</c:v>
                </c:pt>
                <c:pt idx="37525">
                  <c:v>37.524000000000001</c:v>
                </c:pt>
                <c:pt idx="37526">
                  <c:v>37.524999999999999</c:v>
                </c:pt>
                <c:pt idx="37527">
                  <c:v>37.526000000000003</c:v>
                </c:pt>
                <c:pt idx="37528">
                  <c:v>37.527000000000001</c:v>
                </c:pt>
                <c:pt idx="37529">
                  <c:v>37.527999999999999</c:v>
                </c:pt>
                <c:pt idx="37530">
                  <c:v>37.529000000000003</c:v>
                </c:pt>
                <c:pt idx="37531">
                  <c:v>37.53</c:v>
                </c:pt>
                <c:pt idx="37532">
                  <c:v>37.530999999999999</c:v>
                </c:pt>
                <c:pt idx="37533">
                  <c:v>37.531999999999996</c:v>
                </c:pt>
                <c:pt idx="37534">
                  <c:v>37.533000000000001</c:v>
                </c:pt>
                <c:pt idx="37535">
                  <c:v>37.533999999999999</c:v>
                </c:pt>
                <c:pt idx="37536">
                  <c:v>37.534999999999997</c:v>
                </c:pt>
                <c:pt idx="37537">
                  <c:v>37.536000000000001</c:v>
                </c:pt>
                <c:pt idx="37538">
                  <c:v>37.536999999999999</c:v>
                </c:pt>
                <c:pt idx="37539">
                  <c:v>37.537999999999997</c:v>
                </c:pt>
                <c:pt idx="37540">
                  <c:v>37.539000000000001</c:v>
                </c:pt>
                <c:pt idx="37541">
                  <c:v>37.54</c:v>
                </c:pt>
                <c:pt idx="37542">
                  <c:v>37.540999999999997</c:v>
                </c:pt>
                <c:pt idx="37543">
                  <c:v>37.542000000000002</c:v>
                </c:pt>
                <c:pt idx="37544">
                  <c:v>37.542999999999999</c:v>
                </c:pt>
                <c:pt idx="37545">
                  <c:v>37.543999999999997</c:v>
                </c:pt>
                <c:pt idx="37546">
                  <c:v>37.545000000000002</c:v>
                </c:pt>
                <c:pt idx="37547">
                  <c:v>37.545999999999999</c:v>
                </c:pt>
                <c:pt idx="37548">
                  <c:v>37.546999999999997</c:v>
                </c:pt>
                <c:pt idx="37549">
                  <c:v>37.548000000000002</c:v>
                </c:pt>
                <c:pt idx="37550">
                  <c:v>37.548999999999999</c:v>
                </c:pt>
                <c:pt idx="37551">
                  <c:v>37.549999999999997</c:v>
                </c:pt>
                <c:pt idx="37552">
                  <c:v>37.551000000000002</c:v>
                </c:pt>
                <c:pt idx="37553">
                  <c:v>37.552</c:v>
                </c:pt>
                <c:pt idx="37554">
                  <c:v>37.552999999999997</c:v>
                </c:pt>
                <c:pt idx="37555">
                  <c:v>37.554000000000002</c:v>
                </c:pt>
                <c:pt idx="37556">
                  <c:v>37.555</c:v>
                </c:pt>
                <c:pt idx="37557">
                  <c:v>37.555999999999997</c:v>
                </c:pt>
                <c:pt idx="37558">
                  <c:v>37.557000000000002</c:v>
                </c:pt>
                <c:pt idx="37559">
                  <c:v>37.558</c:v>
                </c:pt>
                <c:pt idx="37560">
                  <c:v>37.558999999999997</c:v>
                </c:pt>
                <c:pt idx="37561">
                  <c:v>37.56</c:v>
                </c:pt>
                <c:pt idx="37562">
                  <c:v>37.561</c:v>
                </c:pt>
                <c:pt idx="37563">
                  <c:v>37.561999999999998</c:v>
                </c:pt>
                <c:pt idx="37564">
                  <c:v>37.563000000000002</c:v>
                </c:pt>
                <c:pt idx="37565">
                  <c:v>37.564</c:v>
                </c:pt>
                <c:pt idx="37566">
                  <c:v>37.564999999999998</c:v>
                </c:pt>
                <c:pt idx="37567">
                  <c:v>37.566000000000003</c:v>
                </c:pt>
                <c:pt idx="37568">
                  <c:v>37.567</c:v>
                </c:pt>
                <c:pt idx="37569">
                  <c:v>37.567999999999998</c:v>
                </c:pt>
                <c:pt idx="37570">
                  <c:v>37.569000000000003</c:v>
                </c:pt>
                <c:pt idx="37571">
                  <c:v>37.57</c:v>
                </c:pt>
                <c:pt idx="37572">
                  <c:v>37.570999999999998</c:v>
                </c:pt>
                <c:pt idx="37573">
                  <c:v>37.572000000000003</c:v>
                </c:pt>
                <c:pt idx="37574">
                  <c:v>37.573</c:v>
                </c:pt>
                <c:pt idx="37575">
                  <c:v>37.573999999999998</c:v>
                </c:pt>
                <c:pt idx="37576">
                  <c:v>37.575000000000003</c:v>
                </c:pt>
                <c:pt idx="37577">
                  <c:v>37.576000000000001</c:v>
                </c:pt>
                <c:pt idx="37578">
                  <c:v>37.576999999999998</c:v>
                </c:pt>
                <c:pt idx="37579">
                  <c:v>37.578000000000003</c:v>
                </c:pt>
                <c:pt idx="37580">
                  <c:v>37.579000000000001</c:v>
                </c:pt>
                <c:pt idx="37581">
                  <c:v>37.58</c:v>
                </c:pt>
                <c:pt idx="37582">
                  <c:v>37.581000000000003</c:v>
                </c:pt>
                <c:pt idx="37583">
                  <c:v>37.582000000000001</c:v>
                </c:pt>
                <c:pt idx="37584">
                  <c:v>37.582999999999998</c:v>
                </c:pt>
                <c:pt idx="37585">
                  <c:v>37.584000000000003</c:v>
                </c:pt>
                <c:pt idx="37586">
                  <c:v>37.585000000000001</c:v>
                </c:pt>
                <c:pt idx="37587">
                  <c:v>37.585999999999999</c:v>
                </c:pt>
                <c:pt idx="37588">
                  <c:v>37.587000000000003</c:v>
                </c:pt>
                <c:pt idx="37589">
                  <c:v>37.588000000000001</c:v>
                </c:pt>
                <c:pt idx="37590">
                  <c:v>37.588999999999999</c:v>
                </c:pt>
                <c:pt idx="37591">
                  <c:v>37.590000000000003</c:v>
                </c:pt>
                <c:pt idx="37592">
                  <c:v>37.591000000000001</c:v>
                </c:pt>
                <c:pt idx="37593">
                  <c:v>37.591999999999999</c:v>
                </c:pt>
                <c:pt idx="37594">
                  <c:v>37.593000000000004</c:v>
                </c:pt>
                <c:pt idx="37595">
                  <c:v>37.594000000000001</c:v>
                </c:pt>
                <c:pt idx="37596">
                  <c:v>37.594999999999999</c:v>
                </c:pt>
                <c:pt idx="37597">
                  <c:v>37.595999999999997</c:v>
                </c:pt>
                <c:pt idx="37598">
                  <c:v>37.597000000000001</c:v>
                </c:pt>
                <c:pt idx="37599">
                  <c:v>37.597999999999999</c:v>
                </c:pt>
                <c:pt idx="37600">
                  <c:v>37.598999999999997</c:v>
                </c:pt>
                <c:pt idx="37601">
                  <c:v>37.6</c:v>
                </c:pt>
                <c:pt idx="37602">
                  <c:v>37.600999999999999</c:v>
                </c:pt>
                <c:pt idx="37603">
                  <c:v>37.601999999999997</c:v>
                </c:pt>
                <c:pt idx="37604">
                  <c:v>37.603000000000002</c:v>
                </c:pt>
                <c:pt idx="37605">
                  <c:v>37.603999999999999</c:v>
                </c:pt>
                <c:pt idx="37606">
                  <c:v>37.604999999999997</c:v>
                </c:pt>
                <c:pt idx="37607">
                  <c:v>37.606000000000002</c:v>
                </c:pt>
                <c:pt idx="37608">
                  <c:v>37.606999999999999</c:v>
                </c:pt>
                <c:pt idx="37609">
                  <c:v>37.607999999999997</c:v>
                </c:pt>
                <c:pt idx="37610">
                  <c:v>37.609000000000002</c:v>
                </c:pt>
                <c:pt idx="37611">
                  <c:v>37.61</c:v>
                </c:pt>
                <c:pt idx="37612">
                  <c:v>37.610999999999997</c:v>
                </c:pt>
                <c:pt idx="37613">
                  <c:v>37.612000000000002</c:v>
                </c:pt>
                <c:pt idx="37614">
                  <c:v>37.613</c:v>
                </c:pt>
                <c:pt idx="37615">
                  <c:v>37.613999999999997</c:v>
                </c:pt>
                <c:pt idx="37616">
                  <c:v>37.615000000000002</c:v>
                </c:pt>
                <c:pt idx="37617">
                  <c:v>37.616</c:v>
                </c:pt>
                <c:pt idx="37618">
                  <c:v>37.616999999999997</c:v>
                </c:pt>
                <c:pt idx="37619">
                  <c:v>37.618000000000002</c:v>
                </c:pt>
                <c:pt idx="37620">
                  <c:v>37.619</c:v>
                </c:pt>
                <c:pt idx="37621">
                  <c:v>37.619999999999997</c:v>
                </c:pt>
                <c:pt idx="37622">
                  <c:v>37.621000000000002</c:v>
                </c:pt>
                <c:pt idx="37623">
                  <c:v>37.622</c:v>
                </c:pt>
                <c:pt idx="37624">
                  <c:v>37.622999999999998</c:v>
                </c:pt>
                <c:pt idx="37625">
                  <c:v>37.624000000000002</c:v>
                </c:pt>
                <c:pt idx="37626">
                  <c:v>37.625</c:v>
                </c:pt>
                <c:pt idx="37627">
                  <c:v>37.625999999999998</c:v>
                </c:pt>
                <c:pt idx="37628">
                  <c:v>37.627000000000002</c:v>
                </c:pt>
                <c:pt idx="37629">
                  <c:v>37.628</c:v>
                </c:pt>
                <c:pt idx="37630">
                  <c:v>37.628999999999998</c:v>
                </c:pt>
                <c:pt idx="37631">
                  <c:v>37.630000000000003</c:v>
                </c:pt>
                <c:pt idx="37632">
                  <c:v>37.631</c:v>
                </c:pt>
                <c:pt idx="37633">
                  <c:v>37.631999999999998</c:v>
                </c:pt>
                <c:pt idx="37634">
                  <c:v>37.633000000000003</c:v>
                </c:pt>
                <c:pt idx="37635">
                  <c:v>37.634</c:v>
                </c:pt>
                <c:pt idx="37636">
                  <c:v>37.634999999999998</c:v>
                </c:pt>
                <c:pt idx="37637">
                  <c:v>37.636000000000003</c:v>
                </c:pt>
                <c:pt idx="37638">
                  <c:v>37.637</c:v>
                </c:pt>
                <c:pt idx="37639">
                  <c:v>37.637999999999998</c:v>
                </c:pt>
                <c:pt idx="37640">
                  <c:v>37.639000000000003</c:v>
                </c:pt>
                <c:pt idx="37641">
                  <c:v>37.64</c:v>
                </c:pt>
                <c:pt idx="37642">
                  <c:v>37.640999999999998</c:v>
                </c:pt>
                <c:pt idx="37643">
                  <c:v>37.642000000000003</c:v>
                </c:pt>
                <c:pt idx="37644">
                  <c:v>37.643000000000001</c:v>
                </c:pt>
                <c:pt idx="37645">
                  <c:v>37.643999999999998</c:v>
                </c:pt>
                <c:pt idx="37646">
                  <c:v>37.645000000000003</c:v>
                </c:pt>
                <c:pt idx="37647">
                  <c:v>37.646000000000001</c:v>
                </c:pt>
                <c:pt idx="37648">
                  <c:v>37.646999999999998</c:v>
                </c:pt>
                <c:pt idx="37649">
                  <c:v>37.648000000000003</c:v>
                </c:pt>
                <c:pt idx="37650">
                  <c:v>37.649000000000001</c:v>
                </c:pt>
                <c:pt idx="37651">
                  <c:v>37.65</c:v>
                </c:pt>
                <c:pt idx="37652">
                  <c:v>37.651000000000003</c:v>
                </c:pt>
                <c:pt idx="37653">
                  <c:v>37.652000000000001</c:v>
                </c:pt>
                <c:pt idx="37654">
                  <c:v>37.652999999999999</c:v>
                </c:pt>
                <c:pt idx="37655">
                  <c:v>37.654000000000003</c:v>
                </c:pt>
                <c:pt idx="37656">
                  <c:v>37.655000000000001</c:v>
                </c:pt>
                <c:pt idx="37657">
                  <c:v>37.655999999999999</c:v>
                </c:pt>
                <c:pt idx="37658">
                  <c:v>37.656999999999996</c:v>
                </c:pt>
                <c:pt idx="37659">
                  <c:v>37.658000000000001</c:v>
                </c:pt>
                <c:pt idx="37660">
                  <c:v>37.658999999999999</c:v>
                </c:pt>
                <c:pt idx="37661">
                  <c:v>37.659999999999997</c:v>
                </c:pt>
                <c:pt idx="37662">
                  <c:v>37.661000000000001</c:v>
                </c:pt>
                <c:pt idx="37663">
                  <c:v>37.661999999999999</c:v>
                </c:pt>
                <c:pt idx="37664">
                  <c:v>37.662999999999997</c:v>
                </c:pt>
                <c:pt idx="37665">
                  <c:v>37.664000000000001</c:v>
                </c:pt>
                <c:pt idx="37666">
                  <c:v>37.664999999999999</c:v>
                </c:pt>
                <c:pt idx="37667">
                  <c:v>37.665999999999997</c:v>
                </c:pt>
                <c:pt idx="37668">
                  <c:v>37.667000000000002</c:v>
                </c:pt>
                <c:pt idx="37669">
                  <c:v>37.667999999999999</c:v>
                </c:pt>
                <c:pt idx="37670">
                  <c:v>37.668999999999997</c:v>
                </c:pt>
                <c:pt idx="37671">
                  <c:v>37.67</c:v>
                </c:pt>
                <c:pt idx="37672">
                  <c:v>37.670999999999999</c:v>
                </c:pt>
                <c:pt idx="37673">
                  <c:v>37.671999999999997</c:v>
                </c:pt>
                <c:pt idx="37674">
                  <c:v>37.673000000000002</c:v>
                </c:pt>
                <c:pt idx="37675">
                  <c:v>37.673999999999999</c:v>
                </c:pt>
                <c:pt idx="37676">
                  <c:v>37.674999999999997</c:v>
                </c:pt>
                <c:pt idx="37677">
                  <c:v>37.676000000000002</c:v>
                </c:pt>
                <c:pt idx="37678">
                  <c:v>37.677</c:v>
                </c:pt>
                <c:pt idx="37679">
                  <c:v>37.677999999999997</c:v>
                </c:pt>
                <c:pt idx="37680">
                  <c:v>37.679000000000002</c:v>
                </c:pt>
                <c:pt idx="37681">
                  <c:v>37.68</c:v>
                </c:pt>
                <c:pt idx="37682">
                  <c:v>37.680999999999997</c:v>
                </c:pt>
                <c:pt idx="37683">
                  <c:v>37.682000000000002</c:v>
                </c:pt>
                <c:pt idx="37684">
                  <c:v>37.683</c:v>
                </c:pt>
                <c:pt idx="37685">
                  <c:v>37.683999999999997</c:v>
                </c:pt>
                <c:pt idx="37686">
                  <c:v>37.685000000000002</c:v>
                </c:pt>
                <c:pt idx="37687">
                  <c:v>37.686</c:v>
                </c:pt>
                <c:pt idx="37688">
                  <c:v>37.686999999999998</c:v>
                </c:pt>
                <c:pt idx="37689">
                  <c:v>37.688000000000002</c:v>
                </c:pt>
                <c:pt idx="37690">
                  <c:v>37.689</c:v>
                </c:pt>
                <c:pt idx="37691">
                  <c:v>37.69</c:v>
                </c:pt>
                <c:pt idx="37692">
                  <c:v>37.691000000000003</c:v>
                </c:pt>
                <c:pt idx="37693">
                  <c:v>37.692</c:v>
                </c:pt>
                <c:pt idx="37694">
                  <c:v>37.692999999999998</c:v>
                </c:pt>
                <c:pt idx="37695">
                  <c:v>37.694000000000003</c:v>
                </c:pt>
                <c:pt idx="37696">
                  <c:v>37.695</c:v>
                </c:pt>
                <c:pt idx="37697">
                  <c:v>37.695999999999998</c:v>
                </c:pt>
                <c:pt idx="37698">
                  <c:v>37.697000000000003</c:v>
                </c:pt>
                <c:pt idx="37699">
                  <c:v>37.698</c:v>
                </c:pt>
                <c:pt idx="37700">
                  <c:v>37.698999999999998</c:v>
                </c:pt>
                <c:pt idx="37701">
                  <c:v>37.700000000000003</c:v>
                </c:pt>
                <c:pt idx="37702">
                  <c:v>37.701000000000001</c:v>
                </c:pt>
                <c:pt idx="37703">
                  <c:v>37.701999999999998</c:v>
                </c:pt>
                <c:pt idx="37704">
                  <c:v>37.703000000000003</c:v>
                </c:pt>
                <c:pt idx="37705">
                  <c:v>37.704000000000001</c:v>
                </c:pt>
                <c:pt idx="37706">
                  <c:v>37.704999999999998</c:v>
                </c:pt>
                <c:pt idx="37707">
                  <c:v>37.706000000000003</c:v>
                </c:pt>
                <c:pt idx="37708">
                  <c:v>37.707000000000001</c:v>
                </c:pt>
                <c:pt idx="37709">
                  <c:v>37.707999999999998</c:v>
                </c:pt>
                <c:pt idx="37710">
                  <c:v>37.709000000000003</c:v>
                </c:pt>
                <c:pt idx="37711">
                  <c:v>37.71</c:v>
                </c:pt>
                <c:pt idx="37712">
                  <c:v>37.710999999999999</c:v>
                </c:pt>
                <c:pt idx="37713">
                  <c:v>37.712000000000003</c:v>
                </c:pt>
                <c:pt idx="37714">
                  <c:v>37.713000000000001</c:v>
                </c:pt>
                <c:pt idx="37715">
                  <c:v>37.713999999999999</c:v>
                </c:pt>
                <c:pt idx="37716">
                  <c:v>37.715000000000003</c:v>
                </c:pt>
                <c:pt idx="37717">
                  <c:v>37.716000000000001</c:v>
                </c:pt>
                <c:pt idx="37718">
                  <c:v>37.716999999999999</c:v>
                </c:pt>
                <c:pt idx="37719">
                  <c:v>37.718000000000004</c:v>
                </c:pt>
                <c:pt idx="37720">
                  <c:v>37.719000000000001</c:v>
                </c:pt>
                <c:pt idx="37721">
                  <c:v>37.72</c:v>
                </c:pt>
                <c:pt idx="37722">
                  <c:v>37.720999999999997</c:v>
                </c:pt>
                <c:pt idx="37723">
                  <c:v>37.722000000000001</c:v>
                </c:pt>
                <c:pt idx="37724">
                  <c:v>37.722999999999999</c:v>
                </c:pt>
                <c:pt idx="37725">
                  <c:v>37.723999999999997</c:v>
                </c:pt>
                <c:pt idx="37726">
                  <c:v>37.725000000000001</c:v>
                </c:pt>
                <c:pt idx="37727">
                  <c:v>37.725999999999999</c:v>
                </c:pt>
                <c:pt idx="37728">
                  <c:v>37.726999999999997</c:v>
                </c:pt>
                <c:pt idx="37729">
                  <c:v>37.728000000000002</c:v>
                </c:pt>
                <c:pt idx="37730">
                  <c:v>37.728999999999999</c:v>
                </c:pt>
                <c:pt idx="37731">
                  <c:v>37.729999999999997</c:v>
                </c:pt>
                <c:pt idx="37732">
                  <c:v>37.731000000000002</c:v>
                </c:pt>
                <c:pt idx="37733">
                  <c:v>37.731999999999999</c:v>
                </c:pt>
                <c:pt idx="37734">
                  <c:v>37.732999999999997</c:v>
                </c:pt>
                <c:pt idx="37735">
                  <c:v>37.734000000000002</c:v>
                </c:pt>
                <c:pt idx="37736">
                  <c:v>37.734999999999999</c:v>
                </c:pt>
                <c:pt idx="37737">
                  <c:v>37.735999999999997</c:v>
                </c:pt>
                <c:pt idx="37738">
                  <c:v>37.737000000000002</c:v>
                </c:pt>
                <c:pt idx="37739">
                  <c:v>37.738</c:v>
                </c:pt>
                <c:pt idx="37740">
                  <c:v>37.738999999999997</c:v>
                </c:pt>
                <c:pt idx="37741">
                  <c:v>37.74</c:v>
                </c:pt>
                <c:pt idx="37742">
                  <c:v>37.741</c:v>
                </c:pt>
                <c:pt idx="37743">
                  <c:v>37.741999999999997</c:v>
                </c:pt>
                <c:pt idx="37744">
                  <c:v>37.743000000000002</c:v>
                </c:pt>
                <c:pt idx="37745">
                  <c:v>37.744</c:v>
                </c:pt>
                <c:pt idx="37746">
                  <c:v>37.744999999999997</c:v>
                </c:pt>
                <c:pt idx="37747">
                  <c:v>37.746000000000002</c:v>
                </c:pt>
                <c:pt idx="37748">
                  <c:v>37.747</c:v>
                </c:pt>
                <c:pt idx="37749">
                  <c:v>37.747999999999998</c:v>
                </c:pt>
                <c:pt idx="37750">
                  <c:v>37.749000000000002</c:v>
                </c:pt>
                <c:pt idx="37751">
                  <c:v>37.75</c:v>
                </c:pt>
                <c:pt idx="37752">
                  <c:v>37.750999999999998</c:v>
                </c:pt>
                <c:pt idx="37753">
                  <c:v>37.752000000000002</c:v>
                </c:pt>
                <c:pt idx="37754">
                  <c:v>37.753</c:v>
                </c:pt>
                <c:pt idx="37755">
                  <c:v>37.753999999999998</c:v>
                </c:pt>
                <c:pt idx="37756">
                  <c:v>37.755000000000003</c:v>
                </c:pt>
                <c:pt idx="37757">
                  <c:v>37.756</c:v>
                </c:pt>
                <c:pt idx="37758">
                  <c:v>37.756999999999998</c:v>
                </c:pt>
                <c:pt idx="37759">
                  <c:v>37.758000000000003</c:v>
                </c:pt>
                <c:pt idx="37760">
                  <c:v>37.759</c:v>
                </c:pt>
                <c:pt idx="37761">
                  <c:v>37.76</c:v>
                </c:pt>
                <c:pt idx="37762">
                  <c:v>37.761000000000003</c:v>
                </c:pt>
                <c:pt idx="37763">
                  <c:v>37.762</c:v>
                </c:pt>
                <c:pt idx="37764">
                  <c:v>37.762999999999998</c:v>
                </c:pt>
                <c:pt idx="37765">
                  <c:v>37.764000000000003</c:v>
                </c:pt>
                <c:pt idx="37766">
                  <c:v>37.765000000000001</c:v>
                </c:pt>
                <c:pt idx="37767">
                  <c:v>37.765999999999998</c:v>
                </c:pt>
                <c:pt idx="37768">
                  <c:v>37.767000000000003</c:v>
                </c:pt>
                <c:pt idx="37769">
                  <c:v>37.768000000000001</c:v>
                </c:pt>
                <c:pt idx="37770">
                  <c:v>37.768999999999998</c:v>
                </c:pt>
                <c:pt idx="37771">
                  <c:v>37.770000000000003</c:v>
                </c:pt>
                <c:pt idx="37772">
                  <c:v>37.771000000000001</c:v>
                </c:pt>
                <c:pt idx="37773">
                  <c:v>37.771999999999998</c:v>
                </c:pt>
                <c:pt idx="37774">
                  <c:v>37.773000000000003</c:v>
                </c:pt>
                <c:pt idx="37775">
                  <c:v>37.774000000000001</c:v>
                </c:pt>
                <c:pt idx="37776">
                  <c:v>37.774999999999999</c:v>
                </c:pt>
                <c:pt idx="37777">
                  <c:v>37.776000000000003</c:v>
                </c:pt>
                <c:pt idx="37778">
                  <c:v>37.777000000000001</c:v>
                </c:pt>
                <c:pt idx="37779">
                  <c:v>37.777999999999999</c:v>
                </c:pt>
                <c:pt idx="37780">
                  <c:v>37.779000000000003</c:v>
                </c:pt>
                <c:pt idx="37781">
                  <c:v>37.78</c:v>
                </c:pt>
                <c:pt idx="37782">
                  <c:v>37.780999999999999</c:v>
                </c:pt>
                <c:pt idx="37783">
                  <c:v>37.781999999999996</c:v>
                </c:pt>
                <c:pt idx="37784">
                  <c:v>37.783000000000001</c:v>
                </c:pt>
                <c:pt idx="37785">
                  <c:v>37.783999999999999</c:v>
                </c:pt>
                <c:pt idx="37786">
                  <c:v>37.784999999999997</c:v>
                </c:pt>
                <c:pt idx="37787">
                  <c:v>37.786000000000001</c:v>
                </c:pt>
                <c:pt idx="37788">
                  <c:v>37.786999999999999</c:v>
                </c:pt>
                <c:pt idx="37789">
                  <c:v>37.787999999999997</c:v>
                </c:pt>
                <c:pt idx="37790">
                  <c:v>37.789000000000001</c:v>
                </c:pt>
                <c:pt idx="37791">
                  <c:v>37.79</c:v>
                </c:pt>
                <c:pt idx="37792">
                  <c:v>37.790999999999997</c:v>
                </c:pt>
                <c:pt idx="37793">
                  <c:v>37.792000000000002</c:v>
                </c:pt>
                <c:pt idx="37794">
                  <c:v>37.792999999999999</c:v>
                </c:pt>
                <c:pt idx="37795">
                  <c:v>37.793999999999997</c:v>
                </c:pt>
                <c:pt idx="37796">
                  <c:v>37.795000000000002</c:v>
                </c:pt>
                <c:pt idx="37797">
                  <c:v>37.795999999999999</c:v>
                </c:pt>
                <c:pt idx="37798">
                  <c:v>37.796999999999997</c:v>
                </c:pt>
                <c:pt idx="37799">
                  <c:v>37.798000000000002</c:v>
                </c:pt>
                <c:pt idx="37800">
                  <c:v>37.798999999999999</c:v>
                </c:pt>
                <c:pt idx="37801">
                  <c:v>37.799999999999997</c:v>
                </c:pt>
                <c:pt idx="37802">
                  <c:v>37.801000000000002</c:v>
                </c:pt>
                <c:pt idx="37803">
                  <c:v>37.802</c:v>
                </c:pt>
                <c:pt idx="37804">
                  <c:v>37.802999999999997</c:v>
                </c:pt>
                <c:pt idx="37805">
                  <c:v>37.804000000000002</c:v>
                </c:pt>
                <c:pt idx="37806">
                  <c:v>37.805</c:v>
                </c:pt>
                <c:pt idx="37807">
                  <c:v>37.805999999999997</c:v>
                </c:pt>
                <c:pt idx="37808">
                  <c:v>37.807000000000002</c:v>
                </c:pt>
                <c:pt idx="37809">
                  <c:v>37.808</c:v>
                </c:pt>
                <c:pt idx="37810">
                  <c:v>37.808999999999997</c:v>
                </c:pt>
                <c:pt idx="37811">
                  <c:v>37.81</c:v>
                </c:pt>
                <c:pt idx="37812">
                  <c:v>37.811</c:v>
                </c:pt>
                <c:pt idx="37813">
                  <c:v>37.811999999999998</c:v>
                </c:pt>
                <c:pt idx="37814">
                  <c:v>37.813000000000002</c:v>
                </c:pt>
                <c:pt idx="37815">
                  <c:v>37.814</c:v>
                </c:pt>
                <c:pt idx="37816">
                  <c:v>37.814999999999998</c:v>
                </c:pt>
                <c:pt idx="37817">
                  <c:v>37.816000000000003</c:v>
                </c:pt>
                <c:pt idx="37818">
                  <c:v>37.817</c:v>
                </c:pt>
                <c:pt idx="37819">
                  <c:v>37.817999999999998</c:v>
                </c:pt>
                <c:pt idx="37820">
                  <c:v>37.819000000000003</c:v>
                </c:pt>
                <c:pt idx="37821">
                  <c:v>37.82</c:v>
                </c:pt>
                <c:pt idx="37822">
                  <c:v>37.820999999999998</c:v>
                </c:pt>
                <c:pt idx="37823">
                  <c:v>37.822000000000003</c:v>
                </c:pt>
                <c:pt idx="37824">
                  <c:v>37.823</c:v>
                </c:pt>
                <c:pt idx="37825">
                  <c:v>37.823999999999998</c:v>
                </c:pt>
                <c:pt idx="37826">
                  <c:v>37.825000000000003</c:v>
                </c:pt>
                <c:pt idx="37827">
                  <c:v>37.826000000000001</c:v>
                </c:pt>
                <c:pt idx="37828">
                  <c:v>37.826999999999998</c:v>
                </c:pt>
                <c:pt idx="37829">
                  <c:v>37.828000000000003</c:v>
                </c:pt>
                <c:pt idx="37830">
                  <c:v>37.829000000000001</c:v>
                </c:pt>
                <c:pt idx="37831">
                  <c:v>37.83</c:v>
                </c:pt>
                <c:pt idx="37832">
                  <c:v>37.831000000000003</c:v>
                </c:pt>
                <c:pt idx="37833">
                  <c:v>37.832000000000001</c:v>
                </c:pt>
                <c:pt idx="37834">
                  <c:v>37.832999999999998</c:v>
                </c:pt>
                <c:pt idx="37835">
                  <c:v>37.834000000000003</c:v>
                </c:pt>
                <c:pt idx="37836">
                  <c:v>37.835000000000001</c:v>
                </c:pt>
                <c:pt idx="37837">
                  <c:v>37.835999999999999</c:v>
                </c:pt>
                <c:pt idx="37838">
                  <c:v>37.837000000000003</c:v>
                </c:pt>
                <c:pt idx="37839">
                  <c:v>37.838000000000001</c:v>
                </c:pt>
                <c:pt idx="37840">
                  <c:v>37.838999999999999</c:v>
                </c:pt>
                <c:pt idx="37841">
                  <c:v>37.840000000000003</c:v>
                </c:pt>
                <c:pt idx="37842">
                  <c:v>37.841000000000001</c:v>
                </c:pt>
                <c:pt idx="37843">
                  <c:v>37.841999999999999</c:v>
                </c:pt>
                <c:pt idx="37844">
                  <c:v>37.843000000000004</c:v>
                </c:pt>
                <c:pt idx="37845">
                  <c:v>37.844000000000001</c:v>
                </c:pt>
                <c:pt idx="37846">
                  <c:v>37.844999999999999</c:v>
                </c:pt>
                <c:pt idx="37847">
                  <c:v>37.845999999999997</c:v>
                </c:pt>
                <c:pt idx="37848">
                  <c:v>37.847000000000001</c:v>
                </c:pt>
                <c:pt idx="37849">
                  <c:v>37.847999999999999</c:v>
                </c:pt>
                <c:pt idx="37850">
                  <c:v>37.848999999999997</c:v>
                </c:pt>
                <c:pt idx="37851">
                  <c:v>37.85</c:v>
                </c:pt>
                <c:pt idx="37852">
                  <c:v>37.850999999999999</c:v>
                </c:pt>
                <c:pt idx="37853">
                  <c:v>37.851999999999997</c:v>
                </c:pt>
                <c:pt idx="37854">
                  <c:v>37.853000000000002</c:v>
                </c:pt>
                <c:pt idx="37855">
                  <c:v>37.853999999999999</c:v>
                </c:pt>
                <c:pt idx="37856">
                  <c:v>37.854999999999997</c:v>
                </c:pt>
                <c:pt idx="37857">
                  <c:v>37.856000000000002</c:v>
                </c:pt>
                <c:pt idx="37858">
                  <c:v>37.856999999999999</c:v>
                </c:pt>
                <c:pt idx="37859">
                  <c:v>37.857999999999997</c:v>
                </c:pt>
                <c:pt idx="37860">
                  <c:v>37.859000000000002</c:v>
                </c:pt>
                <c:pt idx="37861">
                  <c:v>37.86</c:v>
                </c:pt>
                <c:pt idx="37862">
                  <c:v>37.860999999999997</c:v>
                </c:pt>
                <c:pt idx="37863">
                  <c:v>37.862000000000002</c:v>
                </c:pt>
                <c:pt idx="37864">
                  <c:v>37.863</c:v>
                </c:pt>
                <c:pt idx="37865">
                  <c:v>37.863999999999997</c:v>
                </c:pt>
                <c:pt idx="37866">
                  <c:v>37.865000000000002</c:v>
                </c:pt>
                <c:pt idx="37867">
                  <c:v>37.866</c:v>
                </c:pt>
                <c:pt idx="37868">
                  <c:v>37.866999999999997</c:v>
                </c:pt>
                <c:pt idx="37869">
                  <c:v>37.868000000000002</c:v>
                </c:pt>
                <c:pt idx="37870">
                  <c:v>37.869</c:v>
                </c:pt>
                <c:pt idx="37871">
                  <c:v>37.869999999999997</c:v>
                </c:pt>
                <c:pt idx="37872">
                  <c:v>37.871000000000002</c:v>
                </c:pt>
                <c:pt idx="37873">
                  <c:v>37.872</c:v>
                </c:pt>
                <c:pt idx="37874">
                  <c:v>37.872999999999998</c:v>
                </c:pt>
                <c:pt idx="37875">
                  <c:v>37.874000000000002</c:v>
                </c:pt>
                <c:pt idx="37876">
                  <c:v>37.875</c:v>
                </c:pt>
                <c:pt idx="37877">
                  <c:v>37.875999999999998</c:v>
                </c:pt>
                <c:pt idx="37878">
                  <c:v>37.877000000000002</c:v>
                </c:pt>
                <c:pt idx="37879">
                  <c:v>37.878</c:v>
                </c:pt>
                <c:pt idx="37880">
                  <c:v>37.878999999999998</c:v>
                </c:pt>
                <c:pt idx="37881">
                  <c:v>37.880000000000003</c:v>
                </c:pt>
                <c:pt idx="37882">
                  <c:v>37.881</c:v>
                </c:pt>
                <c:pt idx="37883">
                  <c:v>37.881999999999998</c:v>
                </c:pt>
                <c:pt idx="37884">
                  <c:v>37.883000000000003</c:v>
                </c:pt>
                <c:pt idx="37885">
                  <c:v>37.884</c:v>
                </c:pt>
                <c:pt idx="37886">
                  <c:v>37.884999999999998</c:v>
                </c:pt>
                <c:pt idx="37887">
                  <c:v>37.886000000000003</c:v>
                </c:pt>
                <c:pt idx="37888">
                  <c:v>37.887</c:v>
                </c:pt>
                <c:pt idx="37889">
                  <c:v>37.887999999999998</c:v>
                </c:pt>
                <c:pt idx="37890">
                  <c:v>37.889000000000003</c:v>
                </c:pt>
                <c:pt idx="37891">
                  <c:v>37.89</c:v>
                </c:pt>
                <c:pt idx="37892">
                  <c:v>37.890999999999998</c:v>
                </c:pt>
                <c:pt idx="37893">
                  <c:v>37.892000000000003</c:v>
                </c:pt>
                <c:pt idx="37894">
                  <c:v>37.893000000000001</c:v>
                </c:pt>
                <c:pt idx="37895">
                  <c:v>37.893999999999998</c:v>
                </c:pt>
                <c:pt idx="37896">
                  <c:v>37.895000000000003</c:v>
                </c:pt>
                <c:pt idx="37897">
                  <c:v>37.896000000000001</c:v>
                </c:pt>
                <c:pt idx="37898">
                  <c:v>37.896999999999998</c:v>
                </c:pt>
                <c:pt idx="37899">
                  <c:v>37.898000000000003</c:v>
                </c:pt>
                <c:pt idx="37900">
                  <c:v>37.899000000000001</c:v>
                </c:pt>
                <c:pt idx="37901">
                  <c:v>37.9</c:v>
                </c:pt>
                <c:pt idx="37902">
                  <c:v>37.901000000000003</c:v>
                </c:pt>
                <c:pt idx="37903">
                  <c:v>37.902000000000001</c:v>
                </c:pt>
                <c:pt idx="37904">
                  <c:v>37.902999999999999</c:v>
                </c:pt>
                <c:pt idx="37905">
                  <c:v>37.904000000000003</c:v>
                </c:pt>
                <c:pt idx="37906">
                  <c:v>37.905000000000001</c:v>
                </c:pt>
                <c:pt idx="37907">
                  <c:v>37.905999999999999</c:v>
                </c:pt>
                <c:pt idx="37908">
                  <c:v>37.906999999999996</c:v>
                </c:pt>
                <c:pt idx="37909">
                  <c:v>37.908000000000001</c:v>
                </c:pt>
                <c:pt idx="37910">
                  <c:v>37.908999999999999</c:v>
                </c:pt>
                <c:pt idx="37911">
                  <c:v>37.909999999999997</c:v>
                </c:pt>
                <c:pt idx="37912">
                  <c:v>37.911000000000001</c:v>
                </c:pt>
                <c:pt idx="37913">
                  <c:v>37.911999999999999</c:v>
                </c:pt>
                <c:pt idx="37914">
                  <c:v>37.912999999999997</c:v>
                </c:pt>
                <c:pt idx="37915">
                  <c:v>37.914000000000001</c:v>
                </c:pt>
                <c:pt idx="37916">
                  <c:v>37.914999999999999</c:v>
                </c:pt>
                <c:pt idx="37917">
                  <c:v>37.915999999999997</c:v>
                </c:pt>
                <c:pt idx="37918">
                  <c:v>37.917000000000002</c:v>
                </c:pt>
                <c:pt idx="37919">
                  <c:v>37.917999999999999</c:v>
                </c:pt>
                <c:pt idx="37920">
                  <c:v>37.918999999999997</c:v>
                </c:pt>
                <c:pt idx="37921">
                  <c:v>37.92</c:v>
                </c:pt>
                <c:pt idx="37922">
                  <c:v>37.920999999999999</c:v>
                </c:pt>
                <c:pt idx="37923">
                  <c:v>37.921999999999997</c:v>
                </c:pt>
                <c:pt idx="37924">
                  <c:v>37.923000000000002</c:v>
                </c:pt>
                <c:pt idx="37925">
                  <c:v>37.923999999999999</c:v>
                </c:pt>
                <c:pt idx="37926">
                  <c:v>37.924999999999997</c:v>
                </c:pt>
                <c:pt idx="37927">
                  <c:v>37.926000000000002</c:v>
                </c:pt>
                <c:pt idx="37928">
                  <c:v>37.927</c:v>
                </c:pt>
                <c:pt idx="37929">
                  <c:v>37.927999999999997</c:v>
                </c:pt>
                <c:pt idx="37930">
                  <c:v>37.929000000000002</c:v>
                </c:pt>
                <c:pt idx="37931">
                  <c:v>37.93</c:v>
                </c:pt>
                <c:pt idx="37932">
                  <c:v>37.930999999999997</c:v>
                </c:pt>
                <c:pt idx="37933">
                  <c:v>37.932000000000002</c:v>
                </c:pt>
                <c:pt idx="37934">
                  <c:v>37.933</c:v>
                </c:pt>
                <c:pt idx="37935">
                  <c:v>37.933999999999997</c:v>
                </c:pt>
                <c:pt idx="37936">
                  <c:v>37.935000000000002</c:v>
                </c:pt>
                <c:pt idx="37937">
                  <c:v>37.936</c:v>
                </c:pt>
                <c:pt idx="37938">
                  <c:v>37.936999999999998</c:v>
                </c:pt>
                <c:pt idx="37939">
                  <c:v>37.938000000000002</c:v>
                </c:pt>
                <c:pt idx="37940">
                  <c:v>37.939</c:v>
                </c:pt>
                <c:pt idx="37941">
                  <c:v>37.94</c:v>
                </c:pt>
                <c:pt idx="37942">
                  <c:v>37.941000000000003</c:v>
                </c:pt>
                <c:pt idx="37943">
                  <c:v>37.942</c:v>
                </c:pt>
                <c:pt idx="37944">
                  <c:v>37.942999999999998</c:v>
                </c:pt>
                <c:pt idx="37945">
                  <c:v>37.944000000000003</c:v>
                </c:pt>
                <c:pt idx="37946">
                  <c:v>37.945</c:v>
                </c:pt>
                <c:pt idx="37947">
                  <c:v>37.945999999999998</c:v>
                </c:pt>
                <c:pt idx="37948">
                  <c:v>37.947000000000003</c:v>
                </c:pt>
                <c:pt idx="37949">
                  <c:v>37.948</c:v>
                </c:pt>
                <c:pt idx="37950">
                  <c:v>37.948999999999998</c:v>
                </c:pt>
                <c:pt idx="37951">
                  <c:v>37.950000000000003</c:v>
                </c:pt>
                <c:pt idx="37952">
                  <c:v>37.951000000000001</c:v>
                </c:pt>
                <c:pt idx="37953">
                  <c:v>37.951999999999998</c:v>
                </c:pt>
                <c:pt idx="37954">
                  <c:v>37.953000000000003</c:v>
                </c:pt>
                <c:pt idx="37955">
                  <c:v>37.954000000000001</c:v>
                </c:pt>
                <c:pt idx="37956">
                  <c:v>37.954999999999998</c:v>
                </c:pt>
                <c:pt idx="37957">
                  <c:v>37.956000000000003</c:v>
                </c:pt>
                <c:pt idx="37958">
                  <c:v>37.957000000000001</c:v>
                </c:pt>
                <c:pt idx="37959">
                  <c:v>37.957999999999998</c:v>
                </c:pt>
                <c:pt idx="37960">
                  <c:v>37.959000000000003</c:v>
                </c:pt>
                <c:pt idx="37961">
                  <c:v>37.96</c:v>
                </c:pt>
                <c:pt idx="37962">
                  <c:v>37.960999999999999</c:v>
                </c:pt>
                <c:pt idx="37963">
                  <c:v>37.962000000000003</c:v>
                </c:pt>
                <c:pt idx="37964">
                  <c:v>37.963000000000001</c:v>
                </c:pt>
                <c:pt idx="37965">
                  <c:v>37.963999999999999</c:v>
                </c:pt>
                <c:pt idx="37966">
                  <c:v>37.965000000000003</c:v>
                </c:pt>
                <c:pt idx="37967">
                  <c:v>37.966000000000001</c:v>
                </c:pt>
                <c:pt idx="37968">
                  <c:v>37.966999999999999</c:v>
                </c:pt>
                <c:pt idx="37969">
                  <c:v>37.968000000000004</c:v>
                </c:pt>
                <c:pt idx="37970">
                  <c:v>37.969000000000001</c:v>
                </c:pt>
                <c:pt idx="37971">
                  <c:v>37.97</c:v>
                </c:pt>
                <c:pt idx="37972">
                  <c:v>37.970999999999997</c:v>
                </c:pt>
                <c:pt idx="37973">
                  <c:v>37.972000000000001</c:v>
                </c:pt>
                <c:pt idx="37974">
                  <c:v>37.972999999999999</c:v>
                </c:pt>
                <c:pt idx="37975">
                  <c:v>37.973999999999997</c:v>
                </c:pt>
                <c:pt idx="37976">
                  <c:v>37.975000000000001</c:v>
                </c:pt>
                <c:pt idx="37977">
                  <c:v>37.975999999999999</c:v>
                </c:pt>
                <c:pt idx="37978">
                  <c:v>37.976999999999997</c:v>
                </c:pt>
                <c:pt idx="37979">
                  <c:v>37.978000000000002</c:v>
                </c:pt>
                <c:pt idx="37980">
                  <c:v>37.978999999999999</c:v>
                </c:pt>
                <c:pt idx="37981">
                  <c:v>37.979999999999997</c:v>
                </c:pt>
                <c:pt idx="37982">
                  <c:v>37.981000000000002</c:v>
                </c:pt>
                <c:pt idx="37983">
                  <c:v>37.981999999999999</c:v>
                </c:pt>
                <c:pt idx="37984">
                  <c:v>37.982999999999997</c:v>
                </c:pt>
                <c:pt idx="37985">
                  <c:v>37.984000000000002</c:v>
                </c:pt>
                <c:pt idx="37986">
                  <c:v>37.984999999999999</c:v>
                </c:pt>
                <c:pt idx="37987">
                  <c:v>37.985999999999997</c:v>
                </c:pt>
                <c:pt idx="37988">
                  <c:v>37.987000000000002</c:v>
                </c:pt>
                <c:pt idx="37989">
                  <c:v>37.988</c:v>
                </c:pt>
                <c:pt idx="37990">
                  <c:v>37.988999999999997</c:v>
                </c:pt>
                <c:pt idx="37991">
                  <c:v>37.99</c:v>
                </c:pt>
                <c:pt idx="37992">
                  <c:v>37.991</c:v>
                </c:pt>
                <c:pt idx="37993">
                  <c:v>37.991999999999997</c:v>
                </c:pt>
                <c:pt idx="37994">
                  <c:v>37.993000000000002</c:v>
                </c:pt>
                <c:pt idx="37995">
                  <c:v>37.994</c:v>
                </c:pt>
                <c:pt idx="37996">
                  <c:v>37.994999999999997</c:v>
                </c:pt>
                <c:pt idx="37997">
                  <c:v>37.996000000000002</c:v>
                </c:pt>
                <c:pt idx="37998">
                  <c:v>37.997</c:v>
                </c:pt>
                <c:pt idx="37999">
                  <c:v>37.997999999999998</c:v>
                </c:pt>
                <c:pt idx="38000">
                  <c:v>37.999000000000002</c:v>
                </c:pt>
                <c:pt idx="38001">
                  <c:v>38</c:v>
                </c:pt>
                <c:pt idx="38002">
                  <c:v>38.000999999999998</c:v>
                </c:pt>
                <c:pt idx="38003">
                  <c:v>38.002000000000002</c:v>
                </c:pt>
                <c:pt idx="38004">
                  <c:v>38.003</c:v>
                </c:pt>
                <c:pt idx="38005">
                  <c:v>38.003999999999998</c:v>
                </c:pt>
                <c:pt idx="38006">
                  <c:v>38.005000000000003</c:v>
                </c:pt>
                <c:pt idx="38007">
                  <c:v>38.006</c:v>
                </c:pt>
                <c:pt idx="38008">
                  <c:v>38.006999999999998</c:v>
                </c:pt>
                <c:pt idx="38009">
                  <c:v>38.008000000000003</c:v>
                </c:pt>
                <c:pt idx="38010">
                  <c:v>38.009</c:v>
                </c:pt>
                <c:pt idx="38011">
                  <c:v>38.01</c:v>
                </c:pt>
                <c:pt idx="38012">
                  <c:v>38.011000000000003</c:v>
                </c:pt>
                <c:pt idx="38013">
                  <c:v>38.012</c:v>
                </c:pt>
                <c:pt idx="38014">
                  <c:v>38.012999999999998</c:v>
                </c:pt>
                <c:pt idx="38015">
                  <c:v>38.014000000000003</c:v>
                </c:pt>
                <c:pt idx="38016">
                  <c:v>38.015000000000001</c:v>
                </c:pt>
                <c:pt idx="38017">
                  <c:v>38.015999999999998</c:v>
                </c:pt>
                <c:pt idx="38018">
                  <c:v>38.017000000000003</c:v>
                </c:pt>
                <c:pt idx="38019">
                  <c:v>38.018000000000001</c:v>
                </c:pt>
                <c:pt idx="38020">
                  <c:v>38.018999999999998</c:v>
                </c:pt>
                <c:pt idx="38021">
                  <c:v>38.020000000000003</c:v>
                </c:pt>
                <c:pt idx="38022">
                  <c:v>38.021000000000001</c:v>
                </c:pt>
                <c:pt idx="38023">
                  <c:v>38.021999999999998</c:v>
                </c:pt>
                <c:pt idx="38024">
                  <c:v>38.023000000000003</c:v>
                </c:pt>
                <c:pt idx="38025">
                  <c:v>38.024000000000001</c:v>
                </c:pt>
                <c:pt idx="38026">
                  <c:v>38.024999999999999</c:v>
                </c:pt>
                <c:pt idx="38027">
                  <c:v>38.026000000000003</c:v>
                </c:pt>
                <c:pt idx="38028">
                  <c:v>38.027000000000001</c:v>
                </c:pt>
                <c:pt idx="38029">
                  <c:v>38.027999999999999</c:v>
                </c:pt>
                <c:pt idx="38030">
                  <c:v>38.029000000000003</c:v>
                </c:pt>
                <c:pt idx="38031">
                  <c:v>38.03</c:v>
                </c:pt>
                <c:pt idx="38032">
                  <c:v>38.030999999999999</c:v>
                </c:pt>
                <c:pt idx="38033">
                  <c:v>38.031999999999996</c:v>
                </c:pt>
                <c:pt idx="38034">
                  <c:v>38.033000000000001</c:v>
                </c:pt>
                <c:pt idx="38035">
                  <c:v>38.033999999999999</c:v>
                </c:pt>
                <c:pt idx="38036">
                  <c:v>38.034999999999997</c:v>
                </c:pt>
                <c:pt idx="38037">
                  <c:v>38.036000000000001</c:v>
                </c:pt>
                <c:pt idx="38038">
                  <c:v>38.036999999999999</c:v>
                </c:pt>
                <c:pt idx="38039">
                  <c:v>38.037999999999997</c:v>
                </c:pt>
                <c:pt idx="38040">
                  <c:v>38.039000000000001</c:v>
                </c:pt>
                <c:pt idx="38041">
                  <c:v>38.04</c:v>
                </c:pt>
                <c:pt idx="38042">
                  <c:v>38.040999999999997</c:v>
                </c:pt>
                <c:pt idx="38043">
                  <c:v>38.042000000000002</c:v>
                </c:pt>
                <c:pt idx="38044">
                  <c:v>38.042999999999999</c:v>
                </c:pt>
                <c:pt idx="38045">
                  <c:v>38.043999999999997</c:v>
                </c:pt>
                <c:pt idx="38046">
                  <c:v>38.045000000000002</c:v>
                </c:pt>
                <c:pt idx="38047">
                  <c:v>38.045999999999999</c:v>
                </c:pt>
                <c:pt idx="38048">
                  <c:v>38.046999999999997</c:v>
                </c:pt>
                <c:pt idx="38049">
                  <c:v>38.048000000000002</c:v>
                </c:pt>
                <c:pt idx="38050">
                  <c:v>38.048999999999999</c:v>
                </c:pt>
                <c:pt idx="38051">
                  <c:v>38.049999999999997</c:v>
                </c:pt>
                <c:pt idx="38052">
                  <c:v>38.051000000000002</c:v>
                </c:pt>
                <c:pt idx="38053">
                  <c:v>38.052</c:v>
                </c:pt>
                <c:pt idx="38054">
                  <c:v>38.052999999999997</c:v>
                </c:pt>
                <c:pt idx="38055">
                  <c:v>38.054000000000002</c:v>
                </c:pt>
                <c:pt idx="38056">
                  <c:v>38.055</c:v>
                </c:pt>
                <c:pt idx="38057">
                  <c:v>38.055999999999997</c:v>
                </c:pt>
                <c:pt idx="38058">
                  <c:v>38.057000000000002</c:v>
                </c:pt>
                <c:pt idx="38059">
                  <c:v>38.058</c:v>
                </c:pt>
                <c:pt idx="38060">
                  <c:v>38.058999999999997</c:v>
                </c:pt>
                <c:pt idx="38061">
                  <c:v>38.06</c:v>
                </c:pt>
                <c:pt idx="38062">
                  <c:v>38.061</c:v>
                </c:pt>
                <c:pt idx="38063">
                  <c:v>38.061999999999998</c:v>
                </c:pt>
                <c:pt idx="38064">
                  <c:v>38.063000000000002</c:v>
                </c:pt>
                <c:pt idx="38065">
                  <c:v>38.064</c:v>
                </c:pt>
                <c:pt idx="38066">
                  <c:v>38.064999999999998</c:v>
                </c:pt>
                <c:pt idx="38067">
                  <c:v>38.066000000000003</c:v>
                </c:pt>
                <c:pt idx="38068">
                  <c:v>38.067</c:v>
                </c:pt>
                <c:pt idx="38069">
                  <c:v>38.067999999999998</c:v>
                </c:pt>
                <c:pt idx="38070">
                  <c:v>38.069000000000003</c:v>
                </c:pt>
                <c:pt idx="38071">
                  <c:v>38.07</c:v>
                </c:pt>
                <c:pt idx="38072">
                  <c:v>38.070999999999998</c:v>
                </c:pt>
                <c:pt idx="38073">
                  <c:v>38.072000000000003</c:v>
                </c:pt>
                <c:pt idx="38074">
                  <c:v>38.073</c:v>
                </c:pt>
                <c:pt idx="38075">
                  <c:v>38.073999999999998</c:v>
                </c:pt>
                <c:pt idx="38076">
                  <c:v>38.075000000000003</c:v>
                </c:pt>
                <c:pt idx="38077">
                  <c:v>38.076000000000001</c:v>
                </c:pt>
                <c:pt idx="38078">
                  <c:v>38.076999999999998</c:v>
                </c:pt>
                <c:pt idx="38079">
                  <c:v>38.078000000000003</c:v>
                </c:pt>
                <c:pt idx="38080">
                  <c:v>38.079000000000001</c:v>
                </c:pt>
                <c:pt idx="38081">
                  <c:v>38.08</c:v>
                </c:pt>
                <c:pt idx="38082">
                  <c:v>38.081000000000003</c:v>
                </c:pt>
                <c:pt idx="38083">
                  <c:v>38.082000000000001</c:v>
                </c:pt>
                <c:pt idx="38084">
                  <c:v>38.082999999999998</c:v>
                </c:pt>
                <c:pt idx="38085">
                  <c:v>38.084000000000003</c:v>
                </c:pt>
                <c:pt idx="38086">
                  <c:v>38.085000000000001</c:v>
                </c:pt>
                <c:pt idx="38087">
                  <c:v>38.085999999999999</c:v>
                </c:pt>
                <c:pt idx="38088">
                  <c:v>38.087000000000003</c:v>
                </c:pt>
                <c:pt idx="38089">
                  <c:v>38.088000000000001</c:v>
                </c:pt>
                <c:pt idx="38090">
                  <c:v>38.088999999999999</c:v>
                </c:pt>
                <c:pt idx="38091">
                  <c:v>38.090000000000003</c:v>
                </c:pt>
                <c:pt idx="38092">
                  <c:v>38.091000000000001</c:v>
                </c:pt>
                <c:pt idx="38093">
                  <c:v>38.091999999999999</c:v>
                </c:pt>
                <c:pt idx="38094">
                  <c:v>38.093000000000004</c:v>
                </c:pt>
                <c:pt idx="38095">
                  <c:v>38.094000000000001</c:v>
                </c:pt>
                <c:pt idx="38096">
                  <c:v>38.094999999999999</c:v>
                </c:pt>
                <c:pt idx="38097">
                  <c:v>38.095999999999997</c:v>
                </c:pt>
                <c:pt idx="38098">
                  <c:v>38.097000000000001</c:v>
                </c:pt>
                <c:pt idx="38099">
                  <c:v>38.097999999999999</c:v>
                </c:pt>
                <c:pt idx="38100">
                  <c:v>38.098999999999997</c:v>
                </c:pt>
                <c:pt idx="38101">
                  <c:v>38.1</c:v>
                </c:pt>
                <c:pt idx="38102">
                  <c:v>38.100999999999999</c:v>
                </c:pt>
                <c:pt idx="38103">
                  <c:v>38.101999999999997</c:v>
                </c:pt>
                <c:pt idx="38104">
                  <c:v>38.103000000000002</c:v>
                </c:pt>
                <c:pt idx="38105">
                  <c:v>38.103999999999999</c:v>
                </c:pt>
                <c:pt idx="38106">
                  <c:v>38.104999999999997</c:v>
                </c:pt>
                <c:pt idx="38107">
                  <c:v>38.106000000000002</c:v>
                </c:pt>
                <c:pt idx="38108">
                  <c:v>38.106999999999999</c:v>
                </c:pt>
                <c:pt idx="38109">
                  <c:v>38.107999999999997</c:v>
                </c:pt>
                <c:pt idx="38110">
                  <c:v>38.109000000000002</c:v>
                </c:pt>
                <c:pt idx="38111">
                  <c:v>38.11</c:v>
                </c:pt>
                <c:pt idx="38112">
                  <c:v>38.110999999999997</c:v>
                </c:pt>
                <c:pt idx="38113">
                  <c:v>38.112000000000002</c:v>
                </c:pt>
                <c:pt idx="38114">
                  <c:v>38.113</c:v>
                </c:pt>
                <c:pt idx="38115">
                  <c:v>38.113999999999997</c:v>
                </c:pt>
                <c:pt idx="38116">
                  <c:v>38.115000000000002</c:v>
                </c:pt>
                <c:pt idx="38117">
                  <c:v>38.116</c:v>
                </c:pt>
                <c:pt idx="38118">
                  <c:v>38.116999999999997</c:v>
                </c:pt>
                <c:pt idx="38119">
                  <c:v>38.118000000000002</c:v>
                </c:pt>
                <c:pt idx="38120">
                  <c:v>38.119</c:v>
                </c:pt>
                <c:pt idx="38121">
                  <c:v>38.119999999999997</c:v>
                </c:pt>
                <c:pt idx="38122">
                  <c:v>38.121000000000002</c:v>
                </c:pt>
                <c:pt idx="38123">
                  <c:v>38.122</c:v>
                </c:pt>
                <c:pt idx="38124">
                  <c:v>38.122999999999998</c:v>
                </c:pt>
                <c:pt idx="38125">
                  <c:v>38.124000000000002</c:v>
                </c:pt>
                <c:pt idx="38126">
                  <c:v>38.125</c:v>
                </c:pt>
                <c:pt idx="38127">
                  <c:v>38.125999999999998</c:v>
                </c:pt>
                <c:pt idx="38128">
                  <c:v>38.127000000000002</c:v>
                </c:pt>
                <c:pt idx="38129">
                  <c:v>38.128</c:v>
                </c:pt>
                <c:pt idx="38130">
                  <c:v>38.128999999999998</c:v>
                </c:pt>
                <c:pt idx="38131">
                  <c:v>38.130000000000003</c:v>
                </c:pt>
                <c:pt idx="38132">
                  <c:v>38.131</c:v>
                </c:pt>
                <c:pt idx="38133">
                  <c:v>38.131999999999998</c:v>
                </c:pt>
                <c:pt idx="38134">
                  <c:v>38.133000000000003</c:v>
                </c:pt>
                <c:pt idx="38135">
                  <c:v>38.134</c:v>
                </c:pt>
                <c:pt idx="38136">
                  <c:v>38.134999999999998</c:v>
                </c:pt>
                <c:pt idx="38137">
                  <c:v>38.136000000000003</c:v>
                </c:pt>
                <c:pt idx="38138">
                  <c:v>38.137</c:v>
                </c:pt>
                <c:pt idx="38139">
                  <c:v>38.137999999999998</c:v>
                </c:pt>
                <c:pt idx="38140">
                  <c:v>38.139000000000003</c:v>
                </c:pt>
                <c:pt idx="38141">
                  <c:v>38.14</c:v>
                </c:pt>
                <c:pt idx="38142">
                  <c:v>38.140999999999998</c:v>
                </c:pt>
                <c:pt idx="38143">
                  <c:v>38.142000000000003</c:v>
                </c:pt>
                <c:pt idx="38144">
                  <c:v>38.143000000000001</c:v>
                </c:pt>
                <c:pt idx="38145">
                  <c:v>38.143999999999998</c:v>
                </c:pt>
                <c:pt idx="38146">
                  <c:v>38.145000000000003</c:v>
                </c:pt>
                <c:pt idx="38147">
                  <c:v>38.146000000000001</c:v>
                </c:pt>
                <c:pt idx="38148">
                  <c:v>38.146999999999998</c:v>
                </c:pt>
                <c:pt idx="38149">
                  <c:v>38.148000000000003</c:v>
                </c:pt>
                <c:pt idx="38150">
                  <c:v>38.149000000000001</c:v>
                </c:pt>
                <c:pt idx="38151">
                  <c:v>38.15</c:v>
                </c:pt>
                <c:pt idx="38152">
                  <c:v>38.151000000000003</c:v>
                </c:pt>
                <c:pt idx="38153">
                  <c:v>38.152000000000001</c:v>
                </c:pt>
                <c:pt idx="38154">
                  <c:v>38.152999999999999</c:v>
                </c:pt>
                <c:pt idx="38155">
                  <c:v>38.154000000000003</c:v>
                </c:pt>
                <c:pt idx="38156">
                  <c:v>38.155000000000001</c:v>
                </c:pt>
                <c:pt idx="38157">
                  <c:v>38.155999999999999</c:v>
                </c:pt>
                <c:pt idx="38158">
                  <c:v>38.156999999999996</c:v>
                </c:pt>
                <c:pt idx="38159">
                  <c:v>38.158000000000001</c:v>
                </c:pt>
                <c:pt idx="38160">
                  <c:v>38.158999999999999</c:v>
                </c:pt>
                <c:pt idx="38161">
                  <c:v>38.159999999999997</c:v>
                </c:pt>
                <c:pt idx="38162">
                  <c:v>38.161000000000001</c:v>
                </c:pt>
                <c:pt idx="38163">
                  <c:v>38.161999999999999</c:v>
                </c:pt>
                <c:pt idx="38164">
                  <c:v>38.162999999999997</c:v>
                </c:pt>
                <c:pt idx="38165">
                  <c:v>38.164000000000001</c:v>
                </c:pt>
                <c:pt idx="38166">
                  <c:v>38.164999999999999</c:v>
                </c:pt>
                <c:pt idx="38167">
                  <c:v>38.165999999999997</c:v>
                </c:pt>
                <c:pt idx="38168">
                  <c:v>38.167000000000002</c:v>
                </c:pt>
                <c:pt idx="38169">
                  <c:v>38.167999999999999</c:v>
                </c:pt>
                <c:pt idx="38170">
                  <c:v>38.168999999999997</c:v>
                </c:pt>
                <c:pt idx="38171">
                  <c:v>38.17</c:v>
                </c:pt>
                <c:pt idx="38172">
                  <c:v>38.170999999999999</c:v>
                </c:pt>
                <c:pt idx="38173">
                  <c:v>38.171999999999997</c:v>
                </c:pt>
                <c:pt idx="38174">
                  <c:v>38.173000000000002</c:v>
                </c:pt>
                <c:pt idx="38175">
                  <c:v>38.173999999999999</c:v>
                </c:pt>
                <c:pt idx="38176">
                  <c:v>38.174999999999997</c:v>
                </c:pt>
                <c:pt idx="38177">
                  <c:v>38.176000000000002</c:v>
                </c:pt>
                <c:pt idx="38178">
                  <c:v>38.177</c:v>
                </c:pt>
                <c:pt idx="38179">
                  <c:v>38.177999999999997</c:v>
                </c:pt>
                <c:pt idx="38180">
                  <c:v>38.179000000000002</c:v>
                </c:pt>
                <c:pt idx="38181">
                  <c:v>38.18</c:v>
                </c:pt>
                <c:pt idx="38182">
                  <c:v>38.180999999999997</c:v>
                </c:pt>
                <c:pt idx="38183">
                  <c:v>38.182000000000002</c:v>
                </c:pt>
                <c:pt idx="38184">
                  <c:v>38.183</c:v>
                </c:pt>
                <c:pt idx="38185">
                  <c:v>38.183999999999997</c:v>
                </c:pt>
                <c:pt idx="38186">
                  <c:v>38.185000000000002</c:v>
                </c:pt>
                <c:pt idx="38187">
                  <c:v>38.186</c:v>
                </c:pt>
                <c:pt idx="38188">
                  <c:v>38.186999999999998</c:v>
                </c:pt>
                <c:pt idx="38189">
                  <c:v>38.188000000000002</c:v>
                </c:pt>
                <c:pt idx="38190">
                  <c:v>38.189</c:v>
                </c:pt>
                <c:pt idx="38191">
                  <c:v>38.19</c:v>
                </c:pt>
                <c:pt idx="38192">
                  <c:v>38.191000000000003</c:v>
                </c:pt>
                <c:pt idx="38193">
                  <c:v>38.192</c:v>
                </c:pt>
                <c:pt idx="38194">
                  <c:v>38.192999999999998</c:v>
                </c:pt>
                <c:pt idx="38195">
                  <c:v>38.194000000000003</c:v>
                </c:pt>
                <c:pt idx="38196">
                  <c:v>38.195</c:v>
                </c:pt>
                <c:pt idx="38197">
                  <c:v>38.195999999999998</c:v>
                </c:pt>
                <c:pt idx="38198">
                  <c:v>38.197000000000003</c:v>
                </c:pt>
                <c:pt idx="38199">
                  <c:v>38.198</c:v>
                </c:pt>
                <c:pt idx="38200">
                  <c:v>38.198999999999998</c:v>
                </c:pt>
                <c:pt idx="38201">
                  <c:v>38.200000000000003</c:v>
                </c:pt>
                <c:pt idx="38202">
                  <c:v>38.201000000000001</c:v>
                </c:pt>
                <c:pt idx="38203">
                  <c:v>38.201999999999998</c:v>
                </c:pt>
                <c:pt idx="38204">
                  <c:v>38.203000000000003</c:v>
                </c:pt>
                <c:pt idx="38205">
                  <c:v>38.204000000000001</c:v>
                </c:pt>
                <c:pt idx="38206">
                  <c:v>38.204999999999998</c:v>
                </c:pt>
                <c:pt idx="38207">
                  <c:v>38.206000000000003</c:v>
                </c:pt>
                <c:pt idx="38208">
                  <c:v>38.207000000000001</c:v>
                </c:pt>
                <c:pt idx="38209">
                  <c:v>38.207999999999998</c:v>
                </c:pt>
                <c:pt idx="38210">
                  <c:v>38.209000000000003</c:v>
                </c:pt>
                <c:pt idx="38211">
                  <c:v>38.21</c:v>
                </c:pt>
                <c:pt idx="38212">
                  <c:v>38.210999999999999</c:v>
                </c:pt>
                <c:pt idx="38213">
                  <c:v>38.212000000000003</c:v>
                </c:pt>
                <c:pt idx="38214">
                  <c:v>38.213000000000001</c:v>
                </c:pt>
                <c:pt idx="38215">
                  <c:v>38.213999999999999</c:v>
                </c:pt>
                <c:pt idx="38216">
                  <c:v>38.215000000000003</c:v>
                </c:pt>
                <c:pt idx="38217">
                  <c:v>38.216000000000001</c:v>
                </c:pt>
                <c:pt idx="38218">
                  <c:v>38.216999999999999</c:v>
                </c:pt>
                <c:pt idx="38219">
                  <c:v>38.218000000000004</c:v>
                </c:pt>
                <c:pt idx="38220">
                  <c:v>38.219000000000001</c:v>
                </c:pt>
                <c:pt idx="38221">
                  <c:v>38.22</c:v>
                </c:pt>
                <c:pt idx="38222">
                  <c:v>38.220999999999997</c:v>
                </c:pt>
                <c:pt idx="38223">
                  <c:v>38.222000000000001</c:v>
                </c:pt>
                <c:pt idx="38224">
                  <c:v>38.222999999999999</c:v>
                </c:pt>
                <c:pt idx="38225">
                  <c:v>38.223999999999997</c:v>
                </c:pt>
                <c:pt idx="38226">
                  <c:v>38.225000000000001</c:v>
                </c:pt>
                <c:pt idx="38227">
                  <c:v>38.225999999999999</c:v>
                </c:pt>
                <c:pt idx="38228">
                  <c:v>38.226999999999997</c:v>
                </c:pt>
                <c:pt idx="38229">
                  <c:v>38.228000000000002</c:v>
                </c:pt>
                <c:pt idx="38230">
                  <c:v>38.228999999999999</c:v>
                </c:pt>
                <c:pt idx="38231">
                  <c:v>38.229999999999997</c:v>
                </c:pt>
                <c:pt idx="38232">
                  <c:v>38.231000000000002</c:v>
                </c:pt>
                <c:pt idx="38233">
                  <c:v>38.231999999999999</c:v>
                </c:pt>
                <c:pt idx="38234">
                  <c:v>38.232999999999997</c:v>
                </c:pt>
                <c:pt idx="38235">
                  <c:v>38.234000000000002</c:v>
                </c:pt>
                <c:pt idx="38236">
                  <c:v>38.234999999999999</c:v>
                </c:pt>
                <c:pt idx="38237">
                  <c:v>38.235999999999997</c:v>
                </c:pt>
                <c:pt idx="38238">
                  <c:v>38.237000000000002</c:v>
                </c:pt>
                <c:pt idx="38239">
                  <c:v>38.238</c:v>
                </c:pt>
                <c:pt idx="38240">
                  <c:v>38.238999999999997</c:v>
                </c:pt>
                <c:pt idx="38241">
                  <c:v>38.24</c:v>
                </c:pt>
                <c:pt idx="38242">
                  <c:v>38.241</c:v>
                </c:pt>
                <c:pt idx="38243">
                  <c:v>38.241999999999997</c:v>
                </c:pt>
                <c:pt idx="38244">
                  <c:v>38.243000000000002</c:v>
                </c:pt>
                <c:pt idx="38245">
                  <c:v>38.244</c:v>
                </c:pt>
                <c:pt idx="38246">
                  <c:v>38.244999999999997</c:v>
                </c:pt>
                <c:pt idx="38247">
                  <c:v>38.246000000000002</c:v>
                </c:pt>
                <c:pt idx="38248">
                  <c:v>38.247</c:v>
                </c:pt>
                <c:pt idx="38249">
                  <c:v>38.247999999999998</c:v>
                </c:pt>
                <c:pt idx="38250">
                  <c:v>38.249000000000002</c:v>
                </c:pt>
                <c:pt idx="38251">
                  <c:v>38.25</c:v>
                </c:pt>
                <c:pt idx="38252">
                  <c:v>38.250999999999998</c:v>
                </c:pt>
                <c:pt idx="38253">
                  <c:v>38.252000000000002</c:v>
                </c:pt>
                <c:pt idx="38254">
                  <c:v>38.253</c:v>
                </c:pt>
                <c:pt idx="38255">
                  <c:v>38.253999999999998</c:v>
                </c:pt>
                <c:pt idx="38256">
                  <c:v>38.255000000000003</c:v>
                </c:pt>
                <c:pt idx="38257">
                  <c:v>38.256</c:v>
                </c:pt>
                <c:pt idx="38258">
                  <c:v>38.256999999999998</c:v>
                </c:pt>
                <c:pt idx="38259">
                  <c:v>38.258000000000003</c:v>
                </c:pt>
                <c:pt idx="38260">
                  <c:v>38.259</c:v>
                </c:pt>
                <c:pt idx="38261">
                  <c:v>38.26</c:v>
                </c:pt>
                <c:pt idx="38262">
                  <c:v>38.261000000000003</c:v>
                </c:pt>
                <c:pt idx="38263">
                  <c:v>38.262</c:v>
                </c:pt>
                <c:pt idx="38264">
                  <c:v>38.262999999999998</c:v>
                </c:pt>
                <c:pt idx="38265">
                  <c:v>38.264000000000003</c:v>
                </c:pt>
                <c:pt idx="38266">
                  <c:v>38.265000000000001</c:v>
                </c:pt>
                <c:pt idx="38267">
                  <c:v>38.265999999999998</c:v>
                </c:pt>
                <c:pt idx="38268">
                  <c:v>38.267000000000003</c:v>
                </c:pt>
                <c:pt idx="38269">
                  <c:v>38.268000000000001</c:v>
                </c:pt>
                <c:pt idx="38270">
                  <c:v>38.268999999999998</c:v>
                </c:pt>
                <c:pt idx="38271">
                  <c:v>38.270000000000003</c:v>
                </c:pt>
                <c:pt idx="38272">
                  <c:v>38.271000000000001</c:v>
                </c:pt>
                <c:pt idx="38273">
                  <c:v>38.271999999999998</c:v>
                </c:pt>
                <c:pt idx="38274">
                  <c:v>38.273000000000003</c:v>
                </c:pt>
                <c:pt idx="38275">
                  <c:v>38.274000000000001</c:v>
                </c:pt>
                <c:pt idx="38276">
                  <c:v>38.274999999999999</c:v>
                </c:pt>
                <c:pt idx="38277">
                  <c:v>38.276000000000003</c:v>
                </c:pt>
                <c:pt idx="38278">
                  <c:v>38.277000000000001</c:v>
                </c:pt>
                <c:pt idx="38279">
                  <c:v>38.277999999999999</c:v>
                </c:pt>
                <c:pt idx="38280">
                  <c:v>38.279000000000003</c:v>
                </c:pt>
                <c:pt idx="38281">
                  <c:v>38.28</c:v>
                </c:pt>
                <c:pt idx="38282">
                  <c:v>38.280999999999999</c:v>
                </c:pt>
                <c:pt idx="38283">
                  <c:v>38.281999999999996</c:v>
                </c:pt>
                <c:pt idx="38284">
                  <c:v>38.283000000000001</c:v>
                </c:pt>
                <c:pt idx="38285">
                  <c:v>38.283999999999999</c:v>
                </c:pt>
                <c:pt idx="38286">
                  <c:v>38.284999999999997</c:v>
                </c:pt>
                <c:pt idx="38287">
                  <c:v>38.286000000000001</c:v>
                </c:pt>
                <c:pt idx="38288">
                  <c:v>38.286999999999999</c:v>
                </c:pt>
                <c:pt idx="38289">
                  <c:v>38.287999999999997</c:v>
                </c:pt>
                <c:pt idx="38290">
                  <c:v>38.289000000000001</c:v>
                </c:pt>
                <c:pt idx="38291">
                  <c:v>38.29</c:v>
                </c:pt>
                <c:pt idx="38292">
                  <c:v>38.290999999999997</c:v>
                </c:pt>
                <c:pt idx="38293">
                  <c:v>38.292000000000002</c:v>
                </c:pt>
                <c:pt idx="38294">
                  <c:v>38.292999999999999</c:v>
                </c:pt>
                <c:pt idx="38295">
                  <c:v>38.293999999999997</c:v>
                </c:pt>
                <c:pt idx="38296">
                  <c:v>38.295000000000002</c:v>
                </c:pt>
                <c:pt idx="38297">
                  <c:v>38.295999999999999</c:v>
                </c:pt>
                <c:pt idx="38298">
                  <c:v>38.296999999999997</c:v>
                </c:pt>
                <c:pt idx="38299">
                  <c:v>38.298000000000002</c:v>
                </c:pt>
                <c:pt idx="38300">
                  <c:v>38.298999999999999</c:v>
                </c:pt>
                <c:pt idx="38301">
                  <c:v>38.299999999999997</c:v>
                </c:pt>
                <c:pt idx="38302">
                  <c:v>38.301000000000002</c:v>
                </c:pt>
                <c:pt idx="38303">
                  <c:v>38.302</c:v>
                </c:pt>
                <c:pt idx="38304">
                  <c:v>38.302999999999997</c:v>
                </c:pt>
                <c:pt idx="38305">
                  <c:v>38.304000000000002</c:v>
                </c:pt>
                <c:pt idx="38306">
                  <c:v>38.305</c:v>
                </c:pt>
                <c:pt idx="38307">
                  <c:v>38.305999999999997</c:v>
                </c:pt>
                <c:pt idx="38308">
                  <c:v>38.307000000000002</c:v>
                </c:pt>
                <c:pt idx="38309">
                  <c:v>38.308</c:v>
                </c:pt>
                <c:pt idx="38310">
                  <c:v>38.308999999999997</c:v>
                </c:pt>
                <c:pt idx="38311">
                  <c:v>38.31</c:v>
                </c:pt>
                <c:pt idx="38312">
                  <c:v>38.311</c:v>
                </c:pt>
                <c:pt idx="38313">
                  <c:v>38.311999999999998</c:v>
                </c:pt>
                <c:pt idx="38314">
                  <c:v>38.313000000000002</c:v>
                </c:pt>
                <c:pt idx="38315">
                  <c:v>38.314</c:v>
                </c:pt>
                <c:pt idx="38316">
                  <c:v>38.314999999999998</c:v>
                </c:pt>
                <c:pt idx="38317">
                  <c:v>38.316000000000003</c:v>
                </c:pt>
                <c:pt idx="38318">
                  <c:v>38.317</c:v>
                </c:pt>
                <c:pt idx="38319">
                  <c:v>38.317999999999998</c:v>
                </c:pt>
                <c:pt idx="38320">
                  <c:v>38.319000000000003</c:v>
                </c:pt>
                <c:pt idx="38321">
                  <c:v>38.32</c:v>
                </c:pt>
                <c:pt idx="38322">
                  <c:v>38.320999999999998</c:v>
                </c:pt>
                <c:pt idx="38323">
                  <c:v>38.322000000000003</c:v>
                </c:pt>
                <c:pt idx="38324">
                  <c:v>38.323</c:v>
                </c:pt>
                <c:pt idx="38325">
                  <c:v>38.323999999999998</c:v>
                </c:pt>
                <c:pt idx="38326">
                  <c:v>38.325000000000003</c:v>
                </c:pt>
                <c:pt idx="38327">
                  <c:v>38.326000000000001</c:v>
                </c:pt>
                <c:pt idx="38328">
                  <c:v>38.326999999999998</c:v>
                </c:pt>
                <c:pt idx="38329">
                  <c:v>38.328000000000003</c:v>
                </c:pt>
                <c:pt idx="38330">
                  <c:v>38.329000000000001</c:v>
                </c:pt>
                <c:pt idx="38331">
                  <c:v>38.33</c:v>
                </c:pt>
                <c:pt idx="38332">
                  <c:v>38.331000000000003</c:v>
                </c:pt>
                <c:pt idx="38333">
                  <c:v>38.332000000000001</c:v>
                </c:pt>
                <c:pt idx="38334">
                  <c:v>38.332999999999998</c:v>
                </c:pt>
                <c:pt idx="38335">
                  <c:v>38.334000000000003</c:v>
                </c:pt>
                <c:pt idx="38336">
                  <c:v>38.335000000000001</c:v>
                </c:pt>
                <c:pt idx="38337">
                  <c:v>38.335999999999999</c:v>
                </c:pt>
                <c:pt idx="38338">
                  <c:v>38.337000000000003</c:v>
                </c:pt>
                <c:pt idx="38339">
                  <c:v>38.338000000000001</c:v>
                </c:pt>
                <c:pt idx="38340">
                  <c:v>38.338999999999999</c:v>
                </c:pt>
                <c:pt idx="38341">
                  <c:v>38.340000000000003</c:v>
                </c:pt>
                <c:pt idx="38342">
                  <c:v>38.341000000000001</c:v>
                </c:pt>
                <c:pt idx="38343">
                  <c:v>38.341999999999999</c:v>
                </c:pt>
                <c:pt idx="38344">
                  <c:v>38.343000000000004</c:v>
                </c:pt>
                <c:pt idx="38345">
                  <c:v>38.344000000000001</c:v>
                </c:pt>
                <c:pt idx="38346">
                  <c:v>38.344999999999999</c:v>
                </c:pt>
                <c:pt idx="38347">
                  <c:v>38.345999999999997</c:v>
                </c:pt>
                <c:pt idx="38348">
                  <c:v>38.347000000000001</c:v>
                </c:pt>
                <c:pt idx="38349">
                  <c:v>38.347999999999999</c:v>
                </c:pt>
                <c:pt idx="38350">
                  <c:v>38.348999999999997</c:v>
                </c:pt>
                <c:pt idx="38351">
                  <c:v>38.35</c:v>
                </c:pt>
                <c:pt idx="38352">
                  <c:v>38.350999999999999</c:v>
                </c:pt>
                <c:pt idx="38353">
                  <c:v>38.351999999999997</c:v>
                </c:pt>
                <c:pt idx="38354">
                  <c:v>38.353000000000002</c:v>
                </c:pt>
                <c:pt idx="38355">
                  <c:v>38.353999999999999</c:v>
                </c:pt>
                <c:pt idx="38356">
                  <c:v>38.354999999999997</c:v>
                </c:pt>
                <c:pt idx="38357">
                  <c:v>38.356000000000002</c:v>
                </c:pt>
                <c:pt idx="38358">
                  <c:v>38.356999999999999</c:v>
                </c:pt>
                <c:pt idx="38359">
                  <c:v>38.357999999999997</c:v>
                </c:pt>
                <c:pt idx="38360">
                  <c:v>38.359000000000002</c:v>
                </c:pt>
                <c:pt idx="38361">
                  <c:v>38.36</c:v>
                </c:pt>
                <c:pt idx="38362">
                  <c:v>38.360999999999997</c:v>
                </c:pt>
                <c:pt idx="38363">
                  <c:v>38.362000000000002</c:v>
                </c:pt>
                <c:pt idx="38364">
                  <c:v>38.363</c:v>
                </c:pt>
                <c:pt idx="38365">
                  <c:v>38.363999999999997</c:v>
                </c:pt>
                <c:pt idx="38366">
                  <c:v>38.365000000000002</c:v>
                </c:pt>
                <c:pt idx="38367">
                  <c:v>38.366</c:v>
                </c:pt>
                <c:pt idx="38368">
                  <c:v>38.366999999999997</c:v>
                </c:pt>
                <c:pt idx="38369">
                  <c:v>38.368000000000002</c:v>
                </c:pt>
                <c:pt idx="38370">
                  <c:v>38.369</c:v>
                </c:pt>
                <c:pt idx="38371">
                  <c:v>38.369999999999997</c:v>
                </c:pt>
                <c:pt idx="38372">
                  <c:v>38.371000000000002</c:v>
                </c:pt>
                <c:pt idx="38373">
                  <c:v>38.372</c:v>
                </c:pt>
                <c:pt idx="38374">
                  <c:v>38.372999999999998</c:v>
                </c:pt>
                <c:pt idx="38375">
                  <c:v>38.374000000000002</c:v>
                </c:pt>
                <c:pt idx="38376">
                  <c:v>38.375</c:v>
                </c:pt>
                <c:pt idx="38377">
                  <c:v>38.375999999999998</c:v>
                </c:pt>
                <c:pt idx="38378">
                  <c:v>38.377000000000002</c:v>
                </c:pt>
                <c:pt idx="38379">
                  <c:v>38.378</c:v>
                </c:pt>
                <c:pt idx="38380">
                  <c:v>38.378999999999998</c:v>
                </c:pt>
                <c:pt idx="38381">
                  <c:v>38.380000000000003</c:v>
                </c:pt>
                <c:pt idx="38382">
                  <c:v>38.381</c:v>
                </c:pt>
                <c:pt idx="38383">
                  <c:v>38.381999999999998</c:v>
                </c:pt>
                <c:pt idx="38384">
                  <c:v>38.383000000000003</c:v>
                </c:pt>
                <c:pt idx="38385">
                  <c:v>38.384</c:v>
                </c:pt>
                <c:pt idx="38386">
                  <c:v>38.384999999999998</c:v>
                </c:pt>
                <c:pt idx="38387">
                  <c:v>38.386000000000003</c:v>
                </c:pt>
                <c:pt idx="38388">
                  <c:v>38.387</c:v>
                </c:pt>
                <c:pt idx="38389">
                  <c:v>38.387999999999998</c:v>
                </c:pt>
                <c:pt idx="38390">
                  <c:v>38.389000000000003</c:v>
                </c:pt>
                <c:pt idx="38391">
                  <c:v>38.39</c:v>
                </c:pt>
                <c:pt idx="38392">
                  <c:v>38.390999999999998</c:v>
                </c:pt>
                <c:pt idx="38393">
                  <c:v>38.392000000000003</c:v>
                </c:pt>
                <c:pt idx="38394">
                  <c:v>38.393000000000001</c:v>
                </c:pt>
                <c:pt idx="38395">
                  <c:v>38.393999999999998</c:v>
                </c:pt>
                <c:pt idx="38396">
                  <c:v>38.395000000000003</c:v>
                </c:pt>
                <c:pt idx="38397">
                  <c:v>38.396000000000001</c:v>
                </c:pt>
                <c:pt idx="38398">
                  <c:v>38.396999999999998</c:v>
                </c:pt>
                <c:pt idx="38399">
                  <c:v>38.398000000000003</c:v>
                </c:pt>
                <c:pt idx="38400">
                  <c:v>38.399000000000001</c:v>
                </c:pt>
                <c:pt idx="38401">
                  <c:v>38.4</c:v>
                </c:pt>
                <c:pt idx="38402">
                  <c:v>38.401000000000003</c:v>
                </c:pt>
                <c:pt idx="38403">
                  <c:v>38.402000000000001</c:v>
                </c:pt>
                <c:pt idx="38404">
                  <c:v>38.402999999999999</c:v>
                </c:pt>
                <c:pt idx="38405">
                  <c:v>38.404000000000003</c:v>
                </c:pt>
                <c:pt idx="38406">
                  <c:v>38.405000000000001</c:v>
                </c:pt>
                <c:pt idx="38407">
                  <c:v>38.405999999999999</c:v>
                </c:pt>
                <c:pt idx="38408">
                  <c:v>38.406999999999996</c:v>
                </c:pt>
                <c:pt idx="38409">
                  <c:v>38.408000000000001</c:v>
                </c:pt>
                <c:pt idx="38410">
                  <c:v>38.408999999999999</c:v>
                </c:pt>
                <c:pt idx="38411">
                  <c:v>38.409999999999997</c:v>
                </c:pt>
                <c:pt idx="38412">
                  <c:v>38.411000000000001</c:v>
                </c:pt>
                <c:pt idx="38413">
                  <c:v>38.411999999999999</c:v>
                </c:pt>
                <c:pt idx="38414">
                  <c:v>38.412999999999997</c:v>
                </c:pt>
                <c:pt idx="38415">
                  <c:v>38.414000000000001</c:v>
                </c:pt>
                <c:pt idx="38416">
                  <c:v>38.414999999999999</c:v>
                </c:pt>
                <c:pt idx="38417">
                  <c:v>38.415999999999997</c:v>
                </c:pt>
                <c:pt idx="38418">
                  <c:v>38.417000000000002</c:v>
                </c:pt>
                <c:pt idx="38419">
                  <c:v>38.417999999999999</c:v>
                </c:pt>
                <c:pt idx="38420">
                  <c:v>38.418999999999997</c:v>
                </c:pt>
                <c:pt idx="38421">
                  <c:v>38.42</c:v>
                </c:pt>
                <c:pt idx="38422">
                  <c:v>38.420999999999999</c:v>
                </c:pt>
                <c:pt idx="38423">
                  <c:v>38.421999999999997</c:v>
                </c:pt>
                <c:pt idx="38424">
                  <c:v>38.423000000000002</c:v>
                </c:pt>
                <c:pt idx="38425">
                  <c:v>38.423999999999999</c:v>
                </c:pt>
                <c:pt idx="38426">
                  <c:v>38.424999999999997</c:v>
                </c:pt>
                <c:pt idx="38427">
                  <c:v>38.426000000000002</c:v>
                </c:pt>
                <c:pt idx="38428">
                  <c:v>38.427</c:v>
                </c:pt>
                <c:pt idx="38429">
                  <c:v>38.427999999999997</c:v>
                </c:pt>
                <c:pt idx="38430">
                  <c:v>38.429000000000002</c:v>
                </c:pt>
                <c:pt idx="38431">
                  <c:v>38.43</c:v>
                </c:pt>
                <c:pt idx="38432">
                  <c:v>38.430999999999997</c:v>
                </c:pt>
                <c:pt idx="38433">
                  <c:v>38.432000000000002</c:v>
                </c:pt>
                <c:pt idx="38434">
                  <c:v>38.433</c:v>
                </c:pt>
                <c:pt idx="38435">
                  <c:v>38.433999999999997</c:v>
                </c:pt>
                <c:pt idx="38436">
                  <c:v>38.435000000000002</c:v>
                </c:pt>
                <c:pt idx="38437">
                  <c:v>38.436</c:v>
                </c:pt>
                <c:pt idx="38438">
                  <c:v>38.436999999999998</c:v>
                </c:pt>
                <c:pt idx="38439">
                  <c:v>38.438000000000002</c:v>
                </c:pt>
                <c:pt idx="38440">
                  <c:v>38.439</c:v>
                </c:pt>
                <c:pt idx="38441">
                  <c:v>38.44</c:v>
                </c:pt>
                <c:pt idx="38442">
                  <c:v>38.441000000000003</c:v>
                </c:pt>
                <c:pt idx="38443">
                  <c:v>38.442</c:v>
                </c:pt>
                <c:pt idx="38444">
                  <c:v>38.442999999999998</c:v>
                </c:pt>
                <c:pt idx="38445">
                  <c:v>38.444000000000003</c:v>
                </c:pt>
                <c:pt idx="38446">
                  <c:v>38.445</c:v>
                </c:pt>
                <c:pt idx="38447">
                  <c:v>38.445999999999998</c:v>
                </c:pt>
                <c:pt idx="38448">
                  <c:v>38.447000000000003</c:v>
                </c:pt>
                <c:pt idx="38449">
                  <c:v>38.448</c:v>
                </c:pt>
                <c:pt idx="38450">
                  <c:v>38.448999999999998</c:v>
                </c:pt>
                <c:pt idx="38451">
                  <c:v>38.450000000000003</c:v>
                </c:pt>
                <c:pt idx="38452">
                  <c:v>38.451000000000001</c:v>
                </c:pt>
                <c:pt idx="38453">
                  <c:v>38.451999999999998</c:v>
                </c:pt>
                <c:pt idx="38454">
                  <c:v>38.453000000000003</c:v>
                </c:pt>
                <c:pt idx="38455">
                  <c:v>38.454000000000001</c:v>
                </c:pt>
                <c:pt idx="38456">
                  <c:v>38.454999999999998</c:v>
                </c:pt>
                <c:pt idx="38457">
                  <c:v>38.456000000000003</c:v>
                </c:pt>
                <c:pt idx="38458">
                  <c:v>38.457000000000001</c:v>
                </c:pt>
                <c:pt idx="38459">
                  <c:v>38.457999999999998</c:v>
                </c:pt>
                <c:pt idx="38460">
                  <c:v>38.459000000000003</c:v>
                </c:pt>
                <c:pt idx="38461">
                  <c:v>38.46</c:v>
                </c:pt>
                <c:pt idx="38462">
                  <c:v>38.460999999999999</c:v>
                </c:pt>
                <c:pt idx="38463">
                  <c:v>38.462000000000003</c:v>
                </c:pt>
                <c:pt idx="38464">
                  <c:v>38.463000000000001</c:v>
                </c:pt>
                <c:pt idx="38465">
                  <c:v>38.463999999999999</c:v>
                </c:pt>
                <c:pt idx="38466">
                  <c:v>38.465000000000003</c:v>
                </c:pt>
                <c:pt idx="38467">
                  <c:v>38.466000000000001</c:v>
                </c:pt>
                <c:pt idx="38468">
                  <c:v>38.466999999999999</c:v>
                </c:pt>
                <c:pt idx="38469">
                  <c:v>38.468000000000004</c:v>
                </c:pt>
                <c:pt idx="38470">
                  <c:v>38.469000000000001</c:v>
                </c:pt>
                <c:pt idx="38471">
                  <c:v>38.47</c:v>
                </c:pt>
                <c:pt idx="38472">
                  <c:v>38.470999999999997</c:v>
                </c:pt>
                <c:pt idx="38473">
                  <c:v>38.472000000000001</c:v>
                </c:pt>
                <c:pt idx="38474">
                  <c:v>38.472999999999999</c:v>
                </c:pt>
                <c:pt idx="38475">
                  <c:v>38.473999999999997</c:v>
                </c:pt>
                <c:pt idx="38476">
                  <c:v>38.475000000000001</c:v>
                </c:pt>
                <c:pt idx="38477">
                  <c:v>38.475999999999999</c:v>
                </c:pt>
                <c:pt idx="38478">
                  <c:v>38.476999999999997</c:v>
                </c:pt>
                <c:pt idx="38479">
                  <c:v>38.478000000000002</c:v>
                </c:pt>
                <c:pt idx="38480">
                  <c:v>38.478999999999999</c:v>
                </c:pt>
                <c:pt idx="38481">
                  <c:v>38.479999999999997</c:v>
                </c:pt>
                <c:pt idx="38482">
                  <c:v>38.481000000000002</c:v>
                </c:pt>
                <c:pt idx="38483">
                  <c:v>38.481999999999999</c:v>
                </c:pt>
                <c:pt idx="38484">
                  <c:v>38.482999999999997</c:v>
                </c:pt>
                <c:pt idx="38485">
                  <c:v>38.484000000000002</c:v>
                </c:pt>
                <c:pt idx="38486">
                  <c:v>38.484999999999999</c:v>
                </c:pt>
                <c:pt idx="38487">
                  <c:v>38.485999999999997</c:v>
                </c:pt>
                <c:pt idx="38488">
                  <c:v>38.487000000000002</c:v>
                </c:pt>
                <c:pt idx="38489">
                  <c:v>38.488</c:v>
                </c:pt>
                <c:pt idx="38490">
                  <c:v>38.488999999999997</c:v>
                </c:pt>
                <c:pt idx="38491">
                  <c:v>38.49</c:v>
                </c:pt>
                <c:pt idx="38492">
                  <c:v>38.491</c:v>
                </c:pt>
                <c:pt idx="38493">
                  <c:v>38.491999999999997</c:v>
                </c:pt>
                <c:pt idx="38494">
                  <c:v>38.493000000000002</c:v>
                </c:pt>
                <c:pt idx="38495">
                  <c:v>38.494</c:v>
                </c:pt>
                <c:pt idx="38496">
                  <c:v>38.494999999999997</c:v>
                </c:pt>
                <c:pt idx="38497">
                  <c:v>38.496000000000002</c:v>
                </c:pt>
                <c:pt idx="38498">
                  <c:v>38.497</c:v>
                </c:pt>
                <c:pt idx="38499">
                  <c:v>38.497999999999998</c:v>
                </c:pt>
                <c:pt idx="38500">
                  <c:v>38.499000000000002</c:v>
                </c:pt>
                <c:pt idx="38501">
                  <c:v>38.5</c:v>
                </c:pt>
                <c:pt idx="38502">
                  <c:v>38.500999999999998</c:v>
                </c:pt>
                <c:pt idx="38503">
                  <c:v>38.502000000000002</c:v>
                </c:pt>
                <c:pt idx="38504">
                  <c:v>38.503</c:v>
                </c:pt>
                <c:pt idx="38505">
                  <c:v>38.503999999999998</c:v>
                </c:pt>
                <c:pt idx="38506">
                  <c:v>38.505000000000003</c:v>
                </c:pt>
                <c:pt idx="38507">
                  <c:v>38.506</c:v>
                </c:pt>
                <c:pt idx="38508">
                  <c:v>38.506999999999998</c:v>
                </c:pt>
                <c:pt idx="38509">
                  <c:v>38.508000000000003</c:v>
                </c:pt>
                <c:pt idx="38510">
                  <c:v>38.509</c:v>
                </c:pt>
                <c:pt idx="38511">
                  <c:v>38.51</c:v>
                </c:pt>
                <c:pt idx="38512">
                  <c:v>38.511000000000003</c:v>
                </c:pt>
                <c:pt idx="38513">
                  <c:v>38.512</c:v>
                </c:pt>
                <c:pt idx="38514">
                  <c:v>38.512999999999998</c:v>
                </c:pt>
                <c:pt idx="38515">
                  <c:v>38.514000000000003</c:v>
                </c:pt>
                <c:pt idx="38516">
                  <c:v>38.515000000000001</c:v>
                </c:pt>
                <c:pt idx="38517">
                  <c:v>38.515999999999998</c:v>
                </c:pt>
                <c:pt idx="38518">
                  <c:v>38.517000000000003</c:v>
                </c:pt>
                <c:pt idx="38519">
                  <c:v>38.518000000000001</c:v>
                </c:pt>
                <c:pt idx="38520">
                  <c:v>38.518999999999998</c:v>
                </c:pt>
                <c:pt idx="38521">
                  <c:v>38.520000000000003</c:v>
                </c:pt>
                <c:pt idx="38522">
                  <c:v>38.521000000000001</c:v>
                </c:pt>
                <c:pt idx="38523">
                  <c:v>38.521999999999998</c:v>
                </c:pt>
                <c:pt idx="38524">
                  <c:v>38.523000000000003</c:v>
                </c:pt>
                <c:pt idx="38525">
                  <c:v>38.524000000000001</c:v>
                </c:pt>
                <c:pt idx="38526">
                  <c:v>38.524999999999999</c:v>
                </c:pt>
                <c:pt idx="38527">
                  <c:v>38.526000000000003</c:v>
                </c:pt>
                <c:pt idx="38528">
                  <c:v>38.527000000000001</c:v>
                </c:pt>
                <c:pt idx="38529">
                  <c:v>38.527999999999999</c:v>
                </c:pt>
                <c:pt idx="38530">
                  <c:v>38.529000000000003</c:v>
                </c:pt>
                <c:pt idx="38531">
                  <c:v>38.53</c:v>
                </c:pt>
                <c:pt idx="38532">
                  <c:v>38.530999999999999</c:v>
                </c:pt>
                <c:pt idx="38533">
                  <c:v>38.531999999999996</c:v>
                </c:pt>
                <c:pt idx="38534">
                  <c:v>38.533000000000001</c:v>
                </c:pt>
                <c:pt idx="38535">
                  <c:v>38.533999999999999</c:v>
                </c:pt>
                <c:pt idx="38536">
                  <c:v>38.534999999999997</c:v>
                </c:pt>
                <c:pt idx="38537">
                  <c:v>38.536000000000001</c:v>
                </c:pt>
                <c:pt idx="38538">
                  <c:v>38.536999999999999</c:v>
                </c:pt>
                <c:pt idx="38539">
                  <c:v>38.537999999999997</c:v>
                </c:pt>
                <c:pt idx="38540">
                  <c:v>38.539000000000001</c:v>
                </c:pt>
                <c:pt idx="38541">
                  <c:v>38.54</c:v>
                </c:pt>
                <c:pt idx="38542">
                  <c:v>38.540999999999997</c:v>
                </c:pt>
                <c:pt idx="38543">
                  <c:v>38.542000000000002</c:v>
                </c:pt>
                <c:pt idx="38544">
                  <c:v>38.542999999999999</c:v>
                </c:pt>
                <c:pt idx="38545">
                  <c:v>38.543999999999997</c:v>
                </c:pt>
                <c:pt idx="38546">
                  <c:v>38.545000000000002</c:v>
                </c:pt>
                <c:pt idx="38547">
                  <c:v>38.545999999999999</c:v>
                </c:pt>
                <c:pt idx="38548">
                  <c:v>38.546999999999997</c:v>
                </c:pt>
                <c:pt idx="38549">
                  <c:v>38.548000000000002</c:v>
                </c:pt>
                <c:pt idx="38550">
                  <c:v>38.548999999999999</c:v>
                </c:pt>
                <c:pt idx="38551">
                  <c:v>38.549999999999997</c:v>
                </c:pt>
                <c:pt idx="38552">
                  <c:v>38.551000000000002</c:v>
                </c:pt>
                <c:pt idx="38553">
                  <c:v>38.552</c:v>
                </c:pt>
                <c:pt idx="38554">
                  <c:v>38.552999999999997</c:v>
                </c:pt>
                <c:pt idx="38555">
                  <c:v>38.554000000000002</c:v>
                </c:pt>
                <c:pt idx="38556">
                  <c:v>38.555</c:v>
                </c:pt>
                <c:pt idx="38557">
                  <c:v>38.555999999999997</c:v>
                </c:pt>
                <c:pt idx="38558">
                  <c:v>38.557000000000002</c:v>
                </c:pt>
                <c:pt idx="38559">
                  <c:v>38.558</c:v>
                </c:pt>
                <c:pt idx="38560">
                  <c:v>38.558999999999997</c:v>
                </c:pt>
                <c:pt idx="38561">
                  <c:v>38.56</c:v>
                </c:pt>
                <c:pt idx="38562">
                  <c:v>38.561</c:v>
                </c:pt>
                <c:pt idx="38563">
                  <c:v>38.561999999999998</c:v>
                </c:pt>
                <c:pt idx="38564">
                  <c:v>38.563000000000002</c:v>
                </c:pt>
                <c:pt idx="38565">
                  <c:v>38.564</c:v>
                </c:pt>
                <c:pt idx="38566">
                  <c:v>38.564999999999998</c:v>
                </c:pt>
                <c:pt idx="38567">
                  <c:v>38.566000000000003</c:v>
                </c:pt>
                <c:pt idx="38568">
                  <c:v>38.567</c:v>
                </c:pt>
                <c:pt idx="38569">
                  <c:v>38.567999999999998</c:v>
                </c:pt>
                <c:pt idx="38570">
                  <c:v>38.569000000000003</c:v>
                </c:pt>
                <c:pt idx="38571">
                  <c:v>38.57</c:v>
                </c:pt>
                <c:pt idx="38572">
                  <c:v>38.570999999999998</c:v>
                </c:pt>
                <c:pt idx="38573">
                  <c:v>38.572000000000003</c:v>
                </c:pt>
                <c:pt idx="38574">
                  <c:v>38.573</c:v>
                </c:pt>
                <c:pt idx="38575">
                  <c:v>38.573999999999998</c:v>
                </c:pt>
                <c:pt idx="38576">
                  <c:v>38.575000000000003</c:v>
                </c:pt>
                <c:pt idx="38577">
                  <c:v>38.576000000000001</c:v>
                </c:pt>
                <c:pt idx="38578">
                  <c:v>38.576999999999998</c:v>
                </c:pt>
                <c:pt idx="38579">
                  <c:v>38.578000000000003</c:v>
                </c:pt>
                <c:pt idx="38580">
                  <c:v>38.579000000000001</c:v>
                </c:pt>
                <c:pt idx="38581">
                  <c:v>38.58</c:v>
                </c:pt>
                <c:pt idx="38582">
                  <c:v>38.581000000000003</c:v>
                </c:pt>
                <c:pt idx="38583">
                  <c:v>38.582000000000001</c:v>
                </c:pt>
                <c:pt idx="38584">
                  <c:v>38.582999999999998</c:v>
                </c:pt>
                <c:pt idx="38585">
                  <c:v>38.584000000000003</c:v>
                </c:pt>
                <c:pt idx="38586">
                  <c:v>38.585000000000001</c:v>
                </c:pt>
                <c:pt idx="38587">
                  <c:v>38.585999999999999</c:v>
                </c:pt>
                <c:pt idx="38588">
                  <c:v>38.587000000000003</c:v>
                </c:pt>
                <c:pt idx="38589">
                  <c:v>38.588000000000001</c:v>
                </c:pt>
                <c:pt idx="38590">
                  <c:v>38.588999999999999</c:v>
                </c:pt>
                <c:pt idx="38591">
                  <c:v>38.590000000000003</c:v>
                </c:pt>
                <c:pt idx="38592">
                  <c:v>38.591000000000001</c:v>
                </c:pt>
                <c:pt idx="38593">
                  <c:v>38.591999999999999</c:v>
                </c:pt>
                <c:pt idx="38594">
                  <c:v>38.593000000000004</c:v>
                </c:pt>
                <c:pt idx="38595">
                  <c:v>38.594000000000001</c:v>
                </c:pt>
                <c:pt idx="38596">
                  <c:v>38.594999999999999</c:v>
                </c:pt>
                <c:pt idx="38597">
                  <c:v>38.595999999999997</c:v>
                </c:pt>
                <c:pt idx="38598">
                  <c:v>38.597000000000001</c:v>
                </c:pt>
                <c:pt idx="38599">
                  <c:v>38.597999999999999</c:v>
                </c:pt>
                <c:pt idx="38600">
                  <c:v>38.598999999999997</c:v>
                </c:pt>
                <c:pt idx="38601">
                  <c:v>38.6</c:v>
                </c:pt>
                <c:pt idx="38602">
                  <c:v>38.600999999999999</c:v>
                </c:pt>
                <c:pt idx="38603">
                  <c:v>38.601999999999997</c:v>
                </c:pt>
                <c:pt idx="38604">
                  <c:v>38.603000000000002</c:v>
                </c:pt>
                <c:pt idx="38605">
                  <c:v>38.603999999999999</c:v>
                </c:pt>
                <c:pt idx="38606">
                  <c:v>38.604999999999997</c:v>
                </c:pt>
                <c:pt idx="38607">
                  <c:v>38.606000000000002</c:v>
                </c:pt>
                <c:pt idx="38608">
                  <c:v>38.606999999999999</c:v>
                </c:pt>
                <c:pt idx="38609">
                  <c:v>38.607999999999997</c:v>
                </c:pt>
                <c:pt idx="38610">
                  <c:v>38.609000000000002</c:v>
                </c:pt>
                <c:pt idx="38611">
                  <c:v>38.61</c:v>
                </c:pt>
                <c:pt idx="38612">
                  <c:v>38.610999999999997</c:v>
                </c:pt>
                <c:pt idx="38613">
                  <c:v>38.612000000000002</c:v>
                </c:pt>
                <c:pt idx="38614">
                  <c:v>38.613</c:v>
                </c:pt>
                <c:pt idx="38615">
                  <c:v>38.613999999999997</c:v>
                </c:pt>
                <c:pt idx="38616">
                  <c:v>38.615000000000002</c:v>
                </c:pt>
                <c:pt idx="38617">
                  <c:v>38.616</c:v>
                </c:pt>
                <c:pt idx="38618">
                  <c:v>38.616999999999997</c:v>
                </c:pt>
                <c:pt idx="38619">
                  <c:v>38.618000000000002</c:v>
                </c:pt>
                <c:pt idx="38620">
                  <c:v>38.619</c:v>
                </c:pt>
                <c:pt idx="38621">
                  <c:v>38.619999999999997</c:v>
                </c:pt>
                <c:pt idx="38622">
                  <c:v>38.621000000000002</c:v>
                </c:pt>
                <c:pt idx="38623">
                  <c:v>38.622</c:v>
                </c:pt>
                <c:pt idx="38624">
                  <c:v>38.622999999999998</c:v>
                </c:pt>
                <c:pt idx="38625">
                  <c:v>38.624000000000002</c:v>
                </c:pt>
                <c:pt idx="38626">
                  <c:v>38.625</c:v>
                </c:pt>
                <c:pt idx="38627">
                  <c:v>38.625999999999998</c:v>
                </c:pt>
                <c:pt idx="38628">
                  <c:v>38.627000000000002</c:v>
                </c:pt>
                <c:pt idx="38629">
                  <c:v>38.628</c:v>
                </c:pt>
                <c:pt idx="38630">
                  <c:v>38.628999999999998</c:v>
                </c:pt>
                <c:pt idx="38631">
                  <c:v>38.630000000000003</c:v>
                </c:pt>
                <c:pt idx="38632">
                  <c:v>38.631</c:v>
                </c:pt>
                <c:pt idx="38633">
                  <c:v>38.631999999999998</c:v>
                </c:pt>
                <c:pt idx="38634">
                  <c:v>38.633000000000003</c:v>
                </c:pt>
                <c:pt idx="38635">
                  <c:v>38.634</c:v>
                </c:pt>
                <c:pt idx="38636">
                  <c:v>38.634999999999998</c:v>
                </c:pt>
                <c:pt idx="38637">
                  <c:v>38.636000000000003</c:v>
                </c:pt>
                <c:pt idx="38638">
                  <c:v>38.637</c:v>
                </c:pt>
                <c:pt idx="38639">
                  <c:v>38.637999999999998</c:v>
                </c:pt>
                <c:pt idx="38640">
                  <c:v>38.639000000000003</c:v>
                </c:pt>
                <c:pt idx="38641">
                  <c:v>38.64</c:v>
                </c:pt>
                <c:pt idx="38642">
                  <c:v>38.640999999999998</c:v>
                </c:pt>
                <c:pt idx="38643">
                  <c:v>38.642000000000003</c:v>
                </c:pt>
                <c:pt idx="38644">
                  <c:v>38.643000000000001</c:v>
                </c:pt>
                <c:pt idx="38645">
                  <c:v>38.643999999999998</c:v>
                </c:pt>
                <c:pt idx="38646">
                  <c:v>38.645000000000003</c:v>
                </c:pt>
                <c:pt idx="38647">
                  <c:v>38.646000000000001</c:v>
                </c:pt>
                <c:pt idx="38648">
                  <c:v>38.646999999999998</c:v>
                </c:pt>
                <c:pt idx="38649">
                  <c:v>38.648000000000003</c:v>
                </c:pt>
                <c:pt idx="38650">
                  <c:v>38.649000000000001</c:v>
                </c:pt>
                <c:pt idx="38651">
                  <c:v>38.65</c:v>
                </c:pt>
                <c:pt idx="38652">
                  <c:v>38.651000000000003</c:v>
                </c:pt>
                <c:pt idx="38653">
                  <c:v>38.652000000000001</c:v>
                </c:pt>
                <c:pt idx="38654">
                  <c:v>38.652999999999999</c:v>
                </c:pt>
                <c:pt idx="38655">
                  <c:v>38.654000000000003</c:v>
                </c:pt>
                <c:pt idx="38656">
                  <c:v>38.655000000000001</c:v>
                </c:pt>
                <c:pt idx="38657">
                  <c:v>38.655999999999999</c:v>
                </c:pt>
                <c:pt idx="38658">
                  <c:v>38.656999999999996</c:v>
                </c:pt>
                <c:pt idx="38659">
                  <c:v>38.658000000000001</c:v>
                </c:pt>
                <c:pt idx="38660">
                  <c:v>38.658999999999999</c:v>
                </c:pt>
                <c:pt idx="38661">
                  <c:v>38.659999999999997</c:v>
                </c:pt>
                <c:pt idx="38662">
                  <c:v>38.661000000000001</c:v>
                </c:pt>
                <c:pt idx="38663">
                  <c:v>38.661999999999999</c:v>
                </c:pt>
                <c:pt idx="38664">
                  <c:v>38.662999999999997</c:v>
                </c:pt>
                <c:pt idx="38665">
                  <c:v>38.664000000000001</c:v>
                </c:pt>
                <c:pt idx="38666">
                  <c:v>38.664999999999999</c:v>
                </c:pt>
                <c:pt idx="38667">
                  <c:v>38.665999999999997</c:v>
                </c:pt>
                <c:pt idx="38668">
                  <c:v>38.667000000000002</c:v>
                </c:pt>
                <c:pt idx="38669">
                  <c:v>38.667999999999999</c:v>
                </c:pt>
                <c:pt idx="38670">
                  <c:v>38.668999999999997</c:v>
                </c:pt>
                <c:pt idx="38671">
                  <c:v>38.67</c:v>
                </c:pt>
                <c:pt idx="38672">
                  <c:v>38.670999999999999</c:v>
                </c:pt>
                <c:pt idx="38673">
                  <c:v>38.671999999999997</c:v>
                </c:pt>
                <c:pt idx="38674">
                  <c:v>38.673000000000002</c:v>
                </c:pt>
                <c:pt idx="38675">
                  <c:v>38.673999999999999</c:v>
                </c:pt>
                <c:pt idx="38676">
                  <c:v>38.674999999999997</c:v>
                </c:pt>
                <c:pt idx="38677">
                  <c:v>38.676000000000002</c:v>
                </c:pt>
                <c:pt idx="38678">
                  <c:v>38.677</c:v>
                </c:pt>
                <c:pt idx="38679">
                  <c:v>38.677999999999997</c:v>
                </c:pt>
                <c:pt idx="38680">
                  <c:v>38.679000000000002</c:v>
                </c:pt>
                <c:pt idx="38681">
                  <c:v>38.68</c:v>
                </c:pt>
                <c:pt idx="38682">
                  <c:v>38.680999999999997</c:v>
                </c:pt>
                <c:pt idx="38683">
                  <c:v>38.682000000000002</c:v>
                </c:pt>
                <c:pt idx="38684">
                  <c:v>38.683</c:v>
                </c:pt>
                <c:pt idx="38685">
                  <c:v>38.683999999999997</c:v>
                </c:pt>
                <c:pt idx="38686">
                  <c:v>38.685000000000002</c:v>
                </c:pt>
                <c:pt idx="38687">
                  <c:v>38.686</c:v>
                </c:pt>
                <c:pt idx="38688">
                  <c:v>38.686999999999998</c:v>
                </c:pt>
                <c:pt idx="38689">
                  <c:v>38.688000000000002</c:v>
                </c:pt>
                <c:pt idx="38690">
                  <c:v>38.689</c:v>
                </c:pt>
                <c:pt idx="38691">
                  <c:v>38.69</c:v>
                </c:pt>
                <c:pt idx="38692">
                  <c:v>38.691000000000003</c:v>
                </c:pt>
                <c:pt idx="38693">
                  <c:v>38.692</c:v>
                </c:pt>
                <c:pt idx="38694">
                  <c:v>38.692999999999998</c:v>
                </c:pt>
                <c:pt idx="38695">
                  <c:v>38.694000000000003</c:v>
                </c:pt>
                <c:pt idx="38696">
                  <c:v>38.695</c:v>
                </c:pt>
                <c:pt idx="38697">
                  <c:v>38.695999999999998</c:v>
                </c:pt>
                <c:pt idx="38698">
                  <c:v>38.697000000000003</c:v>
                </c:pt>
                <c:pt idx="38699">
                  <c:v>38.698</c:v>
                </c:pt>
                <c:pt idx="38700">
                  <c:v>38.698999999999998</c:v>
                </c:pt>
                <c:pt idx="38701">
                  <c:v>38.700000000000003</c:v>
                </c:pt>
                <c:pt idx="38702">
                  <c:v>38.701000000000001</c:v>
                </c:pt>
                <c:pt idx="38703">
                  <c:v>38.701999999999998</c:v>
                </c:pt>
                <c:pt idx="38704">
                  <c:v>38.703000000000003</c:v>
                </c:pt>
                <c:pt idx="38705">
                  <c:v>38.704000000000001</c:v>
                </c:pt>
                <c:pt idx="38706">
                  <c:v>38.704999999999998</c:v>
                </c:pt>
                <c:pt idx="38707">
                  <c:v>38.706000000000003</c:v>
                </c:pt>
                <c:pt idx="38708">
                  <c:v>38.707000000000001</c:v>
                </c:pt>
                <c:pt idx="38709">
                  <c:v>38.707999999999998</c:v>
                </c:pt>
                <c:pt idx="38710">
                  <c:v>38.709000000000003</c:v>
                </c:pt>
                <c:pt idx="38711">
                  <c:v>38.71</c:v>
                </c:pt>
                <c:pt idx="38712">
                  <c:v>38.710999999999999</c:v>
                </c:pt>
                <c:pt idx="38713">
                  <c:v>38.712000000000003</c:v>
                </c:pt>
                <c:pt idx="38714">
                  <c:v>38.713000000000001</c:v>
                </c:pt>
                <c:pt idx="38715">
                  <c:v>38.713999999999999</c:v>
                </c:pt>
                <c:pt idx="38716">
                  <c:v>38.715000000000003</c:v>
                </c:pt>
                <c:pt idx="38717">
                  <c:v>38.716000000000001</c:v>
                </c:pt>
                <c:pt idx="38718">
                  <c:v>38.716999999999999</c:v>
                </c:pt>
                <c:pt idx="38719">
                  <c:v>38.718000000000004</c:v>
                </c:pt>
                <c:pt idx="38720">
                  <c:v>38.719000000000001</c:v>
                </c:pt>
                <c:pt idx="38721">
                  <c:v>38.72</c:v>
                </c:pt>
                <c:pt idx="38722">
                  <c:v>38.720999999999997</c:v>
                </c:pt>
                <c:pt idx="38723">
                  <c:v>38.722000000000001</c:v>
                </c:pt>
                <c:pt idx="38724">
                  <c:v>38.722999999999999</c:v>
                </c:pt>
                <c:pt idx="38725">
                  <c:v>38.723999999999997</c:v>
                </c:pt>
                <c:pt idx="38726">
                  <c:v>38.725000000000001</c:v>
                </c:pt>
                <c:pt idx="38727">
                  <c:v>38.725999999999999</c:v>
                </c:pt>
                <c:pt idx="38728">
                  <c:v>38.726999999999997</c:v>
                </c:pt>
                <c:pt idx="38729">
                  <c:v>38.728000000000002</c:v>
                </c:pt>
                <c:pt idx="38730">
                  <c:v>38.728999999999999</c:v>
                </c:pt>
                <c:pt idx="38731">
                  <c:v>38.729999999999997</c:v>
                </c:pt>
                <c:pt idx="38732">
                  <c:v>38.731000000000002</c:v>
                </c:pt>
                <c:pt idx="38733">
                  <c:v>38.731999999999999</c:v>
                </c:pt>
                <c:pt idx="38734">
                  <c:v>38.732999999999997</c:v>
                </c:pt>
                <c:pt idx="38735">
                  <c:v>38.734000000000002</c:v>
                </c:pt>
                <c:pt idx="38736">
                  <c:v>38.734999999999999</c:v>
                </c:pt>
                <c:pt idx="38737">
                  <c:v>38.735999999999997</c:v>
                </c:pt>
                <c:pt idx="38738">
                  <c:v>38.737000000000002</c:v>
                </c:pt>
                <c:pt idx="38739">
                  <c:v>38.738</c:v>
                </c:pt>
                <c:pt idx="38740">
                  <c:v>38.738999999999997</c:v>
                </c:pt>
                <c:pt idx="38741">
                  <c:v>38.74</c:v>
                </c:pt>
                <c:pt idx="38742">
                  <c:v>38.741</c:v>
                </c:pt>
                <c:pt idx="38743">
                  <c:v>38.741999999999997</c:v>
                </c:pt>
                <c:pt idx="38744">
                  <c:v>38.743000000000002</c:v>
                </c:pt>
                <c:pt idx="38745">
                  <c:v>38.744</c:v>
                </c:pt>
                <c:pt idx="38746">
                  <c:v>38.744999999999997</c:v>
                </c:pt>
                <c:pt idx="38747">
                  <c:v>38.746000000000002</c:v>
                </c:pt>
                <c:pt idx="38748">
                  <c:v>38.747</c:v>
                </c:pt>
                <c:pt idx="38749">
                  <c:v>38.747999999999998</c:v>
                </c:pt>
                <c:pt idx="38750">
                  <c:v>38.749000000000002</c:v>
                </c:pt>
                <c:pt idx="38751">
                  <c:v>38.75</c:v>
                </c:pt>
                <c:pt idx="38752">
                  <c:v>38.750999999999998</c:v>
                </c:pt>
                <c:pt idx="38753">
                  <c:v>38.752000000000002</c:v>
                </c:pt>
                <c:pt idx="38754">
                  <c:v>38.753</c:v>
                </c:pt>
                <c:pt idx="38755">
                  <c:v>38.753999999999998</c:v>
                </c:pt>
                <c:pt idx="38756">
                  <c:v>38.755000000000003</c:v>
                </c:pt>
                <c:pt idx="38757">
                  <c:v>38.756</c:v>
                </c:pt>
                <c:pt idx="38758">
                  <c:v>38.756999999999998</c:v>
                </c:pt>
                <c:pt idx="38759">
                  <c:v>38.758000000000003</c:v>
                </c:pt>
                <c:pt idx="38760">
                  <c:v>38.759</c:v>
                </c:pt>
                <c:pt idx="38761">
                  <c:v>38.76</c:v>
                </c:pt>
                <c:pt idx="38762">
                  <c:v>38.761000000000003</c:v>
                </c:pt>
                <c:pt idx="38763">
                  <c:v>38.762</c:v>
                </c:pt>
                <c:pt idx="38764">
                  <c:v>38.762999999999998</c:v>
                </c:pt>
                <c:pt idx="38765">
                  <c:v>38.764000000000003</c:v>
                </c:pt>
                <c:pt idx="38766">
                  <c:v>38.765000000000001</c:v>
                </c:pt>
                <c:pt idx="38767">
                  <c:v>38.765999999999998</c:v>
                </c:pt>
                <c:pt idx="38768">
                  <c:v>38.767000000000003</c:v>
                </c:pt>
                <c:pt idx="38769">
                  <c:v>38.768000000000001</c:v>
                </c:pt>
                <c:pt idx="38770">
                  <c:v>38.768999999999998</c:v>
                </c:pt>
                <c:pt idx="38771">
                  <c:v>38.770000000000003</c:v>
                </c:pt>
                <c:pt idx="38772">
                  <c:v>38.771000000000001</c:v>
                </c:pt>
                <c:pt idx="38773">
                  <c:v>38.771999999999998</c:v>
                </c:pt>
                <c:pt idx="38774">
                  <c:v>38.773000000000003</c:v>
                </c:pt>
                <c:pt idx="38775">
                  <c:v>38.774000000000001</c:v>
                </c:pt>
                <c:pt idx="38776">
                  <c:v>38.774999999999999</c:v>
                </c:pt>
                <c:pt idx="38777">
                  <c:v>38.776000000000003</c:v>
                </c:pt>
                <c:pt idx="38778">
                  <c:v>38.777000000000001</c:v>
                </c:pt>
                <c:pt idx="38779">
                  <c:v>38.777999999999999</c:v>
                </c:pt>
                <c:pt idx="38780">
                  <c:v>38.779000000000003</c:v>
                </c:pt>
                <c:pt idx="38781">
                  <c:v>38.78</c:v>
                </c:pt>
                <c:pt idx="38782">
                  <c:v>38.780999999999999</c:v>
                </c:pt>
                <c:pt idx="38783">
                  <c:v>38.781999999999996</c:v>
                </c:pt>
                <c:pt idx="38784">
                  <c:v>38.783000000000001</c:v>
                </c:pt>
                <c:pt idx="38785">
                  <c:v>38.783999999999999</c:v>
                </c:pt>
                <c:pt idx="38786">
                  <c:v>38.784999999999997</c:v>
                </c:pt>
                <c:pt idx="38787">
                  <c:v>38.786000000000001</c:v>
                </c:pt>
                <c:pt idx="38788">
                  <c:v>38.786999999999999</c:v>
                </c:pt>
                <c:pt idx="38789">
                  <c:v>38.787999999999997</c:v>
                </c:pt>
                <c:pt idx="38790">
                  <c:v>38.789000000000001</c:v>
                </c:pt>
                <c:pt idx="38791">
                  <c:v>38.79</c:v>
                </c:pt>
                <c:pt idx="38792">
                  <c:v>38.790999999999997</c:v>
                </c:pt>
                <c:pt idx="38793">
                  <c:v>38.792000000000002</c:v>
                </c:pt>
                <c:pt idx="38794">
                  <c:v>38.792999999999999</c:v>
                </c:pt>
                <c:pt idx="38795">
                  <c:v>38.793999999999997</c:v>
                </c:pt>
                <c:pt idx="38796">
                  <c:v>38.795000000000002</c:v>
                </c:pt>
                <c:pt idx="38797">
                  <c:v>38.795999999999999</c:v>
                </c:pt>
                <c:pt idx="38798">
                  <c:v>38.796999999999997</c:v>
                </c:pt>
                <c:pt idx="38799">
                  <c:v>38.798000000000002</c:v>
                </c:pt>
                <c:pt idx="38800">
                  <c:v>38.798999999999999</c:v>
                </c:pt>
                <c:pt idx="38801">
                  <c:v>38.799999999999997</c:v>
                </c:pt>
                <c:pt idx="38802">
                  <c:v>38.801000000000002</c:v>
                </c:pt>
                <c:pt idx="38803">
                  <c:v>38.802</c:v>
                </c:pt>
                <c:pt idx="38804">
                  <c:v>38.802999999999997</c:v>
                </c:pt>
                <c:pt idx="38805">
                  <c:v>38.804000000000002</c:v>
                </c:pt>
                <c:pt idx="38806">
                  <c:v>38.805</c:v>
                </c:pt>
                <c:pt idx="38807">
                  <c:v>38.805999999999997</c:v>
                </c:pt>
                <c:pt idx="38808">
                  <c:v>38.807000000000002</c:v>
                </c:pt>
                <c:pt idx="38809">
                  <c:v>38.808</c:v>
                </c:pt>
                <c:pt idx="38810">
                  <c:v>38.808999999999997</c:v>
                </c:pt>
                <c:pt idx="38811">
                  <c:v>38.81</c:v>
                </c:pt>
                <c:pt idx="38812">
                  <c:v>38.811</c:v>
                </c:pt>
                <c:pt idx="38813">
                  <c:v>38.811999999999998</c:v>
                </c:pt>
                <c:pt idx="38814">
                  <c:v>38.813000000000002</c:v>
                </c:pt>
                <c:pt idx="38815">
                  <c:v>38.814</c:v>
                </c:pt>
                <c:pt idx="38816">
                  <c:v>38.814999999999998</c:v>
                </c:pt>
                <c:pt idx="38817">
                  <c:v>38.816000000000003</c:v>
                </c:pt>
                <c:pt idx="38818">
                  <c:v>38.817</c:v>
                </c:pt>
                <c:pt idx="38819">
                  <c:v>38.817999999999998</c:v>
                </c:pt>
                <c:pt idx="38820">
                  <c:v>38.819000000000003</c:v>
                </c:pt>
                <c:pt idx="38821">
                  <c:v>38.82</c:v>
                </c:pt>
                <c:pt idx="38822">
                  <c:v>38.820999999999998</c:v>
                </c:pt>
                <c:pt idx="38823">
                  <c:v>38.822000000000003</c:v>
                </c:pt>
                <c:pt idx="38824">
                  <c:v>38.823</c:v>
                </c:pt>
                <c:pt idx="38825">
                  <c:v>38.823999999999998</c:v>
                </c:pt>
                <c:pt idx="38826">
                  <c:v>38.825000000000003</c:v>
                </c:pt>
                <c:pt idx="38827">
                  <c:v>38.826000000000001</c:v>
                </c:pt>
                <c:pt idx="38828">
                  <c:v>38.826999999999998</c:v>
                </c:pt>
                <c:pt idx="38829">
                  <c:v>38.828000000000003</c:v>
                </c:pt>
                <c:pt idx="38830">
                  <c:v>38.829000000000001</c:v>
                </c:pt>
                <c:pt idx="38831">
                  <c:v>38.83</c:v>
                </c:pt>
                <c:pt idx="38832">
                  <c:v>38.831000000000003</c:v>
                </c:pt>
                <c:pt idx="38833">
                  <c:v>38.832000000000001</c:v>
                </c:pt>
                <c:pt idx="38834">
                  <c:v>38.832999999999998</c:v>
                </c:pt>
                <c:pt idx="38835">
                  <c:v>38.834000000000003</c:v>
                </c:pt>
                <c:pt idx="38836">
                  <c:v>38.835000000000001</c:v>
                </c:pt>
                <c:pt idx="38837">
                  <c:v>38.835999999999999</c:v>
                </c:pt>
                <c:pt idx="38838">
                  <c:v>38.837000000000003</c:v>
                </c:pt>
                <c:pt idx="38839">
                  <c:v>38.838000000000001</c:v>
                </c:pt>
                <c:pt idx="38840">
                  <c:v>38.838999999999999</c:v>
                </c:pt>
                <c:pt idx="38841">
                  <c:v>38.840000000000003</c:v>
                </c:pt>
                <c:pt idx="38842">
                  <c:v>38.841000000000001</c:v>
                </c:pt>
                <c:pt idx="38843">
                  <c:v>38.841999999999999</c:v>
                </c:pt>
                <c:pt idx="38844">
                  <c:v>38.843000000000004</c:v>
                </c:pt>
                <c:pt idx="38845">
                  <c:v>38.844000000000001</c:v>
                </c:pt>
                <c:pt idx="38846">
                  <c:v>38.844999999999999</c:v>
                </c:pt>
                <c:pt idx="38847">
                  <c:v>38.845999999999997</c:v>
                </c:pt>
                <c:pt idx="38848">
                  <c:v>38.847000000000001</c:v>
                </c:pt>
                <c:pt idx="38849">
                  <c:v>38.847999999999999</c:v>
                </c:pt>
                <c:pt idx="38850">
                  <c:v>38.848999999999997</c:v>
                </c:pt>
                <c:pt idx="38851">
                  <c:v>38.85</c:v>
                </c:pt>
                <c:pt idx="38852">
                  <c:v>38.850999999999999</c:v>
                </c:pt>
                <c:pt idx="38853">
                  <c:v>38.851999999999997</c:v>
                </c:pt>
                <c:pt idx="38854">
                  <c:v>38.853000000000002</c:v>
                </c:pt>
                <c:pt idx="38855">
                  <c:v>38.853999999999999</c:v>
                </c:pt>
                <c:pt idx="38856">
                  <c:v>38.854999999999997</c:v>
                </c:pt>
                <c:pt idx="38857">
                  <c:v>38.856000000000002</c:v>
                </c:pt>
                <c:pt idx="38858">
                  <c:v>38.856999999999999</c:v>
                </c:pt>
                <c:pt idx="38859">
                  <c:v>38.857999999999997</c:v>
                </c:pt>
                <c:pt idx="38860">
                  <c:v>38.859000000000002</c:v>
                </c:pt>
                <c:pt idx="38861">
                  <c:v>38.86</c:v>
                </c:pt>
                <c:pt idx="38862">
                  <c:v>38.860999999999997</c:v>
                </c:pt>
                <c:pt idx="38863">
                  <c:v>38.862000000000002</c:v>
                </c:pt>
                <c:pt idx="38864">
                  <c:v>38.863</c:v>
                </c:pt>
              </c:numCache>
            </c:numRef>
          </c:cat>
          <c:val>
            <c:numRef>
              <c:f>Right!$D$34500:$D$36500</c:f>
              <c:numCache>
                <c:formatCode>General</c:formatCode>
                <c:ptCount val="2001"/>
                <c:pt idx="0">
                  <c:v>215.76793161010741</c:v>
                </c:pt>
                <c:pt idx="1">
                  <c:v>214.36418405151366</c:v>
                </c:pt>
                <c:pt idx="2">
                  <c:v>212.96043649291991</c:v>
                </c:pt>
                <c:pt idx="3">
                  <c:v>212.25856271362304</c:v>
                </c:pt>
                <c:pt idx="4">
                  <c:v>211.55668893432616</c:v>
                </c:pt>
                <c:pt idx="5">
                  <c:v>212.96043649291991</c:v>
                </c:pt>
                <c:pt idx="6">
                  <c:v>211.55668893432616</c:v>
                </c:pt>
                <c:pt idx="7">
                  <c:v>210.85481515502929</c:v>
                </c:pt>
                <c:pt idx="8">
                  <c:v>211.55668893432616</c:v>
                </c:pt>
                <c:pt idx="9">
                  <c:v>212.25856271362304</c:v>
                </c:pt>
                <c:pt idx="10">
                  <c:v>211.55668893432616</c:v>
                </c:pt>
                <c:pt idx="11">
                  <c:v>212.96043649291991</c:v>
                </c:pt>
                <c:pt idx="12">
                  <c:v>211.55668893432616</c:v>
                </c:pt>
                <c:pt idx="13">
                  <c:v>213.66231027221679</c:v>
                </c:pt>
                <c:pt idx="14">
                  <c:v>213.66231027221679</c:v>
                </c:pt>
                <c:pt idx="15">
                  <c:v>212.96043649291991</c:v>
                </c:pt>
                <c:pt idx="16">
                  <c:v>209.45106759643554</c:v>
                </c:pt>
                <c:pt idx="17">
                  <c:v>212.96043649291991</c:v>
                </c:pt>
                <c:pt idx="18">
                  <c:v>210.85481515502929</c:v>
                </c:pt>
                <c:pt idx="19">
                  <c:v>210.15294137573241</c:v>
                </c:pt>
                <c:pt idx="20">
                  <c:v>212.25856271362304</c:v>
                </c:pt>
                <c:pt idx="21">
                  <c:v>212.96043649291991</c:v>
                </c:pt>
                <c:pt idx="22">
                  <c:v>210.85481515502929</c:v>
                </c:pt>
                <c:pt idx="23">
                  <c:v>211.55668893432616</c:v>
                </c:pt>
                <c:pt idx="24">
                  <c:v>209.45106759643554</c:v>
                </c:pt>
                <c:pt idx="25">
                  <c:v>210.85481515502929</c:v>
                </c:pt>
                <c:pt idx="26">
                  <c:v>210.15294137573241</c:v>
                </c:pt>
                <c:pt idx="27">
                  <c:v>212.25856271362304</c:v>
                </c:pt>
                <c:pt idx="28">
                  <c:v>212.96043649291991</c:v>
                </c:pt>
                <c:pt idx="29">
                  <c:v>211.55668893432616</c:v>
                </c:pt>
                <c:pt idx="30">
                  <c:v>210.85481515502929</c:v>
                </c:pt>
                <c:pt idx="31">
                  <c:v>210.85481515502929</c:v>
                </c:pt>
                <c:pt idx="32">
                  <c:v>210.15294137573241</c:v>
                </c:pt>
                <c:pt idx="33">
                  <c:v>212.25856271362304</c:v>
                </c:pt>
                <c:pt idx="34">
                  <c:v>212.96043649291991</c:v>
                </c:pt>
                <c:pt idx="35">
                  <c:v>212.25856271362304</c:v>
                </c:pt>
                <c:pt idx="36">
                  <c:v>211.55668893432616</c:v>
                </c:pt>
                <c:pt idx="37">
                  <c:v>210.85481515502929</c:v>
                </c:pt>
                <c:pt idx="38">
                  <c:v>210.85481515502929</c:v>
                </c:pt>
                <c:pt idx="39">
                  <c:v>211.55668893432616</c:v>
                </c:pt>
                <c:pt idx="40">
                  <c:v>213.66231027221679</c:v>
                </c:pt>
                <c:pt idx="41">
                  <c:v>211.55668893432616</c:v>
                </c:pt>
                <c:pt idx="42">
                  <c:v>212.96043649291991</c:v>
                </c:pt>
                <c:pt idx="43">
                  <c:v>212.25856271362304</c:v>
                </c:pt>
                <c:pt idx="44">
                  <c:v>211.55668893432616</c:v>
                </c:pt>
                <c:pt idx="45">
                  <c:v>212.96043649291991</c:v>
                </c:pt>
                <c:pt idx="46">
                  <c:v>213.66231027221679</c:v>
                </c:pt>
                <c:pt idx="47">
                  <c:v>212.25856271362304</c:v>
                </c:pt>
                <c:pt idx="48">
                  <c:v>212.25856271362304</c:v>
                </c:pt>
                <c:pt idx="49">
                  <c:v>212.25856271362304</c:v>
                </c:pt>
                <c:pt idx="50">
                  <c:v>210.85481515502929</c:v>
                </c:pt>
                <c:pt idx="51">
                  <c:v>212.96043649291991</c:v>
                </c:pt>
                <c:pt idx="52">
                  <c:v>212.96043649291991</c:v>
                </c:pt>
                <c:pt idx="53">
                  <c:v>213.66231027221679</c:v>
                </c:pt>
                <c:pt idx="54">
                  <c:v>212.25856271362304</c:v>
                </c:pt>
                <c:pt idx="55">
                  <c:v>212.25856271362304</c:v>
                </c:pt>
                <c:pt idx="56">
                  <c:v>212.25856271362304</c:v>
                </c:pt>
                <c:pt idx="57">
                  <c:v>212.96043649291991</c:v>
                </c:pt>
                <c:pt idx="58">
                  <c:v>212.25856271362304</c:v>
                </c:pt>
                <c:pt idx="59">
                  <c:v>211.55668893432616</c:v>
                </c:pt>
                <c:pt idx="60">
                  <c:v>212.25856271362304</c:v>
                </c:pt>
                <c:pt idx="61">
                  <c:v>212.25856271362304</c:v>
                </c:pt>
                <c:pt idx="62">
                  <c:v>210.85481515502929</c:v>
                </c:pt>
                <c:pt idx="63">
                  <c:v>212.25856271362304</c:v>
                </c:pt>
                <c:pt idx="64">
                  <c:v>212.96043649291991</c:v>
                </c:pt>
                <c:pt idx="65">
                  <c:v>212.25856271362304</c:v>
                </c:pt>
                <c:pt idx="66">
                  <c:v>212.25856271362304</c:v>
                </c:pt>
                <c:pt idx="67">
                  <c:v>210.15294137573241</c:v>
                </c:pt>
                <c:pt idx="68">
                  <c:v>212.96043649291991</c:v>
                </c:pt>
                <c:pt idx="69">
                  <c:v>211.55668893432616</c:v>
                </c:pt>
                <c:pt idx="70">
                  <c:v>212.96043649291991</c:v>
                </c:pt>
                <c:pt idx="71">
                  <c:v>210.15294137573241</c:v>
                </c:pt>
                <c:pt idx="72">
                  <c:v>212.96043649291991</c:v>
                </c:pt>
                <c:pt idx="73">
                  <c:v>212.25856271362304</c:v>
                </c:pt>
                <c:pt idx="74">
                  <c:v>210.85481515502929</c:v>
                </c:pt>
                <c:pt idx="75">
                  <c:v>210.15294137573241</c:v>
                </c:pt>
                <c:pt idx="76">
                  <c:v>211.55668893432616</c:v>
                </c:pt>
                <c:pt idx="77">
                  <c:v>210.15294137573241</c:v>
                </c:pt>
                <c:pt idx="78">
                  <c:v>211.55668893432616</c:v>
                </c:pt>
                <c:pt idx="79">
                  <c:v>211.55668893432616</c:v>
                </c:pt>
                <c:pt idx="80">
                  <c:v>213.66231027221679</c:v>
                </c:pt>
                <c:pt idx="81">
                  <c:v>211.55668893432616</c:v>
                </c:pt>
                <c:pt idx="82">
                  <c:v>211.55668893432616</c:v>
                </c:pt>
                <c:pt idx="83">
                  <c:v>212.25856271362304</c:v>
                </c:pt>
                <c:pt idx="84">
                  <c:v>212.25856271362304</c:v>
                </c:pt>
                <c:pt idx="85">
                  <c:v>210.15294137573241</c:v>
                </c:pt>
                <c:pt idx="86">
                  <c:v>210.85481515502929</c:v>
                </c:pt>
                <c:pt idx="87">
                  <c:v>211.55668893432616</c:v>
                </c:pt>
                <c:pt idx="88">
                  <c:v>211.55668893432616</c:v>
                </c:pt>
                <c:pt idx="89">
                  <c:v>211.55668893432616</c:v>
                </c:pt>
                <c:pt idx="90">
                  <c:v>210.85481515502929</c:v>
                </c:pt>
                <c:pt idx="91">
                  <c:v>210.15294137573241</c:v>
                </c:pt>
                <c:pt idx="92">
                  <c:v>210.85481515502929</c:v>
                </c:pt>
                <c:pt idx="93">
                  <c:v>212.25856271362304</c:v>
                </c:pt>
                <c:pt idx="94">
                  <c:v>210.15294137573241</c:v>
                </c:pt>
                <c:pt idx="95">
                  <c:v>210.85481515502929</c:v>
                </c:pt>
                <c:pt idx="96">
                  <c:v>210.15294137573241</c:v>
                </c:pt>
                <c:pt idx="97">
                  <c:v>211.55668893432616</c:v>
                </c:pt>
                <c:pt idx="98">
                  <c:v>209.45106759643554</c:v>
                </c:pt>
                <c:pt idx="99">
                  <c:v>211.55668893432616</c:v>
                </c:pt>
                <c:pt idx="100">
                  <c:v>211.55668893432616</c:v>
                </c:pt>
                <c:pt idx="101">
                  <c:v>210.85481515502929</c:v>
                </c:pt>
                <c:pt idx="102">
                  <c:v>210.85481515502929</c:v>
                </c:pt>
                <c:pt idx="103">
                  <c:v>209.45106759643554</c:v>
                </c:pt>
                <c:pt idx="104">
                  <c:v>210.15294137573241</c:v>
                </c:pt>
                <c:pt idx="105">
                  <c:v>209.45106759643554</c:v>
                </c:pt>
                <c:pt idx="106">
                  <c:v>210.15294137573241</c:v>
                </c:pt>
                <c:pt idx="107">
                  <c:v>208.74919381713866</c:v>
                </c:pt>
                <c:pt idx="108">
                  <c:v>208.74919381713866</c:v>
                </c:pt>
                <c:pt idx="109">
                  <c:v>208.04732003784179</c:v>
                </c:pt>
                <c:pt idx="110">
                  <c:v>208.74919381713866</c:v>
                </c:pt>
                <c:pt idx="111">
                  <c:v>209.45106759643554</c:v>
                </c:pt>
                <c:pt idx="112">
                  <c:v>208.74919381713866</c:v>
                </c:pt>
                <c:pt idx="113">
                  <c:v>207.34544625854491</c:v>
                </c:pt>
                <c:pt idx="114">
                  <c:v>208.74919381713866</c:v>
                </c:pt>
                <c:pt idx="115">
                  <c:v>207.34544625854491</c:v>
                </c:pt>
                <c:pt idx="116">
                  <c:v>210.15294137573241</c:v>
                </c:pt>
                <c:pt idx="117">
                  <c:v>208.74919381713866</c:v>
                </c:pt>
                <c:pt idx="118">
                  <c:v>207.34544625854491</c:v>
                </c:pt>
                <c:pt idx="119">
                  <c:v>208.04732003784179</c:v>
                </c:pt>
                <c:pt idx="120">
                  <c:v>210.15294137573241</c:v>
                </c:pt>
                <c:pt idx="121">
                  <c:v>208.74919381713866</c:v>
                </c:pt>
                <c:pt idx="122">
                  <c:v>208.74919381713866</c:v>
                </c:pt>
                <c:pt idx="123">
                  <c:v>208.74919381713866</c:v>
                </c:pt>
                <c:pt idx="124">
                  <c:v>206.64357247924804</c:v>
                </c:pt>
                <c:pt idx="125">
                  <c:v>210.85481515502929</c:v>
                </c:pt>
                <c:pt idx="126">
                  <c:v>208.04732003784179</c:v>
                </c:pt>
                <c:pt idx="127">
                  <c:v>208.74919381713866</c:v>
                </c:pt>
                <c:pt idx="128">
                  <c:v>208.04732003784179</c:v>
                </c:pt>
                <c:pt idx="129">
                  <c:v>208.74919381713866</c:v>
                </c:pt>
                <c:pt idx="130">
                  <c:v>208.74919381713866</c:v>
                </c:pt>
                <c:pt idx="131">
                  <c:v>208.04732003784179</c:v>
                </c:pt>
                <c:pt idx="132">
                  <c:v>209.45106759643554</c:v>
                </c:pt>
                <c:pt idx="133">
                  <c:v>208.74919381713866</c:v>
                </c:pt>
                <c:pt idx="134">
                  <c:v>209.45106759643554</c:v>
                </c:pt>
                <c:pt idx="135">
                  <c:v>207.34544625854491</c:v>
                </c:pt>
                <c:pt idx="136">
                  <c:v>208.04732003784179</c:v>
                </c:pt>
                <c:pt idx="137">
                  <c:v>206.64357247924804</c:v>
                </c:pt>
                <c:pt idx="138">
                  <c:v>208.74919381713866</c:v>
                </c:pt>
                <c:pt idx="139">
                  <c:v>209.45106759643554</c:v>
                </c:pt>
                <c:pt idx="140">
                  <c:v>209.45106759643554</c:v>
                </c:pt>
                <c:pt idx="141">
                  <c:v>207.34544625854491</c:v>
                </c:pt>
                <c:pt idx="142">
                  <c:v>208.04732003784179</c:v>
                </c:pt>
                <c:pt idx="143">
                  <c:v>208.04732003784179</c:v>
                </c:pt>
                <c:pt idx="144">
                  <c:v>209.45106759643554</c:v>
                </c:pt>
                <c:pt idx="145">
                  <c:v>208.74919381713866</c:v>
                </c:pt>
                <c:pt idx="146">
                  <c:v>209.45106759643554</c:v>
                </c:pt>
                <c:pt idx="147">
                  <c:v>209.45106759643554</c:v>
                </c:pt>
                <c:pt idx="148">
                  <c:v>208.04732003784179</c:v>
                </c:pt>
                <c:pt idx="149">
                  <c:v>209.45106759643554</c:v>
                </c:pt>
                <c:pt idx="150">
                  <c:v>208.74919381713866</c:v>
                </c:pt>
                <c:pt idx="151">
                  <c:v>208.74919381713866</c:v>
                </c:pt>
                <c:pt idx="152">
                  <c:v>211.55668893432616</c:v>
                </c:pt>
                <c:pt idx="153">
                  <c:v>208.04732003784179</c:v>
                </c:pt>
                <c:pt idx="154">
                  <c:v>208.74919381713866</c:v>
                </c:pt>
                <c:pt idx="155">
                  <c:v>208.74919381713866</c:v>
                </c:pt>
                <c:pt idx="156">
                  <c:v>208.04732003784179</c:v>
                </c:pt>
                <c:pt idx="157">
                  <c:v>210.85481515502929</c:v>
                </c:pt>
                <c:pt idx="158">
                  <c:v>209.45106759643554</c:v>
                </c:pt>
                <c:pt idx="159">
                  <c:v>207.34544625854491</c:v>
                </c:pt>
                <c:pt idx="160">
                  <c:v>208.74919381713866</c:v>
                </c:pt>
                <c:pt idx="161">
                  <c:v>210.85481515502929</c:v>
                </c:pt>
                <c:pt idx="162">
                  <c:v>210.15294137573241</c:v>
                </c:pt>
                <c:pt idx="163">
                  <c:v>208.74919381713866</c:v>
                </c:pt>
                <c:pt idx="164">
                  <c:v>208.74919381713866</c:v>
                </c:pt>
                <c:pt idx="165">
                  <c:v>208.74919381713866</c:v>
                </c:pt>
                <c:pt idx="166">
                  <c:v>210.15294137573241</c:v>
                </c:pt>
                <c:pt idx="167">
                  <c:v>207.34544625854491</c:v>
                </c:pt>
                <c:pt idx="168">
                  <c:v>208.74919381713866</c:v>
                </c:pt>
                <c:pt idx="169">
                  <c:v>209.45106759643554</c:v>
                </c:pt>
                <c:pt idx="170">
                  <c:v>208.04732003784179</c:v>
                </c:pt>
                <c:pt idx="171">
                  <c:v>210.15294137573241</c:v>
                </c:pt>
                <c:pt idx="172">
                  <c:v>210.15294137573241</c:v>
                </c:pt>
                <c:pt idx="173">
                  <c:v>210.85481515502929</c:v>
                </c:pt>
                <c:pt idx="174">
                  <c:v>210.15294137573241</c:v>
                </c:pt>
                <c:pt idx="175">
                  <c:v>209.45106759643554</c:v>
                </c:pt>
                <c:pt idx="176">
                  <c:v>211.55668893432616</c:v>
                </c:pt>
                <c:pt idx="177">
                  <c:v>208.04732003784179</c:v>
                </c:pt>
                <c:pt idx="178">
                  <c:v>210.15294137573241</c:v>
                </c:pt>
                <c:pt idx="179">
                  <c:v>208.74919381713866</c:v>
                </c:pt>
                <c:pt idx="180">
                  <c:v>209.45106759643554</c:v>
                </c:pt>
                <c:pt idx="181">
                  <c:v>211.55668893432616</c:v>
                </c:pt>
                <c:pt idx="182">
                  <c:v>210.85481515502929</c:v>
                </c:pt>
                <c:pt idx="183">
                  <c:v>208.74919381713866</c:v>
                </c:pt>
                <c:pt idx="184">
                  <c:v>210.15294137573241</c:v>
                </c:pt>
                <c:pt idx="185">
                  <c:v>208.04732003784179</c:v>
                </c:pt>
                <c:pt idx="186">
                  <c:v>212.96043649291991</c:v>
                </c:pt>
                <c:pt idx="187">
                  <c:v>209.45106759643554</c:v>
                </c:pt>
                <c:pt idx="188">
                  <c:v>208.04732003784179</c:v>
                </c:pt>
                <c:pt idx="189">
                  <c:v>210.85481515502929</c:v>
                </c:pt>
                <c:pt idx="190">
                  <c:v>211.55668893432616</c:v>
                </c:pt>
                <c:pt idx="191">
                  <c:v>211.55668893432616</c:v>
                </c:pt>
                <c:pt idx="192">
                  <c:v>208.74919381713866</c:v>
                </c:pt>
                <c:pt idx="193">
                  <c:v>211.55668893432616</c:v>
                </c:pt>
                <c:pt idx="194">
                  <c:v>210.85481515502929</c:v>
                </c:pt>
                <c:pt idx="195">
                  <c:v>211.55668893432616</c:v>
                </c:pt>
                <c:pt idx="196">
                  <c:v>208.74919381713866</c:v>
                </c:pt>
                <c:pt idx="197">
                  <c:v>209.45106759643554</c:v>
                </c:pt>
                <c:pt idx="198">
                  <c:v>212.25856271362304</c:v>
                </c:pt>
                <c:pt idx="199">
                  <c:v>209.45106759643554</c:v>
                </c:pt>
                <c:pt idx="200">
                  <c:v>210.15294137573241</c:v>
                </c:pt>
                <c:pt idx="201">
                  <c:v>210.15294137573241</c:v>
                </c:pt>
                <c:pt idx="202">
                  <c:v>212.25856271362304</c:v>
                </c:pt>
                <c:pt idx="203">
                  <c:v>210.15294137573241</c:v>
                </c:pt>
                <c:pt idx="204">
                  <c:v>210.85481515502929</c:v>
                </c:pt>
                <c:pt idx="205">
                  <c:v>210.15294137573241</c:v>
                </c:pt>
                <c:pt idx="206">
                  <c:v>210.85481515502929</c:v>
                </c:pt>
                <c:pt idx="207">
                  <c:v>211.55668893432616</c:v>
                </c:pt>
                <c:pt idx="208">
                  <c:v>210.15294137573241</c:v>
                </c:pt>
                <c:pt idx="209">
                  <c:v>211.55668893432616</c:v>
                </c:pt>
                <c:pt idx="210">
                  <c:v>210.15294137573241</c:v>
                </c:pt>
                <c:pt idx="211">
                  <c:v>210.85481515502929</c:v>
                </c:pt>
                <c:pt idx="212">
                  <c:v>210.85481515502929</c:v>
                </c:pt>
                <c:pt idx="213">
                  <c:v>212.25856271362304</c:v>
                </c:pt>
                <c:pt idx="214">
                  <c:v>210.85481515502929</c:v>
                </c:pt>
                <c:pt idx="215">
                  <c:v>210.15294137573241</c:v>
                </c:pt>
                <c:pt idx="216">
                  <c:v>210.85481515502929</c:v>
                </c:pt>
                <c:pt idx="217">
                  <c:v>211.55668893432616</c:v>
                </c:pt>
                <c:pt idx="218">
                  <c:v>212.25856271362304</c:v>
                </c:pt>
                <c:pt idx="219">
                  <c:v>211.55668893432616</c:v>
                </c:pt>
                <c:pt idx="220">
                  <c:v>210.85481515502929</c:v>
                </c:pt>
                <c:pt idx="221">
                  <c:v>210.85481515502929</c:v>
                </c:pt>
                <c:pt idx="222">
                  <c:v>211.55668893432616</c:v>
                </c:pt>
                <c:pt idx="223">
                  <c:v>210.15294137573241</c:v>
                </c:pt>
                <c:pt idx="224">
                  <c:v>210.15294137573241</c:v>
                </c:pt>
                <c:pt idx="225">
                  <c:v>210.15294137573241</c:v>
                </c:pt>
                <c:pt idx="226">
                  <c:v>210.85481515502929</c:v>
                </c:pt>
                <c:pt idx="227">
                  <c:v>210.85481515502929</c:v>
                </c:pt>
                <c:pt idx="228">
                  <c:v>210.15294137573241</c:v>
                </c:pt>
                <c:pt idx="229">
                  <c:v>210.15294137573241</c:v>
                </c:pt>
                <c:pt idx="230">
                  <c:v>211.55668893432616</c:v>
                </c:pt>
                <c:pt idx="231">
                  <c:v>211.55668893432616</c:v>
                </c:pt>
                <c:pt idx="232">
                  <c:v>208.74919381713866</c:v>
                </c:pt>
                <c:pt idx="233">
                  <c:v>210.85481515502929</c:v>
                </c:pt>
                <c:pt idx="234">
                  <c:v>208.74919381713866</c:v>
                </c:pt>
                <c:pt idx="235">
                  <c:v>209.45106759643554</c:v>
                </c:pt>
                <c:pt idx="236">
                  <c:v>208.04732003784179</c:v>
                </c:pt>
                <c:pt idx="237">
                  <c:v>208.74919381713866</c:v>
                </c:pt>
                <c:pt idx="238">
                  <c:v>208.74919381713866</c:v>
                </c:pt>
                <c:pt idx="239">
                  <c:v>209.45106759643554</c:v>
                </c:pt>
                <c:pt idx="240">
                  <c:v>208.74919381713866</c:v>
                </c:pt>
                <c:pt idx="241">
                  <c:v>210.15294137573241</c:v>
                </c:pt>
                <c:pt idx="242">
                  <c:v>206.64357247924804</c:v>
                </c:pt>
                <c:pt idx="243">
                  <c:v>208.74919381713866</c:v>
                </c:pt>
                <c:pt idx="244">
                  <c:v>208.04732003784179</c:v>
                </c:pt>
                <c:pt idx="245">
                  <c:v>208.74919381713866</c:v>
                </c:pt>
                <c:pt idx="246">
                  <c:v>209.45106759643554</c:v>
                </c:pt>
                <c:pt idx="247">
                  <c:v>208.04732003784179</c:v>
                </c:pt>
                <c:pt idx="248">
                  <c:v>209.45106759643554</c:v>
                </c:pt>
                <c:pt idx="249">
                  <c:v>209.45106759643554</c:v>
                </c:pt>
                <c:pt idx="250">
                  <c:v>208.74919381713866</c:v>
                </c:pt>
                <c:pt idx="251">
                  <c:v>208.74919381713866</c:v>
                </c:pt>
                <c:pt idx="252">
                  <c:v>208.04732003784179</c:v>
                </c:pt>
                <c:pt idx="253">
                  <c:v>206.64357247924804</c:v>
                </c:pt>
                <c:pt idx="254">
                  <c:v>207.34544625854491</c:v>
                </c:pt>
                <c:pt idx="255">
                  <c:v>205.23982492065429</c:v>
                </c:pt>
                <c:pt idx="256">
                  <c:v>208.04732003784179</c:v>
                </c:pt>
                <c:pt idx="257">
                  <c:v>205.94169869995116</c:v>
                </c:pt>
                <c:pt idx="258">
                  <c:v>205.23982492065429</c:v>
                </c:pt>
                <c:pt idx="259">
                  <c:v>204.53795114135741</c:v>
                </c:pt>
                <c:pt idx="260">
                  <c:v>205.23982492065429</c:v>
                </c:pt>
                <c:pt idx="261">
                  <c:v>205.94169869995116</c:v>
                </c:pt>
                <c:pt idx="262">
                  <c:v>205.94169869995116</c:v>
                </c:pt>
                <c:pt idx="263">
                  <c:v>206.64357247924804</c:v>
                </c:pt>
                <c:pt idx="264">
                  <c:v>203.13420358276366</c:v>
                </c:pt>
                <c:pt idx="265">
                  <c:v>207.34544625854491</c:v>
                </c:pt>
                <c:pt idx="266">
                  <c:v>205.23982492065429</c:v>
                </c:pt>
                <c:pt idx="267">
                  <c:v>206.64357247924804</c:v>
                </c:pt>
                <c:pt idx="268">
                  <c:v>203.83607736206054</c:v>
                </c:pt>
                <c:pt idx="269">
                  <c:v>205.94169869995116</c:v>
                </c:pt>
                <c:pt idx="270">
                  <c:v>205.94169869995116</c:v>
                </c:pt>
                <c:pt idx="271">
                  <c:v>205.23982492065429</c:v>
                </c:pt>
                <c:pt idx="272">
                  <c:v>203.83607736206054</c:v>
                </c:pt>
                <c:pt idx="273">
                  <c:v>202.43232980346679</c:v>
                </c:pt>
                <c:pt idx="274">
                  <c:v>204.53795114135741</c:v>
                </c:pt>
                <c:pt idx="275">
                  <c:v>203.83607736206054</c:v>
                </c:pt>
                <c:pt idx="276">
                  <c:v>205.94169869995116</c:v>
                </c:pt>
                <c:pt idx="277">
                  <c:v>203.83607736206054</c:v>
                </c:pt>
                <c:pt idx="278">
                  <c:v>205.94169869995116</c:v>
                </c:pt>
                <c:pt idx="279">
                  <c:v>203.83607736206054</c:v>
                </c:pt>
                <c:pt idx="280">
                  <c:v>204.53795114135741</c:v>
                </c:pt>
                <c:pt idx="281">
                  <c:v>203.83607736206054</c:v>
                </c:pt>
                <c:pt idx="282">
                  <c:v>205.94169869995116</c:v>
                </c:pt>
                <c:pt idx="283">
                  <c:v>203.83607736206054</c:v>
                </c:pt>
                <c:pt idx="284">
                  <c:v>204.53795114135741</c:v>
                </c:pt>
                <c:pt idx="285">
                  <c:v>203.13420358276366</c:v>
                </c:pt>
                <c:pt idx="286">
                  <c:v>203.83607736206054</c:v>
                </c:pt>
                <c:pt idx="287">
                  <c:v>203.13420358276366</c:v>
                </c:pt>
                <c:pt idx="288">
                  <c:v>202.43232980346679</c:v>
                </c:pt>
                <c:pt idx="289">
                  <c:v>203.83607736206054</c:v>
                </c:pt>
                <c:pt idx="290">
                  <c:v>203.83607736206054</c:v>
                </c:pt>
                <c:pt idx="291">
                  <c:v>204.53795114135741</c:v>
                </c:pt>
                <c:pt idx="292">
                  <c:v>204.53795114135741</c:v>
                </c:pt>
                <c:pt idx="293">
                  <c:v>204.53795114135741</c:v>
                </c:pt>
                <c:pt idx="294">
                  <c:v>203.13420358276366</c:v>
                </c:pt>
                <c:pt idx="295">
                  <c:v>204.53795114135741</c:v>
                </c:pt>
                <c:pt idx="296">
                  <c:v>204.53795114135741</c:v>
                </c:pt>
                <c:pt idx="297">
                  <c:v>203.13420358276366</c:v>
                </c:pt>
                <c:pt idx="298">
                  <c:v>205.23982492065429</c:v>
                </c:pt>
                <c:pt idx="299">
                  <c:v>203.83607736206054</c:v>
                </c:pt>
                <c:pt idx="300">
                  <c:v>205.94169869995116</c:v>
                </c:pt>
                <c:pt idx="301">
                  <c:v>204.53795114135741</c:v>
                </c:pt>
                <c:pt idx="302">
                  <c:v>203.83607736206054</c:v>
                </c:pt>
                <c:pt idx="303">
                  <c:v>203.13420358276366</c:v>
                </c:pt>
                <c:pt idx="304">
                  <c:v>204.53795114135741</c:v>
                </c:pt>
                <c:pt idx="305">
                  <c:v>203.83607736206054</c:v>
                </c:pt>
                <c:pt idx="306">
                  <c:v>205.94169869995116</c:v>
                </c:pt>
                <c:pt idx="307">
                  <c:v>205.23982492065429</c:v>
                </c:pt>
                <c:pt idx="308">
                  <c:v>205.94169869995116</c:v>
                </c:pt>
                <c:pt idx="309">
                  <c:v>205.94169869995116</c:v>
                </c:pt>
                <c:pt idx="310">
                  <c:v>205.23982492065429</c:v>
                </c:pt>
                <c:pt idx="311">
                  <c:v>203.83607736206054</c:v>
                </c:pt>
                <c:pt idx="312">
                  <c:v>203.83607736206054</c:v>
                </c:pt>
                <c:pt idx="313">
                  <c:v>205.23982492065429</c:v>
                </c:pt>
                <c:pt idx="314">
                  <c:v>205.23982492065429</c:v>
                </c:pt>
                <c:pt idx="315">
                  <c:v>205.23982492065429</c:v>
                </c:pt>
                <c:pt idx="316">
                  <c:v>203.83607736206054</c:v>
                </c:pt>
                <c:pt idx="317">
                  <c:v>204.53795114135741</c:v>
                </c:pt>
                <c:pt idx="318">
                  <c:v>204.53795114135741</c:v>
                </c:pt>
                <c:pt idx="319">
                  <c:v>205.23982492065429</c:v>
                </c:pt>
                <c:pt idx="320">
                  <c:v>204.53795114135741</c:v>
                </c:pt>
                <c:pt idx="321">
                  <c:v>206.64357247924804</c:v>
                </c:pt>
                <c:pt idx="322">
                  <c:v>207.34544625854491</c:v>
                </c:pt>
                <c:pt idx="323">
                  <c:v>204.53795114135741</c:v>
                </c:pt>
                <c:pt idx="324">
                  <c:v>208.04732003784179</c:v>
                </c:pt>
                <c:pt idx="325">
                  <c:v>206.64357247924804</c:v>
                </c:pt>
                <c:pt idx="326">
                  <c:v>206.64357247924804</c:v>
                </c:pt>
                <c:pt idx="327">
                  <c:v>205.23982492065429</c:v>
                </c:pt>
                <c:pt idx="328">
                  <c:v>206.64357247924804</c:v>
                </c:pt>
                <c:pt idx="329">
                  <c:v>207.34544625854491</c:v>
                </c:pt>
                <c:pt idx="330">
                  <c:v>208.04732003784179</c:v>
                </c:pt>
                <c:pt idx="331">
                  <c:v>205.23982492065429</c:v>
                </c:pt>
                <c:pt idx="332">
                  <c:v>208.04732003784179</c:v>
                </c:pt>
                <c:pt idx="333">
                  <c:v>205.94169869995116</c:v>
                </c:pt>
                <c:pt idx="334">
                  <c:v>208.04732003784179</c:v>
                </c:pt>
                <c:pt idx="335">
                  <c:v>205.94169869995116</c:v>
                </c:pt>
                <c:pt idx="336">
                  <c:v>208.04732003784179</c:v>
                </c:pt>
                <c:pt idx="337">
                  <c:v>207.34544625854491</c:v>
                </c:pt>
                <c:pt idx="338">
                  <c:v>207.34544625854491</c:v>
                </c:pt>
                <c:pt idx="339">
                  <c:v>205.23982492065429</c:v>
                </c:pt>
                <c:pt idx="340">
                  <c:v>207.34544625854491</c:v>
                </c:pt>
                <c:pt idx="341">
                  <c:v>208.04732003784179</c:v>
                </c:pt>
                <c:pt idx="342">
                  <c:v>205.23982492065429</c:v>
                </c:pt>
                <c:pt idx="343">
                  <c:v>205.23982492065429</c:v>
                </c:pt>
                <c:pt idx="344">
                  <c:v>207.34544625854491</c:v>
                </c:pt>
                <c:pt idx="345">
                  <c:v>206.64357247924804</c:v>
                </c:pt>
                <c:pt idx="346">
                  <c:v>207.34544625854491</c:v>
                </c:pt>
                <c:pt idx="347">
                  <c:v>208.74919381713866</c:v>
                </c:pt>
                <c:pt idx="348">
                  <c:v>209.45106759643554</c:v>
                </c:pt>
                <c:pt idx="349">
                  <c:v>208.74919381713866</c:v>
                </c:pt>
                <c:pt idx="350">
                  <c:v>209.45106759643554</c:v>
                </c:pt>
                <c:pt idx="351">
                  <c:v>207.34544625854491</c:v>
                </c:pt>
                <c:pt idx="352">
                  <c:v>207.34544625854491</c:v>
                </c:pt>
                <c:pt idx="353">
                  <c:v>208.74919381713866</c:v>
                </c:pt>
                <c:pt idx="354">
                  <c:v>208.04732003784179</c:v>
                </c:pt>
                <c:pt idx="355">
                  <c:v>208.74919381713866</c:v>
                </c:pt>
                <c:pt idx="356">
                  <c:v>205.94169869995116</c:v>
                </c:pt>
                <c:pt idx="357">
                  <c:v>205.94169869995116</c:v>
                </c:pt>
                <c:pt idx="358">
                  <c:v>207.34544625854491</c:v>
                </c:pt>
                <c:pt idx="359">
                  <c:v>208.74919381713866</c:v>
                </c:pt>
                <c:pt idx="360">
                  <c:v>208.74919381713866</c:v>
                </c:pt>
                <c:pt idx="361">
                  <c:v>211.55668893432616</c:v>
                </c:pt>
                <c:pt idx="362">
                  <c:v>208.04732003784179</c:v>
                </c:pt>
                <c:pt idx="363">
                  <c:v>208.04732003784179</c:v>
                </c:pt>
                <c:pt idx="364">
                  <c:v>208.04732003784179</c:v>
                </c:pt>
                <c:pt idx="365">
                  <c:v>208.74919381713866</c:v>
                </c:pt>
                <c:pt idx="366">
                  <c:v>209.45106759643554</c:v>
                </c:pt>
                <c:pt idx="367">
                  <c:v>208.04732003784179</c:v>
                </c:pt>
                <c:pt idx="368">
                  <c:v>209.45106759643554</c:v>
                </c:pt>
                <c:pt idx="369">
                  <c:v>208.04732003784179</c:v>
                </c:pt>
                <c:pt idx="370">
                  <c:v>209.45106759643554</c:v>
                </c:pt>
                <c:pt idx="371">
                  <c:v>207.34544625854491</c:v>
                </c:pt>
                <c:pt idx="372">
                  <c:v>210.15294137573241</c:v>
                </c:pt>
                <c:pt idx="373">
                  <c:v>209.45106759643554</c:v>
                </c:pt>
                <c:pt idx="374">
                  <c:v>210.85481515502929</c:v>
                </c:pt>
                <c:pt idx="375">
                  <c:v>210.15294137573241</c:v>
                </c:pt>
                <c:pt idx="376">
                  <c:v>208.74919381713866</c:v>
                </c:pt>
                <c:pt idx="377">
                  <c:v>208.04732003784179</c:v>
                </c:pt>
                <c:pt idx="378">
                  <c:v>208.74919381713866</c:v>
                </c:pt>
                <c:pt idx="379">
                  <c:v>208.04732003784179</c:v>
                </c:pt>
                <c:pt idx="380">
                  <c:v>209.45106759643554</c:v>
                </c:pt>
                <c:pt idx="381">
                  <c:v>209.45106759643554</c:v>
                </c:pt>
                <c:pt idx="382">
                  <c:v>210.15294137573241</c:v>
                </c:pt>
                <c:pt idx="383">
                  <c:v>210.85481515502929</c:v>
                </c:pt>
                <c:pt idx="384">
                  <c:v>210.85481515502929</c:v>
                </c:pt>
                <c:pt idx="385">
                  <c:v>210.85481515502929</c:v>
                </c:pt>
                <c:pt idx="386">
                  <c:v>211.55668893432616</c:v>
                </c:pt>
                <c:pt idx="387">
                  <c:v>211.55668893432616</c:v>
                </c:pt>
                <c:pt idx="388">
                  <c:v>212.25856271362304</c:v>
                </c:pt>
                <c:pt idx="389">
                  <c:v>210.85481515502929</c:v>
                </c:pt>
                <c:pt idx="390">
                  <c:v>212.96043649291991</c:v>
                </c:pt>
                <c:pt idx="391">
                  <c:v>212.25856271362304</c:v>
                </c:pt>
                <c:pt idx="392">
                  <c:v>213.66231027221679</c:v>
                </c:pt>
                <c:pt idx="393">
                  <c:v>215.06605783081054</c:v>
                </c:pt>
                <c:pt idx="394">
                  <c:v>212.25856271362304</c:v>
                </c:pt>
                <c:pt idx="395">
                  <c:v>212.25856271362304</c:v>
                </c:pt>
                <c:pt idx="396">
                  <c:v>213.66231027221679</c:v>
                </c:pt>
                <c:pt idx="397">
                  <c:v>215.06605783081054</c:v>
                </c:pt>
                <c:pt idx="398">
                  <c:v>213.66231027221679</c:v>
                </c:pt>
                <c:pt idx="399">
                  <c:v>213.66231027221679</c:v>
                </c:pt>
                <c:pt idx="400">
                  <c:v>212.96043649291991</c:v>
                </c:pt>
                <c:pt idx="401">
                  <c:v>215.06605783081054</c:v>
                </c:pt>
                <c:pt idx="402">
                  <c:v>214.36418405151366</c:v>
                </c:pt>
                <c:pt idx="403">
                  <c:v>212.25856271362304</c:v>
                </c:pt>
                <c:pt idx="404">
                  <c:v>213.66231027221679</c:v>
                </c:pt>
                <c:pt idx="405">
                  <c:v>214.36418405151366</c:v>
                </c:pt>
                <c:pt idx="406">
                  <c:v>216.46980538940429</c:v>
                </c:pt>
                <c:pt idx="407">
                  <c:v>215.06605783081054</c:v>
                </c:pt>
                <c:pt idx="408">
                  <c:v>215.06605783081054</c:v>
                </c:pt>
                <c:pt idx="409">
                  <c:v>213.66231027221679</c:v>
                </c:pt>
                <c:pt idx="410">
                  <c:v>213.66231027221679</c:v>
                </c:pt>
                <c:pt idx="411">
                  <c:v>215.06605783081054</c:v>
                </c:pt>
                <c:pt idx="412">
                  <c:v>216.46980538940429</c:v>
                </c:pt>
                <c:pt idx="413">
                  <c:v>215.06605783081054</c:v>
                </c:pt>
                <c:pt idx="414">
                  <c:v>215.06605783081054</c:v>
                </c:pt>
                <c:pt idx="415">
                  <c:v>216.46980538940429</c:v>
                </c:pt>
                <c:pt idx="416">
                  <c:v>214.36418405151366</c:v>
                </c:pt>
                <c:pt idx="417">
                  <c:v>217.87355294799804</c:v>
                </c:pt>
                <c:pt idx="418">
                  <c:v>216.46980538940429</c:v>
                </c:pt>
                <c:pt idx="419">
                  <c:v>216.46980538940429</c:v>
                </c:pt>
                <c:pt idx="420">
                  <c:v>219.97917428588866</c:v>
                </c:pt>
                <c:pt idx="421">
                  <c:v>218.57542672729491</c:v>
                </c:pt>
                <c:pt idx="422">
                  <c:v>216.46980538940429</c:v>
                </c:pt>
                <c:pt idx="423">
                  <c:v>216.46980538940429</c:v>
                </c:pt>
                <c:pt idx="424">
                  <c:v>219.27730050659179</c:v>
                </c:pt>
                <c:pt idx="425">
                  <c:v>221.38292184448241</c:v>
                </c:pt>
                <c:pt idx="426">
                  <c:v>217.17167916870116</c:v>
                </c:pt>
                <c:pt idx="427">
                  <c:v>219.97917428588866</c:v>
                </c:pt>
                <c:pt idx="428">
                  <c:v>221.38292184448241</c:v>
                </c:pt>
                <c:pt idx="429">
                  <c:v>217.87355294799804</c:v>
                </c:pt>
                <c:pt idx="430">
                  <c:v>219.97917428588866</c:v>
                </c:pt>
                <c:pt idx="431">
                  <c:v>222.08479562377929</c:v>
                </c:pt>
                <c:pt idx="432">
                  <c:v>219.97917428588866</c:v>
                </c:pt>
                <c:pt idx="433">
                  <c:v>218.57542672729491</c:v>
                </c:pt>
                <c:pt idx="434">
                  <c:v>221.38292184448241</c:v>
                </c:pt>
                <c:pt idx="435">
                  <c:v>220.68104806518554</c:v>
                </c:pt>
                <c:pt idx="436">
                  <c:v>222.08479562377929</c:v>
                </c:pt>
                <c:pt idx="437">
                  <c:v>219.27730050659179</c:v>
                </c:pt>
                <c:pt idx="438">
                  <c:v>221.38292184448241</c:v>
                </c:pt>
                <c:pt idx="439">
                  <c:v>224.89229074096679</c:v>
                </c:pt>
                <c:pt idx="440">
                  <c:v>222.78666940307616</c:v>
                </c:pt>
                <c:pt idx="441">
                  <c:v>222.78666940307616</c:v>
                </c:pt>
                <c:pt idx="442">
                  <c:v>222.78666940307616</c:v>
                </c:pt>
                <c:pt idx="443">
                  <c:v>223.48854318237304</c:v>
                </c:pt>
                <c:pt idx="444">
                  <c:v>224.89229074096679</c:v>
                </c:pt>
                <c:pt idx="445">
                  <c:v>224.19041696166991</c:v>
                </c:pt>
                <c:pt idx="446">
                  <c:v>226.99791207885741</c:v>
                </c:pt>
                <c:pt idx="447">
                  <c:v>226.99791207885741</c:v>
                </c:pt>
                <c:pt idx="448">
                  <c:v>226.99791207885741</c:v>
                </c:pt>
                <c:pt idx="449">
                  <c:v>225.59416452026366</c:v>
                </c:pt>
                <c:pt idx="450">
                  <c:v>226.29603829956054</c:v>
                </c:pt>
                <c:pt idx="451">
                  <c:v>227.69978585815429</c:v>
                </c:pt>
                <c:pt idx="452">
                  <c:v>229.80540719604491</c:v>
                </c:pt>
                <c:pt idx="453">
                  <c:v>229.10353341674804</c:v>
                </c:pt>
                <c:pt idx="454">
                  <c:v>229.80540719604491</c:v>
                </c:pt>
                <c:pt idx="455">
                  <c:v>231.91102853393554</c:v>
                </c:pt>
                <c:pt idx="456">
                  <c:v>230.50728097534179</c:v>
                </c:pt>
                <c:pt idx="457">
                  <c:v>229.80540719604491</c:v>
                </c:pt>
                <c:pt idx="458">
                  <c:v>231.91102853393554</c:v>
                </c:pt>
                <c:pt idx="459">
                  <c:v>231.91102853393554</c:v>
                </c:pt>
                <c:pt idx="460">
                  <c:v>231.20915475463866</c:v>
                </c:pt>
                <c:pt idx="461">
                  <c:v>233.31477609252929</c:v>
                </c:pt>
                <c:pt idx="462">
                  <c:v>234.71852365112304</c:v>
                </c:pt>
                <c:pt idx="463">
                  <c:v>233.31477609252929</c:v>
                </c:pt>
                <c:pt idx="464">
                  <c:v>234.71852365112304</c:v>
                </c:pt>
                <c:pt idx="465">
                  <c:v>233.31477609252929</c:v>
                </c:pt>
                <c:pt idx="466">
                  <c:v>234.01664987182616</c:v>
                </c:pt>
                <c:pt idx="467">
                  <c:v>236.12227120971679</c:v>
                </c:pt>
                <c:pt idx="468">
                  <c:v>234.71852365112304</c:v>
                </c:pt>
                <c:pt idx="469">
                  <c:v>236.12227120971679</c:v>
                </c:pt>
                <c:pt idx="470">
                  <c:v>234.71852365112304</c:v>
                </c:pt>
                <c:pt idx="471">
                  <c:v>236.12227120971679</c:v>
                </c:pt>
                <c:pt idx="472">
                  <c:v>236.12227120971679</c:v>
                </c:pt>
                <c:pt idx="473">
                  <c:v>236.82414498901366</c:v>
                </c:pt>
                <c:pt idx="474">
                  <c:v>237.52601876831054</c:v>
                </c:pt>
                <c:pt idx="475">
                  <c:v>238.22789254760741</c:v>
                </c:pt>
                <c:pt idx="476">
                  <c:v>238.92976632690429</c:v>
                </c:pt>
                <c:pt idx="477">
                  <c:v>238.92976632690429</c:v>
                </c:pt>
                <c:pt idx="478">
                  <c:v>239.63164010620116</c:v>
                </c:pt>
                <c:pt idx="479">
                  <c:v>238.92976632690429</c:v>
                </c:pt>
                <c:pt idx="480">
                  <c:v>241.73726144409179</c:v>
                </c:pt>
                <c:pt idx="481">
                  <c:v>240.33351388549804</c:v>
                </c:pt>
                <c:pt idx="482">
                  <c:v>241.03538766479491</c:v>
                </c:pt>
                <c:pt idx="483">
                  <c:v>242.43913522338866</c:v>
                </c:pt>
                <c:pt idx="484">
                  <c:v>243.14100900268554</c:v>
                </c:pt>
                <c:pt idx="485">
                  <c:v>242.43913522338866</c:v>
                </c:pt>
                <c:pt idx="486">
                  <c:v>245.24663034057616</c:v>
                </c:pt>
                <c:pt idx="487">
                  <c:v>245.94850411987304</c:v>
                </c:pt>
                <c:pt idx="488">
                  <c:v>245.94850411987304</c:v>
                </c:pt>
                <c:pt idx="489">
                  <c:v>248.05412545776366</c:v>
                </c:pt>
                <c:pt idx="490">
                  <c:v>247.35225167846679</c:v>
                </c:pt>
                <c:pt idx="491">
                  <c:v>248.75599923706054</c:v>
                </c:pt>
                <c:pt idx="492">
                  <c:v>249.45787301635741</c:v>
                </c:pt>
                <c:pt idx="493">
                  <c:v>250.86162057495116</c:v>
                </c:pt>
                <c:pt idx="494">
                  <c:v>251.56349435424804</c:v>
                </c:pt>
                <c:pt idx="495">
                  <c:v>252.96724191284179</c:v>
                </c:pt>
                <c:pt idx="496">
                  <c:v>250.86162057495116</c:v>
                </c:pt>
                <c:pt idx="497">
                  <c:v>252.26536813354491</c:v>
                </c:pt>
                <c:pt idx="498">
                  <c:v>252.26536813354491</c:v>
                </c:pt>
                <c:pt idx="499">
                  <c:v>253.66911569213866</c:v>
                </c:pt>
                <c:pt idx="500">
                  <c:v>253.66911569213866</c:v>
                </c:pt>
                <c:pt idx="501">
                  <c:v>254.37098947143554</c:v>
                </c:pt>
                <c:pt idx="502">
                  <c:v>259.28410592651369</c:v>
                </c:pt>
                <c:pt idx="503">
                  <c:v>255.77476754760741</c:v>
                </c:pt>
                <c:pt idx="504">
                  <c:v>259.98601022338869</c:v>
                </c:pt>
                <c:pt idx="505">
                  <c:v>259.28410592651369</c:v>
                </c:pt>
                <c:pt idx="506">
                  <c:v>257.17851510620119</c:v>
                </c:pt>
                <c:pt idx="507">
                  <c:v>260.68785348510744</c:v>
                </c:pt>
                <c:pt idx="508">
                  <c:v>260.68785348510744</c:v>
                </c:pt>
                <c:pt idx="509">
                  <c:v>262.79350534057619</c:v>
                </c:pt>
                <c:pt idx="510">
                  <c:v>264.89909616088869</c:v>
                </c:pt>
                <c:pt idx="511">
                  <c:v>264.89909616088869</c:v>
                </c:pt>
                <c:pt idx="512">
                  <c:v>265.60100045776369</c:v>
                </c:pt>
                <c:pt idx="513">
                  <c:v>267.70659127807619</c:v>
                </c:pt>
                <c:pt idx="514">
                  <c:v>268.40849557495119</c:v>
                </c:pt>
                <c:pt idx="515">
                  <c:v>269.81224313354494</c:v>
                </c:pt>
                <c:pt idx="516">
                  <c:v>270.51408639526369</c:v>
                </c:pt>
                <c:pt idx="517">
                  <c:v>274.02348580932619</c:v>
                </c:pt>
                <c:pt idx="518">
                  <c:v>275.42723336791994</c:v>
                </c:pt>
                <c:pt idx="519">
                  <c:v>276.83098092651369</c:v>
                </c:pt>
                <c:pt idx="520">
                  <c:v>276.12907662963869</c:v>
                </c:pt>
                <c:pt idx="521">
                  <c:v>277.53282418823244</c:v>
                </c:pt>
                <c:pt idx="522">
                  <c:v>277.53282418823244</c:v>
                </c:pt>
                <c:pt idx="523">
                  <c:v>283.14781442260744</c:v>
                </c:pt>
                <c:pt idx="524">
                  <c:v>283.14781442260744</c:v>
                </c:pt>
                <c:pt idx="525">
                  <c:v>285.95530953979494</c:v>
                </c:pt>
                <c:pt idx="526">
                  <c:v>287.35905709838869</c:v>
                </c:pt>
                <c:pt idx="527">
                  <c:v>288.06096139526369</c:v>
                </c:pt>
                <c:pt idx="528">
                  <c:v>290.16655221557619</c:v>
                </c:pt>
                <c:pt idx="529">
                  <c:v>291.57029977416994</c:v>
                </c:pt>
                <c:pt idx="530">
                  <c:v>290.86845651245119</c:v>
                </c:pt>
                <c:pt idx="531">
                  <c:v>295.78154244995119</c:v>
                </c:pt>
                <c:pt idx="532">
                  <c:v>297.88719430541994</c:v>
                </c:pt>
                <c:pt idx="533">
                  <c:v>296.48344674682619</c:v>
                </c:pt>
                <c:pt idx="534">
                  <c:v>299.29094186401369</c:v>
                </c:pt>
                <c:pt idx="535">
                  <c:v>300.69468942260744</c:v>
                </c:pt>
                <c:pt idx="536">
                  <c:v>302.09843698120119</c:v>
                </c:pt>
                <c:pt idx="537">
                  <c:v>303.50218453979494</c:v>
                </c:pt>
                <c:pt idx="538">
                  <c:v>305.60777536010744</c:v>
                </c:pt>
                <c:pt idx="539">
                  <c:v>307.71342721557619</c:v>
                </c:pt>
                <c:pt idx="540">
                  <c:v>312.62651315307619</c:v>
                </c:pt>
                <c:pt idx="541">
                  <c:v>314.03026071166994</c:v>
                </c:pt>
                <c:pt idx="542">
                  <c:v>314.03026071166994</c:v>
                </c:pt>
                <c:pt idx="543">
                  <c:v>315.43400827026369</c:v>
                </c:pt>
                <c:pt idx="544">
                  <c:v>318.24150338745119</c:v>
                </c:pt>
                <c:pt idx="545">
                  <c:v>318.94340768432619</c:v>
                </c:pt>
                <c:pt idx="546">
                  <c:v>323.85649362182619</c:v>
                </c:pt>
                <c:pt idx="547">
                  <c:v>324.55839791870119</c:v>
                </c:pt>
                <c:pt idx="548">
                  <c:v>325.96214547729494</c:v>
                </c:pt>
                <c:pt idx="549">
                  <c:v>328.06773629760744</c:v>
                </c:pt>
                <c:pt idx="550">
                  <c:v>331.57713571166994</c:v>
                </c:pt>
                <c:pt idx="551">
                  <c:v>333.68272653198244</c:v>
                </c:pt>
                <c:pt idx="552">
                  <c:v>335.08647409057619</c:v>
                </c:pt>
                <c:pt idx="553">
                  <c:v>337.19212594604494</c:v>
                </c:pt>
                <c:pt idx="554">
                  <c:v>337.19212594604494</c:v>
                </c:pt>
                <c:pt idx="555">
                  <c:v>342.10521188354494</c:v>
                </c:pt>
                <c:pt idx="556">
                  <c:v>341.40336862182619</c:v>
                </c:pt>
                <c:pt idx="557">
                  <c:v>346.31645455932619</c:v>
                </c:pt>
                <c:pt idx="558">
                  <c:v>347.01835885620119</c:v>
                </c:pt>
                <c:pt idx="559">
                  <c:v>351.22960153198244</c:v>
                </c:pt>
                <c:pt idx="560">
                  <c:v>352.63334909057619</c:v>
                </c:pt>
                <c:pt idx="561">
                  <c:v>356.84459176635744</c:v>
                </c:pt>
                <c:pt idx="562">
                  <c:v>357.54643502807619</c:v>
                </c:pt>
                <c:pt idx="563">
                  <c:v>359.65208688354494</c:v>
                </c:pt>
                <c:pt idx="564">
                  <c:v>361.05583444213869</c:v>
                </c:pt>
                <c:pt idx="565">
                  <c:v>363.86332955932619</c:v>
                </c:pt>
                <c:pt idx="566">
                  <c:v>368.77641549682619</c:v>
                </c:pt>
                <c:pt idx="567">
                  <c:v>366.67082467651369</c:v>
                </c:pt>
                <c:pt idx="568">
                  <c:v>369.47831979370119</c:v>
                </c:pt>
                <c:pt idx="569">
                  <c:v>373.68956246948244</c:v>
                </c:pt>
                <c:pt idx="570">
                  <c:v>375.79515328979494</c:v>
                </c:pt>
                <c:pt idx="571">
                  <c:v>379.30455270385744</c:v>
                </c:pt>
                <c:pt idx="572">
                  <c:v>380.00639596557619</c:v>
                </c:pt>
                <c:pt idx="573">
                  <c:v>382.81389108276369</c:v>
                </c:pt>
                <c:pt idx="574">
                  <c:v>383.51579537963869</c:v>
                </c:pt>
                <c:pt idx="575">
                  <c:v>387.72703805541994</c:v>
                </c:pt>
                <c:pt idx="576">
                  <c:v>389.13078561401369</c:v>
                </c:pt>
                <c:pt idx="577">
                  <c:v>390.53453317260744</c:v>
                </c:pt>
                <c:pt idx="578">
                  <c:v>396.14952340698244</c:v>
                </c:pt>
                <c:pt idx="579">
                  <c:v>396.85136666870119</c:v>
                </c:pt>
                <c:pt idx="580">
                  <c:v>400.36076608276369</c:v>
                </c:pt>
                <c:pt idx="581">
                  <c:v>403.87010446166994</c:v>
                </c:pt>
                <c:pt idx="582">
                  <c:v>405.27385202026369</c:v>
                </c:pt>
                <c:pt idx="583">
                  <c:v>408.78325143432619</c:v>
                </c:pt>
                <c:pt idx="584">
                  <c:v>410.88884225463869</c:v>
                </c:pt>
                <c:pt idx="585">
                  <c:v>413.69633737182619</c:v>
                </c:pt>
                <c:pt idx="586">
                  <c:v>414.39824166870119</c:v>
                </c:pt>
                <c:pt idx="587">
                  <c:v>415.80198922729494</c:v>
                </c:pt>
                <c:pt idx="588">
                  <c:v>418.60948434448244</c:v>
                </c:pt>
                <c:pt idx="589">
                  <c:v>420.71507516479494</c:v>
                </c:pt>
                <c:pt idx="590">
                  <c:v>421.41697946166994</c:v>
                </c:pt>
                <c:pt idx="591">
                  <c:v>427.03196969604494</c:v>
                </c:pt>
                <c:pt idx="592">
                  <c:v>426.33006539916994</c:v>
                </c:pt>
                <c:pt idx="593">
                  <c:v>430.54130807495119</c:v>
                </c:pt>
                <c:pt idx="594">
                  <c:v>429.13756051635744</c:v>
                </c:pt>
                <c:pt idx="595">
                  <c:v>432.64695993041994</c:v>
                </c:pt>
                <c:pt idx="596">
                  <c:v>433.34880319213869</c:v>
                </c:pt>
                <c:pt idx="597">
                  <c:v>436.85820260620119</c:v>
                </c:pt>
                <c:pt idx="598">
                  <c:v>436.15629830932619</c:v>
                </c:pt>
                <c:pt idx="599">
                  <c:v>438.96379342651369</c:v>
                </c:pt>
                <c:pt idx="600">
                  <c:v>440.36754098510744</c:v>
                </c:pt>
                <c:pt idx="601">
                  <c:v>441.77128854370119</c:v>
                </c:pt>
                <c:pt idx="602">
                  <c:v>443.17503610229494</c:v>
                </c:pt>
                <c:pt idx="603">
                  <c:v>443.87694039916994</c:v>
                </c:pt>
                <c:pt idx="604">
                  <c:v>444.57878366088869</c:v>
                </c:pt>
                <c:pt idx="605">
                  <c:v>447.38627877807619</c:v>
                </c:pt>
                <c:pt idx="606">
                  <c:v>449.49193063354494</c:v>
                </c:pt>
                <c:pt idx="607">
                  <c:v>450.89567819213869</c:v>
                </c:pt>
                <c:pt idx="608">
                  <c:v>453.70317330932619</c:v>
                </c:pt>
                <c:pt idx="609">
                  <c:v>455.10692086791994</c:v>
                </c:pt>
                <c:pt idx="610">
                  <c:v>457.91441598510744</c:v>
                </c:pt>
                <c:pt idx="611">
                  <c:v>457.21251168823244</c:v>
                </c:pt>
                <c:pt idx="612">
                  <c:v>460.02000680541994</c:v>
                </c:pt>
                <c:pt idx="613">
                  <c:v>459.31816354370119</c:v>
                </c:pt>
                <c:pt idx="614">
                  <c:v>460.72191110229494</c:v>
                </c:pt>
                <c:pt idx="615">
                  <c:v>461.42375436401369</c:v>
                </c:pt>
                <c:pt idx="616">
                  <c:v>462.82750192260744</c:v>
                </c:pt>
                <c:pt idx="617">
                  <c:v>464.93315377807619</c:v>
                </c:pt>
                <c:pt idx="618">
                  <c:v>467.03874459838869</c:v>
                </c:pt>
                <c:pt idx="619">
                  <c:v>468.44249215698244</c:v>
                </c:pt>
                <c:pt idx="620">
                  <c:v>469.84623971557619</c:v>
                </c:pt>
                <c:pt idx="621">
                  <c:v>469.14439645385744</c:v>
                </c:pt>
                <c:pt idx="622">
                  <c:v>473.35563912963869</c:v>
                </c:pt>
                <c:pt idx="623">
                  <c:v>474.05748239135744</c:v>
                </c:pt>
                <c:pt idx="624">
                  <c:v>476.16313424682619</c:v>
                </c:pt>
                <c:pt idx="625">
                  <c:v>478.26872506713869</c:v>
                </c:pt>
                <c:pt idx="626">
                  <c:v>478.26872506713869</c:v>
                </c:pt>
                <c:pt idx="627">
                  <c:v>478.26872506713869</c:v>
                </c:pt>
                <c:pt idx="628">
                  <c:v>478.97062936401369</c:v>
                </c:pt>
                <c:pt idx="629">
                  <c:v>480.37437692260744</c:v>
                </c:pt>
                <c:pt idx="630">
                  <c:v>481.77812448120119</c:v>
                </c:pt>
                <c:pt idx="631">
                  <c:v>483.88371530151369</c:v>
                </c:pt>
                <c:pt idx="632">
                  <c:v>485.28746286010744</c:v>
                </c:pt>
                <c:pt idx="633">
                  <c:v>488.79686227416994</c:v>
                </c:pt>
                <c:pt idx="634">
                  <c:v>488.79686227416994</c:v>
                </c:pt>
                <c:pt idx="635">
                  <c:v>488.79686227416994</c:v>
                </c:pt>
                <c:pt idx="636">
                  <c:v>490.20060983276369</c:v>
                </c:pt>
                <c:pt idx="637">
                  <c:v>493.00810494995119</c:v>
                </c:pt>
                <c:pt idx="638">
                  <c:v>495.11369577026369</c:v>
                </c:pt>
                <c:pt idx="639">
                  <c:v>495.81560006713869</c:v>
                </c:pt>
                <c:pt idx="640">
                  <c:v>495.81560006713869</c:v>
                </c:pt>
                <c:pt idx="641">
                  <c:v>493.00810494995119</c:v>
                </c:pt>
                <c:pt idx="642">
                  <c:v>497.21934762573244</c:v>
                </c:pt>
                <c:pt idx="643">
                  <c:v>500.02684274291994</c:v>
                </c:pt>
                <c:pt idx="644">
                  <c:v>499.32493844604494</c:v>
                </c:pt>
                <c:pt idx="645">
                  <c:v>498.62309518432619</c:v>
                </c:pt>
                <c:pt idx="646">
                  <c:v>501.43059030151369</c:v>
                </c:pt>
                <c:pt idx="647">
                  <c:v>501.43059030151369</c:v>
                </c:pt>
                <c:pt idx="648">
                  <c:v>502.13243356323244</c:v>
                </c:pt>
                <c:pt idx="649">
                  <c:v>501.43059030151369</c:v>
                </c:pt>
                <c:pt idx="650">
                  <c:v>502.13243356323244</c:v>
                </c:pt>
                <c:pt idx="651">
                  <c:v>502.13243356323244</c:v>
                </c:pt>
                <c:pt idx="652">
                  <c:v>504.23808541870119</c:v>
                </c:pt>
                <c:pt idx="653">
                  <c:v>502.13243356323244</c:v>
                </c:pt>
                <c:pt idx="654">
                  <c:v>506.34367623901369</c:v>
                </c:pt>
                <c:pt idx="655">
                  <c:v>504.23808541870119</c:v>
                </c:pt>
                <c:pt idx="656">
                  <c:v>504.93992868041994</c:v>
                </c:pt>
                <c:pt idx="657">
                  <c:v>504.93992868041994</c:v>
                </c:pt>
                <c:pt idx="658">
                  <c:v>504.23808541870119</c:v>
                </c:pt>
                <c:pt idx="659">
                  <c:v>504.93992868041994</c:v>
                </c:pt>
                <c:pt idx="660">
                  <c:v>504.93992868041994</c:v>
                </c:pt>
                <c:pt idx="661">
                  <c:v>504.93992868041994</c:v>
                </c:pt>
                <c:pt idx="662">
                  <c:v>505.64183297729494</c:v>
                </c:pt>
                <c:pt idx="663">
                  <c:v>505.64183297729494</c:v>
                </c:pt>
                <c:pt idx="664">
                  <c:v>504.93992868041994</c:v>
                </c:pt>
                <c:pt idx="665">
                  <c:v>507.04558053588869</c:v>
                </c:pt>
                <c:pt idx="666">
                  <c:v>506.34367623901369</c:v>
                </c:pt>
                <c:pt idx="667">
                  <c:v>506.34367623901369</c:v>
                </c:pt>
                <c:pt idx="668">
                  <c:v>507.04558053588869</c:v>
                </c:pt>
                <c:pt idx="669">
                  <c:v>505.64183297729494</c:v>
                </c:pt>
                <c:pt idx="670">
                  <c:v>507.74742379760744</c:v>
                </c:pt>
                <c:pt idx="671">
                  <c:v>506.34367623901369</c:v>
                </c:pt>
                <c:pt idx="672">
                  <c:v>507.74742379760744</c:v>
                </c:pt>
                <c:pt idx="673">
                  <c:v>509.15117135620119</c:v>
                </c:pt>
                <c:pt idx="674">
                  <c:v>505.64183297729494</c:v>
                </c:pt>
                <c:pt idx="675">
                  <c:v>509.15117135620119</c:v>
                </c:pt>
                <c:pt idx="676">
                  <c:v>507.74742379760744</c:v>
                </c:pt>
                <c:pt idx="677">
                  <c:v>507.74742379760744</c:v>
                </c:pt>
                <c:pt idx="678">
                  <c:v>507.74742379760744</c:v>
                </c:pt>
                <c:pt idx="679">
                  <c:v>507.04558053588869</c:v>
                </c:pt>
                <c:pt idx="680">
                  <c:v>509.15117135620119</c:v>
                </c:pt>
                <c:pt idx="681">
                  <c:v>509.85307565307619</c:v>
                </c:pt>
                <c:pt idx="682">
                  <c:v>507.04558053588869</c:v>
                </c:pt>
                <c:pt idx="683">
                  <c:v>508.44932809448244</c:v>
                </c:pt>
                <c:pt idx="684">
                  <c:v>507.74742379760744</c:v>
                </c:pt>
                <c:pt idx="685">
                  <c:v>508.44932809448244</c:v>
                </c:pt>
                <c:pt idx="686">
                  <c:v>507.04558053588869</c:v>
                </c:pt>
                <c:pt idx="687">
                  <c:v>507.04558053588869</c:v>
                </c:pt>
                <c:pt idx="688">
                  <c:v>508.44932809448244</c:v>
                </c:pt>
                <c:pt idx="689">
                  <c:v>509.15117135620119</c:v>
                </c:pt>
                <c:pt idx="690">
                  <c:v>509.15117135620119</c:v>
                </c:pt>
                <c:pt idx="691">
                  <c:v>507.74742379760744</c:v>
                </c:pt>
                <c:pt idx="692">
                  <c:v>507.74742379760744</c:v>
                </c:pt>
                <c:pt idx="693">
                  <c:v>507.04558053588869</c:v>
                </c:pt>
                <c:pt idx="694">
                  <c:v>506.34367623901369</c:v>
                </c:pt>
                <c:pt idx="695">
                  <c:v>509.85307565307619</c:v>
                </c:pt>
                <c:pt idx="696">
                  <c:v>507.74742379760744</c:v>
                </c:pt>
                <c:pt idx="697">
                  <c:v>507.04558053588869</c:v>
                </c:pt>
                <c:pt idx="698">
                  <c:v>507.04558053588869</c:v>
                </c:pt>
                <c:pt idx="699">
                  <c:v>506.34367623901369</c:v>
                </c:pt>
                <c:pt idx="700">
                  <c:v>504.93992868041994</c:v>
                </c:pt>
                <c:pt idx="701">
                  <c:v>506.34367623901369</c:v>
                </c:pt>
                <c:pt idx="702">
                  <c:v>507.04558053588869</c:v>
                </c:pt>
                <c:pt idx="703">
                  <c:v>508.44932809448244</c:v>
                </c:pt>
                <c:pt idx="704">
                  <c:v>507.04558053588869</c:v>
                </c:pt>
                <c:pt idx="705">
                  <c:v>506.34367623901369</c:v>
                </c:pt>
                <c:pt idx="706">
                  <c:v>504.93992868041994</c:v>
                </c:pt>
                <c:pt idx="707">
                  <c:v>504.93992868041994</c:v>
                </c:pt>
                <c:pt idx="708">
                  <c:v>501.43059030151369</c:v>
                </c:pt>
                <c:pt idx="709">
                  <c:v>501.43059030151369</c:v>
                </c:pt>
                <c:pt idx="710">
                  <c:v>503.53618112182619</c:v>
                </c:pt>
                <c:pt idx="711">
                  <c:v>501.43059030151369</c:v>
                </c:pt>
                <c:pt idx="712">
                  <c:v>504.23808541870119</c:v>
                </c:pt>
                <c:pt idx="713">
                  <c:v>500.72868600463869</c:v>
                </c:pt>
                <c:pt idx="714">
                  <c:v>498.62309518432619</c:v>
                </c:pt>
                <c:pt idx="715">
                  <c:v>498.62309518432619</c:v>
                </c:pt>
                <c:pt idx="716">
                  <c:v>495.11369577026369</c:v>
                </c:pt>
                <c:pt idx="717">
                  <c:v>493.00810494995119</c:v>
                </c:pt>
                <c:pt idx="718">
                  <c:v>492.30620065307619</c:v>
                </c:pt>
                <c:pt idx="719">
                  <c:v>491.60435739135744</c:v>
                </c:pt>
                <c:pt idx="720">
                  <c:v>490.20060983276369</c:v>
                </c:pt>
                <c:pt idx="721">
                  <c:v>485.98936715698244</c:v>
                </c:pt>
                <c:pt idx="722">
                  <c:v>488.09495797729494</c:v>
                </c:pt>
                <c:pt idx="723">
                  <c:v>483.18187203979494</c:v>
                </c:pt>
                <c:pt idx="724">
                  <c:v>481.07622018432619</c:v>
                </c:pt>
                <c:pt idx="725">
                  <c:v>480.37437692260744</c:v>
                </c:pt>
                <c:pt idx="726">
                  <c:v>478.26872506713869</c:v>
                </c:pt>
                <c:pt idx="727">
                  <c:v>476.86497750854494</c:v>
                </c:pt>
                <c:pt idx="728">
                  <c:v>472.65373483276369</c:v>
                </c:pt>
                <c:pt idx="729">
                  <c:v>468.44249215698244</c:v>
                </c:pt>
                <c:pt idx="730">
                  <c:v>468.44249215698244</c:v>
                </c:pt>
                <c:pt idx="731">
                  <c:v>465.63499703979494</c:v>
                </c:pt>
                <c:pt idx="732">
                  <c:v>462.82750192260744</c:v>
                </c:pt>
                <c:pt idx="733">
                  <c:v>460.72191110229494</c:v>
                </c:pt>
                <c:pt idx="734">
                  <c:v>456.51066842651369</c:v>
                </c:pt>
                <c:pt idx="735">
                  <c:v>455.80876412963869</c:v>
                </c:pt>
                <c:pt idx="736">
                  <c:v>450.89567819213869</c:v>
                </c:pt>
                <c:pt idx="737">
                  <c:v>448.79002633666994</c:v>
                </c:pt>
                <c:pt idx="738">
                  <c:v>445.98253121948244</c:v>
                </c:pt>
                <c:pt idx="739">
                  <c:v>442.47319284057619</c:v>
                </c:pt>
                <c:pt idx="740">
                  <c:v>438.26195016479494</c:v>
                </c:pt>
                <c:pt idx="741">
                  <c:v>436.85820260620119</c:v>
                </c:pt>
                <c:pt idx="742">
                  <c:v>431.24321237182619</c:v>
                </c:pt>
                <c:pt idx="743">
                  <c:v>427.03196969604494</c:v>
                </c:pt>
                <c:pt idx="744">
                  <c:v>422.82072702026369</c:v>
                </c:pt>
                <c:pt idx="745">
                  <c:v>417.90758004760744</c:v>
                </c:pt>
                <c:pt idx="746">
                  <c:v>415.80198922729494</c:v>
                </c:pt>
                <c:pt idx="747">
                  <c:v>411.59074655151369</c:v>
                </c:pt>
                <c:pt idx="748">
                  <c:v>405.27385202026369</c:v>
                </c:pt>
                <c:pt idx="749">
                  <c:v>397.55327096557619</c:v>
                </c:pt>
                <c:pt idx="750">
                  <c:v>390.53453317260744</c:v>
                </c:pt>
                <c:pt idx="751">
                  <c:v>385.62138619995119</c:v>
                </c:pt>
                <c:pt idx="752">
                  <c:v>382.11204782104494</c:v>
                </c:pt>
                <c:pt idx="753">
                  <c:v>375.09331002807619</c:v>
                </c:pt>
                <c:pt idx="754">
                  <c:v>368.77641549682619</c:v>
                </c:pt>
                <c:pt idx="755">
                  <c:v>363.86332955932619</c:v>
                </c:pt>
                <c:pt idx="756">
                  <c:v>358.95018258666994</c:v>
                </c:pt>
                <c:pt idx="757">
                  <c:v>351.22960153198244</c:v>
                </c:pt>
                <c:pt idx="758">
                  <c:v>343.50895944213869</c:v>
                </c:pt>
                <c:pt idx="759">
                  <c:v>337.19212594604494</c:v>
                </c:pt>
                <c:pt idx="760">
                  <c:v>332.98088327026369</c:v>
                </c:pt>
                <c:pt idx="761">
                  <c:v>322.45274606323244</c:v>
                </c:pt>
                <c:pt idx="762">
                  <c:v>315.43400827026369</c:v>
                </c:pt>
                <c:pt idx="763">
                  <c:v>306.30967965698244</c:v>
                </c:pt>
                <c:pt idx="764">
                  <c:v>296.48344674682619</c:v>
                </c:pt>
                <c:pt idx="765">
                  <c:v>288.06096139526369</c:v>
                </c:pt>
                <c:pt idx="766">
                  <c:v>278.23472848510744</c:v>
                </c:pt>
                <c:pt idx="767">
                  <c:v>269.81224313354494</c:v>
                </c:pt>
                <c:pt idx="768">
                  <c:v>259.28410592651369</c:v>
                </c:pt>
                <c:pt idx="769">
                  <c:v>248.75599923706054</c:v>
                </c:pt>
                <c:pt idx="770">
                  <c:v>237.52601876831054</c:v>
                </c:pt>
                <c:pt idx="771">
                  <c:v>222.78666940307616</c:v>
                </c:pt>
                <c:pt idx="772">
                  <c:v>210.85481515502929</c:v>
                </c:pt>
                <c:pt idx="773">
                  <c:v>194.71171823120116</c:v>
                </c:pt>
                <c:pt idx="774">
                  <c:v>179.27049508666991</c:v>
                </c:pt>
                <c:pt idx="775">
                  <c:v>165.93489328002929</c:v>
                </c:pt>
                <c:pt idx="776">
                  <c:v>151.19554391479491</c:v>
                </c:pt>
                <c:pt idx="777">
                  <c:v>128.73558297729491</c:v>
                </c:pt>
                <c:pt idx="778">
                  <c:v>112.5924860534668</c:v>
                </c:pt>
                <c:pt idx="779">
                  <c:v>97.15126290893555</c:v>
                </c:pt>
                <c:pt idx="780">
                  <c:v>81.7100397644043</c:v>
                </c:pt>
                <c:pt idx="781">
                  <c:v>68.374437957763675</c:v>
                </c:pt>
                <c:pt idx="782">
                  <c:v>54.336962371826175</c:v>
                </c:pt>
                <c:pt idx="783">
                  <c:v>40.299486785888675</c:v>
                </c:pt>
                <c:pt idx="784">
                  <c:v>30.473253875732421</c:v>
                </c:pt>
                <c:pt idx="785">
                  <c:v>22.752642303466796</c:v>
                </c:pt>
                <c:pt idx="786">
                  <c:v>18.541399627685546</c:v>
                </c:pt>
                <c:pt idx="787">
                  <c:v>13.628283172607421</c:v>
                </c:pt>
                <c:pt idx="788">
                  <c:v>14.330156951904296</c:v>
                </c:pt>
                <c:pt idx="789">
                  <c:v>9.4170404968261714</c:v>
                </c:pt>
                <c:pt idx="790">
                  <c:v>10.118914276123046</c:v>
                </c:pt>
                <c:pt idx="791">
                  <c:v>5.9076716003417973</c:v>
                </c:pt>
                <c:pt idx="792">
                  <c:v>3.1001764831542968</c:v>
                </c:pt>
                <c:pt idx="793">
                  <c:v>0.29268136596679689</c:v>
                </c:pt>
                <c:pt idx="794">
                  <c:v>-0.40919241333007811</c:v>
                </c:pt>
                <c:pt idx="795">
                  <c:v>-0.40919241333007811</c:v>
                </c:pt>
                <c:pt idx="796">
                  <c:v>-1.8129399719238282</c:v>
                </c:pt>
                <c:pt idx="797">
                  <c:v>-2.5148137512207032</c:v>
                </c:pt>
                <c:pt idx="798">
                  <c:v>0.29268136596679689</c:v>
                </c:pt>
                <c:pt idx="799">
                  <c:v>-0.40919241333007811</c:v>
                </c:pt>
                <c:pt idx="800">
                  <c:v>-3.2166875305175782</c:v>
                </c:pt>
                <c:pt idx="801">
                  <c:v>2.3983027038574218</c:v>
                </c:pt>
                <c:pt idx="802">
                  <c:v>1.6964289245605468</c:v>
                </c:pt>
                <c:pt idx="803">
                  <c:v>0.99455514526367184</c:v>
                </c:pt>
                <c:pt idx="804">
                  <c:v>-0.40919241333007811</c:v>
                </c:pt>
                <c:pt idx="805">
                  <c:v>0.99455514526367184</c:v>
                </c:pt>
                <c:pt idx="806">
                  <c:v>1.6964289245605468</c:v>
                </c:pt>
                <c:pt idx="807">
                  <c:v>0.99455514526367184</c:v>
                </c:pt>
                <c:pt idx="808">
                  <c:v>2.3983027038574218</c:v>
                </c:pt>
                <c:pt idx="809">
                  <c:v>0.99455514526367184</c:v>
                </c:pt>
                <c:pt idx="810">
                  <c:v>-0.40919241333007811</c:v>
                </c:pt>
                <c:pt idx="811">
                  <c:v>-0.40919241333007811</c:v>
                </c:pt>
                <c:pt idx="812">
                  <c:v>-1.1110661926269532</c:v>
                </c:pt>
                <c:pt idx="813">
                  <c:v>1.6964289245605468</c:v>
                </c:pt>
                <c:pt idx="814">
                  <c:v>-0.40919241333007811</c:v>
                </c:pt>
                <c:pt idx="815">
                  <c:v>-0.40919241333007811</c:v>
                </c:pt>
                <c:pt idx="816">
                  <c:v>3.1001764831542968</c:v>
                </c:pt>
                <c:pt idx="817">
                  <c:v>0.29268136596679689</c:v>
                </c:pt>
                <c:pt idx="818">
                  <c:v>-0.40919241333007811</c:v>
                </c:pt>
                <c:pt idx="819">
                  <c:v>0.99455514526367184</c:v>
                </c:pt>
                <c:pt idx="820">
                  <c:v>0.99455514526367184</c:v>
                </c:pt>
                <c:pt idx="821">
                  <c:v>-1.1110661926269532</c:v>
                </c:pt>
                <c:pt idx="822">
                  <c:v>-1.1110661926269532</c:v>
                </c:pt>
                <c:pt idx="823">
                  <c:v>-0.40919241333007811</c:v>
                </c:pt>
                <c:pt idx="824">
                  <c:v>0.29268136596679689</c:v>
                </c:pt>
                <c:pt idx="825">
                  <c:v>0.29268136596679689</c:v>
                </c:pt>
                <c:pt idx="826">
                  <c:v>0.99455514526367184</c:v>
                </c:pt>
                <c:pt idx="827">
                  <c:v>2.3983027038574218</c:v>
                </c:pt>
                <c:pt idx="828">
                  <c:v>1.6964289245605468</c:v>
                </c:pt>
                <c:pt idx="829">
                  <c:v>2.3983027038574218</c:v>
                </c:pt>
                <c:pt idx="830">
                  <c:v>0.29268136596679689</c:v>
                </c:pt>
                <c:pt idx="831">
                  <c:v>0.29268136596679689</c:v>
                </c:pt>
                <c:pt idx="832">
                  <c:v>-1.1110661926269532</c:v>
                </c:pt>
                <c:pt idx="833">
                  <c:v>0.29268136596679689</c:v>
                </c:pt>
                <c:pt idx="834">
                  <c:v>1.6964289245605468</c:v>
                </c:pt>
                <c:pt idx="835">
                  <c:v>1.6964289245605468</c:v>
                </c:pt>
                <c:pt idx="836">
                  <c:v>-1.1110661926269532</c:v>
                </c:pt>
                <c:pt idx="837">
                  <c:v>0.29268136596679689</c:v>
                </c:pt>
                <c:pt idx="838">
                  <c:v>0.29268136596679689</c:v>
                </c:pt>
                <c:pt idx="839">
                  <c:v>-0.40919241333007811</c:v>
                </c:pt>
                <c:pt idx="840">
                  <c:v>0.99455514526367184</c:v>
                </c:pt>
                <c:pt idx="841">
                  <c:v>0.29268136596679689</c:v>
                </c:pt>
                <c:pt idx="842">
                  <c:v>-1.1110661926269532</c:v>
                </c:pt>
                <c:pt idx="843">
                  <c:v>0.29268136596679689</c:v>
                </c:pt>
                <c:pt idx="844">
                  <c:v>0.99455514526367184</c:v>
                </c:pt>
                <c:pt idx="845">
                  <c:v>-0.40919241333007811</c:v>
                </c:pt>
                <c:pt idx="846">
                  <c:v>-0.40919241333007811</c:v>
                </c:pt>
                <c:pt idx="847">
                  <c:v>-1.1110661926269532</c:v>
                </c:pt>
                <c:pt idx="848">
                  <c:v>0.99455514526367184</c:v>
                </c:pt>
                <c:pt idx="849">
                  <c:v>0.99455514526367184</c:v>
                </c:pt>
                <c:pt idx="850">
                  <c:v>0.99455514526367184</c:v>
                </c:pt>
                <c:pt idx="851">
                  <c:v>1.6964289245605468</c:v>
                </c:pt>
                <c:pt idx="852">
                  <c:v>-1.1110661926269532</c:v>
                </c:pt>
                <c:pt idx="853">
                  <c:v>-1.8129399719238282</c:v>
                </c:pt>
                <c:pt idx="854">
                  <c:v>-1.8129399719238282</c:v>
                </c:pt>
                <c:pt idx="855">
                  <c:v>0.99455514526367184</c:v>
                </c:pt>
                <c:pt idx="856">
                  <c:v>0.99455514526367184</c:v>
                </c:pt>
                <c:pt idx="857">
                  <c:v>3.1001764831542968</c:v>
                </c:pt>
                <c:pt idx="858">
                  <c:v>2.3983027038574218</c:v>
                </c:pt>
                <c:pt idx="859">
                  <c:v>0.99455514526367184</c:v>
                </c:pt>
                <c:pt idx="860">
                  <c:v>2.3983027038574218</c:v>
                </c:pt>
                <c:pt idx="861">
                  <c:v>0.29268136596679689</c:v>
                </c:pt>
                <c:pt idx="862">
                  <c:v>2.3983027038574218</c:v>
                </c:pt>
                <c:pt idx="863">
                  <c:v>0.99455514526367184</c:v>
                </c:pt>
                <c:pt idx="864">
                  <c:v>-1.8129399719238282</c:v>
                </c:pt>
                <c:pt idx="865">
                  <c:v>1.6964289245605468</c:v>
                </c:pt>
                <c:pt idx="866">
                  <c:v>2.3983027038574218</c:v>
                </c:pt>
                <c:pt idx="867">
                  <c:v>0.29268136596679689</c:v>
                </c:pt>
                <c:pt idx="868">
                  <c:v>-1.1110661926269532</c:v>
                </c:pt>
                <c:pt idx="869">
                  <c:v>1.6964289245605468</c:v>
                </c:pt>
                <c:pt idx="870">
                  <c:v>-0.40919241333007811</c:v>
                </c:pt>
                <c:pt idx="871">
                  <c:v>-0.40919241333007811</c:v>
                </c:pt>
                <c:pt idx="872">
                  <c:v>0.29268136596679689</c:v>
                </c:pt>
                <c:pt idx="873">
                  <c:v>1.6964289245605468</c:v>
                </c:pt>
                <c:pt idx="874">
                  <c:v>-0.40919241333007811</c:v>
                </c:pt>
                <c:pt idx="875">
                  <c:v>1.6964289245605468</c:v>
                </c:pt>
                <c:pt idx="876">
                  <c:v>0.29268136596679689</c:v>
                </c:pt>
                <c:pt idx="877">
                  <c:v>0.99455514526367184</c:v>
                </c:pt>
                <c:pt idx="878">
                  <c:v>-0.40919241333007811</c:v>
                </c:pt>
                <c:pt idx="879">
                  <c:v>-1.8129399719238282</c:v>
                </c:pt>
                <c:pt idx="880">
                  <c:v>-0.40919241333007811</c:v>
                </c:pt>
                <c:pt idx="881">
                  <c:v>2.3983027038574218</c:v>
                </c:pt>
                <c:pt idx="882">
                  <c:v>0.99455514526367184</c:v>
                </c:pt>
                <c:pt idx="883">
                  <c:v>1.6964289245605468</c:v>
                </c:pt>
                <c:pt idx="884">
                  <c:v>1.6964289245605468</c:v>
                </c:pt>
                <c:pt idx="885">
                  <c:v>3.8020502624511718</c:v>
                </c:pt>
                <c:pt idx="886">
                  <c:v>0.29268136596679689</c:v>
                </c:pt>
                <c:pt idx="887">
                  <c:v>0.99455514526367184</c:v>
                </c:pt>
                <c:pt idx="888">
                  <c:v>-1.1110661926269532</c:v>
                </c:pt>
                <c:pt idx="889">
                  <c:v>0.29268136596679689</c:v>
                </c:pt>
                <c:pt idx="890">
                  <c:v>0.29268136596679689</c:v>
                </c:pt>
                <c:pt idx="891">
                  <c:v>0.99455514526367184</c:v>
                </c:pt>
                <c:pt idx="892">
                  <c:v>2.3983027038574218</c:v>
                </c:pt>
                <c:pt idx="893">
                  <c:v>1.6964289245605468</c:v>
                </c:pt>
                <c:pt idx="894">
                  <c:v>-1.8129399719238282</c:v>
                </c:pt>
                <c:pt idx="895">
                  <c:v>-0.40919241333007811</c:v>
                </c:pt>
                <c:pt idx="896">
                  <c:v>-0.40919241333007811</c:v>
                </c:pt>
                <c:pt idx="897">
                  <c:v>-1.8129399719238282</c:v>
                </c:pt>
                <c:pt idx="898">
                  <c:v>-1.8129399719238282</c:v>
                </c:pt>
                <c:pt idx="899">
                  <c:v>-1.1110661926269532</c:v>
                </c:pt>
                <c:pt idx="900">
                  <c:v>1.6964289245605468</c:v>
                </c:pt>
                <c:pt idx="901">
                  <c:v>0.99455514526367184</c:v>
                </c:pt>
                <c:pt idx="902">
                  <c:v>2.3983027038574218</c:v>
                </c:pt>
                <c:pt idx="903">
                  <c:v>-1.1110661926269532</c:v>
                </c:pt>
                <c:pt idx="904">
                  <c:v>-0.40919241333007811</c:v>
                </c:pt>
                <c:pt idx="905">
                  <c:v>0.99455514526367184</c:v>
                </c:pt>
                <c:pt idx="906">
                  <c:v>-0.40919241333007811</c:v>
                </c:pt>
                <c:pt idx="907">
                  <c:v>0.99455514526367184</c:v>
                </c:pt>
                <c:pt idx="908">
                  <c:v>0.99455514526367184</c:v>
                </c:pt>
                <c:pt idx="909">
                  <c:v>0.29268136596679689</c:v>
                </c:pt>
                <c:pt idx="910">
                  <c:v>-1.8129399719238282</c:v>
                </c:pt>
                <c:pt idx="911">
                  <c:v>1.6964289245605468</c:v>
                </c:pt>
                <c:pt idx="912">
                  <c:v>0.29268136596679689</c:v>
                </c:pt>
                <c:pt idx="913">
                  <c:v>0.99455514526367184</c:v>
                </c:pt>
                <c:pt idx="914">
                  <c:v>-1.1110661926269532</c:v>
                </c:pt>
                <c:pt idx="915">
                  <c:v>-0.40919241333007811</c:v>
                </c:pt>
                <c:pt idx="916">
                  <c:v>-0.40919241333007811</c:v>
                </c:pt>
                <c:pt idx="917">
                  <c:v>0.29268136596679689</c:v>
                </c:pt>
                <c:pt idx="918">
                  <c:v>0.29268136596679689</c:v>
                </c:pt>
                <c:pt idx="919">
                  <c:v>1.6964289245605468</c:v>
                </c:pt>
                <c:pt idx="920">
                  <c:v>-1.8129399719238282</c:v>
                </c:pt>
                <c:pt idx="921">
                  <c:v>0.29268136596679689</c:v>
                </c:pt>
                <c:pt idx="922">
                  <c:v>2.3983027038574218</c:v>
                </c:pt>
                <c:pt idx="923">
                  <c:v>0.29268136596679689</c:v>
                </c:pt>
                <c:pt idx="924">
                  <c:v>0.29268136596679689</c:v>
                </c:pt>
                <c:pt idx="925">
                  <c:v>1.6964289245605468</c:v>
                </c:pt>
                <c:pt idx="926">
                  <c:v>-1.8129399719238282</c:v>
                </c:pt>
                <c:pt idx="927">
                  <c:v>-1.8129399719238282</c:v>
                </c:pt>
                <c:pt idx="928">
                  <c:v>0.29268136596679689</c:v>
                </c:pt>
                <c:pt idx="929">
                  <c:v>-0.40919241333007811</c:v>
                </c:pt>
                <c:pt idx="930">
                  <c:v>1.6964289245605468</c:v>
                </c:pt>
                <c:pt idx="931">
                  <c:v>-1.1110661926269532</c:v>
                </c:pt>
                <c:pt idx="932">
                  <c:v>0.29268136596679689</c:v>
                </c:pt>
                <c:pt idx="933">
                  <c:v>1.6964289245605468</c:v>
                </c:pt>
                <c:pt idx="934">
                  <c:v>0.99455514526367184</c:v>
                </c:pt>
                <c:pt idx="935">
                  <c:v>0.29268136596679689</c:v>
                </c:pt>
                <c:pt idx="936">
                  <c:v>-0.40919241333007811</c:v>
                </c:pt>
                <c:pt idx="937">
                  <c:v>0.29268136596679689</c:v>
                </c:pt>
                <c:pt idx="938">
                  <c:v>-1.8129399719238282</c:v>
                </c:pt>
                <c:pt idx="939">
                  <c:v>-2.5148137512207032</c:v>
                </c:pt>
                <c:pt idx="940">
                  <c:v>1.6964289245605468</c:v>
                </c:pt>
                <c:pt idx="941">
                  <c:v>-1.1110661926269532</c:v>
                </c:pt>
                <c:pt idx="942">
                  <c:v>0.29268136596679689</c:v>
                </c:pt>
                <c:pt idx="943">
                  <c:v>0.99455514526367184</c:v>
                </c:pt>
                <c:pt idx="944">
                  <c:v>-0.40919241333007811</c:v>
                </c:pt>
                <c:pt idx="945">
                  <c:v>-1.1110661926269532</c:v>
                </c:pt>
                <c:pt idx="946">
                  <c:v>0.29268136596679689</c:v>
                </c:pt>
                <c:pt idx="947">
                  <c:v>0.99455514526367184</c:v>
                </c:pt>
                <c:pt idx="948">
                  <c:v>-0.40919241333007811</c:v>
                </c:pt>
                <c:pt idx="949">
                  <c:v>-1.1110661926269532</c:v>
                </c:pt>
                <c:pt idx="950">
                  <c:v>0.99455514526367184</c:v>
                </c:pt>
                <c:pt idx="951">
                  <c:v>1.6964289245605468</c:v>
                </c:pt>
                <c:pt idx="952">
                  <c:v>-1.1110661926269532</c:v>
                </c:pt>
                <c:pt idx="953">
                  <c:v>-0.40919241333007811</c:v>
                </c:pt>
                <c:pt idx="954">
                  <c:v>0.99455514526367184</c:v>
                </c:pt>
                <c:pt idx="955">
                  <c:v>-1.1110661926269532</c:v>
                </c:pt>
                <c:pt idx="956">
                  <c:v>-0.40919241333007811</c:v>
                </c:pt>
                <c:pt idx="957">
                  <c:v>1.6964289245605468</c:v>
                </c:pt>
                <c:pt idx="958">
                  <c:v>0.29268136596679689</c:v>
                </c:pt>
                <c:pt idx="959">
                  <c:v>1.6964289245605468</c:v>
                </c:pt>
                <c:pt idx="960">
                  <c:v>0.29268136596679689</c:v>
                </c:pt>
                <c:pt idx="961">
                  <c:v>-0.40919241333007811</c:v>
                </c:pt>
                <c:pt idx="962">
                  <c:v>0.99455514526367184</c:v>
                </c:pt>
                <c:pt idx="963">
                  <c:v>0.99455514526367184</c:v>
                </c:pt>
                <c:pt idx="964">
                  <c:v>-1.1110661926269532</c:v>
                </c:pt>
                <c:pt idx="965">
                  <c:v>-1.1110661926269532</c:v>
                </c:pt>
                <c:pt idx="966">
                  <c:v>0.99455514526367184</c:v>
                </c:pt>
                <c:pt idx="967">
                  <c:v>0.29268136596679689</c:v>
                </c:pt>
                <c:pt idx="968">
                  <c:v>0.29268136596679689</c:v>
                </c:pt>
                <c:pt idx="969">
                  <c:v>0.99455514526367184</c:v>
                </c:pt>
                <c:pt idx="970">
                  <c:v>0.29268136596679689</c:v>
                </c:pt>
                <c:pt idx="971">
                  <c:v>-1.8129399719238282</c:v>
                </c:pt>
                <c:pt idx="972">
                  <c:v>0.29268136596679689</c:v>
                </c:pt>
                <c:pt idx="973">
                  <c:v>-0.40919241333007811</c:v>
                </c:pt>
                <c:pt idx="974">
                  <c:v>0.29268136596679689</c:v>
                </c:pt>
                <c:pt idx="975">
                  <c:v>0.99455514526367184</c:v>
                </c:pt>
                <c:pt idx="976">
                  <c:v>-0.40919241333007811</c:v>
                </c:pt>
                <c:pt idx="977">
                  <c:v>-0.40919241333007811</c:v>
                </c:pt>
                <c:pt idx="978">
                  <c:v>2.3983027038574218</c:v>
                </c:pt>
                <c:pt idx="979">
                  <c:v>-0.40919241333007811</c:v>
                </c:pt>
                <c:pt idx="980">
                  <c:v>-1.1110661926269532</c:v>
                </c:pt>
                <c:pt idx="981">
                  <c:v>0.29268136596679689</c:v>
                </c:pt>
                <c:pt idx="982">
                  <c:v>0.29268136596679689</c:v>
                </c:pt>
                <c:pt idx="983">
                  <c:v>-0.40919241333007811</c:v>
                </c:pt>
                <c:pt idx="984">
                  <c:v>0.29268136596679689</c:v>
                </c:pt>
                <c:pt idx="985">
                  <c:v>2.3983027038574218</c:v>
                </c:pt>
                <c:pt idx="986">
                  <c:v>-1.8129399719238282</c:v>
                </c:pt>
                <c:pt idx="987">
                  <c:v>-0.40919241333007811</c:v>
                </c:pt>
                <c:pt idx="988">
                  <c:v>-1.8129399719238282</c:v>
                </c:pt>
                <c:pt idx="989">
                  <c:v>0.99455514526367184</c:v>
                </c:pt>
                <c:pt idx="990">
                  <c:v>-0.40919241333007811</c:v>
                </c:pt>
                <c:pt idx="991">
                  <c:v>1.6964289245605468</c:v>
                </c:pt>
                <c:pt idx="992">
                  <c:v>-0.40919241333007811</c:v>
                </c:pt>
                <c:pt idx="993">
                  <c:v>0.99455514526367184</c:v>
                </c:pt>
                <c:pt idx="994">
                  <c:v>1.6964289245605468</c:v>
                </c:pt>
                <c:pt idx="995">
                  <c:v>0.99455514526367184</c:v>
                </c:pt>
                <c:pt idx="996">
                  <c:v>0.29268136596679689</c:v>
                </c:pt>
                <c:pt idx="997">
                  <c:v>0.99455514526367184</c:v>
                </c:pt>
                <c:pt idx="998">
                  <c:v>-1.1110661926269532</c:v>
                </c:pt>
                <c:pt idx="999">
                  <c:v>0.99455514526367184</c:v>
                </c:pt>
                <c:pt idx="1000">
                  <c:v>-1.8129399719238282</c:v>
                </c:pt>
                <c:pt idx="1001">
                  <c:v>-0.40919241333007811</c:v>
                </c:pt>
                <c:pt idx="1002">
                  <c:v>0.99455514526367184</c:v>
                </c:pt>
                <c:pt idx="1003">
                  <c:v>0.99455514526367184</c:v>
                </c:pt>
                <c:pt idx="1004">
                  <c:v>0.29268136596679689</c:v>
                </c:pt>
                <c:pt idx="1005">
                  <c:v>-0.40919241333007811</c:v>
                </c:pt>
                <c:pt idx="1006">
                  <c:v>0.29268136596679689</c:v>
                </c:pt>
                <c:pt idx="1007">
                  <c:v>-0.40919241333007811</c:v>
                </c:pt>
                <c:pt idx="1008">
                  <c:v>0.99455514526367184</c:v>
                </c:pt>
                <c:pt idx="1009">
                  <c:v>0.99455514526367184</c:v>
                </c:pt>
                <c:pt idx="1010">
                  <c:v>-1.1110661926269532</c:v>
                </c:pt>
                <c:pt idx="1011">
                  <c:v>-0.40919241333007811</c:v>
                </c:pt>
                <c:pt idx="1012">
                  <c:v>0.99455514526367184</c:v>
                </c:pt>
                <c:pt idx="1013">
                  <c:v>0.29268136596679689</c:v>
                </c:pt>
                <c:pt idx="1014">
                  <c:v>0.99455514526367184</c:v>
                </c:pt>
                <c:pt idx="1015">
                  <c:v>1.6964289245605468</c:v>
                </c:pt>
                <c:pt idx="1016">
                  <c:v>-0.40919241333007811</c:v>
                </c:pt>
                <c:pt idx="1017">
                  <c:v>-2.5148137512207032</c:v>
                </c:pt>
                <c:pt idx="1018">
                  <c:v>0.29268136596679689</c:v>
                </c:pt>
                <c:pt idx="1019">
                  <c:v>0.99455514526367184</c:v>
                </c:pt>
                <c:pt idx="1020">
                  <c:v>0.99455514526367184</c:v>
                </c:pt>
                <c:pt idx="1021">
                  <c:v>-0.40919241333007811</c:v>
                </c:pt>
                <c:pt idx="1022">
                  <c:v>-1.8129399719238282</c:v>
                </c:pt>
                <c:pt idx="1023">
                  <c:v>-1.1110661926269532</c:v>
                </c:pt>
                <c:pt idx="1024">
                  <c:v>0.29268136596679689</c:v>
                </c:pt>
                <c:pt idx="1025">
                  <c:v>0.99455514526367184</c:v>
                </c:pt>
                <c:pt idx="1026">
                  <c:v>0.99455514526367184</c:v>
                </c:pt>
                <c:pt idx="1027">
                  <c:v>0.29268136596679689</c:v>
                </c:pt>
                <c:pt idx="1028">
                  <c:v>0.29268136596679689</c:v>
                </c:pt>
                <c:pt idx="1029">
                  <c:v>-1.1110661926269532</c:v>
                </c:pt>
                <c:pt idx="1030">
                  <c:v>1.6964289245605468</c:v>
                </c:pt>
                <c:pt idx="1031">
                  <c:v>2.3983027038574218</c:v>
                </c:pt>
                <c:pt idx="1032">
                  <c:v>0.29268136596679689</c:v>
                </c:pt>
                <c:pt idx="1033">
                  <c:v>-0.40919241333007811</c:v>
                </c:pt>
                <c:pt idx="1034">
                  <c:v>-0.40919241333007811</c:v>
                </c:pt>
                <c:pt idx="1035">
                  <c:v>-0.40919241333007811</c:v>
                </c:pt>
                <c:pt idx="1036">
                  <c:v>-0.40919241333007811</c:v>
                </c:pt>
                <c:pt idx="1037">
                  <c:v>0.99455514526367184</c:v>
                </c:pt>
                <c:pt idx="1038">
                  <c:v>2.3983027038574218</c:v>
                </c:pt>
                <c:pt idx="1039">
                  <c:v>1.6964289245605468</c:v>
                </c:pt>
                <c:pt idx="1040">
                  <c:v>-0.40919241333007811</c:v>
                </c:pt>
                <c:pt idx="1041">
                  <c:v>-1.1110661926269532</c:v>
                </c:pt>
                <c:pt idx="1042">
                  <c:v>0.99455514526367184</c:v>
                </c:pt>
                <c:pt idx="1043">
                  <c:v>-0.40919241333007811</c:v>
                </c:pt>
                <c:pt idx="1044">
                  <c:v>0.99455514526367184</c:v>
                </c:pt>
                <c:pt idx="1045">
                  <c:v>0.29268136596679689</c:v>
                </c:pt>
                <c:pt idx="1046">
                  <c:v>0.29268136596679689</c:v>
                </c:pt>
                <c:pt idx="1047">
                  <c:v>1.6964289245605468</c:v>
                </c:pt>
                <c:pt idx="1048">
                  <c:v>-2.5148137512207032</c:v>
                </c:pt>
                <c:pt idx="1049">
                  <c:v>1.6964289245605468</c:v>
                </c:pt>
                <c:pt idx="1050">
                  <c:v>-1.8129399719238282</c:v>
                </c:pt>
                <c:pt idx="1051">
                  <c:v>0.29268136596679689</c:v>
                </c:pt>
                <c:pt idx="1052">
                  <c:v>0.99455514526367184</c:v>
                </c:pt>
                <c:pt idx="1053">
                  <c:v>1.6964289245605468</c:v>
                </c:pt>
                <c:pt idx="1054">
                  <c:v>0.99455514526367184</c:v>
                </c:pt>
                <c:pt idx="1055">
                  <c:v>-0.40919241333007811</c:v>
                </c:pt>
                <c:pt idx="1056">
                  <c:v>0.29268136596679689</c:v>
                </c:pt>
                <c:pt idx="1057">
                  <c:v>0.29268136596679689</c:v>
                </c:pt>
                <c:pt idx="1058">
                  <c:v>1.6964289245605468</c:v>
                </c:pt>
                <c:pt idx="1059">
                  <c:v>-1.1110661926269532</c:v>
                </c:pt>
                <c:pt idx="1060">
                  <c:v>0.29268136596679689</c:v>
                </c:pt>
                <c:pt idx="1061">
                  <c:v>0.29268136596679689</c:v>
                </c:pt>
                <c:pt idx="1062">
                  <c:v>1.6964289245605468</c:v>
                </c:pt>
                <c:pt idx="1063">
                  <c:v>0.99455514526367184</c:v>
                </c:pt>
                <c:pt idx="1064">
                  <c:v>-1.8129399719238282</c:v>
                </c:pt>
                <c:pt idx="1065">
                  <c:v>-1.1110661926269532</c:v>
                </c:pt>
                <c:pt idx="1066">
                  <c:v>-0.40919241333007811</c:v>
                </c:pt>
                <c:pt idx="1067">
                  <c:v>0.99455514526367184</c:v>
                </c:pt>
                <c:pt idx="1068">
                  <c:v>1.6964289245605468</c:v>
                </c:pt>
                <c:pt idx="1069">
                  <c:v>0.99455514526367184</c:v>
                </c:pt>
                <c:pt idx="1070">
                  <c:v>-1.1110661926269532</c:v>
                </c:pt>
                <c:pt idx="1071">
                  <c:v>1.6964289245605468</c:v>
                </c:pt>
                <c:pt idx="1072">
                  <c:v>0.99455514526367184</c:v>
                </c:pt>
                <c:pt idx="1073">
                  <c:v>1.6964289245605468</c:v>
                </c:pt>
                <c:pt idx="1074">
                  <c:v>0.29268136596679689</c:v>
                </c:pt>
                <c:pt idx="1075">
                  <c:v>-1.1110661926269532</c:v>
                </c:pt>
                <c:pt idx="1076">
                  <c:v>-0.40919241333007811</c:v>
                </c:pt>
                <c:pt idx="1077">
                  <c:v>0.29268136596679689</c:v>
                </c:pt>
                <c:pt idx="1078">
                  <c:v>0.29268136596679689</c:v>
                </c:pt>
                <c:pt idx="1079">
                  <c:v>0.29268136596679689</c:v>
                </c:pt>
                <c:pt idx="1080">
                  <c:v>-0.40919241333007811</c:v>
                </c:pt>
                <c:pt idx="1081">
                  <c:v>-0.40919241333007811</c:v>
                </c:pt>
                <c:pt idx="1082">
                  <c:v>0.29268136596679689</c:v>
                </c:pt>
                <c:pt idx="1083">
                  <c:v>0.29268136596679689</c:v>
                </c:pt>
                <c:pt idx="1084">
                  <c:v>0.99455514526367184</c:v>
                </c:pt>
                <c:pt idx="1085">
                  <c:v>-1.1110661926269532</c:v>
                </c:pt>
                <c:pt idx="1086">
                  <c:v>-0.40919241333007811</c:v>
                </c:pt>
                <c:pt idx="1087">
                  <c:v>0.99455514526367184</c:v>
                </c:pt>
                <c:pt idx="1088">
                  <c:v>1.6964289245605468</c:v>
                </c:pt>
                <c:pt idx="1089">
                  <c:v>0.29268136596679689</c:v>
                </c:pt>
                <c:pt idx="1090">
                  <c:v>0.99455514526367184</c:v>
                </c:pt>
                <c:pt idx="1091">
                  <c:v>0.29268136596679689</c:v>
                </c:pt>
                <c:pt idx="1092">
                  <c:v>-1.1110661926269532</c:v>
                </c:pt>
                <c:pt idx="1093">
                  <c:v>-0.40919241333007811</c:v>
                </c:pt>
                <c:pt idx="1094">
                  <c:v>1.6964289245605468</c:v>
                </c:pt>
                <c:pt idx="1095">
                  <c:v>0.29268136596679689</c:v>
                </c:pt>
                <c:pt idx="1096">
                  <c:v>1.6964289245605468</c:v>
                </c:pt>
                <c:pt idx="1097">
                  <c:v>0.29268136596679689</c:v>
                </c:pt>
                <c:pt idx="1098">
                  <c:v>0.99455514526367184</c:v>
                </c:pt>
                <c:pt idx="1099">
                  <c:v>-0.40919241333007811</c:v>
                </c:pt>
                <c:pt idx="1100">
                  <c:v>-0.40919241333007811</c:v>
                </c:pt>
                <c:pt idx="1101">
                  <c:v>0.29268136596679689</c:v>
                </c:pt>
                <c:pt idx="1102">
                  <c:v>0.29268136596679689</c:v>
                </c:pt>
                <c:pt idx="1103">
                  <c:v>0.99455514526367184</c:v>
                </c:pt>
                <c:pt idx="1104">
                  <c:v>-1.1110661926269532</c:v>
                </c:pt>
                <c:pt idx="1105">
                  <c:v>1.6964289245605468</c:v>
                </c:pt>
                <c:pt idx="1106">
                  <c:v>1.6964289245605468</c:v>
                </c:pt>
                <c:pt idx="1107">
                  <c:v>-0.40919241333007811</c:v>
                </c:pt>
                <c:pt idx="1108">
                  <c:v>2.3983027038574218</c:v>
                </c:pt>
                <c:pt idx="1109">
                  <c:v>1.6964289245605468</c:v>
                </c:pt>
                <c:pt idx="1110">
                  <c:v>-1.1110661926269532</c:v>
                </c:pt>
                <c:pt idx="1111">
                  <c:v>0.29268136596679689</c:v>
                </c:pt>
                <c:pt idx="1112">
                  <c:v>0.99455514526367184</c:v>
                </c:pt>
                <c:pt idx="1113">
                  <c:v>-0.40919241333007811</c:v>
                </c:pt>
                <c:pt idx="1114">
                  <c:v>0.99455514526367184</c:v>
                </c:pt>
                <c:pt idx="1115">
                  <c:v>-0.40919241333007811</c:v>
                </c:pt>
                <c:pt idx="1116">
                  <c:v>1.6964289245605468</c:v>
                </c:pt>
                <c:pt idx="1117">
                  <c:v>0.99455514526367184</c:v>
                </c:pt>
                <c:pt idx="1118">
                  <c:v>-1.1110661926269532</c:v>
                </c:pt>
                <c:pt idx="1119">
                  <c:v>0.99455514526367184</c:v>
                </c:pt>
                <c:pt idx="1120">
                  <c:v>0.99455514526367184</c:v>
                </c:pt>
                <c:pt idx="1121">
                  <c:v>1.6964289245605468</c:v>
                </c:pt>
                <c:pt idx="1122">
                  <c:v>-0.40919241333007811</c:v>
                </c:pt>
                <c:pt idx="1123">
                  <c:v>-1.8129399719238282</c:v>
                </c:pt>
                <c:pt idx="1124">
                  <c:v>1.6964289245605468</c:v>
                </c:pt>
                <c:pt idx="1125">
                  <c:v>-1.8129399719238282</c:v>
                </c:pt>
                <c:pt idx="1126">
                  <c:v>0.99455514526367184</c:v>
                </c:pt>
                <c:pt idx="1127">
                  <c:v>0.99455514526367184</c:v>
                </c:pt>
                <c:pt idx="1128">
                  <c:v>0.99455514526367184</c:v>
                </c:pt>
                <c:pt idx="1129">
                  <c:v>-1.8129399719238282</c:v>
                </c:pt>
                <c:pt idx="1130">
                  <c:v>0.99455514526367184</c:v>
                </c:pt>
                <c:pt idx="1131">
                  <c:v>-0.40919241333007811</c:v>
                </c:pt>
                <c:pt idx="1132">
                  <c:v>0.29268136596679689</c:v>
                </c:pt>
                <c:pt idx="1133">
                  <c:v>0.99455514526367184</c:v>
                </c:pt>
                <c:pt idx="1134">
                  <c:v>0.29268136596679689</c:v>
                </c:pt>
                <c:pt idx="1135">
                  <c:v>-0.40919241333007811</c:v>
                </c:pt>
                <c:pt idx="1136">
                  <c:v>-0.40919241333007811</c:v>
                </c:pt>
                <c:pt idx="1137">
                  <c:v>-0.40919241333007811</c:v>
                </c:pt>
                <c:pt idx="1138">
                  <c:v>2.3983027038574218</c:v>
                </c:pt>
                <c:pt idx="1139">
                  <c:v>0.99455514526367184</c:v>
                </c:pt>
                <c:pt idx="1140">
                  <c:v>-0.40919241333007811</c:v>
                </c:pt>
                <c:pt idx="1141">
                  <c:v>0.99455514526367184</c:v>
                </c:pt>
                <c:pt idx="1142">
                  <c:v>0.99455514526367184</c:v>
                </c:pt>
                <c:pt idx="1143">
                  <c:v>0.29268136596679689</c:v>
                </c:pt>
                <c:pt idx="1144">
                  <c:v>0.99455514526367184</c:v>
                </c:pt>
                <c:pt idx="1145">
                  <c:v>0.29268136596679689</c:v>
                </c:pt>
                <c:pt idx="1146">
                  <c:v>3.1001764831542968</c:v>
                </c:pt>
                <c:pt idx="1147">
                  <c:v>3.1001764831542968</c:v>
                </c:pt>
                <c:pt idx="1148">
                  <c:v>-0.40919241333007811</c:v>
                </c:pt>
                <c:pt idx="1149">
                  <c:v>0.99455514526367184</c:v>
                </c:pt>
                <c:pt idx="1150">
                  <c:v>3.1001764831542968</c:v>
                </c:pt>
                <c:pt idx="1151">
                  <c:v>3.1001764831542968</c:v>
                </c:pt>
                <c:pt idx="1152">
                  <c:v>-0.40919241333007811</c:v>
                </c:pt>
                <c:pt idx="1153">
                  <c:v>0.99455514526367184</c:v>
                </c:pt>
                <c:pt idx="1154">
                  <c:v>-1.1110661926269532</c:v>
                </c:pt>
                <c:pt idx="1155">
                  <c:v>1.6964289245605468</c:v>
                </c:pt>
                <c:pt idx="1156">
                  <c:v>-1.1110661926269532</c:v>
                </c:pt>
                <c:pt idx="1157">
                  <c:v>-0.40919241333007811</c:v>
                </c:pt>
                <c:pt idx="1158">
                  <c:v>-0.40919241333007811</c:v>
                </c:pt>
                <c:pt idx="1159">
                  <c:v>0.29268136596679689</c:v>
                </c:pt>
                <c:pt idx="1160">
                  <c:v>-1.1110661926269532</c:v>
                </c:pt>
                <c:pt idx="1161">
                  <c:v>0.29268136596679689</c:v>
                </c:pt>
                <c:pt idx="1162">
                  <c:v>1.6964289245605468</c:v>
                </c:pt>
                <c:pt idx="1163">
                  <c:v>0.99455514526367184</c:v>
                </c:pt>
                <c:pt idx="1164">
                  <c:v>-0.40919241333007811</c:v>
                </c:pt>
                <c:pt idx="1165">
                  <c:v>0.29268136596679689</c:v>
                </c:pt>
                <c:pt idx="1166">
                  <c:v>0.29268136596679689</c:v>
                </c:pt>
                <c:pt idx="1167">
                  <c:v>0.29268136596679689</c:v>
                </c:pt>
                <c:pt idx="1168">
                  <c:v>1.6964289245605468</c:v>
                </c:pt>
                <c:pt idx="1169">
                  <c:v>0.99455514526367184</c:v>
                </c:pt>
                <c:pt idx="1170">
                  <c:v>-1.1110661926269532</c:v>
                </c:pt>
                <c:pt idx="1171">
                  <c:v>-0.40919241333007811</c:v>
                </c:pt>
                <c:pt idx="1172">
                  <c:v>-1.1110661926269532</c:v>
                </c:pt>
                <c:pt idx="1173">
                  <c:v>0.99455514526367184</c:v>
                </c:pt>
                <c:pt idx="1174">
                  <c:v>2.3983027038574218</c:v>
                </c:pt>
                <c:pt idx="1175">
                  <c:v>0.99455514526367184</c:v>
                </c:pt>
                <c:pt idx="1176">
                  <c:v>0.29268136596679689</c:v>
                </c:pt>
                <c:pt idx="1177">
                  <c:v>-1.1110661926269532</c:v>
                </c:pt>
                <c:pt idx="1178">
                  <c:v>0.29268136596679689</c:v>
                </c:pt>
                <c:pt idx="1179">
                  <c:v>0.29268136596679689</c:v>
                </c:pt>
                <c:pt idx="1180">
                  <c:v>0.29268136596679689</c:v>
                </c:pt>
                <c:pt idx="1181">
                  <c:v>-0.40919241333007811</c:v>
                </c:pt>
                <c:pt idx="1182">
                  <c:v>0.99455514526367184</c:v>
                </c:pt>
                <c:pt idx="1183">
                  <c:v>2.3983027038574218</c:v>
                </c:pt>
                <c:pt idx="1184">
                  <c:v>-1.1110661926269532</c:v>
                </c:pt>
                <c:pt idx="1185">
                  <c:v>0.29268136596679689</c:v>
                </c:pt>
                <c:pt idx="1186">
                  <c:v>0.99455514526367184</c:v>
                </c:pt>
                <c:pt idx="1187">
                  <c:v>0.99455514526367184</c:v>
                </c:pt>
                <c:pt idx="1188">
                  <c:v>0.99455514526367184</c:v>
                </c:pt>
                <c:pt idx="1189">
                  <c:v>0.29268136596679689</c:v>
                </c:pt>
                <c:pt idx="1190">
                  <c:v>0.99455514526367184</c:v>
                </c:pt>
                <c:pt idx="1191">
                  <c:v>0.99455514526367184</c:v>
                </c:pt>
                <c:pt idx="1192">
                  <c:v>-0.40919241333007811</c:v>
                </c:pt>
                <c:pt idx="1193">
                  <c:v>2.3983027038574218</c:v>
                </c:pt>
                <c:pt idx="1194">
                  <c:v>0.29268136596679689</c:v>
                </c:pt>
                <c:pt idx="1195">
                  <c:v>-0.40919241333007811</c:v>
                </c:pt>
                <c:pt idx="1196">
                  <c:v>-0.40919241333007811</c:v>
                </c:pt>
                <c:pt idx="1197">
                  <c:v>-0.40919241333007811</c:v>
                </c:pt>
                <c:pt idx="1198">
                  <c:v>-0.40919241333007811</c:v>
                </c:pt>
                <c:pt idx="1199">
                  <c:v>0.99455514526367184</c:v>
                </c:pt>
                <c:pt idx="1200">
                  <c:v>2.3983027038574218</c:v>
                </c:pt>
                <c:pt idx="1201">
                  <c:v>0.29268136596679689</c:v>
                </c:pt>
                <c:pt idx="1202">
                  <c:v>-0.40919241333007811</c:v>
                </c:pt>
                <c:pt idx="1203">
                  <c:v>3.1001764831542968</c:v>
                </c:pt>
                <c:pt idx="1204">
                  <c:v>0.29268136596679689</c:v>
                </c:pt>
                <c:pt idx="1205">
                  <c:v>-0.40919241333007811</c:v>
                </c:pt>
                <c:pt idx="1206">
                  <c:v>0.99455514526367184</c:v>
                </c:pt>
                <c:pt idx="1207">
                  <c:v>1.6964289245605468</c:v>
                </c:pt>
                <c:pt idx="1208">
                  <c:v>-0.40919241333007811</c:v>
                </c:pt>
                <c:pt idx="1209">
                  <c:v>-0.40919241333007811</c:v>
                </c:pt>
                <c:pt idx="1210">
                  <c:v>0.29268136596679689</c:v>
                </c:pt>
                <c:pt idx="1211">
                  <c:v>2.3983027038574218</c:v>
                </c:pt>
                <c:pt idx="1212">
                  <c:v>0.99455514526367184</c:v>
                </c:pt>
                <c:pt idx="1213">
                  <c:v>0.29268136596679689</c:v>
                </c:pt>
                <c:pt idx="1214">
                  <c:v>0.99455514526367184</c:v>
                </c:pt>
                <c:pt idx="1215">
                  <c:v>0.29268136596679689</c:v>
                </c:pt>
                <c:pt idx="1216">
                  <c:v>0.29268136596679689</c:v>
                </c:pt>
                <c:pt idx="1217">
                  <c:v>0.29268136596679689</c:v>
                </c:pt>
                <c:pt idx="1218">
                  <c:v>0.99455514526367184</c:v>
                </c:pt>
                <c:pt idx="1219">
                  <c:v>0.29268136596679689</c:v>
                </c:pt>
                <c:pt idx="1220">
                  <c:v>0.29268136596679689</c:v>
                </c:pt>
                <c:pt idx="1221">
                  <c:v>0.99455514526367184</c:v>
                </c:pt>
                <c:pt idx="1222">
                  <c:v>0.99455514526367184</c:v>
                </c:pt>
                <c:pt idx="1223">
                  <c:v>0.99455514526367184</c:v>
                </c:pt>
                <c:pt idx="1224">
                  <c:v>0.29268136596679689</c:v>
                </c:pt>
                <c:pt idx="1225">
                  <c:v>-1.1110661926269532</c:v>
                </c:pt>
                <c:pt idx="1226">
                  <c:v>-1.8129399719238282</c:v>
                </c:pt>
                <c:pt idx="1227">
                  <c:v>0.29268136596679689</c:v>
                </c:pt>
                <c:pt idx="1228">
                  <c:v>0.99455514526367184</c:v>
                </c:pt>
                <c:pt idx="1229">
                  <c:v>0.99455514526367184</c:v>
                </c:pt>
                <c:pt idx="1230">
                  <c:v>1.6964289245605468</c:v>
                </c:pt>
                <c:pt idx="1231">
                  <c:v>0.99455514526367184</c:v>
                </c:pt>
                <c:pt idx="1232">
                  <c:v>2.3983027038574218</c:v>
                </c:pt>
                <c:pt idx="1233">
                  <c:v>0.99455514526367184</c:v>
                </c:pt>
                <c:pt idx="1234">
                  <c:v>2.3983027038574218</c:v>
                </c:pt>
                <c:pt idx="1235">
                  <c:v>0.99455514526367184</c:v>
                </c:pt>
                <c:pt idx="1236">
                  <c:v>0.29268136596679689</c:v>
                </c:pt>
                <c:pt idx="1237">
                  <c:v>-0.40919241333007811</c:v>
                </c:pt>
                <c:pt idx="1238">
                  <c:v>-0.40919241333007811</c:v>
                </c:pt>
                <c:pt idx="1239">
                  <c:v>0.99455514526367184</c:v>
                </c:pt>
                <c:pt idx="1240">
                  <c:v>26.963884979248046</c:v>
                </c:pt>
                <c:pt idx="1241">
                  <c:v>46.61635079956055</c:v>
                </c:pt>
                <c:pt idx="1242">
                  <c:v>108.38124337768555</c:v>
                </c:pt>
                <c:pt idx="1243">
                  <c:v>154.70491281127929</c:v>
                </c:pt>
                <c:pt idx="1244">
                  <c:v>182.77986398315429</c:v>
                </c:pt>
                <c:pt idx="1245">
                  <c:v>168.74238839721679</c:v>
                </c:pt>
                <c:pt idx="1246">
                  <c:v>135.75432077026366</c:v>
                </c:pt>
                <c:pt idx="1247">
                  <c:v>92.9400202331543</c:v>
                </c:pt>
                <c:pt idx="1248">
                  <c:v>66.970690399169925</c:v>
                </c:pt>
                <c:pt idx="1249">
                  <c:v>64.163195281982425</c:v>
                </c:pt>
                <c:pt idx="1250">
                  <c:v>79.604418426513675</c:v>
                </c:pt>
                <c:pt idx="1251">
                  <c:v>113.99623361206055</c:v>
                </c:pt>
                <c:pt idx="1252">
                  <c:v>151.89741769409179</c:v>
                </c:pt>
                <c:pt idx="1253">
                  <c:v>179.27049508666991</c:v>
                </c:pt>
                <c:pt idx="1254">
                  <c:v>184.88548532104491</c:v>
                </c:pt>
                <c:pt idx="1255">
                  <c:v>184.18361154174804</c:v>
                </c:pt>
                <c:pt idx="1256">
                  <c:v>179.27049508666991</c:v>
                </c:pt>
                <c:pt idx="1257">
                  <c:v>184.18361154174804</c:v>
                </c:pt>
                <c:pt idx="1258">
                  <c:v>192.60609689331054</c:v>
                </c:pt>
                <c:pt idx="1259">
                  <c:v>208.74919381713866</c:v>
                </c:pt>
                <c:pt idx="1260">
                  <c:v>221.38292184448241</c:v>
                </c:pt>
                <c:pt idx="1261">
                  <c:v>224.19041696166991</c:v>
                </c:pt>
                <c:pt idx="1262">
                  <c:v>219.97917428588866</c:v>
                </c:pt>
                <c:pt idx="1263">
                  <c:v>216.46980538940429</c:v>
                </c:pt>
                <c:pt idx="1264">
                  <c:v>215.76793161010741</c:v>
                </c:pt>
                <c:pt idx="1265">
                  <c:v>224.89229074096679</c:v>
                </c:pt>
                <c:pt idx="1266">
                  <c:v>228.40165963745116</c:v>
                </c:pt>
                <c:pt idx="1267">
                  <c:v>238.92976632690429</c:v>
                </c:pt>
                <c:pt idx="1268">
                  <c:v>267.00474801635744</c:v>
                </c:pt>
                <c:pt idx="1269">
                  <c:v>325.26024118041994</c:v>
                </c:pt>
                <c:pt idx="1270">
                  <c:v>393.34202828979494</c:v>
                </c:pt>
                <c:pt idx="1271">
                  <c:v>427.73381295776369</c:v>
                </c:pt>
                <c:pt idx="1272">
                  <c:v>429.83946481323244</c:v>
                </c:pt>
                <c:pt idx="1273">
                  <c:v>472.65373483276369</c:v>
                </c:pt>
                <c:pt idx="1274">
                  <c:v>625.66221871948244</c:v>
                </c:pt>
                <c:pt idx="1275">
                  <c:v>833.41685739135744</c:v>
                </c:pt>
                <c:pt idx="1276">
                  <c:v>989.23289743041994</c:v>
                </c:pt>
                <c:pt idx="1277">
                  <c:v>989.23289743041994</c:v>
                </c:pt>
                <c:pt idx="1278">
                  <c:v>778.67076364135744</c:v>
                </c:pt>
                <c:pt idx="1279">
                  <c:v>496.51744332885744</c:v>
                </c:pt>
                <c:pt idx="1280">
                  <c:v>320.34715524291994</c:v>
                </c:pt>
                <c:pt idx="1281">
                  <c:v>254.37098947143554</c:v>
                </c:pt>
                <c:pt idx="1282">
                  <c:v>332.98088327026369</c:v>
                </c:pt>
                <c:pt idx="1283">
                  <c:v>472.65373483276369</c:v>
                </c:pt>
                <c:pt idx="1284">
                  <c:v>601.79857125854494</c:v>
                </c:pt>
                <c:pt idx="1285">
                  <c:v>612.32664743041994</c:v>
                </c:pt>
                <c:pt idx="1286">
                  <c:v>547.05235543823244</c:v>
                </c:pt>
                <c:pt idx="1287">
                  <c:v>461.42375436401369</c:v>
                </c:pt>
                <c:pt idx="1288">
                  <c:v>415.80198922729494</c:v>
                </c:pt>
                <c:pt idx="1289">
                  <c:v>434.05070748901369</c:v>
                </c:pt>
                <c:pt idx="1290">
                  <c:v>479.67247262573244</c:v>
                </c:pt>
                <c:pt idx="1291">
                  <c:v>519.67930856323244</c:v>
                </c:pt>
                <c:pt idx="1292">
                  <c:v>502.83433786010744</c:v>
                </c:pt>
                <c:pt idx="1293">
                  <c:v>461.42375436401369</c:v>
                </c:pt>
                <c:pt idx="1294">
                  <c:v>413.69633737182619</c:v>
                </c:pt>
                <c:pt idx="1295">
                  <c:v>382.11204782104494</c:v>
                </c:pt>
                <c:pt idx="1296">
                  <c:v>389.83262887573244</c:v>
                </c:pt>
                <c:pt idx="1297">
                  <c:v>408.78325143432619</c:v>
                </c:pt>
                <c:pt idx="1298">
                  <c:v>427.03196969604494</c:v>
                </c:pt>
                <c:pt idx="1299">
                  <c:v>422.11882272338869</c:v>
                </c:pt>
                <c:pt idx="1300">
                  <c:v>415.10008493041994</c:v>
                </c:pt>
                <c:pt idx="1301">
                  <c:v>402.46635690307619</c:v>
                </c:pt>
                <c:pt idx="1302">
                  <c:v>390.53453317260744</c:v>
                </c:pt>
                <c:pt idx="1303">
                  <c:v>392.64012399291994</c:v>
                </c:pt>
                <c:pt idx="1304">
                  <c:v>392.64012399291994</c:v>
                </c:pt>
                <c:pt idx="1305">
                  <c:v>388.42888131713869</c:v>
                </c:pt>
                <c:pt idx="1306">
                  <c:v>374.39140573120119</c:v>
                </c:pt>
                <c:pt idx="1307">
                  <c:v>365.26707711791994</c:v>
                </c:pt>
                <c:pt idx="1308">
                  <c:v>359.65208688354494</c:v>
                </c:pt>
                <c:pt idx="1309">
                  <c:v>358.24833932495119</c:v>
                </c:pt>
                <c:pt idx="1310">
                  <c:v>365.96892037963869</c:v>
                </c:pt>
                <c:pt idx="1311">
                  <c:v>368.77641549682619</c:v>
                </c:pt>
                <c:pt idx="1312">
                  <c:v>380.70830026245119</c:v>
                </c:pt>
                <c:pt idx="1313">
                  <c:v>392.64012399291994</c:v>
                </c:pt>
                <c:pt idx="1314">
                  <c:v>403.87010446166994</c:v>
                </c:pt>
                <c:pt idx="1315">
                  <c:v>416.50383248901369</c:v>
                </c:pt>
                <c:pt idx="1316">
                  <c:v>423.52257028198244</c:v>
                </c:pt>
                <c:pt idx="1317">
                  <c:v>436.85820260620119</c:v>
                </c:pt>
                <c:pt idx="1318">
                  <c:v>441.06944528198244</c:v>
                </c:pt>
                <c:pt idx="1319">
                  <c:v>454.40501657104494</c:v>
                </c:pt>
                <c:pt idx="1320">
                  <c:v>464.23124948120119</c:v>
                </c:pt>
                <c:pt idx="1321">
                  <c:v>475.46122994995119</c:v>
                </c:pt>
                <c:pt idx="1322">
                  <c:v>490.20060983276369</c:v>
                </c:pt>
                <c:pt idx="1323">
                  <c:v>493.70994821166994</c:v>
                </c:pt>
                <c:pt idx="1324">
                  <c:v>498.62309518432619</c:v>
                </c:pt>
                <c:pt idx="1325">
                  <c:v>498.62309518432619</c:v>
                </c:pt>
                <c:pt idx="1326">
                  <c:v>499.32493844604494</c:v>
                </c:pt>
                <c:pt idx="1327">
                  <c:v>500.02684274291994</c:v>
                </c:pt>
                <c:pt idx="1328">
                  <c:v>497.21934762573244</c:v>
                </c:pt>
                <c:pt idx="1329">
                  <c:v>497.21934762573244</c:v>
                </c:pt>
                <c:pt idx="1330">
                  <c:v>493.70994821166994</c:v>
                </c:pt>
                <c:pt idx="1331">
                  <c:v>491.60435739135744</c:v>
                </c:pt>
                <c:pt idx="1332">
                  <c:v>492.30620065307619</c:v>
                </c:pt>
                <c:pt idx="1333">
                  <c:v>489.49870553588869</c:v>
                </c:pt>
                <c:pt idx="1334">
                  <c:v>489.49870553588869</c:v>
                </c:pt>
                <c:pt idx="1335">
                  <c:v>485.98936715698244</c:v>
                </c:pt>
                <c:pt idx="1336">
                  <c:v>485.98936715698244</c:v>
                </c:pt>
                <c:pt idx="1337">
                  <c:v>482.47996774291994</c:v>
                </c:pt>
                <c:pt idx="1338">
                  <c:v>480.37437692260744</c:v>
                </c:pt>
                <c:pt idx="1339">
                  <c:v>477.56688180541994</c:v>
                </c:pt>
                <c:pt idx="1340">
                  <c:v>471.95189157104494</c:v>
                </c:pt>
                <c:pt idx="1341">
                  <c:v>473.35563912963869</c:v>
                </c:pt>
                <c:pt idx="1342">
                  <c:v>469.14439645385744</c:v>
                </c:pt>
                <c:pt idx="1343">
                  <c:v>469.14439645385744</c:v>
                </c:pt>
                <c:pt idx="1344">
                  <c:v>467.03874459838869</c:v>
                </c:pt>
                <c:pt idx="1345">
                  <c:v>466.33690133666994</c:v>
                </c:pt>
                <c:pt idx="1346">
                  <c:v>465.63499703979494</c:v>
                </c:pt>
                <c:pt idx="1347">
                  <c:v>466.33690133666994</c:v>
                </c:pt>
                <c:pt idx="1348">
                  <c:v>466.33690133666994</c:v>
                </c:pt>
                <c:pt idx="1349">
                  <c:v>463.52940621948244</c:v>
                </c:pt>
                <c:pt idx="1350">
                  <c:v>462.82750192260744</c:v>
                </c:pt>
                <c:pt idx="1351">
                  <c:v>462.12565866088869</c:v>
                </c:pt>
                <c:pt idx="1352">
                  <c:v>462.12565866088869</c:v>
                </c:pt>
                <c:pt idx="1353">
                  <c:v>460.72191110229494</c:v>
                </c:pt>
                <c:pt idx="1354">
                  <c:v>460.02000680541994</c:v>
                </c:pt>
                <c:pt idx="1355">
                  <c:v>463.52940621948244</c:v>
                </c:pt>
                <c:pt idx="1356">
                  <c:v>462.82750192260744</c:v>
                </c:pt>
                <c:pt idx="1357">
                  <c:v>463.52940621948244</c:v>
                </c:pt>
                <c:pt idx="1358">
                  <c:v>462.82750192260744</c:v>
                </c:pt>
                <c:pt idx="1359">
                  <c:v>464.23124948120119</c:v>
                </c:pt>
                <c:pt idx="1360">
                  <c:v>463.52940621948244</c:v>
                </c:pt>
                <c:pt idx="1361">
                  <c:v>464.23124948120119</c:v>
                </c:pt>
                <c:pt idx="1362">
                  <c:v>461.42375436401369</c:v>
                </c:pt>
                <c:pt idx="1363">
                  <c:v>461.42375436401369</c:v>
                </c:pt>
                <c:pt idx="1364">
                  <c:v>463.52940621948244</c:v>
                </c:pt>
                <c:pt idx="1365">
                  <c:v>462.12565866088869</c:v>
                </c:pt>
                <c:pt idx="1366">
                  <c:v>463.52940621948244</c:v>
                </c:pt>
                <c:pt idx="1367">
                  <c:v>462.12565866088869</c:v>
                </c:pt>
                <c:pt idx="1368">
                  <c:v>462.82750192260744</c:v>
                </c:pt>
                <c:pt idx="1369">
                  <c:v>462.82750192260744</c:v>
                </c:pt>
                <c:pt idx="1370">
                  <c:v>462.82750192260744</c:v>
                </c:pt>
                <c:pt idx="1371">
                  <c:v>462.82750192260744</c:v>
                </c:pt>
                <c:pt idx="1372">
                  <c:v>460.72191110229494</c:v>
                </c:pt>
                <c:pt idx="1373">
                  <c:v>458.61625924682619</c:v>
                </c:pt>
                <c:pt idx="1374">
                  <c:v>458.61625924682619</c:v>
                </c:pt>
                <c:pt idx="1375">
                  <c:v>458.61625924682619</c:v>
                </c:pt>
                <c:pt idx="1376">
                  <c:v>457.21251168823244</c:v>
                </c:pt>
                <c:pt idx="1377">
                  <c:v>454.40501657104494</c:v>
                </c:pt>
                <c:pt idx="1378">
                  <c:v>457.21251168823244</c:v>
                </c:pt>
                <c:pt idx="1379">
                  <c:v>454.40501657104494</c:v>
                </c:pt>
                <c:pt idx="1380">
                  <c:v>457.21251168823244</c:v>
                </c:pt>
                <c:pt idx="1381">
                  <c:v>455.10692086791994</c:v>
                </c:pt>
                <c:pt idx="1382">
                  <c:v>454.40501657104494</c:v>
                </c:pt>
                <c:pt idx="1383">
                  <c:v>455.10692086791994</c:v>
                </c:pt>
                <c:pt idx="1384">
                  <c:v>454.40501657104494</c:v>
                </c:pt>
                <c:pt idx="1385">
                  <c:v>455.10692086791994</c:v>
                </c:pt>
                <c:pt idx="1386">
                  <c:v>452.29942575073244</c:v>
                </c:pt>
                <c:pt idx="1387">
                  <c:v>451.59752145385744</c:v>
                </c:pt>
                <c:pt idx="1388">
                  <c:v>451.59752145385744</c:v>
                </c:pt>
                <c:pt idx="1389">
                  <c:v>450.89567819213869</c:v>
                </c:pt>
                <c:pt idx="1390">
                  <c:v>451.59752145385744</c:v>
                </c:pt>
                <c:pt idx="1391">
                  <c:v>450.89567819213869</c:v>
                </c:pt>
                <c:pt idx="1392">
                  <c:v>450.89567819213869</c:v>
                </c:pt>
                <c:pt idx="1393">
                  <c:v>448.79002633666994</c:v>
                </c:pt>
                <c:pt idx="1394">
                  <c:v>448.08818307495119</c:v>
                </c:pt>
                <c:pt idx="1395">
                  <c:v>447.38627877807619</c:v>
                </c:pt>
                <c:pt idx="1396">
                  <c:v>446.68443551635744</c:v>
                </c:pt>
                <c:pt idx="1397">
                  <c:v>445.98253121948244</c:v>
                </c:pt>
                <c:pt idx="1398">
                  <c:v>445.28068795776369</c:v>
                </c:pt>
                <c:pt idx="1399">
                  <c:v>441.77128854370119</c:v>
                </c:pt>
                <c:pt idx="1400">
                  <c:v>443.87694039916994</c:v>
                </c:pt>
                <c:pt idx="1401">
                  <c:v>442.47319284057619</c:v>
                </c:pt>
                <c:pt idx="1402">
                  <c:v>441.77128854370119</c:v>
                </c:pt>
                <c:pt idx="1403">
                  <c:v>438.96379342651369</c:v>
                </c:pt>
                <c:pt idx="1404">
                  <c:v>440.36754098510744</c:v>
                </c:pt>
                <c:pt idx="1405">
                  <c:v>438.26195016479494</c:v>
                </c:pt>
                <c:pt idx="1406">
                  <c:v>440.36754098510744</c:v>
                </c:pt>
                <c:pt idx="1407">
                  <c:v>438.96379342651369</c:v>
                </c:pt>
                <c:pt idx="1408">
                  <c:v>438.96379342651369</c:v>
                </c:pt>
                <c:pt idx="1409">
                  <c:v>436.15629830932619</c:v>
                </c:pt>
                <c:pt idx="1410">
                  <c:v>437.56004586791994</c:v>
                </c:pt>
                <c:pt idx="1411">
                  <c:v>436.15629830932619</c:v>
                </c:pt>
                <c:pt idx="1412">
                  <c:v>436.85820260620119</c:v>
                </c:pt>
                <c:pt idx="1413">
                  <c:v>433.34880319213869</c:v>
                </c:pt>
                <c:pt idx="1414">
                  <c:v>434.05070748901369</c:v>
                </c:pt>
                <c:pt idx="1415">
                  <c:v>434.75255075073244</c:v>
                </c:pt>
                <c:pt idx="1416">
                  <c:v>433.34880319213869</c:v>
                </c:pt>
                <c:pt idx="1417">
                  <c:v>430.54130807495119</c:v>
                </c:pt>
                <c:pt idx="1418">
                  <c:v>431.94505563354494</c:v>
                </c:pt>
                <c:pt idx="1419">
                  <c:v>432.64695993041994</c:v>
                </c:pt>
                <c:pt idx="1420">
                  <c:v>431.94505563354494</c:v>
                </c:pt>
                <c:pt idx="1421">
                  <c:v>431.24321237182619</c:v>
                </c:pt>
                <c:pt idx="1422">
                  <c:v>427.03196969604494</c:v>
                </c:pt>
                <c:pt idx="1423">
                  <c:v>428.43571725463869</c:v>
                </c:pt>
                <c:pt idx="1424">
                  <c:v>429.13756051635744</c:v>
                </c:pt>
                <c:pt idx="1425">
                  <c:v>427.73381295776369</c:v>
                </c:pt>
                <c:pt idx="1426">
                  <c:v>424.22447457885744</c:v>
                </c:pt>
                <c:pt idx="1427">
                  <c:v>425.62822213745119</c:v>
                </c:pt>
                <c:pt idx="1428">
                  <c:v>426.33006539916994</c:v>
                </c:pt>
                <c:pt idx="1429">
                  <c:v>422.11882272338869</c:v>
                </c:pt>
                <c:pt idx="1430">
                  <c:v>423.52257028198244</c:v>
                </c:pt>
                <c:pt idx="1431">
                  <c:v>423.52257028198244</c:v>
                </c:pt>
                <c:pt idx="1432">
                  <c:v>424.22447457885744</c:v>
                </c:pt>
                <c:pt idx="1433">
                  <c:v>424.22447457885744</c:v>
                </c:pt>
                <c:pt idx="1434">
                  <c:v>422.82072702026369</c:v>
                </c:pt>
                <c:pt idx="1435">
                  <c:v>421.41697946166994</c:v>
                </c:pt>
                <c:pt idx="1436">
                  <c:v>424.22447457885744</c:v>
                </c:pt>
                <c:pt idx="1437">
                  <c:v>422.11882272338869</c:v>
                </c:pt>
                <c:pt idx="1438">
                  <c:v>422.11882272338869</c:v>
                </c:pt>
                <c:pt idx="1439">
                  <c:v>423.52257028198244</c:v>
                </c:pt>
                <c:pt idx="1440">
                  <c:v>422.11882272338869</c:v>
                </c:pt>
                <c:pt idx="1441">
                  <c:v>420.71507516479494</c:v>
                </c:pt>
                <c:pt idx="1442">
                  <c:v>422.82072702026369</c:v>
                </c:pt>
                <c:pt idx="1443">
                  <c:v>422.82072702026369</c:v>
                </c:pt>
                <c:pt idx="1444">
                  <c:v>420.71507516479494</c:v>
                </c:pt>
                <c:pt idx="1445">
                  <c:v>422.11882272338869</c:v>
                </c:pt>
                <c:pt idx="1446">
                  <c:v>422.82072702026369</c:v>
                </c:pt>
                <c:pt idx="1447">
                  <c:v>420.01323190307619</c:v>
                </c:pt>
                <c:pt idx="1448">
                  <c:v>421.41697946166994</c:v>
                </c:pt>
                <c:pt idx="1449">
                  <c:v>420.71507516479494</c:v>
                </c:pt>
                <c:pt idx="1450">
                  <c:v>422.82072702026369</c:v>
                </c:pt>
                <c:pt idx="1451">
                  <c:v>421.41697946166994</c:v>
                </c:pt>
                <c:pt idx="1452">
                  <c:v>420.71507516479494</c:v>
                </c:pt>
                <c:pt idx="1453">
                  <c:v>421.41697946166994</c:v>
                </c:pt>
                <c:pt idx="1454">
                  <c:v>420.01323190307619</c:v>
                </c:pt>
                <c:pt idx="1455">
                  <c:v>418.60948434448244</c:v>
                </c:pt>
                <c:pt idx="1456">
                  <c:v>418.60948434448244</c:v>
                </c:pt>
                <c:pt idx="1457">
                  <c:v>419.31132760620119</c:v>
                </c:pt>
                <c:pt idx="1458">
                  <c:v>420.71507516479494</c:v>
                </c:pt>
                <c:pt idx="1459">
                  <c:v>418.60948434448244</c:v>
                </c:pt>
                <c:pt idx="1460">
                  <c:v>417.90758004760744</c:v>
                </c:pt>
                <c:pt idx="1461">
                  <c:v>415.10008493041994</c:v>
                </c:pt>
                <c:pt idx="1462">
                  <c:v>414.39824166870119</c:v>
                </c:pt>
                <c:pt idx="1463">
                  <c:v>417.90758004760744</c:v>
                </c:pt>
                <c:pt idx="1464">
                  <c:v>415.80198922729494</c:v>
                </c:pt>
                <c:pt idx="1465">
                  <c:v>416.50383248901369</c:v>
                </c:pt>
                <c:pt idx="1466">
                  <c:v>415.10008493041994</c:v>
                </c:pt>
                <c:pt idx="1467">
                  <c:v>415.80198922729494</c:v>
                </c:pt>
                <c:pt idx="1468">
                  <c:v>415.10008493041994</c:v>
                </c:pt>
                <c:pt idx="1469">
                  <c:v>414.39824166870119</c:v>
                </c:pt>
                <c:pt idx="1470">
                  <c:v>411.59074655151369</c:v>
                </c:pt>
                <c:pt idx="1471">
                  <c:v>411.59074655151369</c:v>
                </c:pt>
                <c:pt idx="1472">
                  <c:v>411.59074655151369</c:v>
                </c:pt>
                <c:pt idx="1473">
                  <c:v>412.29258981323244</c:v>
                </c:pt>
                <c:pt idx="1474">
                  <c:v>410.88884225463869</c:v>
                </c:pt>
                <c:pt idx="1475">
                  <c:v>410.88884225463869</c:v>
                </c:pt>
                <c:pt idx="1476">
                  <c:v>410.88884225463869</c:v>
                </c:pt>
                <c:pt idx="1477">
                  <c:v>408.78325143432619</c:v>
                </c:pt>
                <c:pt idx="1478">
                  <c:v>410.18699899291994</c:v>
                </c:pt>
                <c:pt idx="1479">
                  <c:v>410.18699899291994</c:v>
                </c:pt>
                <c:pt idx="1480">
                  <c:v>409.48509469604494</c:v>
                </c:pt>
                <c:pt idx="1481">
                  <c:v>409.48509469604494</c:v>
                </c:pt>
                <c:pt idx="1482">
                  <c:v>409.48509469604494</c:v>
                </c:pt>
                <c:pt idx="1483">
                  <c:v>409.48509469604494</c:v>
                </c:pt>
                <c:pt idx="1484">
                  <c:v>409.48509469604494</c:v>
                </c:pt>
                <c:pt idx="1485">
                  <c:v>408.78325143432619</c:v>
                </c:pt>
                <c:pt idx="1486">
                  <c:v>408.78325143432619</c:v>
                </c:pt>
                <c:pt idx="1487">
                  <c:v>408.78325143432619</c:v>
                </c:pt>
                <c:pt idx="1488">
                  <c:v>408.78325143432619</c:v>
                </c:pt>
                <c:pt idx="1489">
                  <c:v>407.37950387573244</c:v>
                </c:pt>
                <c:pt idx="1490">
                  <c:v>410.18699899291994</c:v>
                </c:pt>
                <c:pt idx="1491">
                  <c:v>409.48509469604494</c:v>
                </c:pt>
                <c:pt idx="1492">
                  <c:v>408.08134713745119</c:v>
                </c:pt>
                <c:pt idx="1493">
                  <c:v>408.08134713745119</c:v>
                </c:pt>
                <c:pt idx="1494">
                  <c:v>408.78325143432619</c:v>
                </c:pt>
                <c:pt idx="1495">
                  <c:v>408.08134713745119</c:v>
                </c:pt>
                <c:pt idx="1496">
                  <c:v>406.67759957885744</c:v>
                </c:pt>
                <c:pt idx="1497">
                  <c:v>407.37950387573244</c:v>
                </c:pt>
                <c:pt idx="1498">
                  <c:v>405.97575631713869</c:v>
                </c:pt>
                <c:pt idx="1499">
                  <c:v>406.67759957885744</c:v>
                </c:pt>
                <c:pt idx="1500">
                  <c:v>403.16826119995119</c:v>
                </c:pt>
                <c:pt idx="1501">
                  <c:v>403.87010446166994</c:v>
                </c:pt>
                <c:pt idx="1502">
                  <c:v>401.06260934448244</c:v>
                </c:pt>
                <c:pt idx="1503">
                  <c:v>403.87010446166994</c:v>
                </c:pt>
                <c:pt idx="1504">
                  <c:v>402.46635690307619</c:v>
                </c:pt>
                <c:pt idx="1505">
                  <c:v>403.16826119995119</c:v>
                </c:pt>
                <c:pt idx="1506">
                  <c:v>403.16826119995119</c:v>
                </c:pt>
                <c:pt idx="1507">
                  <c:v>401.06260934448244</c:v>
                </c:pt>
                <c:pt idx="1508">
                  <c:v>399.65886178588869</c:v>
                </c:pt>
                <c:pt idx="1509">
                  <c:v>401.06260934448244</c:v>
                </c:pt>
                <c:pt idx="1510">
                  <c:v>401.06260934448244</c:v>
                </c:pt>
                <c:pt idx="1511">
                  <c:v>402.46635690307619</c:v>
                </c:pt>
                <c:pt idx="1512">
                  <c:v>397.55327096557619</c:v>
                </c:pt>
                <c:pt idx="1513">
                  <c:v>395.44761911010744</c:v>
                </c:pt>
                <c:pt idx="1514">
                  <c:v>394.74577584838869</c:v>
                </c:pt>
                <c:pt idx="1515">
                  <c:v>394.74577584838869</c:v>
                </c:pt>
                <c:pt idx="1516">
                  <c:v>391.93828073120119</c:v>
                </c:pt>
                <c:pt idx="1517">
                  <c:v>396.85136666870119</c:v>
                </c:pt>
                <c:pt idx="1518">
                  <c:v>394.04387155151369</c:v>
                </c:pt>
                <c:pt idx="1519">
                  <c:v>394.74577584838869</c:v>
                </c:pt>
                <c:pt idx="1520">
                  <c:v>394.74577584838869</c:v>
                </c:pt>
                <c:pt idx="1521">
                  <c:v>392.64012399291994</c:v>
                </c:pt>
                <c:pt idx="1522">
                  <c:v>391.23637643432619</c:v>
                </c:pt>
                <c:pt idx="1523">
                  <c:v>394.04387155151369</c:v>
                </c:pt>
                <c:pt idx="1524">
                  <c:v>394.04387155151369</c:v>
                </c:pt>
                <c:pt idx="1525">
                  <c:v>391.23637643432619</c:v>
                </c:pt>
                <c:pt idx="1526">
                  <c:v>392.64012399291994</c:v>
                </c:pt>
                <c:pt idx="1527">
                  <c:v>393.34202828979494</c:v>
                </c:pt>
                <c:pt idx="1528">
                  <c:v>390.53453317260744</c:v>
                </c:pt>
                <c:pt idx="1529">
                  <c:v>389.83262887573244</c:v>
                </c:pt>
                <c:pt idx="1530">
                  <c:v>392.64012399291994</c:v>
                </c:pt>
                <c:pt idx="1531">
                  <c:v>390.53453317260744</c:v>
                </c:pt>
                <c:pt idx="1532">
                  <c:v>391.93828073120119</c:v>
                </c:pt>
                <c:pt idx="1533">
                  <c:v>390.53453317260744</c:v>
                </c:pt>
                <c:pt idx="1534">
                  <c:v>391.93828073120119</c:v>
                </c:pt>
                <c:pt idx="1535">
                  <c:v>391.23637643432619</c:v>
                </c:pt>
                <c:pt idx="1536">
                  <c:v>391.93828073120119</c:v>
                </c:pt>
                <c:pt idx="1537">
                  <c:v>387.72703805541994</c:v>
                </c:pt>
                <c:pt idx="1538">
                  <c:v>391.23637643432619</c:v>
                </c:pt>
                <c:pt idx="1539">
                  <c:v>389.13078561401369</c:v>
                </c:pt>
                <c:pt idx="1540">
                  <c:v>389.83262887573244</c:v>
                </c:pt>
                <c:pt idx="1541">
                  <c:v>386.32329049682619</c:v>
                </c:pt>
                <c:pt idx="1542">
                  <c:v>389.83262887573244</c:v>
                </c:pt>
                <c:pt idx="1543">
                  <c:v>387.02513375854494</c:v>
                </c:pt>
                <c:pt idx="1544">
                  <c:v>387.72703805541994</c:v>
                </c:pt>
                <c:pt idx="1545">
                  <c:v>389.13078561401369</c:v>
                </c:pt>
                <c:pt idx="1546">
                  <c:v>387.72703805541994</c:v>
                </c:pt>
                <c:pt idx="1547">
                  <c:v>384.91954293823244</c:v>
                </c:pt>
                <c:pt idx="1548">
                  <c:v>387.72703805541994</c:v>
                </c:pt>
                <c:pt idx="1549">
                  <c:v>386.32329049682619</c:v>
                </c:pt>
                <c:pt idx="1550">
                  <c:v>387.02513375854494</c:v>
                </c:pt>
                <c:pt idx="1551">
                  <c:v>387.02513375854494</c:v>
                </c:pt>
                <c:pt idx="1552">
                  <c:v>386.32329049682619</c:v>
                </c:pt>
                <c:pt idx="1553">
                  <c:v>386.32329049682619</c:v>
                </c:pt>
                <c:pt idx="1554">
                  <c:v>387.02513375854494</c:v>
                </c:pt>
                <c:pt idx="1555">
                  <c:v>385.62138619995119</c:v>
                </c:pt>
                <c:pt idx="1556">
                  <c:v>387.02513375854494</c:v>
                </c:pt>
                <c:pt idx="1557">
                  <c:v>384.91954293823244</c:v>
                </c:pt>
                <c:pt idx="1558">
                  <c:v>383.51579537963869</c:v>
                </c:pt>
                <c:pt idx="1559">
                  <c:v>381.41014352416994</c:v>
                </c:pt>
                <c:pt idx="1560">
                  <c:v>385.62138619995119</c:v>
                </c:pt>
                <c:pt idx="1561">
                  <c:v>381.41014352416994</c:v>
                </c:pt>
                <c:pt idx="1562">
                  <c:v>383.51579537963869</c:v>
                </c:pt>
                <c:pt idx="1563">
                  <c:v>382.81389108276369</c:v>
                </c:pt>
                <c:pt idx="1564">
                  <c:v>381.41014352416994</c:v>
                </c:pt>
                <c:pt idx="1565">
                  <c:v>382.11204782104494</c:v>
                </c:pt>
                <c:pt idx="1566">
                  <c:v>382.11204782104494</c:v>
                </c:pt>
                <c:pt idx="1567">
                  <c:v>380.70830026245119</c:v>
                </c:pt>
                <c:pt idx="1568">
                  <c:v>380.00639596557619</c:v>
                </c:pt>
                <c:pt idx="1569">
                  <c:v>380.00639596557619</c:v>
                </c:pt>
                <c:pt idx="1570">
                  <c:v>381.41014352416994</c:v>
                </c:pt>
                <c:pt idx="1571">
                  <c:v>378.60264840698244</c:v>
                </c:pt>
                <c:pt idx="1572">
                  <c:v>377.19890084838869</c:v>
                </c:pt>
                <c:pt idx="1573">
                  <c:v>377.19890084838869</c:v>
                </c:pt>
                <c:pt idx="1574">
                  <c:v>378.60264840698244</c:v>
                </c:pt>
                <c:pt idx="1575">
                  <c:v>378.60264840698244</c:v>
                </c:pt>
                <c:pt idx="1576">
                  <c:v>372.98765817260744</c:v>
                </c:pt>
                <c:pt idx="1577">
                  <c:v>373.68956246948244</c:v>
                </c:pt>
                <c:pt idx="1578">
                  <c:v>375.79515328979494</c:v>
                </c:pt>
                <c:pt idx="1579">
                  <c:v>375.09331002807619</c:v>
                </c:pt>
                <c:pt idx="1580">
                  <c:v>373.68956246948244</c:v>
                </c:pt>
                <c:pt idx="1581">
                  <c:v>370.88206735229494</c:v>
                </c:pt>
                <c:pt idx="1582">
                  <c:v>372.98765817260744</c:v>
                </c:pt>
                <c:pt idx="1583">
                  <c:v>371.58391061401369</c:v>
                </c:pt>
                <c:pt idx="1584">
                  <c:v>372.28581491088869</c:v>
                </c:pt>
                <c:pt idx="1585">
                  <c:v>369.47831979370119</c:v>
                </c:pt>
                <c:pt idx="1586">
                  <c:v>370.18016305541994</c:v>
                </c:pt>
                <c:pt idx="1587">
                  <c:v>370.18016305541994</c:v>
                </c:pt>
                <c:pt idx="1588">
                  <c:v>370.88206735229494</c:v>
                </c:pt>
                <c:pt idx="1589">
                  <c:v>369.47831979370119</c:v>
                </c:pt>
                <c:pt idx="1590">
                  <c:v>369.47831979370119</c:v>
                </c:pt>
                <c:pt idx="1591">
                  <c:v>366.67082467651369</c:v>
                </c:pt>
                <c:pt idx="1592">
                  <c:v>367.37266793823244</c:v>
                </c:pt>
                <c:pt idx="1593">
                  <c:v>365.26707711791994</c:v>
                </c:pt>
                <c:pt idx="1594">
                  <c:v>364.56517282104494</c:v>
                </c:pt>
                <c:pt idx="1595">
                  <c:v>365.26707711791994</c:v>
                </c:pt>
                <c:pt idx="1596">
                  <c:v>365.96892037963869</c:v>
                </c:pt>
                <c:pt idx="1597">
                  <c:v>364.56517282104494</c:v>
                </c:pt>
                <c:pt idx="1598">
                  <c:v>363.16142526245119</c:v>
                </c:pt>
                <c:pt idx="1599">
                  <c:v>363.16142526245119</c:v>
                </c:pt>
                <c:pt idx="1600">
                  <c:v>363.16142526245119</c:v>
                </c:pt>
                <c:pt idx="1601">
                  <c:v>363.16142526245119</c:v>
                </c:pt>
                <c:pt idx="1602">
                  <c:v>363.86332955932619</c:v>
                </c:pt>
                <c:pt idx="1603">
                  <c:v>361.05583444213869</c:v>
                </c:pt>
                <c:pt idx="1604">
                  <c:v>363.16142526245119</c:v>
                </c:pt>
                <c:pt idx="1605">
                  <c:v>361.05583444213869</c:v>
                </c:pt>
                <c:pt idx="1606">
                  <c:v>361.75767770385744</c:v>
                </c:pt>
                <c:pt idx="1607">
                  <c:v>361.05583444213869</c:v>
                </c:pt>
                <c:pt idx="1608">
                  <c:v>358.24833932495119</c:v>
                </c:pt>
                <c:pt idx="1609">
                  <c:v>361.05583444213869</c:v>
                </c:pt>
                <c:pt idx="1610">
                  <c:v>358.95018258666994</c:v>
                </c:pt>
                <c:pt idx="1611">
                  <c:v>358.24833932495119</c:v>
                </c:pt>
                <c:pt idx="1612">
                  <c:v>357.54643502807619</c:v>
                </c:pt>
                <c:pt idx="1613">
                  <c:v>357.54643502807619</c:v>
                </c:pt>
                <c:pt idx="1614">
                  <c:v>356.84459176635744</c:v>
                </c:pt>
                <c:pt idx="1615">
                  <c:v>355.44084420776369</c:v>
                </c:pt>
                <c:pt idx="1616">
                  <c:v>356.14268746948244</c:v>
                </c:pt>
                <c:pt idx="1617">
                  <c:v>352.63334909057619</c:v>
                </c:pt>
                <c:pt idx="1618">
                  <c:v>354.03709664916994</c:v>
                </c:pt>
                <c:pt idx="1619">
                  <c:v>353.33519235229494</c:v>
                </c:pt>
                <c:pt idx="1620">
                  <c:v>352.63334909057619</c:v>
                </c:pt>
                <c:pt idx="1621">
                  <c:v>351.93144479370119</c:v>
                </c:pt>
                <c:pt idx="1622">
                  <c:v>350.52769723510744</c:v>
                </c:pt>
                <c:pt idx="1623">
                  <c:v>351.93144479370119</c:v>
                </c:pt>
                <c:pt idx="1624">
                  <c:v>348.42210641479494</c:v>
                </c:pt>
                <c:pt idx="1625">
                  <c:v>348.42210641479494</c:v>
                </c:pt>
                <c:pt idx="1626">
                  <c:v>348.42210641479494</c:v>
                </c:pt>
                <c:pt idx="1627">
                  <c:v>346.31645455932619</c:v>
                </c:pt>
                <c:pt idx="1628">
                  <c:v>344.91270700073244</c:v>
                </c:pt>
                <c:pt idx="1629">
                  <c:v>342.10521188354494</c:v>
                </c:pt>
                <c:pt idx="1630">
                  <c:v>344.21086373901369</c:v>
                </c:pt>
                <c:pt idx="1631">
                  <c:v>343.50895944213869</c:v>
                </c:pt>
                <c:pt idx="1632">
                  <c:v>340.70146432495119</c:v>
                </c:pt>
                <c:pt idx="1633">
                  <c:v>339.99962106323244</c:v>
                </c:pt>
                <c:pt idx="1634">
                  <c:v>340.70146432495119</c:v>
                </c:pt>
                <c:pt idx="1635">
                  <c:v>338.59587350463869</c:v>
                </c:pt>
                <c:pt idx="1636">
                  <c:v>339.99962106323244</c:v>
                </c:pt>
                <c:pt idx="1637">
                  <c:v>337.89396920776369</c:v>
                </c:pt>
                <c:pt idx="1638">
                  <c:v>338.59587350463869</c:v>
                </c:pt>
                <c:pt idx="1639">
                  <c:v>337.19212594604494</c:v>
                </c:pt>
                <c:pt idx="1640">
                  <c:v>335.08647409057619</c:v>
                </c:pt>
                <c:pt idx="1641">
                  <c:v>334.38463082885744</c:v>
                </c:pt>
                <c:pt idx="1642">
                  <c:v>334.38463082885744</c:v>
                </c:pt>
                <c:pt idx="1643">
                  <c:v>332.98088327026369</c:v>
                </c:pt>
                <c:pt idx="1644">
                  <c:v>332.27897897338869</c:v>
                </c:pt>
                <c:pt idx="1645">
                  <c:v>332.27897897338869</c:v>
                </c:pt>
                <c:pt idx="1646">
                  <c:v>332.27897897338869</c:v>
                </c:pt>
                <c:pt idx="1647">
                  <c:v>331.57713571166994</c:v>
                </c:pt>
                <c:pt idx="1648">
                  <c:v>328.76964059448244</c:v>
                </c:pt>
                <c:pt idx="1649">
                  <c:v>328.06773629760744</c:v>
                </c:pt>
                <c:pt idx="1650">
                  <c:v>330.17338815307619</c:v>
                </c:pt>
                <c:pt idx="1651">
                  <c:v>330.87523141479494</c:v>
                </c:pt>
                <c:pt idx="1652">
                  <c:v>328.76964059448244</c:v>
                </c:pt>
                <c:pt idx="1653">
                  <c:v>326.66398873901369</c:v>
                </c:pt>
                <c:pt idx="1654">
                  <c:v>325.96214547729494</c:v>
                </c:pt>
                <c:pt idx="1655">
                  <c:v>327.36589303588869</c:v>
                </c:pt>
                <c:pt idx="1656">
                  <c:v>325.26024118041994</c:v>
                </c:pt>
                <c:pt idx="1657">
                  <c:v>325.96214547729494</c:v>
                </c:pt>
                <c:pt idx="1658">
                  <c:v>324.55839791870119</c:v>
                </c:pt>
                <c:pt idx="1659">
                  <c:v>322.45274606323244</c:v>
                </c:pt>
                <c:pt idx="1660">
                  <c:v>323.15465036010744</c:v>
                </c:pt>
                <c:pt idx="1661">
                  <c:v>323.85649362182619</c:v>
                </c:pt>
                <c:pt idx="1662">
                  <c:v>318.94340768432619</c:v>
                </c:pt>
                <c:pt idx="1663">
                  <c:v>321.04899850463869</c:v>
                </c:pt>
                <c:pt idx="1664">
                  <c:v>322.45274606323244</c:v>
                </c:pt>
                <c:pt idx="1665">
                  <c:v>321.04899850463869</c:v>
                </c:pt>
                <c:pt idx="1666">
                  <c:v>321.04899850463869</c:v>
                </c:pt>
                <c:pt idx="1667">
                  <c:v>318.94340768432619</c:v>
                </c:pt>
                <c:pt idx="1668">
                  <c:v>318.24150338745119</c:v>
                </c:pt>
                <c:pt idx="1669">
                  <c:v>316.13591256713869</c:v>
                </c:pt>
                <c:pt idx="1670">
                  <c:v>317.53966012573244</c:v>
                </c:pt>
                <c:pt idx="1671">
                  <c:v>316.83775582885744</c:v>
                </c:pt>
                <c:pt idx="1672">
                  <c:v>314.03026071166994</c:v>
                </c:pt>
                <c:pt idx="1673">
                  <c:v>316.83775582885744</c:v>
                </c:pt>
                <c:pt idx="1674">
                  <c:v>315.43400827026369</c:v>
                </c:pt>
                <c:pt idx="1675">
                  <c:v>312.62651315307619</c:v>
                </c:pt>
                <c:pt idx="1676">
                  <c:v>314.03026071166994</c:v>
                </c:pt>
                <c:pt idx="1677">
                  <c:v>311.92466989135744</c:v>
                </c:pt>
                <c:pt idx="1678">
                  <c:v>311.22276559448244</c:v>
                </c:pt>
                <c:pt idx="1679">
                  <c:v>310.52092233276369</c:v>
                </c:pt>
                <c:pt idx="1680">
                  <c:v>308.41527047729494</c:v>
                </c:pt>
                <c:pt idx="1681">
                  <c:v>309.81901803588869</c:v>
                </c:pt>
                <c:pt idx="1682">
                  <c:v>309.81901803588869</c:v>
                </c:pt>
                <c:pt idx="1683">
                  <c:v>307.01152291870119</c:v>
                </c:pt>
                <c:pt idx="1684">
                  <c:v>309.11717477416994</c:v>
                </c:pt>
                <c:pt idx="1685">
                  <c:v>306.30967965698244</c:v>
                </c:pt>
                <c:pt idx="1686">
                  <c:v>305.60777536010744</c:v>
                </c:pt>
                <c:pt idx="1687">
                  <c:v>304.20402780151369</c:v>
                </c:pt>
                <c:pt idx="1688">
                  <c:v>304.90593209838869</c:v>
                </c:pt>
                <c:pt idx="1689">
                  <c:v>303.50218453979494</c:v>
                </c:pt>
                <c:pt idx="1690">
                  <c:v>303.50218453979494</c:v>
                </c:pt>
                <c:pt idx="1691">
                  <c:v>304.90593209838869</c:v>
                </c:pt>
                <c:pt idx="1692">
                  <c:v>299.99278512573244</c:v>
                </c:pt>
                <c:pt idx="1693">
                  <c:v>302.09843698120119</c:v>
                </c:pt>
                <c:pt idx="1694">
                  <c:v>301.39653268432619</c:v>
                </c:pt>
                <c:pt idx="1695">
                  <c:v>300.69468942260744</c:v>
                </c:pt>
                <c:pt idx="1696">
                  <c:v>298.58903756713869</c:v>
                </c:pt>
                <c:pt idx="1697">
                  <c:v>299.99278512573244</c:v>
                </c:pt>
                <c:pt idx="1698">
                  <c:v>297.88719430541994</c:v>
                </c:pt>
                <c:pt idx="1699">
                  <c:v>301.39653268432619</c:v>
                </c:pt>
                <c:pt idx="1700">
                  <c:v>297.18529000854494</c:v>
                </c:pt>
                <c:pt idx="1701">
                  <c:v>297.88719430541994</c:v>
                </c:pt>
                <c:pt idx="1702">
                  <c:v>297.88719430541994</c:v>
                </c:pt>
                <c:pt idx="1703">
                  <c:v>297.18529000854494</c:v>
                </c:pt>
                <c:pt idx="1704">
                  <c:v>299.29094186401369</c:v>
                </c:pt>
                <c:pt idx="1705">
                  <c:v>297.18529000854494</c:v>
                </c:pt>
                <c:pt idx="1706">
                  <c:v>295.78154244995119</c:v>
                </c:pt>
                <c:pt idx="1707">
                  <c:v>296.48344674682619</c:v>
                </c:pt>
                <c:pt idx="1708">
                  <c:v>293.67595162963869</c:v>
                </c:pt>
                <c:pt idx="1709">
                  <c:v>294.37779489135744</c:v>
                </c:pt>
                <c:pt idx="1710">
                  <c:v>294.37779489135744</c:v>
                </c:pt>
                <c:pt idx="1711">
                  <c:v>293.67595162963869</c:v>
                </c:pt>
                <c:pt idx="1712">
                  <c:v>292.97404733276369</c:v>
                </c:pt>
                <c:pt idx="1713">
                  <c:v>289.46470895385744</c:v>
                </c:pt>
                <c:pt idx="1714">
                  <c:v>292.27220407104494</c:v>
                </c:pt>
                <c:pt idx="1715">
                  <c:v>291.57029977416994</c:v>
                </c:pt>
                <c:pt idx="1716">
                  <c:v>291.57029977416994</c:v>
                </c:pt>
                <c:pt idx="1717">
                  <c:v>291.57029977416994</c:v>
                </c:pt>
                <c:pt idx="1718">
                  <c:v>289.46470895385744</c:v>
                </c:pt>
                <c:pt idx="1719">
                  <c:v>289.46470895385744</c:v>
                </c:pt>
                <c:pt idx="1720">
                  <c:v>288.76280465698244</c:v>
                </c:pt>
                <c:pt idx="1721">
                  <c:v>288.06096139526369</c:v>
                </c:pt>
                <c:pt idx="1722">
                  <c:v>287.35905709838869</c:v>
                </c:pt>
                <c:pt idx="1723">
                  <c:v>285.95530953979494</c:v>
                </c:pt>
                <c:pt idx="1724">
                  <c:v>286.65721383666994</c:v>
                </c:pt>
                <c:pt idx="1725">
                  <c:v>288.06096139526369</c:v>
                </c:pt>
                <c:pt idx="1726">
                  <c:v>285.25346627807619</c:v>
                </c:pt>
                <c:pt idx="1727">
                  <c:v>285.95530953979494</c:v>
                </c:pt>
                <c:pt idx="1728">
                  <c:v>285.25346627807619</c:v>
                </c:pt>
                <c:pt idx="1729">
                  <c:v>282.44597116088869</c:v>
                </c:pt>
                <c:pt idx="1730">
                  <c:v>283.14781442260744</c:v>
                </c:pt>
                <c:pt idx="1731">
                  <c:v>282.44597116088869</c:v>
                </c:pt>
                <c:pt idx="1732">
                  <c:v>281.74406686401369</c:v>
                </c:pt>
                <c:pt idx="1733">
                  <c:v>281.04222360229494</c:v>
                </c:pt>
                <c:pt idx="1734">
                  <c:v>279.63847604370119</c:v>
                </c:pt>
                <c:pt idx="1735">
                  <c:v>281.74406686401369</c:v>
                </c:pt>
                <c:pt idx="1736">
                  <c:v>281.04222360229494</c:v>
                </c:pt>
                <c:pt idx="1737">
                  <c:v>278.23472848510744</c:v>
                </c:pt>
                <c:pt idx="1738">
                  <c:v>278.93657174682619</c:v>
                </c:pt>
                <c:pt idx="1739">
                  <c:v>276.83098092651369</c:v>
                </c:pt>
                <c:pt idx="1740">
                  <c:v>275.42723336791994</c:v>
                </c:pt>
                <c:pt idx="1741">
                  <c:v>277.53282418823244</c:v>
                </c:pt>
                <c:pt idx="1742">
                  <c:v>276.12907662963869</c:v>
                </c:pt>
                <c:pt idx="1743">
                  <c:v>274.72532907104494</c:v>
                </c:pt>
                <c:pt idx="1744">
                  <c:v>276.12907662963869</c:v>
                </c:pt>
                <c:pt idx="1745">
                  <c:v>274.72532907104494</c:v>
                </c:pt>
                <c:pt idx="1746">
                  <c:v>271.21599069213869</c:v>
                </c:pt>
                <c:pt idx="1747">
                  <c:v>273.32158151245119</c:v>
                </c:pt>
                <c:pt idx="1748">
                  <c:v>274.02348580932619</c:v>
                </c:pt>
                <c:pt idx="1749">
                  <c:v>274.02348580932619</c:v>
                </c:pt>
                <c:pt idx="1750">
                  <c:v>271.21599069213869</c:v>
                </c:pt>
                <c:pt idx="1751">
                  <c:v>272.61973825073244</c:v>
                </c:pt>
                <c:pt idx="1752">
                  <c:v>271.91783395385744</c:v>
                </c:pt>
                <c:pt idx="1753">
                  <c:v>270.51408639526369</c:v>
                </c:pt>
                <c:pt idx="1754">
                  <c:v>270.51408639526369</c:v>
                </c:pt>
                <c:pt idx="1755">
                  <c:v>270.51408639526369</c:v>
                </c:pt>
                <c:pt idx="1756">
                  <c:v>270.51408639526369</c:v>
                </c:pt>
                <c:pt idx="1757">
                  <c:v>268.40849557495119</c:v>
                </c:pt>
                <c:pt idx="1758">
                  <c:v>268.40849557495119</c:v>
                </c:pt>
                <c:pt idx="1759">
                  <c:v>267.00474801635744</c:v>
                </c:pt>
                <c:pt idx="1760">
                  <c:v>269.11033883666994</c:v>
                </c:pt>
                <c:pt idx="1761">
                  <c:v>267.70659127807619</c:v>
                </c:pt>
                <c:pt idx="1762">
                  <c:v>269.11033883666994</c:v>
                </c:pt>
                <c:pt idx="1763">
                  <c:v>269.11033883666994</c:v>
                </c:pt>
                <c:pt idx="1764">
                  <c:v>267.00474801635744</c:v>
                </c:pt>
                <c:pt idx="1765">
                  <c:v>267.00474801635744</c:v>
                </c:pt>
                <c:pt idx="1766">
                  <c:v>267.70659127807619</c:v>
                </c:pt>
                <c:pt idx="1767">
                  <c:v>265.60100045776369</c:v>
                </c:pt>
                <c:pt idx="1768">
                  <c:v>266.30284371948244</c:v>
                </c:pt>
                <c:pt idx="1769">
                  <c:v>267.00474801635744</c:v>
                </c:pt>
                <c:pt idx="1770">
                  <c:v>265.60100045776369</c:v>
                </c:pt>
                <c:pt idx="1771">
                  <c:v>265.60100045776369</c:v>
                </c:pt>
                <c:pt idx="1772">
                  <c:v>264.89909616088869</c:v>
                </c:pt>
                <c:pt idx="1773">
                  <c:v>262.09160104370119</c:v>
                </c:pt>
                <c:pt idx="1774">
                  <c:v>264.19725289916994</c:v>
                </c:pt>
                <c:pt idx="1775">
                  <c:v>263.49534860229494</c:v>
                </c:pt>
                <c:pt idx="1776">
                  <c:v>263.49534860229494</c:v>
                </c:pt>
                <c:pt idx="1777">
                  <c:v>264.89909616088869</c:v>
                </c:pt>
                <c:pt idx="1778">
                  <c:v>262.09160104370119</c:v>
                </c:pt>
                <c:pt idx="1779">
                  <c:v>261.38975778198244</c:v>
                </c:pt>
                <c:pt idx="1780">
                  <c:v>260.68785348510744</c:v>
                </c:pt>
                <c:pt idx="1781">
                  <c:v>260.68785348510744</c:v>
                </c:pt>
                <c:pt idx="1782">
                  <c:v>259.28410592651369</c:v>
                </c:pt>
                <c:pt idx="1783">
                  <c:v>259.98601022338869</c:v>
                </c:pt>
                <c:pt idx="1784">
                  <c:v>258.58226266479494</c:v>
                </c:pt>
                <c:pt idx="1785">
                  <c:v>257.88035836791994</c:v>
                </c:pt>
                <c:pt idx="1786">
                  <c:v>257.17851510620119</c:v>
                </c:pt>
                <c:pt idx="1787">
                  <c:v>256.47661080932619</c:v>
                </c:pt>
                <c:pt idx="1788">
                  <c:v>259.98601022338869</c:v>
                </c:pt>
                <c:pt idx="1789">
                  <c:v>256.47661080932619</c:v>
                </c:pt>
                <c:pt idx="1790">
                  <c:v>257.17851510620119</c:v>
                </c:pt>
                <c:pt idx="1791">
                  <c:v>257.17851510620119</c:v>
                </c:pt>
                <c:pt idx="1792">
                  <c:v>257.17851510620119</c:v>
                </c:pt>
                <c:pt idx="1793">
                  <c:v>257.17851510620119</c:v>
                </c:pt>
                <c:pt idx="1794">
                  <c:v>254.37098947143554</c:v>
                </c:pt>
                <c:pt idx="1795">
                  <c:v>255.07286325073241</c:v>
                </c:pt>
                <c:pt idx="1796">
                  <c:v>256.47661080932619</c:v>
                </c:pt>
                <c:pt idx="1797">
                  <c:v>252.96724191284179</c:v>
                </c:pt>
                <c:pt idx="1798">
                  <c:v>253.66911569213866</c:v>
                </c:pt>
                <c:pt idx="1799">
                  <c:v>255.77476754760741</c:v>
                </c:pt>
                <c:pt idx="1800">
                  <c:v>253.66911569213866</c:v>
                </c:pt>
                <c:pt idx="1801">
                  <c:v>252.26536813354491</c:v>
                </c:pt>
                <c:pt idx="1802">
                  <c:v>252.96724191284179</c:v>
                </c:pt>
                <c:pt idx="1803">
                  <c:v>253.66911569213866</c:v>
                </c:pt>
                <c:pt idx="1804">
                  <c:v>251.56349435424804</c:v>
                </c:pt>
                <c:pt idx="1805">
                  <c:v>250.86162057495116</c:v>
                </c:pt>
                <c:pt idx="1806">
                  <c:v>251.56349435424804</c:v>
                </c:pt>
                <c:pt idx="1807">
                  <c:v>250.86162057495116</c:v>
                </c:pt>
                <c:pt idx="1808">
                  <c:v>250.15974679565429</c:v>
                </c:pt>
                <c:pt idx="1809">
                  <c:v>250.86162057495116</c:v>
                </c:pt>
                <c:pt idx="1810">
                  <c:v>248.75599923706054</c:v>
                </c:pt>
                <c:pt idx="1811">
                  <c:v>248.75599923706054</c:v>
                </c:pt>
                <c:pt idx="1812">
                  <c:v>250.15974679565429</c:v>
                </c:pt>
                <c:pt idx="1813">
                  <c:v>246.65037789916991</c:v>
                </c:pt>
                <c:pt idx="1814">
                  <c:v>248.05412545776366</c:v>
                </c:pt>
                <c:pt idx="1815">
                  <c:v>248.75599923706054</c:v>
                </c:pt>
                <c:pt idx="1816">
                  <c:v>246.65037789916991</c:v>
                </c:pt>
                <c:pt idx="1817">
                  <c:v>248.05412545776366</c:v>
                </c:pt>
                <c:pt idx="1818">
                  <c:v>247.35225167846679</c:v>
                </c:pt>
                <c:pt idx="1819">
                  <c:v>247.35225167846679</c:v>
                </c:pt>
                <c:pt idx="1820">
                  <c:v>247.35225167846679</c:v>
                </c:pt>
                <c:pt idx="1821">
                  <c:v>246.65037789916991</c:v>
                </c:pt>
                <c:pt idx="1822">
                  <c:v>247.35225167846679</c:v>
                </c:pt>
                <c:pt idx="1823">
                  <c:v>246.65037789916991</c:v>
                </c:pt>
                <c:pt idx="1824">
                  <c:v>247.35225167846679</c:v>
                </c:pt>
                <c:pt idx="1825">
                  <c:v>243.84288278198241</c:v>
                </c:pt>
                <c:pt idx="1826">
                  <c:v>246.65037789916991</c:v>
                </c:pt>
                <c:pt idx="1827">
                  <c:v>246.65037789916991</c:v>
                </c:pt>
                <c:pt idx="1828">
                  <c:v>245.24663034057616</c:v>
                </c:pt>
                <c:pt idx="1829">
                  <c:v>245.24663034057616</c:v>
                </c:pt>
                <c:pt idx="1830">
                  <c:v>244.54475656127929</c:v>
                </c:pt>
                <c:pt idx="1831">
                  <c:v>245.24663034057616</c:v>
                </c:pt>
                <c:pt idx="1832">
                  <c:v>245.24663034057616</c:v>
                </c:pt>
                <c:pt idx="1833">
                  <c:v>245.24663034057616</c:v>
                </c:pt>
                <c:pt idx="1834">
                  <c:v>244.54475656127929</c:v>
                </c:pt>
                <c:pt idx="1835">
                  <c:v>245.24663034057616</c:v>
                </c:pt>
                <c:pt idx="1836">
                  <c:v>242.43913522338866</c:v>
                </c:pt>
                <c:pt idx="1837">
                  <c:v>243.14100900268554</c:v>
                </c:pt>
                <c:pt idx="1838">
                  <c:v>243.14100900268554</c:v>
                </c:pt>
                <c:pt idx="1839">
                  <c:v>241.73726144409179</c:v>
                </c:pt>
                <c:pt idx="1840">
                  <c:v>243.14100900268554</c:v>
                </c:pt>
                <c:pt idx="1841">
                  <c:v>243.14100900268554</c:v>
                </c:pt>
                <c:pt idx="1842">
                  <c:v>243.14100900268554</c:v>
                </c:pt>
                <c:pt idx="1843">
                  <c:v>241.73726144409179</c:v>
                </c:pt>
                <c:pt idx="1844">
                  <c:v>241.73726144409179</c:v>
                </c:pt>
                <c:pt idx="1845">
                  <c:v>240.33351388549804</c:v>
                </c:pt>
                <c:pt idx="1846">
                  <c:v>240.33351388549804</c:v>
                </c:pt>
                <c:pt idx="1847">
                  <c:v>240.33351388549804</c:v>
                </c:pt>
                <c:pt idx="1848">
                  <c:v>240.33351388549804</c:v>
                </c:pt>
                <c:pt idx="1849">
                  <c:v>239.63164010620116</c:v>
                </c:pt>
                <c:pt idx="1850">
                  <c:v>239.63164010620116</c:v>
                </c:pt>
                <c:pt idx="1851">
                  <c:v>238.92976632690429</c:v>
                </c:pt>
                <c:pt idx="1852">
                  <c:v>237.52601876831054</c:v>
                </c:pt>
                <c:pt idx="1853">
                  <c:v>238.92976632690429</c:v>
                </c:pt>
                <c:pt idx="1854">
                  <c:v>237.52601876831054</c:v>
                </c:pt>
                <c:pt idx="1855">
                  <c:v>235.42039743041991</c:v>
                </c:pt>
                <c:pt idx="1856">
                  <c:v>239.63164010620116</c:v>
                </c:pt>
                <c:pt idx="1857">
                  <c:v>236.82414498901366</c:v>
                </c:pt>
                <c:pt idx="1858">
                  <c:v>235.42039743041991</c:v>
                </c:pt>
                <c:pt idx="1859">
                  <c:v>236.12227120971679</c:v>
                </c:pt>
                <c:pt idx="1860">
                  <c:v>236.12227120971679</c:v>
                </c:pt>
                <c:pt idx="1861">
                  <c:v>232.61290231323241</c:v>
                </c:pt>
                <c:pt idx="1862">
                  <c:v>235.42039743041991</c:v>
                </c:pt>
                <c:pt idx="1863">
                  <c:v>234.71852365112304</c:v>
                </c:pt>
                <c:pt idx="1864">
                  <c:v>231.20915475463866</c:v>
                </c:pt>
                <c:pt idx="1865">
                  <c:v>234.01664987182616</c:v>
                </c:pt>
                <c:pt idx="1866">
                  <c:v>233.31477609252929</c:v>
                </c:pt>
                <c:pt idx="1867">
                  <c:v>231.91102853393554</c:v>
                </c:pt>
                <c:pt idx="1868">
                  <c:v>232.61290231323241</c:v>
                </c:pt>
                <c:pt idx="1869">
                  <c:v>230.50728097534179</c:v>
                </c:pt>
                <c:pt idx="1870">
                  <c:v>231.91102853393554</c:v>
                </c:pt>
                <c:pt idx="1871">
                  <c:v>230.50728097534179</c:v>
                </c:pt>
                <c:pt idx="1872">
                  <c:v>231.20915475463866</c:v>
                </c:pt>
                <c:pt idx="1873">
                  <c:v>229.10353341674804</c:v>
                </c:pt>
                <c:pt idx="1874">
                  <c:v>229.80540719604491</c:v>
                </c:pt>
                <c:pt idx="1875">
                  <c:v>228.40165963745116</c:v>
                </c:pt>
                <c:pt idx="1876">
                  <c:v>231.20915475463866</c:v>
                </c:pt>
                <c:pt idx="1877">
                  <c:v>229.10353341674804</c:v>
                </c:pt>
                <c:pt idx="1878">
                  <c:v>226.99791207885741</c:v>
                </c:pt>
                <c:pt idx="1879">
                  <c:v>227.69978585815429</c:v>
                </c:pt>
                <c:pt idx="1880">
                  <c:v>228.40165963745116</c:v>
                </c:pt>
                <c:pt idx="1881">
                  <c:v>225.59416452026366</c:v>
                </c:pt>
                <c:pt idx="1882">
                  <c:v>225.59416452026366</c:v>
                </c:pt>
                <c:pt idx="1883">
                  <c:v>225.59416452026366</c:v>
                </c:pt>
                <c:pt idx="1884">
                  <c:v>225.59416452026366</c:v>
                </c:pt>
                <c:pt idx="1885">
                  <c:v>226.29603829956054</c:v>
                </c:pt>
                <c:pt idx="1886">
                  <c:v>224.19041696166991</c:v>
                </c:pt>
                <c:pt idx="1887">
                  <c:v>225.59416452026366</c:v>
                </c:pt>
                <c:pt idx="1888">
                  <c:v>224.19041696166991</c:v>
                </c:pt>
                <c:pt idx="1889">
                  <c:v>224.89229074096679</c:v>
                </c:pt>
                <c:pt idx="1890">
                  <c:v>223.48854318237304</c:v>
                </c:pt>
                <c:pt idx="1891">
                  <c:v>221.38292184448241</c:v>
                </c:pt>
                <c:pt idx="1892">
                  <c:v>222.08479562377929</c:v>
                </c:pt>
                <c:pt idx="1893">
                  <c:v>224.19041696166991</c:v>
                </c:pt>
                <c:pt idx="1894">
                  <c:v>221.38292184448241</c:v>
                </c:pt>
                <c:pt idx="1895">
                  <c:v>219.97917428588866</c:v>
                </c:pt>
                <c:pt idx="1896">
                  <c:v>218.57542672729491</c:v>
                </c:pt>
                <c:pt idx="1897">
                  <c:v>221.38292184448241</c:v>
                </c:pt>
                <c:pt idx="1898">
                  <c:v>219.97917428588866</c:v>
                </c:pt>
                <c:pt idx="1899">
                  <c:v>221.38292184448241</c:v>
                </c:pt>
                <c:pt idx="1900">
                  <c:v>218.57542672729491</c:v>
                </c:pt>
                <c:pt idx="1901">
                  <c:v>217.17167916870116</c:v>
                </c:pt>
                <c:pt idx="1902">
                  <c:v>217.17167916870116</c:v>
                </c:pt>
                <c:pt idx="1903">
                  <c:v>219.27730050659179</c:v>
                </c:pt>
                <c:pt idx="1904">
                  <c:v>215.76793161010741</c:v>
                </c:pt>
                <c:pt idx="1905">
                  <c:v>217.17167916870116</c:v>
                </c:pt>
                <c:pt idx="1906">
                  <c:v>217.17167916870116</c:v>
                </c:pt>
                <c:pt idx="1907">
                  <c:v>215.06605783081054</c:v>
                </c:pt>
                <c:pt idx="1908">
                  <c:v>215.06605783081054</c:v>
                </c:pt>
                <c:pt idx="1909">
                  <c:v>214.36418405151366</c:v>
                </c:pt>
                <c:pt idx="1910">
                  <c:v>215.06605783081054</c:v>
                </c:pt>
                <c:pt idx="1911">
                  <c:v>213.66231027221679</c:v>
                </c:pt>
                <c:pt idx="1912">
                  <c:v>214.36418405151366</c:v>
                </c:pt>
                <c:pt idx="1913">
                  <c:v>215.06605783081054</c:v>
                </c:pt>
                <c:pt idx="1914">
                  <c:v>213.66231027221679</c:v>
                </c:pt>
                <c:pt idx="1915">
                  <c:v>212.25856271362304</c:v>
                </c:pt>
                <c:pt idx="1916">
                  <c:v>210.85481515502929</c:v>
                </c:pt>
                <c:pt idx="1917">
                  <c:v>210.15294137573241</c:v>
                </c:pt>
                <c:pt idx="1918">
                  <c:v>210.85481515502929</c:v>
                </c:pt>
                <c:pt idx="1919">
                  <c:v>211.55668893432616</c:v>
                </c:pt>
                <c:pt idx="1920">
                  <c:v>210.85481515502929</c:v>
                </c:pt>
                <c:pt idx="1921">
                  <c:v>210.15294137573241</c:v>
                </c:pt>
                <c:pt idx="1922">
                  <c:v>210.15294137573241</c:v>
                </c:pt>
                <c:pt idx="1923">
                  <c:v>210.15294137573241</c:v>
                </c:pt>
                <c:pt idx="1924">
                  <c:v>207.34544625854491</c:v>
                </c:pt>
                <c:pt idx="1925">
                  <c:v>208.74919381713866</c:v>
                </c:pt>
                <c:pt idx="1926">
                  <c:v>207.34544625854491</c:v>
                </c:pt>
                <c:pt idx="1927">
                  <c:v>206.64357247924804</c:v>
                </c:pt>
                <c:pt idx="1928">
                  <c:v>206.64357247924804</c:v>
                </c:pt>
                <c:pt idx="1929">
                  <c:v>206.64357247924804</c:v>
                </c:pt>
                <c:pt idx="1930">
                  <c:v>205.94169869995116</c:v>
                </c:pt>
                <c:pt idx="1931">
                  <c:v>205.23982492065429</c:v>
                </c:pt>
                <c:pt idx="1932">
                  <c:v>205.23982492065429</c:v>
                </c:pt>
                <c:pt idx="1933">
                  <c:v>202.43232980346679</c:v>
                </c:pt>
                <c:pt idx="1934">
                  <c:v>202.43232980346679</c:v>
                </c:pt>
                <c:pt idx="1935">
                  <c:v>201.73045602416991</c:v>
                </c:pt>
                <c:pt idx="1936">
                  <c:v>202.43232980346679</c:v>
                </c:pt>
                <c:pt idx="1937">
                  <c:v>201.02858224487304</c:v>
                </c:pt>
                <c:pt idx="1938">
                  <c:v>203.13420358276366</c:v>
                </c:pt>
                <c:pt idx="1939">
                  <c:v>201.02858224487304</c:v>
                </c:pt>
                <c:pt idx="1940">
                  <c:v>200.32670846557616</c:v>
                </c:pt>
                <c:pt idx="1941">
                  <c:v>198.92296090698241</c:v>
                </c:pt>
                <c:pt idx="1942">
                  <c:v>200.32670846557616</c:v>
                </c:pt>
                <c:pt idx="1943">
                  <c:v>200.32670846557616</c:v>
                </c:pt>
                <c:pt idx="1944">
                  <c:v>200.32670846557616</c:v>
                </c:pt>
                <c:pt idx="1945">
                  <c:v>198.92296090698241</c:v>
                </c:pt>
                <c:pt idx="1946">
                  <c:v>198.92296090698241</c:v>
                </c:pt>
                <c:pt idx="1947">
                  <c:v>197.51921334838866</c:v>
                </c:pt>
                <c:pt idx="1948">
                  <c:v>198.22108712768554</c:v>
                </c:pt>
                <c:pt idx="1949">
                  <c:v>196.81733956909179</c:v>
                </c:pt>
                <c:pt idx="1950">
                  <c:v>196.81733956909179</c:v>
                </c:pt>
                <c:pt idx="1951">
                  <c:v>195.41359201049804</c:v>
                </c:pt>
                <c:pt idx="1952">
                  <c:v>194.71171823120116</c:v>
                </c:pt>
                <c:pt idx="1953">
                  <c:v>194.00984445190429</c:v>
                </c:pt>
                <c:pt idx="1954">
                  <c:v>194.71171823120116</c:v>
                </c:pt>
                <c:pt idx="1955">
                  <c:v>194.00984445190429</c:v>
                </c:pt>
                <c:pt idx="1956">
                  <c:v>193.30797067260741</c:v>
                </c:pt>
                <c:pt idx="1957">
                  <c:v>191.90422311401366</c:v>
                </c:pt>
                <c:pt idx="1958">
                  <c:v>193.30797067260741</c:v>
                </c:pt>
                <c:pt idx="1959">
                  <c:v>193.30797067260741</c:v>
                </c:pt>
                <c:pt idx="1960">
                  <c:v>192.60609689331054</c:v>
                </c:pt>
                <c:pt idx="1961">
                  <c:v>192.60609689331054</c:v>
                </c:pt>
                <c:pt idx="1962">
                  <c:v>191.20234933471679</c:v>
                </c:pt>
                <c:pt idx="1963">
                  <c:v>189.79860177612304</c:v>
                </c:pt>
                <c:pt idx="1964">
                  <c:v>190.50047555541991</c:v>
                </c:pt>
                <c:pt idx="1965">
                  <c:v>188.39485421752929</c:v>
                </c:pt>
                <c:pt idx="1966">
                  <c:v>188.39485421752929</c:v>
                </c:pt>
                <c:pt idx="1967">
                  <c:v>186.99110665893554</c:v>
                </c:pt>
                <c:pt idx="1968">
                  <c:v>188.39485421752929</c:v>
                </c:pt>
                <c:pt idx="1969">
                  <c:v>185.58735910034179</c:v>
                </c:pt>
                <c:pt idx="1970">
                  <c:v>186.99110665893554</c:v>
                </c:pt>
                <c:pt idx="1971">
                  <c:v>185.58735910034179</c:v>
                </c:pt>
                <c:pt idx="1972">
                  <c:v>184.18361154174804</c:v>
                </c:pt>
                <c:pt idx="1973">
                  <c:v>186.99110665893554</c:v>
                </c:pt>
                <c:pt idx="1974">
                  <c:v>184.88548532104491</c:v>
                </c:pt>
                <c:pt idx="1975">
                  <c:v>184.88548532104491</c:v>
                </c:pt>
                <c:pt idx="1976">
                  <c:v>183.48173776245116</c:v>
                </c:pt>
                <c:pt idx="1977">
                  <c:v>182.77986398315429</c:v>
                </c:pt>
                <c:pt idx="1978">
                  <c:v>180.67424264526366</c:v>
                </c:pt>
                <c:pt idx="1979">
                  <c:v>181.37611642456054</c:v>
                </c:pt>
                <c:pt idx="1980">
                  <c:v>180.67424264526366</c:v>
                </c:pt>
                <c:pt idx="1981">
                  <c:v>182.07799020385741</c:v>
                </c:pt>
                <c:pt idx="1982">
                  <c:v>179.97236886596679</c:v>
                </c:pt>
                <c:pt idx="1983">
                  <c:v>180.67424264526366</c:v>
                </c:pt>
                <c:pt idx="1984">
                  <c:v>179.97236886596679</c:v>
                </c:pt>
                <c:pt idx="1985">
                  <c:v>178.56862130737304</c:v>
                </c:pt>
                <c:pt idx="1986">
                  <c:v>177.16487374877929</c:v>
                </c:pt>
                <c:pt idx="1987">
                  <c:v>177.86674752807616</c:v>
                </c:pt>
                <c:pt idx="1988">
                  <c:v>175.05925241088866</c:v>
                </c:pt>
                <c:pt idx="1989">
                  <c:v>175.76112619018554</c:v>
                </c:pt>
                <c:pt idx="1990">
                  <c:v>175.76112619018554</c:v>
                </c:pt>
                <c:pt idx="1991">
                  <c:v>173.65550485229491</c:v>
                </c:pt>
                <c:pt idx="1992">
                  <c:v>175.76112619018554</c:v>
                </c:pt>
                <c:pt idx="1993">
                  <c:v>174.35737863159179</c:v>
                </c:pt>
                <c:pt idx="1994">
                  <c:v>176.46299996948241</c:v>
                </c:pt>
                <c:pt idx="1995">
                  <c:v>173.65550485229491</c:v>
                </c:pt>
                <c:pt idx="1996">
                  <c:v>174.35737863159179</c:v>
                </c:pt>
                <c:pt idx="1997">
                  <c:v>172.95363107299804</c:v>
                </c:pt>
                <c:pt idx="1998">
                  <c:v>170.14613595581054</c:v>
                </c:pt>
                <c:pt idx="1999">
                  <c:v>172.25175729370116</c:v>
                </c:pt>
                <c:pt idx="2000">
                  <c:v>170.84800973510741</c:v>
                </c:pt>
              </c:numCache>
            </c:numRef>
          </c:val>
          <c:smooth val="0"/>
          <c:extLst>
            <c:ext xmlns:c16="http://schemas.microsoft.com/office/drawing/2014/chart" uri="{C3380CC4-5D6E-409C-BE32-E72D297353CC}">
              <c16:uniqueId val="{00000000-849F-D047-8CD8-415C5B0D5E78}"/>
            </c:ext>
          </c:extLst>
        </c:ser>
        <c:ser>
          <c:idx val="0"/>
          <c:order val="1"/>
          <c:tx>
            <c:strRef>
              <c:f>Left!$C$1</c:f>
              <c:strCache>
                <c:ptCount val="1"/>
                <c:pt idx="0">
                  <c:v>Fz Left </c:v>
                </c:pt>
              </c:strCache>
            </c:strRef>
          </c:tx>
          <c:spPr>
            <a:ln w="63500" cap="rnd">
              <a:solidFill>
                <a:schemeClr val="tx1">
                  <a:alpha val="99000"/>
                </a:schemeClr>
              </a:solidFill>
              <a:round/>
            </a:ln>
            <a:effectLst/>
          </c:spPr>
          <c:marker>
            <c:symbol val="none"/>
          </c:marker>
          <c:cat>
            <c:numRef>
              <c:f>Right!$A:$A</c:f>
              <c:numCache>
                <c:formatCode>0.00</c:formatCode>
                <c:ptCount val="1048576"/>
                <c:pt idx="1">
                  <c:v>0</c:v>
                </c:pt>
                <c:pt idx="2">
                  <c:v>1E-3</c:v>
                </c:pt>
                <c:pt idx="3">
                  <c:v>2E-3</c:v>
                </c:pt>
                <c:pt idx="4">
                  <c:v>3.0000000000000001E-3</c:v>
                </c:pt>
                <c:pt idx="5">
                  <c:v>4.0000000000000001E-3</c:v>
                </c:pt>
                <c:pt idx="6">
                  <c:v>5.0000000000000001E-3</c:v>
                </c:pt>
                <c:pt idx="7">
                  <c:v>6.0000000000000001E-3</c:v>
                </c:pt>
                <c:pt idx="8">
                  <c:v>7.0000000000000001E-3</c:v>
                </c:pt>
                <c:pt idx="9">
                  <c:v>8.0000000000000002E-3</c:v>
                </c:pt>
                <c:pt idx="10">
                  <c:v>8.9999999999999993E-3</c:v>
                </c:pt>
                <c:pt idx="11">
                  <c:v>0.01</c:v>
                </c:pt>
                <c:pt idx="12">
                  <c:v>1.0999999999999999E-2</c:v>
                </c:pt>
                <c:pt idx="13">
                  <c:v>1.2E-2</c:v>
                </c:pt>
                <c:pt idx="14">
                  <c:v>1.2999999999999999E-2</c:v>
                </c:pt>
                <c:pt idx="15">
                  <c:v>1.4E-2</c:v>
                </c:pt>
                <c:pt idx="16">
                  <c:v>1.4999999999999999E-2</c:v>
                </c:pt>
                <c:pt idx="17">
                  <c:v>1.6E-2</c:v>
                </c:pt>
                <c:pt idx="18">
                  <c:v>1.7000000000000001E-2</c:v>
                </c:pt>
                <c:pt idx="19">
                  <c:v>1.7999999999999999E-2</c:v>
                </c:pt>
                <c:pt idx="20">
                  <c:v>1.9E-2</c:v>
                </c:pt>
                <c:pt idx="21">
                  <c:v>0.02</c:v>
                </c:pt>
                <c:pt idx="22">
                  <c:v>2.1000000000000001E-2</c:v>
                </c:pt>
                <c:pt idx="23">
                  <c:v>2.1999999999999999E-2</c:v>
                </c:pt>
                <c:pt idx="24">
                  <c:v>2.3E-2</c:v>
                </c:pt>
                <c:pt idx="25">
                  <c:v>2.4E-2</c:v>
                </c:pt>
                <c:pt idx="26">
                  <c:v>2.5000000000000001E-2</c:v>
                </c:pt>
                <c:pt idx="27">
                  <c:v>2.5999999999999999E-2</c:v>
                </c:pt>
                <c:pt idx="28">
                  <c:v>2.7E-2</c:v>
                </c:pt>
                <c:pt idx="29">
                  <c:v>2.8000000000000001E-2</c:v>
                </c:pt>
                <c:pt idx="30">
                  <c:v>2.9000000000000001E-2</c:v>
                </c:pt>
                <c:pt idx="31">
                  <c:v>0.03</c:v>
                </c:pt>
                <c:pt idx="32">
                  <c:v>3.1E-2</c:v>
                </c:pt>
                <c:pt idx="33">
                  <c:v>3.2000000000000001E-2</c:v>
                </c:pt>
                <c:pt idx="34">
                  <c:v>3.3000000000000002E-2</c:v>
                </c:pt>
                <c:pt idx="35">
                  <c:v>3.4000000000000002E-2</c:v>
                </c:pt>
                <c:pt idx="36">
                  <c:v>3.5000000000000003E-2</c:v>
                </c:pt>
                <c:pt idx="37">
                  <c:v>3.5999999999999997E-2</c:v>
                </c:pt>
                <c:pt idx="38">
                  <c:v>3.6999999999999998E-2</c:v>
                </c:pt>
                <c:pt idx="39">
                  <c:v>3.7999999999999999E-2</c:v>
                </c:pt>
                <c:pt idx="40">
                  <c:v>3.9E-2</c:v>
                </c:pt>
                <c:pt idx="41">
                  <c:v>0.04</c:v>
                </c:pt>
                <c:pt idx="42">
                  <c:v>4.1000000000000002E-2</c:v>
                </c:pt>
                <c:pt idx="43">
                  <c:v>4.2000000000000003E-2</c:v>
                </c:pt>
                <c:pt idx="44">
                  <c:v>4.2999999999999997E-2</c:v>
                </c:pt>
                <c:pt idx="45">
                  <c:v>4.3999999999999997E-2</c:v>
                </c:pt>
                <c:pt idx="46">
                  <c:v>4.4999999999999998E-2</c:v>
                </c:pt>
                <c:pt idx="47">
                  <c:v>4.5999999999999999E-2</c:v>
                </c:pt>
                <c:pt idx="48">
                  <c:v>4.7E-2</c:v>
                </c:pt>
                <c:pt idx="49">
                  <c:v>4.8000000000000001E-2</c:v>
                </c:pt>
                <c:pt idx="50">
                  <c:v>4.9000000000000002E-2</c:v>
                </c:pt>
                <c:pt idx="51">
                  <c:v>0.05</c:v>
                </c:pt>
                <c:pt idx="52">
                  <c:v>5.0999999999999997E-2</c:v>
                </c:pt>
                <c:pt idx="53">
                  <c:v>5.1999999999999998E-2</c:v>
                </c:pt>
                <c:pt idx="54">
                  <c:v>5.2999999999999999E-2</c:v>
                </c:pt>
                <c:pt idx="55">
                  <c:v>5.3999999999999999E-2</c:v>
                </c:pt>
                <c:pt idx="56">
                  <c:v>5.5E-2</c:v>
                </c:pt>
                <c:pt idx="57">
                  <c:v>5.6000000000000001E-2</c:v>
                </c:pt>
                <c:pt idx="58">
                  <c:v>5.7000000000000002E-2</c:v>
                </c:pt>
                <c:pt idx="59">
                  <c:v>5.8000000000000003E-2</c:v>
                </c:pt>
                <c:pt idx="60">
                  <c:v>5.8999999999999997E-2</c:v>
                </c:pt>
                <c:pt idx="61">
                  <c:v>0.06</c:v>
                </c:pt>
                <c:pt idx="62">
                  <c:v>6.0999999999999999E-2</c:v>
                </c:pt>
                <c:pt idx="63">
                  <c:v>6.2E-2</c:v>
                </c:pt>
                <c:pt idx="64">
                  <c:v>6.3E-2</c:v>
                </c:pt>
                <c:pt idx="65">
                  <c:v>6.4000000000000001E-2</c:v>
                </c:pt>
                <c:pt idx="66">
                  <c:v>6.5000000000000002E-2</c:v>
                </c:pt>
                <c:pt idx="67">
                  <c:v>6.6000000000000003E-2</c:v>
                </c:pt>
                <c:pt idx="68">
                  <c:v>6.7000000000000004E-2</c:v>
                </c:pt>
                <c:pt idx="69">
                  <c:v>6.8000000000000005E-2</c:v>
                </c:pt>
                <c:pt idx="70">
                  <c:v>6.9000000000000006E-2</c:v>
                </c:pt>
                <c:pt idx="71">
                  <c:v>7.0000000000000007E-2</c:v>
                </c:pt>
                <c:pt idx="72">
                  <c:v>7.0999999999999994E-2</c:v>
                </c:pt>
                <c:pt idx="73">
                  <c:v>7.1999999999999995E-2</c:v>
                </c:pt>
                <c:pt idx="74">
                  <c:v>7.2999999999999995E-2</c:v>
                </c:pt>
                <c:pt idx="75">
                  <c:v>7.3999999999999996E-2</c:v>
                </c:pt>
                <c:pt idx="76">
                  <c:v>7.4999999999999997E-2</c:v>
                </c:pt>
                <c:pt idx="77">
                  <c:v>7.5999999999999998E-2</c:v>
                </c:pt>
                <c:pt idx="78">
                  <c:v>7.6999999999999999E-2</c:v>
                </c:pt>
                <c:pt idx="79">
                  <c:v>7.8E-2</c:v>
                </c:pt>
                <c:pt idx="80">
                  <c:v>7.9000000000000001E-2</c:v>
                </c:pt>
                <c:pt idx="81">
                  <c:v>0.08</c:v>
                </c:pt>
                <c:pt idx="82">
                  <c:v>8.1000000000000003E-2</c:v>
                </c:pt>
                <c:pt idx="83">
                  <c:v>8.2000000000000003E-2</c:v>
                </c:pt>
                <c:pt idx="84">
                  <c:v>8.3000000000000004E-2</c:v>
                </c:pt>
                <c:pt idx="85">
                  <c:v>8.4000000000000005E-2</c:v>
                </c:pt>
                <c:pt idx="86">
                  <c:v>8.5000000000000006E-2</c:v>
                </c:pt>
                <c:pt idx="87">
                  <c:v>8.5999999999999993E-2</c:v>
                </c:pt>
                <c:pt idx="88">
                  <c:v>8.6999999999999994E-2</c:v>
                </c:pt>
                <c:pt idx="89">
                  <c:v>8.7999999999999995E-2</c:v>
                </c:pt>
                <c:pt idx="90">
                  <c:v>8.8999999999999996E-2</c:v>
                </c:pt>
                <c:pt idx="91">
                  <c:v>0.09</c:v>
                </c:pt>
                <c:pt idx="92">
                  <c:v>9.0999999999999998E-2</c:v>
                </c:pt>
                <c:pt idx="93">
                  <c:v>9.1999999999999998E-2</c:v>
                </c:pt>
                <c:pt idx="94">
                  <c:v>9.2999999999999999E-2</c:v>
                </c:pt>
                <c:pt idx="95">
                  <c:v>9.4E-2</c:v>
                </c:pt>
                <c:pt idx="96">
                  <c:v>9.5000000000000001E-2</c:v>
                </c:pt>
                <c:pt idx="97">
                  <c:v>9.6000000000000002E-2</c:v>
                </c:pt>
                <c:pt idx="98">
                  <c:v>9.7000000000000003E-2</c:v>
                </c:pt>
                <c:pt idx="99">
                  <c:v>9.8000000000000004E-2</c:v>
                </c:pt>
                <c:pt idx="100">
                  <c:v>9.9000000000000005E-2</c:v>
                </c:pt>
                <c:pt idx="101">
                  <c:v>0.1</c:v>
                </c:pt>
                <c:pt idx="102">
                  <c:v>0.10100000000000001</c:v>
                </c:pt>
                <c:pt idx="103">
                  <c:v>0.10199999999999999</c:v>
                </c:pt>
                <c:pt idx="104">
                  <c:v>0.10299999999999999</c:v>
                </c:pt>
                <c:pt idx="105">
                  <c:v>0.104</c:v>
                </c:pt>
                <c:pt idx="106">
                  <c:v>0.105</c:v>
                </c:pt>
                <c:pt idx="107">
                  <c:v>0.106</c:v>
                </c:pt>
                <c:pt idx="108">
                  <c:v>0.107</c:v>
                </c:pt>
                <c:pt idx="109">
                  <c:v>0.108</c:v>
                </c:pt>
                <c:pt idx="110">
                  <c:v>0.109</c:v>
                </c:pt>
                <c:pt idx="111">
                  <c:v>0.11</c:v>
                </c:pt>
                <c:pt idx="112">
                  <c:v>0.111</c:v>
                </c:pt>
                <c:pt idx="113">
                  <c:v>0.112</c:v>
                </c:pt>
                <c:pt idx="114">
                  <c:v>0.113</c:v>
                </c:pt>
                <c:pt idx="115">
                  <c:v>0.114</c:v>
                </c:pt>
                <c:pt idx="116">
                  <c:v>0.115</c:v>
                </c:pt>
                <c:pt idx="117">
                  <c:v>0.11600000000000001</c:v>
                </c:pt>
                <c:pt idx="118">
                  <c:v>0.11700000000000001</c:v>
                </c:pt>
                <c:pt idx="119">
                  <c:v>0.11799999999999999</c:v>
                </c:pt>
                <c:pt idx="120">
                  <c:v>0.11899999999999999</c:v>
                </c:pt>
                <c:pt idx="121">
                  <c:v>0.12</c:v>
                </c:pt>
                <c:pt idx="122">
                  <c:v>0.121</c:v>
                </c:pt>
                <c:pt idx="123">
                  <c:v>0.122</c:v>
                </c:pt>
                <c:pt idx="124">
                  <c:v>0.123</c:v>
                </c:pt>
                <c:pt idx="125">
                  <c:v>0.124</c:v>
                </c:pt>
                <c:pt idx="126">
                  <c:v>0.125</c:v>
                </c:pt>
                <c:pt idx="127">
                  <c:v>0.126</c:v>
                </c:pt>
                <c:pt idx="128">
                  <c:v>0.127</c:v>
                </c:pt>
                <c:pt idx="129">
                  <c:v>0.128</c:v>
                </c:pt>
                <c:pt idx="130">
                  <c:v>0.129</c:v>
                </c:pt>
                <c:pt idx="131">
                  <c:v>0.13</c:v>
                </c:pt>
                <c:pt idx="132">
                  <c:v>0.13100000000000001</c:v>
                </c:pt>
                <c:pt idx="133">
                  <c:v>0.13200000000000001</c:v>
                </c:pt>
                <c:pt idx="134">
                  <c:v>0.13300000000000001</c:v>
                </c:pt>
                <c:pt idx="135">
                  <c:v>0.13400000000000001</c:v>
                </c:pt>
                <c:pt idx="136">
                  <c:v>0.13500000000000001</c:v>
                </c:pt>
                <c:pt idx="137">
                  <c:v>0.13600000000000001</c:v>
                </c:pt>
                <c:pt idx="138">
                  <c:v>0.13700000000000001</c:v>
                </c:pt>
                <c:pt idx="139">
                  <c:v>0.13800000000000001</c:v>
                </c:pt>
                <c:pt idx="140">
                  <c:v>0.13900000000000001</c:v>
                </c:pt>
                <c:pt idx="141">
                  <c:v>0.14000000000000001</c:v>
                </c:pt>
                <c:pt idx="142">
                  <c:v>0.14099999999999999</c:v>
                </c:pt>
                <c:pt idx="143">
                  <c:v>0.14199999999999999</c:v>
                </c:pt>
                <c:pt idx="144">
                  <c:v>0.14299999999999999</c:v>
                </c:pt>
                <c:pt idx="145">
                  <c:v>0.14399999999999999</c:v>
                </c:pt>
                <c:pt idx="146">
                  <c:v>0.14499999999999999</c:v>
                </c:pt>
                <c:pt idx="147">
                  <c:v>0.14599999999999999</c:v>
                </c:pt>
                <c:pt idx="148">
                  <c:v>0.14699999999999999</c:v>
                </c:pt>
                <c:pt idx="149">
                  <c:v>0.14799999999999999</c:v>
                </c:pt>
                <c:pt idx="150">
                  <c:v>0.14899999999999999</c:v>
                </c:pt>
                <c:pt idx="151">
                  <c:v>0.15</c:v>
                </c:pt>
                <c:pt idx="152">
                  <c:v>0.151</c:v>
                </c:pt>
                <c:pt idx="153">
                  <c:v>0.152</c:v>
                </c:pt>
                <c:pt idx="154">
                  <c:v>0.153</c:v>
                </c:pt>
                <c:pt idx="155">
                  <c:v>0.154</c:v>
                </c:pt>
                <c:pt idx="156">
                  <c:v>0.155</c:v>
                </c:pt>
                <c:pt idx="157">
                  <c:v>0.156</c:v>
                </c:pt>
                <c:pt idx="158">
                  <c:v>0.157</c:v>
                </c:pt>
                <c:pt idx="159">
                  <c:v>0.158</c:v>
                </c:pt>
                <c:pt idx="160">
                  <c:v>0.159</c:v>
                </c:pt>
                <c:pt idx="161">
                  <c:v>0.16</c:v>
                </c:pt>
                <c:pt idx="162">
                  <c:v>0.161</c:v>
                </c:pt>
                <c:pt idx="163">
                  <c:v>0.16200000000000001</c:v>
                </c:pt>
                <c:pt idx="164">
                  <c:v>0.16300000000000001</c:v>
                </c:pt>
                <c:pt idx="165">
                  <c:v>0.16400000000000001</c:v>
                </c:pt>
                <c:pt idx="166">
                  <c:v>0.16500000000000001</c:v>
                </c:pt>
                <c:pt idx="167">
                  <c:v>0.16600000000000001</c:v>
                </c:pt>
                <c:pt idx="168">
                  <c:v>0.16700000000000001</c:v>
                </c:pt>
                <c:pt idx="169">
                  <c:v>0.16800000000000001</c:v>
                </c:pt>
                <c:pt idx="170">
                  <c:v>0.16900000000000001</c:v>
                </c:pt>
                <c:pt idx="171">
                  <c:v>0.17</c:v>
                </c:pt>
                <c:pt idx="172">
                  <c:v>0.17100000000000001</c:v>
                </c:pt>
                <c:pt idx="173">
                  <c:v>0.17199999999999999</c:v>
                </c:pt>
                <c:pt idx="174">
                  <c:v>0.17299999999999999</c:v>
                </c:pt>
                <c:pt idx="175">
                  <c:v>0.17399999999999999</c:v>
                </c:pt>
                <c:pt idx="176">
                  <c:v>0.17499999999999999</c:v>
                </c:pt>
                <c:pt idx="177">
                  <c:v>0.17599999999999999</c:v>
                </c:pt>
                <c:pt idx="178">
                  <c:v>0.17699999999999999</c:v>
                </c:pt>
                <c:pt idx="179">
                  <c:v>0.17799999999999999</c:v>
                </c:pt>
                <c:pt idx="180">
                  <c:v>0.17899999999999999</c:v>
                </c:pt>
                <c:pt idx="181">
                  <c:v>0.18</c:v>
                </c:pt>
                <c:pt idx="182">
                  <c:v>0.18099999999999999</c:v>
                </c:pt>
                <c:pt idx="183">
                  <c:v>0.182</c:v>
                </c:pt>
                <c:pt idx="184">
                  <c:v>0.183</c:v>
                </c:pt>
                <c:pt idx="185">
                  <c:v>0.184</c:v>
                </c:pt>
                <c:pt idx="186">
                  <c:v>0.185</c:v>
                </c:pt>
                <c:pt idx="187">
                  <c:v>0.186</c:v>
                </c:pt>
                <c:pt idx="188">
                  <c:v>0.187</c:v>
                </c:pt>
                <c:pt idx="189">
                  <c:v>0.188</c:v>
                </c:pt>
                <c:pt idx="190">
                  <c:v>0.189</c:v>
                </c:pt>
                <c:pt idx="191">
                  <c:v>0.19</c:v>
                </c:pt>
                <c:pt idx="192">
                  <c:v>0.191</c:v>
                </c:pt>
                <c:pt idx="193">
                  <c:v>0.192</c:v>
                </c:pt>
                <c:pt idx="194">
                  <c:v>0.193</c:v>
                </c:pt>
                <c:pt idx="195">
                  <c:v>0.19400000000000001</c:v>
                </c:pt>
                <c:pt idx="196">
                  <c:v>0.19500000000000001</c:v>
                </c:pt>
                <c:pt idx="197">
                  <c:v>0.19600000000000001</c:v>
                </c:pt>
                <c:pt idx="198">
                  <c:v>0.19700000000000001</c:v>
                </c:pt>
                <c:pt idx="199">
                  <c:v>0.19800000000000001</c:v>
                </c:pt>
                <c:pt idx="200">
                  <c:v>0.19900000000000001</c:v>
                </c:pt>
                <c:pt idx="201">
                  <c:v>0.2</c:v>
                </c:pt>
                <c:pt idx="202">
                  <c:v>0.20100000000000001</c:v>
                </c:pt>
                <c:pt idx="203">
                  <c:v>0.20200000000000001</c:v>
                </c:pt>
                <c:pt idx="204">
                  <c:v>0.20300000000000001</c:v>
                </c:pt>
                <c:pt idx="205">
                  <c:v>0.20399999999999999</c:v>
                </c:pt>
                <c:pt idx="206">
                  <c:v>0.20499999999999999</c:v>
                </c:pt>
                <c:pt idx="207">
                  <c:v>0.20599999999999999</c:v>
                </c:pt>
                <c:pt idx="208">
                  <c:v>0.20699999999999999</c:v>
                </c:pt>
                <c:pt idx="209">
                  <c:v>0.20799999999999999</c:v>
                </c:pt>
                <c:pt idx="210">
                  <c:v>0.20899999999999999</c:v>
                </c:pt>
                <c:pt idx="211">
                  <c:v>0.21</c:v>
                </c:pt>
                <c:pt idx="212">
                  <c:v>0.21099999999999999</c:v>
                </c:pt>
                <c:pt idx="213">
                  <c:v>0.21199999999999999</c:v>
                </c:pt>
                <c:pt idx="214">
                  <c:v>0.21299999999999999</c:v>
                </c:pt>
                <c:pt idx="215">
                  <c:v>0.214</c:v>
                </c:pt>
                <c:pt idx="216">
                  <c:v>0.215</c:v>
                </c:pt>
                <c:pt idx="217">
                  <c:v>0.216</c:v>
                </c:pt>
                <c:pt idx="218">
                  <c:v>0.217</c:v>
                </c:pt>
                <c:pt idx="219">
                  <c:v>0.218</c:v>
                </c:pt>
                <c:pt idx="220">
                  <c:v>0.219</c:v>
                </c:pt>
                <c:pt idx="221">
                  <c:v>0.22</c:v>
                </c:pt>
                <c:pt idx="222">
                  <c:v>0.221</c:v>
                </c:pt>
                <c:pt idx="223">
                  <c:v>0.222</c:v>
                </c:pt>
                <c:pt idx="224">
                  <c:v>0.223</c:v>
                </c:pt>
                <c:pt idx="225">
                  <c:v>0.224</c:v>
                </c:pt>
                <c:pt idx="226">
                  <c:v>0.22500000000000001</c:v>
                </c:pt>
                <c:pt idx="227">
                  <c:v>0.22600000000000001</c:v>
                </c:pt>
                <c:pt idx="228">
                  <c:v>0.22700000000000001</c:v>
                </c:pt>
                <c:pt idx="229">
                  <c:v>0.22800000000000001</c:v>
                </c:pt>
                <c:pt idx="230">
                  <c:v>0.22900000000000001</c:v>
                </c:pt>
                <c:pt idx="231">
                  <c:v>0.23</c:v>
                </c:pt>
                <c:pt idx="232">
                  <c:v>0.23100000000000001</c:v>
                </c:pt>
                <c:pt idx="233">
                  <c:v>0.23200000000000001</c:v>
                </c:pt>
                <c:pt idx="234">
                  <c:v>0.23300000000000001</c:v>
                </c:pt>
                <c:pt idx="235">
                  <c:v>0.23400000000000001</c:v>
                </c:pt>
                <c:pt idx="236">
                  <c:v>0.23499999999999999</c:v>
                </c:pt>
                <c:pt idx="237">
                  <c:v>0.23599999999999999</c:v>
                </c:pt>
                <c:pt idx="238">
                  <c:v>0.23699999999999999</c:v>
                </c:pt>
                <c:pt idx="239">
                  <c:v>0.23799999999999999</c:v>
                </c:pt>
                <c:pt idx="240">
                  <c:v>0.23899999999999999</c:v>
                </c:pt>
                <c:pt idx="241">
                  <c:v>0.24</c:v>
                </c:pt>
                <c:pt idx="242">
                  <c:v>0.24099999999999999</c:v>
                </c:pt>
                <c:pt idx="243">
                  <c:v>0.24199999999999999</c:v>
                </c:pt>
                <c:pt idx="244">
                  <c:v>0.24299999999999999</c:v>
                </c:pt>
                <c:pt idx="245">
                  <c:v>0.24399999999999999</c:v>
                </c:pt>
                <c:pt idx="246">
                  <c:v>0.245</c:v>
                </c:pt>
                <c:pt idx="247">
                  <c:v>0.246</c:v>
                </c:pt>
                <c:pt idx="248">
                  <c:v>0.247</c:v>
                </c:pt>
                <c:pt idx="249">
                  <c:v>0.248</c:v>
                </c:pt>
                <c:pt idx="250">
                  <c:v>0.249</c:v>
                </c:pt>
                <c:pt idx="251">
                  <c:v>0.25</c:v>
                </c:pt>
                <c:pt idx="252">
                  <c:v>0.251</c:v>
                </c:pt>
                <c:pt idx="253">
                  <c:v>0.252</c:v>
                </c:pt>
                <c:pt idx="254">
                  <c:v>0.253</c:v>
                </c:pt>
                <c:pt idx="255">
                  <c:v>0.254</c:v>
                </c:pt>
                <c:pt idx="256">
                  <c:v>0.255</c:v>
                </c:pt>
                <c:pt idx="257">
                  <c:v>0.25600000000000001</c:v>
                </c:pt>
                <c:pt idx="258">
                  <c:v>0.25700000000000001</c:v>
                </c:pt>
                <c:pt idx="259">
                  <c:v>0.25800000000000001</c:v>
                </c:pt>
                <c:pt idx="260">
                  <c:v>0.25900000000000001</c:v>
                </c:pt>
                <c:pt idx="261">
                  <c:v>0.26</c:v>
                </c:pt>
                <c:pt idx="262">
                  <c:v>0.26100000000000001</c:v>
                </c:pt>
                <c:pt idx="263">
                  <c:v>0.26200000000000001</c:v>
                </c:pt>
                <c:pt idx="264">
                  <c:v>0.26300000000000001</c:v>
                </c:pt>
                <c:pt idx="265">
                  <c:v>0.26400000000000001</c:v>
                </c:pt>
                <c:pt idx="266">
                  <c:v>0.26500000000000001</c:v>
                </c:pt>
                <c:pt idx="267">
                  <c:v>0.26600000000000001</c:v>
                </c:pt>
                <c:pt idx="268">
                  <c:v>0.26700000000000002</c:v>
                </c:pt>
                <c:pt idx="269">
                  <c:v>0.26800000000000002</c:v>
                </c:pt>
                <c:pt idx="270">
                  <c:v>0.26900000000000002</c:v>
                </c:pt>
                <c:pt idx="271">
                  <c:v>0.27</c:v>
                </c:pt>
                <c:pt idx="272">
                  <c:v>0.27100000000000002</c:v>
                </c:pt>
                <c:pt idx="273">
                  <c:v>0.27200000000000002</c:v>
                </c:pt>
                <c:pt idx="274">
                  <c:v>0.27300000000000002</c:v>
                </c:pt>
                <c:pt idx="275">
                  <c:v>0.27400000000000002</c:v>
                </c:pt>
                <c:pt idx="276">
                  <c:v>0.27500000000000002</c:v>
                </c:pt>
                <c:pt idx="277">
                  <c:v>0.27600000000000002</c:v>
                </c:pt>
                <c:pt idx="278">
                  <c:v>0.27700000000000002</c:v>
                </c:pt>
                <c:pt idx="279">
                  <c:v>0.27800000000000002</c:v>
                </c:pt>
                <c:pt idx="280">
                  <c:v>0.27900000000000003</c:v>
                </c:pt>
                <c:pt idx="281">
                  <c:v>0.28000000000000003</c:v>
                </c:pt>
                <c:pt idx="282">
                  <c:v>0.28100000000000003</c:v>
                </c:pt>
                <c:pt idx="283">
                  <c:v>0.28199999999999997</c:v>
                </c:pt>
                <c:pt idx="284">
                  <c:v>0.28299999999999997</c:v>
                </c:pt>
                <c:pt idx="285">
                  <c:v>0.28399999999999997</c:v>
                </c:pt>
                <c:pt idx="286">
                  <c:v>0.28499999999999998</c:v>
                </c:pt>
                <c:pt idx="287">
                  <c:v>0.28599999999999998</c:v>
                </c:pt>
                <c:pt idx="288">
                  <c:v>0.28699999999999998</c:v>
                </c:pt>
                <c:pt idx="289">
                  <c:v>0.28799999999999998</c:v>
                </c:pt>
                <c:pt idx="290">
                  <c:v>0.28899999999999998</c:v>
                </c:pt>
                <c:pt idx="291">
                  <c:v>0.28999999999999998</c:v>
                </c:pt>
                <c:pt idx="292">
                  <c:v>0.29099999999999998</c:v>
                </c:pt>
                <c:pt idx="293">
                  <c:v>0.29199999999999998</c:v>
                </c:pt>
                <c:pt idx="294">
                  <c:v>0.29299999999999998</c:v>
                </c:pt>
                <c:pt idx="295">
                  <c:v>0.29399999999999998</c:v>
                </c:pt>
                <c:pt idx="296">
                  <c:v>0.29499999999999998</c:v>
                </c:pt>
                <c:pt idx="297">
                  <c:v>0.29599999999999999</c:v>
                </c:pt>
                <c:pt idx="298">
                  <c:v>0.29699999999999999</c:v>
                </c:pt>
                <c:pt idx="299">
                  <c:v>0.29799999999999999</c:v>
                </c:pt>
                <c:pt idx="300">
                  <c:v>0.29899999999999999</c:v>
                </c:pt>
                <c:pt idx="301">
                  <c:v>0.3</c:v>
                </c:pt>
                <c:pt idx="302">
                  <c:v>0.30099999999999999</c:v>
                </c:pt>
                <c:pt idx="303">
                  <c:v>0.30199999999999999</c:v>
                </c:pt>
                <c:pt idx="304">
                  <c:v>0.30299999999999999</c:v>
                </c:pt>
                <c:pt idx="305">
                  <c:v>0.30399999999999999</c:v>
                </c:pt>
                <c:pt idx="306">
                  <c:v>0.30499999999999999</c:v>
                </c:pt>
                <c:pt idx="307">
                  <c:v>0.30599999999999999</c:v>
                </c:pt>
                <c:pt idx="308">
                  <c:v>0.307</c:v>
                </c:pt>
                <c:pt idx="309">
                  <c:v>0.308</c:v>
                </c:pt>
                <c:pt idx="310">
                  <c:v>0.309</c:v>
                </c:pt>
                <c:pt idx="311">
                  <c:v>0.31</c:v>
                </c:pt>
                <c:pt idx="312">
                  <c:v>0.311</c:v>
                </c:pt>
                <c:pt idx="313">
                  <c:v>0.312</c:v>
                </c:pt>
                <c:pt idx="314">
                  <c:v>0.313</c:v>
                </c:pt>
                <c:pt idx="315">
                  <c:v>0.314</c:v>
                </c:pt>
                <c:pt idx="316">
                  <c:v>0.315</c:v>
                </c:pt>
                <c:pt idx="317">
                  <c:v>0.316</c:v>
                </c:pt>
                <c:pt idx="318">
                  <c:v>0.317</c:v>
                </c:pt>
                <c:pt idx="319">
                  <c:v>0.318</c:v>
                </c:pt>
                <c:pt idx="320">
                  <c:v>0.31900000000000001</c:v>
                </c:pt>
                <c:pt idx="321">
                  <c:v>0.32</c:v>
                </c:pt>
                <c:pt idx="322">
                  <c:v>0.32100000000000001</c:v>
                </c:pt>
                <c:pt idx="323">
                  <c:v>0.32200000000000001</c:v>
                </c:pt>
                <c:pt idx="324">
                  <c:v>0.32300000000000001</c:v>
                </c:pt>
                <c:pt idx="325">
                  <c:v>0.32400000000000001</c:v>
                </c:pt>
                <c:pt idx="326">
                  <c:v>0.32500000000000001</c:v>
                </c:pt>
                <c:pt idx="327">
                  <c:v>0.32600000000000001</c:v>
                </c:pt>
                <c:pt idx="328">
                  <c:v>0.32700000000000001</c:v>
                </c:pt>
                <c:pt idx="329">
                  <c:v>0.32800000000000001</c:v>
                </c:pt>
                <c:pt idx="330">
                  <c:v>0.32900000000000001</c:v>
                </c:pt>
                <c:pt idx="331">
                  <c:v>0.33</c:v>
                </c:pt>
                <c:pt idx="332">
                  <c:v>0.33100000000000002</c:v>
                </c:pt>
                <c:pt idx="333">
                  <c:v>0.33200000000000002</c:v>
                </c:pt>
                <c:pt idx="334">
                  <c:v>0.33300000000000002</c:v>
                </c:pt>
                <c:pt idx="335">
                  <c:v>0.33400000000000002</c:v>
                </c:pt>
                <c:pt idx="336">
                  <c:v>0.33500000000000002</c:v>
                </c:pt>
                <c:pt idx="337">
                  <c:v>0.33600000000000002</c:v>
                </c:pt>
                <c:pt idx="338">
                  <c:v>0.33700000000000002</c:v>
                </c:pt>
                <c:pt idx="339">
                  <c:v>0.33800000000000002</c:v>
                </c:pt>
                <c:pt idx="340">
                  <c:v>0.33900000000000002</c:v>
                </c:pt>
                <c:pt idx="341">
                  <c:v>0.34</c:v>
                </c:pt>
                <c:pt idx="342">
                  <c:v>0.34100000000000003</c:v>
                </c:pt>
                <c:pt idx="343">
                  <c:v>0.34200000000000003</c:v>
                </c:pt>
                <c:pt idx="344">
                  <c:v>0.34300000000000003</c:v>
                </c:pt>
                <c:pt idx="345">
                  <c:v>0.34399999999999997</c:v>
                </c:pt>
                <c:pt idx="346">
                  <c:v>0.34499999999999997</c:v>
                </c:pt>
                <c:pt idx="347">
                  <c:v>0.34599999999999997</c:v>
                </c:pt>
                <c:pt idx="348">
                  <c:v>0.34699999999999998</c:v>
                </c:pt>
                <c:pt idx="349">
                  <c:v>0.34799999999999998</c:v>
                </c:pt>
                <c:pt idx="350">
                  <c:v>0.34899999999999998</c:v>
                </c:pt>
                <c:pt idx="351">
                  <c:v>0.35</c:v>
                </c:pt>
                <c:pt idx="352">
                  <c:v>0.35099999999999998</c:v>
                </c:pt>
                <c:pt idx="353">
                  <c:v>0.35199999999999998</c:v>
                </c:pt>
                <c:pt idx="354">
                  <c:v>0.35299999999999998</c:v>
                </c:pt>
                <c:pt idx="355">
                  <c:v>0.35399999999999998</c:v>
                </c:pt>
                <c:pt idx="356">
                  <c:v>0.35499999999999998</c:v>
                </c:pt>
                <c:pt idx="357">
                  <c:v>0.35599999999999998</c:v>
                </c:pt>
                <c:pt idx="358">
                  <c:v>0.35699999999999998</c:v>
                </c:pt>
                <c:pt idx="359">
                  <c:v>0.35799999999999998</c:v>
                </c:pt>
                <c:pt idx="360">
                  <c:v>0.35899999999999999</c:v>
                </c:pt>
                <c:pt idx="361">
                  <c:v>0.36</c:v>
                </c:pt>
                <c:pt idx="362">
                  <c:v>0.36099999999999999</c:v>
                </c:pt>
                <c:pt idx="363">
                  <c:v>0.36199999999999999</c:v>
                </c:pt>
                <c:pt idx="364">
                  <c:v>0.36299999999999999</c:v>
                </c:pt>
                <c:pt idx="365">
                  <c:v>0.36399999999999999</c:v>
                </c:pt>
                <c:pt idx="366">
                  <c:v>0.36499999999999999</c:v>
                </c:pt>
                <c:pt idx="367">
                  <c:v>0.36599999999999999</c:v>
                </c:pt>
                <c:pt idx="368">
                  <c:v>0.36699999999999999</c:v>
                </c:pt>
                <c:pt idx="369">
                  <c:v>0.36799999999999999</c:v>
                </c:pt>
                <c:pt idx="370">
                  <c:v>0.36899999999999999</c:v>
                </c:pt>
                <c:pt idx="371">
                  <c:v>0.37</c:v>
                </c:pt>
                <c:pt idx="372">
                  <c:v>0.371</c:v>
                </c:pt>
                <c:pt idx="373">
                  <c:v>0.372</c:v>
                </c:pt>
                <c:pt idx="374">
                  <c:v>0.373</c:v>
                </c:pt>
                <c:pt idx="375">
                  <c:v>0.374</c:v>
                </c:pt>
                <c:pt idx="376">
                  <c:v>0.375</c:v>
                </c:pt>
                <c:pt idx="377">
                  <c:v>0.376</c:v>
                </c:pt>
                <c:pt idx="378">
                  <c:v>0.377</c:v>
                </c:pt>
                <c:pt idx="379">
                  <c:v>0.378</c:v>
                </c:pt>
                <c:pt idx="380">
                  <c:v>0.379</c:v>
                </c:pt>
                <c:pt idx="381">
                  <c:v>0.38</c:v>
                </c:pt>
                <c:pt idx="382">
                  <c:v>0.38100000000000001</c:v>
                </c:pt>
                <c:pt idx="383">
                  <c:v>0.38200000000000001</c:v>
                </c:pt>
                <c:pt idx="384">
                  <c:v>0.38300000000000001</c:v>
                </c:pt>
                <c:pt idx="385">
                  <c:v>0.38400000000000001</c:v>
                </c:pt>
                <c:pt idx="386">
                  <c:v>0.38500000000000001</c:v>
                </c:pt>
                <c:pt idx="387">
                  <c:v>0.38600000000000001</c:v>
                </c:pt>
                <c:pt idx="388">
                  <c:v>0.38700000000000001</c:v>
                </c:pt>
                <c:pt idx="389">
                  <c:v>0.38800000000000001</c:v>
                </c:pt>
                <c:pt idx="390">
                  <c:v>0.38900000000000001</c:v>
                </c:pt>
                <c:pt idx="391">
                  <c:v>0.39</c:v>
                </c:pt>
                <c:pt idx="392">
                  <c:v>0.39100000000000001</c:v>
                </c:pt>
                <c:pt idx="393">
                  <c:v>0.39200000000000002</c:v>
                </c:pt>
                <c:pt idx="394">
                  <c:v>0.39300000000000002</c:v>
                </c:pt>
                <c:pt idx="395">
                  <c:v>0.39400000000000002</c:v>
                </c:pt>
                <c:pt idx="396">
                  <c:v>0.39500000000000002</c:v>
                </c:pt>
                <c:pt idx="397">
                  <c:v>0.39600000000000002</c:v>
                </c:pt>
                <c:pt idx="398">
                  <c:v>0.39700000000000002</c:v>
                </c:pt>
                <c:pt idx="399">
                  <c:v>0.39800000000000002</c:v>
                </c:pt>
                <c:pt idx="400">
                  <c:v>0.39900000000000002</c:v>
                </c:pt>
                <c:pt idx="401">
                  <c:v>0.4</c:v>
                </c:pt>
                <c:pt idx="402">
                  <c:v>0.40100000000000002</c:v>
                </c:pt>
                <c:pt idx="403">
                  <c:v>0.40200000000000002</c:v>
                </c:pt>
                <c:pt idx="404">
                  <c:v>0.40300000000000002</c:v>
                </c:pt>
                <c:pt idx="405">
                  <c:v>0.40400000000000003</c:v>
                </c:pt>
                <c:pt idx="406">
                  <c:v>0.40500000000000003</c:v>
                </c:pt>
                <c:pt idx="407">
                  <c:v>0.40600000000000003</c:v>
                </c:pt>
                <c:pt idx="408">
                  <c:v>0.40699999999999997</c:v>
                </c:pt>
                <c:pt idx="409">
                  <c:v>0.40799999999999997</c:v>
                </c:pt>
                <c:pt idx="410">
                  <c:v>0.40899999999999997</c:v>
                </c:pt>
                <c:pt idx="411">
                  <c:v>0.41</c:v>
                </c:pt>
                <c:pt idx="412">
                  <c:v>0.41099999999999998</c:v>
                </c:pt>
                <c:pt idx="413">
                  <c:v>0.41199999999999998</c:v>
                </c:pt>
                <c:pt idx="414">
                  <c:v>0.41299999999999998</c:v>
                </c:pt>
                <c:pt idx="415">
                  <c:v>0.41399999999999998</c:v>
                </c:pt>
                <c:pt idx="416">
                  <c:v>0.41499999999999998</c:v>
                </c:pt>
                <c:pt idx="417">
                  <c:v>0.41599999999999998</c:v>
                </c:pt>
                <c:pt idx="418">
                  <c:v>0.41699999999999998</c:v>
                </c:pt>
                <c:pt idx="419">
                  <c:v>0.41799999999999998</c:v>
                </c:pt>
                <c:pt idx="420">
                  <c:v>0.41899999999999998</c:v>
                </c:pt>
                <c:pt idx="421">
                  <c:v>0.42</c:v>
                </c:pt>
                <c:pt idx="422">
                  <c:v>0.42099999999999999</c:v>
                </c:pt>
                <c:pt idx="423">
                  <c:v>0.42199999999999999</c:v>
                </c:pt>
                <c:pt idx="424">
                  <c:v>0.42299999999999999</c:v>
                </c:pt>
                <c:pt idx="425">
                  <c:v>0.42399999999999999</c:v>
                </c:pt>
                <c:pt idx="426">
                  <c:v>0.42499999999999999</c:v>
                </c:pt>
                <c:pt idx="427">
                  <c:v>0.42599999999999999</c:v>
                </c:pt>
                <c:pt idx="428">
                  <c:v>0.42699999999999999</c:v>
                </c:pt>
                <c:pt idx="429">
                  <c:v>0.42799999999999999</c:v>
                </c:pt>
                <c:pt idx="430">
                  <c:v>0.42899999999999999</c:v>
                </c:pt>
                <c:pt idx="431">
                  <c:v>0.43</c:v>
                </c:pt>
                <c:pt idx="432">
                  <c:v>0.43099999999999999</c:v>
                </c:pt>
                <c:pt idx="433">
                  <c:v>0.432</c:v>
                </c:pt>
                <c:pt idx="434">
                  <c:v>0.433</c:v>
                </c:pt>
                <c:pt idx="435">
                  <c:v>0.434</c:v>
                </c:pt>
                <c:pt idx="436">
                  <c:v>0.435</c:v>
                </c:pt>
                <c:pt idx="437">
                  <c:v>0.436</c:v>
                </c:pt>
                <c:pt idx="438">
                  <c:v>0.437</c:v>
                </c:pt>
                <c:pt idx="439">
                  <c:v>0.438</c:v>
                </c:pt>
                <c:pt idx="440">
                  <c:v>0.439</c:v>
                </c:pt>
                <c:pt idx="441">
                  <c:v>0.44</c:v>
                </c:pt>
                <c:pt idx="442">
                  <c:v>0.441</c:v>
                </c:pt>
                <c:pt idx="443">
                  <c:v>0.442</c:v>
                </c:pt>
                <c:pt idx="444">
                  <c:v>0.443</c:v>
                </c:pt>
                <c:pt idx="445">
                  <c:v>0.44400000000000001</c:v>
                </c:pt>
                <c:pt idx="446">
                  <c:v>0.44500000000000001</c:v>
                </c:pt>
                <c:pt idx="447">
                  <c:v>0.44600000000000001</c:v>
                </c:pt>
                <c:pt idx="448">
                  <c:v>0.44700000000000001</c:v>
                </c:pt>
                <c:pt idx="449">
                  <c:v>0.44800000000000001</c:v>
                </c:pt>
                <c:pt idx="450">
                  <c:v>0.44900000000000001</c:v>
                </c:pt>
                <c:pt idx="451">
                  <c:v>0.45</c:v>
                </c:pt>
                <c:pt idx="452">
                  <c:v>0.45100000000000001</c:v>
                </c:pt>
                <c:pt idx="453">
                  <c:v>0.45200000000000001</c:v>
                </c:pt>
                <c:pt idx="454">
                  <c:v>0.45300000000000001</c:v>
                </c:pt>
                <c:pt idx="455">
                  <c:v>0.45400000000000001</c:v>
                </c:pt>
                <c:pt idx="456">
                  <c:v>0.45500000000000002</c:v>
                </c:pt>
                <c:pt idx="457">
                  <c:v>0.45600000000000002</c:v>
                </c:pt>
                <c:pt idx="458">
                  <c:v>0.45700000000000002</c:v>
                </c:pt>
                <c:pt idx="459">
                  <c:v>0.45800000000000002</c:v>
                </c:pt>
                <c:pt idx="460">
                  <c:v>0.45900000000000002</c:v>
                </c:pt>
                <c:pt idx="461">
                  <c:v>0.46</c:v>
                </c:pt>
                <c:pt idx="462">
                  <c:v>0.46100000000000002</c:v>
                </c:pt>
                <c:pt idx="463">
                  <c:v>0.46200000000000002</c:v>
                </c:pt>
                <c:pt idx="464">
                  <c:v>0.46300000000000002</c:v>
                </c:pt>
                <c:pt idx="465">
                  <c:v>0.46400000000000002</c:v>
                </c:pt>
                <c:pt idx="466">
                  <c:v>0.46500000000000002</c:v>
                </c:pt>
                <c:pt idx="467">
                  <c:v>0.46600000000000003</c:v>
                </c:pt>
                <c:pt idx="468">
                  <c:v>0.46700000000000003</c:v>
                </c:pt>
                <c:pt idx="469">
                  <c:v>0.46800000000000003</c:v>
                </c:pt>
                <c:pt idx="470">
                  <c:v>0.46899999999999997</c:v>
                </c:pt>
                <c:pt idx="471">
                  <c:v>0.47</c:v>
                </c:pt>
                <c:pt idx="472">
                  <c:v>0.47099999999999997</c:v>
                </c:pt>
                <c:pt idx="473">
                  <c:v>0.47199999999999998</c:v>
                </c:pt>
                <c:pt idx="474">
                  <c:v>0.47299999999999998</c:v>
                </c:pt>
                <c:pt idx="475">
                  <c:v>0.47399999999999998</c:v>
                </c:pt>
                <c:pt idx="476">
                  <c:v>0.47499999999999998</c:v>
                </c:pt>
                <c:pt idx="477">
                  <c:v>0.47599999999999998</c:v>
                </c:pt>
                <c:pt idx="478">
                  <c:v>0.47699999999999998</c:v>
                </c:pt>
                <c:pt idx="479">
                  <c:v>0.47799999999999998</c:v>
                </c:pt>
                <c:pt idx="480">
                  <c:v>0.47899999999999998</c:v>
                </c:pt>
                <c:pt idx="481">
                  <c:v>0.48</c:v>
                </c:pt>
                <c:pt idx="482">
                  <c:v>0.48099999999999998</c:v>
                </c:pt>
                <c:pt idx="483">
                  <c:v>0.48199999999999998</c:v>
                </c:pt>
                <c:pt idx="484">
                  <c:v>0.48299999999999998</c:v>
                </c:pt>
                <c:pt idx="485">
                  <c:v>0.48399999999999999</c:v>
                </c:pt>
                <c:pt idx="486">
                  <c:v>0.48499999999999999</c:v>
                </c:pt>
                <c:pt idx="487">
                  <c:v>0.48599999999999999</c:v>
                </c:pt>
                <c:pt idx="488">
                  <c:v>0.48699999999999999</c:v>
                </c:pt>
                <c:pt idx="489">
                  <c:v>0.48799999999999999</c:v>
                </c:pt>
                <c:pt idx="490">
                  <c:v>0.48899999999999999</c:v>
                </c:pt>
                <c:pt idx="491">
                  <c:v>0.49</c:v>
                </c:pt>
                <c:pt idx="492">
                  <c:v>0.49099999999999999</c:v>
                </c:pt>
                <c:pt idx="493">
                  <c:v>0.49199999999999999</c:v>
                </c:pt>
                <c:pt idx="494">
                  <c:v>0.49299999999999999</c:v>
                </c:pt>
                <c:pt idx="495">
                  <c:v>0.49399999999999999</c:v>
                </c:pt>
                <c:pt idx="496">
                  <c:v>0.495</c:v>
                </c:pt>
                <c:pt idx="497">
                  <c:v>0.496</c:v>
                </c:pt>
                <c:pt idx="498">
                  <c:v>0.497</c:v>
                </c:pt>
                <c:pt idx="499">
                  <c:v>0.498</c:v>
                </c:pt>
                <c:pt idx="500">
                  <c:v>0.499</c:v>
                </c:pt>
                <c:pt idx="501">
                  <c:v>0.5</c:v>
                </c:pt>
                <c:pt idx="502">
                  <c:v>0.501</c:v>
                </c:pt>
                <c:pt idx="503">
                  <c:v>0.502</c:v>
                </c:pt>
                <c:pt idx="504">
                  <c:v>0.503</c:v>
                </c:pt>
                <c:pt idx="505">
                  <c:v>0.504</c:v>
                </c:pt>
                <c:pt idx="506">
                  <c:v>0.505</c:v>
                </c:pt>
                <c:pt idx="507">
                  <c:v>0.50600000000000001</c:v>
                </c:pt>
                <c:pt idx="508">
                  <c:v>0.50700000000000001</c:v>
                </c:pt>
                <c:pt idx="509">
                  <c:v>0.50800000000000001</c:v>
                </c:pt>
                <c:pt idx="510">
                  <c:v>0.50900000000000001</c:v>
                </c:pt>
                <c:pt idx="511">
                  <c:v>0.51</c:v>
                </c:pt>
                <c:pt idx="512">
                  <c:v>0.51100000000000001</c:v>
                </c:pt>
                <c:pt idx="513">
                  <c:v>0.51200000000000001</c:v>
                </c:pt>
                <c:pt idx="514">
                  <c:v>0.51300000000000001</c:v>
                </c:pt>
                <c:pt idx="515">
                  <c:v>0.51400000000000001</c:v>
                </c:pt>
                <c:pt idx="516">
                  <c:v>0.51500000000000001</c:v>
                </c:pt>
                <c:pt idx="517">
                  <c:v>0.51600000000000001</c:v>
                </c:pt>
                <c:pt idx="518">
                  <c:v>0.51700000000000002</c:v>
                </c:pt>
                <c:pt idx="519">
                  <c:v>0.51800000000000002</c:v>
                </c:pt>
                <c:pt idx="520">
                  <c:v>0.51900000000000002</c:v>
                </c:pt>
                <c:pt idx="521">
                  <c:v>0.52</c:v>
                </c:pt>
                <c:pt idx="522">
                  <c:v>0.52100000000000002</c:v>
                </c:pt>
                <c:pt idx="523">
                  <c:v>0.52200000000000002</c:v>
                </c:pt>
                <c:pt idx="524">
                  <c:v>0.52300000000000002</c:v>
                </c:pt>
                <c:pt idx="525">
                  <c:v>0.52400000000000002</c:v>
                </c:pt>
                <c:pt idx="526">
                  <c:v>0.52500000000000002</c:v>
                </c:pt>
                <c:pt idx="527">
                  <c:v>0.52600000000000002</c:v>
                </c:pt>
                <c:pt idx="528">
                  <c:v>0.52700000000000002</c:v>
                </c:pt>
                <c:pt idx="529">
                  <c:v>0.52800000000000002</c:v>
                </c:pt>
                <c:pt idx="530">
                  <c:v>0.52900000000000003</c:v>
                </c:pt>
                <c:pt idx="531">
                  <c:v>0.53</c:v>
                </c:pt>
                <c:pt idx="532">
                  <c:v>0.53100000000000003</c:v>
                </c:pt>
                <c:pt idx="533">
                  <c:v>0.53200000000000003</c:v>
                </c:pt>
                <c:pt idx="534">
                  <c:v>0.53300000000000003</c:v>
                </c:pt>
                <c:pt idx="535">
                  <c:v>0.53400000000000003</c:v>
                </c:pt>
                <c:pt idx="536">
                  <c:v>0.53500000000000003</c:v>
                </c:pt>
                <c:pt idx="537">
                  <c:v>0.53600000000000003</c:v>
                </c:pt>
                <c:pt idx="538">
                  <c:v>0.53700000000000003</c:v>
                </c:pt>
                <c:pt idx="539">
                  <c:v>0.53800000000000003</c:v>
                </c:pt>
                <c:pt idx="540">
                  <c:v>0.53900000000000003</c:v>
                </c:pt>
                <c:pt idx="541">
                  <c:v>0.54</c:v>
                </c:pt>
                <c:pt idx="542">
                  <c:v>0.54100000000000004</c:v>
                </c:pt>
                <c:pt idx="543">
                  <c:v>0.54200000000000004</c:v>
                </c:pt>
                <c:pt idx="544">
                  <c:v>0.54300000000000004</c:v>
                </c:pt>
                <c:pt idx="545">
                  <c:v>0.54400000000000004</c:v>
                </c:pt>
                <c:pt idx="546">
                  <c:v>0.54500000000000004</c:v>
                </c:pt>
                <c:pt idx="547">
                  <c:v>0.54600000000000004</c:v>
                </c:pt>
                <c:pt idx="548">
                  <c:v>0.54700000000000004</c:v>
                </c:pt>
                <c:pt idx="549">
                  <c:v>0.54800000000000004</c:v>
                </c:pt>
                <c:pt idx="550">
                  <c:v>0.54900000000000004</c:v>
                </c:pt>
                <c:pt idx="551">
                  <c:v>0.55000000000000004</c:v>
                </c:pt>
                <c:pt idx="552">
                  <c:v>0.55100000000000005</c:v>
                </c:pt>
                <c:pt idx="553">
                  <c:v>0.55200000000000005</c:v>
                </c:pt>
                <c:pt idx="554">
                  <c:v>0.55300000000000005</c:v>
                </c:pt>
                <c:pt idx="555">
                  <c:v>0.55400000000000005</c:v>
                </c:pt>
                <c:pt idx="556">
                  <c:v>0.55500000000000005</c:v>
                </c:pt>
                <c:pt idx="557">
                  <c:v>0.55600000000000005</c:v>
                </c:pt>
                <c:pt idx="558">
                  <c:v>0.55700000000000005</c:v>
                </c:pt>
                <c:pt idx="559">
                  <c:v>0.55800000000000005</c:v>
                </c:pt>
                <c:pt idx="560">
                  <c:v>0.55900000000000005</c:v>
                </c:pt>
                <c:pt idx="561">
                  <c:v>0.56000000000000005</c:v>
                </c:pt>
                <c:pt idx="562">
                  <c:v>0.56100000000000005</c:v>
                </c:pt>
                <c:pt idx="563">
                  <c:v>0.56200000000000006</c:v>
                </c:pt>
                <c:pt idx="564">
                  <c:v>0.56299999999999994</c:v>
                </c:pt>
                <c:pt idx="565">
                  <c:v>0.56399999999999995</c:v>
                </c:pt>
                <c:pt idx="566">
                  <c:v>0.56499999999999995</c:v>
                </c:pt>
                <c:pt idx="567">
                  <c:v>0.56599999999999995</c:v>
                </c:pt>
                <c:pt idx="568">
                  <c:v>0.56699999999999995</c:v>
                </c:pt>
                <c:pt idx="569">
                  <c:v>0.56799999999999995</c:v>
                </c:pt>
                <c:pt idx="570">
                  <c:v>0.56899999999999995</c:v>
                </c:pt>
                <c:pt idx="571">
                  <c:v>0.56999999999999995</c:v>
                </c:pt>
                <c:pt idx="572">
                  <c:v>0.57099999999999995</c:v>
                </c:pt>
                <c:pt idx="573">
                  <c:v>0.57199999999999995</c:v>
                </c:pt>
                <c:pt idx="574">
                  <c:v>0.57299999999999995</c:v>
                </c:pt>
                <c:pt idx="575">
                  <c:v>0.57399999999999995</c:v>
                </c:pt>
                <c:pt idx="576">
                  <c:v>0.57499999999999996</c:v>
                </c:pt>
                <c:pt idx="577">
                  <c:v>0.57599999999999996</c:v>
                </c:pt>
                <c:pt idx="578">
                  <c:v>0.57699999999999996</c:v>
                </c:pt>
                <c:pt idx="579">
                  <c:v>0.57799999999999996</c:v>
                </c:pt>
                <c:pt idx="580">
                  <c:v>0.57899999999999996</c:v>
                </c:pt>
                <c:pt idx="581">
                  <c:v>0.57999999999999996</c:v>
                </c:pt>
                <c:pt idx="582">
                  <c:v>0.58099999999999996</c:v>
                </c:pt>
                <c:pt idx="583">
                  <c:v>0.58199999999999996</c:v>
                </c:pt>
                <c:pt idx="584">
                  <c:v>0.58299999999999996</c:v>
                </c:pt>
                <c:pt idx="585">
                  <c:v>0.58399999999999996</c:v>
                </c:pt>
                <c:pt idx="586">
                  <c:v>0.58499999999999996</c:v>
                </c:pt>
                <c:pt idx="587">
                  <c:v>0.58599999999999997</c:v>
                </c:pt>
                <c:pt idx="588">
                  <c:v>0.58699999999999997</c:v>
                </c:pt>
                <c:pt idx="589">
                  <c:v>0.58799999999999997</c:v>
                </c:pt>
                <c:pt idx="590">
                  <c:v>0.58899999999999997</c:v>
                </c:pt>
                <c:pt idx="591">
                  <c:v>0.59</c:v>
                </c:pt>
                <c:pt idx="592">
                  <c:v>0.59099999999999997</c:v>
                </c:pt>
                <c:pt idx="593">
                  <c:v>0.59199999999999997</c:v>
                </c:pt>
                <c:pt idx="594">
                  <c:v>0.59299999999999997</c:v>
                </c:pt>
                <c:pt idx="595">
                  <c:v>0.59399999999999997</c:v>
                </c:pt>
                <c:pt idx="596">
                  <c:v>0.59499999999999997</c:v>
                </c:pt>
                <c:pt idx="597">
                  <c:v>0.59599999999999997</c:v>
                </c:pt>
                <c:pt idx="598">
                  <c:v>0.59699999999999998</c:v>
                </c:pt>
                <c:pt idx="599">
                  <c:v>0.59799999999999998</c:v>
                </c:pt>
                <c:pt idx="600">
                  <c:v>0.59899999999999998</c:v>
                </c:pt>
                <c:pt idx="601">
                  <c:v>0.6</c:v>
                </c:pt>
                <c:pt idx="602">
                  <c:v>0.60099999999999998</c:v>
                </c:pt>
                <c:pt idx="603">
                  <c:v>0.60199999999999998</c:v>
                </c:pt>
                <c:pt idx="604">
                  <c:v>0.60299999999999998</c:v>
                </c:pt>
                <c:pt idx="605">
                  <c:v>0.60399999999999998</c:v>
                </c:pt>
                <c:pt idx="606">
                  <c:v>0.60499999999999998</c:v>
                </c:pt>
                <c:pt idx="607">
                  <c:v>0.60599999999999998</c:v>
                </c:pt>
                <c:pt idx="608">
                  <c:v>0.60699999999999998</c:v>
                </c:pt>
                <c:pt idx="609">
                  <c:v>0.60799999999999998</c:v>
                </c:pt>
                <c:pt idx="610">
                  <c:v>0.60899999999999999</c:v>
                </c:pt>
                <c:pt idx="611">
                  <c:v>0.61</c:v>
                </c:pt>
                <c:pt idx="612">
                  <c:v>0.61099999999999999</c:v>
                </c:pt>
                <c:pt idx="613">
                  <c:v>0.61199999999999999</c:v>
                </c:pt>
                <c:pt idx="614">
                  <c:v>0.61299999999999999</c:v>
                </c:pt>
                <c:pt idx="615">
                  <c:v>0.61399999999999999</c:v>
                </c:pt>
                <c:pt idx="616">
                  <c:v>0.61499999999999999</c:v>
                </c:pt>
                <c:pt idx="617">
                  <c:v>0.61599999999999999</c:v>
                </c:pt>
                <c:pt idx="618">
                  <c:v>0.61699999999999999</c:v>
                </c:pt>
                <c:pt idx="619">
                  <c:v>0.61799999999999999</c:v>
                </c:pt>
                <c:pt idx="620">
                  <c:v>0.61899999999999999</c:v>
                </c:pt>
                <c:pt idx="621">
                  <c:v>0.62</c:v>
                </c:pt>
                <c:pt idx="622">
                  <c:v>0.621</c:v>
                </c:pt>
                <c:pt idx="623">
                  <c:v>0.622</c:v>
                </c:pt>
                <c:pt idx="624">
                  <c:v>0.623</c:v>
                </c:pt>
                <c:pt idx="625">
                  <c:v>0.624</c:v>
                </c:pt>
                <c:pt idx="626">
                  <c:v>0.625</c:v>
                </c:pt>
                <c:pt idx="627">
                  <c:v>0.626</c:v>
                </c:pt>
                <c:pt idx="628">
                  <c:v>0.627</c:v>
                </c:pt>
                <c:pt idx="629">
                  <c:v>0.628</c:v>
                </c:pt>
                <c:pt idx="630">
                  <c:v>0.629</c:v>
                </c:pt>
                <c:pt idx="631">
                  <c:v>0.63</c:v>
                </c:pt>
                <c:pt idx="632">
                  <c:v>0.63100000000000001</c:v>
                </c:pt>
                <c:pt idx="633">
                  <c:v>0.63200000000000001</c:v>
                </c:pt>
                <c:pt idx="634">
                  <c:v>0.63300000000000001</c:v>
                </c:pt>
                <c:pt idx="635">
                  <c:v>0.63400000000000001</c:v>
                </c:pt>
                <c:pt idx="636">
                  <c:v>0.63500000000000001</c:v>
                </c:pt>
                <c:pt idx="637">
                  <c:v>0.63600000000000001</c:v>
                </c:pt>
                <c:pt idx="638">
                  <c:v>0.63700000000000001</c:v>
                </c:pt>
                <c:pt idx="639">
                  <c:v>0.63800000000000001</c:v>
                </c:pt>
                <c:pt idx="640">
                  <c:v>0.63900000000000001</c:v>
                </c:pt>
                <c:pt idx="641">
                  <c:v>0.64</c:v>
                </c:pt>
                <c:pt idx="642">
                  <c:v>0.64100000000000001</c:v>
                </c:pt>
                <c:pt idx="643">
                  <c:v>0.64200000000000002</c:v>
                </c:pt>
                <c:pt idx="644">
                  <c:v>0.64300000000000002</c:v>
                </c:pt>
                <c:pt idx="645">
                  <c:v>0.64400000000000002</c:v>
                </c:pt>
                <c:pt idx="646">
                  <c:v>0.64500000000000002</c:v>
                </c:pt>
                <c:pt idx="647">
                  <c:v>0.64600000000000002</c:v>
                </c:pt>
                <c:pt idx="648">
                  <c:v>0.64700000000000002</c:v>
                </c:pt>
                <c:pt idx="649">
                  <c:v>0.64800000000000002</c:v>
                </c:pt>
                <c:pt idx="650">
                  <c:v>0.64900000000000002</c:v>
                </c:pt>
                <c:pt idx="651">
                  <c:v>0.65</c:v>
                </c:pt>
                <c:pt idx="652">
                  <c:v>0.65100000000000002</c:v>
                </c:pt>
                <c:pt idx="653">
                  <c:v>0.65200000000000002</c:v>
                </c:pt>
                <c:pt idx="654">
                  <c:v>0.65300000000000002</c:v>
                </c:pt>
                <c:pt idx="655">
                  <c:v>0.65400000000000003</c:v>
                </c:pt>
                <c:pt idx="656">
                  <c:v>0.65500000000000003</c:v>
                </c:pt>
                <c:pt idx="657">
                  <c:v>0.65600000000000003</c:v>
                </c:pt>
                <c:pt idx="658">
                  <c:v>0.65700000000000003</c:v>
                </c:pt>
                <c:pt idx="659">
                  <c:v>0.65800000000000003</c:v>
                </c:pt>
                <c:pt idx="660">
                  <c:v>0.65900000000000003</c:v>
                </c:pt>
                <c:pt idx="661">
                  <c:v>0.66</c:v>
                </c:pt>
                <c:pt idx="662">
                  <c:v>0.66100000000000003</c:v>
                </c:pt>
                <c:pt idx="663">
                  <c:v>0.66200000000000003</c:v>
                </c:pt>
                <c:pt idx="664">
                  <c:v>0.66300000000000003</c:v>
                </c:pt>
                <c:pt idx="665">
                  <c:v>0.66400000000000003</c:v>
                </c:pt>
                <c:pt idx="666">
                  <c:v>0.66500000000000004</c:v>
                </c:pt>
                <c:pt idx="667">
                  <c:v>0.66600000000000004</c:v>
                </c:pt>
                <c:pt idx="668">
                  <c:v>0.66700000000000004</c:v>
                </c:pt>
                <c:pt idx="669">
                  <c:v>0.66800000000000004</c:v>
                </c:pt>
                <c:pt idx="670">
                  <c:v>0.66900000000000004</c:v>
                </c:pt>
                <c:pt idx="671">
                  <c:v>0.67</c:v>
                </c:pt>
                <c:pt idx="672">
                  <c:v>0.67100000000000004</c:v>
                </c:pt>
                <c:pt idx="673">
                  <c:v>0.67200000000000004</c:v>
                </c:pt>
                <c:pt idx="674">
                  <c:v>0.67300000000000004</c:v>
                </c:pt>
                <c:pt idx="675">
                  <c:v>0.67400000000000004</c:v>
                </c:pt>
                <c:pt idx="676">
                  <c:v>0.67500000000000004</c:v>
                </c:pt>
                <c:pt idx="677">
                  <c:v>0.67600000000000005</c:v>
                </c:pt>
                <c:pt idx="678">
                  <c:v>0.67700000000000005</c:v>
                </c:pt>
                <c:pt idx="679">
                  <c:v>0.67800000000000005</c:v>
                </c:pt>
                <c:pt idx="680">
                  <c:v>0.67900000000000005</c:v>
                </c:pt>
                <c:pt idx="681">
                  <c:v>0.68</c:v>
                </c:pt>
                <c:pt idx="682">
                  <c:v>0.68100000000000005</c:v>
                </c:pt>
                <c:pt idx="683">
                  <c:v>0.68200000000000005</c:v>
                </c:pt>
                <c:pt idx="684">
                  <c:v>0.68300000000000005</c:v>
                </c:pt>
                <c:pt idx="685">
                  <c:v>0.68400000000000005</c:v>
                </c:pt>
                <c:pt idx="686">
                  <c:v>0.68500000000000005</c:v>
                </c:pt>
                <c:pt idx="687">
                  <c:v>0.68600000000000005</c:v>
                </c:pt>
                <c:pt idx="688">
                  <c:v>0.68700000000000006</c:v>
                </c:pt>
                <c:pt idx="689">
                  <c:v>0.68799999999999994</c:v>
                </c:pt>
                <c:pt idx="690">
                  <c:v>0.68899999999999995</c:v>
                </c:pt>
                <c:pt idx="691">
                  <c:v>0.69</c:v>
                </c:pt>
                <c:pt idx="692">
                  <c:v>0.69099999999999995</c:v>
                </c:pt>
                <c:pt idx="693">
                  <c:v>0.69199999999999995</c:v>
                </c:pt>
                <c:pt idx="694">
                  <c:v>0.69299999999999995</c:v>
                </c:pt>
                <c:pt idx="695">
                  <c:v>0.69399999999999995</c:v>
                </c:pt>
                <c:pt idx="696">
                  <c:v>0.69499999999999995</c:v>
                </c:pt>
                <c:pt idx="697">
                  <c:v>0.69599999999999995</c:v>
                </c:pt>
                <c:pt idx="698">
                  <c:v>0.69699999999999995</c:v>
                </c:pt>
                <c:pt idx="699">
                  <c:v>0.69799999999999995</c:v>
                </c:pt>
                <c:pt idx="700">
                  <c:v>0.69899999999999995</c:v>
                </c:pt>
                <c:pt idx="701">
                  <c:v>0.7</c:v>
                </c:pt>
                <c:pt idx="702">
                  <c:v>0.70099999999999996</c:v>
                </c:pt>
                <c:pt idx="703">
                  <c:v>0.70199999999999996</c:v>
                </c:pt>
                <c:pt idx="704">
                  <c:v>0.70299999999999996</c:v>
                </c:pt>
                <c:pt idx="705">
                  <c:v>0.70399999999999996</c:v>
                </c:pt>
                <c:pt idx="706">
                  <c:v>0.70499999999999996</c:v>
                </c:pt>
                <c:pt idx="707">
                  <c:v>0.70599999999999996</c:v>
                </c:pt>
                <c:pt idx="708">
                  <c:v>0.70699999999999996</c:v>
                </c:pt>
                <c:pt idx="709">
                  <c:v>0.70799999999999996</c:v>
                </c:pt>
                <c:pt idx="710">
                  <c:v>0.70899999999999996</c:v>
                </c:pt>
                <c:pt idx="711">
                  <c:v>0.71</c:v>
                </c:pt>
                <c:pt idx="712">
                  <c:v>0.71099999999999997</c:v>
                </c:pt>
                <c:pt idx="713">
                  <c:v>0.71199999999999997</c:v>
                </c:pt>
                <c:pt idx="714">
                  <c:v>0.71299999999999997</c:v>
                </c:pt>
                <c:pt idx="715">
                  <c:v>0.71399999999999997</c:v>
                </c:pt>
                <c:pt idx="716">
                  <c:v>0.71499999999999997</c:v>
                </c:pt>
                <c:pt idx="717">
                  <c:v>0.71599999999999997</c:v>
                </c:pt>
                <c:pt idx="718">
                  <c:v>0.71699999999999997</c:v>
                </c:pt>
                <c:pt idx="719">
                  <c:v>0.71799999999999997</c:v>
                </c:pt>
                <c:pt idx="720">
                  <c:v>0.71899999999999997</c:v>
                </c:pt>
                <c:pt idx="721">
                  <c:v>0.72</c:v>
                </c:pt>
                <c:pt idx="722">
                  <c:v>0.72099999999999997</c:v>
                </c:pt>
                <c:pt idx="723">
                  <c:v>0.72199999999999998</c:v>
                </c:pt>
                <c:pt idx="724">
                  <c:v>0.72299999999999998</c:v>
                </c:pt>
                <c:pt idx="725">
                  <c:v>0.72399999999999998</c:v>
                </c:pt>
                <c:pt idx="726">
                  <c:v>0.72499999999999998</c:v>
                </c:pt>
                <c:pt idx="727">
                  <c:v>0.72599999999999998</c:v>
                </c:pt>
                <c:pt idx="728">
                  <c:v>0.72699999999999998</c:v>
                </c:pt>
                <c:pt idx="729">
                  <c:v>0.72799999999999998</c:v>
                </c:pt>
                <c:pt idx="730">
                  <c:v>0.72899999999999998</c:v>
                </c:pt>
                <c:pt idx="731">
                  <c:v>0.73</c:v>
                </c:pt>
                <c:pt idx="732">
                  <c:v>0.73099999999999998</c:v>
                </c:pt>
                <c:pt idx="733">
                  <c:v>0.73199999999999998</c:v>
                </c:pt>
                <c:pt idx="734">
                  <c:v>0.73299999999999998</c:v>
                </c:pt>
                <c:pt idx="735">
                  <c:v>0.73399999999999999</c:v>
                </c:pt>
                <c:pt idx="736">
                  <c:v>0.73499999999999999</c:v>
                </c:pt>
                <c:pt idx="737">
                  <c:v>0.73599999999999999</c:v>
                </c:pt>
                <c:pt idx="738">
                  <c:v>0.73699999999999999</c:v>
                </c:pt>
                <c:pt idx="739">
                  <c:v>0.73799999999999999</c:v>
                </c:pt>
                <c:pt idx="740">
                  <c:v>0.73899999999999999</c:v>
                </c:pt>
                <c:pt idx="741">
                  <c:v>0.74</c:v>
                </c:pt>
                <c:pt idx="742">
                  <c:v>0.74099999999999999</c:v>
                </c:pt>
                <c:pt idx="743">
                  <c:v>0.74199999999999999</c:v>
                </c:pt>
                <c:pt idx="744">
                  <c:v>0.74299999999999999</c:v>
                </c:pt>
                <c:pt idx="745">
                  <c:v>0.74399999999999999</c:v>
                </c:pt>
                <c:pt idx="746">
                  <c:v>0.745</c:v>
                </c:pt>
                <c:pt idx="747">
                  <c:v>0.746</c:v>
                </c:pt>
                <c:pt idx="748">
                  <c:v>0.747</c:v>
                </c:pt>
                <c:pt idx="749">
                  <c:v>0.748</c:v>
                </c:pt>
                <c:pt idx="750">
                  <c:v>0.749</c:v>
                </c:pt>
                <c:pt idx="751">
                  <c:v>0.75</c:v>
                </c:pt>
                <c:pt idx="752">
                  <c:v>0.751</c:v>
                </c:pt>
                <c:pt idx="753">
                  <c:v>0.752</c:v>
                </c:pt>
                <c:pt idx="754">
                  <c:v>0.753</c:v>
                </c:pt>
                <c:pt idx="755">
                  <c:v>0.754</c:v>
                </c:pt>
                <c:pt idx="756">
                  <c:v>0.755</c:v>
                </c:pt>
                <c:pt idx="757">
                  <c:v>0.75600000000000001</c:v>
                </c:pt>
                <c:pt idx="758">
                  <c:v>0.75700000000000001</c:v>
                </c:pt>
                <c:pt idx="759">
                  <c:v>0.75800000000000001</c:v>
                </c:pt>
                <c:pt idx="760">
                  <c:v>0.75900000000000001</c:v>
                </c:pt>
                <c:pt idx="761">
                  <c:v>0.76</c:v>
                </c:pt>
                <c:pt idx="762">
                  <c:v>0.76100000000000001</c:v>
                </c:pt>
                <c:pt idx="763">
                  <c:v>0.76200000000000001</c:v>
                </c:pt>
                <c:pt idx="764">
                  <c:v>0.76300000000000001</c:v>
                </c:pt>
                <c:pt idx="765">
                  <c:v>0.76400000000000001</c:v>
                </c:pt>
                <c:pt idx="766">
                  <c:v>0.76500000000000001</c:v>
                </c:pt>
                <c:pt idx="767">
                  <c:v>0.76600000000000001</c:v>
                </c:pt>
                <c:pt idx="768">
                  <c:v>0.76700000000000002</c:v>
                </c:pt>
                <c:pt idx="769">
                  <c:v>0.76800000000000002</c:v>
                </c:pt>
                <c:pt idx="770">
                  <c:v>0.76900000000000002</c:v>
                </c:pt>
                <c:pt idx="771">
                  <c:v>0.77</c:v>
                </c:pt>
                <c:pt idx="772">
                  <c:v>0.77100000000000002</c:v>
                </c:pt>
                <c:pt idx="773">
                  <c:v>0.77200000000000002</c:v>
                </c:pt>
                <c:pt idx="774">
                  <c:v>0.77300000000000002</c:v>
                </c:pt>
                <c:pt idx="775">
                  <c:v>0.77400000000000002</c:v>
                </c:pt>
                <c:pt idx="776">
                  <c:v>0.77500000000000002</c:v>
                </c:pt>
                <c:pt idx="777">
                  <c:v>0.77600000000000002</c:v>
                </c:pt>
                <c:pt idx="778">
                  <c:v>0.77700000000000002</c:v>
                </c:pt>
                <c:pt idx="779">
                  <c:v>0.77800000000000002</c:v>
                </c:pt>
                <c:pt idx="780">
                  <c:v>0.77900000000000003</c:v>
                </c:pt>
                <c:pt idx="781">
                  <c:v>0.78</c:v>
                </c:pt>
                <c:pt idx="782">
                  <c:v>0.78100000000000003</c:v>
                </c:pt>
                <c:pt idx="783">
                  <c:v>0.78200000000000003</c:v>
                </c:pt>
                <c:pt idx="784">
                  <c:v>0.78300000000000003</c:v>
                </c:pt>
                <c:pt idx="785">
                  <c:v>0.78400000000000003</c:v>
                </c:pt>
                <c:pt idx="786">
                  <c:v>0.78500000000000003</c:v>
                </c:pt>
                <c:pt idx="787">
                  <c:v>0.78600000000000003</c:v>
                </c:pt>
                <c:pt idx="788">
                  <c:v>0.78700000000000003</c:v>
                </c:pt>
                <c:pt idx="789">
                  <c:v>0.78800000000000003</c:v>
                </c:pt>
                <c:pt idx="790">
                  <c:v>0.78900000000000003</c:v>
                </c:pt>
                <c:pt idx="791">
                  <c:v>0.79</c:v>
                </c:pt>
                <c:pt idx="792">
                  <c:v>0.79100000000000004</c:v>
                </c:pt>
                <c:pt idx="793">
                  <c:v>0.79200000000000004</c:v>
                </c:pt>
                <c:pt idx="794">
                  <c:v>0.79300000000000004</c:v>
                </c:pt>
                <c:pt idx="795">
                  <c:v>0.79400000000000004</c:v>
                </c:pt>
                <c:pt idx="796">
                  <c:v>0.79500000000000004</c:v>
                </c:pt>
                <c:pt idx="797">
                  <c:v>0.79600000000000004</c:v>
                </c:pt>
                <c:pt idx="798">
                  <c:v>0.79700000000000004</c:v>
                </c:pt>
                <c:pt idx="799">
                  <c:v>0.79800000000000004</c:v>
                </c:pt>
                <c:pt idx="800">
                  <c:v>0.79900000000000004</c:v>
                </c:pt>
                <c:pt idx="801">
                  <c:v>0.8</c:v>
                </c:pt>
                <c:pt idx="802">
                  <c:v>0.80100000000000005</c:v>
                </c:pt>
                <c:pt idx="803">
                  <c:v>0.80200000000000005</c:v>
                </c:pt>
                <c:pt idx="804">
                  <c:v>0.80300000000000005</c:v>
                </c:pt>
                <c:pt idx="805">
                  <c:v>0.80400000000000005</c:v>
                </c:pt>
                <c:pt idx="806">
                  <c:v>0.80500000000000005</c:v>
                </c:pt>
                <c:pt idx="807">
                  <c:v>0.80600000000000005</c:v>
                </c:pt>
                <c:pt idx="808">
                  <c:v>0.80700000000000005</c:v>
                </c:pt>
                <c:pt idx="809">
                  <c:v>0.80800000000000005</c:v>
                </c:pt>
                <c:pt idx="810">
                  <c:v>0.80900000000000005</c:v>
                </c:pt>
                <c:pt idx="811">
                  <c:v>0.81</c:v>
                </c:pt>
                <c:pt idx="812">
                  <c:v>0.81100000000000005</c:v>
                </c:pt>
                <c:pt idx="813">
                  <c:v>0.81200000000000006</c:v>
                </c:pt>
                <c:pt idx="814">
                  <c:v>0.81299999999999994</c:v>
                </c:pt>
                <c:pt idx="815">
                  <c:v>0.81399999999999995</c:v>
                </c:pt>
                <c:pt idx="816">
                  <c:v>0.81499999999999995</c:v>
                </c:pt>
                <c:pt idx="817">
                  <c:v>0.81599999999999995</c:v>
                </c:pt>
                <c:pt idx="818">
                  <c:v>0.81699999999999995</c:v>
                </c:pt>
                <c:pt idx="819">
                  <c:v>0.81799999999999995</c:v>
                </c:pt>
                <c:pt idx="820">
                  <c:v>0.81899999999999995</c:v>
                </c:pt>
                <c:pt idx="821">
                  <c:v>0.82</c:v>
                </c:pt>
                <c:pt idx="822">
                  <c:v>0.82099999999999995</c:v>
                </c:pt>
                <c:pt idx="823">
                  <c:v>0.82199999999999995</c:v>
                </c:pt>
                <c:pt idx="824">
                  <c:v>0.82299999999999995</c:v>
                </c:pt>
                <c:pt idx="825">
                  <c:v>0.82399999999999995</c:v>
                </c:pt>
                <c:pt idx="826">
                  <c:v>0.82499999999999996</c:v>
                </c:pt>
                <c:pt idx="827">
                  <c:v>0.82599999999999996</c:v>
                </c:pt>
                <c:pt idx="828">
                  <c:v>0.82699999999999996</c:v>
                </c:pt>
                <c:pt idx="829">
                  <c:v>0.82799999999999996</c:v>
                </c:pt>
                <c:pt idx="830">
                  <c:v>0.82899999999999996</c:v>
                </c:pt>
                <c:pt idx="831">
                  <c:v>0.83</c:v>
                </c:pt>
                <c:pt idx="832">
                  <c:v>0.83099999999999996</c:v>
                </c:pt>
                <c:pt idx="833">
                  <c:v>0.83199999999999996</c:v>
                </c:pt>
                <c:pt idx="834">
                  <c:v>0.83299999999999996</c:v>
                </c:pt>
                <c:pt idx="835">
                  <c:v>0.83399999999999996</c:v>
                </c:pt>
                <c:pt idx="836">
                  <c:v>0.83499999999999996</c:v>
                </c:pt>
                <c:pt idx="837">
                  <c:v>0.83599999999999997</c:v>
                </c:pt>
                <c:pt idx="838">
                  <c:v>0.83699999999999997</c:v>
                </c:pt>
                <c:pt idx="839">
                  <c:v>0.83799999999999997</c:v>
                </c:pt>
                <c:pt idx="840">
                  <c:v>0.83899999999999997</c:v>
                </c:pt>
                <c:pt idx="841">
                  <c:v>0.84</c:v>
                </c:pt>
                <c:pt idx="842">
                  <c:v>0.84099999999999997</c:v>
                </c:pt>
                <c:pt idx="843">
                  <c:v>0.84199999999999997</c:v>
                </c:pt>
                <c:pt idx="844">
                  <c:v>0.84299999999999997</c:v>
                </c:pt>
                <c:pt idx="845">
                  <c:v>0.84399999999999997</c:v>
                </c:pt>
                <c:pt idx="846">
                  <c:v>0.84499999999999997</c:v>
                </c:pt>
                <c:pt idx="847">
                  <c:v>0.84599999999999997</c:v>
                </c:pt>
                <c:pt idx="848">
                  <c:v>0.84699999999999998</c:v>
                </c:pt>
                <c:pt idx="849">
                  <c:v>0.84799999999999998</c:v>
                </c:pt>
                <c:pt idx="850">
                  <c:v>0.84899999999999998</c:v>
                </c:pt>
                <c:pt idx="851">
                  <c:v>0.85</c:v>
                </c:pt>
                <c:pt idx="852">
                  <c:v>0.85099999999999998</c:v>
                </c:pt>
                <c:pt idx="853">
                  <c:v>0.85199999999999998</c:v>
                </c:pt>
                <c:pt idx="854">
                  <c:v>0.85299999999999998</c:v>
                </c:pt>
                <c:pt idx="855">
                  <c:v>0.85399999999999998</c:v>
                </c:pt>
                <c:pt idx="856">
                  <c:v>0.85499999999999998</c:v>
                </c:pt>
                <c:pt idx="857">
                  <c:v>0.85599999999999998</c:v>
                </c:pt>
                <c:pt idx="858">
                  <c:v>0.85699999999999998</c:v>
                </c:pt>
                <c:pt idx="859">
                  <c:v>0.85799999999999998</c:v>
                </c:pt>
                <c:pt idx="860">
                  <c:v>0.85899999999999999</c:v>
                </c:pt>
                <c:pt idx="861">
                  <c:v>0.86</c:v>
                </c:pt>
                <c:pt idx="862">
                  <c:v>0.86099999999999999</c:v>
                </c:pt>
                <c:pt idx="863">
                  <c:v>0.86199999999999999</c:v>
                </c:pt>
                <c:pt idx="864">
                  <c:v>0.86299999999999999</c:v>
                </c:pt>
                <c:pt idx="865">
                  <c:v>0.86399999999999999</c:v>
                </c:pt>
                <c:pt idx="866">
                  <c:v>0.86499999999999999</c:v>
                </c:pt>
                <c:pt idx="867">
                  <c:v>0.86599999999999999</c:v>
                </c:pt>
                <c:pt idx="868">
                  <c:v>0.86699999999999999</c:v>
                </c:pt>
                <c:pt idx="869">
                  <c:v>0.86799999999999999</c:v>
                </c:pt>
                <c:pt idx="870">
                  <c:v>0.86899999999999999</c:v>
                </c:pt>
                <c:pt idx="871">
                  <c:v>0.87</c:v>
                </c:pt>
                <c:pt idx="872">
                  <c:v>0.871</c:v>
                </c:pt>
                <c:pt idx="873">
                  <c:v>0.872</c:v>
                </c:pt>
                <c:pt idx="874">
                  <c:v>0.873</c:v>
                </c:pt>
                <c:pt idx="875">
                  <c:v>0.874</c:v>
                </c:pt>
                <c:pt idx="876">
                  <c:v>0.875</c:v>
                </c:pt>
                <c:pt idx="877">
                  <c:v>0.876</c:v>
                </c:pt>
                <c:pt idx="878">
                  <c:v>0.877</c:v>
                </c:pt>
                <c:pt idx="879">
                  <c:v>0.878</c:v>
                </c:pt>
                <c:pt idx="880">
                  <c:v>0.879</c:v>
                </c:pt>
                <c:pt idx="881">
                  <c:v>0.88</c:v>
                </c:pt>
                <c:pt idx="882">
                  <c:v>0.88100000000000001</c:v>
                </c:pt>
                <c:pt idx="883">
                  <c:v>0.88200000000000001</c:v>
                </c:pt>
                <c:pt idx="884">
                  <c:v>0.88300000000000001</c:v>
                </c:pt>
                <c:pt idx="885">
                  <c:v>0.88400000000000001</c:v>
                </c:pt>
                <c:pt idx="886">
                  <c:v>0.88500000000000001</c:v>
                </c:pt>
                <c:pt idx="887">
                  <c:v>0.88600000000000001</c:v>
                </c:pt>
                <c:pt idx="888">
                  <c:v>0.88700000000000001</c:v>
                </c:pt>
                <c:pt idx="889">
                  <c:v>0.88800000000000001</c:v>
                </c:pt>
                <c:pt idx="890">
                  <c:v>0.88900000000000001</c:v>
                </c:pt>
                <c:pt idx="891">
                  <c:v>0.89</c:v>
                </c:pt>
                <c:pt idx="892">
                  <c:v>0.89100000000000001</c:v>
                </c:pt>
                <c:pt idx="893">
                  <c:v>0.89200000000000002</c:v>
                </c:pt>
                <c:pt idx="894">
                  <c:v>0.89300000000000002</c:v>
                </c:pt>
                <c:pt idx="895">
                  <c:v>0.89400000000000002</c:v>
                </c:pt>
                <c:pt idx="896">
                  <c:v>0.89500000000000002</c:v>
                </c:pt>
                <c:pt idx="897">
                  <c:v>0.89600000000000002</c:v>
                </c:pt>
                <c:pt idx="898">
                  <c:v>0.89700000000000002</c:v>
                </c:pt>
                <c:pt idx="899">
                  <c:v>0.89800000000000002</c:v>
                </c:pt>
                <c:pt idx="900">
                  <c:v>0.89900000000000002</c:v>
                </c:pt>
                <c:pt idx="901">
                  <c:v>0.9</c:v>
                </c:pt>
                <c:pt idx="902">
                  <c:v>0.90100000000000002</c:v>
                </c:pt>
                <c:pt idx="903">
                  <c:v>0.90200000000000002</c:v>
                </c:pt>
                <c:pt idx="904">
                  <c:v>0.90300000000000002</c:v>
                </c:pt>
                <c:pt idx="905">
                  <c:v>0.90400000000000003</c:v>
                </c:pt>
                <c:pt idx="906">
                  <c:v>0.90500000000000003</c:v>
                </c:pt>
                <c:pt idx="907">
                  <c:v>0.90600000000000003</c:v>
                </c:pt>
                <c:pt idx="908">
                  <c:v>0.90700000000000003</c:v>
                </c:pt>
                <c:pt idx="909">
                  <c:v>0.90800000000000003</c:v>
                </c:pt>
                <c:pt idx="910">
                  <c:v>0.90900000000000003</c:v>
                </c:pt>
                <c:pt idx="911">
                  <c:v>0.91</c:v>
                </c:pt>
                <c:pt idx="912">
                  <c:v>0.91100000000000003</c:v>
                </c:pt>
                <c:pt idx="913">
                  <c:v>0.91200000000000003</c:v>
                </c:pt>
                <c:pt idx="914">
                  <c:v>0.91300000000000003</c:v>
                </c:pt>
                <c:pt idx="915">
                  <c:v>0.91400000000000003</c:v>
                </c:pt>
                <c:pt idx="916">
                  <c:v>0.91500000000000004</c:v>
                </c:pt>
                <c:pt idx="917">
                  <c:v>0.91600000000000004</c:v>
                </c:pt>
                <c:pt idx="918">
                  <c:v>0.91700000000000004</c:v>
                </c:pt>
                <c:pt idx="919">
                  <c:v>0.91800000000000004</c:v>
                </c:pt>
                <c:pt idx="920">
                  <c:v>0.91900000000000004</c:v>
                </c:pt>
                <c:pt idx="921">
                  <c:v>0.92</c:v>
                </c:pt>
                <c:pt idx="922">
                  <c:v>0.92100000000000004</c:v>
                </c:pt>
                <c:pt idx="923">
                  <c:v>0.92200000000000004</c:v>
                </c:pt>
                <c:pt idx="924">
                  <c:v>0.92300000000000004</c:v>
                </c:pt>
                <c:pt idx="925">
                  <c:v>0.92400000000000004</c:v>
                </c:pt>
                <c:pt idx="926">
                  <c:v>0.92500000000000004</c:v>
                </c:pt>
                <c:pt idx="927">
                  <c:v>0.92600000000000005</c:v>
                </c:pt>
                <c:pt idx="928">
                  <c:v>0.92700000000000005</c:v>
                </c:pt>
                <c:pt idx="929">
                  <c:v>0.92800000000000005</c:v>
                </c:pt>
                <c:pt idx="930">
                  <c:v>0.92900000000000005</c:v>
                </c:pt>
                <c:pt idx="931">
                  <c:v>0.93</c:v>
                </c:pt>
                <c:pt idx="932">
                  <c:v>0.93100000000000005</c:v>
                </c:pt>
                <c:pt idx="933">
                  <c:v>0.93200000000000005</c:v>
                </c:pt>
                <c:pt idx="934">
                  <c:v>0.93300000000000005</c:v>
                </c:pt>
                <c:pt idx="935">
                  <c:v>0.93400000000000005</c:v>
                </c:pt>
                <c:pt idx="936">
                  <c:v>0.93500000000000005</c:v>
                </c:pt>
                <c:pt idx="937">
                  <c:v>0.93600000000000005</c:v>
                </c:pt>
                <c:pt idx="938">
                  <c:v>0.93700000000000006</c:v>
                </c:pt>
                <c:pt idx="939">
                  <c:v>0.93799999999999994</c:v>
                </c:pt>
                <c:pt idx="940">
                  <c:v>0.93899999999999995</c:v>
                </c:pt>
                <c:pt idx="941">
                  <c:v>0.94</c:v>
                </c:pt>
                <c:pt idx="942">
                  <c:v>0.94099999999999995</c:v>
                </c:pt>
                <c:pt idx="943">
                  <c:v>0.94199999999999995</c:v>
                </c:pt>
                <c:pt idx="944">
                  <c:v>0.94299999999999995</c:v>
                </c:pt>
                <c:pt idx="945">
                  <c:v>0.94399999999999995</c:v>
                </c:pt>
                <c:pt idx="946">
                  <c:v>0.94499999999999995</c:v>
                </c:pt>
                <c:pt idx="947">
                  <c:v>0.94599999999999995</c:v>
                </c:pt>
                <c:pt idx="948">
                  <c:v>0.94699999999999995</c:v>
                </c:pt>
                <c:pt idx="949">
                  <c:v>0.94799999999999995</c:v>
                </c:pt>
                <c:pt idx="950">
                  <c:v>0.94899999999999995</c:v>
                </c:pt>
                <c:pt idx="951">
                  <c:v>0.95</c:v>
                </c:pt>
                <c:pt idx="952">
                  <c:v>0.95099999999999996</c:v>
                </c:pt>
                <c:pt idx="953">
                  <c:v>0.95199999999999996</c:v>
                </c:pt>
                <c:pt idx="954">
                  <c:v>0.95299999999999996</c:v>
                </c:pt>
                <c:pt idx="955">
                  <c:v>0.95399999999999996</c:v>
                </c:pt>
                <c:pt idx="956">
                  <c:v>0.95499999999999996</c:v>
                </c:pt>
                <c:pt idx="957">
                  <c:v>0.95599999999999996</c:v>
                </c:pt>
                <c:pt idx="958">
                  <c:v>0.95699999999999996</c:v>
                </c:pt>
                <c:pt idx="959">
                  <c:v>0.95799999999999996</c:v>
                </c:pt>
                <c:pt idx="960">
                  <c:v>0.95899999999999996</c:v>
                </c:pt>
                <c:pt idx="961">
                  <c:v>0.96</c:v>
                </c:pt>
                <c:pt idx="962">
                  <c:v>0.96099999999999997</c:v>
                </c:pt>
                <c:pt idx="963">
                  <c:v>0.96199999999999997</c:v>
                </c:pt>
                <c:pt idx="964">
                  <c:v>0.96299999999999997</c:v>
                </c:pt>
                <c:pt idx="965">
                  <c:v>0.96399999999999997</c:v>
                </c:pt>
                <c:pt idx="966">
                  <c:v>0.96499999999999997</c:v>
                </c:pt>
                <c:pt idx="967">
                  <c:v>0.96599999999999997</c:v>
                </c:pt>
                <c:pt idx="968">
                  <c:v>0.96699999999999997</c:v>
                </c:pt>
                <c:pt idx="969">
                  <c:v>0.96799999999999997</c:v>
                </c:pt>
                <c:pt idx="970">
                  <c:v>0.96899999999999997</c:v>
                </c:pt>
                <c:pt idx="971">
                  <c:v>0.97</c:v>
                </c:pt>
                <c:pt idx="972">
                  <c:v>0.97099999999999997</c:v>
                </c:pt>
                <c:pt idx="973">
                  <c:v>0.97199999999999998</c:v>
                </c:pt>
                <c:pt idx="974">
                  <c:v>0.97299999999999998</c:v>
                </c:pt>
                <c:pt idx="975">
                  <c:v>0.97399999999999998</c:v>
                </c:pt>
                <c:pt idx="976">
                  <c:v>0.97499999999999998</c:v>
                </c:pt>
                <c:pt idx="977">
                  <c:v>0.97599999999999998</c:v>
                </c:pt>
                <c:pt idx="978">
                  <c:v>0.97699999999999998</c:v>
                </c:pt>
                <c:pt idx="979">
                  <c:v>0.97799999999999998</c:v>
                </c:pt>
                <c:pt idx="980">
                  <c:v>0.97899999999999998</c:v>
                </c:pt>
                <c:pt idx="981">
                  <c:v>0.98</c:v>
                </c:pt>
                <c:pt idx="982">
                  <c:v>0.98099999999999998</c:v>
                </c:pt>
                <c:pt idx="983">
                  <c:v>0.98199999999999998</c:v>
                </c:pt>
                <c:pt idx="984">
                  <c:v>0.98299999999999998</c:v>
                </c:pt>
                <c:pt idx="985">
                  <c:v>0.98399999999999999</c:v>
                </c:pt>
                <c:pt idx="986">
                  <c:v>0.98499999999999999</c:v>
                </c:pt>
                <c:pt idx="987">
                  <c:v>0.98599999999999999</c:v>
                </c:pt>
                <c:pt idx="988">
                  <c:v>0.98699999999999999</c:v>
                </c:pt>
                <c:pt idx="989">
                  <c:v>0.98799999999999999</c:v>
                </c:pt>
                <c:pt idx="990">
                  <c:v>0.98899999999999999</c:v>
                </c:pt>
                <c:pt idx="991">
                  <c:v>0.99</c:v>
                </c:pt>
                <c:pt idx="992">
                  <c:v>0.99099999999999999</c:v>
                </c:pt>
                <c:pt idx="993">
                  <c:v>0.99199999999999999</c:v>
                </c:pt>
                <c:pt idx="994">
                  <c:v>0.99299999999999999</c:v>
                </c:pt>
                <c:pt idx="995">
                  <c:v>0.99399999999999999</c:v>
                </c:pt>
                <c:pt idx="996">
                  <c:v>0.995</c:v>
                </c:pt>
                <c:pt idx="997">
                  <c:v>0.996</c:v>
                </c:pt>
                <c:pt idx="998">
                  <c:v>0.997</c:v>
                </c:pt>
                <c:pt idx="999">
                  <c:v>0.998</c:v>
                </c:pt>
                <c:pt idx="1000">
                  <c:v>0.999</c:v>
                </c:pt>
                <c:pt idx="1001">
                  <c:v>1</c:v>
                </c:pt>
                <c:pt idx="1002">
                  <c:v>1.0009999999999999</c:v>
                </c:pt>
                <c:pt idx="1003">
                  <c:v>1.002</c:v>
                </c:pt>
                <c:pt idx="1004">
                  <c:v>1.0029999999999999</c:v>
                </c:pt>
                <c:pt idx="1005">
                  <c:v>1.004</c:v>
                </c:pt>
                <c:pt idx="1006">
                  <c:v>1.0049999999999999</c:v>
                </c:pt>
                <c:pt idx="1007">
                  <c:v>1.006</c:v>
                </c:pt>
                <c:pt idx="1008">
                  <c:v>1.0069999999999999</c:v>
                </c:pt>
                <c:pt idx="1009">
                  <c:v>1.008</c:v>
                </c:pt>
                <c:pt idx="1010">
                  <c:v>1.0089999999999999</c:v>
                </c:pt>
                <c:pt idx="1011">
                  <c:v>1.01</c:v>
                </c:pt>
                <c:pt idx="1012">
                  <c:v>1.0109999999999999</c:v>
                </c:pt>
                <c:pt idx="1013">
                  <c:v>1.012</c:v>
                </c:pt>
                <c:pt idx="1014">
                  <c:v>1.0129999999999999</c:v>
                </c:pt>
                <c:pt idx="1015">
                  <c:v>1.014</c:v>
                </c:pt>
                <c:pt idx="1016">
                  <c:v>1.0149999999999999</c:v>
                </c:pt>
                <c:pt idx="1017">
                  <c:v>1.016</c:v>
                </c:pt>
                <c:pt idx="1018">
                  <c:v>1.0169999999999999</c:v>
                </c:pt>
                <c:pt idx="1019">
                  <c:v>1.018</c:v>
                </c:pt>
                <c:pt idx="1020">
                  <c:v>1.0189999999999999</c:v>
                </c:pt>
                <c:pt idx="1021">
                  <c:v>1.02</c:v>
                </c:pt>
                <c:pt idx="1022">
                  <c:v>1.0209999999999999</c:v>
                </c:pt>
                <c:pt idx="1023">
                  <c:v>1.022</c:v>
                </c:pt>
                <c:pt idx="1024">
                  <c:v>1.0229999999999999</c:v>
                </c:pt>
                <c:pt idx="1025">
                  <c:v>1.024</c:v>
                </c:pt>
                <c:pt idx="1026">
                  <c:v>1.0249999999999999</c:v>
                </c:pt>
                <c:pt idx="1027">
                  <c:v>1.026</c:v>
                </c:pt>
                <c:pt idx="1028">
                  <c:v>1.0269999999999999</c:v>
                </c:pt>
                <c:pt idx="1029">
                  <c:v>1.028</c:v>
                </c:pt>
                <c:pt idx="1030">
                  <c:v>1.0289999999999999</c:v>
                </c:pt>
                <c:pt idx="1031">
                  <c:v>1.03</c:v>
                </c:pt>
                <c:pt idx="1032">
                  <c:v>1.0309999999999999</c:v>
                </c:pt>
                <c:pt idx="1033">
                  <c:v>1.032</c:v>
                </c:pt>
                <c:pt idx="1034">
                  <c:v>1.0329999999999999</c:v>
                </c:pt>
                <c:pt idx="1035">
                  <c:v>1.034</c:v>
                </c:pt>
                <c:pt idx="1036">
                  <c:v>1.0349999999999999</c:v>
                </c:pt>
                <c:pt idx="1037">
                  <c:v>1.036</c:v>
                </c:pt>
                <c:pt idx="1038">
                  <c:v>1.0369999999999999</c:v>
                </c:pt>
                <c:pt idx="1039">
                  <c:v>1.038</c:v>
                </c:pt>
                <c:pt idx="1040">
                  <c:v>1.0389999999999999</c:v>
                </c:pt>
                <c:pt idx="1041">
                  <c:v>1.04</c:v>
                </c:pt>
                <c:pt idx="1042">
                  <c:v>1.0409999999999999</c:v>
                </c:pt>
                <c:pt idx="1043">
                  <c:v>1.042</c:v>
                </c:pt>
                <c:pt idx="1044">
                  <c:v>1.0429999999999999</c:v>
                </c:pt>
                <c:pt idx="1045">
                  <c:v>1.044</c:v>
                </c:pt>
                <c:pt idx="1046">
                  <c:v>1.0449999999999999</c:v>
                </c:pt>
                <c:pt idx="1047">
                  <c:v>1.046</c:v>
                </c:pt>
                <c:pt idx="1048">
                  <c:v>1.0469999999999999</c:v>
                </c:pt>
                <c:pt idx="1049">
                  <c:v>1.048</c:v>
                </c:pt>
                <c:pt idx="1050">
                  <c:v>1.0489999999999999</c:v>
                </c:pt>
                <c:pt idx="1051">
                  <c:v>1.05</c:v>
                </c:pt>
                <c:pt idx="1052">
                  <c:v>1.0509999999999999</c:v>
                </c:pt>
                <c:pt idx="1053">
                  <c:v>1.052</c:v>
                </c:pt>
                <c:pt idx="1054">
                  <c:v>1.0529999999999999</c:v>
                </c:pt>
                <c:pt idx="1055">
                  <c:v>1.054</c:v>
                </c:pt>
                <c:pt idx="1056">
                  <c:v>1.0549999999999999</c:v>
                </c:pt>
                <c:pt idx="1057">
                  <c:v>1.056</c:v>
                </c:pt>
                <c:pt idx="1058">
                  <c:v>1.0569999999999999</c:v>
                </c:pt>
                <c:pt idx="1059">
                  <c:v>1.0580000000000001</c:v>
                </c:pt>
                <c:pt idx="1060">
                  <c:v>1.0589999999999999</c:v>
                </c:pt>
                <c:pt idx="1061">
                  <c:v>1.06</c:v>
                </c:pt>
                <c:pt idx="1062">
                  <c:v>1.0609999999999999</c:v>
                </c:pt>
                <c:pt idx="1063">
                  <c:v>1.0620000000000001</c:v>
                </c:pt>
                <c:pt idx="1064">
                  <c:v>1.0629999999999999</c:v>
                </c:pt>
                <c:pt idx="1065">
                  <c:v>1.0640000000000001</c:v>
                </c:pt>
                <c:pt idx="1066">
                  <c:v>1.0649999999999999</c:v>
                </c:pt>
                <c:pt idx="1067">
                  <c:v>1.0660000000000001</c:v>
                </c:pt>
                <c:pt idx="1068">
                  <c:v>1.0669999999999999</c:v>
                </c:pt>
                <c:pt idx="1069">
                  <c:v>1.0680000000000001</c:v>
                </c:pt>
                <c:pt idx="1070">
                  <c:v>1.069</c:v>
                </c:pt>
                <c:pt idx="1071">
                  <c:v>1.07</c:v>
                </c:pt>
                <c:pt idx="1072">
                  <c:v>1.071</c:v>
                </c:pt>
                <c:pt idx="1073">
                  <c:v>1.0720000000000001</c:v>
                </c:pt>
                <c:pt idx="1074">
                  <c:v>1.073</c:v>
                </c:pt>
                <c:pt idx="1075">
                  <c:v>1.0740000000000001</c:v>
                </c:pt>
                <c:pt idx="1076">
                  <c:v>1.075</c:v>
                </c:pt>
                <c:pt idx="1077">
                  <c:v>1.0760000000000001</c:v>
                </c:pt>
                <c:pt idx="1078">
                  <c:v>1.077</c:v>
                </c:pt>
                <c:pt idx="1079">
                  <c:v>1.0780000000000001</c:v>
                </c:pt>
                <c:pt idx="1080">
                  <c:v>1.079</c:v>
                </c:pt>
                <c:pt idx="1081">
                  <c:v>1.08</c:v>
                </c:pt>
                <c:pt idx="1082">
                  <c:v>1.081</c:v>
                </c:pt>
                <c:pt idx="1083">
                  <c:v>1.0820000000000001</c:v>
                </c:pt>
                <c:pt idx="1084">
                  <c:v>1.083</c:v>
                </c:pt>
                <c:pt idx="1085">
                  <c:v>1.0840000000000001</c:v>
                </c:pt>
                <c:pt idx="1086">
                  <c:v>1.085</c:v>
                </c:pt>
                <c:pt idx="1087">
                  <c:v>1.0860000000000001</c:v>
                </c:pt>
                <c:pt idx="1088">
                  <c:v>1.087</c:v>
                </c:pt>
                <c:pt idx="1089">
                  <c:v>1.0880000000000001</c:v>
                </c:pt>
                <c:pt idx="1090">
                  <c:v>1.089</c:v>
                </c:pt>
                <c:pt idx="1091">
                  <c:v>1.0900000000000001</c:v>
                </c:pt>
                <c:pt idx="1092">
                  <c:v>1.091</c:v>
                </c:pt>
                <c:pt idx="1093">
                  <c:v>1.0920000000000001</c:v>
                </c:pt>
                <c:pt idx="1094">
                  <c:v>1.093</c:v>
                </c:pt>
                <c:pt idx="1095">
                  <c:v>1.0940000000000001</c:v>
                </c:pt>
                <c:pt idx="1096">
                  <c:v>1.095</c:v>
                </c:pt>
                <c:pt idx="1097">
                  <c:v>1.0960000000000001</c:v>
                </c:pt>
                <c:pt idx="1098">
                  <c:v>1.097</c:v>
                </c:pt>
                <c:pt idx="1099">
                  <c:v>1.0980000000000001</c:v>
                </c:pt>
                <c:pt idx="1100">
                  <c:v>1.099</c:v>
                </c:pt>
                <c:pt idx="1101">
                  <c:v>1.1000000000000001</c:v>
                </c:pt>
                <c:pt idx="1102">
                  <c:v>1.101</c:v>
                </c:pt>
                <c:pt idx="1103">
                  <c:v>1.1020000000000001</c:v>
                </c:pt>
                <c:pt idx="1104">
                  <c:v>1.103</c:v>
                </c:pt>
                <c:pt idx="1105">
                  <c:v>1.1040000000000001</c:v>
                </c:pt>
                <c:pt idx="1106">
                  <c:v>1.105</c:v>
                </c:pt>
                <c:pt idx="1107">
                  <c:v>1.1060000000000001</c:v>
                </c:pt>
                <c:pt idx="1108">
                  <c:v>1.107</c:v>
                </c:pt>
                <c:pt idx="1109">
                  <c:v>1.1080000000000001</c:v>
                </c:pt>
                <c:pt idx="1110">
                  <c:v>1.109</c:v>
                </c:pt>
                <c:pt idx="1111">
                  <c:v>1.1100000000000001</c:v>
                </c:pt>
                <c:pt idx="1112">
                  <c:v>1.111</c:v>
                </c:pt>
                <c:pt idx="1113">
                  <c:v>1.1120000000000001</c:v>
                </c:pt>
                <c:pt idx="1114">
                  <c:v>1.113</c:v>
                </c:pt>
                <c:pt idx="1115">
                  <c:v>1.1140000000000001</c:v>
                </c:pt>
                <c:pt idx="1116">
                  <c:v>1.115</c:v>
                </c:pt>
                <c:pt idx="1117">
                  <c:v>1.1160000000000001</c:v>
                </c:pt>
                <c:pt idx="1118">
                  <c:v>1.117</c:v>
                </c:pt>
                <c:pt idx="1119">
                  <c:v>1.1180000000000001</c:v>
                </c:pt>
                <c:pt idx="1120">
                  <c:v>1.119</c:v>
                </c:pt>
                <c:pt idx="1121">
                  <c:v>1.1200000000000001</c:v>
                </c:pt>
                <c:pt idx="1122">
                  <c:v>1.121</c:v>
                </c:pt>
                <c:pt idx="1123">
                  <c:v>1.1220000000000001</c:v>
                </c:pt>
                <c:pt idx="1124">
                  <c:v>1.123</c:v>
                </c:pt>
                <c:pt idx="1125">
                  <c:v>1.1240000000000001</c:v>
                </c:pt>
                <c:pt idx="1126">
                  <c:v>1.125</c:v>
                </c:pt>
                <c:pt idx="1127">
                  <c:v>1.1259999999999999</c:v>
                </c:pt>
                <c:pt idx="1128">
                  <c:v>1.127</c:v>
                </c:pt>
                <c:pt idx="1129">
                  <c:v>1.1279999999999999</c:v>
                </c:pt>
                <c:pt idx="1130">
                  <c:v>1.129</c:v>
                </c:pt>
                <c:pt idx="1131">
                  <c:v>1.1299999999999999</c:v>
                </c:pt>
                <c:pt idx="1132">
                  <c:v>1.131</c:v>
                </c:pt>
                <c:pt idx="1133">
                  <c:v>1.1319999999999999</c:v>
                </c:pt>
                <c:pt idx="1134">
                  <c:v>1.133</c:v>
                </c:pt>
                <c:pt idx="1135">
                  <c:v>1.1339999999999999</c:v>
                </c:pt>
                <c:pt idx="1136">
                  <c:v>1.135</c:v>
                </c:pt>
                <c:pt idx="1137">
                  <c:v>1.1359999999999999</c:v>
                </c:pt>
                <c:pt idx="1138">
                  <c:v>1.137</c:v>
                </c:pt>
                <c:pt idx="1139">
                  <c:v>1.1379999999999999</c:v>
                </c:pt>
                <c:pt idx="1140">
                  <c:v>1.139</c:v>
                </c:pt>
                <c:pt idx="1141">
                  <c:v>1.1399999999999999</c:v>
                </c:pt>
                <c:pt idx="1142">
                  <c:v>1.141</c:v>
                </c:pt>
                <c:pt idx="1143">
                  <c:v>1.1419999999999999</c:v>
                </c:pt>
                <c:pt idx="1144">
                  <c:v>1.143</c:v>
                </c:pt>
                <c:pt idx="1145">
                  <c:v>1.1439999999999999</c:v>
                </c:pt>
                <c:pt idx="1146">
                  <c:v>1.145</c:v>
                </c:pt>
                <c:pt idx="1147">
                  <c:v>1.1459999999999999</c:v>
                </c:pt>
                <c:pt idx="1148">
                  <c:v>1.147</c:v>
                </c:pt>
                <c:pt idx="1149">
                  <c:v>1.1479999999999999</c:v>
                </c:pt>
                <c:pt idx="1150">
                  <c:v>1.149</c:v>
                </c:pt>
                <c:pt idx="1151">
                  <c:v>1.1499999999999999</c:v>
                </c:pt>
                <c:pt idx="1152">
                  <c:v>1.151</c:v>
                </c:pt>
                <c:pt idx="1153">
                  <c:v>1.1519999999999999</c:v>
                </c:pt>
                <c:pt idx="1154">
                  <c:v>1.153</c:v>
                </c:pt>
                <c:pt idx="1155">
                  <c:v>1.1539999999999999</c:v>
                </c:pt>
                <c:pt idx="1156">
                  <c:v>1.155</c:v>
                </c:pt>
                <c:pt idx="1157">
                  <c:v>1.1559999999999999</c:v>
                </c:pt>
                <c:pt idx="1158">
                  <c:v>1.157</c:v>
                </c:pt>
                <c:pt idx="1159">
                  <c:v>1.1579999999999999</c:v>
                </c:pt>
                <c:pt idx="1160">
                  <c:v>1.159</c:v>
                </c:pt>
                <c:pt idx="1161">
                  <c:v>1.1599999999999999</c:v>
                </c:pt>
                <c:pt idx="1162">
                  <c:v>1.161</c:v>
                </c:pt>
                <c:pt idx="1163">
                  <c:v>1.1619999999999999</c:v>
                </c:pt>
                <c:pt idx="1164">
                  <c:v>1.163</c:v>
                </c:pt>
                <c:pt idx="1165">
                  <c:v>1.1639999999999999</c:v>
                </c:pt>
                <c:pt idx="1166">
                  <c:v>1.165</c:v>
                </c:pt>
                <c:pt idx="1167">
                  <c:v>1.1659999999999999</c:v>
                </c:pt>
                <c:pt idx="1168">
                  <c:v>1.167</c:v>
                </c:pt>
                <c:pt idx="1169">
                  <c:v>1.1679999999999999</c:v>
                </c:pt>
                <c:pt idx="1170">
                  <c:v>1.169</c:v>
                </c:pt>
                <c:pt idx="1171">
                  <c:v>1.17</c:v>
                </c:pt>
                <c:pt idx="1172">
                  <c:v>1.171</c:v>
                </c:pt>
                <c:pt idx="1173">
                  <c:v>1.1719999999999999</c:v>
                </c:pt>
                <c:pt idx="1174">
                  <c:v>1.173</c:v>
                </c:pt>
                <c:pt idx="1175">
                  <c:v>1.1739999999999999</c:v>
                </c:pt>
                <c:pt idx="1176">
                  <c:v>1.175</c:v>
                </c:pt>
                <c:pt idx="1177">
                  <c:v>1.1759999999999999</c:v>
                </c:pt>
                <c:pt idx="1178">
                  <c:v>1.177</c:v>
                </c:pt>
                <c:pt idx="1179">
                  <c:v>1.1779999999999999</c:v>
                </c:pt>
                <c:pt idx="1180">
                  <c:v>1.179</c:v>
                </c:pt>
                <c:pt idx="1181">
                  <c:v>1.18</c:v>
                </c:pt>
                <c:pt idx="1182">
                  <c:v>1.181</c:v>
                </c:pt>
                <c:pt idx="1183">
                  <c:v>1.1819999999999999</c:v>
                </c:pt>
                <c:pt idx="1184">
                  <c:v>1.1830000000000001</c:v>
                </c:pt>
                <c:pt idx="1185">
                  <c:v>1.1839999999999999</c:v>
                </c:pt>
                <c:pt idx="1186">
                  <c:v>1.1850000000000001</c:v>
                </c:pt>
                <c:pt idx="1187">
                  <c:v>1.1859999999999999</c:v>
                </c:pt>
                <c:pt idx="1188">
                  <c:v>1.1870000000000001</c:v>
                </c:pt>
                <c:pt idx="1189">
                  <c:v>1.1879999999999999</c:v>
                </c:pt>
                <c:pt idx="1190">
                  <c:v>1.1890000000000001</c:v>
                </c:pt>
                <c:pt idx="1191">
                  <c:v>1.19</c:v>
                </c:pt>
                <c:pt idx="1192">
                  <c:v>1.1910000000000001</c:v>
                </c:pt>
                <c:pt idx="1193">
                  <c:v>1.1919999999999999</c:v>
                </c:pt>
                <c:pt idx="1194">
                  <c:v>1.1930000000000001</c:v>
                </c:pt>
                <c:pt idx="1195">
                  <c:v>1.194</c:v>
                </c:pt>
                <c:pt idx="1196">
                  <c:v>1.1950000000000001</c:v>
                </c:pt>
                <c:pt idx="1197">
                  <c:v>1.196</c:v>
                </c:pt>
                <c:pt idx="1198">
                  <c:v>1.1970000000000001</c:v>
                </c:pt>
                <c:pt idx="1199">
                  <c:v>1.198</c:v>
                </c:pt>
                <c:pt idx="1200">
                  <c:v>1.1990000000000001</c:v>
                </c:pt>
                <c:pt idx="1201">
                  <c:v>1.2</c:v>
                </c:pt>
                <c:pt idx="1202">
                  <c:v>1.2010000000000001</c:v>
                </c:pt>
                <c:pt idx="1203">
                  <c:v>1.202</c:v>
                </c:pt>
                <c:pt idx="1204">
                  <c:v>1.2030000000000001</c:v>
                </c:pt>
                <c:pt idx="1205">
                  <c:v>1.204</c:v>
                </c:pt>
                <c:pt idx="1206">
                  <c:v>1.2050000000000001</c:v>
                </c:pt>
                <c:pt idx="1207">
                  <c:v>1.206</c:v>
                </c:pt>
                <c:pt idx="1208">
                  <c:v>1.2070000000000001</c:v>
                </c:pt>
                <c:pt idx="1209">
                  <c:v>1.208</c:v>
                </c:pt>
                <c:pt idx="1210">
                  <c:v>1.2090000000000001</c:v>
                </c:pt>
                <c:pt idx="1211">
                  <c:v>1.21</c:v>
                </c:pt>
                <c:pt idx="1212">
                  <c:v>1.2110000000000001</c:v>
                </c:pt>
                <c:pt idx="1213">
                  <c:v>1.212</c:v>
                </c:pt>
                <c:pt idx="1214">
                  <c:v>1.2130000000000001</c:v>
                </c:pt>
                <c:pt idx="1215">
                  <c:v>1.214</c:v>
                </c:pt>
                <c:pt idx="1216">
                  <c:v>1.2150000000000001</c:v>
                </c:pt>
                <c:pt idx="1217">
                  <c:v>1.216</c:v>
                </c:pt>
                <c:pt idx="1218">
                  <c:v>1.2170000000000001</c:v>
                </c:pt>
                <c:pt idx="1219">
                  <c:v>1.218</c:v>
                </c:pt>
                <c:pt idx="1220">
                  <c:v>1.2190000000000001</c:v>
                </c:pt>
                <c:pt idx="1221">
                  <c:v>1.22</c:v>
                </c:pt>
                <c:pt idx="1222">
                  <c:v>1.2210000000000001</c:v>
                </c:pt>
                <c:pt idx="1223">
                  <c:v>1.222</c:v>
                </c:pt>
                <c:pt idx="1224">
                  <c:v>1.2230000000000001</c:v>
                </c:pt>
                <c:pt idx="1225">
                  <c:v>1.224</c:v>
                </c:pt>
                <c:pt idx="1226">
                  <c:v>1.2250000000000001</c:v>
                </c:pt>
                <c:pt idx="1227">
                  <c:v>1.226</c:v>
                </c:pt>
                <c:pt idx="1228">
                  <c:v>1.2270000000000001</c:v>
                </c:pt>
                <c:pt idx="1229">
                  <c:v>1.228</c:v>
                </c:pt>
                <c:pt idx="1230">
                  <c:v>1.2290000000000001</c:v>
                </c:pt>
                <c:pt idx="1231">
                  <c:v>1.23</c:v>
                </c:pt>
                <c:pt idx="1232">
                  <c:v>1.2310000000000001</c:v>
                </c:pt>
                <c:pt idx="1233">
                  <c:v>1.232</c:v>
                </c:pt>
                <c:pt idx="1234">
                  <c:v>1.2330000000000001</c:v>
                </c:pt>
                <c:pt idx="1235">
                  <c:v>1.234</c:v>
                </c:pt>
                <c:pt idx="1236">
                  <c:v>1.2350000000000001</c:v>
                </c:pt>
                <c:pt idx="1237">
                  <c:v>1.236</c:v>
                </c:pt>
                <c:pt idx="1238">
                  <c:v>1.2370000000000001</c:v>
                </c:pt>
                <c:pt idx="1239">
                  <c:v>1.238</c:v>
                </c:pt>
                <c:pt idx="1240">
                  <c:v>1.2390000000000001</c:v>
                </c:pt>
                <c:pt idx="1241">
                  <c:v>1.24</c:v>
                </c:pt>
                <c:pt idx="1242">
                  <c:v>1.2410000000000001</c:v>
                </c:pt>
                <c:pt idx="1243">
                  <c:v>1.242</c:v>
                </c:pt>
                <c:pt idx="1244">
                  <c:v>1.2430000000000001</c:v>
                </c:pt>
                <c:pt idx="1245">
                  <c:v>1.244</c:v>
                </c:pt>
                <c:pt idx="1246">
                  <c:v>1.2450000000000001</c:v>
                </c:pt>
                <c:pt idx="1247">
                  <c:v>1.246</c:v>
                </c:pt>
                <c:pt idx="1248">
                  <c:v>1.2470000000000001</c:v>
                </c:pt>
                <c:pt idx="1249">
                  <c:v>1.248</c:v>
                </c:pt>
                <c:pt idx="1250">
                  <c:v>1.2490000000000001</c:v>
                </c:pt>
                <c:pt idx="1251">
                  <c:v>1.25</c:v>
                </c:pt>
                <c:pt idx="1252">
                  <c:v>1.2509999999999999</c:v>
                </c:pt>
                <c:pt idx="1253">
                  <c:v>1.252</c:v>
                </c:pt>
                <c:pt idx="1254">
                  <c:v>1.2529999999999999</c:v>
                </c:pt>
                <c:pt idx="1255">
                  <c:v>1.254</c:v>
                </c:pt>
                <c:pt idx="1256">
                  <c:v>1.2549999999999999</c:v>
                </c:pt>
                <c:pt idx="1257">
                  <c:v>1.256</c:v>
                </c:pt>
                <c:pt idx="1258">
                  <c:v>1.2569999999999999</c:v>
                </c:pt>
                <c:pt idx="1259">
                  <c:v>1.258</c:v>
                </c:pt>
                <c:pt idx="1260">
                  <c:v>1.2589999999999999</c:v>
                </c:pt>
                <c:pt idx="1261">
                  <c:v>1.26</c:v>
                </c:pt>
                <c:pt idx="1262">
                  <c:v>1.2609999999999999</c:v>
                </c:pt>
                <c:pt idx="1263">
                  <c:v>1.262</c:v>
                </c:pt>
                <c:pt idx="1264">
                  <c:v>1.2629999999999999</c:v>
                </c:pt>
                <c:pt idx="1265">
                  <c:v>1.264</c:v>
                </c:pt>
                <c:pt idx="1266">
                  <c:v>1.2649999999999999</c:v>
                </c:pt>
                <c:pt idx="1267">
                  <c:v>1.266</c:v>
                </c:pt>
                <c:pt idx="1268">
                  <c:v>1.2669999999999999</c:v>
                </c:pt>
                <c:pt idx="1269">
                  <c:v>1.268</c:v>
                </c:pt>
                <c:pt idx="1270">
                  <c:v>1.2689999999999999</c:v>
                </c:pt>
                <c:pt idx="1271">
                  <c:v>1.27</c:v>
                </c:pt>
                <c:pt idx="1272">
                  <c:v>1.2709999999999999</c:v>
                </c:pt>
                <c:pt idx="1273">
                  <c:v>1.272</c:v>
                </c:pt>
                <c:pt idx="1274">
                  <c:v>1.2729999999999999</c:v>
                </c:pt>
                <c:pt idx="1275">
                  <c:v>1.274</c:v>
                </c:pt>
                <c:pt idx="1276">
                  <c:v>1.2749999999999999</c:v>
                </c:pt>
                <c:pt idx="1277">
                  <c:v>1.276</c:v>
                </c:pt>
                <c:pt idx="1278">
                  <c:v>1.2769999999999999</c:v>
                </c:pt>
                <c:pt idx="1279">
                  <c:v>1.278</c:v>
                </c:pt>
                <c:pt idx="1280">
                  <c:v>1.2789999999999999</c:v>
                </c:pt>
                <c:pt idx="1281">
                  <c:v>1.28</c:v>
                </c:pt>
                <c:pt idx="1282">
                  <c:v>1.2809999999999999</c:v>
                </c:pt>
                <c:pt idx="1283">
                  <c:v>1.282</c:v>
                </c:pt>
                <c:pt idx="1284">
                  <c:v>1.2829999999999999</c:v>
                </c:pt>
                <c:pt idx="1285">
                  <c:v>1.284</c:v>
                </c:pt>
                <c:pt idx="1286">
                  <c:v>1.2849999999999999</c:v>
                </c:pt>
                <c:pt idx="1287">
                  <c:v>1.286</c:v>
                </c:pt>
                <c:pt idx="1288">
                  <c:v>1.2869999999999999</c:v>
                </c:pt>
                <c:pt idx="1289">
                  <c:v>1.288</c:v>
                </c:pt>
                <c:pt idx="1290">
                  <c:v>1.2889999999999999</c:v>
                </c:pt>
                <c:pt idx="1291">
                  <c:v>1.29</c:v>
                </c:pt>
                <c:pt idx="1292">
                  <c:v>1.2909999999999999</c:v>
                </c:pt>
                <c:pt idx="1293">
                  <c:v>1.292</c:v>
                </c:pt>
                <c:pt idx="1294">
                  <c:v>1.2929999999999999</c:v>
                </c:pt>
                <c:pt idx="1295">
                  <c:v>1.294</c:v>
                </c:pt>
                <c:pt idx="1296">
                  <c:v>1.2949999999999999</c:v>
                </c:pt>
                <c:pt idx="1297">
                  <c:v>1.296</c:v>
                </c:pt>
                <c:pt idx="1298">
                  <c:v>1.2969999999999999</c:v>
                </c:pt>
                <c:pt idx="1299">
                  <c:v>1.298</c:v>
                </c:pt>
                <c:pt idx="1300">
                  <c:v>1.2989999999999999</c:v>
                </c:pt>
                <c:pt idx="1301">
                  <c:v>1.3</c:v>
                </c:pt>
                <c:pt idx="1302">
                  <c:v>1.3009999999999999</c:v>
                </c:pt>
                <c:pt idx="1303">
                  <c:v>1.302</c:v>
                </c:pt>
                <c:pt idx="1304">
                  <c:v>1.3029999999999999</c:v>
                </c:pt>
                <c:pt idx="1305">
                  <c:v>1.304</c:v>
                </c:pt>
                <c:pt idx="1306">
                  <c:v>1.3049999999999999</c:v>
                </c:pt>
                <c:pt idx="1307">
                  <c:v>1.306</c:v>
                </c:pt>
                <c:pt idx="1308">
                  <c:v>1.3069999999999999</c:v>
                </c:pt>
                <c:pt idx="1309">
                  <c:v>1.3080000000000001</c:v>
                </c:pt>
                <c:pt idx="1310">
                  <c:v>1.3089999999999999</c:v>
                </c:pt>
                <c:pt idx="1311">
                  <c:v>1.31</c:v>
                </c:pt>
                <c:pt idx="1312">
                  <c:v>1.3109999999999999</c:v>
                </c:pt>
                <c:pt idx="1313">
                  <c:v>1.3120000000000001</c:v>
                </c:pt>
                <c:pt idx="1314">
                  <c:v>1.3129999999999999</c:v>
                </c:pt>
                <c:pt idx="1315">
                  <c:v>1.3140000000000001</c:v>
                </c:pt>
                <c:pt idx="1316">
                  <c:v>1.3149999999999999</c:v>
                </c:pt>
                <c:pt idx="1317">
                  <c:v>1.3160000000000001</c:v>
                </c:pt>
                <c:pt idx="1318">
                  <c:v>1.3169999999999999</c:v>
                </c:pt>
                <c:pt idx="1319">
                  <c:v>1.3180000000000001</c:v>
                </c:pt>
                <c:pt idx="1320">
                  <c:v>1.319</c:v>
                </c:pt>
                <c:pt idx="1321">
                  <c:v>1.32</c:v>
                </c:pt>
                <c:pt idx="1322">
                  <c:v>1.321</c:v>
                </c:pt>
                <c:pt idx="1323">
                  <c:v>1.3220000000000001</c:v>
                </c:pt>
                <c:pt idx="1324">
                  <c:v>1.323</c:v>
                </c:pt>
                <c:pt idx="1325">
                  <c:v>1.3240000000000001</c:v>
                </c:pt>
                <c:pt idx="1326">
                  <c:v>1.325</c:v>
                </c:pt>
                <c:pt idx="1327">
                  <c:v>1.3260000000000001</c:v>
                </c:pt>
                <c:pt idx="1328">
                  <c:v>1.327</c:v>
                </c:pt>
                <c:pt idx="1329">
                  <c:v>1.3280000000000001</c:v>
                </c:pt>
                <c:pt idx="1330">
                  <c:v>1.329</c:v>
                </c:pt>
                <c:pt idx="1331">
                  <c:v>1.33</c:v>
                </c:pt>
                <c:pt idx="1332">
                  <c:v>1.331</c:v>
                </c:pt>
                <c:pt idx="1333">
                  <c:v>1.3320000000000001</c:v>
                </c:pt>
                <c:pt idx="1334">
                  <c:v>1.333</c:v>
                </c:pt>
                <c:pt idx="1335">
                  <c:v>1.3340000000000001</c:v>
                </c:pt>
                <c:pt idx="1336">
                  <c:v>1.335</c:v>
                </c:pt>
                <c:pt idx="1337">
                  <c:v>1.3360000000000001</c:v>
                </c:pt>
                <c:pt idx="1338">
                  <c:v>1.337</c:v>
                </c:pt>
                <c:pt idx="1339">
                  <c:v>1.3380000000000001</c:v>
                </c:pt>
                <c:pt idx="1340">
                  <c:v>1.339</c:v>
                </c:pt>
                <c:pt idx="1341">
                  <c:v>1.34</c:v>
                </c:pt>
                <c:pt idx="1342">
                  <c:v>1.341</c:v>
                </c:pt>
                <c:pt idx="1343">
                  <c:v>1.3420000000000001</c:v>
                </c:pt>
                <c:pt idx="1344">
                  <c:v>1.343</c:v>
                </c:pt>
                <c:pt idx="1345">
                  <c:v>1.3440000000000001</c:v>
                </c:pt>
                <c:pt idx="1346">
                  <c:v>1.345</c:v>
                </c:pt>
                <c:pt idx="1347">
                  <c:v>1.3460000000000001</c:v>
                </c:pt>
                <c:pt idx="1348">
                  <c:v>1.347</c:v>
                </c:pt>
                <c:pt idx="1349">
                  <c:v>1.3480000000000001</c:v>
                </c:pt>
                <c:pt idx="1350">
                  <c:v>1.349</c:v>
                </c:pt>
                <c:pt idx="1351">
                  <c:v>1.35</c:v>
                </c:pt>
                <c:pt idx="1352">
                  <c:v>1.351</c:v>
                </c:pt>
                <c:pt idx="1353">
                  <c:v>1.3520000000000001</c:v>
                </c:pt>
                <c:pt idx="1354">
                  <c:v>1.353</c:v>
                </c:pt>
                <c:pt idx="1355">
                  <c:v>1.3540000000000001</c:v>
                </c:pt>
                <c:pt idx="1356">
                  <c:v>1.355</c:v>
                </c:pt>
                <c:pt idx="1357">
                  <c:v>1.3560000000000001</c:v>
                </c:pt>
                <c:pt idx="1358">
                  <c:v>1.357</c:v>
                </c:pt>
                <c:pt idx="1359">
                  <c:v>1.3580000000000001</c:v>
                </c:pt>
                <c:pt idx="1360">
                  <c:v>1.359</c:v>
                </c:pt>
                <c:pt idx="1361">
                  <c:v>1.36</c:v>
                </c:pt>
                <c:pt idx="1362">
                  <c:v>1.361</c:v>
                </c:pt>
                <c:pt idx="1363">
                  <c:v>1.3620000000000001</c:v>
                </c:pt>
                <c:pt idx="1364">
                  <c:v>1.363</c:v>
                </c:pt>
                <c:pt idx="1365">
                  <c:v>1.3640000000000001</c:v>
                </c:pt>
                <c:pt idx="1366">
                  <c:v>1.365</c:v>
                </c:pt>
                <c:pt idx="1367">
                  <c:v>1.3660000000000001</c:v>
                </c:pt>
                <c:pt idx="1368">
                  <c:v>1.367</c:v>
                </c:pt>
                <c:pt idx="1369">
                  <c:v>1.3680000000000001</c:v>
                </c:pt>
                <c:pt idx="1370">
                  <c:v>1.369</c:v>
                </c:pt>
                <c:pt idx="1371">
                  <c:v>1.37</c:v>
                </c:pt>
                <c:pt idx="1372">
                  <c:v>1.371</c:v>
                </c:pt>
                <c:pt idx="1373">
                  <c:v>1.3720000000000001</c:v>
                </c:pt>
                <c:pt idx="1374">
                  <c:v>1.373</c:v>
                </c:pt>
                <c:pt idx="1375">
                  <c:v>1.3740000000000001</c:v>
                </c:pt>
                <c:pt idx="1376">
                  <c:v>1.375</c:v>
                </c:pt>
                <c:pt idx="1377">
                  <c:v>1.3759999999999999</c:v>
                </c:pt>
                <c:pt idx="1378">
                  <c:v>1.377</c:v>
                </c:pt>
                <c:pt idx="1379">
                  <c:v>1.3779999999999999</c:v>
                </c:pt>
                <c:pt idx="1380">
                  <c:v>1.379</c:v>
                </c:pt>
                <c:pt idx="1381">
                  <c:v>1.38</c:v>
                </c:pt>
                <c:pt idx="1382">
                  <c:v>1.381</c:v>
                </c:pt>
                <c:pt idx="1383">
                  <c:v>1.3819999999999999</c:v>
                </c:pt>
                <c:pt idx="1384">
                  <c:v>1.383</c:v>
                </c:pt>
                <c:pt idx="1385">
                  <c:v>1.3839999999999999</c:v>
                </c:pt>
                <c:pt idx="1386">
                  <c:v>1.385</c:v>
                </c:pt>
                <c:pt idx="1387">
                  <c:v>1.3859999999999999</c:v>
                </c:pt>
                <c:pt idx="1388">
                  <c:v>1.387</c:v>
                </c:pt>
                <c:pt idx="1389">
                  <c:v>1.3879999999999999</c:v>
                </c:pt>
                <c:pt idx="1390">
                  <c:v>1.389</c:v>
                </c:pt>
                <c:pt idx="1391">
                  <c:v>1.39</c:v>
                </c:pt>
                <c:pt idx="1392">
                  <c:v>1.391</c:v>
                </c:pt>
                <c:pt idx="1393">
                  <c:v>1.3919999999999999</c:v>
                </c:pt>
                <c:pt idx="1394">
                  <c:v>1.393</c:v>
                </c:pt>
                <c:pt idx="1395">
                  <c:v>1.3939999999999999</c:v>
                </c:pt>
                <c:pt idx="1396">
                  <c:v>1.395</c:v>
                </c:pt>
                <c:pt idx="1397">
                  <c:v>1.3959999999999999</c:v>
                </c:pt>
                <c:pt idx="1398">
                  <c:v>1.397</c:v>
                </c:pt>
                <c:pt idx="1399">
                  <c:v>1.3979999999999999</c:v>
                </c:pt>
                <c:pt idx="1400">
                  <c:v>1.399</c:v>
                </c:pt>
                <c:pt idx="1401">
                  <c:v>1.4</c:v>
                </c:pt>
                <c:pt idx="1402">
                  <c:v>1.401</c:v>
                </c:pt>
                <c:pt idx="1403">
                  <c:v>1.4019999999999999</c:v>
                </c:pt>
                <c:pt idx="1404">
                  <c:v>1.403</c:v>
                </c:pt>
                <c:pt idx="1405">
                  <c:v>1.4039999999999999</c:v>
                </c:pt>
                <c:pt idx="1406">
                  <c:v>1.405</c:v>
                </c:pt>
                <c:pt idx="1407">
                  <c:v>1.4059999999999999</c:v>
                </c:pt>
                <c:pt idx="1408">
                  <c:v>1.407</c:v>
                </c:pt>
                <c:pt idx="1409">
                  <c:v>1.4079999999999999</c:v>
                </c:pt>
                <c:pt idx="1410">
                  <c:v>1.409</c:v>
                </c:pt>
                <c:pt idx="1411">
                  <c:v>1.41</c:v>
                </c:pt>
                <c:pt idx="1412">
                  <c:v>1.411</c:v>
                </c:pt>
                <c:pt idx="1413">
                  <c:v>1.4119999999999999</c:v>
                </c:pt>
                <c:pt idx="1414">
                  <c:v>1.413</c:v>
                </c:pt>
                <c:pt idx="1415">
                  <c:v>1.4139999999999999</c:v>
                </c:pt>
                <c:pt idx="1416">
                  <c:v>1.415</c:v>
                </c:pt>
                <c:pt idx="1417">
                  <c:v>1.4159999999999999</c:v>
                </c:pt>
                <c:pt idx="1418">
                  <c:v>1.417</c:v>
                </c:pt>
                <c:pt idx="1419">
                  <c:v>1.4179999999999999</c:v>
                </c:pt>
                <c:pt idx="1420">
                  <c:v>1.419</c:v>
                </c:pt>
                <c:pt idx="1421">
                  <c:v>1.42</c:v>
                </c:pt>
                <c:pt idx="1422">
                  <c:v>1.421</c:v>
                </c:pt>
                <c:pt idx="1423">
                  <c:v>1.4219999999999999</c:v>
                </c:pt>
                <c:pt idx="1424">
                  <c:v>1.423</c:v>
                </c:pt>
                <c:pt idx="1425">
                  <c:v>1.4239999999999999</c:v>
                </c:pt>
                <c:pt idx="1426">
                  <c:v>1.425</c:v>
                </c:pt>
                <c:pt idx="1427">
                  <c:v>1.4259999999999999</c:v>
                </c:pt>
                <c:pt idx="1428">
                  <c:v>1.427</c:v>
                </c:pt>
                <c:pt idx="1429">
                  <c:v>1.4279999999999999</c:v>
                </c:pt>
                <c:pt idx="1430">
                  <c:v>1.429</c:v>
                </c:pt>
                <c:pt idx="1431">
                  <c:v>1.43</c:v>
                </c:pt>
                <c:pt idx="1432">
                  <c:v>1.431</c:v>
                </c:pt>
                <c:pt idx="1433">
                  <c:v>1.4319999999999999</c:v>
                </c:pt>
                <c:pt idx="1434">
                  <c:v>1.4330000000000001</c:v>
                </c:pt>
                <c:pt idx="1435">
                  <c:v>1.4339999999999999</c:v>
                </c:pt>
                <c:pt idx="1436">
                  <c:v>1.4350000000000001</c:v>
                </c:pt>
                <c:pt idx="1437">
                  <c:v>1.4359999999999999</c:v>
                </c:pt>
                <c:pt idx="1438">
                  <c:v>1.4370000000000001</c:v>
                </c:pt>
                <c:pt idx="1439">
                  <c:v>1.4379999999999999</c:v>
                </c:pt>
                <c:pt idx="1440">
                  <c:v>1.4390000000000001</c:v>
                </c:pt>
                <c:pt idx="1441">
                  <c:v>1.44</c:v>
                </c:pt>
                <c:pt idx="1442">
                  <c:v>1.4410000000000001</c:v>
                </c:pt>
                <c:pt idx="1443">
                  <c:v>1.4419999999999999</c:v>
                </c:pt>
                <c:pt idx="1444">
                  <c:v>1.4430000000000001</c:v>
                </c:pt>
                <c:pt idx="1445">
                  <c:v>1.444</c:v>
                </c:pt>
                <c:pt idx="1446">
                  <c:v>1.4450000000000001</c:v>
                </c:pt>
                <c:pt idx="1447">
                  <c:v>1.446</c:v>
                </c:pt>
                <c:pt idx="1448">
                  <c:v>1.4470000000000001</c:v>
                </c:pt>
                <c:pt idx="1449">
                  <c:v>1.448</c:v>
                </c:pt>
                <c:pt idx="1450">
                  <c:v>1.4490000000000001</c:v>
                </c:pt>
                <c:pt idx="1451">
                  <c:v>1.45</c:v>
                </c:pt>
                <c:pt idx="1452">
                  <c:v>1.4510000000000001</c:v>
                </c:pt>
                <c:pt idx="1453">
                  <c:v>1.452</c:v>
                </c:pt>
                <c:pt idx="1454">
                  <c:v>1.4530000000000001</c:v>
                </c:pt>
                <c:pt idx="1455">
                  <c:v>1.454</c:v>
                </c:pt>
                <c:pt idx="1456">
                  <c:v>1.4550000000000001</c:v>
                </c:pt>
                <c:pt idx="1457">
                  <c:v>1.456</c:v>
                </c:pt>
                <c:pt idx="1458">
                  <c:v>1.4570000000000001</c:v>
                </c:pt>
                <c:pt idx="1459">
                  <c:v>1.458</c:v>
                </c:pt>
                <c:pt idx="1460">
                  <c:v>1.4590000000000001</c:v>
                </c:pt>
                <c:pt idx="1461">
                  <c:v>1.46</c:v>
                </c:pt>
                <c:pt idx="1462">
                  <c:v>1.4610000000000001</c:v>
                </c:pt>
                <c:pt idx="1463">
                  <c:v>1.462</c:v>
                </c:pt>
                <c:pt idx="1464">
                  <c:v>1.4630000000000001</c:v>
                </c:pt>
                <c:pt idx="1465">
                  <c:v>1.464</c:v>
                </c:pt>
                <c:pt idx="1466">
                  <c:v>1.4650000000000001</c:v>
                </c:pt>
                <c:pt idx="1467">
                  <c:v>1.466</c:v>
                </c:pt>
                <c:pt idx="1468">
                  <c:v>1.4670000000000001</c:v>
                </c:pt>
                <c:pt idx="1469">
                  <c:v>1.468</c:v>
                </c:pt>
                <c:pt idx="1470">
                  <c:v>1.4690000000000001</c:v>
                </c:pt>
                <c:pt idx="1471">
                  <c:v>1.47</c:v>
                </c:pt>
                <c:pt idx="1472">
                  <c:v>1.4710000000000001</c:v>
                </c:pt>
                <c:pt idx="1473">
                  <c:v>1.472</c:v>
                </c:pt>
                <c:pt idx="1474">
                  <c:v>1.4730000000000001</c:v>
                </c:pt>
                <c:pt idx="1475">
                  <c:v>1.474</c:v>
                </c:pt>
                <c:pt idx="1476">
                  <c:v>1.4750000000000001</c:v>
                </c:pt>
                <c:pt idx="1477">
                  <c:v>1.476</c:v>
                </c:pt>
                <c:pt idx="1478">
                  <c:v>1.4770000000000001</c:v>
                </c:pt>
                <c:pt idx="1479">
                  <c:v>1.478</c:v>
                </c:pt>
                <c:pt idx="1480">
                  <c:v>1.4790000000000001</c:v>
                </c:pt>
                <c:pt idx="1481">
                  <c:v>1.48</c:v>
                </c:pt>
                <c:pt idx="1482">
                  <c:v>1.4810000000000001</c:v>
                </c:pt>
                <c:pt idx="1483">
                  <c:v>1.482</c:v>
                </c:pt>
                <c:pt idx="1484">
                  <c:v>1.4830000000000001</c:v>
                </c:pt>
                <c:pt idx="1485">
                  <c:v>1.484</c:v>
                </c:pt>
                <c:pt idx="1486">
                  <c:v>1.4850000000000001</c:v>
                </c:pt>
                <c:pt idx="1487">
                  <c:v>1.486</c:v>
                </c:pt>
                <c:pt idx="1488">
                  <c:v>1.4870000000000001</c:v>
                </c:pt>
                <c:pt idx="1489">
                  <c:v>1.488</c:v>
                </c:pt>
                <c:pt idx="1490">
                  <c:v>1.4890000000000001</c:v>
                </c:pt>
                <c:pt idx="1491">
                  <c:v>1.49</c:v>
                </c:pt>
                <c:pt idx="1492">
                  <c:v>1.4910000000000001</c:v>
                </c:pt>
                <c:pt idx="1493">
                  <c:v>1.492</c:v>
                </c:pt>
                <c:pt idx="1494">
                  <c:v>1.4930000000000001</c:v>
                </c:pt>
                <c:pt idx="1495">
                  <c:v>1.494</c:v>
                </c:pt>
                <c:pt idx="1496">
                  <c:v>1.4950000000000001</c:v>
                </c:pt>
                <c:pt idx="1497">
                  <c:v>1.496</c:v>
                </c:pt>
                <c:pt idx="1498">
                  <c:v>1.4970000000000001</c:v>
                </c:pt>
                <c:pt idx="1499">
                  <c:v>1.498</c:v>
                </c:pt>
                <c:pt idx="1500">
                  <c:v>1.4990000000000001</c:v>
                </c:pt>
                <c:pt idx="1501">
                  <c:v>1.5</c:v>
                </c:pt>
                <c:pt idx="1502">
                  <c:v>1.5009999999999999</c:v>
                </c:pt>
                <c:pt idx="1503">
                  <c:v>1.502</c:v>
                </c:pt>
                <c:pt idx="1504">
                  <c:v>1.5029999999999999</c:v>
                </c:pt>
                <c:pt idx="1505">
                  <c:v>1.504</c:v>
                </c:pt>
                <c:pt idx="1506">
                  <c:v>1.5049999999999999</c:v>
                </c:pt>
                <c:pt idx="1507">
                  <c:v>1.506</c:v>
                </c:pt>
                <c:pt idx="1508">
                  <c:v>1.5069999999999999</c:v>
                </c:pt>
                <c:pt idx="1509">
                  <c:v>1.508</c:v>
                </c:pt>
                <c:pt idx="1510">
                  <c:v>1.5089999999999999</c:v>
                </c:pt>
                <c:pt idx="1511">
                  <c:v>1.51</c:v>
                </c:pt>
                <c:pt idx="1512">
                  <c:v>1.5109999999999999</c:v>
                </c:pt>
                <c:pt idx="1513">
                  <c:v>1.512</c:v>
                </c:pt>
                <c:pt idx="1514">
                  <c:v>1.5129999999999999</c:v>
                </c:pt>
                <c:pt idx="1515">
                  <c:v>1.514</c:v>
                </c:pt>
                <c:pt idx="1516">
                  <c:v>1.5149999999999999</c:v>
                </c:pt>
                <c:pt idx="1517">
                  <c:v>1.516</c:v>
                </c:pt>
                <c:pt idx="1518">
                  <c:v>1.5169999999999999</c:v>
                </c:pt>
                <c:pt idx="1519">
                  <c:v>1.518</c:v>
                </c:pt>
                <c:pt idx="1520">
                  <c:v>1.5189999999999999</c:v>
                </c:pt>
                <c:pt idx="1521">
                  <c:v>1.52</c:v>
                </c:pt>
                <c:pt idx="1522">
                  <c:v>1.5209999999999999</c:v>
                </c:pt>
                <c:pt idx="1523">
                  <c:v>1.522</c:v>
                </c:pt>
                <c:pt idx="1524">
                  <c:v>1.5229999999999999</c:v>
                </c:pt>
                <c:pt idx="1525">
                  <c:v>1.524</c:v>
                </c:pt>
                <c:pt idx="1526">
                  <c:v>1.5249999999999999</c:v>
                </c:pt>
                <c:pt idx="1527">
                  <c:v>1.526</c:v>
                </c:pt>
                <c:pt idx="1528">
                  <c:v>1.5269999999999999</c:v>
                </c:pt>
                <c:pt idx="1529">
                  <c:v>1.528</c:v>
                </c:pt>
                <c:pt idx="1530">
                  <c:v>1.5289999999999999</c:v>
                </c:pt>
                <c:pt idx="1531">
                  <c:v>1.53</c:v>
                </c:pt>
                <c:pt idx="1532">
                  <c:v>1.5309999999999999</c:v>
                </c:pt>
                <c:pt idx="1533">
                  <c:v>1.532</c:v>
                </c:pt>
                <c:pt idx="1534">
                  <c:v>1.5329999999999999</c:v>
                </c:pt>
                <c:pt idx="1535">
                  <c:v>1.534</c:v>
                </c:pt>
                <c:pt idx="1536">
                  <c:v>1.5349999999999999</c:v>
                </c:pt>
                <c:pt idx="1537">
                  <c:v>1.536</c:v>
                </c:pt>
                <c:pt idx="1538">
                  <c:v>1.5369999999999999</c:v>
                </c:pt>
                <c:pt idx="1539">
                  <c:v>1.538</c:v>
                </c:pt>
                <c:pt idx="1540">
                  <c:v>1.5389999999999999</c:v>
                </c:pt>
                <c:pt idx="1541">
                  <c:v>1.54</c:v>
                </c:pt>
                <c:pt idx="1542">
                  <c:v>1.5409999999999999</c:v>
                </c:pt>
                <c:pt idx="1543">
                  <c:v>1.542</c:v>
                </c:pt>
                <c:pt idx="1544">
                  <c:v>1.5429999999999999</c:v>
                </c:pt>
                <c:pt idx="1545">
                  <c:v>1.544</c:v>
                </c:pt>
                <c:pt idx="1546">
                  <c:v>1.5449999999999999</c:v>
                </c:pt>
                <c:pt idx="1547">
                  <c:v>1.546</c:v>
                </c:pt>
                <c:pt idx="1548">
                  <c:v>1.5469999999999999</c:v>
                </c:pt>
                <c:pt idx="1549">
                  <c:v>1.548</c:v>
                </c:pt>
                <c:pt idx="1550">
                  <c:v>1.5489999999999999</c:v>
                </c:pt>
                <c:pt idx="1551">
                  <c:v>1.55</c:v>
                </c:pt>
                <c:pt idx="1552">
                  <c:v>1.5509999999999999</c:v>
                </c:pt>
                <c:pt idx="1553">
                  <c:v>1.552</c:v>
                </c:pt>
                <c:pt idx="1554">
                  <c:v>1.5529999999999999</c:v>
                </c:pt>
                <c:pt idx="1555">
                  <c:v>1.554</c:v>
                </c:pt>
                <c:pt idx="1556">
                  <c:v>1.5549999999999999</c:v>
                </c:pt>
                <c:pt idx="1557">
                  <c:v>1.556</c:v>
                </c:pt>
                <c:pt idx="1558">
                  <c:v>1.5569999999999999</c:v>
                </c:pt>
                <c:pt idx="1559">
                  <c:v>1.5580000000000001</c:v>
                </c:pt>
                <c:pt idx="1560">
                  <c:v>1.5589999999999999</c:v>
                </c:pt>
                <c:pt idx="1561">
                  <c:v>1.56</c:v>
                </c:pt>
                <c:pt idx="1562">
                  <c:v>1.5609999999999999</c:v>
                </c:pt>
                <c:pt idx="1563">
                  <c:v>1.5620000000000001</c:v>
                </c:pt>
                <c:pt idx="1564">
                  <c:v>1.5629999999999999</c:v>
                </c:pt>
                <c:pt idx="1565">
                  <c:v>1.5640000000000001</c:v>
                </c:pt>
                <c:pt idx="1566">
                  <c:v>1.5649999999999999</c:v>
                </c:pt>
                <c:pt idx="1567">
                  <c:v>1.5660000000000001</c:v>
                </c:pt>
                <c:pt idx="1568">
                  <c:v>1.5669999999999999</c:v>
                </c:pt>
                <c:pt idx="1569">
                  <c:v>1.5680000000000001</c:v>
                </c:pt>
                <c:pt idx="1570">
                  <c:v>1.569</c:v>
                </c:pt>
                <c:pt idx="1571">
                  <c:v>1.57</c:v>
                </c:pt>
                <c:pt idx="1572">
                  <c:v>1.571</c:v>
                </c:pt>
                <c:pt idx="1573">
                  <c:v>1.5720000000000001</c:v>
                </c:pt>
                <c:pt idx="1574">
                  <c:v>1.573</c:v>
                </c:pt>
                <c:pt idx="1575">
                  <c:v>1.5740000000000001</c:v>
                </c:pt>
                <c:pt idx="1576">
                  <c:v>1.575</c:v>
                </c:pt>
                <c:pt idx="1577">
                  <c:v>1.5760000000000001</c:v>
                </c:pt>
                <c:pt idx="1578">
                  <c:v>1.577</c:v>
                </c:pt>
                <c:pt idx="1579">
                  <c:v>1.5780000000000001</c:v>
                </c:pt>
                <c:pt idx="1580">
                  <c:v>1.579</c:v>
                </c:pt>
                <c:pt idx="1581">
                  <c:v>1.58</c:v>
                </c:pt>
                <c:pt idx="1582">
                  <c:v>1.581</c:v>
                </c:pt>
                <c:pt idx="1583">
                  <c:v>1.5820000000000001</c:v>
                </c:pt>
                <c:pt idx="1584">
                  <c:v>1.583</c:v>
                </c:pt>
                <c:pt idx="1585">
                  <c:v>1.5840000000000001</c:v>
                </c:pt>
                <c:pt idx="1586">
                  <c:v>1.585</c:v>
                </c:pt>
                <c:pt idx="1587">
                  <c:v>1.5860000000000001</c:v>
                </c:pt>
                <c:pt idx="1588">
                  <c:v>1.587</c:v>
                </c:pt>
                <c:pt idx="1589">
                  <c:v>1.5880000000000001</c:v>
                </c:pt>
                <c:pt idx="1590">
                  <c:v>1.589</c:v>
                </c:pt>
                <c:pt idx="1591">
                  <c:v>1.59</c:v>
                </c:pt>
                <c:pt idx="1592">
                  <c:v>1.591</c:v>
                </c:pt>
                <c:pt idx="1593">
                  <c:v>1.5920000000000001</c:v>
                </c:pt>
                <c:pt idx="1594">
                  <c:v>1.593</c:v>
                </c:pt>
                <c:pt idx="1595">
                  <c:v>1.5940000000000001</c:v>
                </c:pt>
                <c:pt idx="1596">
                  <c:v>1.595</c:v>
                </c:pt>
                <c:pt idx="1597">
                  <c:v>1.5960000000000001</c:v>
                </c:pt>
                <c:pt idx="1598">
                  <c:v>1.597</c:v>
                </c:pt>
                <c:pt idx="1599">
                  <c:v>1.5980000000000001</c:v>
                </c:pt>
                <c:pt idx="1600">
                  <c:v>1.599</c:v>
                </c:pt>
                <c:pt idx="1601">
                  <c:v>1.6</c:v>
                </c:pt>
                <c:pt idx="1602">
                  <c:v>1.601</c:v>
                </c:pt>
                <c:pt idx="1603">
                  <c:v>1.6020000000000001</c:v>
                </c:pt>
                <c:pt idx="1604">
                  <c:v>1.603</c:v>
                </c:pt>
                <c:pt idx="1605">
                  <c:v>1.6040000000000001</c:v>
                </c:pt>
                <c:pt idx="1606">
                  <c:v>1.605</c:v>
                </c:pt>
                <c:pt idx="1607">
                  <c:v>1.6060000000000001</c:v>
                </c:pt>
                <c:pt idx="1608">
                  <c:v>1.607</c:v>
                </c:pt>
                <c:pt idx="1609">
                  <c:v>1.6080000000000001</c:v>
                </c:pt>
                <c:pt idx="1610">
                  <c:v>1.609</c:v>
                </c:pt>
                <c:pt idx="1611">
                  <c:v>1.61</c:v>
                </c:pt>
                <c:pt idx="1612">
                  <c:v>1.611</c:v>
                </c:pt>
                <c:pt idx="1613">
                  <c:v>1.6120000000000001</c:v>
                </c:pt>
                <c:pt idx="1614">
                  <c:v>1.613</c:v>
                </c:pt>
                <c:pt idx="1615">
                  <c:v>1.6140000000000001</c:v>
                </c:pt>
                <c:pt idx="1616">
                  <c:v>1.615</c:v>
                </c:pt>
                <c:pt idx="1617">
                  <c:v>1.6160000000000001</c:v>
                </c:pt>
                <c:pt idx="1618">
                  <c:v>1.617</c:v>
                </c:pt>
                <c:pt idx="1619">
                  <c:v>1.6180000000000001</c:v>
                </c:pt>
                <c:pt idx="1620">
                  <c:v>1.619</c:v>
                </c:pt>
                <c:pt idx="1621">
                  <c:v>1.62</c:v>
                </c:pt>
                <c:pt idx="1622">
                  <c:v>1.621</c:v>
                </c:pt>
                <c:pt idx="1623">
                  <c:v>1.6220000000000001</c:v>
                </c:pt>
                <c:pt idx="1624">
                  <c:v>1.623</c:v>
                </c:pt>
                <c:pt idx="1625">
                  <c:v>1.6240000000000001</c:v>
                </c:pt>
                <c:pt idx="1626">
                  <c:v>1.625</c:v>
                </c:pt>
                <c:pt idx="1627">
                  <c:v>1.6259999999999999</c:v>
                </c:pt>
                <c:pt idx="1628">
                  <c:v>1.627</c:v>
                </c:pt>
                <c:pt idx="1629">
                  <c:v>1.6279999999999999</c:v>
                </c:pt>
                <c:pt idx="1630">
                  <c:v>1.629</c:v>
                </c:pt>
                <c:pt idx="1631">
                  <c:v>1.63</c:v>
                </c:pt>
                <c:pt idx="1632">
                  <c:v>1.631</c:v>
                </c:pt>
                <c:pt idx="1633">
                  <c:v>1.6319999999999999</c:v>
                </c:pt>
                <c:pt idx="1634">
                  <c:v>1.633</c:v>
                </c:pt>
                <c:pt idx="1635">
                  <c:v>1.6339999999999999</c:v>
                </c:pt>
                <c:pt idx="1636">
                  <c:v>1.635</c:v>
                </c:pt>
                <c:pt idx="1637">
                  <c:v>1.6359999999999999</c:v>
                </c:pt>
                <c:pt idx="1638">
                  <c:v>1.637</c:v>
                </c:pt>
                <c:pt idx="1639">
                  <c:v>1.6379999999999999</c:v>
                </c:pt>
                <c:pt idx="1640">
                  <c:v>1.639</c:v>
                </c:pt>
                <c:pt idx="1641">
                  <c:v>1.64</c:v>
                </c:pt>
                <c:pt idx="1642">
                  <c:v>1.641</c:v>
                </c:pt>
                <c:pt idx="1643">
                  <c:v>1.6419999999999999</c:v>
                </c:pt>
                <c:pt idx="1644">
                  <c:v>1.643</c:v>
                </c:pt>
                <c:pt idx="1645">
                  <c:v>1.6439999999999999</c:v>
                </c:pt>
                <c:pt idx="1646">
                  <c:v>1.645</c:v>
                </c:pt>
                <c:pt idx="1647">
                  <c:v>1.6459999999999999</c:v>
                </c:pt>
                <c:pt idx="1648">
                  <c:v>1.647</c:v>
                </c:pt>
                <c:pt idx="1649">
                  <c:v>1.6479999999999999</c:v>
                </c:pt>
                <c:pt idx="1650">
                  <c:v>1.649</c:v>
                </c:pt>
                <c:pt idx="1651">
                  <c:v>1.65</c:v>
                </c:pt>
                <c:pt idx="1652">
                  <c:v>1.651</c:v>
                </c:pt>
                <c:pt idx="1653">
                  <c:v>1.6519999999999999</c:v>
                </c:pt>
                <c:pt idx="1654">
                  <c:v>1.653</c:v>
                </c:pt>
                <c:pt idx="1655">
                  <c:v>1.6539999999999999</c:v>
                </c:pt>
                <c:pt idx="1656">
                  <c:v>1.655</c:v>
                </c:pt>
                <c:pt idx="1657">
                  <c:v>1.6559999999999999</c:v>
                </c:pt>
                <c:pt idx="1658">
                  <c:v>1.657</c:v>
                </c:pt>
                <c:pt idx="1659">
                  <c:v>1.6579999999999999</c:v>
                </c:pt>
                <c:pt idx="1660">
                  <c:v>1.659</c:v>
                </c:pt>
                <c:pt idx="1661">
                  <c:v>1.66</c:v>
                </c:pt>
                <c:pt idx="1662">
                  <c:v>1.661</c:v>
                </c:pt>
                <c:pt idx="1663">
                  <c:v>1.6619999999999999</c:v>
                </c:pt>
                <c:pt idx="1664">
                  <c:v>1.663</c:v>
                </c:pt>
                <c:pt idx="1665">
                  <c:v>1.6639999999999999</c:v>
                </c:pt>
                <c:pt idx="1666">
                  <c:v>1.665</c:v>
                </c:pt>
                <c:pt idx="1667">
                  <c:v>1.6659999999999999</c:v>
                </c:pt>
                <c:pt idx="1668">
                  <c:v>1.667</c:v>
                </c:pt>
                <c:pt idx="1669">
                  <c:v>1.6679999999999999</c:v>
                </c:pt>
                <c:pt idx="1670">
                  <c:v>1.669</c:v>
                </c:pt>
                <c:pt idx="1671">
                  <c:v>1.67</c:v>
                </c:pt>
                <c:pt idx="1672">
                  <c:v>1.671</c:v>
                </c:pt>
                <c:pt idx="1673">
                  <c:v>1.6719999999999999</c:v>
                </c:pt>
                <c:pt idx="1674">
                  <c:v>1.673</c:v>
                </c:pt>
                <c:pt idx="1675">
                  <c:v>1.6739999999999999</c:v>
                </c:pt>
                <c:pt idx="1676">
                  <c:v>1.675</c:v>
                </c:pt>
                <c:pt idx="1677">
                  <c:v>1.6759999999999999</c:v>
                </c:pt>
                <c:pt idx="1678">
                  <c:v>1.677</c:v>
                </c:pt>
                <c:pt idx="1679">
                  <c:v>1.6779999999999999</c:v>
                </c:pt>
                <c:pt idx="1680">
                  <c:v>1.679</c:v>
                </c:pt>
                <c:pt idx="1681">
                  <c:v>1.68</c:v>
                </c:pt>
                <c:pt idx="1682">
                  <c:v>1.681</c:v>
                </c:pt>
                <c:pt idx="1683">
                  <c:v>1.6819999999999999</c:v>
                </c:pt>
                <c:pt idx="1684">
                  <c:v>1.6830000000000001</c:v>
                </c:pt>
                <c:pt idx="1685">
                  <c:v>1.6839999999999999</c:v>
                </c:pt>
                <c:pt idx="1686">
                  <c:v>1.6850000000000001</c:v>
                </c:pt>
                <c:pt idx="1687">
                  <c:v>1.6859999999999999</c:v>
                </c:pt>
                <c:pt idx="1688">
                  <c:v>1.6870000000000001</c:v>
                </c:pt>
                <c:pt idx="1689">
                  <c:v>1.6879999999999999</c:v>
                </c:pt>
                <c:pt idx="1690">
                  <c:v>1.6890000000000001</c:v>
                </c:pt>
                <c:pt idx="1691">
                  <c:v>1.69</c:v>
                </c:pt>
                <c:pt idx="1692">
                  <c:v>1.6910000000000001</c:v>
                </c:pt>
                <c:pt idx="1693">
                  <c:v>1.6919999999999999</c:v>
                </c:pt>
                <c:pt idx="1694">
                  <c:v>1.6930000000000001</c:v>
                </c:pt>
                <c:pt idx="1695">
                  <c:v>1.694</c:v>
                </c:pt>
                <c:pt idx="1696">
                  <c:v>1.6950000000000001</c:v>
                </c:pt>
                <c:pt idx="1697">
                  <c:v>1.696</c:v>
                </c:pt>
                <c:pt idx="1698">
                  <c:v>1.6970000000000001</c:v>
                </c:pt>
                <c:pt idx="1699">
                  <c:v>1.698</c:v>
                </c:pt>
                <c:pt idx="1700">
                  <c:v>1.6990000000000001</c:v>
                </c:pt>
                <c:pt idx="1701">
                  <c:v>1.7</c:v>
                </c:pt>
                <c:pt idx="1702">
                  <c:v>1.7010000000000001</c:v>
                </c:pt>
                <c:pt idx="1703">
                  <c:v>1.702</c:v>
                </c:pt>
                <c:pt idx="1704">
                  <c:v>1.7030000000000001</c:v>
                </c:pt>
                <c:pt idx="1705">
                  <c:v>1.704</c:v>
                </c:pt>
                <c:pt idx="1706">
                  <c:v>1.7050000000000001</c:v>
                </c:pt>
                <c:pt idx="1707">
                  <c:v>1.706</c:v>
                </c:pt>
                <c:pt idx="1708">
                  <c:v>1.7070000000000001</c:v>
                </c:pt>
                <c:pt idx="1709">
                  <c:v>1.708</c:v>
                </c:pt>
                <c:pt idx="1710">
                  <c:v>1.7090000000000001</c:v>
                </c:pt>
                <c:pt idx="1711">
                  <c:v>1.71</c:v>
                </c:pt>
                <c:pt idx="1712">
                  <c:v>1.7110000000000001</c:v>
                </c:pt>
                <c:pt idx="1713">
                  <c:v>1.712</c:v>
                </c:pt>
                <c:pt idx="1714">
                  <c:v>1.7130000000000001</c:v>
                </c:pt>
                <c:pt idx="1715">
                  <c:v>1.714</c:v>
                </c:pt>
                <c:pt idx="1716">
                  <c:v>1.7150000000000001</c:v>
                </c:pt>
                <c:pt idx="1717">
                  <c:v>1.716</c:v>
                </c:pt>
                <c:pt idx="1718">
                  <c:v>1.7170000000000001</c:v>
                </c:pt>
                <c:pt idx="1719">
                  <c:v>1.718</c:v>
                </c:pt>
                <c:pt idx="1720">
                  <c:v>1.7190000000000001</c:v>
                </c:pt>
                <c:pt idx="1721">
                  <c:v>1.72</c:v>
                </c:pt>
                <c:pt idx="1722">
                  <c:v>1.7210000000000001</c:v>
                </c:pt>
                <c:pt idx="1723">
                  <c:v>1.722</c:v>
                </c:pt>
                <c:pt idx="1724">
                  <c:v>1.7230000000000001</c:v>
                </c:pt>
                <c:pt idx="1725">
                  <c:v>1.724</c:v>
                </c:pt>
                <c:pt idx="1726">
                  <c:v>1.7250000000000001</c:v>
                </c:pt>
                <c:pt idx="1727">
                  <c:v>1.726</c:v>
                </c:pt>
                <c:pt idx="1728">
                  <c:v>1.7270000000000001</c:v>
                </c:pt>
                <c:pt idx="1729">
                  <c:v>1.728</c:v>
                </c:pt>
                <c:pt idx="1730">
                  <c:v>1.7290000000000001</c:v>
                </c:pt>
                <c:pt idx="1731">
                  <c:v>1.73</c:v>
                </c:pt>
                <c:pt idx="1732">
                  <c:v>1.7310000000000001</c:v>
                </c:pt>
                <c:pt idx="1733">
                  <c:v>1.732</c:v>
                </c:pt>
                <c:pt idx="1734">
                  <c:v>1.7330000000000001</c:v>
                </c:pt>
                <c:pt idx="1735">
                  <c:v>1.734</c:v>
                </c:pt>
                <c:pt idx="1736">
                  <c:v>1.7350000000000001</c:v>
                </c:pt>
                <c:pt idx="1737">
                  <c:v>1.736</c:v>
                </c:pt>
                <c:pt idx="1738">
                  <c:v>1.7370000000000001</c:v>
                </c:pt>
                <c:pt idx="1739">
                  <c:v>1.738</c:v>
                </c:pt>
                <c:pt idx="1740">
                  <c:v>1.7390000000000001</c:v>
                </c:pt>
                <c:pt idx="1741">
                  <c:v>1.74</c:v>
                </c:pt>
                <c:pt idx="1742">
                  <c:v>1.7410000000000001</c:v>
                </c:pt>
                <c:pt idx="1743">
                  <c:v>1.742</c:v>
                </c:pt>
                <c:pt idx="1744">
                  <c:v>1.7430000000000001</c:v>
                </c:pt>
                <c:pt idx="1745">
                  <c:v>1.744</c:v>
                </c:pt>
                <c:pt idx="1746">
                  <c:v>1.7450000000000001</c:v>
                </c:pt>
                <c:pt idx="1747">
                  <c:v>1.746</c:v>
                </c:pt>
                <c:pt idx="1748">
                  <c:v>1.7470000000000001</c:v>
                </c:pt>
                <c:pt idx="1749">
                  <c:v>1.748</c:v>
                </c:pt>
                <c:pt idx="1750">
                  <c:v>1.7490000000000001</c:v>
                </c:pt>
                <c:pt idx="1751">
                  <c:v>1.75</c:v>
                </c:pt>
                <c:pt idx="1752">
                  <c:v>1.7509999999999999</c:v>
                </c:pt>
                <c:pt idx="1753">
                  <c:v>1.752</c:v>
                </c:pt>
                <c:pt idx="1754">
                  <c:v>1.7529999999999999</c:v>
                </c:pt>
                <c:pt idx="1755">
                  <c:v>1.754</c:v>
                </c:pt>
                <c:pt idx="1756">
                  <c:v>1.7549999999999999</c:v>
                </c:pt>
                <c:pt idx="1757">
                  <c:v>1.756</c:v>
                </c:pt>
                <c:pt idx="1758">
                  <c:v>1.7569999999999999</c:v>
                </c:pt>
                <c:pt idx="1759">
                  <c:v>1.758</c:v>
                </c:pt>
                <c:pt idx="1760">
                  <c:v>1.7589999999999999</c:v>
                </c:pt>
                <c:pt idx="1761">
                  <c:v>1.76</c:v>
                </c:pt>
                <c:pt idx="1762">
                  <c:v>1.7609999999999999</c:v>
                </c:pt>
                <c:pt idx="1763">
                  <c:v>1.762</c:v>
                </c:pt>
                <c:pt idx="1764">
                  <c:v>1.7629999999999999</c:v>
                </c:pt>
                <c:pt idx="1765">
                  <c:v>1.764</c:v>
                </c:pt>
                <c:pt idx="1766">
                  <c:v>1.7649999999999999</c:v>
                </c:pt>
                <c:pt idx="1767">
                  <c:v>1.766</c:v>
                </c:pt>
                <c:pt idx="1768">
                  <c:v>1.7669999999999999</c:v>
                </c:pt>
                <c:pt idx="1769">
                  <c:v>1.768</c:v>
                </c:pt>
                <c:pt idx="1770">
                  <c:v>1.7689999999999999</c:v>
                </c:pt>
                <c:pt idx="1771">
                  <c:v>1.77</c:v>
                </c:pt>
                <c:pt idx="1772">
                  <c:v>1.7709999999999999</c:v>
                </c:pt>
                <c:pt idx="1773">
                  <c:v>1.772</c:v>
                </c:pt>
                <c:pt idx="1774">
                  <c:v>1.7729999999999999</c:v>
                </c:pt>
                <c:pt idx="1775">
                  <c:v>1.774</c:v>
                </c:pt>
                <c:pt idx="1776">
                  <c:v>1.7749999999999999</c:v>
                </c:pt>
                <c:pt idx="1777">
                  <c:v>1.776</c:v>
                </c:pt>
                <c:pt idx="1778">
                  <c:v>1.7769999999999999</c:v>
                </c:pt>
                <c:pt idx="1779">
                  <c:v>1.778</c:v>
                </c:pt>
                <c:pt idx="1780">
                  <c:v>1.7789999999999999</c:v>
                </c:pt>
                <c:pt idx="1781">
                  <c:v>1.78</c:v>
                </c:pt>
                <c:pt idx="1782">
                  <c:v>1.7809999999999999</c:v>
                </c:pt>
                <c:pt idx="1783">
                  <c:v>1.782</c:v>
                </c:pt>
                <c:pt idx="1784">
                  <c:v>1.7829999999999999</c:v>
                </c:pt>
                <c:pt idx="1785">
                  <c:v>1.784</c:v>
                </c:pt>
                <c:pt idx="1786">
                  <c:v>1.7849999999999999</c:v>
                </c:pt>
                <c:pt idx="1787">
                  <c:v>1.786</c:v>
                </c:pt>
                <c:pt idx="1788">
                  <c:v>1.7869999999999999</c:v>
                </c:pt>
                <c:pt idx="1789">
                  <c:v>1.788</c:v>
                </c:pt>
                <c:pt idx="1790">
                  <c:v>1.7889999999999999</c:v>
                </c:pt>
                <c:pt idx="1791">
                  <c:v>1.79</c:v>
                </c:pt>
                <c:pt idx="1792">
                  <c:v>1.7909999999999999</c:v>
                </c:pt>
                <c:pt idx="1793">
                  <c:v>1.792</c:v>
                </c:pt>
                <c:pt idx="1794">
                  <c:v>1.7929999999999999</c:v>
                </c:pt>
                <c:pt idx="1795">
                  <c:v>1.794</c:v>
                </c:pt>
                <c:pt idx="1796">
                  <c:v>1.7949999999999999</c:v>
                </c:pt>
                <c:pt idx="1797">
                  <c:v>1.796</c:v>
                </c:pt>
                <c:pt idx="1798">
                  <c:v>1.7969999999999999</c:v>
                </c:pt>
                <c:pt idx="1799">
                  <c:v>1.798</c:v>
                </c:pt>
                <c:pt idx="1800">
                  <c:v>1.7989999999999999</c:v>
                </c:pt>
                <c:pt idx="1801">
                  <c:v>1.8</c:v>
                </c:pt>
                <c:pt idx="1802">
                  <c:v>1.8009999999999999</c:v>
                </c:pt>
                <c:pt idx="1803">
                  <c:v>1.802</c:v>
                </c:pt>
                <c:pt idx="1804">
                  <c:v>1.8029999999999999</c:v>
                </c:pt>
                <c:pt idx="1805">
                  <c:v>1.804</c:v>
                </c:pt>
                <c:pt idx="1806">
                  <c:v>1.8049999999999999</c:v>
                </c:pt>
                <c:pt idx="1807">
                  <c:v>1.806</c:v>
                </c:pt>
                <c:pt idx="1808">
                  <c:v>1.8069999999999999</c:v>
                </c:pt>
                <c:pt idx="1809">
                  <c:v>1.8080000000000001</c:v>
                </c:pt>
                <c:pt idx="1810">
                  <c:v>1.8089999999999999</c:v>
                </c:pt>
                <c:pt idx="1811">
                  <c:v>1.81</c:v>
                </c:pt>
                <c:pt idx="1812">
                  <c:v>1.8109999999999999</c:v>
                </c:pt>
                <c:pt idx="1813">
                  <c:v>1.8120000000000001</c:v>
                </c:pt>
                <c:pt idx="1814">
                  <c:v>1.8129999999999999</c:v>
                </c:pt>
                <c:pt idx="1815">
                  <c:v>1.8140000000000001</c:v>
                </c:pt>
                <c:pt idx="1816">
                  <c:v>1.8149999999999999</c:v>
                </c:pt>
                <c:pt idx="1817">
                  <c:v>1.8160000000000001</c:v>
                </c:pt>
                <c:pt idx="1818">
                  <c:v>1.8169999999999999</c:v>
                </c:pt>
                <c:pt idx="1819">
                  <c:v>1.8180000000000001</c:v>
                </c:pt>
                <c:pt idx="1820">
                  <c:v>1.819</c:v>
                </c:pt>
                <c:pt idx="1821">
                  <c:v>1.82</c:v>
                </c:pt>
                <c:pt idx="1822">
                  <c:v>1.821</c:v>
                </c:pt>
                <c:pt idx="1823">
                  <c:v>1.8220000000000001</c:v>
                </c:pt>
                <c:pt idx="1824">
                  <c:v>1.823</c:v>
                </c:pt>
                <c:pt idx="1825">
                  <c:v>1.8240000000000001</c:v>
                </c:pt>
                <c:pt idx="1826">
                  <c:v>1.825</c:v>
                </c:pt>
                <c:pt idx="1827">
                  <c:v>1.8260000000000001</c:v>
                </c:pt>
                <c:pt idx="1828">
                  <c:v>1.827</c:v>
                </c:pt>
                <c:pt idx="1829">
                  <c:v>1.8280000000000001</c:v>
                </c:pt>
                <c:pt idx="1830">
                  <c:v>1.829</c:v>
                </c:pt>
                <c:pt idx="1831">
                  <c:v>1.83</c:v>
                </c:pt>
                <c:pt idx="1832">
                  <c:v>1.831</c:v>
                </c:pt>
                <c:pt idx="1833">
                  <c:v>1.8320000000000001</c:v>
                </c:pt>
                <c:pt idx="1834">
                  <c:v>1.833</c:v>
                </c:pt>
                <c:pt idx="1835">
                  <c:v>1.8340000000000001</c:v>
                </c:pt>
                <c:pt idx="1836">
                  <c:v>1.835</c:v>
                </c:pt>
                <c:pt idx="1837">
                  <c:v>1.8360000000000001</c:v>
                </c:pt>
                <c:pt idx="1838">
                  <c:v>1.837</c:v>
                </c:pt>
                <c:pt idx="1839">
                  <c:v>1.8380000000000001</c:v>
                </c:pt>
                <c:pt idx="1840">
                  <c:v>1.839</c:v>
                </c:pt>
                <c:pt idx="1841">
                  <c:v>1.84</c:v>
                </c:pt>
                <c:pt idx="1842">
                  <c:v>1.841</c:v>
                </c:pt>
                <c:pt idx="1843">
                  <c:v>1.8420000000000001</c:v>
                </c:pt>
                <c:pt idx="1844">
                  <c:v>1.843</c:v>
                </c:pt>
                <c:pt idx="1845">
                  <c:v>1.8440000000000001</c:v>
                </c:pt>
                <c:pt idx="1846">
                  <c:v>1.845</c:v>
                </c:pt>
                <c:pt idx="1847">
                  <c:v>1.8460000000000001</c:v>
                </c:pt>
                <c:pt idx="1848">
                  <c:v>1.847</c:v>
                </c:pt>
                <c:pt idx="1849">
                  <c:v>1.8480000000000001</c:v>
                </c:pt>
                <c:pt idx="1850">
                  <c:v>1.849</c:v>
                </c:pt>
                <c:pt idx="1851">
                  <c:v>1.85</c:v>
                </c:pt>
                <c:pt idx="1852">
                  <c:v>1.851</c:v>
                </c:pt>
                <c:pt idx="1853">
                  <c:v>1.8520000000000001</c:v>
                </c:pt>
                <c:pt idx="1854">
                  <c:v>1.853</c:v>
                </c:pt>
                <c:pt idx="1855">
                  <c:v>1.8540000000000001</c:v>
                </c:pt>
                <c:pt idx="1856">
                  <c:v>1.855</c:v>
                </c:pt>
                <c:pt idx="1857">
                  <c:v>1.8560000000000001</c:v>
                </c:pt>
                <c:pt idx="1858">
                  <c:v>1.857</c:v>
                </c:pt>
                <c:pt idx="1859">
                  <c:v>1.8580000000000001</c:v>
                </c:pt>
                <c:pt idx="1860">
                  <c:v>1.859</c:v>
                </c:pt>
                <c:pt idx="1861">
                  <c:v>1.86</c:v>
                </c:pt>
                <c:pt idx="1862">
                  <c:v>1.861</c:v>
                </c:pt>
                <c:pt idx="1863">
                  <c:v>1.8620000000000001</c:v>
                </c:pt>
                <c:pt idx="1864">
                  <c:v>1.863</c:v>
                </c:pt>
                <c:pt idx="1865">
                  <c:v>1.8640000000000001</c:v>
                </c:pt>
                <c:pt idx="1866">
                  <c:v>1.865</c:v>
                </c:pt>
                <c:pt idx="1867">
                  <c:v>1.8660000000000001</c:v>
                </c:pt>
                <c:pt idx="1868">
                  <c:v>1.867</c:v>
                </c:pt>
                <c:pt idx="1869">
                  <c:v>1.8680000000000001</c:v>
                </c:pt>
                <c:pt idx="1870">
                  <c:v>1.869</c:v>
                </c:pt>
                <c:pt idx="1871">
                  <c:v>1.87</c:v>
                </c:pt>
                <c:pt idx="1872">
                  <c:v>1.871</c:v>
                </c:pt>
                <c:pt idx="1873">
                  <c:v>1.8720000000000001</c:v>
                </c:pt>
                <c:pt idx="1874">
                  <c:v>1.873</c:v>
                </c:pt>
                <c:pt idx="1875">
                  <c:v>1.8740000000000001</c:v>
                </c:pt>
                <c:pt idx="1876">
                  <c:v>1.875</c:v>
                </c:pt>
                <c:pt idx="1877">
                  <c:v>1.8759999999999999</c:v>
                </c:pt>
                <c:pt idx="1878">
                  <c:v>1.877</c:v>
                </c:pt>
                <c:pt idx="1879">
                  <c:v>1.8779999999999999</c:v>
                </c:pt>
                <c:pt idx="1880">
                  <c:v>1.879</c:v>
                </c:pt>
                <c:pt idx="1881">
                  <c:v>1.88</c:v>
                </c:pt>
                <c:pt idx="1882">
                  <c:v>1.881</c:v>
                </c:pt>
                <c:pt idx="1883">
                  <c:v>1.8819999999999999</c:v>
                </c:pt>
                <c:pt idx="1884">
                  <c:v>1.883</c:v>
                </c:pt>
                <c:pt idx="1885">
                  <c:v>1.8839999999999999</c:v>
                </c:pt>
                <c:pt idx="1886">
                  <c:v>1.885</c:v>
                </c:pt>
                <c:pt idx="1887">
                  <c:v>1.8859999999999999</c:v>
                </c:pt>
                <c:pt idx="1888">
                  <c:v>1.887</c:v>
                </c:pt>
                <c:pt idx="1889">
                  <c:v>1.8879999999999999</c:v>
                </c:pt>
                <c:pt idx="1890">
                  <c:v>1.889</c:v>
                </c:pt>
                <c:pt idx="1891">
                  <c:v>1.89</c:v>
                </c:pt>
                <c:pt idx="1892">
                  <c:v>1.891</c:v>
                </c:pt>
                <c:pt idx="1893">
                  <c:v>1.8919999999999999</c:v>
                </c:pt>
                <c:pt idx="1894">
                  <c:v>1.893</c:v>
                </c:pt>
                <c:pt idx="1895">
                  <c:v>1.8939999999999999</c:v>
                </c:pt>
                <c:pt idx="1896">
                  <c:v>1.895</c:v>
                </c:pt>
                <c:pt idx="1897">
                  <c:v>1.8959999999999999</c:v>
                </c:pt>
                <c:pt idx="1898">
                  <c:v>1.897</c:v>
                </c:pt>
                <c:pt idx="1899">
                  <c:v>1.8979999999999999</c:v>
                </c:pt>
                <c:pt idx="1900">
                  <c:v>1.899</c:v>
                </c:pt>
                <c:pt idx="1901">
                  <c:v>1.9</c:v>
                </c:pt>
                <c:pt idx="1902">
                  <c:v>1.901</c:v>
                </c:pt>
                <c:pt idx="1903">
                  <c:v>1.9019999999999999</c:v>
                </c:pt>
                <c:pt idx="1904">
                  <c:v>1.903</c:v>
                </c:pt>
                <c:pt idx="1905">
                  <c:v>1.9039999999999999</c:v>
                </c:pt>
                <c:pt idx="1906">
                  <c:v>1.905</c:v>
                </c:pt>
                <c:pt idx="1907">
                  <c:v>1.9059999999999999</c:v>
                </c:pt>
                <c:pt idx="1908">
                  <c:v>1.907</c:v>
                </c:pt>
                <c:pt idx="1909">
                  <c:v>1.9079999999999999</c:v>
                </c:pt>
                <c:pt idx="1910">
                  <c:v>1.909</c:v>
                </c:pt>
                <c:pt idx="1911">
                  <c:v>1.91</c:v>
                </c:pt>
                <c:pt idx="1912">
                  <c:v>1.911</c:v>
                </c:pt>
                <c:pt idx="1913">
                  <c:v>1.9119999999999999</c:v>
                </c:pt>
                <c:pt idx="1914">
                  <c:v>1.913</c:v>
                </c:pt>
                <c:pt idx="1915">
                  <c:v>1.9139999999999999</c:v>
                </c:pt>
                <c:pt idx="1916">
                  <c:v>1.915</c:v>
                </c:pt>
                <c:pt idx="1917">
                  <c:v>1.9159999999999999</c:v>
                </c:pt>
                <c:pt idx="1918">
                  <c:v>1.917</c:v>
                </c:pt>
                <c:pt idx="1919">
                  <c:v>1.9179999999999999</c:v>
                </c:pt>
                <c:pt idx="1920">
                  <c:v>1.919</c:v>
                </c:pt>
                <c:pt idx="1921">
                  <c:v>1.92</c:v>
                </c:pt>
                <c:pt idx="1922">
                  <c:v>1.921</c:v>
                </c:pt>
                <c:pt idx="1923">
                  <c:v>1.9219999999999999</c:v>
                </c:pt>
                <c:pt idx="1924">
                  <c:v>1.923</c:v>
                </c:pt>
                <c:pt idx="1925">
                  <c:v>1.9239999999999999</c:v>
                </c:pt>
                <c:pt idx="1926">
                  <c:v>1.925</c:v>
                </c:pt>
                <c:pt idx="1927">
                  <c:v>1.9259999999999999</c:v>
                </c:pt>
                <c:pt idx="1928">
                  <c:v>1.927</c:v>
                </c:pt>
                <c:pt idx="1929">
                  <c:v>1.9279999999999999</c:v>
                </c:pt>
                <c:pt idx="1930">
                  <c:v>1.929</c:v>
                </c:pt>
                <c:pt idx="1931">
                  <c:v>1.93</c:v>
                </c:pt>
                <c:pt idx="1932">
                  <c:v>1.931</c:v>
                </c:pt>
                <c:pt idx="1933">
                  <c:v>1.9319999999999999</c:v>
                </c:pt>
                <c:pt idx="1934">
                  <c:v>1.9330000000000001</c:v>
                </c:pt>
                <c:pt idx="1935">
                  <c:v>1.9339999999999999</c:v>
                </c:pt>
                <c:pt idx="1936">
                  <c:v>1.9350000000000001</c:v>
                </c:pt>
                <c:pt idx="1937">
                  <c:v>1.9359999999999999</c:v>
                </c:pt>
                <c:pt idx="1938">
                  <c:v>1.9370000000000001</c:v>
                </c:pt>
                <c:pt idx="1939">
                  <c:v>1.9379999999999999</c:v>
                </c:pt>
                <c:pt idx="1940">
                  <c:v>1.9390000000000001</c:v>
                </c:pt>
                <c:pt idx="1941">
                  <c:v>1.94</c:v>
                </c:pt>
                <c:pt idx="1942">
                  <c:v>1.9410000000000001</c:v>
                </c:pt>
                <c:pt idx="1943">
                  <c:v>1.9419999999999999</c:v>
                </c:pt>
                <c:pt idx="1944">
                  <c:v>1.9430000000000001</c:v>
                </c:pt>
                <c:pt idx="1945">
                  <c:v>1.944</c:v>
                </c:pt>
                <c:pt idx="1946">
                  <c:v>1.9450000000000001</c:v>
                </c:pt>
                <c:pt idx="1947">
                  <c:v>1.946</c:v>
                </c:pt>
                <c:pt idx="1948">
                  <c:v>1.9470000000000001</c:v>
                </c:pt>
                <c:pt idx="1949">
                  <c:v>1.948</c:v>
                </c:pt>
                <c:pt idx="1950">
                  <c:v>1.9490000000000001</c:v>
                </c:pt>
                <c:pt idx="1951">
                  <c:v>1.95</c:v>
                </c:pt>
                <c:pt idx="1952">
                  <c:v>1.9510000000000001</c:v>
                </c:pt>
                <c:pt idx="1953">
                  <c:v>1.952</c:v>
                </c:pt>
                <c:pt idx="1954">
                  <c:v>1.9530000000000001</c:v>
                </c:pt>
                <c:pt idx="1955">
                  <c:v>1.954</c:v>
                </c:pt>
                <c:pt idx="1956">
                  <c:v>1.9550000000000001</c:v>
                </c:pt>
                <c:pt idx="1957">
                  <c:v>1.956</c:v>
                </c:pt>
                <c:pt idx="1958">
                  <c:v>1.9570000000000001</c:v>
                </c:pt>
                <c:pt idx="1959">
                  <c:v>1.958</c:v>
                </c:pt>
                <c:pt idx="1960">
                  <c:v>1.9590000000000001</c:v>
                </c:pt>
                <c:pt idx="1961">
                  <c:v>1.96</c:v>
                </c:pt>
                <c:pt idx="1962">
                  <c:v>1.9610000000000001</c:v>
                </c:pt>
                <c:pt idx="1963">
                  <c:v>1.962</c:v>
                </c:pt>
                <c:pt idx="1964">
                  <c:v>1.9630000000000001</c:v>
                </c:pt>
                <c:pt idx="1965">
                  <c:v>1.964</c:v>
                </c:pt>
                <c:pt idx="1966">
                  <c:v>1.9650000000000001</c:v>
                </c:pt>
                <c:pt idx="1967">
                  <c:v>1.966</c:v>
                </c:pt>
                <c:pt idx="1968">
                  <c:v>1.9670000000000001</c:v>
                </c:pt>
                <c:pt idx="1969">
                  <c:v>1.968</c:v>
                </c:pt>
                <c:pt idx="1970">
                  <c:v>1.9690000000000001</c:v>
                </c:pt>
                <c:pt idx="1971">
                  <c:v>1.97</c:v>
                </c:pt>
                <c:pt idx="1972">
                  <c:v>1.9710000000000001</c:v>
                </c:pt>
                <c:pt idx="1973">
                  <c:v>1.972</c:v>
                </c:pt>
                <c:pt idx="1974">
                  <c:v>1.9730000000000001</c:v>
                </c:pt>
                <c:pt idx="1975">
                  <c:v>1.974</c:v>
                </c:pt>
                <c:pt idx="1976">
                  <c:v>1.9750000000000001</c:v>
                </c:pt>
                <c:pt idx="1977">
                  <c:v>1.976</c:v>
                </c:pt>
                <c:pt idx="1978">
                  <c:v>1.9770000000000001</c:v>
                </c:pt>
                <c:pt idx="1979">
                  <c:v>1.978</c:v>
                </c:pt>
                <c:pt idx="1980">
                  <c:v>1.9790000000000001</c:v>
                </c:pt>
                <c:pt idx="1981">
                  <c:v>1.98</c:v>
                </c:pt>
                <c:pt idx="1982">
                  <c:v>1.9810000000000001</c:v>
                </c:pt>
                <c:pt idx="1983">
                  <c:v>1.982</c:v>
                </c:pt>
                <c:pt idx="1984">
                  <c:v>1.9830000000000001</c:v>
                </c:pt>
                <c:pt idx="1985">
                  <c:v>1.984</c:v>
                </c:pt>
                <c:pt idx="1986">
                  <c:v>1.9850000000000001</c:v>
                </c:pt>
                <c:pt idx="1987">
                  <c:v>1.986</c:v>
                </c:pt>
                <c:pt idx="1988">
                  <c:v>1.9870000000000001</c:v>
                </c:pt>
                <c:pt idx="1989">
                  <c:v>1.988</c:v>
                </c:pt>
                <c:pt idx="1990">
                  <c:v>1.9890000000000001</c:v>
                </c:pt>
                <c:pt idx="1991">
                  <c:v>1.99</c:v>
                </c:pt>
                <c:pt idx="1992">
                  <c:v>1.9910000000000001</c:v>
                </c:pt>
                <c:pt idx="1993">
                  <c:v>1.992</c:v>
                </c:pt>
                <c:pt idx="1994">
                  <c:v>1.9930000000000001</c:v>
                </c:pt>
                <c:pt idx="1995">
                  <c:v>1.994</c:v>
                </c:pt>
                <c:pt idx="1996">
                  <c:v>1.9950000000000001</c:v>
                </c:pt>
                <c:pt idx="1997">
                  <c:v>1.996</c:v>
                </c:pt>
                <c:pt idx="1998">
                  <c:v>1.9970000000000001</c:v>
                </c:pt>
                <c:pt idx="1999">
                  <c:v>1.998</c:v>
                </c:pt>
                <c:pt idx="2000">
                  <c:v>1.9990000000000001</c:v>
                </c:pt>
                <c:pt idx="2001">
                  <c:v>2</c:v>
                </c:pt>
                <c:pt idx="2002">
                  <c:v>2.0009999999999999</c:v>
                </c:pt>
                <c:pt idx="2003">
                  <c:v>2.0019999999999998</c:v>
                </c:pt>
                <c:pt idx="2004">
                  <c:v>2.0030000000000001</c:v>
                </c:pt>
                <c:pt idx="2005">
                  <c:v>2.004</c:v>
                </c:pt>
                <c:pt idx="2006">
                  <c:v>2.0049999999999999</c:v>
                </c:pt>
                <c:pt idx="2007">
                  <c:v>2.0059999999999998</c:v>
                </c:pt>
                <c:pt idx="2008">
                  <c:v>2.0070000000000001</c:v>
                </c:pt>
                <c:pt idx="2009">
                  <c:v>2.008</c:v>
                </c:pt>
                <c:pt idx="2010">
                  <c:v>2.0089999999999999</c:v>
                </c:pt>
                <c:pt idx="2011">
                  <c:v>2.0099999999999998</c:v>
                </c:pt>
                <c:pt idx="2012">
                  <c:v>2.0110000000000001</c:v>
                </c:pt>
                <c:pt idx="2013">
                  <c:v>2.012</c:v>
                </c:pt>
                <c:pt idx="2014">
                  <c:v>2.0129999999999999</c:v>
                </c:pt>
                <c:pt idx="2015">
                  <c:v>2.0139999999999998</c:v>
                </c:pt>
                <c:pt idx="2016">
                  <c:v>2.0150000000000001</c:v>
                </c:pt>
                <c:pt idx="2017">
                  <c:v>2.016</c:v>
                </c:pt>
                <c:pt idx="2018">
                  <c:v>2.0169999999999999</c:v>
                </c:pt>
                <c:pt idx="2019">
                  <c:v>2.0179999999999998</c:v>
                </c:pt>
                <c:pt idx="2020">
                  <c:v>2.0190000000000001</c:v>
                </c:pt>
                <c:pt idx="2021">
                  <c:v>2.02</c:v>
                </c:pt>
                <c:pt idx="2022">
                  <c:v>2.0209999999999999</c:v>
                </c:pt>
                <c:pt idx="2023">
                  <c:v>2.0219999999999998</c:v>
                </c:pt>
                <c:pt idx="2024">
                  <c:v>2.0230000000000001</c:v>
                </c:pt>
                <c:pt idx="2025">
                  <c:v>2.024</c:v>
                </c:pt>
                <c:pt idx="2026">
                  <c:v>2.0249999999999999</c:v>
                </c:pt>
                <c:pt idx="2027">
                  <c:v>2.0259999999999998</c:v>
                </c:pt>
                <c:pt idx="2028">
                  <c:v>2.0270000000000001</c:v>
                </c:pt>
                <c:pt idx="2029">
                  <c:v>2.028</c:v>
                </c:pt>
                <c:pt idx="2030">
                  <c:v>2.0289999999999999</c:v>
                </c:pt>
                <c:pt idx="2031">
                  <c:v>2.0299999999999998</c:v>
                </c:pt>
                <c:pt idx="2032">
                  <c:v>2.0310000000000001</c:v>
                </c:pt>
                <c:pt idx="2033">
                  <c:v>2.032</c:v>
                </c:pt>
                <c:pt idx="2034">
                  <c:v>2.0329999999999999</c:v>
                </c:pt>
                <c:pt idx="2035">
                  <c:v>2.0339999999999998</c:v>
                </c:pt>
                <c:pt idx="2036">
                  <c:v>2.0350000000000001</c:v>
                </c:pt>
                <c:pt idx="2037">
                  <c:v>2.036</c:v>
                </c:pt>
                <c:pt idx="2038">
                  <c:v>2.0369999999999999</c:v>
                </c:pt>
                <c:pt idx="2039">
                  <c:v>2.0379999999999998</c:v>
                </c:pt>
                <c:pt idx="2040">
                  <c:v>2.0390000000000001</c:v>
                </c:pt>
                <c:pt idx="2041">
                  <c:v>2.04</c:v>
                </c:pt>
                <c:pt idx="2042">
                  <c:v>2.0409999999999999</c:v>
                </c:pt>
                <c:pt idx="2043">
                  <c:v>2.0419999999999998</c:v>
                </c:pt>
                <c:pt idx="2044">
                  <c:v>2.0430000000000001</c:v>
                </c:pt>
                <c:pt idx="2045">
                  <c:v>2.044</c:v>
                </c:pt>
                <c:pt idx="2046">
                  <c:v>2.0449999999999999</c:v>
                </c:pt>
                <c:pt idx="2047">
                  <c:v>2.0459999999999998</c:v>
                </c:pt>
                <c:pt idx="2048">
                  <c:v>2.0470000000000002</c:v>
                </c:pt>
                <c:pt idx="2049">
                  <c:v>2.048</c:v>
                </c:pt>
                <c:pt idx="2050">
                  <c:v>2.0489999999999999</c:v>
                </c:pt>
                <c:pt idx="2051">
                  <c:v>2.0499999999999998</c:v>
                </c:pt>
                <c:pt idx="2052">
                  <c:v>2.0510000000000002</c:v>
                </c:pt>
                <c:pt idx="2053">
                  <c:v>2.052</c:v>
                </c:pt>
                <c:pt idx="2054">
                  <c:v>2.0529999999999999</c:v>
                </c:pt>
                <c:pt idx="2055">
                  <c:v>2.0539999999999998</c:v>
                </c:pt>
                <c:pt idx="2056">
                  <c:v>2.0550000000000002</c:v>
                </c:pt>
                <c:pt idx="2057">
                  <c:v>2.056</c:v>
                </c:pt>
                <c:pt idx="2058">
                  <c:v>2.0569999999999999</c:v>
                </c:pt>
                <c:pt idx="2059">
                  <c:v>2.0579999999999998</c:v>
                </c:pt>
                <c:pt idx="2060">
                  <c:v>2.0590000000000002</c:v>
                </c:pt>
                <c:pt idx="2061">
                  <c:v>2.06</c:v>
                </c:pt>
                <c:pt idx="2062">
                  <c:v>2.0609999999999999</c:v>
                </c:pt>
                <c:pt idx="2063">
                  <c:v>2.0619999999999998</c:v>
                </c:pt>
                <c:pt idx="2064">
                  <c:v>2.0630000000000002</c:v>
                </c:pt>
                <c:pt idx="2065">
                  <c:v>2.0640000000000001</c:v>
                </c:pt>
                <c:pt idx="2066">
                  <c:v>2.0649999999999999</c:v>
                </c:pt>
                <c:pt idx="2067">
                  <c:v>2.0659999999999998</c:v>
                </c:pt>
                <c:pt idx="2068">
                  <c:v>2.0670000000000002</c:v>
                </c:pt>
                <c:pt idx="2069">
                  <c:v>2.0680000000000001</c:v>
                </c:pt>
                <c:pt idx="2070">
                  <c:v>2.069</c:v>
                </c:pt>
                <c:pt idx="2071">
                  <c:v>2.0699999999999998</c:v>
                </c:pt>
                <c:pt idx="2072">
                  <c:v>2.0710000000000002</c:v>
                </c:pt>
                <c:pt idx="2073">
                  <c:v>2.0720000000000001</c:v>
                </c:pt>
                <c:pt idx="2074">
                  <c:v>2.073</c:v>
                </c:pt>
                <c:pt idx="2075">
                  <c:v>2.0739999999999998</c:v>
                </c:pt>
                <c:pt idx="2076">
                  <c:v>2.0750000000000002</c:v>
                </c:pt>
                <c:pt idx="2077">
                  <c:v>2.0760000000000001</c:v>
                </c:pt>
                <c:pt idx="2078">
                  <c:v>2.077</c:v>
                </c:pt>
                <c:pt idx="2079">
                  <c:v>2.0779999999999998</c:v>
                </c:pt>
                <c:pt idx="2080">
                  <c:v>2.0790000000000002</c:v>
                </c:pt>
                <c:pt idx="2081">
                  <c:v>2.08</c:v>
                </c:pt>
                <c:pt idx="2082">
                  <c:v>2.081</c:v>
                </c:pt>
                <c:pt idx="2083">
                  <c:v>2.0819999999999999</c:v>
                </c:pt>
                <c:pt idx="2084">
                  <c:v>2.0830000000000002</c:v>
                </c:pt>
                <c:pt idx="2085">
                  <c:v>2.0840000000000001</c:v>
                </c:pt>
                <c:pt idx="2086">
                  <c:v>2.085</c:v>
                </c:pt>
                <c:pt idx="2087">
                  <c:v>2.0859999999999999</c:v>
                </c:pt>
                <c:pt idx="2088">
                  <c:v>2.0870000000000002</c:v>
                </c:pt>
                <c:pt idx="2089">
                  <c:v>2.0880000000000001</c:v>
                </c:pt>
                <c:pt idx="2090">
                  <c:v>2.089</c:v>
                </c:pt>
                <c:pt idx="2091">
                  <c:v>2.09</c:v>
                </c:pt>
                <c:pt idx="2092">
                  <c:v>2.0910000000000002</c:v>
                </c:pt>
                <c:pt idx="2093">
                  <c:v>2.0920000000000001</c:v>
                </c:pt>
                <c:pt idx="2094">
                  <c:v>2.093</c:v>
                </c:pt>
                <c:pt idx="2095">
                  <c:v>2.0939999999999999</c:v>
                </c:pt>
                <c:pt idx="2096">
                  <c:v>2.0950000000000002</c:v>
                </c:pt>
                <c:pt idx="2097">
                  <c:v>2.0960000000000001</c:v>
                </c:pt>
                <c:pt idx="2098">
                  <c:v>2.097</c:v>
                </c:pt>
                <c:pt idx="2099">
                  <c:v>2.0979999999999999</c:v>
                </c:pt>
                <c:pt idx="2100">
                  <c:v>2.0990000000000002</c:v>
                </c:pt>
                <c:pt idx="2101">
                  <c:v>2.1</c:v>
                </c:pt>
                <c:pt idx="2102">
                  <c:v>2.101</c:v>
                </c:pt>
                <c:pt idx="2103">
                  <c:v>2.1019999999999999</c:v>
                </c:pt>
                <c:pt idx="2104">
                  <c:v>2.1030000000000002</c:v>
                </c:pt>
                <c:pt idx="2105">
                  <c:v>2.1040000000000001</c:v>
                </c:pt>
                <c:pt idx="2106">
                  <c:v>2.105</c:v>
                </c:pt>
                <c:pt idx="2107">
                  <c:v>2.1059999999999999</c:v>
                </c:pt>
                <c:pt idx="2108">
                  <c:v>2.1070000000000002</c:v>
                </c:pt>
                <c:pt idx="2109">
                  <c:v>2.1080000000000001</c:v>
                </c:pt>
                <c:pt idx="2110">
                  <c:v>2.109</c:v>
                </c:pt>
                <c:pt idx="2111">
                  <c:v>2.11</c:v>
                </c:pt>
                <c:pt idx="2112">
                  <c:v>2.1110000000000002</c:v>
                </c:pt>
                <c:pt idx="2113">
                  <c:v>2.1120000000000001</c:v>
                </c:pt>
                <c:pt idx="2114">
                  <c:v>2.113</c:v>
                </c:pt>
                <c:pt idx="2115">
                  <c:v>2.1139999999999999</c:v>
                </c:pt>
                <c:pt idx="2116">
                  <c:v>2.1150000000000002</c:v>
                </c:pt>
                <c:pt idx="2117">
                  <c:v>2.1160000000000001</c:v>
                </c:pt>
                <c:pt idx="2118">
                  <c:v>2.117</c:v>
                </c:pt>
                <c:pt idx="2119">
                  <c:v>2.1179999999999999</c:v>
                </c:pt>
                <c:pt idx="2120">
                  <c:v>2.1190000000000002</c:v>
                </c:pt>
                <c:pt idx="2121">
                  <c:v>2.12</c:v>
                </c:pt>
                <c:pt idx="2122">
                  <c:v>2.121</c:v>
                </c:pt>
                <c:pt idx="2123">
                  <c:v>2.1219999999999999</c:v>
                </c:pt>
                <c:pt idx="2124">
                  <c:v>2.1230000000000002</c:v>
                </c:pt>
                <c:pt idx="2125">
                  <c:v>2.1240000000000001</c:v>
                </c:pt>
                <c:pt idx="2126">
                  <c:v>2.125</c:v>
                </c:pt>
                <c:pt idx="2127">
                  <c:v>2.1259999999999999</c:v>
                </c:pt>
                <c:pt idx="2128">
                  <c:v>2.1269999999999998</c:v>
                </c:pt>
                <c:pt idx="2129">
                  <c:v>2.1280000000000001</c:v>
                </c:pt>
                <c:pt idx="2130">
                  <c:v>2.129</c:v>
                </c:pt>
                <c:pt idx="2131">
                  <c:v>2.13</c:v>
                </c:pt>
                <c:pt idx="2132">
                  <c:v>2.1309999999999998</c:v>
                </c:pt>
                <c:pt idx="2133">
                  <c:v>2.1320000000000001</c:v>
                </c:pt>
                <c:pt idx="2134">
                  <c:v>2.133</c:v>
                </c:pt>
                <c:pt idx="2135">
                  <c:v>2.1339999999999999</c:v>
                </c:pt>
                <c:pt idx="2136">
                  <c:v>2.1349999999999998</c:v>
                </c:pt>
                <c:pt idx="2137">
                  <c:v>2.1360000000000001</c:v>
                </c:pt>
                <c:pt idx="2138">
                  <c:v>2.137</c:v>
                </c:pt>
                <c:pt idx="2139">
                  <c:v>2.1379999999999999</c:v>
                </c:pt>
                <c:pt idx="2140">
                  <c:v>2.1389999999999998</c:v>
                </c:pt>
                <c:pt idx="2141">
                  <c:v>2.14</c:v>
                </c:pt>
                <c:pt idx="2142">
                  <c:v>2.141</c:v>
                </c:pt>
                <c:pt idx="2143">
                  <c:v>2.1419999999999999</c:v>
                </c:pt>
                <c:pt idx="2144">
                  <c:v>2.1429999999999998</c:v>
                </c:pt>
                <c:pt idx="2145">
                  <c:v>2.1440000000000001</c:v>
                </c:pt>
                <c:pt idx="2146">
                  <c:v>2.145</c:v>
                </c:pt>
                <c:pt idx="2147">
                  <c:v>2.1459999999999999</c:v>
                </c:pt>
                <c:pt idx="2148">
                  <c:v>2.1469999999999998</c:v>
                </c:pt>
                <c:pt idx="2149">
                  <c:v>2.1480000000000001</c:v>
                </c:pt>
                <c:pt idx="2150">
                  <c:v>2.149</c:v>
                </c:pt>
                <c:pt idx="2151">
                  <c:v>2.15</c:v>
                </c:pt>
                <c:pt idx="2152">
                  <c:v>2.1509999999999998</c:v>
                </c:pt>
                <c:pt idx="2153">
                  <c:v>2.1520000000000001</c:v>
                </c:pt>
                <c:pt idx="2154">
                  <c:v>2.153</c:v>
                </c:pt>
                <c:pt idx="2155">
                  <c:v>2.1539999999999999</c:v>
                </c:pt>
                <c:pt idx="2156">
                  <c:v>2.1549999999999998</c:v>
                </c:pt>
                <c:pt idx="2157">
                  <c:v>2.1560000000000001</c:v>
                </c:pt>
                <c:pt idx="2158">
                  <c:v>2.157</c:v>
                </c:pt>
                <c:pt idx="2159">
                  <c:v>2.1579999999999999</c:v>
                </c:pt>
                <c:pt idx="2160">
                  <c:v>2.1589999999999998</c:v>
                </c:pt>
                <c:pt idx="2161">
                  <c:v>2.16</c:v>
                </c:pt>
                <c:pt idx="2162">
                  <c:v>2.161</c:v>
                </c:pt>
                <c:pt idx="2163">
                  <c:v>2.1619999999999999</c:v>
                </c:pt>
                <c:pt idx="2164">
                  <c:v>2.1629999999999998</c:v>
                </c:pt>
                <c:pt idx="2165">
                  <c:v>2.1640000000000001</c:v>
                </c:pt>
                <c:pt idx="2166">
                  <c:v>2.165</c:v>
                </c:pt>
                <c:pt idx="2167">
                  <c:v>2.1659999999999999</c:v>
                </c:pt>
                <c:pt idx="2168">
                  <c:v>2.1669999999999998</c:v>
                </c:pt>
                <c:pt idx="2169">
                  <c:v>2.1680000000000001</c:v>
                </c:pt>
                <c:pt idx="2170">
                  <c:v>2.169</c:v>
                </c:pt>
                <c:pt idx="2171">
                  <c:v>2.17</c:v>
                </c:pt>
                <c:pt idx="2172">
                  <c:v>2.1709999999999998</c:v>
                </c:pt>
                <c:pt idx="2173">
                  <c:v>2.1720000000000002</c:v>
                </c:pt>
                <c:pt idx="2174">
                  <c:v>2.173</c:v>
                </c:pt>
                <c:pt idx="2175">
                  <c:v>2.1739999999999999</c:v>
                </c:pt>
                <c:pt idx="2176">
                  <c:v>2.1749999999999998</c:v>
                </c:pt>
                <c:pt idx="2177">
                  <c:v>2.1760000000000002</c:v>
                </c:pt>
                <c:pt idx="2178">
                  <c:v>2.177</c:v>
                </c:pt>
                <c:pt idx="2179">
                  <c:v>2.1779999999999999</c:v>
                </c:pt>
                <c:pt idx="2180">
                  <c:v>2.1789999999999998</c:v>
                </c:pt>
                <c:pt idx="2181">
                  <c:v>2.1800000000000002</c:v>
                </c:pt>
                <c:pt idx="2182">
                  <c:v>2.181</c:v>
                </c:pt>
                <c:pt idx="2183">
                  <c:v>2.1819999999999999</c:v>
                </c:pt>
                <c:pt idx="2184">
                  <c:v>2.1829999999999998</c:v>
                </c:pt>
                <c:pt idx="2185">
                  <c:v>2.1840000000000002</c:v>
                </c:pt>
                <c:pt idx="2186">
                  <c:v>2.1850000000000001</c:v>
                </c:pt>
                <c:pt idx="2187">
                  <c:v>2.1859999999999999</c:v>
                </c:pt>
                <c:pt idx="2188">
                  <c:v>2.1869999999999998</c:v>
                </c:pt>
                <c:pt idx="2189">
                  <c:v>2.1880000000000002</c:v>
                </c:pt>
                <c:pt idx="2190">
                  <c:v>2.1890000000000001</c:v>
                </c:pt>
                <c:pt idx="2191">
                  <c:v>2.19</c:v>
                </c:pt>
                <c:pt idx="2192">
                  <c:v>2.1909999999999998</c:v>
                </c:pt>
                <c:pt idx="2193">
                  <c:v>2.1920000000000002</c:v>
                </c:pt>
                <c:pt idx="2194">
                  <c:v>2.1930000000000001</c:v>
                </c:pt>
                <c:pt idx="2195">
                  <c:v>2.194</c:v>
                </c:pt>
                <c:pt idx="2196">
                  <c:v>2.1949999999999998</c:v>
                </c:pt>
                <c:pt idx="2197">
                  <c:v>2.1960000000000002</c:v>
                </c:pt>
                <c:pt idx="2198">
                  <c:v>2.1970000000000001</c:v>
                </c:pt>
                <c:pt idx="2199">
                  <c:v>2.198</c:v>
                </c:pt>
                <c:pt idx="2200">
                  <c:v>2.1989999999999998</c:v>
                </c:pt>
                <c:pt idx="2201">
                  <c:v>2.2000000000000002</c:v>
                </c:pt>
                <c:pt idx="2202">
                  <c:v>2.2010000000000001</c:v>
                </c:pt>
                <c:pt idx="2203">
                  <c:v>2.202</c:v>
                </c:pt>
                <c:pt idx="2204">
                  <c:v>2.2029999999999998</c:v>
                </c:pt>
                <c:pt idx="2205">
                  <c:v>2.2040000000000002</c:v>
                </c:pt>
                <c:pt idx="2206">
                  <c:v>2.2050000000000001</c:v>
                </c:pt>
                <c:pt idx="2207">
                  <c:v>2.206</c:v>
                </c:pt>
                <c:pt idx="2208">
                  <c:v>2.2069999999999999</c:v>
                </c:pt>
                <c:pt idx="2209">
                  <c:v>2.2080000000000002</c:v>
                </c:pt>
                <c:pt idx="2210">
                  <c:v>2.2090000000000001</c:v>
                </c:pt>
                <c:pt idx="2211">
                  <c:v>2.21</c:v>
                </c:pt>
                <c:pt idx="2212">
                  <c:v>2.2109999999999999</c:v>
                </c:pt>
                <c:pt idx="2213">
                  <c:v>2.2120000000000002</c:v>
                </c:pt>
                <c:pt idx="2214">
                  <c:v>2.2130000000000001</c:v>
                </c:pt>
                <c:pt idx="2215">
                  <c:v>2.214</c:v>
                </c:pt>
                <c:pt idx="2216">
                  <c:v>2.2149999999999999</c:v>
                </c:pt>
                <c:pt idx="2217">
                  <c:v>2.2160000000000002</c:v>
                </c:pt>
                <c:pt idx="2218">
                  <c:v>2.2170000000000001</c:v>
                </c:pt>
                <c:pt idx="2219">
                  <c:v>2.218</c:v>
                </c:pt>
                <c:pt idx="2220">
                  <c:v>2.2189999999999999</c:v>
                </c:pt>
                <c:pt idx="2221">
                  <c:v>2.2200000000000002</c:v>
                </c:pt>
                <c:pt idx="2222">
                  <c:v>2.2210000000000001</c:v>
                </c:pt>
                <c:pt idx="2223">
                  <c:v>2.222</c:v>
                </c:pt>
                <c:pt idx="2224">
                  <c:v>2.2229999999999999</c:v>
                </c:pt>
                <c:pt idx="2225">
                  <c:v>2.2240000000000002</c:v>
                </c:pt>
                <c:pt idx="2226">
                  <c:v>2.2250000000000001</c:v>
                </c:pt>
                <c:pt idx="2227">
                  <c:v>2.226</c:v>
                </c:pt>
                <c:pt idx="2228">
                  <c:v>2.2269999999999999</c:v>
                </c:pt>
                <c:pt idx="2229">
                  <c:v>2.2280000000000002</c:v>
                </c:pt>
                <c:pt idx="2230">
                  <c:v>2.2290000000000001</c:v>
                </c:pt>
                <c:pt idx="2231">
                  <c:v>2.23</c:v>
                </c:pt>
                <c:pt idx="2232">
                  <c:v>2.2309999999999999</c:v>
                </c:pt>
                <c:pt idx="2233">
                  <c:v>2.2320000000000002</c:v>
                </c:pt>
                <c:pt idx="2234">
                  <c:v>2.2330000000000001</c:v>
                </c:pt>
                <c:pt idx="2235">
                  <c:v>2.234</c:v>
                </c:pt>
                <c:pt idx="2236">
                  <c:v>2.2349999999999999</c:v>
                </c:pt>
                <c:pt idx="2237">
                  <c:v>2.2360000000000002</c:v>
                </c:pt>
                <c:pt idx="2238">
                  <c:v>2.2370000000000001</c:v>
                </c:pt>
                <c:pt idx="2239">
                  <c:v>2.238</c:v>
                </c:pt>
                <c:pt idx="2240">
                  <c:v>2.2389999999999999</c:v>
                </c:pt>
                <c:pt idx="2241">
                  <c:v>2.2400000000000002</c:v>
                </c:pt>
                <c:pt idx="2242">
                  <c:v>2.2410000000000001</c:v>
                </c:pt>
                <c:pt idx="2243">
                  <c:v>2.242</c:v>
                </c:pt>
                <c:pt idx="2244">
                  <c:v>2.2429999999999999</c:v>
                </c:pt>
                <c:pt idx="2245">
                  <c:v>2.2440000000000002</c:v>
                </c:pt>
                <c:pt idx="2246">
                  <c:v>2.2450000000000001</c:v>
                </c:pt>
                <c:pt idx="2247">
                  <c:v>2.246</c:v>
                </c:pt>
                <c:pt idx="2248">
                  <c:v>2.2469999999999999</c:v>
                </c:pt>
                <c:pt idx="2249">
                  <c:v>2.2480000000000002</c:v>
                </c:pt>
                <c:pt idx="2250">
                  <c:v>2.2490000000000001</c:v>
                </c:pt>
                <c:pt idx="2251">
                  <c:v>2.25</c:v>
                </c:pt>
                <c:pt idx="2252">
                  <c:v>2.2509999999999999</c:v>
                </c:pt>
                <c:pt idx="2253">
                  <c:v>2.2519999999999998</c:v>
                </c:pt>
                <c:pt idx="2254">
                  <c:v>2.2530000000000001</c:v>
                </c:pt>
                <c:pt idx="2255">
                  <c:v>2.254</c:v>
                </c:pt>
                <c:pt idx="2256">
                  <c:v>2.2549999999999999</c:v>
                </c:pt>
                <c:pt idx="2257">
                  <c:v>2.2559999999999998</c:v>
                </c:pt>
                <c:pt idx="2258">
                  <c:v>2.2570000000000001</c:v>
                </c:pt>
                <c:pt idx="2259">
                  <c:v>2.258</c:v>
                </c:pt>
                <c:pt idx="2260">
                  <c:v>2.2589999999999999</c:v>
                </c:pt>
                <c:pt idx="2261">
                  <c:v>2.2599999999999998</c:v>
                </c:pt>
                <c:pt idx="2262">
                  <c:v>2.2610000000000001</c:v>
                </c:pt>
                <c:pt idx="2263">
                  <c:v>2.262</c:v>
                </c:pt>
                <c:pt idx="2264">
                  <c:v>2.2629999999999999</c:v>
                </c:pt>
                <c:pt idx="2265">
                  <c:v>2.2639999999999998</c:v>
                </c:pt>
                <c:pt idx="2266">
                  <c:v>2.2650000000000001</c:v>
                </c:pt>
                <c:pt idx="2267">
                  <c:v>2.266</c:v>
                </c:pt>
                <c:pt idx="2268">
                  <c:v>2.2669999999999999</c:v>
                </c:pt>
                <c:pt idx="2269">
                  <c:v>2.2679999999999998</c:v>
                </c:pt>
                <c:pt idx="2270">
                  <c:v>2.2690000000000001</c:v>
                </c:pt>
                <c:pt idx="2271">
                  <c:v>2.27</c:v>
                </c:pt>
                <c:pt idx="2272">
                  <c:v>2.2709999999999999</c:v>
                </c:pt>
                <c:pt idx="2273">
                  <c:v>2.2719999999999998</c:v>
                </c:pt>
                <c:pt idx="2274">
                  <c:v>2.2730000000000001</c:v>
                </c:pt>
                <c:pt idx="2275">
                  <c:v>2.274</c:v>
                </c:pt>
                <c:pt idx="2276">
                  <c:v>2.2749999999999999</c:v>
                </c:pt>
                <c:pt idx="2277">
                  <c:v>2.2759999999999998</c:v>
                </c:pt>
                <c:pt idx="2278">
                  <c:v>2.2770000000000001</c:v>
                </c:pt>
                <c:pt idx="2279">
                  <c:v>2.278</c:v>
                </c:pt>
                <c:pt idx="2280">
                  <c:v>2.2789999999999999</c:v>
                </c:pt>
                <c:pt idx="2281">
                  <c:v>2.2799999999999998</c:v>
                </c:pt>
                <c:pt idx="2282">
                  <c:v>2.2810000000000001</c:v>
                </c:pt>
                <c:pt idx="2283">
                  <c:v>2.282</c:v>
                </c:pt>
                <c:pt idx="2284">
                  <c:v>2.2829999999999999</c:v>
                </c:pt>
                <c:pt idx="2285">
                  <c:v>2.2839999999999998</c:v>
                </c:pt>
                <c:pt idx="2286">
                  <c:v>2.2850000000000001</c:v>
                </c:pt>
                <c:pt idx="2287">
                  <c:v>2.286</c:v>
                </c:pt>
                <c:pt idx="2288">
                  <c:v>2.2869999999999999</c:v>
                </c:pt>
                <c:pt idx="2289">
                  <c:v>2.2879999999999998</c:v>
                </c:pt>
                <c:pt idx="2290">
                  <c:v>2.2890000000000001</c:v>
                </c:pt>
                <c:pt idx="2291">
                  <c:v>2.29</c:v>
                </c:pt>
                <c:pt idx="2292">
                  <c:v>2.2909999999999999</c:v>
                </c:pt>
                <c:pt idx="2293">
                  <c:v>2.2919999999999998</c:v>
                </c:pt>
                <c:pt idx="2294">
                  <c:v>2.2930000000000001</c:v>
                </c:pt>
                <c:pt idx="2295">
                  <c:v>2.294</c:v>
                </c:pt>
                <c:pt idx="2296">
                  <c:v>2.2949999999999999</c:v>
                </c:pt>
                <c:pt idx="2297">
                  <c:v>2.2959999999999998</c:v>
                </c:pt>
                <c:pt idx="2298">
                  <c:v>2.2970000000000002</c:v>
                </c:pt>
                <c:pt idx="2299">
                  <c:v>2.298</c:v>
                </c:pt>
                <c:pt idx="2300">
                  <c:v>2.2989999999999999</c:v>
                </c:pt>
                <c:pt idx="2301">
                  <c:v>2.2999999999999998</c:v>
                </c:pt>
                <c:pt idx="2302">
                  <c:v>2.3010000000000002</c:v>
                </c:pt>
                <c:pt idx="2303">
                  <c:v>2.302</c:v>
                </c:pt>
                <c:pt idx="2304">
                  <c:v>2.3029999999999999</c:v>
                </c:pt>
                <c:pt idx="2305">
                  <c:v>2.3039999999999998</c:v>
                </c:pt>
                <c:pt idx="2306">
                  <c:v>2.3050000000000002</c:v>
                </c:pt>
                <c:pt idx="2307">
                  <c:v>2.306</c:v>
                </c:pt>
                <c:pt idx="2308">
                  <c:v>2.3069999999999999</c:v>
                </c:pt>
                <c:pt idx="2309">
                  <c:v>2.3079999999999998</c:v>
                </c:pt>
                <c:pt idx="2310">
                  <c:v>2.3090000000000002</c:v>
                </c:pt>
                <c:pt idx="2311">
                  <c:v>2.31</c:v>
                </c:pt>
                <c:pt idx="2312">
                  <c:v>2.3109999999999999</c:v>
                </c:pt>
                <c:pt idx="2313">
                  <c:v>2.3119999999999998</c:v>
                </c:pt>
                <c:pt idx="2314">
                  <c:v>2.3130000000000002</c:v>
                </c:pt>
                <c:pt idx="2315">
                  <c:v>2.3140000000000001</c:v>
                </c:pt>
                <c:pt idx="2316">
                  <c:v>2.3149999999999999</c:v>
                </c:pt>
                <c:pt idx="2317">
                  <c:v>2.3159999999999998</c:v>
                </c:pt>
                <c:pt idx="2318">
                  <c:v>2.3170000000000002</c:v>
                </c:pt>
                <c:pt idx="2319">
                  <c:v>2.3180000000000001</c:v>
                </c:pt>
                <c:pt idx="2320">
                  <c:v>2.319</c:v>
                </c:pt>
                <c:pt idx="2321">
                  <c:v>2.3199999999999998</c:v>
                </c:pt>
                <c:pt idx="2322">
                  <c:v>2.3210000000000002</c:v>
                </c:pt>
                <c:pt idx="2323">
                  <c:v>2.3220000000000001</c:v>
                </c:pt>
                <c:pt idx="2324">
                  <c:v>2.323</c:v>
                </c:pt>
                <c:pt idx="2325">
                  <c:v>2.3239999999999998</c:v>
                </c:pt>
                <c:pt idx="2326">
                  <c:v>2.3250000000000002</c:v>
                </c:pt>
                <c:pt idx="2327">
                  <c:v>2.3260000000000001</c:v>
                </c:pt>
                <c:pt idx="2328">
                  <c:v>2.327</c:v>
                </c:pt>
                <c:pt idx="2329">
                  <c:v>2.3279999999999998</c:v>
                </c:pt>
                <c:pt idx="2330">
                  <c:v>2.3290000000000002</c:v>
                </c:pt>
                <c:pt idx="2331">
                  <c:v>2.33</c:v>
                </c:pt>
                <c:pt idx="2332">
                  <c:v>2.331</c:v>
                </c:pt>
                <c:pt idx="2333">
                  <c:v>2.3319999999999999</c:v>
                </c:pt>
                <c:pt idx="2334">
                  <c:v>2.3330000000000002</c:v>
                </c:pt>
                <c:pt idx="2335">
                  <c:v>2.3340000000000001</c:v>
                </c:pt>
                <c:pt idx="2336">
                  <c:v>2.335</c:v>
                </c:pt>
                <c:pt idx="2337">
                  <c:v>2.3359999999999999</c:v>
                </c:pt>
                <c:pt idx="2338">
                  <c:v>2.3370000000000002</c:v>
                </c:pt>
                <c:pt idx="2339">
                  <c:v>2.3380000000000001</c:v>
                </c:pt>
                <c:pt idx="2340">
                  <c:v>2.339</c:v>
                </c:pt>
                <c:pt idx="2341">
                  <c:v>2.34</c:v>
                </c:pt>
                <c:pt idx="2342">
                  <c:v>2.3410000000000002</c:v>
                </c:pt>
                <c:pt idx="2343">
                  <c:v>2.3420000000000001</c:v>
                </c:pt>
                <c:pt idx="2344">
                  <c:v>2.343</c:v>
                </c:pt>
                <c:pt idx="2345">
                  <c:v>2.3439999999999999</c:v>
                </c:pt>
                <c:pt idx="2346">
                  <c:v>2.3450000000000002</c:v>
                </c:pt>
                <c:pt idx="2347">
                  <c:v>2.3460000000000001</c:v>
                </c:pt>
                <c:pt idx="2348">
                  <c:v>2.347</c:v>
                </c:pt>
                <c:pt idx="2349">
                  <c:v>2.3479999999999999</c:v>
                </c:pt>
                <c:pt idx="2350">
                  <c:v>2.3490000000000002</c:v>
                </c:pt>
                <c:pt idx="2351">
                  <c:v>2.35</c:v>
                </c:pt>
                <c:pt idx="2352">
                  <c:v>2.351</c:v>
                </c:pt>
                <c:pt idx="2353">
                  <c:v>2.3519999999999999</c:v>
                </c:pt>
                <c:pt idx="2354">
                  <c:v>2.3530000000000002</c:v>
                </c:pt>
                <c:pt idx="2355">
                  <c:v>2.3540000000000001</c:v>
                </c:pt>
                <c:pt idx="2356">
                  <c:v>2.355</c:v>
                </c:pt>
                <c:pt idx="2357">
                  <c:v>2.3559999999999999</c:v>
                </c:pt>
                <c:pt idx="2358">
                  <c:v>2.3570000000000002</c:v>
                </c:pt>
                <c:pt idx="2359">
                  <c:v>2.3580000000000001</c:v>
                </c:pt>
                <c:pt idx="2360">
                  <c:v>2.359</c:v>
                </c:pt>
                <c:pt idx="2361">
                  <c:v>2.36</c:v>
                </c:pt>
                <c:pt idx="2362">
                  <c:v>2.3610000000000002</c:v>
                </c:pt>
                <c:pt idx="2363">
                  <c:v>2.3620000000000001</c:v>
                </c:pt>
                <c:pt idx="2364">
                  <c:v>2.363</c:v>
                </c:pt>
                <c:pt idx="2365">
                  <c:v>2.3639999999999999</c:v>
                </c:pt>
                <c:pt idx="2366">
                  <c:v>2.3650000000000002</c:v>
                </c:pt>
                <c:pt idx="2367">
                  <c:v>2.3660000000000001</c:v>
                </c:pt>
                <c:pt idx="2368">
                  <c:v>2.367</c:v>
                </c:pt>
                <c:pt idx="2369">
                  <c:v>2.3679999999999999</c:v>
                </c:pt>
                <c:pt idx="2370">
                  <c:v>2.3690000000000002</c:v>
                </c:pt>
                <c:pt idx="2371">
                  <c:v>2.37</c:v>
                </c:pt>
                <c:pt idx="2372">
                  <c:v>2.371</c:v>
                </c:pt>
                <c:pt idx="2373">
                  <c:v>2.3719999999999999</c:v>
                </c:pt>
                <c:pt idx="2374">
                  <c:v>2.3730000000000002</c:v>
                </c:pt>
                <c:pt idx="2375">
                  <c:v>2.3740000000000001</c:v>
                </c:pt>
                <c:pt idx="2376">
                  <c:v>2.375</c:v>
                </c:pt>
                <c:pt idx="2377">
                  <c:v>2.3759999999999999</c:v>
                </c:pt>
                <c:pt idx="2378">
                  <c:v>2.3769999999999998</c:v>
                </c:pt>
                <c:pt idx="2379">
                  <c:v>2.3780000000000001</c:v>
                </c:pt>
                <c:pt idx="2380">
                  <c:v>2.379</c:v>
                </c:pt>
                <c:pt idx="2381">
                  <c:v>2.38</c:v>
                </c:pt>
                <c:pt idx="2382">
                  <c:v>2.3809999999999998</c:v>
                </c:pt>
                <c:pt idx="2383">
                  <c:v>2.3820000000000001</c:v>
                </c:pt>
                <c:pt idx="2384">
                  <c:v>2.383</c:v>
                </c:pt>
                <c:pt idx="2385">
                  <c:v>2.3839999999999999</c:v>
                </c:pt>
                <c:pt idx="2386">
                  <c:v>2.3849999999999998</c:v>
                </c:pt>
                <c:pt idx="2387">
                  <c:v>2.3860000000000001</c:v>
                </c:pt>
                <c:pt idx="2388">
                  <c:v>2.387</c:v>
                </c:pt>
                <c:pt idx="2389">
                  <c:v>2.3879999999999999</c:v>
                </c:pt>
                <c:pt idx="2390">
                  <c:v>2.3889999999999998</c:v>
                </c:pt>
                <c:pt idx="2391">
                  <c:v>2.39</c:v>
                </c:pt>
                <c:pt idx="2392">
                  <c:v>2.391</c:v>
                </c:pt>
                <c:pt idx="2393">
                  <c:v>2.3919999999999999</c:v>
                </c:pt>
                <c:pt idx="2394">
                  <c:v>2.3929999999999998</c:v>
                </c:pt>
                <c:pt idx="2395">
                  <c:v>2.3940000000000001</c:v>
                </c:pt>
                <c:pt idx="2396">
                  <c:v>2.395</c:v>
                </c:pt>
                <c:pt idx="2397">
                  <c:v>2.3959999999999999</c:v>
                </c:pt>
                <c:pt idx="2398">
                  <c:v>2.3969999999999998</c:v>
                </c:pt>
                <c:pt idx="2399">
                  <c:v>2.3980000000000001</c:v>
                </c:pt>
                <c:pt idx="2400">
                  <c:v>2.399</c:v>
                </c:pt>
                <c:pt idx="2401">
                  <c:v>2.4</c:v>
                </c:pt>
                <c:pt idx="2402">
                  <c:v>2.4009999999999998</c:v>
                </c:pt>
                <c:pt idx="2403">
                  <c:v>2.4020000000000001</c:v>
                </c:pt>
                <c:pt idx="2404">
                  <c:v>2.403</c:v>
                </c:pt>
                <c:pt idx="2405">
                  <c:v>2.4039999999999999</c:v>
                </c:pt>
                <c:pt idx="2406">
                  <c:v>2.4049999999999998</c:v>
                </c:pt>
                <c:pt idx="2407">
                  <c:v>2.4060000000000001</c:v>
                </c:pt>
                <c:pt idx="2408">
                  <c:v>2.407</c:v>
                </c:pt>
                <c:pt idx="2409">
                  <c:v>2.4079999999999999</c:v>
                </c:pt>
                <c:pt idx="2410">
                  <c:v>2.4089999999999998</c:v>
                </c:pt>
                <c:pt idx="2411">
                  <c:v>2.41</c:v>
                </c:pt>
                <c:pt idx="2412">
                  <c:v>2.411</c:v>
                </c:pt>
                <c:pt idx="2413">
                  <c:v>2.4119999999999999</c:v>
                </c:pt>
                <c:pt idx="2414">
                  <c:v>2.4129999999999998</c:v>
                </c:pt>
                <c:pt idx="2415">
                  <c:v>2.4140000000000001</c:v>
                </c:pt>
                <c:pt idx="2416">
                  <c:v>2.415</c:v>
                </c:pt>
                <c:pt idx="2417">
                  <c:v>2.4159999999999999</c:v>
                </c:pt>
                <c:pt idx="2418">
                  <c:v>2.4169999999999998</c:v>
                </c:pt>
                <c:pt idx="2419">
                  <c:v>2.4180000000000001</c:v>
                </c:pt>
                <c:pt idx="2420">
                  <c:v>2.419</c:v>
                </c:pt>
                <c:pt idx="2421">
                  <c:v>2.42</c:v>
                </c:pt>
                <c:pt idx="2422">
                  <c:v>2.4209999999999998</c:v>
                </c:pt>
                <c:pt idx="2423">
                  <c:v>2.4220000000000002</c:v>
                </c:pt>
                <c:pt idx="2424">
                  <c:v>2.423</c:v>
                </c:pt>
                <c:pt idx="2425">
                  <c:v>2.4239999999999999</c:v>
                </c:pt>
                <c:pt idx="2426">
                  <c:v>2.4249999999999998</c:v>
                </c:pt>
                <c:pt idx="2427">
                  <c:v>2.4260000000000002</c:v>
                </c:pt>
                <c:pt idx="2428">
                  <c:v>2.427</c:v>
                </c:pt>
                <c:pt idx="2429">
                  <c:v>2.4279999999999999</c:v>
                </c:pt>
                <c:pt idx="2430">
                  <c:v>2.4289999999999998</c:v>
                </c:pt>
                <c:pt idx="2431">
                  <c:v>2.4300000000000002</c:v>
                </c:pt>
                <c:pt idx="2432">
                  <c:v>2.431</c:v>
                </c:pt>
                <c:pt idx="2433">
                  <c:v>2.4319999999999999</c:v>
                </c:pt>
                <c:pt idx="2434">
                  <c:v>2.4329999999999998</c:v>
                </c:pt>
                <c:pt idx="2435">
                  <c:v>2.4340000000000002</c:v>
                </c:pt>
                <c:pt idx="2436">
                  <c:v>2.4350000000000001</c:v>
                </c:pt>
                <c:pt idx="2437">
                  <c:v>2.4359999999999999</c:v>
                </c:pt>
                <c:pt idx="2438">
                  <c:v>2.4369999999999998</c:v>
                </c:pt>
                <c:pt idx="2439">
                  <c:v>2.4380000000000002</c:v>
                </c:pt>
                <c:pt idx="2440">
                  <c:v>2.4390000000000001</c:v>
                </c:pt>
                <c:pt idx="2441">
                  <c:v>2.44</c:v>
                </c:pt>
                <c:pt idx="2442">
                  <c:v>2.4409999999999998</c:v>
                </c:pt>
                <c:pt idx="2443">
                  <c:v>2.4420000000000002</c:v>
                </c:pt>
                <c:pt idx="2444">
                  <c:v>2.4430000000000001</c:v>
                </c:pt>
                <c:pt idx="2445">
                  <c:v>2.444</c:v>
                </c:pt>
                <c:pt idx="2446">
                  <c:v>2.4449999999999998</c:v>
                </c:pt>
                <c:pt idx="2447">
                  <c:v>2.4460000000000002</c:v>
                </c:pt>
                <c:pt idx="2448">
                  <c:v>2.4470000000000001</c:v>
                </c:pt>
                <c:pt idx="2449">
                  <c:v>2.448</c:v>
                </c:pt>
                <c:pt idx="2450">
                  <c:v>2.4489999999999998</c:v>
                </c:pt>
                <c:pt idx="2451">
                  <c:v>2.4500000000000002</c:v>
                </c:pt>
                <c:pt idx="2452">
                  <c:v>2.4510000000000001</c:v>
                </c:pt>
                <c:pt idx="2453">
                  <c:v>2.452</c:v>
                </c:pt>
                <c:pt idx="2454">
                  <c:v>2.4529999999999998</c:v>
                </c:pt>
                <c:pt idx="2455">
                  <c:v>2.4540000000000002</c:v>
                </c:pt>
                <c:pt idx="2456">
                  <c:v>2.4550000000000001</c:v>
                </c:pt>
                <c:pt idx="2457">
                  <c:v>2.456</c:v>
                </c:pt>
                <c:pt idx="2458">
                  <c:v>2.4569999999999999</c:v>
                </c:pt>
                <c:pt idx="2459">
                  <c:v>2.4580000000000002</c:v>
                </c:pt>
                <c:pt idx="2460">
                  <c:v>2.4590000000000001</c:v>
                </c:pt>
                <c:pt idx="2461">
                  <c:v>2.46</c:v>
                </c:pt>
                <c:pt idx="2462">
                  <c:v>2.4609999999999999</c:v>
                </c:pt>
                <c:pt idx="2463">
                  <c:v>2.4620000000000002</c:v>
                </c:pt>
                <c:pt idx="2464">
                  <c:v>2.4630000000000001</c:v>
                </c:pt>
                <c:pt idx="2465">
                  <c:v>2.464</c:v>
                </c:pt>
                <c:pt idx="2466">
                  <c:v>2.4649999999999999</c:v>
                </c:pt>
                <c:pt idx="2467">
                  <c:v>2.4660000000000002</c:v>
                </c:pt>
                <c:pt idx="2468">
                  <c:v>2.4670000000000001</c:v>
                </c:pt>
                <c:pt idx="2469">
                  <c:v>2.468</c:v>
                </c:pt>
                <c:pt idx="2470">
                  <c:v>2.4689999999999999</c:v>
                </c:pt>
                <c:pt idx="2471">
                  <c:v>2.4700000000000002</c:v>
                </c:pt>
                <c:pt idx="2472">
                  <c:v>2.4710000000000001</c:v>
                </c:pt>
                <c:pt idx="2473">
                  <c:v>2.472</c:v>
                </c:pt>
                <c:pt idx="2474">
                  <c:v>2.4729999999999999</c:v>
                </c:pt>
                <c:pt idx="2475">
                  <c:v>2.4740000000000002</c:v>
                </c:pt>
                <c:pt idx="2476">
                  <c:v>2.4750000000000001</c:v>
                </c:pt>
                <c:pt idx="2477">
                  <c:v>2.476</c:v>
                </c:pt>
                <c:pt idx="2478">
                  <c:v>2.4769999999999999</c:v>
                </c:pt>
                <c:pt idx="2479">
                  <c:v>2.4780000000000002</c:v>
                </c:pt>
                <c:pt idx="2480">
                  <c:v>2.4790000000000001</c:v>
                </c:pt>
                <c:pt idx="2481">
                  <c:v>2.48</c:v>
                </c:pt>
                <c:pt idx="2482">
                  <c:v>2.4809999999999999</c:v>
                </c:pt>
                <c:pt idx="2483">
                  <c:v>2.4820000000000002</c:v>
                </c:pt>
                <c:pt idx="2484">
                  <c:v>2.4830000000000001</c:v>
                </c:pt>
                <c:pt idx="2485">
                  <c:v>2.484</c:v>
                </c:pt>
                <c:pt idx="2486">
                  <c:v>2.4849999999999999</c:v>
                </c:pt>
                <c:pt idx="2487">
                  <c:v>2.4860000000000002</c:v>
                </c:pt>
                <c:pt idx="2488">
                  <c:v>2.4870000000000001</c:v>
                </c:pt>
                <c:pt idx="2489">
                  <c:v>2.488</c:v>
                </c:pt>
                <c:pt idx="2490">
                  <c:v>2.4889999999999999</c:v>
                </c:pt>
                <c:pt idx="2491">
                  <c:v>2.4900000000000002</c:v>
                </c:pt>
                <c:pt idx="2492">
                  <c:v>2.4910000000000001</c:v>
                </c:pt>
                <c:pt idx="2493">
                  <c:v>2.492</c:v>
                </c:pt>
                <c:pt idx="2494">
                  <c:v>2.4929999999999999</c:v>
                </c:pt>
                <c:pt idx="2495">
                  <c:v>2.4940000000000002</c:v>
                </c:pt>
                <c:pt idx="2496">
                  <c:v>2.4950000000000001</c:v>
                </c:pt>
                <c:pt idx="2497">
                  <c:v>2.496</c:v>
                </c:pt>
                <c:pt idx="2498">
                  <c:v>2.4969999999999999</c:v>
                </c:pt>
                <c:pt idx="2499">
                  <c:v>2.4980000000000002</c:v>
                </c:pt>
                <c:pt idx="2500">
                  <c:v>2.4990000000000001</c:v>
                </c:pt>
                <c:pt idx="2501">
                  <c:v>2.5</c:v>
                </c:pt>
                <c:pt idx="2502">
                  <c:v>2.5009999999999999</c:v>
                </c:pt>
                <c:pt idx="2503">
                  <c:v>2.5019999999999998</c:v>
                </c:pt>
                <c:pt idx="2504">
                  <c:v>2.5030000000000001</c:v>
                </c:pt>
                <c:pt idx="2505">
                  <c:v>2.504</c:v>
                </c:pt>
                <c:pt idx="2506">
                  <c:v>2.5049999999999999</c:v>
                </c:pt>
                <c:pt idx="2507">
                  <c:v>2.5059999999999998</c:v>
                </c:pt>
                <c:pt idx="2508">
                  <c:v>2.5070000000000001</c:v>
                </c:pt>
                <c:pt idx="2509">
                  <c:v>2.508</c:v>
                </c:pt>
                <c:pt idx="2510">
                  <c:v>2.5089999999999999</c:v>
                </c:pt>
                <c:pt idx="2511">
                  <c:v>2.5099999999999998</c:v>
                </c:pt>
                <c:pt idx="2512">
                  <c:v>2.5110000000000001</c:v>
                </c:pt>
                <c:pt idx="2513">
                  <c:v>2.512</c:v>
                </c:pt>
                <c:pt idx="2514">
                  <c:v>2.5129999999999999</c:v>
                </c:pt>
                <c:pt idx="2515">
                  <c:v>2.5139999999999998</c:v>
                </c:pt>
                <c:pt idx="2516">
                  <c:v>2.5150000000000001</c:v>
                </c:pt>
                <c:pt idx="2517">
                  <c:v>2.516</c:v>
                </c:pt>
                <c:pt idx="2518">
                  <c:v>2.5169999999999999</c:v>
                </c:pt>
                <c:pt idx="2519">
                  <c:v>2.5179999999999998</c:v>
                </c:pt>
                <c:pt idx="2520">
                  <c:v>2.5190000000000001</c:v>
                </c:pt>
                <c:pt idx="2521">
                  <c:v>2.52</c:v>
                </c:pt>
                <c:pt idx="2522">
                  <c:v>2.5209999999999999</c:v>
                </c:pt>
                <c:pt idx="2523">
                  <c:v>2.5219999999999998</c:v>
                </c:pt>
                <c:pt idx="2524">
                  <c:v>2.5230000000000001</c:v>
                </c:pt>
                <c:pt idx="2525">
                  <c:v>2.524</c:v>
                </c:pt>
                <c:pt idx="2526">
                  <c:v>2.5249999999999999</c:v>
                </c:pt>
                <c:pt idx="2527">
                  <c:v>2.5259999999999998</c:v>
                </c:pt>
                <c:pt idx="2528">
                  <c:v>2.5270000000000001</c:v>
                </c:pt>
                <c:pt idx="2529">
                  <c:v>2.528</c:v>
                </c:pt>
                <c:pt idx="2530">
                  <c:v>2.5289999999999999</c:v>
                </c:pt>
                <c:pt idx="2531">
                  <c:v>2.5299999999999998</c:v>
                </c:pt>
                <c:pt idx="2532">
                  <c:v>2.5310000000000001</c:v>
                </c:pt>
                <c:pt idx="2533">
                  <c:v>2.532</c:v>
                </c:pt>
                <c:pt idx="2534">
                  <c:v>2.5329999999999999</c:v>
                </c:pt>
                <c:pt idx="2535">
                  <c:v>2.5339999999999998</c:v>
                </c:pt>
                <c:pt idx="2536">
                  <c:v>2.5350000000000001</c:v>
                </c:pt>
                <c:pt idx="2537">
                  <c:v>2.536</c:v>
                </c:pt>
                <c:pt idx="2538">
                  <c:v>2.5369999999999999</c:v>
                </c:pt>
                <c:pt idx="2539">
                  <c:v>2.5379999999999998</c:v>
                </c:pt>
                <c:pt idx="2540">
                  <c:v>2.5390000000000001</c:v>
                </c:pt>
                <c:pt idx="2541">
                  <c:v>2.54</c:v>
                </c:pt>
                <c:pt idx="2542">
                  <c:v>2.5409999999999999</c:v>
                </c:pt>
                <c:pt idx="2543">
                  <c:v>2.5419999999999998</c:v>
                </c:pt>
                <c:pt idx="2544">
                  <c:v>2.5430000000000001</c:v>
                </c:pt>
                <c:pt idx="2545">
                  <c:v>2.544</c:v>
                </c:pt>
                <c:pt idx="2546">
                  <c:v>2.5449999999999999</c:v>
                </c:pt>
                <c:pt idx="2547">
                  <c:v>2.5459999999999998</c:v>
                </c:pt>
                <c:pt idx="2548">
                  <c:v>2.5470000000000002</c:v>
                </c:pt>
                <c:pt idx="2549">
                  <c:v>2.548</c:v>
                </c:pt>
                <c:pt idx="2550">
                  <c:v>2.5489999999999999</c:v>
                </c:pt>
                <c:pt idx="2551">
                  <c:v>2.5499999999999998</c:v>
                </c:pt>
                <c:pt idx="2552">
                  <c:v>2.5510000000000002</c:v>
                </c:pt>
                <c:pt idx="2553">
                  <c:v>2.552</c:v>
                </c:pt>
                <c:pt idx="2554">
                  <c:v>2.5529999999999999</c:v>
                </c:pt>
                <c:pt idx="2555">
                  <c:v>2.5539999999999998</c:v>
                </c:pt>
                <c:pt idx="2556">
                  <c:v>2.5550000000000002</c:v>
                </c:pt>
                <c:pt idx="2557">
                  <c:v>2.556</c:v>
                </c:pt>
                <c:pt idx="2558">
                  <c:v>2.5569999999999999</c:v>
                </c:pt>
                <c:pt idx="2559">
                  <c:v>2.5579999999999998</c:v>
                </c:pt>
                <c:pt idx="2560">
                  <c:v>2.5590000000000002</c:v>
                </c:pt>
                <c:pt idx="2561">
                  <c:v>2.56</c:v>
                </c:pt>
                <c:pt idx="2562">
                  <c:v>2.5609999999999999</c:v>
                </c:pt>
                <c:pt idx="2563">
                  <c:v>2.5619999999999998</c:v>
                </c:pt>
                <c:pt idx="2564">
                  <c:v>2.5630000000000002</c:v>
                </c:pt>
                <c:pt idx="2565">
                  <c:v>2.5640000000000001</c:v>
                </c:pt>
                <c:pt idx="2566">
                  <c:v>2.5649999999999999</c:v>
                </c:pt>
                <c:pt idx="2567">
                  <c:v>2.5659999999999998</c:v>
                </c:pt>
                <c:pt idx="2568">
                  <c:v>2.5670000000000002</c:v>
                </c:pt>
                <c:pt idx="2569">
                  <c:v>2.5680000000000001</c:v>
                </c:pt>
                <c:pt idx="2570">
                  <c:v>2.569</c:v>
                </c:pt>
                <c:pt idx="2571">
                  <c:v>2.57</c:v>
                </c:pt>
                <c:pt idx="2572">
                  <c:v>2.5710000000000002</c:v>
                </c:pt>
                <c:pt idx="2573">
                  <c:v>2.5720000000000001</c:v>
                </c:pt>
                <c:pt idx="2574">
                  <c:v>2.573</c:v>
                </c:pt>
                <c:pt idx="2575">
                  <c:v>2.5739999999999998</c:v>
                </c:pt>
                <c:pt idx="2576">
                  <c:v>2.5750000000000002</c:v>
                </c:pt>
                <c:pt idx="2577">
                  <c:v>2.5760000000000001</c:v>
                </c:pt>
                <c:pt idx="2578">
                  <c:v>2.577</c:v>
                </c:pt>
                <c:pt idx="2579">
                  <c:v>2.5779999999999998</c:v>
                </c:pt>
                <c:pt idx="2580">
                  <c:v>2.5790000000000002</c:v>
                </c:pt>
                <c:pt idx="2581">
                  <c:v>2.58</c:v>
                </c:pt>
                <c:pt idx="2582">
                  <c:v>2.581</c:v>
                </c:pt>
                <c:pt idx="2583">
                  <c:v>2.5819999999999999</c:v>
                </c:pt>
                <c:pt idx="2584">
                  <c:v>2.5830000000000002</c:v>
                </c:pt>
                <c:pt idx="2585">
                  <c:v>2.5840000000000001</c:v>
                </c:pt>
                <c:pt idx="2586">
                  <c:v>2.585</c:v>
                </c:pt>
                <c:pt idx="2587">
                  <c:v>2.5859999999999999</c:v>
                </c:pt>
                <c:pt idx="2588">
                  <c:v>2.5870000000000002</c:v>
                </c:pt>
                <c:pt idx="2589">
                  <c:v>2.5880000000000001</c:v>
                </c:pt>
                <c:pt idx="2590">
                  <c:v>2.589</c:v>
                </c:pt>
                <c:pt idx="2591">
                  <c:v>2.59</c:v>
                </c:pt>
                <c:pt idx="2592">
                  <c:v>2.5910000000000002</c:v>
                </c:pt>
                <c:pt idx="2593">
                  <c:v>2.5920000000000001</c:v>
                </c:pt>
                <c:pt idx="2594">
                  <c:v>2.593</c:v>
                </c:pt>
                <c:pt idx="2595">
                  <c:v>2.5939999999999999</c:v>
                </c:pt>
                <c:pt idx="2596">
                  <c:v>2.5950000000000002</c:v>
                </c:pt>
                <c:pt idx="2597">
                  <c:v>2.5960000000000001</c:v>
                </c:pt>
                <c:pt idx="2598">
                  <c:v>2.597</c:v>
                </c:pt>
                <c:pt idx="2599">
                  <c:v>2.5979999999999999</c:v>
                </c:pt>
                <c:pt idx="2600">
                  <c:v>2.5990000000000002</c:v>
                </c:pt>
                <c:pt idx="2601">
                  <c:v>2.6</c:v>
                </c:pt>
                <c:pt idx="2602">
                  <c:v>2.601</c:v>
                </c:pt>
                <c:pt idx="2603">
                  <c:v>2.6019999999999999</c:v>
                </c:pt>
                <c:pt idx="2604">
                  <c:v>2.6030000000000002</c:v>
                </c:pt>
                <c:pt idx="2605">
                  <c:v>2.6040000000000001</c:v>
                </c:pt>
                <c:pt idx="2606">
                  <c:v>2.605</c:v>
                </c:pt>
                <c:pt idx="2607">
                  <c:v>2.6059999999999999</c:v>
                </c:pt>
                <c:pt idx="2608">
                  <c:v>2.6070000000000002</c:v>
                </c:pt>
                <c:pt idx="2609">
                  <c:v>2.6080000000000001</c:v>
                </c:pt>
                <c:pt idx="2610">
                  <c:v>2.609</c:v>
                </c:pt>
                <c:pt idx="2611">
                  <c:v>2.61</c:v>
                </c:pt>
                <c:pt idx="2612">
                  <c:v>2.6110000000000002</c:v>
                </c:pt>
                <c:pt idx="2613">
                  <c:v>2.6120000000000001</c:v>
                </c:pt>
                <c:pt idx="2614">
                  <c:v>2.613</c:v>
                </c:pt>
                <c:pt idx="2615">
                  <c:v>2.6139999999999999</c:v>
                </c:pt>
                <c:pt idx="2616">
                  <c:v>2.6150000000000002</c:v>
                </c:pt>
                <c:pt idx="2617">
                  <c:v>2.6160000000000001</c:v>
                </c:pt>
                <c:pt idx="2618">
                  <c:v>2.617</c:v>
                </c:pt>
                <c:pt idx="2619">
                  <c:v>2.6179999999999999</c:v>
                </c:pt>
                <c:pt idx="2620">
                  <c:v>2.6190000000000002</c:v>
                </c:pt>
                <c:pt idx="2621">
                  <c:v>2.62</c:v>
                </c:pt>
                <c:pt idx="2622">
                  <c:v>2.621</c:v>
                </c:pt>
                <c:pt idx="2623">
                  <c:v>2.6219999999999999</c:v>
                </c:pt>
                <c:pt idx="2624">
                  <c:v>2.6230000000000002</c:v>
                </c:pt>
                <c:pt idx="2625">
                  <c:v>2.6240000000000001</c:v>
                </c:pt>
                <c:pt idx="2626">
                  <c:v>2.625</c:v>
                </c:pt>
                <c:pt idx="2627">
                  <c:v>2.6259999999999999</c:v>
                </c:pt>
                <c:pt idx="2628">
                  <c:v>2.6269999999999998</c:v>
                </c:pt>
                <c:pt idx="2629">
                  <c:v>2.6280000000000001</c:v>
                </c:pt>
                <c:pt idx="2630">
                  <c:v>2.629</c:v>
                </c:pt>
                <c:pt idx="2631">
                  <c:v>2.63</c:v>
                </c:pt>
                <c:pt idx="2632">
                  <c:v>2.6309999999999998</c:v>
                </c:pt>
                <c:pt idx="2633">
                  <c:v>2.6320000000000001</c:v>
                </c:pt>
                <c:pt idx="2634">
                  <c:v>2.633</c:v>
                </c:pt>
                <c:pt idx="2635">
                  <c:v>2.6339999999999999</c:v>
                </c:pt>
                <c:pt idx="2636">
                  <c:v>2.6349999999999998</c:v>
                </c:pt>
                <c:pt idx="2637">
                  <c:v>2.6360000000000001</c:v>
                </c:pt>
                <c:pt idx="2638">
                  <c:v>2.637</c:v>
                </c:pt>
                <c:pt idx="2639">
                  <c:v>2.6379999999999999</c:v>
                </c:pt>
                <c:pt idx="2640">
                  <c:v>2.6389999999999998</c:v>
                </c:pt>
                <c:pt idx="2641">
                  <c:v>2.64</c:v>
                </c:pt>
                <c:pt idx="2642">
                  <c:v>2.641</c:v>
                </c:pt>
                <c:pt idx="2643">
                  <c:v>2.6419999999999999</c:v>
                </c:pt>
                <c:pt idx="2644">
                  <c:v>2.6429999999999998</c:v>
                </c:pt>
                <c:pt idx="2645">
                  <c:v>2.6440000000000001</c:v>
                </c:pt>
                <c:pt idx="2646">
                  <c:v>2.645</c:v>
                </c:pt>
                <c:pt idx="2647">
                  <c:v>2.6459999999999999</c:v>
                </c:pt>
                <c:pt idx="2648">
                  <c:v>2.6469999999999998</c:v>
                </c:pt>
                <c:pt idx="2649">
                  <c:v>2.6480000000000001</c:v>
                </c:pt>
                <c:pt idx="2650">
                  <c:v>2.649</c:v>
                </c:pt>
                <c:pt idx="2651">
                  <c:v>2.65</c:v>
                </c:pt>
                <c:pt idx="2652">
                  <c:v>2.6509999999999998</c:v>
                </c:pt>
                <c:pt idx="2653">
                  <c:v>2.6520000000000001</c:v>
                </c:pt>
                <c:pt idx="2654">
                  <c:v>2.653</c:v>
                </c:pt>
                <c:pt idx="2655">
                  <c:v>2.6539999999999999</c:v>
                </c:pt>
                <c:pt idx="2656">
                  <c:v>2.6549999999999998</c:v>
                </c:pt>
                <c:pt idx="2657">
                  <c:v>2.6560000000000001</c:v>
                </c:pt>
                <c:pt idx="2658">
                  <c:v>2.657</c:v>
                </c:pt>
                <c:pt idx="2659">
                  <c:v>2.6579999999999999</c:v>
                </c:pt>
                <c:pt idx="2660">
                  <c:v>2.6589999999999998</c:v>
                </c:pt>
                <c:pt idx="2661">
                  <c:v>2.66</c:v>
                </c:pt>
                <c:pt idx="2662">
                  <c:v>2.661</c:v>
                </c:pt>
                <c:pt idx="2663">
                  <c:v>2.6619999999999999</c:v>
                </c:pt>
                <c:pt idx="2664">
                  <c:v>2.6629999999999998</c:v>
                </c:pt>
                <c:pt idx="2665">
                  <c:v>2.6640000000000001</c:v>
                </c:pt>
                <c:pt idx="2666">
                  <c:v>2.665</c:v>
                </c:pt>
                <c:pt idx="2667">
                  <c:v>2.6659999999999999</c:v>
                </c:pt>
                <c:pt idx="2668">
                  <c:v>2.6669999999999998</c:v>
                </c:pt>
                <c:pt idx="2669">
                  <c:v>2.6680000000000001</c:v>
                </c:pt>
                <c:pt idx="2670">
                  <c:v>2.669</c:v>
                </c:pt>
                <c:pt idx="2671">
                  <c:v>2.67</c:v>
                </c:pt>
                <c:pt idx="2672">
                  <c:v>2.6709999999999998</c:v>
                </c:pt>
                <c:pt idx="2673">
                  <c:v>2.6720000000000002</c:v>
                </c:pt>
                <c:pt idx="2674">
                  <c:v>2.673</c:v>
                </c:pt>
                <c:pt idx="2675">
                  <c:v>2.6739999999999999</c:v>
                </c:pt>
                <c:pt idx="2676">
                  <c:v>2.6749999999999998</c:v>
                </c:pt>
                <c:pt idx="2677">
                  <c:v>2.6760000000000002</c:v>
                </c:pt>
                <c:pt idx="2678">
                  <c:v>2.677</c:v>
                </c:pt>
                <c:pt idx="2679">
                  <c:v>2.6779999999999999</c:v>
                </c:pt>
                <c:pt idx="2680">
                  <c:v>2.6789999999999998</c:v>
                </c:pt>
                <c:pt idx="2681">
                  <c:v>2.68</c:v>
                </c:pt>
                <c:pt idx="2682">
                  <c:v>2.681</c:v>
                </c:pt>
                <c:pt idx="2683">
                  <c:v>2.6819999999999999</c:v>
                </c:pt>
                <c:pt idx="2684">
                  <c:v>2.6829999999999998</c:v>
                </c:pt>
                <c:pt idx="2685">
                  <c:v>2.6840000000000002</c:v>
                </c:pt>
                <c:pt idx="2686">
                  <c:v>2.6850000000000001</c:v>
                </c:pt>
                <c:pt idx="2687">
                  <c:v>2.6859999999999999</c:v>
                </c:pt>
                <c:pt idx="2688">
                  <c:v>2.6869999999999998</c:v>
                </c:pt>
                <c:pt idx="2689">
                  <c:v>2.6880000000000002</c:v>
                </c:pt>
                <c:pt idx="2690">
                  <c:v>2.6890000000000001</c:v>
                </c:pt>
                <c:pt idx="2691">
                  <c:v>2.69</c:v>
                </c:pt>
                <c:pt idx="2692">
                  <c:v>2.6909999999999998</c:v>
                </c:pt>
                <c:pt idx="2693">
                  <c:v>2.6920000000000002</c:v>
                </c:pt>
                <c:pt idx="2694">
                  <c:v>2.6930000000000001</c:v>
                </c:pt>
                <c:pt idx="2695">
                  <c:v>2.694</c:v>
                </c:pt>
                <c:pt idx="2696">
                  <c:v>2.6949999999999998</c:v>
                </c:pt>
                <c:pt idx="2697">
                  <c:v>2.6960000000000002</c:v>
                </c:pt>
                <c:pt idx="2698">
                  <c:v>2.6970000000000001</c:v>
                </c:pt>
                <c:pt idx="2699">
                  <c:v>2.698</c:v>
                </c:pt>
                <c:pt idx="2700">
                  <c:v>2.6989999999999998</c:v>
                </c:pt>
                <c:pt idx="2701">
                  <c:v>2.7</c:v>
                </c:pt>
                <c:pt idx="2702">
                  <c:v>2.7010000000000001</c:v>
                </c:pt>
                <c:pt idx="2703">
                  <c:v>2.702</c:v>
                </c:pt>
                <c:pt idx="2704">
                  <c:v>2.7029999999999998</c:v>
                </c:pt>
                <c:pt idx="2705">
                  <c:v>2.7040000000000002</c:v>
                </c:pt>
                <c:pt idx="2706">
                  <c:v>2.7050000000000001</c:v>
                </c:pt>
                <c:pt idx="2707">
                  <c:v>2.706</c:v>
                </c:pt>
                <c:pt idx="2708">
                  <c:v>2.7069999999999999</c:v>
                </c:pt>
                <c:pt idx="2709">
                  <c:v>2.7080000000000002</c:v>
                </c:pt>
                <c:pt idx="2710">
                  <c:v>2.7090000000000001</c:v>
                </c:pt>
                <c:pt idx="2711">
                  <c:v>2.71</c:v>
                </c:pt>
                <c:pt idx="2712">
                  <c:v>2.7109999999999999</c:v>
                </c:pt>
                <c:pt idx="2713">
                  <c:v>2.7120000000000002</c:v>
                </c:pt>
                <c:pt idx="2714">
                  <c:v>2.7130000000000001</c:v>
                </c:pt>
                <c:pt idx="2715">
                  <c:v>2.714</c:v>
                </c:pt>
                <c:pt idx="2716">
                  <c:v>2.7149999999999999</c:v>
                </c:pt>
                <c:pt idx="2717">
                  <c:v>2.7160000000000002</c:v>
                </c:pt>
                <c:pt idx="2718">
                  <c:v>2.7170000000000001</c:v>
                </c:pt>
                <c:pt idx="2719">
                  <c:v>2.718</c:v>
                </c:pt>
                <c:pt idx="2720">
                  <c:v>2.7189999999999999</c:v>
                </c:pt>
                <c:pt idx="2721">
                  <c:v>2.72</c:v>
                </c:pt>
                <c:pt idx="2722">
                  <c:v>2.7210000000000001</c:v>
                </c:pt>
                <c:pt idx="2723">
                  <c:v>2.722</c:v>
                </c:pt>
                <c:pt idx="2724">
                  <c:v>2.7229999999999999</c:v>
                </c:pt>
                <c:pt idx="2725">
                  <c:v>2.7240000000000002</c:v>
                </c:pt>
                <c:pt idx="2726">
                  <c:v>2.7250000000000001</c:v>
                </c:pt>
                <c:pt idx="2727">
                  <c:v>2.726</c:v>
                </c:pt>
                <c:pt idx="2728">
                  <c:v>2.7269999999999999</c:v>
                </c:pt>
                <c:pt idx="2729">
                  <c:v>2.7280000000000002</c:v>
                </c:pt>
                <c:pt idx="2730">
                  <c:v>2.7290000000000001</c:v>
                </c:pt>
                <c:pt idx="2731">
                  <c:v>2.73</c:v>
                </c:pt>
                <c:pt idx="2732">
                  <c:v>2.7309999999999999</c:v>
                </c:pt>
                <c:pt idx="2733">
                  <c:v>2.7320000000000002</c:v>
                </c:pt>
                <c:pt idx="2734">
                  <c:v>2.7330000000000001</c:v>
                </c:pt>
                <c:pt idx="2735">
                  <c:v>2.734</c:v>
                </c:pt>
                <c:pt idx="2736">
                  <c:v>2.7349999999999999</c:v>
                </c:pt>
                <c:pt idx="2737">
                  <c:v>2.7360000000000002</c:v>
                </c:pt>
                <c:pt idx="2738">
                  <c:v>2.7370000000000001</c:v>
                </c:pt>
                <c:pt idx="2739">
                  <c:v>2.738</c:v>
                </c:pt>
                <c:pt idx="2740">
                  <c:v>2.7389999999999999</c:v>
                </c:pt>
                <c:pt idx="2741">
                  <c:v>2.74</c:v>
                </c:pt>
                <c:pt idx="2742">
                  <c:v>2.7410000000000001</c:v>
                </c:pt>
                <c:pt idx="2743">
                  <c:v>2.742</c:v>
                </c:pt>
                <c:pt idx="2744">
                  <c:v>2.7429999999999999</c:v>
                </c:pt>
                <c:pt idx="2745">
                  <c:v>2.7440000000000002</c:v>
                </c:pt>
                <c:pt idx="2746">
                  <c:v>2.7450000000000001</c:v>
                </c:pt>
                <c:pt idx="2747">
                  <c:v>2.746</c:v>
                </c:pt>
                <c:pt idx="2748">
                  <c:v>2.7469999999999999</c:v>
                </c:pt>
                <c:pt idx="2749">
                  <c:v>2.7480000000000002</c:v>
                </c:pt>
                <c:pt idx="2750">
                  <c:v>2.7490000000000001</c:v>
                </c:pt>
                <c:pt idx="2751">
                  <c:v>2.75</c:v>
                </c:pt>
                <c:pt idx="2752">
                  <c:v>2.7509999999999999</c:v>
                </c:pt>
                <c:pt idx="2753">
                  <c:v>2.7519999999999998</c:v>
                </c:pt>
                <c:pt idx="2754">
                  <c:v>2.7530000000000001</c:v>
                </c:pt>
                <c:pt idx="2755">
                  <c:v>2.754</c:v>
                </c:pt>
                <c:pt idx="2756">
                  <c:v>2.7549999999999999</c:v>
                </c:pt>
                <c:pt idx="2757">
                  <c:v>2.7559999999999998</c:v>
                </c:pt>
                <c:pt idx="2758">
                  <c:v>2.7570000000000001</c:v>
                </c:pt>
                <c:pt idx="2759">
                  <c:v>2.758</c:v>
                </c:pt>
                <c:pt idx="2760">
                  <c:v>2.7589999999999999</c:v>
                </c:pt>
                <c:pt idx="2761">
                  <c:v>2.76</c:v>
                </c:pt>
                <c:pt idx="2762">
                  <c:v>2.7610000000000001</c:v>
                </c:pt>
                <c:pt idx="2763">
                  <c:v>2.762</c:v>
                </c:pt>
                <c:pt idx="2764">
                  <c:v>2.7629999999999999</c:v>
                </c:pt>
                <c:pt idx="2765">
                  <c:v>2.7639999999999998</c:v>
                </c:pt>
                <c:pt idx="2766">
                  <c:v>2.7650000000000001</c:v>
                </c:pt>
                <c:pt idx="2767">
                  <c:v>2.766</c:v>
                </c:pt>
                <c:pt idx="2768">
                  <c:v>2.7669999999999999</c:v>
                </c:pt>
                <c:pt idx="2769">
                  <c:v>2.7679999999999998</c:v>
                </c:pt>
                <c:pt idx="2770">
                  <c:v>2.7690000000000001</c:v>
                </c:pt>
                <c:pt idx="2771">
                  <c:v>2.77</c:v>
                </c:pt>
                <c:pt idx="2772">
                  <c:v>2.7709999999999999</c:v>
                </c:pt>
                <c:pt idx="2773">
                  <c:v>2.7719999999999998</c:v>
                </c:pt>
                <c:pt idx="2774">
                  <c:v>2.7730000000000001</c:v>
                </c:pt>
                <c:pt idx="2775">
                  <c:v>2.774</c:v>
                </c:pt>
                <c:pt idx="2776">
                  <c:v>2.7749999999999999</c:v>
                </c:pt>
                <c:pt idx="2777">
                  <c:v>2.7759999999999998</c:v>
                </c:pt>
                <c:pt idx="2778">
                  <c:v>2.7770000000000001</c:v>
                </c:pt>
                <c:pt idx="2779">
                  <c:v>2.778</c:v>
                </c:pt>
                <c:pt idx="2780">
                  <c:v>2.7789999999999999</c:v>
                </c:pt>
                <c:pt idx="2781">
                  <c:v>2.78</c:v>
                </c:pt>
                <c:pt idx="2782">
                  <c:v>2.7810000000000001</c:v>
                </c:pt>
                <c:pt idx="2783">
                  <c:v>2.782</c:v>
                </c:pt>
                <c:pt idx="2784">
                  <c:v>2.7829999999999999</c:v>
                </c:pt>
                <c:pt idx="2785">
                  <c:v>2.7839999999999998</c:v>
                </c:pt>
                <c:pt idx="2786">
                  <c:v>2.7850000000000001</c:v>
                </c:pt>
                <c:pt idx="2787">
                  <c:v>2.786</c:v>
                </c:pt>
                <c:pt idx="2788">
                  <c:v>2.7869999999999999</c:v>
                </c:pt>
                <c:pt idx="2789">
                  <c:v>2.7879999999999998</c:v>
                </c:pt>
                <c:pt idx="2790">
                  <c:v>2.7890000000000001</c:v>
                </c:pt>
                <c:pt idx="2791">
                  <c:v>2.79</c:v>
                </c:pt>
                <c:pt idx="2792">
                  <c:v>2.7909999999999999</c:v>
                </c:pt>
                <c:pt idx="2793">
                  <c:v>2.7919999999999998</c:v>
                </c:pt>
                <c:pt idx="2794">
                  <c:v>2.7930000000000001</c:v>
                </c:pt>
                <c:pt idx="2795">
                  <c:v>2.794</c:v>
                </c:pt>
                <c:pt idx="2796">
                  <c:v>2.7949999999999999</c:v>
                </c:pt>
                <c:pt idx="2797">
                  <c:v>2.7959999999999998</c:v>
                </c:pt>
                <c:pt idx="2798">
                  <c:v>2.7970000000000002</c:v>
                </c:pt>
                <c:pt idx="2799">
                  <c:v>2.798</c:v>
                </c:pt>
                <c:pt idx="2800">
                  <c:v>2.7989999999999999</c:v>
                </c:pt>
                <c:pt idx="2801">
                  <c:v>2.8</c:v>
                </c:pt>
                <c:pt idx="2802">
                  <c:v>2.8010000000000002</c:v>
                </c:pt>
                <c:pt idx="2803">
                  <c:v>2.802</c:v>
                </c:pt>
                <c:pt idx="2804">
                  <c:v>2.8029999999999999</c:v>
                </c:pt>
                <c:pt idx="2805">
                  <c:v>2.8039999999999998</c:v>
                </c:pt>
                <c:pt idx="2806">
                  <c:v>2.8050000000000002</c:v>
                </c:pt>
                <c:pt idx="2807">
                  <c:v>2.806</c:v>
                </c:pt>
                <c:pt idx="2808">
                  <c:v>2.8069999999999999</c:v>
                </c:pt>
                <c:pt idx="2809">
                  <c:v>2.8079999999999998</c:v>
                </c:pt>
                <c:pt idx="2810">
                  <c:v>2.8090000000000002</c:v>
                </c:pt>
                <c:pt idx="2811">
                  <c:v>2.81</c:v>
                </c:pt>
                <c:pt idx="2812">
                  <c:v>2.8109999999999999</c:v>
                </c:pt>
                <c:pt idx="2813">
                  <c:v>2.8119999999999998</c:v>
                </c:pt>
                <c:pt idx="2814">
                  <c:v>2.8130000000000002</c:v>
                </c:pt>
                <c:pt idx="2815">
                  <c:v>2.8140000000000001</c:v>
                </c:pt>
                <c:pt idx="2816">
                  <c:v>2.8149999999999999</c:v>
                </c:pt>
                <c:pt idx="2817">
                  <c:v>2.8159999999999998</c:v>
                </c:pt>
                <c:pt idx="2818">
                  <c:v>2.8170000000000002</c:v>
                </c:pt>
                <c:pt idx="2819">
                  <c:v>2.8180000000000001</c:v>
                </c:pt>
                <c:pt idx="2820">
                  <c:v>2.819</c:v>
                </c:pt>
                <c:pt idx="2821">
                  <c:v>2.82</c:v>
                </c:pt>
                <c:pt idx="2822">
                  <c:v>2.8210000000000002</c:v>
                </c:pt>
                <c:pt idx="2823">
                  <c:v>2.8220000000000001</c:v>
                </c:pt>
                <c:pt idx="2824">
                  <c:v>2.823</c:v>
                </c:pt>
                <c:pt idx="2825">
                  <c:v>2.8239999999999998</c:v>
                </c:pt>
                <c:pt idx="2826">
                  <c:v>2.8250000000000002</c:v>
                </c:pt>
                <c:pt idx="2827">
                  <c:v>2.8260000000000001</c:v>
                </c:pt>
                <c:pt idx="2828">
                  <c:v>2.827</c:v>
                </c:pt>
                <c:pt idx="2829">
                  <c:v>2.8279999999999998</c:v>
                </c:pt>
                <c:pt idx="2830">
                  <c:v>2.8290000000000002</c:v>
                </c:pt>
                <c:pt idx="2831">
                  <c:v>2.83</c:v>
                </c:pt>
                <c:pt idx="2832">
                  <c:v>2.831</c:v>
                </c:pt>
                <c:pt idx="2833">
                  <c:v>2.8319999999999999</c:v>
                </c:pt>
                <c:pt idx="2834">
                  <c:v>2.8330000000000002</c:v>
                </c:pt>
                <c:pt idx="2835">
                  <c:v>2.8340000000000001</c:v>
                </c:pt>
                <c:pt idx="2836">
                  <c:v>2.835</c:v>
                </c:pt>
                <c:pt idx="2837">
                  <c:v>2.8359999999999999</c:v>
                </c:pt>
                <c:pt idx="2838">
                  <c:v>2.8370000000000002</c:v>
                </c:pt>
                <c:pt idx="2839">
                  <c:v>2.8380000000000001</c:v>
                </c:pt>
                <c:pt idx="2840">
                  <c:v>2.839</c:v>
                </c:pt>
                <c:pt idx="2841">
                  <c:v>2.84</c:v>
                </c:pt>
                <c:pt idx="2842">
                  <c:v>2.8410000000000002</c:v>
                </c:pt>
                <c:pt idx="2843">
                  <c:v>2.8420000000000001</c:v>
                </c:pt>
                <c:pt idx="2844">
                  <c:v>2.843</c:v>
                </c:pt>
                <c:pt idx="2845">
                  <c:v>2.8439999999999999</c:v>
                </c:pt>
                <c:pt idx="2846">
                  <c:v>2.8450000000000002</c:v>
                </c:pt>
                <c:pt idx="2847">
                  <c:v>2.8460000000000001</c:v>
                </c:pt>
                <c:pt idx="2848">
                  <c:v>2.847</c:v>
                </c:pt>
                <c:pt idx="2849">
                  <c:v>2.8479999999999999</c:v>
                </c:pt>
                <c:pt idx="2850">
                  <c:v>2.8490000000000002</c:v>
                </c:pt>
                <c:pt idx="2851">
                  <c:v>2.85</c:v>
                </c:pt>
                <c:pt idx="2852">
                  <c:v>2.851</c:v>
                </c:pt>
                <c:pt idx="2853">
                  <c:v>2.8519999999999999</c:v>
                </c:pt>
                <c:pt idx="2854">
                  <c:v>2.8530000000000002</c:v>
                </c:pt>
                <c:pt idx="2855">
                  <c:v>2.8540000000000001</c:v>
                </c:pt>
                <c:pt idx="2856">
                  <c:v>2.855</c:v>
                </c:pt>
                <c:pt idx="2857">
                  <c:v>2.8559999999999999</c:v>
                </c:pt>
                <c:pt idx="2858">
                  <c:v>2.8570000000000002</c:v>
                </c:pt>
                <c:pt idx="2859">
                  <c:v>2.8580000000000001</c:v>
                </c:pt>
                <c:pt idx="2860">
                  <c:v>2.859</c:v>
                </c:pt>
                <c:pt idx="2861">
                  <c:v>2.86</c:v>
                </c:pt>
                <c:pt idx="2862">
                  <c:v>2.8610000000000002</c:v>
                </c:pt>
                <c:pt idx="2863">
                  <c:v>2.8620000000000001</c:v>
                </c:pt>
                <c:pt idx="2864">
                  <c:v>2.863</c:v>
                </c:pt>
                <c:pt idx="2865">
                  <c:v>2.8639999999999999</c:v>
                </c:pt>
                <c:pt idx="2866">
                  <c:v>2.8650000000000002</c:v>
                </c:pt>
                <c:pt idx="2867">
                  <c:v>2.8660000000000001</c:v>
                </c:pt>
                <c:pt idx="2868">
                  <c:v>2.867</c:v>
                </c:pt>
                <c:pt idx="2869">
                  <c:v>2.8679999999999999</c:v>
                </c:pt>
                <c:pt idx="2870">
                  <c:v>2.8690000000000002</c:v>
                </c:pt>
                <c:pt idx="2871">
                  <c:v>2.87</c:v>
                </c:pt>
                <c:pt idx="2872">
                  <c:v>2.871</c:v>
                </c:pt>
                <c:pt idx="2873">
                  <c:v>2.8719999999999999</c:v>
                </c:pt>
                <c:pt idx="2874">
                  <c:v>2.8730000000000002</c:v>
                </c:pt>
                <c:pt idx="2875">
                  <c:v>2.8740000000000001</c:v>
                </c:pt>
                <c:pt idx="2876">
                  <c:v>2.875</c:v>
                </c:pt>
                <c:pt idx="2877">
                  <c:v>2.8759999999999999</c:v>
                </c:pt>
                <c:pt idx="2878">
                  <c:v>2.8769999999999998</c:v>
                </c:pt>
                <c:pt idx="2879">
                  <c:v>2.8780000000000001</c:v>
                </c:pt>
                <c:pt idx="2880">
                  <c:v>2.879</c:v>
                </c:pt>
                <c:pt idx="2881">
                  <c:v>2.88</c:v>
                </c:pt>
                <c:pt idx="2882">
                  <c:v>2.8809999999999998</c:v>
                </c:pt>
                <c:pt idx="2883">
                  <c:v>2.8820000000000001</c:v>
                </c:pt>
                <c:pt idx="2884">
                  <c:v>2.883</c:v>
                </c:pt>
                <c:pt idx="2885">
                  <c:v>2.8839999999999999</c:v>
                </c:pt>
                <c:pt idx="2886">
                  <c:v>2.8849999999999998</c:v>
                </c:pt>
                <c:pt idx="2887">
                  <c:v>2.8860000000000001</c:v>
                </c:pt>
                <c:pt idx="2888">
                  <c:v>2.887</c:v>
                </c:pt>
                <c:pt idx="2889">
                  <c:v>2.8879999999999999</c:v>
                </c:pt>
                <c:pt idx="2890">
                  <c:v>2.8889999999999998</c:v>
                </c:pt>
                <c:pt idx="2891">
                  <c:v>2.89</c:v>
                </c:pt>
                <c:pt idx="2892">
                  <c:v>2.891</c:v>
                </c:pt>
                <c:pt idx="2893">
                  <c:v>2.8919999999999999</c:v>
                </c:pt>
                <c:pt idx="2894">
                  <c:v>2.8929999999999998</c:v>
                </c:pt>
                <c:pt idx="2895">
                  <c:v>2.8940000000000001</c:v>
                </c:pt>
                <c:pt idx="2896">
                  <c:v>2.895</c:v>
                </c:pt>
                <c:pt idx="2897">
                  <c:v>2.8959999999999999</c:v>
                </c:pt>
                <c:pt idx="2898">
                  <c:v>2.8969999999999998</c:v>
                </c:pt>
                <c:pt idx="2899">
                  <c:v>2.8980000000000001</c:v>
                </c:pt>
                <c:pt idx="2900">
                  <c:v>2.899</c:v>
                </c:pt>
                <c:pt idx="2901">
                  <c:v>2.9</c:v>
                </c:pt>
                <c:pt idx="2902">
                  <c:v>2.9009999999999998</c:v>
                </c:pt>
                <c:pt idx="2903">
                  <c:v>2.9020000000000001</c:v>
                </c:pt>
                <c:pt idx="2904">
                  <c:v>2.903</c:v>
                </c:pt>
                <c:pt idx="2905">
                  <c:v>2.9039999999999999</c:v>
                </c:pt>
                <c:pt idx="2906">
                  <c:v>2.9049999999999998</c:v>
                </c:pt>
                <c:pt idx="2907">
                  <c:v>2.9060000000000001</c:v>
                </c:pt>
                <c:pt idx="2908">
                  <c:v>2.907</c:v>
                </c:pt>
                <c:pt idx="2909">
                  <c:v>2.9079999999999999</c:v>
                </c:pt>
                <c:pt idx="2910">
                  <c:v>2.9089999999999998</c:v>
                </c:pt>
                <c:pt idx="2911">
                  <c:v>2.91</c:v>
                </c:pt>
                <c:pt idx="2912">
                  <c:v>2.911</c:v>
                </c:pt>
                <c:pt idx="2913">
                  <c:v>2.9119999999999999</c:v>
                </c:pt>
                <c:pt idx="2914">
                  <c:v>2.9129999999999998</c:v>
                </c:pt>
                <c:pt idx="2915">
                  <c:v>2.9140000000000001</c:v>
                </c:pt>
                <c:pt idx="2916">
                  <c:v>2.915</c:v>
                </c:pt>
                <c:pt idx="2917">
                  <c:v>2.9159999999999999</c:v>
                </c:pt>
                <c:pt idx="2918">
                  <c:v>2.9169999999999998</c:v>
                </c:pt>
                <c:pt idx="2919">
                  <c:v>2.9180000000000001</c:v>
                </c:pt>
                <c:pt idx="2920">
                  <c:v>2.919</c:v>
                </c:pt>
                <c:pt idx="2921">
                  <c:v>2.92</c:v>
                </c:pt>
                <c:pt idx="2922">
                  <c:v>2.9209999999999998</c:v>
                </c:pt>
                <c:pt idx="2923">
                  <c:v>2.9220000000000002</c:v>
                </c:pt>
                <c:pt idx="2924">
                  <c:v>2.923</c:v>
                </c:pt>
                <c:pt idx="2925">
                  <c:v>2.9239999999999999</c:v>
                </c:pt>
                <c:pt idx="2926">
                  <c:v>2.9249999999999998</c:v>
                </c:pt>
                <c:pt idx="2927">
                  <c:v>2.9260000000000002</c:v>
                </c:pt>
                <c:pt idx="2928">
                  <c:v>2.927</c:v>
                </c:pt>
                <c:pt idx="2929">
                  <c:v>2.9279999999999999</c:v>
                </c:pt>
                <c:pt idx="2930">
                  <c:v>2.9289999999999998</c:v>
                </c:pt>
                <c:pt idx="2931">
                  <c:v>2.93</c:v>
                </c:pt>
                <c:pt idx="2932">
                  <c:v>2.931</c:v>
                </c:pt>
                <c:pt idx="2933">
                  <c:v>2.9319999999999999</c:v>
                </c:pt>
                <c:pt idx="2934">
                  <c:v>2.9329999999999998</c:v>
                </c:pt>
                <c:pt idx="2935">
                  <c:v>2.9340000000000002</c:v>
                </c:pt>
                <c:pt idx="2936">
                  <c:v>2.9350000000000001</c:v>
                </c:pt>
                <c:pt idx="2937">
                  <c:v>2.9359999999999999</c:v>
                </c:pt>
                <c:pt idx="2938">
                  <c:v>2.9369999999999998</c:v>
                </c:pt>
                <c:pt idx="2939">
                  <c:v>2.9380000000000002</c:v>
                </c:pt>
                <c:pt idx="2940">
                  <c:v>2.9390000000000001</c:v>
                </c:pt>
                <c:pt idx="2941">
                  <c:v>2.94</c:v>
                </c:pt>
                <c:pt idx="2942">
                  <c:v>2.9409999999999998</c:v>
                </c:pt>
                <c:pt idx="2943">
                  <c:v>2.9420000000000002</c:v>
                </c:pt>
                <c:pt idx="2944">
                  <c:v>2.9430000000000001</c:v>
                </c:pt>
                <c:pt idx="2945">
                  <c:v>2.944</c:v>
                </c:pt>
                <c:pt idx="2946">
                  <c:v>2.9449999999999998</c:v>
                </c:pt>
                <c:pt idx="2947">
                  <c:v>2.9460000000000002</c:v>
                </c:pt>
                <c:pt idx="2948">
                  <c:v>2.9470000000000001</c:v>
                </c:pt>
                <c:pt idx="2949">
                  <c:v>2.948</c:v>
                </c:pt>
                <c:pt idx="2950">
                  <c:v>2.9489999999999998</c:v>
                </c:pt>
                <c:pt idx="2951">
                  <c:v>2.95</c:v>
                </c:pt>
                <c:pt idx="2952">
                  <c:v>2.9510000000000001</c:v>
                </c:pt>
                <c:pt idx="2953">
                  <c:v>2.952</c:v>
                </c:pt>
                <c:pt idx="2954">
                  <c:v>2.9529999999999998</c:v>
                </c:pt>
                <c:pt idx="2955">
                  <c:v>2.9540000000000002</c:v>
                </c:pt>
                <c:pt idx="2956">
                  <c:v>2.9550000000000001</c:v>
                </c:pt>
                <c:pt idx="2957">
                  <c:v>2.956</c:v>
                </c:pt>
                <c:pt idx="2958">
                  <c:v>2.9569999999999999</c:v>
                </c:pt>
                <c:pt idx="2959">
                  <c:v>2.9580000000000002</c:v>
                </c:pt>
                <c:pt idx="2960">
                  <c:v>2.9590000000000001</c:v>
                </c:pt>
                <c:pt idx="2961">
                  <c:v>2.96</c:v>
                </c:pt>
                <c:pt idx="2962">
                  <c:v>2.9609999999999999</c:v>
                </c:pt>
                <c:pt idx="2963">
                  <c:v>2.9620000000000002</c:v>
                </c:pt>
                <c:pt idx="2964">
                  <c:v>2.9630000000000001</c:v>
                </c:pt>
                <c:pt idx="2965">
                  <c:v>2.964</c:v>
                </c:pt>
                <c:pt idx="2966">
                  <c:v>2.9649999999999999</c:v>
                </c:pt>
                <c:pt idx="2967">
                  <c:v>2.9660000000000002</c:v>
                </c:pt>
                <c:pt idx="2968">
                  <c:v>2.9670000000000001</c:v>
                </c:pt>
                <c:pt idx="2969">
                  <c:v>2.968</c:v>
                </c:pt>
                <c:pt idx="2970">
                  <c:v>2.9689999999999999</c:v>
                </c:pt>
                <c:pt idx="2971">
                  <c:v>2.97</c:v>
                </c:pt>
                <c:pt idx="2972">
                  <c:v>2.9710000000000001</c:v>
                </c:pt>
                <c:pt idx="2973">
                  <c:v>2.972</c:v>
                </c:pt>
                <c:pt idx="2974">
                  <c:v>2.9729999999999999</c:v>
                </c:pt>
                <c:pt idx="2975">
                  <c:v>2.9740000000000002</c:v>
                </c:pt>
                <c:pt idx="2976">
                  <c:v>2.9750000000000001</c:v>
                </c:pt>
                <c:pt idx="2977">
                  <c:v>2.976</c:v>
                </c:pt>
                <c:pt idx="2978">
                  <c:v>2.9769999999999999</c:v>
                </c:pt>
                <c:pt idx="2979">
                  <c:v>2.9780000000000002</c:v>
                </c:pt>
                <c:pt idx="2980">
                  <c:v>2.9790000000000001</c:v>
                </c:pt>
                <c:pt idx="2981">
                  <c:v>2.98</c:v>
                </c:pt>
                <c:pt idx="2982">
                  <c:v>2.9809999999999999</c:v>
                </c:pt>
                <c:pt idx="2983">
                  <c:v>2.9820000000000002</c:v>
                </c:pt>
                <c:pt idx="2984">
                  <c:v>2.9830000000000001</c:v>
                </c:pt>
                <c:pt idx="2985">
                  <c:v>2.984</c:v>
                </c:pt>
                <c:pt idx="2986">
                  <c:v>2.9849999999999999</c:v>
                </c:pt>
                <c:pt idx="2987">
                  <c:v>2.9860000000000002</c:v>
                </c:pt>
                <c:pt idx="2988">
                  <c:v>2.9870000000000001</c:v>
                </c:pt>
                <c:pt idx="2989">
                  <c:v>2.988</c:v>
                </c:pt>
                <c:pt idx="2990">
                  <c:v>2.9889999999999999</c:v>
                </c:pt>
                <c:pt idx="2991">
                  <c:v>2.99</c:v>
                </c:pt>
                <c:pt idx="2992">
                  <c:v>2.9910000000000001</c:v>
                </c:pt>
                <c:pt idx="2993">
                  <c:v>2.992</c:v>
                </c:pt>
                <c:pt idx="2994">
                  <c:v>2.9929999999999999</c:v>
                </c:pt>
                <c:pt idx="2995">
                  <c:v>2.9940000000000002</c:v>
                </c:pt>
                <c:pt idx="2996">
                  <c:v>2.9950000000000001</c:v>
                </c:pt>
                <c:pt idx="2997">
                  <c:v>2.996</c:v>
                </c:pt>
                <c:pt idx="2998">
                  <c:v>2.9969999999999999</c:v>
                </c:pt>
                <c:pt idx="2999">
                  <c:v>2.9980000000000002</c:v>
                </c:pt>
                <c:pt idx="3000">
                  <c:v>2.9990000000000001</c:v>
                </c:pt>
                <c:pt idx="3001">
                  <c:v>3</c:v>
                </c:pt>
                <c:pt idx="3002">
                  <c:v>3.0009999999999999</c:v>
                </c:pt>
                <c:pt idx="3003">
                  <c:v>3.0019999999999998</c:v>
                </c:pt>
                <c:pt idx="3004">
                  <c:v>3.0030000000000001</c:v>
                </c:pt>
                <c:pt idx="3005">
                  <c:v>3.004</c:v>
                </c:pt>
                <c:pt idx="3006">
                  <c:v>3.0049999999999999</c:v>
                </c:pt>
                <c:pt idx="3007">
                  <c:v>3.0059999999999998</c:v>
                </c:pt>
                <c:pt idx="3008">
                  <c:v>3.0070000000000001</c:v>
                </c:pt>
                <c:pt idx="3009">
                  <c:v>3.008</c:v>
                </c:pt>
                <c:pt idx="3010">
                  <c:v>3.0089999999999999</c:v>
                </c:pt>
                <c:pt idx="3011">
                  <c:v>3.01</c:v>
                </c:pt>
                <c:pt idx="3012">
                  <c:v>3.0110000000000001</c:v>
                </c:pt>
                <c:pt idx="3013">
                  <c:v>3.012</c:v>
                </c:pt>
                <c:pt idx="3014">
                  <c:v>3.0129999999999999</c:v>
                </c:pt>
                <c:pt idx="3015">
                  <c:v>3.0139999999999998</c:v>
                </c:pt>
                <c:pt idx="3016">
                  <c:v>3.0150000000000001</c:v>
                </c:pt>
                <c:pt idx="3017">
                  <c:v>3.016</c:v>
                </c:pt>
                <c:pt idx="3018">
                  <c:v>3.0169999999999999</c:v>
                </c:pt>
                <c:pt idx="3019">
                  <c:v>3.0179999999999998</c:v>
                </c:pt>
                <c:pt idx="3020">
                  <c:v>3.0190000000000001</c:v>
                </c:pt>
                <c:pt idx="3021">
                  <c:v>3.02</c:v>
                </c:pt>
                <c:pt idx="3022">
                  <c:v>3.0209999999999999</c:v>
                </c:pt>
                <c:pt idx="3023">
                  <c:v>3.0219999999999998</c:v>
                </c:pt>
                <c:pt idx="3024">
                  <c:v>3.0230000000000001</c:v>
                </c:pt>
                <c:pt idx="3025">
                  <c:v>3.024</c:v>
                </c:pt>
                <c:pt idx="3026">
                  <c:v>3.0249999999999999</c:v>
                </c:pt>
                <c:pt idx="3027">
                  <c:v>3.0259999999999998</c:v>
                </c:pt>
                <c:pt idx="3028">
                  <c:v>3.0270000000000001</c:v>
                </c:pt>
                <c:pt idx="3029">
                  <c:v>3.028</c:v>
                </c:pt>
                <c:pt idx="3030">
                  <c:v>3.0289999999999999</c:v>
                </c:pt>
                <c:pt idx="3031">
                  <c:v>3.03</c:v>
                </c:pt>
                <c:pt idx="3032">
                  <c:v>3.0310000000000001</c:v>
                </c:pt>
                <c:pt idx="3033">
                  <c:v>3.032</c:v>
                </c:pt>
                <c:pt idx="3034">
                  <c:v>3.0329999999999999</c:v>
                </c:pt>
                <c:pt idx="3035">
                  <c:v>3.0339999999999998</c:v>
                </c:pt>
                <c:pt idx="3036">
                  <c:v>3.0350000000000001</c:v>
                </c:pt>
                <c:pt idx="3037">
                  <c:v>3.036</c:v>
                </c:pt>
                <c:pt idx="3038">
                  <c:v>3.0369999999999999</c:v>
                </c:pt>
                <c:pt idx="3039">
                  <c:v>3.0379999999999998</c:v>
                </c:pt>
                <c:pt idx="3040">
                  <c:v>3.0390000000000001</c:v>
                </c:pt>
                <c:pt idx="3041">
                  <c:v>3.04</c:v>
                </c:pt>
                <c:pt idx="3042">
                  <c:v>3.0409999999999999</c:v>
                </c:pt>
                <c:pt idx="3043">
                  <c:v>3.0419999999999998</c:v>
                </c:pt>
                <c:pt idx="3044">
                  <c:v>3.0430000000000001</c:v>
                </c:pt>
                <c:pt idx="3045">
                  <c:v>3.044</c:v>
                </c:pt>
                <c:pt idx="3046">
                  <c:v>3.0449999999999999</c:v>
                </c:pt>
                <c:pt idx="3047">
                  <c:v>3.0459999999999998</c:v>
                </c:pt>
                <c:pt idx="3048">
                  <c:v>3.0470000000000002</c:v>
                </c:pt>
                <c:pt idx="3049">
                  <c:v>3.048</c:v>
                </c:pt>
                <c:pt idx="3050">
                  <c:v>3.0489999999999999</c:v>
                </c:pt>
                <c:pt idx="3051">
                  <c:v>3.05</c:v>
                </c:pt>
                <c:pt idx="3052">
                  <c:v>3.0510000000000002</c:v>
                </c:pt>
                <c:pt idx="3053">
                  <c:v>3.052</c:v>
                </c:pt>
                <c:pt idx="3054">
                  <c:v>3.0529999999999999</c:v>
                </c:pt>
                <c:pt idx="3055">
                  <c:v>3.0539999999999998</c:v>
                </c:pt>
                <c:pt idx="3056">
                  <c:v>3.0550000000000002</c:v>
                </c:pt>
                <c:pt idx="3057">
                  <c:v>3.056</c:v>
                </c:pt>
                <c:pt idx="3058">
                  <c:v>3.0569999999999999</c:v>
                </c:pt>
                <c:pt idx="3059">
                  <c:v>3.0579999999999998</c:v>
                </c:pt>
                <c:pt idx="3060">
                  <c:v>3.0590000000000002</c:v>
                </c:pt>
                <c:pt idx="3061">
                  <c:v>3.06</c:v>
                </c:pt>
                <c:pt idx="3062">
                  <c:v>3.0609999999999999</c:v>
                </c:pt>
                <c:pt idx="3063">
                  <c:v>3.0619999999999998</c:v>
                </c:pt>
                <c:pt idx="3064">
                  <c:v>3.0630000000000002</c:v>
                </c:pt>
                <c:pt idx="3065">
                  <c:v>3.0640000000000001</c:v>
                </c:pt>
                <c:pt idx="3066">
                  <c:v>3.0649999999999999</c:v>
                </c:pt>
                <c:pt idx="3067">
                  <c:v>3.0659999999999998</c:v>
                </c:pt>
                <c:pt idx="3068">
                  <c:v>3.0670000000000002</c:v>
                </c:pt>
                <c:pt idx="3069">
                  <c:v>3.0680000000000001</c:v>
                </c:pt>
                <c:pt idx="3070">
                  <c:v>3.069</c:v>
                </c:pt>
                <c:pt idx="3071">
                  <c:v>3.07</c:v>
                </c:pt>
                <c:pt idx="3072">
                  <c:v>3.0710000000000002</c:v>
                </c:pt>
                <c:pt idx="3073">
                  <c:v>3.0720000000000001</c:v>
                </c:pt>
                <c:pt idx="3074">
                  <c:v>3.073</c:v>
                </c:pt>
                <c:pt idx="3075">
                  <c:v>3.0739999999999998</c:v>
                </c:pt>
                <c:pt idx="3076">
                  <c:v>3.0750000000000002</c:v>
                </c:pt>
                <c:pt idx="3077">
                  <c:v>3.0760000000000001</c:v>
                </c:pt>
                <c:pt idx="3078">
                  <c:v>3.077</c:v>
                </c:pt>
                <c:pt idx="3079">
                  <c:v>3.0779999999999998</c:v>
                </c:pt>
                <c:pt idx="3080">
                  <c:v>3.0790000000000002</c:v>
                </c:pt>
                <c:pt idx="3081">
                  <c:v>3.08</c:v>
                </c:pt>
                <c:pt idx="3082">
                  <c:v>3.081</c:v>
                </c:pt>
                <c:pt idx="3083">
                  <c:v>3.0819999999999999</c:v>
                </c:pt>
                <c:pt idx="3084">
                  <c:v>3.0830000000000002</c:v>
                </c:pt>
                <c:pt idx="3085">
                  <c:v>3.0840000000000001</c:v>
                </c:pt>
                <c:pt idx="3086">
                  <c:v>3.085</c:v>
                </c:pt>
                <c:pt idx="3087">
                  <c:v>3.0859999999999999</c:v>
                </c:pt>
                <c:pt idx="3088">
                  <c:v>3.0870000000000002</c:v>
                </c:pt>
                <c:pt idx="3089">
                  <c:v>3.0880000000000001</c:v>
                </c:pt>
                <c:pt idx="3090">
                  <c:v>3.089</c:v>
                </c:pt>
                <c:pt idx="3091">
                  <c:v>3.09</c:v>
                </c:pt>
                <c:pt idx="3092">
                  <c:v>3.0910000000000002</c:v>
                </c:pt>
                <c:pt idx="3093">
                  <c:v>3.0920000000000001</c:v>
                </c:pt>
                <c:pt idx="3094">
                  <c:v>3.093</c:v>
                </c:pt>
                <c:pt idx="3095">
                  <c:v>3.0939999999999999</c:v>
                </c:pt>
                <c:pt idx="3096">
                  <c:v>3.0950000000000002</c:v>
                </c:pt>
                <c:pt idx="3097">
                  <c:v>3.0960000000000001</c:v>
                </c:pt>
                <c:pt idx="3098">
                  <c:v>3.097</c:v>
                </c:pt>
                <c:pt idx="3099">
                  <c:v>3.0979999999999999</c:v>
                </c:pt>
                <c:pt idx="3100">
                  <c:v>3.0990000000000002</c:v>
                </c:pt>
                <c:pt idx="3101">
                  <c:v>3.1</c:v>
                </c:pt>
                <c:pt idx="3102">
                  <c:v>3.101</c:v>
                </c:pt>
                <c:pt idx="3103">
                  <c:v>3.1019999999999999</c:v>
                </c:pt>
                <c:pt idx="3104">
                  <c:v>3.1030000000000002</c:v>
                </c:pt>
                <c:pt idx="3105">
                  <c:v>3.1040000000000001</c:v>
                </c:pt>
                <c:pt idx="3106">
                  <c:v>3.105</c:v>
                </c:pt>
                <c:pt idx="3107">
                  <c:v>3.1059999999999999</c:v>
                </c:pt>
                <c:pt idx="3108">
                  <c:v>3.1070000000000002</c:v>
                </c:pt>
                <c:pt idx="3109">
                  <c:v>3.1080000000000001</c:v>
                </c:pt>
                <c:pt idx="3110">
                  <c:v>3.109</c:v>
                </c:pt>
                <c:pt idx="3111">
                  <c:v>3.11</c:v>
                </c:pt>
                <c:pt idx="3112">
                  <c:v>3.1110000000000002</c:v>
                </c:pt>
                <c:pt idx="3113">
                  <c:v>3.1120000000000001</c:v>
                </c:pt>
                <c:pt idx="3114">
                  <c:v>3.113</c:v>
                </c:pt>
                <c:pt idx="3115">
                  <c:v>3.1139999999999999</c:v>
                </c:pt>
                <c:pt idx="3116">
                  <c:v>3.1150000000000002</c:v>
                </c:pt>
                <c:pt idx="3117">
                  <c:v>3.1160000000000001</c:v>
                </c:pt>
                <c:pt idx="3118">
                  <c:v>3.117</c:v>
                </c:pt>
                <c:pt idx="3119">
                  <c:v>3.1179999999999999</c:v>
                </c:pt>
                <c:pt idx="3120">
                  <c:v>3.1190000000000002</c:v>
                </c:pt>
                <c:pt idx="3121">
                  <c:v>3.12</c:v>
                </c:pt>
                <c:pt idx="3122">
                  <c:v>3.121</c:v>
                </c:pt>
                <c:pt idx="3123">
                  <c:v>3.1219999999999999</c:v>
                </c:pt>
                <c:pt idx="3124">
                  <c:v>3.1230000000000002</c:v>
                </c:pt>
                <c:pt idx="3125">
                  <c:v>3.1240000000000001</c:v>
                </c:pt>
                <c:pt idx="3126">
                  <c:v>3.125</c:v>
                </c:pt>
                <c:pt idx="3127">
                  <c:v>3.1259999999999999</c:v>
                </c:pt>
                <c:pt idx="3128">
                  <c:v>3.1269999999999998</c:v>
                </c:pt>
                <c:pt idx="3129">
                  <c:v>3.1280000000000001</c:v>
                </c:pt>
                <c:pt idx="3130">
                  <c:v>3.129</c:v>
                </c:pt>
                <c:pt idx="3131">
                  <c:v>3.13</c:v>
                </c:pt>
                <c:pt idx="3132">
                  <c:v>3.1309999999999998</c:v>
                </c:pt>
                <c:pt idx="3133">
                  <c:v>3.1320000000000001</c:v>
                </c:pt>
                <c:pt idx="3134">
                  <c:v>3.133</c:v>
                </c:pt>
                <c:pt idx="3135">
                  <c:v>3.1339999999999999</c:v>
                </c:pt>
                <c:pt idx="3136">
                  <c:v>3.1349999999999998</c:v>
                </c:pt>
                <c:pt idx="3137">
                  <c:v>3.1360000000000001</c:v>
                </c:pt>
                <c:pt idx="3138">
                  <c:v>3.137</c:v>
                </c:pt>
                <c:pt idx="3139">
                  <c:v>3.1379999999999999</c:v>
                </c:pt>
                <c:pt idx="3140">
                  <c:v>3.1389999999999998</c:v>
                </c:pt>
                <c:pt idx="3141">
                  <c:v>3.14</c:v>
                </c:pt>
                <c:pt idx="3142">
                  <c:v>3.141</c:v>
                </c:pt>
                <c:pt idx="3143">
                  <c:v>3.1419999999999999</c:v>
                </c:pt>
                <c:pt idx="3144">
                  <c:v>3.1429999999999998</c:v>
                </c:pt>
                <c:pt idx="3145">
                  <c:v>3.1440000000000001</c:v>
                </c:pt>
                <c:pt idx="3146">
                  <c:v>3.145</c:v>
                </c:pt>
                <c:pt idx="3147">
                  <c:v>3.1459999999999999</c:v>
                </c:pt>
                <c:pt idx="3148">
                  <c:v>3.1469999999999998</c:v>
                </c:pt>
                <c:pt idx="3149">
                  <c:v>3.1480000000000001</c:v>
                </c:pt>
                <c:pt idx="3150">
                  <c:v>3.149</c:v>
                </c:pt>
                <c:pt idx="3151">
                  <c:v>3.15</c:v>
                </c:pt>
                <c:pt idx="3152">
                  <c:v>3.1509999999999998</c:v>
                </c:pt>
                <c:pt idx="3153">
                  <c:v>3.1520000000000001</c:v>
                </c:pt>
                <c:pt idx="3154">
                  <c:v>3.153</c:v>
                </c:pt>
                <c:pt idx="3155">
                  <c:v>3.1539999999999999</c:v>
                </c:pt>
                <c:pt idx="3156">
                  <c:v>3.1549999999999998</c:v>
                </c:pt>
                <c:pt idx="3157">
                  <c:v>3.1560000000000001</c:v>
                </c:pt>
                <c:pt idx="3158">
                  <c:v>3.157</c:v>
                </c:pt>
                <c:pt idx="3159">
                  <c:v>3.1579999999999999</c:v>
                </c:pt>
                <c:pt idx="3160">
                  <c:v>3.1589999999999998</c:v>
                </c:pt>
                <c:pt idx="3161">
                  <c:v>3.16</c:v>
                </c:pt>
                <c:pt idx="3162">
                  <c:v>3.161</c:v>
                </c:pt>
                <c:pt idx="3163">
                  <c:v>3.1619999999999999</c:v>
                </c:pt>
                <c:pt idx="3164">
                  <c:v>3.1629999999999998</c:v>
                </c:pt>
                <c:pt idx="3165">
                  <c:v>3.1640000000000001</c:v>
                </c:pt>
                <c:pt idx="3166">
                  <c:v>3.165</c:v>
                </c:pt>
                <c:pt idx="3167">
                  <c:v>3.1659999999999999</c:v>
                </c:pt>
                <c:pt idx="3168">
                  <c:v>3.1669999999999998</c:v>
                </c:pt>
                <c:pt idx="3169">
                  <c:v>3.1680000000000001</c:v>
                </c:pt>
                <c:pt idx="3170">
                  <c:v>3.169</c:v>
                </c:pt>
                <c:pt idx="3171">
                  <c:v>3.17</c:v>
                </c:pt>
                <c:pt idx="3172">
                  <c:v>3.1709999999999998</c:v>
                </c:pt>
                <c:pt idx="3173">
                  <c:v>3.1720000000000002</c:v>
                </c:pt>
                <c:pt idx="3174">
                  <c:v>3.173</c:v>
                </c:pt>
                <c:pt idx="3175">
                  <c:v>3.1739999999999999</c:v>
                </c:pt>
                <c:pt idx="3176">
                  <c:v>3.1749999999999998</c:v>
                </c:pt>
                <c:pt idx="3177">
                  <c:v>3.1760000000000002</c:v>
                </c:pt>
                <c:pt idx="3178">
                  <c:v>3.177</c:v>
                </c:pt>
                <c:pt idx="3179">
                  <c:v>3.1779999999999999</c:v>
                </c:pt>
                <c:pt idx="3180">
                  <c:v>3.1789999999999998</c:v>
                </c:pt>
                <c:pt idx="3181">
                  <c:v>3.18</c:v>
                </c:pt>
                <c:pt idx="3182">
                  <c:v>3.181</c:v>
                </c:pt>
                <c:pt idx="3183">
                  <c:v>3.1819999999999999</c:v>
                </c:pt>
                <c:pt idx="3184">
                  <c:v>3.1829999999999998</c:v>
                </c:pt>
                <c:pt idx="3185">
                  <c:v>3.1840000000000002</c:v>
                </c:pt>
                <c:pt idx="3186">
                  <c:v>3.1850000000000001</c:v>
                </c:pt>
                <c:pt idx="3187">
                  <c:v>3.1859999999999999</c:v>
                </c:pt>
                <c:pt idx="3188">
                  <c:v>3.1869999999999998</c:v>
                </c:pt>
                <c:pt idx="3189">
                  <c:v>3.1880000000000002</c:v>
                </c:pt>
                <c:pt idx="3190">
                  <c:v>3.1890000000000001</c:v>
                </c:pt>
                <c:pt idx="3191">
                  <c:v>3.19</c:v>
                </c:pt>
                <c:pt idx="3192">
                  <c:v>3.1909999999999998</c:v>
                </c:pt>
                <c:pt idx="3193">
                  <c:v>3.1920000000000002</c:v>
                </c:pt>
                <c:pt idx="3194">
                  <c:v>3.1930000000000001</c:v>
                </c:pt>
                <c:pt idx="3195">
                  <c:v>3.194</c:v>
                </c:pt>
                <c:pt idx="3196">
                  <c:v>3.1949999999999998</c:v>
                </c:pt>
                <c:pt idx="3197">
                  <c:v>3.1960000000000002</c:v>
                </c:pt>
                <c:pt idx="3198">
                  <c:v>3.1970000000000001</c:v>
                </c:pt>
                <c:pt idx="3199">
                  <c:v>3.198</c:v>
                </c:pt>
                <c:pt idx="3200">
                  <c:v>3.1989999999999998</c:v>
                </c:pt>
                <c:pt idx="3201">
                  <c:v>3.2</c:v>
                </c:pt>
                <c:pt idx="3202">
                  <c:v>3.2010000000000001</c:v>
                </c:pt>
                <c:pt idx="3203">
                  <c:v>3.202</c:v>
                </c:pt>
                <c:pt idx="3204">
                  <c:v>3.2029999999999998</c:v>
                </c:pt>
                <c:pt idx="3205">
                  <c:v>3.2040000000000002</c:v>
                </c:pt>
                <c:pt idx="3206">
                  <c:v>3.2050000000000001</c:v>
                </c:pt>
                <c:pt idx="3207">
                  <c:v>3.206</c:v>
                </c:pt>
                <c:pt idx="3208">
                  <c:v>3.2069999999999999</c:v>
                </c:pt>
                <c:pt idx="3209">
                  <c:v>3.2080000000000002</c:v>
                </c:pt>
                <c:pt idx="3210">
                  <c:v>3.2090000000000001</c:v>
                </c:pt>
                <c:pt idx="3211">
                  <c:v>3.21</c:v>
                </c:pt>
                <c:pt idx="3212">
                  <c:v>3.2109999999999999</c:v>
                </c:pt>
                <c:pt idx="3213">
                  <c:v>3.2120000000000002</c:v>
                </c:pt>
                <c:pt idx="3214">
                  <c:v>3.2130000000000001</c:v>
                </c:pt>
                <c:pt idx="3215">
                  <c:v>3.214</c:v>
                </c:pt>
                <c:pt idx="3216">
                  <c:v>3.2149999999999999</c:v>
                </c:pt>
                <c:pt idx="3217">
                  <c:v>3.2160000000000002</c:v>
                </c:pt>
                <c:pt idx="3218">
                  <c:v>3.2170000000000001</c:v>
                </c:pt>
                <c:pt idx="3219">
                  <c:v>3.218</c:v>
                </c:pt>
                <c:pt idx="3220">
                  <c:v>3.2189999999999999</c:v>
                </c:pt>
                <c:pt idx="3221">
                  <c:v>3.22</c:v>
                </c:pt>
                <c:pt idx="3222">
                  <c:v>3.2210000000000001</c:v>
                </c:pt>
                <c:pt idx="3223">
                  <c:v>3.222</c:v>
                </c:pt>
                <c:pt idx="3224">
                  <c:v>3.2229999999999999</c:v>
                </c:pt>
                <c:pt idx="3225">
                  <c:v>3.2240000000000002</c:v>
                </c:pt>
                <c:pt idx="3226">
                  <c:v>3.2250000000000001</c:v>
                </c:pt>
                <c:pt idx="3227">
                  <c:v>3.226</c:v>
                </c:pt>
                <c:pt idx="3228">
                  <c:v>3.2269999999999999</c:v>
                </c:pt>
                <c:pt idx="3229">
                  <c:v>3.2280000000000002</c:v>
                </c:pt>
                <c:pt idx="3230">
                  <c:v>3.2290000000000001</c:v>
                </c:pt>
                <c:pt idx="3231">
                  <c:v>3.23</c:v>
                </c:pt>
                <c:pt idx="3232">
                  <c:v>3.2309999999999999</c:v>
                </c:pt>
                <c:pt idx="3233">
                  <c:v>3.2320000000000002</c:v>
                </c:pt>
                <c:pt idx="3234">
                  <c:v>3.2330000000000001</c:v>
                </c:pt>
                <c:pt idx="3235">
                  <c:v>3.234</c:v>
                </c:pt>
                <c:pt idx="3236">
                  <c:v>3.2349999999999999</c:v>
                </c:pt>
                <c:pt idx="3237">
                  <c:v>3.2360000000000002</c:v>
                </c:pt>
                <c:pt idx="3238">
                  <c:v>3.2370000000000001</c:v>
                </c:pt>
                <c:pt idx="3239">
                  <c:v>3.238</c:v>
                </c:pt>
                <c:pt idx="3240">
                  <c:v>3.2389999999999999</c:v>
                </c:pt>
                <c:pt idx="3241">
                  <c:v>3.24</c:v>
                </c:pt>
                <c:pt idx="3242">
                  <c:v>3.2410000000000001</c:v>
                </c:pt>
                <c:pt idx="3243">
                  <c:v>3.242</c:v>
                </c:pt>
                <c:pt idx="3244">
                  <c:v>3.2429999999999999</c:v>
                </c:pt>
                <c:pt idx="3245">
                  <c:v>3.2440000000000002</c:v>
                </c:pt>
                <c:pt idx="3246">
                  <c:v>3.2450000000000001</c:v>
                </c:pt>
                <c:pt idx="3247">
                  <c:v>3.246</c:v>
                </c:pt>
                <c:pt idx="3248">
                  <c:v>3.2469999999999999</c:v>
                </c:pt>
                <c:pt idx="3249">
                  <c:v>3.2480000000000002</c:v>
                </c:pt>
                <c:pt idx="3250">
                  <c:v>3.2490000000000001</c:v>
                </c:pt>
                <c:pt idx="3251">
                  <c:v>3.25</c:v>
                </c:pt>
                <c:pt idx="3252">
                  <c:v>3.2509999999999999</c:v>
                </c:pt>
                <c:pt idx="3253">
                  <c:v>3.2519999999999998</c:v>
                </c:pt>
                <c:pt idx="3254">
                  <c:v>3.2530000000000001</c:v>
                </c:pt>
                <c:pt idx="3255">
                  <c:v>3.254</c:v>
                </c:pt>
                <c:pt idx="3256">
                  <c:v>3.2549999999999999</c:v>
                </c:pt>
                <c:pt idx="3257">
                  <c:v>3.2559999999999998</c:v>
                </c:pt>
                <c:pt idx="3258">
                  <c:v>3.2570000000000001</c:v>
                </c:pt>
                <c:pt idx="3259">
                  <c:v>3.258</c:v>
                </c:pt>
                <c:pt idx="3260">
                  <c:v>3.2589999999999999</c:v>
                </c:pt>
                <c:pt idx="3261">
                  <c:v>3.26</c:v>
                </c:pt>
                <c:pt idx="3262">
                  <c:v>3.2610000000000001</c:v>
                </c:pt>
                <c:pt idx="3263">
                  <c:v>3.262</c:v>
                </c:pt>
                <c:pt idx="3264">
                  <c:v>3.2629999999999999</c:v>
                </c:pt>
                <c:pt idx="3265">
                  <c:v>3.2639999999999998</c:v>
                </c:pt>
                <c:pt idx="3266">
                  <c:v>3.2650000000000001</c:v>
                </c:pt>
                <c:pt idx="3267">
                  <c:v>3.266</c:v>
                </c:pt>
                <c:pt idx="3268">
                  <c:v>3.2669999999999999</c:v>
                </c:pt>
                <c:pt idx="3269">
                  <c:v>3.2679999999999998</c:v>
                </c:pt>
                <c:pt idx="3270">
                  <c:v>3.2690000000000001</c:v>
                </c:pt>
                <c:pt idx="3271">
                  <c:v>3.27</c:v>
                </c:pt>
                <c:pt idx="3272">
                  <c:v>3.2709999999999999</c:v>
                </c:pt>
                <c:pt idx="3273">
                  <c:v>3.2719999999999998</c:v>
                </c:pt>
                <c:pt idx="3274">
                  <c:v>3.2730000000000001</c:v>
                </c:pt>
                <c:pt idx="3275">
                  <c:v>3.274</c:v>
                </c:pt>
                <c:pt idx="3276">
                  <c:v>3.2749999999999999</c:v>
                </c:pt>
                <c:pt idx="3277">
                  <c:v>3.2759999999999998</c:v>
                </c:pt>
                <c:pt idx="3278">
                  <c:v>3.2770000000000001</c:v>
                </c:pt>
                <c:pt idx="3279">
                  <c:v>3.278</c:v>
                </c:pt>
                <c:pt idx="3280">
                  <c:v>3.2789999999999999</c:v>
                </c:pt>
                <c:pt idx="3281">
                  <c:v>3.28</c:v>
                </c:pt>
                <c:pt idx="3282">
                  <c:v>3.2810000000000001</c:v>
                </c:pt>
                <c:pt idx="3283">
                  <c:v>3.282</c:v>
                </c:pt>
                <c:pt idx="3284">
                  <c:v>3.2829999999999999</c:v>
                </c:pt>
                <c:pt idx="3285">
                  <c:v>3.2839999999999998</c:v>
                </c:pt>
                <c:pt idx="3286">
                  <c:v>3.2850000000000001</c:v>
                </c:pt>
                <c:pt idx="3287">
                  <c:v>3.286</c:v>
                </c:pt>
                <c:pt idx="3288">
                  <c:v>3.2869999999999999</c:v>
                </c:pt>
                <c:pt idx="3289">
                  <c:v>3.2879999999999998</c:v>
                </c:pt>
                <c:pt idx="3290">
                  <c:v>3.2890000000000001</c:v>
                </c:pt>
                <c:pt idx="3291">
                  <c:v>3.29</c:v>
                </c:pt>
                <c:pt idx="3292">
                  <c:v>3.2909999999999999</c:v>
                </c:pt>
                <c:pt idx="3293">
                  <c:v>3.2919999999999998</c:v>
                </c:pt>
                <c:pt idx="3294">
                  <c:v>3.2930000000000001</c:v>
                </c:pt>
                <c:pt idx="3295">
                  <c:v>3.294</c:v>
                </c:pt>
                <c:pt idx="3296">
                  <c:v>3.2949999999999999</c:v>
                </c:pt>
                <c:pt idx="3297">
                  <c:v>3.2959999999999998</c:v>
                </c:pt>
                <c:pt idx="3298">
                  <c:v>3.2970000000000002</c:v>
                </c:pt>
                <c:pt idx="3299">
                  <c:v>3.298</c:v>
                </c:pt>
                <c:pt idx="3300">
                  <c:v>3.2989999999999999</c:v>
                </c:pt>
                <c:pt idx="3301">
                  <c:v>3.3</c:v>
                </c:pt>
                <c:pt idx="3302">
                  <c:v>3.3010000000000002</c:v>
                </c:pt>
                <c:pt idx="3303">
                  <c:v>3.302</c:v>
                </c:pt>
                <c:pt idx="3304">
                  <c:v>3.3029999999999999</c:v>
                </c:pt>
                <c:pt idx="3305">
                  <c:v>3.3039999999999998</c:v>
                </c:pt>
                <c:pt idx="3306">
                  <c:v>3.3050000000000002</c:v>
                </c:pt>
                <c:pt idx="3307">
                  <c:v>3.306</c:v>
                </c:pt>
                <c:pt idx="3308">
                  <c:v>3.3069999999999999</c:v>
                </c:pt>
                <c:pt idx="3309">
                  <c:v>3.3079999999999998</c:v>
                </c:pt>
                <c:pt idx="3310">
                  <c:v>3.3090000000000002</c:v>
                </c:pt>
                <c:pt idx="3311">
                  <c:v>3.31</c:v>
                </c:pt>
                <c:pt idx="3312">
                  <c:v>3.3109999999999999</c:v>
                </c:pt>
                <c:pt idx="3313">
                  <c:v>3.3119999999999998</c:v>
                </c:pt>
                <c:pt idx="3314">
                  <c:v>3.3130000000000002</c:v>
                </c:pt>
                <c:pt idx="3315">
                  <c:v>3.3140000000000001</c:v>
                </c:pt>
                <c:pt idx="3316">
                  <c:v>3.3149999999999999</c:v>
                </c:pt>
                <c:pt idx="3317">
                  <c:v>3.3159999999999998</c:v>
                </c:pt>
                <c:pt idx="3318">
                  <c:v>3.3170000000000002</c:v>
                </c:pt>
                <c:pt idx="3319">
                  <c:v>3.3180000000000001</c:v>
                </c:pt>
                <c:pt idx="3320">
                  <c:v>3.319</c:v>
                </c:pt>
                <c:pt idx="3321">
                  <c:v>3.32</c:v>
                </c:pt>
                <c:pt idx="3322">
                  <c:v>3.3210000000000002</c:v>
                </c:pt>
                <c:pt idx="3323">
                  <c:v>3.3220000000000001</c:v>
                </c:pt>
                <c:pt idx="3324">
                  <c:v>3.323</c:v>
                </c:pt>
                <c:pt idx="3325">
                  <c:v>3.3239999999999998</c:v>
                </c:pt>
                <c:pt idx="3326">
                  <c:v>3.3250000000000002</c:v>
                </c:pt>
                <c:pt idx="3327">
                  <c:v>3.3260000000000001</c:v>
                </c:pt>
                <c:pt idx="3328">
                  <c:v>3.327</c:v>
                </c:pt>
                <c:pt idx="3329">
                  <c:v>3.3279999999999998</c:v>
                </c:pt>
                <c:pt idx="3330">
                  <c:v>3.3290000000000002</c:v>
                </c:pt>
                <c:pt idx="3331">
                  <c:v>3.33</c:v>
                </c:pt>
                <c:pt idx="3332">
                  <c:v>3.331</c:v>
                </c:pt>
                <c:pt idx="3333">
                  <c:v>3.3319999999999999</c:v>
                </c:pt>
                <c:pt idx="3334">
                  <c:v>3.3330000000000002</c:v>
                </c:pt>
                <c:pt idx="3335">
                  <c:v>3.3340000000000001</c:v>
                </c:pt>
                <c:pt idx="3336">
                  <c:v>3.335</c:v>
                </c:pt>
                <c:pt idx="3337">
                  <c:v>3.3359999999999999</c:v>
                </c:pt>
                <c:pt idx="3338">
                  <c:v>3.3370000000000002</c:v>
                </c:pt>
                <c:pt idx="3339">
                  <c:v>3.3380000000000001</c:v>
                </c:pt>
                <c:pt idx="3340">
                  <c:v>3.339</c:v>
                </c:pt>
                <c:pt idx="3341">
                  <c:v>3.34</c:v>
                </c:pt>
                <c:pt idx="3342">
                  <c:v>3.3410000000000002</c:v>
                </c:pt>
                <c:pt idx="3343">
                  <c:v>3.3420000000000001</c:v>
                </c:pt>
                <c:pt idx="3344">
                  <c:v>3.343</c:v>
                </c:pt>
                <c:pt idx="3345">
                  <c:v>3.3439999999999999</c:v>
                </c:pt>
                <c:pt idx="3346">
                  <c:v>3.3450000000000002</c:v>
                </c:pt>
                <c:pt idx="3347">
                  <c:v>3.3460000000000001</c:v>
                </c:pt>
                <c:pt idx="3348">
                  <c:v>3.347</c:v>
                </c:pt>
                <c:pt idx="3349">
                  <c:v>3.3479999999999999</c:v>
                </c:pt>
                <c:pt idx="3350">
                  <c:v>3.3490000000000002</c:v>
                </c:pt>
                <c:pt idx="3351">
                  <c:v>3.35</c:v>
                </c:pt>
                <c:pt idx="3352">
                  <c:v>3.351</c:v>
                </c:pt>
                <c:pt idx="3353">
                  <c:v>3.3519999999999999</c:v>
                </c:pt>
                <c:pt idx="3354">
                  <c:v>3.3530000000000002</c:v>
                </c:pt>
                <c:pt idx="3355">
                  <c:v>3.3540000000000001</c:v>
                </c:pt>
                <c:pt idx="3356">
                  <c:v>3.355</c:v>
                </c:pt>
                <c:pt idx="3357">
                  <c:v>3.3559999999999999</c:v>
                </c:pt>
                <c:pt idx="3358">
                  <c:v>3.3570000000000002</c:v>
                </c:pt>
                <c:pt idx="3359">
                  <c:v>3.3580000000000001</c:v>
                </c:pt>
                <c:pt idx="3360">
                  <c:v>3.359</c:v>
                </c:pt>
                <c:pt idx="3361">
                  <c:v>3.36</c:v>
                </c:pt>
                <c:pt idx="3362">
                  <c:v>3.3610000000000002</c:v>
                </c:pt>
                <c:pt idx="3363">
                  <c:v>3.3620000000000001</c:v>
                </c:pt>
                <c:pt idx="3364">
                  <c:v>3.363</c:v>
                </c:pt>
                <c:pt idx="3365">
                  <c:v>3.3639999999999999</c:v>
                </c:pt>
                <c:pt idx="3366">
                  <c:v>3.3650000000000002</c:v>
                </c:pt>
                <c:pt idx="3367">
                  <c:v>3.3660000000000001</c:v>
                </c:pt>
                <c:pt idx="3368">
                  <c:v>3.367</c:v>
                </c:pt>
                <c:pt idx="3369">
                  <c:v>3.3679999999999999</c:v>
                </c:pt>
                <c:pt idx="3370">
                  <c:v>3.3690000000000002</c:v>
                </c:pt>
                <c:pt idx="3371">
                  <c:v>3.37</c:v>
                </c:pt>
                <c:pt idx="3372">
                  <c:v>3.371</c:v>
                </c:pt>
                <c:pt idx="3373">
                  <c:v>3.3719999999999999</c:v>
                </c:pt>
                <c:pt idx="3374">
                  <c:v>3.3730000000000002</c:v>
                </c:pt>
                <c:pt idx="3375">
                  <c:v>3.3740000000000001</c:v>
                </c:pt>
                <c:pt idx="3376">
                  <c:v>3.375</c:v>
                </c:pt>
                <c:pt idx="3377">
                  <c:v>3.3759999999999999</c:v>
                </c:pt>
                <c:pt idx="3378">
                  <c:v>3.3769999999999998</c:v>
                </c:pt>
                <c:pt idx="3379">
                  <c:v>3.3780000000000001</c:v>
                </c:pt>
                <c:pt idx="3380">
                  <c:v>3.379</c:v>
                </c:pt>
                <c:pt idx="3381">
                  <c:v>3.38</c:v>
                </c:pt>
                <c:pt idx="3382">
                  <c:v>3.3809999999999998</c:v>
                </c:pt>
                <c:pt idx="3383">
                  <c:v>3.3820000000000001</c:v>
                </c:pt>
                <c:pt idx="3384">
                  <c:v>3.383</c:v>
                </c:pt>
                <c:pt idx="3385">
                  <c:v>3.3839999999999999</c:v>
                </c:pt>
                <c:pt idx="3386">
                  <c:v>3.3849999999999998</c:v>
                </c:pt>
                <c:pt idx="3387">
                  <c:v>3.3860000000000001</c:v>
                </c:pt>
                <c:pt idx="3388">
                  <c:v>3.387</c:v>
                </c:pt>
                <c:pt idx="3389">
                  <c:v>3.3879999999999999</c:v>
                </c:pt>
                <c:pt idx="3390">
                  <c:v>3.3889999999999998</c:v>
                </c:pt>
                <c:pt idx="3391">
                  <c:v>3.39</c:v>
                </c:pt>
                <c:pt idx="3392">
                  <c:v>3.391</c:v>
                </c:pt>
                <c:pt idx="3393">
                  <c:v>3.3919999999999999</c:v>
                </c:pt>
                <c:pt idx="3394">
                  <c:v>3.3929999999999998</c:v>
                </c:pt>
                <c:pt idx="3395">
                  <c:v>3.3940000000000001</c:v>
                </c:pt>
                <c:pt idx="3396">
                  <c:v>3.395</c:v>
                </c:pt>
                <c:pt idx="3397">
                  <c:v>3.3959999999999999</c:v>
                </c:pt>
                <c:pt idx="3398">
                  <c:v>3.3969999999999998</c:v>
                </c:pt>
                <c:pt idx="3399">
                  <c:v>3.3980000000000001</c:v>
                </c:pt>
                <c:pt idx="3400">
                  <c:v>3.399</c:v>
                </c:pt>
                <c:pt idx="3401">
                  <c:v>3.4</c:v>
                </c:pt>
                <c:pt idx="3402">
                  <c:v>3.4009999999999998</c:v>
                </c:pt>
                <c:pt idx="3403">
                  <c:v>3.4020000000000001</c:v>
                </c:pt>
                <c:pt idx="3404">
                  <c:v>3.403</c:v>
                </c:pt>
                <c:pt idx="3405">
                  <c:v>3.4039999999999999</c:v>
                </c:pt>
                <c:pt idx="3406">
                  <c:v>3.4049999999999998</c:v>
                </c:pt>
                <c:pt idx="3407">
                  <c:v>3.4060000000000001</c:v>
                </c:pt>
                <c:pt idx="3408">
                  <c:v>3.407</c:v>
                </c:pt>
                <c:pt idx="3409">
                  <c:v>3.4079999999999999</c:v>
                </c:pt>
                <c:pt idx="3410">
                  <c:v>3.4089999999999998</c:v>
                </c:pt>
                <c:pt idx="3411">
                  <c:v>3.41</c:v>
                </c:pt>
                <c:pt idx="3412">
                  <c:v>3.411</c:v>
                </c:pt>
                <c:pt idx="3413">
                  <c:v>3.4119999999999999</c:v>
                </c:pt>
                <c:pt idx="3414">
                  <c:v>3.4129999999999998</c:v>
                </c:pt>
                <c:pt idx="3415">
                  <c:v>3.4140000000000001</c:v>
                </c:pt>
                <c:pt idx="3416">
                  <c:v>3.415</c:v>
                </c:pt>
                <c:pt idx="3417">
                  <c:v>3.4159999999999999</c:v>
                </c:pt>
                <c:pt idx="3418">
                  <c:v>3.4169999999999998</c:v>
                </c:pt>
                <c:pt idx="3419">
                  <c:v>3.4180000000000001</c:v>
                </c:pt>
                <c:pt idx="3420">
                  <c:v>3.419</c:v>
                </c:pt>
                <c:pt idx="3421">
                  <c:v>3.42</c:v>
                </c:pt>
                <c:pt idx="3422">
                  <c:v>3.4209999999999998</c:v>
                </c:pt>
                <c:pt idx="3423">
                  <c:v>3.4220000000000002</c:v>
                </c:pt>
                <c:pt idx="3424">
                  <c:v>3.423</c:v>
                </c:pt>
                <c:pt idx="3425">
                  <c:v>3.4239999999999999</c:v>
                </c:pt>
                <c:pt idx="3426">
                  <c:v>3.4249999999999998</c:v>
                </c:pt>
                <c:pt idx="3427">
                  <c:v>3.4260000000000002</c:v>
                </c:pt>
                <c:pt idx="3428">
                  <c:v>3.427</c:v>
                </c:pt>
                <c:pt idx="3429">
                  <c:v>3.4279999999999999</c:v>
                </c:pt>
                <c:pt idx="3430">
                  <c:v>3.4289999999999998</c:v>
                </c:pt>
                <c:pt idx="3431">
                  <c:v>3.43</c:v>
                </c:pt>
                <c:pt idx="3432">
                  <c:v>3.431</c:v>
                </c:pt>
                <c:pt idx="3433">
                  <c:v>3.4319999999999999</c:v>
                </c:pt>
                <c:pt idx="3434">
                  <c:v>3.4329999999999998</c:v>
                </c:pt>
                <c:pt idx="3435">
                  <c:v>3.4340000000000002</c:v>
                </c:pt>
                <c:pt idx="3436">
                  <c:v>3.4350000000000001</c:v>
                </c:pt>
                <c:pt idx="3437">
                  <c:v>3.4359999999999999</c:v>
                </c:pt>
                <c:pt idx="3438">
                  <c:v>3.4369999999999998</c:v>
                </c:pt>
                <c:pt idx="3439">
                  <c:v>3.4380000000000002</c:v>
                </c:pt>
                <c:pt idx="3440">
                  <c:v>3.4390000000000001</c:v>
                </c:pt>
                <c:pt idx="3441">
                  <c:v>3.44</c:v>
                </c:pt>
                <c:pt idx="3442">
                  <c:v>3.4409999999999998</c:v>
                </c:pt>
                <c:pt idx="3443">
                  <c:v>3.4420000000000002</c:v>
                </c:pt>
                <c:pt idx="3444">
                  <c:v>3.4430000000000001</c:v>
                </c:pt>
                <c:pt idx="3445">
                  <c:v>3.444</c:v>
                </c:pt>
                <c:pt idx="3446">
                  <c:v>3.4449999999999998</c:v>
                </c:pt>
                <c:pt idx="3447">
                  <c:v>3.4460000000000002</c:v>
                </c:pt>
                <c:pt idx="3448">
                  <c:v>3.4470000000000001</c:v>
                </c:pt>
                <c:pt idx="3449">
                  <c:v>3.448</c:v>
                </c:pt>
                <c:pt idx="3450">
                  <c:v>3.4489999999999998</c:v>
                </c:pt>
                <c:pt idx="3451">
                  <c:v>3.45</c:v>
                </c:pt>
                <c:pt idx="3452">
                  <c:v>3.4510000000000001</c:v>
                </c:pt>
                <c:pt idx="3453">
                  <c:v>3.452</c:v>
                </c:pt>
                <c:pt idx="3454">
                  <c:v>3.4529999999999998</c:v>
                </c:pt>
                <c:pt idx="3455">
                  <c:v>3.4540000000000002</c:v>
                </c:pt>
                <c:pt idx="3456">
                  <c:v>3.4550000000000001</c:v>
                </c:pt>
                <c:pt idx="3457">
                  <c:v>3.456</c:v>
                </c:pt>
                <c:pt idx="3458">
                  <c:v>3.4569999999999999</c:v>
                </c:pt>
                <c:pt idx="3459">
                  <c:v>3.4580000000000002</c:v>
                </c:pt>
                <c:pt idx="3460">
                  <c:v>3.4590000000000001</c:v>
                </c:pt>
                <c:pt idx="3461">
                  <c:v>3.46</c:v>
                </c:pt>
                <c:pt idx="3462">
                  <c:v>3.4609999999999999</c:v>
                </c:pt>
                <c:pt idx="3463">
                  <c:v>3.4620000000000002</c:v>
                </c:pt>
                <c:pt idx="3464">
                  <c:v>3.4630000000000001</c:v>
                </c:pt>
                <c:pt idx="3465">
                  <c:v>3.464</c:v>
                </c:pt>
                <c:pt idx="3466">
                  <c:v>3.4649999999999999</c:v>
                </c:pt>
                <c:pt idx="3467">
                  <c:v>3.4660000000000002</c:v>
                </c:pt>
                <c:pt idx="3468">
                  <c:v>3.4670000000000001</c:v>
                </c:pt>
                <c:pt idx="3469">
                  <c:v>3.468</c:v>
                </c:pt>
                <c:pt idx="3470">
                  <c:v>3.4689999999999999</c:v>
                </c:pt>
                <c:pt idx="3471">
                  <c:v>3.47</c:v>
                </c:pt>
                <c:pt idx="3472">
                  <c:v>3.4710000000000001</c:v>
                </c:pt>
                <c:pt idx="3473">
                  <c:v>3.472</c:v>
                </c:pt>
                <c:pt idx="3474">
                  <c:v>3.4729999999999999</c:v>
                </c:pt>
                <c:pt idx="3475">
                  <c:v>3.4740000000000002</c:v>
                </c:pt>
                <c:pt idx="3476">
                  <c:v>3.4750000000000001</c:v>
                </c:pt>
                <c:pt idx="3477">
                  <c:v>3.476</c:v>
                </c:pt>
                <c:pt idx="3478">
                  <c:v>3.4769999999999999</c:v>
                </c:pt>
                <c:pt idx="3479">
                  <c:v>3.4780000000000002</c:v>
                </c:pt>
                <c:pt idx="3480">
                  <c:v>3.4790000000000001</c:v>
                </c:pt>
                <c:pt idx="3481">
                  <c:v>3.48</c:v>
                </c:pt>
                <c:pt idx="3482">
                  <c:v>3.4809999999999999</c:v>
                </c:pt>
                <c:pt idx="3483">
                  <c:v>3.4820000000000002</c:v>
                </c:pt>
                <c:pt idx="3484">
                  <c:v>3.4830000000000001</c:v>
                </c:pt>
                <c:pt idx="3485">
                  <c:v>3.484</c:v>
                </c:pt>
                <c:pt idx="3486">
                  <c:v>3.4849999999999999</c:v>
                </c:pt>
                <c:pt idx="3487">
                  <c:v>3.4860000000000002</c:v>
                </c:pt>
                <c:pt idx="3488">
                  <c:v>3.4870000000000001</c:v>
                </c:pt>
                <c:pt idx="3489">
                  <c:v>3.488</c:v>
                </c:pt>
                <c:pt idx="3490">
                  <c:v>3.4889999999999999</c:v>
                </c:pt>
                <c:pt idx="3491">
                  <c:v>3.49</c:v>
                </c:pt>
                <c:pt idx="3492">
                  <c:v>3.4910000000000001</c:v>
                </c:pt>
                <c:pt idx="3493">
                  <c:v>3.492</c:v>
                </c:pt>
                <c:pt idx="3494">
                  <c:v>3.4929999999999999</c:v>
                </c:pt>
                <c:pt idx="3495">
                  <c:v>3.4940000000000002</c:v>
                </c:pt>
                <c:pt idx="3496">
                  <c:v>3.4950000000000001</c:v>
                </c:pt>
                <c:pt idx="3497">
                  <c:v>3.496</c:v>
                </c:pt>
                <c:pt idx="3498">
                  <c:v>3.4969999999999999</c:v>
                </c:pt>
                <c:pt idx="3499">
                  <c:v>3.4980000000000002</c:v>
                </c:pt>
                <c:pt idx="3500">
                  <c:v>3.4990000000000001</c:v>
                </c:pt>
                <c:pt idx="3501">
                  <c:v>3.5</c:v>
                </c:pt>
                <c:pt idx="3502">
                  <c:v>3.5009999999999999</c:v>
                </c:pt>
                <c:pt idx="3503">
                  <c:v>3.5019999999999998</c:v>
                </c:pt>
                <c:pt idx="3504">
                  <c:v>3.5030000000000001</c:v>
                </c:pt>
                <c:pt idx="3505">
                  <c:v>3.504</c:v>
                </c:pt>
                <c:pt idx="3506">
                  <c:v>3.5049999999999999</c:v>
                </c:pt>
                <c:pt idx="3507">
                  <c:v>3.5059999999999998</c:v>
                </c:pt>
                <c:pt idx="3508">
                  <c:v>3.5070000000000001</c:v>
                </c:pt>
                <c:pt idx="3509">
                  <c:v>3.508</c:v>
                </c:pt>
                <c:pt idx="3510">
                  <c:v>3.5089999999999999</c:v>
                </c:pt>
                <c:pt idx="3511">
                  <c:v>3.51</c:v>
                </c:pt>
                <c:pt idx="3512">
                  <c:v>3.5110000000000001</c:v>
                </c:pt>
                <c:pt idx="3513">
                  <c:v>3.512</c:v>
                </c:pt>
                <c:pt idx="3514">
                  <c:v>3.5129999999999999</c:v>
                </c:pt>
                <c:pt idx="3515">
                  <c:v>3.5139999999999998</c:v>
                </c:pt>
                <c:pt idx="3516">
                  <c:v>3.5150000000000001</c:v>
                </c:pt>
                <c:pt idx="3517">
                  <c:v>3.516</c:v>
                </c:pt>
                <c:pt idx="3518">
                  <c:v>3.5169999999999999</c:v>
                </c:pt>
                <c:pt idx="3519">
                  <c:v>3.5179999999999998</c:v>
                </c:pt>
                <c:pt idx="3520">
                  <c:v>3.5190000000000001</c:v>
                </c:pt>
                <c:pt idx="3521">
                  <c:v>3.52</c:v>
                </c:pt>
                <c:pt idx="3522">
                  <c:v>3.5209999999999999</c:v>
                </c:pt>
                <c:pt idx="3523">
                  <c:v>3.5219999999999998</c:v>
                </c:pt>
                <c:pt idx="3524">
                  <c:v>3.5230000000000001</c:v>
                </c:pt>
                <c:pt idx="3525">
                  <c:v>3.524</c:v>
                </c:pt>
                <c:pt idx="3526">
                  <c:v>3.5249999999999999</c:v>
                </c:pt>
                <c:pt idx="3527">
                  <c:v>3.5259999999999998</c:v>
                </c:pt>
                <c:pt idx="3528">
                  <c:v>3.5270000000000001</c:v>
                </c:pt>
                <c:pt idx="3529">
                  <c:v>3.528</c:v>
                </c:pt>
                <c:pt idx="3530">
                  <c:v>3.5289999999999999</c:v>
                </c:pt>
                <c:pt idx="3531">
                  <c:v>3.53</c:v>
                </c:pt>
                <c:pt idx="3532">
                  <c:v>3.5310000000000001</c:v>
                </c:pt>
                <c:pt idx="3533">
                  <c:v>3.532</c:v>
                </c:pt>
                <c:pt idx="3534">
                  <c:v>3.5329999999999999</c:v>
                </c:pt>
                <c:pt idx="3535">
                  <c:v>3.5339999999999998</c:v>
                </c:pt>
                <c:pt idx="3536">
                  <c:v>3.5350000000000001</c:v>
                </c:pt>
                <c:pt idx="3537">
                  <c:v>3.536</c:v>
                </c:pt>
                <c:pt idx="3538">
                  <c:v>3.5369999999999999</c:v>
                </c:pt>
                <c:pt idx="3539">
                  <c:v>3.5379999999999998</c:v>
                </c:pt>
                <c:pt idx="3540">
                  <c:v>3.5390000000000001</c:v>
                </c:pt>
                <c:pt idx="3541">
                  <c:v>3.54</c:v>
                </c:pt>
                <c:pt idx="3542">
                  <c:v>3.5409999999999999</c:v>
                </c:pt>
                <c:pt idx="3543">
                  <c:v>3.5419999999999998</c:v>
                </c:pt>
                <c:pt idx="3544">
                  <c:v>3.5430000000000001</c:v>
                </c:pt>
                <c:pt idx="3545">
                  <c:v>3.544</c:v>
                </c:pt>
                <c:pt idx="3546">
                  <c:v>3.5449999999999999</c:v>
                </c:pt>
                <c:pt idx="3547">
                  <c:v>3.5459999999999998</c:v>
                </c:pt>
                <c:pt idx="3548">
                  <c:v>3.5470000000000002</c:v>
                </c:pt>
                <c:pt idx="3549">
                  <c:v>3.548</c:v>
                </c:pt>
                <c:pt idx="3550">
                  <c:v>3.5489999999999999</c:v>
                </c:pt>
                <c:pt idx="3551">
                  <c:v>3.55</c:v>
                </c:pt>
                <c:pt idx="3552">
                  <c:v>3.5510000000000002</c:v>
                </c:pt>
                <c:pt idx="3553">
                  <c:v>3.552</c:v>
                </c:pt>
                <c:pt idx="3554">
                  <c:v>3.5529999999999999</c:v>
                </c:pt>
                <c:pt idx="3555">
                  <c:v>3.5539999999999998</c:v>
                </c:pt>
                <c:pt idx="3556">
                  <c:v>3.5550000000000002</c:v>
                </c:pt>
                <c:pt idx="3557">
                  <c:v>3.556</c:v>
                </c:pt>
                <c:pt idx="3558">
                  <c:v>3.5569999999999999</c:v>
                </c:pt>
                <c:pt idx="3559">
                  <c:v>3.5579999999999998</c:v>
                </c:pt>
                <c:pt idx="3560">
                  <c:v>3.5590000000000002</c:v>
                </c:pt>
                <c:pt idx="3561">
                  <c:v>3.56</c:v>
                </c:pt>
                <c:pt idx="3562">
                  <c:v>3.5609999999999999</c:v>
                </c:pt>
                <c:pt idx="3563">
                  <c:v>3.5619999999999998</c:v>
                </c:pt>
                <c:pt idx="3564">
                  <c:v>3.5630000000000002</c:v>
                </c:pt>
                <c:pt idx="3565">
                  <c:v>3.5640000000000001</c:v>
                </c:pt>
                <c:pt idx="3566">
                  <c:v>3.5649999999999999</c:v>
                </c:pt>
                <c:pt idx="3567">
                  <c:v>3.5659999999999998</c:v>
                </c:pt>
                <c:pt idx="3568">
                  <c:v>3.5670000000000002</c:v>
                </c:pt>
                <c:pt idx="3569">
                  <c:v>3.5680000000000001</c:v>
                </c:pt>
                <c:pt idx="3570">
                  <c:v>3.569</c:v>
                </c:pt>
                <c:pt idx="3571">
                  <c:v>3.57</c:v>
                </c:pt>
                <c:pt idx="3572">
                  <c:v>3.5710000000000002</c:v>
                </c:pt>
                <c:pt idx="3573">
                  <c:v>3.5720000000000001</c:v>
                </c:pt>
                <c:pt idx="3574">
                  <c:v>3.573</c:v>
                </c:pt>
                <c:pt idx="3575">
                  <c:v>3.5739999999999998</c:v>
                </c:pt>
                <c:pt idx="3576">
                  <c:v>3.5750000000000002</c:v>
                </c:pt>
                <c:pt idx="3577">
                  <c:v>3.5760000000000001</c:v>
                </c:pt>
                <c:pt idx="3578">
                  <c:v>3.577</c:v>
                </c:pt>
                <c:pt idx="3579">
                  <c:v>3.5779999999999998</c:v>
                </c:pt>
                <c:pt idx="3580">
                  <c:v>3.5790000000000002</c:v>
                </c:pt>
                <c:pt idx="3581">
                  <c:v>3.58</c:v>
                </c:pt>
                <c:pt idx="3582">
                  <c:v>3.581</c:v>
                </c:pt>
                <c:pt idx="3583">
                  <c:v>3.5819999999999999</c:v>
                </c:pt>
                <c:pt idx="3584">
                  <c:v>3.5830000000000002</c:v>
                </c:pt>
                <c:pt idx="3585">
                  <c:v>3.5840000000000001</c:v>
                </c:pt>
                <c:pt idx="3586">
                  <c:v>3.585</c:v>
                </c:pt>
                <c:pt idx="3587">
                  <c:v>3.5859999999999999</c:v>
                </c:pt>
                <c:pt idx="3588">
                  <c:v>3.5870000000000002</c:v>
                </c:pt>
                <c:pt idx="3589">
                  <c:v>3.5880000000000001</c:v>
                </c:pt>
                <c:pt idx="3590">
                  <c:v>3.589</c:v>
                </c:pt>
                <c:pt idx="3591">
                  <c:v>3.59</c:v>
                </c:pt>
                <c:pt idx="3592">
                  <c:v>3.5910000000000002</c:v>
                </c:pt>
                <c:pt idx="3593">
                  <c:v>3.5920000000000001</c:v>
                </c:pt>
                <c:pt idx="3594">
                  <c:v>3.593</c:v>
                </c:pt>
                <c:pt idx="3595">
                  <c:v>3.5939999999999999</c:v>
                </c:pt>
                <c:pt idx="3596">
                  <c:v>3.5950000000000002</c:v>
                </c:pt>
                <c:pt idx="3597">
                  <c:v>3.5960000000000001</c:v>
                </c:pt>
                <c:pt idx="3598">
                  <c:v>3.597</c:v>
                </c:pt>
                <c:pt idx="3599">
                  <c:v>3.5979999999999999</c:v>
                </c:pt>
                <c:pt idx="3600">
                  <c:v>3.5990000000000002</c:v>
                </c:pt>
                <c:pt idx="3601">
                  <c:v>3.6</c:v>
                </c:pt>
                <c:pt idx="3602">
                  <c:v>3.601</c:v>
                </c:pt>
                <c:pt idx="3603">
                  <c:v>3.6019999999999999</c:v>
                </c:pt>
                <c:pt idx="3604">
                  <c:v>3.6030000000000002</c:v>
                </c:pt>
                <c:pt idx="3605">
                  <c:v>3.6040000000000001</c:v>
                </c:pt>
                <c:pt idx="3606">
                  <c:v>3.605</c:v>
                </c:pt>
                <c:pt idx="3607">
                  <c:v>3.6059999999999999</c:v>
                </c:pt>
                <c:pt idx="3608">
                  <c:v>3.6070000000000002</c:v>
                </c:pt>
                <c:pt idx="3609">
                  <c:v>3.6080000000000001</c:v>
                </c:pt>
                <c:pt idx="3610">
                  <c:v>3.609</c:v>
                </c:pt>
                <c:pt idx="3611">
                  <c:v>3.61</c:v>
                </c:pt>
                <c:pt idx="3612">
                  <c:v>3.6110000000000002</c:v>
                </c:pt>
                <c:pt idx="3613">
                  <c:v>3.6120000000000001</c:v>
                </c:pt>
                <c:pt idx="3614">
                  <c:v>3.613</c:v>
                </c:pt>
                <c:pt idx="3615">
                  <c:v>3.6139999999999999</c:v>
                </c:pt>
                <c:pt idx="3616">
                  <c:v>3.6150000000000002</c:v>
                </c:pt>
                <c:pt idx="3617">
                  <c:v>3.6160000000000001</c:v>
                </c:pt>
                <c:pt idx="3618">
                  <c:v>3.617</c:v>
                </c:pt>
                <c:pt idx="3619">
                  <c:v>3.6179999999999999</c:v>
                </c:pt>
                <c:pt idx="3620">
                  <c:v>3.6190000000000002</c:v>
                </c:pt>
                <c:pt idx="3621">
                  <c:v>3.62</c:v>
                </c:pt>
                <c:pt idx="3622">
                  <c:v>3.621</c:v>
                </c:pt>
                <c:pt idx="3623">
                  <c:v>3.6219999999999999</c:v>
                </c:pt>
                <c:pt idx="3624">
                  <c:v>3.6230000000000002</c:v>
                </c:pt>
                <c:pt idx="3625">
                  <c:v>3.6240000000000001</c:v>
                </c:pt>
                <c:pt idx="3626">
                  <c:v>3.625</c:v>
                </c:pt>
                <c:pt idx="3627">
                  <c:v>3.6259999999999999</c:v>
                </c:pt>
                <c:pt idx="3628">
                  <c:v>3.6269999999999998</c:v>
                </c:pt>
                <c:pt idx="3629">
                  <c:v>3.6280000000000001</c:v>
                </c:pt>
                <c:pt idx="3630">
                  <c:v>3.629</c:v>
                </c:pt>
                <c:pt idx="3631">
                  <c:v>3.63</c:v>
                </c:pt>
                <c:pt idx="3632">
                  <c:v>3.6309999999999998</c:v>
                </c:pt>
                <c:pt idx="3633">
                  <c:v>3.6320000000000001</c:v>
                </c:pt>
                <c:pt idx="3634">
                  <c:v>3.633</c:v>
                </c:pt>
                <c:pt idx="3635">
                  <c:v>3.6339999999999999</c:v>
                </c:pt>
                <c:pt idx="3636">
                  <c:v>3.6349999999999998</c:v>
                </c:pt>
                <c:pt idx="3637">
                  <c:v>3.6360000000000001</c:v>
                </c:pt>
                <c:pt idx="3638">
                  <c:v>3.637</c:v>
                </c:pt>
                <c:pt idx="3639">
                  <c:v>3.6379999999999999</c:v>
                </c:pt>
                <c:pt idx="3640">
                  <c:v>3.6389999999999998</c:v>
                </c:pt>
                <c:pt idx="3641">
                  <c:v>3.64</c:v>
                </c:pt>
                <c:pt idx="3642">
                  <c:v>3.641</c:v>
                </c:pt>
                <c:pt idx="3643">
                  <c:v>3.6419999999999999</c:v>
                </c:pt>
                <c:pt idx="3644">
                  <c:v>3.6429999999999998</c:v>
                </c:pt>
                <c:pt idx="3645">
                  <c:v>3.6440000000000001</c:v>
                </c:pt>
                <c:pt idx="3646">
                  <c:v>3.645</c:v>
                </c:pt>
                <c:pt idx="3647">
                  <c:v>3.6459999999999999</c:v>
                </c:pt>
                <c:pt idx="3648">
                  <c:v>3.6469999999999998</c:v>
                </c:pt>
                <c:pt idx="3649">
                  <c:v>3.6480000000000001</c:v>
                </c:pt>
                <c:pt idx="3650">
                  <c:v>3.649</c:v>
                </c:pt>
                <c:pt idx="3651">
                  <c:v>3.65</c:v>
                </c:pt>
                <c:pt idx="3652">
                  <c:v>3.6509999999999998</c:v>
                </c:pt>
                <c:pt idx="3653">
                  <c:v>3.6520000000000001</c:v>
                </c:pt>
                <c:pt idx="3654">
                  <c:v>3.653</c:v>
                </c:pt>
                <c:pt idx="3655">
                  <c:v>3.6539999999999999</c:v>
                </c:pt>
                <c:pt idx="3656">
                  <c:v>3.6549999999999998</c:v>
                </c:pt>
                <c:pt idx="3657">
                  <c:v>3.6560000000000001</c:v>
                </c:pt>
                <c:pt idx="3658">
                  <c:v>3.657</c:v>
                </c:pt>
                <c:pt idx="3659">
                  <c:v>3.6579999999999999</c:v>
                </c:pt>
                <c:pt idx="3660">
                  <c:v>3.6589999999999998</c:v>
                </c:pt>
                <c:pt idx="3661">
                  <c:v>3.66</c:v>
                </c:pt>
                <c:pt idx="3662">
                  <c:v>3.661</c:v>
                </c:pt>
                <c:pt idx="3663">
                  <c:v>3.6619999999999999</c:v>
                </c:pt>
                <c:pt idx="3664">
                  <c:v>3.6629999999999998</c:v>
                </c:pt>
                <c:pt idx="3665">
                  <c:v>3.6640000000000001</c:v>
                </c:pt>
                <c:pt idx="3666">
                  <c:v>3.665</c:v>
                </c:pt>
                <c:pt idx="3667">
                  <c:v>3.6659999999999999</c:v>
                </c:pt>
                <c:pt idx="3668">
                  <c:v>3.6669999999999998</c:v>
                </c:pt>
                <c:pt idx="3669">
                  <c:v>3.6680000000000001</c:v>
                </c:pt>
                <c:pt idx="3670">
                  <c:v>3.669</c:v>
                </c:pt>
                <c:pt idx="3671">
                  <c:v>3.67</c:v>
                </c:pt>
                <c:pt idx="3672">
                  <c:v>3.6709999999999998</c:v>
                </c:pt>
                <c:pt idx="3673">
                  <c:v>3.6720000000000002</c:v>
                </c:pt>
                <c:pt idx="3674">
                  <c:v>3.673</c:v>
                </c:pt>
                <c:pt idx="3675">
                  <c:v>3.6739999999999999</c:v>
                </c:pt>
                <c:pt idx="3676">
                  <c:v>3.6749999999999998</c:v>
                </c:pt>
                <c:pt idx="3677">
                  <c:v>3.6760000000000002</c:v>
                </c:pt>
                <c:pt idx="3678">
                  <c:v>3.677</c:v>
                </c:pt>
                <c:pt idx="3679">
                  <c:v>3.6779999999999999</c:v>
                </c:pt>
                <c:pt idx="3680">
                  <c:v>3.6789999999999998</c:v>
                </c:pt>
                <c:pt idx="3681">
                  <c:v>3.68</c:v>
                </c:pt>
                <c:pt idx="3682">
                  <c:v>3.681</c:v>
                </c:pt>
                <c:pt idx="3683">
                  <c:v>3.6819999999999999</c:v>
                </c:pt>
                <c:pt idx="3684">
                  <c:v>3.6829999999999998</c:v>
                </c:pt>
                <c:pt idx="3685">
                  <c:v>3.6840000000000002</c:v>
                </c:pt>
                <c:pt idx="3686">
                  <c:v>3.6850000000000001</c:v>
                </c:pt>
                <c:pt idx="3687">
                  <c:v>3.6859999999999999</c:v>
                </c:pt>
                <c:pt idx="3688">
                  <c:v>3.6869999999999998</c:v>
                </c:pt>
                <c:pt idx="3689">
                  <c:v>3.6880000000000002</c:v>
                </c:pt>
                <c:pt idx="3690">
                  <c:v>3.6890000000000001</c:v>
                </c:pt>
                <c:pt idx="3691">
                  <c:v>3.69</c:v>
                </c:pt>
                <c:pt idx="3692">
                  <c:v>3.6909999999999998</c:v>
                </c:pt>
                <c:pt idx="3693">
                  <c:v>3.6920000000000002</c:v>
                </c:pt>
                <c:pt idx="3694">
                  <c:v>3.6930000000000001</c:v>
                </c:pt>
                <c:pt idx="3695">
                  <c:v>3.694</c:v>
                </c:pt>
                <c:pt idx="3696">
                  <c:v>3.6949999999999998</c:v>
                </c:pt>
                <c:pt idx="3697">
                  <c:v>3.6960000000000002</c:v>
                </c:pt>
                <c:pt idx="3698">
                  <c:v>3.6970000000000001</c:v>
                </c:pt>
                <c:pt idx="3699">
                  <c:v>3.698</c:v>
                </c:pt>
                <c:pt idx="3700">
                  <c:v>3.6989999999999998</c:v>
                </c:pt>
                <c:pt idx="3701">
                  <c:v>3.7</c:v>
                </c:pt>
                <c:pt idx="3702">
                  <c:v>3.7010000000000001</c:v>
                </c:pt>
                <c:pt idx="3703">
                  <c:v>3.702</c:v>
                </c:pt>
                <c:pt idx="3704">
                  <c:v>3.7029999999999998</c:v>
                </c:pt>
                <c:pt idx="3705">
                  <c:v>3.7040000000000002</c:v>
                </c:pt>
                <c:pt idx="3706">
                  <c:v>3.7050000000000001</c:v>
                </c:pt>
                <c:pt idx="3707">
                  <c:v>3.706</c:v>
                </c:pt>
                <c:pt idx="3708">
                  <c:v>3.7069999999999999</c:v>
                </c:pt>
                <c:pt idx="3709">
                  <c:v>3.7080000000000002</c:v>
                </c:pt>
                <c:pt idx="3710">
                  <c:v>3.7090000000000001</c:v>
                </c:pt>
                <c:pt idx="3711">
                  <c:v>3.71</c:v>
                </c:pt>
                <c:pt idx="3712">
                  <c:v>3.7109999999999999</c:v>
                </c:pt>
                <c:pt idx="3713">
                  <c:v>3.7120000000000002</c:v>
                </c:pt>
                <c:pt idx="3714">
                  <c:v>3.7130000000000001</c:v>
                </c:pt>
                <c:pt idx="3715">
                  <c:v>3.714</c:v>
                </c:pt>
                <c:pt idx="3716">
                  <c:v>3.7149999999999999</c:v>
                </c:pt>
                <c:pt idx="3717">
                  <c:v>3.7160000000000002</c:v>
                </c:pt>
                <c:pt idx="3718">
                  <c:v>3.7170000000000001</c:v>
                </c:pt>
                <c:pt idx="3719">
                  <c:v>3.718</c:v>
                </c:pt>
                <c:pt idx="3720">
                  <c:v>3.7189999999999999</c:v>
                </c:pt>
                <c:pt idx="3721">
                  <c:v>3.72</c:v>
                </c:pt>
                <c:pt idx="3722">
                  <c:v>3.7210000000000001</c:v>
                </c:pt>
                <c:pt idx="3723">
                  <c:v>3.722</c:v>
                </c:pt>
                <c:pt idx="3724">
                  <c:v>3.7229999999999999</c:v>
                </c:pt>
                <c:pt idx="3725">
                  <c:v>3.7240000000000002</c:v>
                </c:pt>
                <c:pt idx="3726">
                  <c:v>3.7250000000000001</c:v>
                </c:pt>
                <c:pt idx="3727">
                  <c:v>3.726</c:v>
                </c:pt>
                <c:pt idx="3728">
                  <c:v>3.7269999999999999</c:v>
                </c:pt>
                <c:pt idx="3729">
                  <c:v>3.7280000000000002</c:v>
                </c:pt>
                <c:pt idx="3730">
                  <c:v>3.7290000000000001</c:v>
                </c:pt>
                <c:pt idx="3731">
                  <c:v>3.73</c:v>
                </c:pt>
                <c:pt idx="3732">
                  <c:v>3.7309999999999999</c:v>
                </c:pt>
                <c:pt idx="3733">
                  <c:v>3.7320000000000002</c:v>
                </c:pt>
                <c:pt idx="3734">
                  <c:v>3.7330000000000001</c:v>
                </c:pt>
                <c:pt idx="3735">
                  <c:v>3.734</c:v>
                </c:pt>
                <c:pt idx="3736">
                  <c:v>3.7349999999999999</c:v>
                </c:pt>
                <c:pt idx="3737">
                  <c:v>3.7360000000000002</c:v>
                </c:pt>
                <c:pt idx="3738">
                  <c:v>3.7370000000000001</c:v>
                </c:pt>
                <c:pt idx="3739">
                  <c:v>3.738</c:v>
                </c:pt>
                <c:pt idx="3740">
                  <c:v>3.7389999999999999</c:v>
                </c:pt>
                <c:pt idx="3741">
                  <c:v>3.74</c:v>
                </c:pt>
                <c:pt idx="3742">
                  <c:v>3.7410000000000001</c:v>
                </c:pt>
                <c:pt idx="3743">
                  <c:v>3.742</c:v>
                </c:pt>
                <c:pt idx="3744">
                  <c:v>3.7429999999999999</c:v>
                </c:pt>
                <c:pt idx="3745">
                  <c:v>3.7440000000000002</c:v>
                </c:pt>
                <c:pt idx="3746">
                  <c:v>3.7450000000000001</c:v>
                </c:pt>
                <c:pt idx="3747">
                  <c:v>3.746</c:v>
                </c:pt>
                <c:pt idx="3748">
                  <c:v>3.7469999999999999</c:v>
                </c:pt>
                <c:pt idx="3749">
                  <c:v>3.7480000000000002</c:v>
                </c:pt>
                <c:pt idx="3750">
                  <c:v>3.7490000000000001</c:v>
                </c:pt>
                <c:pt idx="3751">
                  <c:v>3.75</c:v>
                </c:pt>
                <c:pt idx="3752">
                  <c:v>3.7509999999999999</c:v>
                </c:pt>
                <c:pt idx="3753">
                  <c:v>3.7519999999999998</c:v>
                </c:pt>
                <c:pt idx="3754">
                  <c:v>3.7530000000000001</c:v>
                </c:pt>
                <c:pt idx="3755">
                  <c:v>3.754</c:v>
                </c:pt>
                <c:pt idx="3756">
                  <c:v>3.7549999999999999</c:v>
                </c:pt>
                <c:pt idx="3757">
                  <c:v>3.7559999999999998</c:v>
                </c:pt>
                <c:pt idx="3758">
                  <c:v>3.7570000000000001</c:v>
                </c:pt>
                <c:pt idx="3759">
                  <c:v>3.758</c:v>
                </c:pt>
                <c:pt idx="3760">
                  <c:v>3.7589999999999999</c:v>
                </c:pt>
                <c:pt idx="3761">
                  <c:v>3.76</c:v>
                </c:pt>
                <c:pt idx="3762">
                  <c:v>3.7610000000000001</c:v>
                </c:pt>
                <c:pt idx="3763">
                  <c:v>3.762</c:v>
                </c:pt>
                <c:pt idx="3764">
                  <c:v>3.7629999999999999</c:v>
                </c:pt>
                <c:pt idx="3765">
                  <c:v>3.7639999999999998</c:v>
                </c:pt>
                <c:pt idx="3766">
                  <c:v>3.7650000000000001</c:v>
                </c:pt>
                <c:pt idx="3767">
                  <c:v>3.766</c:v>
                </c:pt>
                <c:pt idx="3768">
                  <c:v>3.7669999999999999</c:v>
                </c:pt>
                <c:pt idx="3769">
                  <c:v>3.7679999999999998</c:v>
                </c:pt>
                <c:pt idx="3770">
                  <c:v>3.7690000000000001</c:v>
                </c:pt>
                <c:pt idx="3771">
                  <c:v>3.77</c:v>
                </c:pt>
                <c:pt idx="3772">
                  <c:v>3.7709999999999999</c:v>
                </c:pt>
                <c:pt idx="3773">
                  <c:v>3.7719999999999998</c:v>
                </c:pt>
                <c:pt idx="3774">
                  <c:v>3.7730000000000001</c:v>
                </c:pt>
                <c:pt idx="3775">
                  <c:v>3.774</c:v>
                </c:pt>
                <c:pt idx="3776">
                  <c:v>3.7749999999999999</c:v>
                </c:pt>
                <c:pt idx="3777">
                  <c:v>3.7759999999999998</c:v>
                </c:pt>
                <c:pt idx="3778">
                  <c:v>3.7770000000000001</c:v>
                </c:pt>
                <c:pt idx="3779">
                  <c:v>3.778</c:v>
                </c:pt>
                <c:pt idx="3780">
                  <c:v>3.7789999999999999</c:v>
                </c:pt>
                <c:pt idx="3781">
                  <c:v>3.78</c:v>
                </c:pt>
                <c:pt idx="3782">
                  <c:v>3.7810000000000001</c:v>
                </c:pt>
                <c:pt idx="3783">
                  <c:v>3.782</c:v>
                </c:pt>
                <c:pt idx="3784">
                  <c:v>3.7829999999999999</c:v>
                </c:pt>
                <c:pt idx="3785">
                  <c:v>3.7839999999999998</c:v>
                </c:pt>
                <c:pt idx="3786">
                  <c:v>3.7850000000000001</c:v>
                </c:pt>
                <c:pt idx="3787">
                  <c:v>3.786</c:v>
                </c:pt>
                <c:pt idx="3788">
                  <c:v>3.7869999999999999</c:v>
                </c:pt>
                <c:pt idx="3789">
                  <c:v>3.7879999999999998</c:v>
                </c:pt>
                <c:pt idx="3790">
                  <c:v>3.7890000000000001</c:v>
                </c:pt>
                <c:pt idx="3791">
                  <c:v>3.79</c:v>
                </c:pt>
                <c:pt idx="3792">
                  <c:v>3.7909999999999999</c:v>
                </c:pt>
                <c:pt idx="3793">
                  <c:v>3.7919999999999998</c:v>
                </c:pt>
                <c:pt idx="3794">
                  <c:v>3.7930000000000001</c:v>
                </c:pt>
                <c:pt idx="3795">
                  <c:v>3.794</c:v>
                </c:pt>
                <c:pt idx="3796">
                  <c:v>3.7949999999999999</c:v>
                </c:pt>
                <c:pt idx="3797">
                  <c:v>3.7959999999999998</c:v>
                </c:pt>
                <c:pt idx="3798">
                  <c:v>3.7970000000000002</c:v>
                </c:pt>
                <c:pt idx="3799">
                  <c:v>3.798</c:v>
                </c:pt>
                <c:pt idx="3800">
                  <c:v>3.7989999999999999</c:v>
                </c:pt>
                <c:pt idx="3801">
                  <c:v>3.8</c:v>
                </c:pt>
                <c:pt idx="3802">
                  <c:v>3.8010000000000002</c:v>
                </c:pt>
                <c:pt idx="3803">
                  <c:v>3.802</c:v>
                </c:pt>
                <c:pt idx="3804">
                  <c:v>3.8029999999999999</c:v>
                </c:pt>
                <c:pt idx="3805">
                  <c:v>3.8039999999999998</c:v>
                </c:pt>
                <c:pt idx="3806">
                  <c:v>3.8050000000000002</c:v>
                </c:pt>
                <c:pt idx="3807">
                  <c:v>3.806</c:v>
                </c:pt>
                <c:pt idx="3808">
                  <c:v>3.8069999999999999</c:v>
                </c:pt>
                <c:pt idx="3809">
                  <c:v>3.8079999999999998</c:v>
                </c:pt>
                <c:pt idx="3810">
                  <c:v>3.8090000000000002</c:v>
                </c:pt>
                <c:pt idx="3811">
                  <c:v>3.81</c:v>
                </c:pt>
                <c:pt idx="3812">
                  <c:v>3.8109999999999999</c:v>
                </c:pt>
                <c:pt idx="3813">
                  <c:v>3.8119999999999998</c:v>
                </c:pt>
                <c:pt idx="3814">
                  <c:v>3.8130000000000002</c:v>
                </c:pt>
                <c:pt idx="3815">
                  <c:v>3.8140000000000001</c:v>
                </c:pt>
                <c:pt idx="3816">
                  <c:v>3.8149999999999999</c:v>
                </c:pt>
                <c:pt idx="3817">
                  <c:v>3.8159999999999998</c:v>
                </c:pt>
                <c:pt idx="3818">
                  <c:v>3.8170000000000002</c:v>
                </c:pt>
                <c:pt idx="3819">
                  <c:v>3.8180000000000001</c:v>
                </c:pt>
                <c:pt idx="3820">
                  <c:v>3.819</c:v>
                </c:pt>
                <c:pt idx="3821">
                  <c:v>3.82</c:v>
                </c:pt>
                <c:pt idx="3822">
                  <c:v>3.8210000000000002</c:v>
                </c:pt>
                <c:pt idx="3823">
                  <c:v>3.8220000000000001</c:v>
                </c:pt>
                <c:pt idx="3824">
                  <c:v>3.823</c:v>
                </c:pt>
                <c:pt idx="3825">
                  <c:v>3.8239999999999998</c:v>
                </c:pt>
                <c:pt idx="3826">
                  <c:v>3.8250000000000002</c:v>
                </c:pt>
                <c:pt idx="3827">
                  <c:v>3.8260000000000001</c:v>
                </c:pt>
                <c:pt idx="3828">
                  <c:v>3.827</c:v>
                </c:pt>
                <c:pt idx="3829">
                  <c:v>3.8279999999999998</c:v>
                </c:pt>
                <c:pt idx="3830">
                  <c:v>3.8290000000000002</c:v>
                </c:pt>
                <c:pt idx="3831">
                  <c:v>3.83</c:v>
                </c:pt>
                <c:pt idx="3832">
                  <c:v>3.831</c:v>
                </c:pt>
                <c:pt idx="3833">
                  <c:v>3.8319999999999999</c:v>
                </c:pt>
                <c:pt idx="3834">
                  <c:v>3.8330000000000002</c:v>
                </c:pt>
                <c:pt idx="3835">
                  <c:v>3.8340000000000001</c:v>
                </c:pt>
                <c:pt idx="3836">
                  <c:v>3.835</c:v>
                </c:pt>
                <c:pt idx="3837">
                  <c:v>3.8359999999999999</c:v>
                </c:pt>
                <c:pt idx="3838">
                  <c:v>3.8370000000000002</c:v>
                </c:pt>
                <c:pt idx="3839">
                  <c:v>3.8380000000000001</c:v>
                </c:pt>
                <c:pt idx="3840">
                  <c:v>3.839</c:v>
                </c:pt>
                <c:pt idx="3841">
                  <c:v>3.84</c:v>
                </c:pt>
                <c:pt idx="3842">
                  <c:v>3.8410000000000002</c:v>
                </c:pt>
                <c:pt idx="3843">
                  <c:v>3.8420000000000001</c:v>
                </c:pt>
                <c:pt idx="3844">
                  <c:v>3.843</c:v>
                </c:pt>
                <c:pt idx="3845">
                  <c:v>3.8439999999999999</c:v>
                </c:pt>
                <c:pt idx="3846">
                  <c:v>3.8450000000000002</c:v>
                </c:pt>
                <c:pt idx="3847">
                  <c:v>3.8460000000000001</c:v>
                </c:pt>
                <c:pt idx="3848">
                  <c:v>3.847</c:v>
                </c:pt>
                <c:pt idx="3849">
                  <c:v>3.8479999999999999</c:v>
                </c:pt>
                <c:pt idx="3850">
                  <c:v>3.8490000000000002</c:v>
                </c:pt>
                <c:pt idx="3851">
                  <c:v>3.85</c:v>
                </c:pt>
                <c:pt idx="3852">
                  <c:v>3.851</c:v>
                </c:pt>
                <c:pt idx="3853">
                  <c:v>3.8519999999999999</c:v>
                </c:pt>
                <c:pt idx="3854">
                  <c:v>3.8530000000000002</c:v>
                </c:pt>
                <c:pt idx="3855">
                  <c:v>3.8540000000000001</c:v>
                </c:pt>
                <c:pt idx="3856">
                  <c:v>3.855</c:v>
                </c:pt>
                <c:pt idx="3857">
                  <c:v>3.8559999999999999</c:v>
                </c:pt>
                <c:pt idx="3858">
                  <c:v>3.8570000000000002</c:v>
                </c:pt>
                <c:pt idx="3859">
                  <c:v>3.8580000000000001</c:v>
                </c:pt>
                <c:pt idx="3860">
                  <c:v>3.859</c:v>
                </c:pt>
                <c:pt idx="3861">
                  <c:v>3.86</c:v>
                </c:pt>
                <c:pt idx="3862">
                  <c:v>3.8610000000000002</c:v>
                </c:pt>
                <c:pt idx="3863">
                  <c:v>3.8620000000000001</c:v>
                </c:pt>
                <c:pt idx="3864">
                  <c:v>3.863</c:v>
                </c:pt>
                <c:pt idx="3865">
                  <c:v>3.8639999999999999</c:v>
                </c:pt>
                <c:pt idx="3866">
                  <c:v>3.8650000000000002</c:v>
                </c:pt>
                <c:pt idx="3867">
                  <c:v>3.8660000000000001</c:v>
                </c:pt>
                <c:pt idx="3868">
                  <c:v>3.867</c:v>
                </c:pt>
                <c:pt idx="3869">
                  <c:v>3.8679999999999999</c:v>
                </c:pt>
                <c:pt idx="3870">
                  <c:v>3.8690000000000002</c:v>
                </c:pt>
                <c:pt idx="3871">
                  <c:v>3.87</c:v>
                </c:pt>
                <c:pt idx="3872">
                  <c:v>3.871</c:v>
                </c:pt>
                <c:pt idx="3873">
                  <c:v>3.8719999999999999</c:v>
                </c:pt>
                <c:pt idx="3874">
                  <c:v>3.8730000000000002</c:v>
                </c:pt>
                <c:pt idx="3875">
                  <c:v>3.8740000000000001</c:v>
                </c:pt>
                <c:pt idx="3876">
                  <c:v>3.875</c:v>
                </c:pt>
                <c:pt idx="3877">
                  <c:v>3.8759999999999999</c:v>
                </c:pt>
                <c:pt idx="3878">
                  <c:v>3.8769999999999998</c:v>
                </c:pt>
                <c:pt idx="3879">
                  <c:v>3.8780000000000001</c:v>
                </c:pt>
                <c:pt idx="3880">
                  <c:v>3.879</c:v>
                </c:pt>
                <c:pt idx="3881">
                  <c:v>3.88</c:v>
                </c:pt>
                <c:pt idx="3882">
                  <c:v>3.8809999999999998</c:v>
                </c:pt>
                <c:pt idx="3883">
                  <c:v>3.8820000000000001</c:v>
                </c:pt>
                <c:pt idx="3884">
                  <c:v>3.883</c:v>
                </c:pt>
                <c:pt idx="3885">
                  <c:v>3.8839999999999999</c:v>
                </c:pt>
                <c:pt idx="3886">
                  <c:v>3.8849999999999998</c:v>
                </c:pt>
                <c:pt idx="3887">
                  <c:v>3.8860000000000001</c:v>
                </c:pt>
                <c:pt idx="3888">
                  <c:v>3.887</c:v>
                </c:pt>
                <c:pt idx="3889">
                  <c:v>3.8879999999999999</c:v>
                </c:pt>
                <c:pt idx="3890">
                  <c:v>3.8889999999999998</c:v>
                </c:pt>
                <c:pt idx="3891">
                  <c:v>3.89</c:v>
                </c:pt>
                <c:pt idx="3892">
                  <c:v>3.891</c:v>
                </c:pt>
                <c:pt idx="3893">
                  <c:v>3.8919999999999999</c:v>
                </c:pt>
                <c:pt idx="3894">
                  <c:v>3.8929999999999998</c:v>
                </c:pt>
                <c:pt idx="3895">
                  <c:v>3.8940000000000001</c:v>
                </c:pt>
                <c:pt idx="3896">
                  <c:v>3.895</c:v>
                </c:pt>
                <c:pt idx="3897">
                  <c:v>3.8959999999999999</c:v>
                </c:pt>
                <c:pt idx="3898">
                  <c:v>3.8969999999999998</c:v>
                </c:pt>
                <c:pt idx="3899">
                  <c:v>3.8980000000000001</c:v>
                </c:pt>
                <c:pt idx="3900">
                  <c:v>3.899</c:v>
                </c:pt>
                <c:pt idx="3901">
                  <c:v>3.9</c:v>
                </c:pt>
                <c:pt idx="3902">
                  <c:v>3.9009999999999998</c:v>
                </c:pt>
                <c:pt idx="3903">
                  <c:v>3.9020000000000001</c:v>
                </c:pt>
                <c:pt idx="3904">
                  <c:v>3.903</c:v>
                </c:pt>
                <c:pt idx="3905">
                  <c:v>3.9039999999999999</c:v>
                </c:pt>
                <c:pt idx="3906">
                  <c:v>3.9049999999999998</c:v>
                </c:pt>
                <c:pt idx="3907">
                  <c:v>3.9060000000000001</c:v>
                </c:pt>
                <c:pt idx="3908">
                  <c:v>3.907</c:v>
                </c:pt>
                <c:pt idx="3909">
                  <c:v>3.9079999999999999</c:v>
                </c:pt>
                <c:pt idx="3910">
                  <c:v>3.9089999999999998</c:v>
                </c:pt>
                <c:pt idx="3911">
                  <c:v>3.91</c:v>
                </c:pt>
                <c:pt idx="3912">
                  <c:v>3.911</c:v>
                </c:pt>
                <c:pt idx="3913">
                  <c:v>3.9119999999999999</c:v>
                </c:pt>
                <c:pt idx="3914">
                  <c:v>3.9129999999999998</c:v>
                </c:pt>
                <c:pt idx="3915">
                  <c:v>3.9140000000000001</c:v>
                </c:pt>
                <c:pt idx="3916">
                  <c:v>3.915</c:v>
                </c:pt>
                <c:pt idx="3917">
                  <c:v>3.9159999999999999</c:v>
                </c:pt>
                <c:pt idx="3918">
                  <c:v>3.9169999999999998</c:v>
                </c:pt>
                <c:pt idx="3919">
                  <c:v>3.9180000000000001</c:v>
                </c:pt>
                <c:pt idx="3920">
                  <c:v>3.919</c:v>
                </c:pt>
                <c:pt idx="3921">
                  <c:v>3.92</c:v>
                </c:pt>
                <c:pt idx="3922">
                  <c:v>3.9209999999999998</c:v>
                </c:pt>
                <c:pt idx="3923">
                  <c:v>3.9220000000000002</c:v>
                </c:pt>
                <c:pt idx="3924">
                  <c:v>3.923</c:v>
                </c:pt>
                <c:pt idx="3925">
                  <c:v>3.9239999999999999</c:v>
                </c:pt>
                <c:pt idx="3926">
                  <c:v>3.9249999999999998</c:v>
                </c:pt>
                <c:pt idx="3927">
                  <c:v>3.9260000000000002</c:v>
                </c:pt>
                <c:pt idx="3928">
                  <c:v>3.927</c:v>
                </c:pt>
                <c:pt idx="3929">
                  <c:v>3.9279999999999999</c:v>
                </c:pt>
                <c:pt idx="3930">
                  <c:v>3.9289999999999998</c:v>
                </c:pt>
                <c:pt idx="3931">
                  <c:v>3.93</c:v>
                </c:pt>
                <c:pt idx="3932">
                  <c:v>3.931</c:v>
                </c:pt>
                <c:pt idx="3933">
                  <c:v>3.9319999999999999</c:v>
                </c:pt>
                <c:pt idx="3934">
                  <c:v>3.9329999999999998</c:v>
                </c:pt>
                <c:pt idx="3935">
                  <c:v>3.9340000000000002</c:v>
                </c:pt>
                <c:pt idx="3936">
                  <c:v>3.9350000000000001</c:v>
                </c:pt>
                <c:pt idx="3937">
                  <c:v>3.9359999999999999</c:v>
                </c:pt>
                <c:pt idx="3938">
                  <c:v>3.9369999999999998</c:v>
                </c:pt>
                <c:pt idx="3939">
                  <c:v>3.9380000000000002</c:v>
                </c:pt>
                <c:pt idx="3940">
                  <c:v>3.9390000000000001</c:v>
                </c:pt>
                <c:pt idx="3941">
                  <c:v>3.94</c:v>
                </c:pt>
                <c:pt idx="3942">
                  <c:v>3.9409999999999998</c:v>
                </c:pt>
                <c:pt idx="3943">
                  <c:v>3.9420000000000002</c:v>
                </c:pt>
                <c:pt idx="3944">
                  <c:v>3.9430000000000001</c:v>
                </c:pt>
                <c:pt idx="3945">
                  <c:v>3.944</c:v>
                </c:pt>
                <c:pt idx="3946">
                  <c:v>3.9449999999999998</c:v>
                </c:pt>
                <c:pt idx="3947">
                  <c:v>3.9460000000000002</c:v>
                </c:pt>
                <c:pt idx="3948">
                  <c:v>3.9470000000000001</c:v>
                </c:pt>
                <c:pt idx="3949">
                  <c:v>3.948</c:v>
                </c:pt>
                <c:pt idx="3950">
                  <c:v>3.9489999999999998</c:v>
                </c:pt>
                <c:pt idx="3951">
                  <c:v>3.95</c:v>
                </c:pt>
                <c:pt idx="3952">
                  <c:v>3.9510000000000001</c:v>
                </c:pt>
                <c:pt idx="3953">
                  <c:v>3.952</c:v>
                </c:pt>
                <c:pt idx="3954">
                  <c:v>3.9529999999999998</c:v>
                </c:pt>
                <c:pt idx="3955">
                  <c:v>3.9540000000000002</c:v>
                </c:pt>
                <c:pt idx="3956">
                  <c:v>3.9550000000000001</c:v>
                </c:pt>
                <c:pt idx="3957">
                  <c:v>3.956</c:v>
                </c:pt>
                <c:pt idx="3958">
                  <c:v>3.9569999999999999</c:v>
                </c:pt>
                <c:pt idx="3959">
                  <c:v>3.9580000000000002</c:v>
                </c:pt>
                <c:pt idx="3960">
                  <c:v>3.9590000000000001</c:v>
                </c:pt>
                <c:pt idx="3961">
                  <c:v>3.96</c:v>
                </c:pt>
                <c:pt idx="3962">
                  <c:v>3.9609999999999999</c:v>
                </c:pt>
                <c:pt idx="3963">
                  <c:v>3.9620000000000002</c:v>
                </c:pt>
                <c:pt idx="3964">
                  <c:v>3.9630000000000001</c:v>
                </c:pt>
                <c:pt idx="3965">
                  <c:v>3.964</c:v>
                </c:pt>
                <c:pt idx="3966">
                  <c:v>3.9649999999999999</c:v>
                </c:pt>
                <c:pt idx="3967">
                  <c:v>3.9660000000000002</c:v>
                </c:pt>
                <c:pt idx="3968">
                  <c:v>3.9670000000000001</c:v>
                </c:pt>
                <c:pt idx="3969">
                  <c:v>3.968</c:v>
                </c:pt>
                <c:pt idx="3970">
                  <c:v>3.9689999999999999</c:v>
                </c:pt>
                <c:pt idx="3971">
                  <c:v>3.97</c:v>
                </c:pt>
                <c:pt idx="3972">
                  <c:v>3.9710000000000001</c:v>
                </c:pt>
                <c:pt idx="3973">
                  <c:v>3.972</c:v>
                </c:pt>
                <c:pt idx="3974">
                  <c:v>3.9729999999999999</c:v>
                </c:pt>
                <c:pt idx="3975">
                  <c:v>3.9740000000000002</c:v>
                </c:pt>
                <c:pt idx="3976">
                  <c:v>3.9750000000000001</c:v>
                </c:pt>
                <c:pt idx="3977">
                  <c:v>3.976</c:v>
                </c:pt>
                <c:pt idx="3978">
                  <c:v>3.9769999999999999</c:v>
                </c:pt>
                <c:pt idx="3979">
                  <c:v>3.9780000000000002</c:v>
                </c:pt>
                <c:pt idx="3980">
                  <c:v>3.9790000000000001</c:v>
                </c:pt>
                <c:pt idx="3981">
                  <c:v>3.98</c:v>
                </c:pt>
                <c:pt idx="3982">
                  <c:v>3.9809999999999999</c:v>
                </c:pt>
                <c:pt idx="3983">
                  <c:v>3.9820000000000002</c:v>
                </c:pt>
                <c:pt idx="3984">
                  <c:v>3.9830000000000001</c:v>
                </c:pt>
                <c:pt idx="3985">
                  <c:v>3.984</c:v>
                </c:pt>
                <c:pt idx="3986">
                  <c:v>3.9849999999999999</c:v>
                </c:pt>
                <c:pt idx="3987">
                  <c:v>3.9860000000000002</c:v>
                </c:pt>
                <c:pt idx="3988">
                  <c:v>3.9870000000000001</c:v>
                </c:pt>
                <c:pt idx="3989">
                  <c:v>3.988</c:v>
                </c:pt>
                <c:pt idx="3990">
                  <c:v>3.9889999999999999</c:v>
                </c:pt>
                <c:pt idx="3991">
                  <c:v>3.99</c:v>
                </c:pt>
                <c:pt idx="3992">
                  <c:v>3.9910000000000001</c:v>
                </c:pt>
                <c:pt idx="3993">
                  <c:v>3.992</c:v>
                </c:pt>
                <c:pt idx="3994">
                  <c:v>3.9929999999999999</c:v>
                </c:pt>
                <c:pt idx="3995">
                  <c:v>3.9940000000000002</c:v>
                </c:pt>
                <c:pt idx="3996">
                  <c:v>3.9950000000000001</c:v>
                </c:pt>
                <c:pt idx="3997">
                  <c:v>3.996</c:v>
                </c:pt>
                <c:pt idx="3998">
                  <c:v>3.9969999999999999</c:v>
                </c:pt>
                <c:pt idx="3999">
                  <c:v>3.9980000000000002</c:v>
                </c:pt>
                <c:pt idx="4000">
                  <c:v>3.9990000000000001</c:v>
                </c:pt>
                <c:pt idx="4001">
                  <c:v>4</c:v>
                </c:pt>
                <c:pt idx="4002">
                  <c:v>4.0010000000000003</c:v>
                </c:pt>
                <c:pt idx="4003">
                  <c:v>4.0019999999999998</c:v>
                </c:pt>
                <c:pt idx="4004">
                  <c:v>4.0030000000000001</c:v>
                </c:pt>
                <c:pt idx="4005">
                  <c:v>4.0039999999999996</c:v>
                </c:pt>
                <c:pt idx="4006">
                  <c:v>4.0049999999999999</c:v>
                </c:pt>
                <c:pt idx="4007">
                  <c:v>4.0060000000000002</c:v>
                </c:pt>
                <c:pt idx="4008">
                  <c:v>4.0069999999999997</c:v>
                </c:pt>
                <c:pt idx="4009">
                  <c:v>4.008</c:v>
                </c:pt>
                <c:pt idx="4010">
                  <c:v>4.0090000000000003</c:v>
                </c:pt>
                <c:pt idx="4011">
                  <c:v>4.01</c:v>
                </c:pt>
                <c:pt idx="4012">
                  <c:v>4.0110000000000001</c:v>
                </c:pt>
                <c:pt idx="4013">
                  <c:v>4.0119999999999996</c:v>
                </c:pt>
                <c:pt idx="4014">
                  <c:v>4.0129999999999999</c:v>
                </c:pt>
                <c:pt idx="4015">
                  <c:v>4.0140000000000002</c:v>
                </c:pt>
                <c:pt idx="4016">
                  <c:v>4.0149999999999997</c:v>
                </c:pt>
                <c:pt idx="4017">
                  <c:v>4.016</c:v>
                </c:pt>
                <c:pt idx="4018">
                  <c:v>4.0170000000000003</c:v>
                </c:pt>
                <c:pt idx="4019">
                  <c:v>4.0179999999999998</c:v>
                </c:pt>
                <c:pt idx="4020">
                  <c:v>4.0190000000000001</c:v>
                </c:pt>
                <c:pt idx="4021">
                  <c:v>4.0199999999999996</c:v>
                </c:pt>
                <c:pt idx="4022">
                  <c:v>4.0209999999999999</c:v>
                </c:pt>
                <c:pt idx="4023">
                  <c:v>4.0220000000000002</c:v>
                </c:pt>
                <c:pt idx="4024">
                  <c:v>4.0229999999999997</c:v>
                </c:pt>
                <c:pt idx="4025">
                  <c:v>4.024</c:v>
                </c:pt>
                <c:pt idx="4026">
                  <c:v>4.0250000000000004</c:v>
                </c:pt>
                <c:pt idx="4027">
                  <c:v>4.0259999999999998</c:v>
                </c:pt>
                <c:pt idx="4028">
                  <c:v>4.0270000000000001</c:v>
                </c:pt>
                <c:pt idx="4029">
                  <c:v>4.0279999999999996</c:v>
                </c:pt>
                <c:pt idx="4030">
                  <c:v>4.0289999999999999</c:v>
                </c:pt>
                <c:pt idx="4031">
                  <c:v>4.03</c:v>
                </c:pt>
                <c:pt idx="4032">
                  <c:v>4.0309999999999997</c:v>
                </c:pt>
                <c:pt idx="4033">
                  <c:v>4.032</c:v>
                </c:pt>
                <c:pt idx="4034">
                  <c:v>4.0330000000000004</c:v>
                </c:pt>
                <c:pt idx="4035">
                  <c:v>4.0339999999999998</c:v>
                </c:pt>
                <c:pt idx="4036">
                  <c:v>4.0350000000000001</c:v>
                </c:pt>
                <c:pt idx="4037">
                  <c:v>4.0359999999999996</c:v>
                </c:pt>
                <c:pt idx="4038">
                  <c:v>4.0369999999999999</c:v>
                </c:pt>
                <c:pt idx="4039">
                  <c:v>4.0380000000000003</c:v>
                </c:pt>
                <c:pt idx="4040">
                  <c:v>4.0389999999999997</c:v>
                </c:pt>
                <c:pt idx="4041">
                  <c:v>4.04</c:v>
                </c:pt>
                <c:pt idx="4042">
                  <c:v>4.0410000000000004</c:v>
                </c:pt>
                <c:pt idx="4043">
                  <c:v>4.0419999999999998</c:v>
                </c:pt>
                <c:pt idx="4044">
                  <c:v>4.0430000000000001</c:v>
                </c:pt>
                <c:pt idx="4045">
                  <c:v>4.0439999999999996</c:v>
                </c:pt>
                <c:pt idx="4046">
                  <c:v>4.0449999999999999</c:v>
                </c:pt>
                <c:pt idx="4047">
                  <c:v>4.0460000000000003</c:v>
                </c:pt>
                <c:pt idx="4048">
                  <c:v>4.0469999999999997</c:v>
                </c:pt>
                <c:pt idx="4049">
                  <c:v>4.048</c:v>
                </c:pt>
                <c:pt idx="4050">
                  <c:v>4.0490000000000004</c:v>
                </c:pt>
                <c:pt idx="4051">
                  <c:v>4.05</c:v>
                </c:pt>
                <c:pt idx="4052">
                  <c:v>4.0510000000000002</c:v>
                </c:pt>
                <c:pt idx="4053">
                  <c:v>4.0519999999999996</c:v>
                </c:pt>
                <c:pt idx="4054">
                  <c:v>4.0529999999999999</c:v>
                </c:pt>
                <c:pt idx="4055">
                  <c:v>4.0540000000000003</c:v>
                </c:pt>
                <c:pt idx="4056">
                  <c:v>4.0549999999999997</c:v>
                </c:pt>
                <c:pt idx="4057">
                  <c:v>4.056</c:v>
                </c:pt>
                <c:pt idx="4058">
                  <c:v>4.0570000000000004</c:v>
                </c:pt>
                <c:pt idx="4059">
                  <c:v>4.0579999999999998</c:v>
                </c:pt>
                <c:pt idx="4060">
                  <c:v>4.0590000000000002</c:v>
                </c:pt>
                <c:pt idx="4061">
                  <c:v>4.0599999999999996</c:v>
                </c:pt>
                <c:pt idx="4062">
                  <c:v>4.0609999999999999</c:v>
                </c:pt>
                <c:pt idx="4063">
                  <c:v>4.0620000000000003</c:v>
                </c:pt>
                <c:pt idx="4064">
                  <c:v>4.0629999999999997</c:v>
                </c:pt>
                <c:pt idx="4065">
                  <c:v>4.0640000000000001</c:v>
                </c:pt>
                <c:pt idx="4066">
                  <c:v>4.0650000000000004</c:v>
                </c:pt>
                <c:pt idx="4067">
                  <c:v>4.0659999999999998</c:v>
                </c:pt>
                <c:pt idx="4068">
                  <c:v>4.0670000000000002</c:v>
                </c:pt>
                <c:pt idx="4069">
                  <c:v>4.0679999999999996</c:v>
                </c:pt>
                <c:pt idx="4070">
                  <c:v>4.069</c:v>
                </c:pt>
                <c:pt idx="4071">
                  <c:v>4.07</c:v>
                </c:pt>
                <c:pt idx="4072">
                  <c:v>4.0709999999999997</c:v>
                </c:pt>
                <c:pt idx="4073">
                  <c:v>4.0720000000000001</c:v>
                </c:pt>
                <c:pt idx="4074">
                  <c:v>4.0730000000000004</c:v>
                </c:pt>
                <c:pt idx="4075">
                  <c:v>4.0739999999999998</c:v>
                </c:pt>
                <c:pt idx="4076">
                  <c:v>4.0750000000000002</c:v>
                </c:pt>
                <c:pt idx="4077">
                  <c:v>4.0759999999999996</c:v>
                </c:pt>
                <c:pt idx="4078">
                  <c:v>4.077</c:v>
                </c:pt>
                <c:pt idx="4079">
                  <c:v>4.0780000000000003</c:v>
                </c:pt>
                <c:pt idx="4080">
                  <c:v>4.0789999999999997</c:v>
                </c:pt>
                <c:pt idx="4081">
                  <c:v>4.08</c:v>
                </c:pt>
                <c:pt idx="4082">
                  <c:v>4.0810000000000004</c:v>
                </c:pt>
                <c:pt idx="4083">
                  <c:v>4.0819999999999999</c:v>
                </c:pt>
                <c:pt idx="4084">
                  <c:v>4.0830000000000002</c:v>
                </c:pt>
                <c:pt idx="4085">
                  <c:v>4.0839999999999996</c:v>
                </c:pt>
                <c:pt idx="4086">
                  <c:v>4.085</c:v>
                </c:pt>
                <c:pt idx="4087">
                  <c:v>4.0860000000000003</c:v>
                </c:pt>
                <c:pt idx="4088">
                  <c:v>4.0869999999999997</c:v>
                </c:pt>
                <c:pt idx="4089">
                  <c:v>4.0880000000000001</c:v>
                </c:pt>
                <c:pt idx="4090">
                  <c:v>4.0890000000000004</c:v>
                </c:pt>
                <c:pt idx="4091">
                  <c:v>4.09</c:v>
                </c:pt>
                <c:pt idx="4092">
                  <c:v>4.0910000000000002</c:v>
                </c:pt>
                <c:pt idx="4093">
                  <c:v>4.0919999999999996</c:v>
                </c:pt>
                <c:pt idx="4094">
                  <c:v>4.093</c:v>
                </c:pt>
                <c:pt idx="4095">
                  <c:v>4.0940000000000003</c:v>
                </c:pt>
                <c:pt idx="4096">
                  <c:v>4.0949999999999998</c:v>
                </c:pt>
                <c:pt idx="4097">
                  <c:v>4.0960000000000001</c:v>
                </c:pt>
                <c:pt idx="4098">
                  <c:v>4.0970000000000004</c:v>
                </c:pt>
                <c:pt idx="4099">
                  <c:v>4.0979999999999999</c:v>
                </c:pt>
                <c:pt idx="4100">
                  <c:v>4.0990000000000002</c:v>
                </c:pt>
                <c:pt idx="4101">
                  <c:v>4.0999999999999996</c:v>
                </c:pt>
                <c:pt idx="4102">
                  <c:v>4.101</c:v>
                </c:pt>
                <c:pt idx="4103">
                  <c:v>4.1020000000000003</c:v>
                </c:pt>
                <c:pt idx="4104">
                  <c:v>4.1029999999999998</c:v>
                </c:pt>
                <c:pt idx="4105">
                  <c:v>4.1040000000000001</c:v>
                </c:pt>
                <c:pt idx="4106">
                  <c:v>4.1050000000000004</c:v>
                </c:pt>
                <c:pt idx="4107">
                  <c:v>4.1059999999999999</c:v>
                </c:pt>
                <c:pt idx="4108">
                  <c:v>4.1070000000000002</c:v>
                </c:pt>
                <c:pt idx="4109">
                  <c:v>4.1079999999999997</c:v>
                </c:pt>
                <c:pt idx="4110">
                  <c:v>4.109</c:v>
                </c:pt>
                <c:pt idx="4111">
                  <c:v>4.1100000000000003</c:v>
                </c:pt>
                <c:pt idx="4112">
                  <c:v>4.1109999999999998</c:v>
                </c:pt>
                <c:pt idx="4113">
                  <c:v>4.1120000000000001</c:v>
                </c:pt>
                <c:pt idx="4114">
                  <c:v>4.1130000000000004</c:v>
                </c:pt>
                <c:pt idx="4115">
                  <c:v>4.1139999999999999</c:v>
                </c:pt>
                <c:pt idx="4116">
                  <c:v>4.1150000000000002</c:v>
                </c:pt>
                <c:pt idx="4117">
                  <c:v>4.1159999999999997</c:v>
                </c:pt>
                <c:pt idx="4118">
                  <c:v>4.117</c:v>
                </c:pt>
                <c:pt idx="4119">
                  <c:v>4.1180000000000003</c:v>
                </c:pt>
                <c:pt idx="4120">
                  <c:v>4.1189999999999998</c:v>
                </c:pt>
                <c:pt idx="4121">
                  <c:v>4.12</c:v>
                </c:pt>
                <c:pt idx="4122">
                  <c:v>4.1210000000000004</c:v>
                </c:pt>
                <c:pt idx="4123">
                  <c:v>4.1219999999999999</c:v>
                </c:pt>
                <c:pt idx="4124">
                  <c:v>4.1230000000000002</c:v>
                </c:pt>
                <c:pt idx="4125">
                  <c:v>4.1239999999999997</c:v>
                </c:pt>
                <c:pt idx="4126">
                  <c:v>4.125</c:v>
                </c:pt>
                <c:pt idx="4127">
                  <c:v>4.1260000000000003</c:v>
                </c:pt>
                <c:pt idx="4128">
                  <c:v>4.1269999999999998</c:v>
                </c:pt>
                <c:pt idx="4129">
                  <c:v>4.1280000000000001</c:v>
                </c:pt>
                <c:pt idx="4130">
                  <c:v>4.1289999999999996</c:v>
                </c:pt>
                <c:pt idx="4131">
                  <c:v>4.13</c:v>
                </c:pt>
                <c:pt idx="4132">
                  <c:v>4.1310000000000002</c:v>
                </c:pt>
                <c:pt idx="4133">
                  <c:v>4.1319999999999997</c:v>
                </c:pt>
                <c:pt idx="4134">
                  <c:v>4.133</c:v>
                </c:pt>
                <c:pt idx="4135">
                  <c:v>4.1340000000000003</c:v>
                </c:pt>
                <c:pt idx="4136">
                  <c:v>4.1349999999999998</c:v>
                </c:pt>
                <c:pt idx="4137">
                  <c:v>4.1360000000000001</c:v>
                </c:pt>
                <c:pt idx="4138">
                  <c:v>4.1369999999999996</c:v>
                </c:pt>
                <c:pt idx="4139">
                  <c:v>4.1379999999999999</c:v>
                </c:pt>
                <c:pt idx="4140">
                  <c:v>4.1390000000000002</c:v>
                </c:pt>
                <c:pt idx="4141">
                  <c:v>4.1399999999999997</c:v>
                </c:pt>
                <c:pt idx="4142">
                  <c:v>4.141</c:v>
                </c:pt>
                <c:pt idx="4143">
                  <c:v>4.1420000000000003</c:v>
                </c:pt>
                <c:pt idx="4144">
                  <c:v>4.1429999999999998</c:v>
                </c:pt>
                <c:pt idx="4145">
                  <c:v>4.1440000000000001</c:v>
                </c:pt>
                <c:pt idx="4146">
                  <c:v>4.1449999999999996</c:v>
                </c:pt>
                <c:pt idx="4147">
                  <c:v>4.1459999999999999</c:v>
                </c:pt>
                <c:pt idx="4148">
                  <c:v>4.1470000000000002</c:v>
                </c:pt>
                <c:pt idx="4149">
                  <c:v>4.1479999999999997</c:v>
                </c:pt>
                <c:pt idx="4150">
                  <c:v>4.149</c:v>
                </c:pt>
                <c:pt idx="4151">
                  <c:v>4.1500000000000004</c:v>
                </c:pt>
                <c:pt idx="4152">
                  <c:v>4.1509999999999998</c:v>
                </c:pt>
                <c:pt idx="4153">
                  <c:v>4.1520000000000001</c:v>
                </c:pt>
                <c:pt idx="4154">
                  <c:v>4.1529999999999996</c:v>
                </c:pt>
                <c:pt idx="4155">
                  <c:v>4.1539999999999999</c:v>
                </c:pt>
                <c:pt idx="4156">
                  <c:v>4.1550000000000002</c:v>
                </c:pt>
                <c:pt idx="4157">
                  <c:v>4.1559999999999997</c:v>
                </c:pt>
                <c:pt idx="4158">
                  <c:v>4.157</c:v>
                </c:pt>
                <c:pt idx="4159">
                  <c:v>4.1580000000000004</c:v>
                </c:pt>
                <c:pt idx="4160">
                  <c:v>4.1589999999999998</c:v>
                </c:pt>
                <c:pt idx="4161">
                  <c:v>4.16</c:v>
                </c:pt>
                <c:pt idx="4162">
                  <c:v>4.1609999999999996</c:v>
                </c:pt>
                <c:pt idx="4163">
                  <c:v>4.1619999999999999</c:v>
                </c:pt>
                <c:pt idx="4164">
                  <c:v>4.1630000000000003</c:v>
                </c:pt>
                <c:pt idx="4165">
                  <c:v>4.1639999999999997</c:v>
                </c:pt>
                <c:pt idx="4166">
                  <c:v>4.165</c:v>
                </c:pt>
                <c:pt idx="4167">
                  <c:v>4.1660000000000004</c:v>
                </c:pt>
                <c:pt idx="4168">
                  <c:v>4.1669999999999998</c:v>
                </c:pt>
                <c:pt idx="4169">
                  <c:v>4.1680000000000001</c:v>
                </c:pt>
                <c:pt idx="4170">
                  <c:v>4.1689999999999996</c:v>
                </c:pt>
                <c:pt idx="4171">
                  <c:v>4.17</c:v>
                </c:pt>
                <c:pt idx="4172">
                  <c:v>4.1710000000000003</c:v>
                </c:pt>
                <c:pt idx="4173">
                  <c:v>4.1719999999999997</c:v>
                </c:pt>
                <c:pt idx="4174">
                  <c:v>4.173</c:v>
                </c:pt>
                <c:pt idx="4175">
                  <c:v>4.1740000000000004</c:v>
                </c:pt>
                <c:pt idx="4176">
                  <c:v>4.1749999999999998</c:v>
                </c:pt>
                <c:pt idx="4177">
                  <c:v>4.1760000000000002</c:v>
                </c:pt>
                <c:pt idx="4178">
                  <c:v>4.1769999999999996</c:v>
                </c:pt>
                <c:pt idx="4179">
                  <c:v>4.1779999999999999</c:v>
                </c:pt>
                <c:pt idx="4180">
                  <c:v>4.1790000000000003</c:v>
                </c:pt>
                <c:pt idx="4181">
                  <c:v>4.18</c:v>
                </c:pt>
                <c:pt idx="4182">
                  <c:v>4.181</c:v>
                </c:pt>
                <c:pt idx="4183">
                  <c:v>4.1820000000000004</c:v>
                </c:pt>
                <c:pt idx="4184">
                  <c:v>4.1829999999999998</c:v>
                </c:pt>
                <c:pt idx="4185">
                  <c:v>4.1840000000000002</c:v>
                </c:pt>
                <c:pt idx="4186">
                  <c:v>4.1849999999999996</c:v>
                </c:pt>
                <c:pt idx="4187">
                  <c:v>4.1859999999999999</c:v>
                </c:pt>
                <c:pt idx="4188">
                  <c:v>4.1870000000000003</c:v>
                </c:pt>
                <c:pt idx="4189">
                  <c:v>4.1879999999999997</c:v>
                </c:pt>
                <c:pt idx="4190">
                  <c:v>4.1890000000000001</c:v>
                </c:pt>
                <c:pt idx="4191">
                  <c:v>4.1900000000000004</c:v>
                </c:pt>
                <c:pt idx="4192">
                  <c:v>4.1909999999999998</c:v>
                </c:pt>
                <c:pt idx="4193">
                  <c:v>4.1920000000000002</c:v>
                </c:pt>
                <c:pt idx="4194">
                  <c:v>4.1929999999999996</c:v>
                </c:pt>
                <c:pt idx="4195">
                  <c:v>4.194</c:v>
                </c:pt>
                <c:pt idx="4196">
                  <c:v>4.1950000000000003</c:v>
                </c:pt>
                <c:pt idx="4197">
                  <c:v>4.1959999999999997</c:v>
                </c:pt>
                <c:pt idx="4198">
                  <c:v>4.1970000000000001</c:v>
                </c:pt>
                <c:pt idx="4199">
                  <c:v>4.1980000000000004</c:v>
                </c:pt>
                <c:pt idx="4200">
                  <c:v>4.1989999999999998</c:v>
                </c:pt>
                <c:pt idx="4201">
                  <c:v>4.2</c:v>
                </c:pt>
                <c:pt idx="4202">
                  <c:v>4.2009999999999996</c:v>
                </c:pt>
                <c:pt idx="4203">
                  <c:v>4.202</c:v>
                </c:pt>
                <c:pt idx="4204">
                  <c:v>4.2030000000000003</c:v>
                </c:pt>
                <c:pt idx="4205">
                  <c:v>4.2039999999999997</c:v>
                </c:pt>
                <c:pt idx="4206">
                  <c:v>4.2050000000000001</c:v>
                </c:pt>
                <c:pt idx="4207">
                  <c:v>4.2060000000000004</c:v>
                </c:pt>
                <c:pt idx="4208">
                  <c:v>4.2069999999999999</c:v>
                </c:pt>
                <c:pt idx="4209">
                  <c:v>4.2080000000000002</c:v>
                </c:pt>
                <c:pt idx="4210">
                  <c:v>4.2089999999999996</c:v>
                </c:pt>
                <c:pt idx="4211">
                  <c:v>4.21</c:v>
                </c:pt>
                <c:pt idx="4212">
                  <c:v>4.2110000000000003</c:v>
                </c:pt>
                <c:pt idx="4213">
                  <c:v>4.2119999999999997</c:v>
                </c:pt>
                <c:pt idx="4214">
                  <c:v>4.2130000000000001</c:v>
                </c:pt>
                <c:pt idx="4215">
                  <c:v>4.2140000000000004</c:v>
                </c:pt>
                <c:pt idx="4216">
                  <c:v>4.2149999999999999</c:v>
                </c:pt>
                <c:pt idx="4217">
                  <c:v>4.2160000000000002</c:v>
                </c:pt>
                <c:pt idx="4218">
                  <c:v>4.2169999999999996</c:v>
                </c:pt>
                <c:pt idx="4219">
                  <c:v>4.218</c:v>
                </c:pt>
                <c:pt idx="4220">
                  <c:v>4.2190000000000003</c:v>
                </c:pt>
                <c:pt idx="4221">
                  <c:v>4.22</c:v>
                </c:pt>
                <c:pt idx="4222">
                  <c:v>4.2210000000000001</c:v>
                </c:pt>
                <c:pt idx="4223">
                  <c:v>4.2220000000000004</c:v>
                </c:pt>
                <c:pt idx="4224">
                  <c:v>4.2229999999999999</c:v>
                </c:pt>
                <c:pt idx="4225">
                  <c:v>4.2240000000000002</c:v>
                </c:pt>
                <c:pt idx="4226">
                  <c:v>4.2249999999999996</c:v>
                </c:pt>
                <c:pt idx="4227">
                  <c:v>4.226</c:v>
                </c:pt>
                <c:pt idx="4228">
                  <c:v>4.2270000000000003</c:v>
                </c:pt>
                <c:pt idx="4229">
                  <c:v>4.2279999999999998</c:v>
                </c:pt>
                <c:pt idx="4230">
                  <c:v>4.2290000000000001</c:v>
                </c:pt>
                <c:pt idx="4231">
                  <c:v>4.2300000000000004</c:v>
                </c:pt>
                <c:pt idx="4232">
                  <c:v>4.2309999999999999</c:v>
                </c:pt>
                <c:pt idx="4233">
                  <c:v>4.2320000000000002</c:v>
                </c:pt>
                <c:pt idx="4234">
                  <c:v>4.2329999999999997</c:v>
                </c:pt>
                <c:pt idx="4235">
                  <c:v>4.234</c:v>
                </c:pt>
                <c:pt idx="4236">
                  <c:v>4.2350000000000003</c:v>
                </c:pt>
                <c:pt idx="4237">
                  <c:v>4.2359999999999998</c:v>
                </c:pt>
                <c:pt idx="4238">
                  <c:v>4.2370000000000001</c:v>
                </c:pt>
                <c:pt idx="4239">
                  <c:v>4.2380000000000004</c:v>
                </c:pt>
                <c:pt idx="4240">
                  <c:v>4.2389999999999999</c:v>
                </c:pt>
                <c:pt idx="4241">
                  <c:v>4.24</c:v>
                </c:pt>
                <c:pt idx="4242">
                  <c:v>4.2409999999999997</c:v>
                </c:pt>
                <c:pt idx="4243">
                  <c:v>4.242</c:v>
                </c:pt>
                <c:pt idx="4244">
                  <c:v>4.2430000000000003</c:v>
                </c:pt>
                <c:pt idx="4245">
                  <c:v>4.2439999999999998</c:v>
                </c:pt>
                <c:pt idx="4246">
                  <c:v>4.2450000000000001</c:v>
                </c:pt>
                <c:pt idx="4247">
                  <c:v>4.2460000000000004</c:v>
                </c:pt>
                <c:pt idx="4248">
                  <c:v>4.2469999999999999</c:v>
                </c:pt>
                <c:pt idx="4249">
                  <c:v>4.2480000000000002</c:v>
                </c:pt>
                <c:pt idx="4250">
                  <c:v>4.2489999999999997</c:v>
                </c:pt>
                <c:pt idx="4251">
                  <c:v>4.25</c:v>
                </c:pt>
                <c:pt idx="4252">
                  <c:v>4.2510000000000003</c:v>
                </c:pt>
                <c:pt idx="4253">
                  <c:v>4.2519999999999998</c:v>
                </c:pt>
                <c:pt idx="4254">
                  <c:v>4.2530000000000001</c:v>
                </c:pt>
                <c:pt idx="4255">
                  <c:v>4.2539999999999996</c:v>
                </c:pt>
                <c:pt idx="4256">
                  <c:v>4.2549999999999999</c:v>
                </c:pt>
                <c:pt idx="4257">
                  <c:v>4.2560000000000002</c:v>
                </c:pt>
                <c:pt idx="4258">
                  <c:v>4.2569999999999997</c:v>
                </c:pt>
                <c:pt idx="4259">
                  <c:v>4.258</c:v>
                </c:pt>
                <c:pt idx="4260">
                  <c:v>4.2590000000000003</c:v>
                </c:pt>
                <c:pt idx="4261">
                  <c:v>4.26</c:v>
                </c:pt>
                <c:pt idx="4262">
                  <c:v>4.2610000000000001</c:v>
                </c:pt>
                <c:pt idx="4263">
                  <c:v>4.2619999999999996</c:v>
                </c:pt>
                <c:pt idx="4264">
                  <c:v>4.2629999999999999</c:v>
                </c:pt>
                <c:pt idx="4265">
                  <c:v>4.2640000000000002</c:v>
                </c:pt>
                <c:pt idx="4266">
                  <c:v>4.2649999999999997</c:v>
                </c:pt>
                <c:pt idx="4267">
                  <c:v>4.266</c:v>
                </c:pt>
                <c:pt idx="4268">
                  <c:v>4.2670000000000003</c:v>
                </c:pt>
                <c:pt idx="4269">
                  <c:v>4.2679999999999998</c:v>
                </c:pt>
                <c:pt idx="4270">
                  <c:v>4.2690000000000001</c:v>
                </c:pt>
                <c:pt idx="4271">
                  <c:v>4.2699999999999996</c:v>
                </c:pt>
                <c:pt idx="4272">
                  <c:v>4.2709999999999999</c:v>
                </c:pt>
                <c:pt idx="4273">
                  <c:v>4.2720000000000002</c:v>
                </c:pt>
                <c:pt idx="4274">
                  <c:v>4.2729999999999997</c:v>
                </c:pt>
                <c:pt idx="4275">
                  <c:v>4.274</c:v>
                </c:pt>
                <c:pt idx="4276">
                  <c:v>4.2750000000000004</c:v>
                </c:pt>
                <c:pt idx="4277">
                  <c:v>4.2759999999999998</c:v>
                </c:pt>
                <c:pt idx="4278">
                  <c:v>4.2770000000000001</c:v>
                </c:pt>
                <c:pt idx="4279">
                  <c:v>4.2779999999999996</c:v>
                </c:pt>
                <c:pt idx="4280">
                  <c:v>4.2789999999999999</c:v>
                </c:pt>
                <c:pt idx="4281">
                  <c:v>4.28</c:v>
                </c:pt>
                <c:pt idx="4282">
                  <c:v>4.2809999999999997</c:v>
                </c:pt>
                <c:pt idx="4283">
                  <c:v>4.282</c:v>
                </c:pt>
                <c:pt idx="4284">
                  <c:v>4.2830000000000004</c:v>
                </c:pt>
                <c:pt idx="4285">
                  <c:v>4.2839999999999998</c:v>
                </c:pt>
                <c:pt idx="4286">
                  <c:v>4.2850000000000001</c:v>
                </c:pt>
                <c:pt idx="4287">
                  <c:v>4.2859999999999996</c:v>
                </c:pt>
                <c:pt idx="4288">
                  <c:v>4.2869999999999999</c:v>
                </c:pt>
                <c:pt idx="4289">
                  <c:v>4.2880000000000003</c:v>
                </c:pt>
                <c:pt idx="4290">
                  <c:v>4.2889999999999997</c:v>
                </c:pt>
                <c:pt idx="4291">
                  <c:v>4.29</c:v>
                </c:pt>
                <c:pt idx="4292">
                  <c:v>4.2910000000000004</c:v>
                </c:pt>
                <c:pt idx="4293">
                  <c:v>4.2919999999999998</c:v>
                </c:pt>
                <c:pt idx="4294">
                  <c:v>4.2930000000000001</c:v>
                </c:pt>
                <c:pt idx="4295">
                  <c:v>4.2939999999999996</c:v>
                </c:pt>
                <c:pt idx="4296">
                  <c:v>4.2949999999999999</c:v>
                </c:pt>
                <c:pt idx="4297">
                  <c:v>4.2960000000000003</c:v>
                </c:pt>
                <c:pt idx="4298">
                  <c:v>4.2969999999999997</c:v>
                </c:pt>
                <c:pt idx="4299">
                  <c:v>4.298</c:v>
                </c:pt>
                <c:pt idx="4300">
                  <c:v>4.2990000000000004</c:v>
                </c:pt>
                <c:pt idx="4301">
                  <c:v>4.3</c:v>
                </c:pt>
                <c:pt idx="4302">
                  <c:v>4.3010000000000002</c:v>
                </c:pt>
                <c:pt idx="4303">
                  <c:v>4.3019999999999996</c:v>
                </c:pt>
                <c:pt idx="4304">
                  <c:v>4.3029999999999999</c:v>
                </c:pt>
                <c:pt idx="4305">
                  <c:v>4.3040000000000003</c:v>
                </c:pt>
                <c:pt idx="4306">
                  <c:v>4.3049999999999997</c:v>
                </c:pt>
                <c:pt idx="4307">
                  <c:v>4.306</c:v>
                </c:pt>
                <c:pt idx="4308">
                  <c:v>4.3070000000000004</c:v>
                </c:pt>
                <c:pt idx="4309">
                  <c:v>4.3079999999999998</c:v>
                </c:pt>
                <c:pt idx="4310">
                  <c:v>4.3090000000000002</c:v>
                </c:pt>
                <c:pt idx="4311">
                  <c:v>4.3099999999999996</c:v>
                </c:pt>
                <c:pt idx="4312">
                  <c:v>4.3109999999999999</c:v>
                </c:pt>
                <c:pt idx="4313">
                  <c:v>4.3120000000000003</c:v>
                </c:pt>
                <c:pt idx="4314">
                  <c:v>4.3129999999999997</c:v>
                </c:pt>
                <c:pt idx="4315">
                  <c:v>4.3140000000000001</c:v>
                </c:pt>
                <c:pt idx="4316">
                  <c:v>4.3150000000000004</c:v>
                </c:pt>
                <c:pt idx="4317">
                  <c:v>4.3159999999999998</c:v>
                </c:pt>
                <c:pt idx="4318">
                  <c:v>4.3170000000000002</c:v>
                </c:pt>
                <c:pt idx="4319">
                  <c:v>4.3179999999999996</c:v>
                </c:pt>
                <c:pt idx="4320">
                  <c:v>4.319</c:v>
                </c:pt>
                <c:pt idx="4321">
                  <c:v>4.32</c:v>
                </c:pt>
                <c:pt idx="4322">
                  <c:v>4.3209999999999997</c:v>
                </c:pt>
                <c:pt idx="4323">
                  <c:v>4.3220000000000001</c:v>
                </c:pt>
                <c:pt idx="4324">
                  <c:v>4.3230000000000004</c:v>
                </c:pt>
                <c:pt idx="4325">
                  <c:v>4.3239999999999998</c:v>
                </c:pt>
                <c:pt idx="4326">
                  <c:v>4.3250000000000002</c:v>
                </c:pt>
                <c:pt idx="4327">
                  <c:v>4.3259999999999996</c:v>
                </c:pt>
                <c:pt idx="4328">
                  <c:v>4.327</c:v>
                </c:pt>
                <c:pt idx="4329">
                  <c:v>4.3280000000000003</c:v>
                </c:pt>
                <c:pt idx="4330">
                  <c:v>4.3289999999999997</c:v>
                </c:pt>
                <c:pt idx="4331">
                  <c:v>4.33</c:v>
                </c:pt>
                <c:pt idx="4332">
                  <c:v>4.3310000000000004</c:v>
                </c:pt>
                <c:pt idx="4333">
                  <c:v>4.3319999999999999</c:v>
                </c:pt>
                <c:pt idx="4334">
                  <c:v>4.3330000000000002</c:v>
                </c:pt>
                <c:pt idx="4335">
                  <c:v>4.3339999999999996</c:v>
                </c:pt>
                <c:pt idx="4336">
                  <c:v>4.335</c:v>
                </c:pt>
                <c:pt idx="4337">
                  <c:v>4.3360000000000003</c:v>
                </c:pt>
                <c:pt idx="4338">
                  <c:v>4.3369999999999997</c:v>
                </c:pt>
                <c:pt idx="4339">
                  <c:v>4.3380000000000001</c:v>
                </c:pt>
                <c:pt idx="4340">
                  <c:v>4.3390000000000004</c:v>
                </c:pt>
                <c:pt idx="4341">
                  <c:v>4.34</c:v>
                </c:pt>
                <c:pt idx="4342">
                  <c:v>4.3410000000000002</c:v>
                </c:pt>
                <c:pt idx="4343">
                  <c:v>4.3419999999999996</c:v>
                </c:pt>
                <c:pt idx="4344">
                  <c:v>4.343</c:v>
                </c:pt>
                <c:pt idx="4345">
                  <c:v>4.3440000000000003</c:v>
                </c:pt>
                <c:pt idx="4346">
                  <c:v>4.3449999999999998</c:v>
                </c:pt>
                <c:pt idx="4347">
                  <c:v>4.3460000000000001</c:v>
                </c:pt>
                <c:pt idx="4348">
                  <c:v>4.3470000000000004</c:v>
                </c:pt>
                <c:pt idx="4349">
                  <c:v>4.3479999999999999</c:v>
                </c:pt>
                <c:pt idx="4350">
                  <c:v>4.3490000000000002</c:v>
                </c:pt>
                <c:pt idx="4351">
                  <c:v>4.3499999999999996</c:v>
                </c:pt>
                <c:pt idx="4352">
                  <c:v>4.351</c:v>
                </c:pt>
                <c:pt idx="4353">
                  <c:v>4.3520000000000003</c:v>
                </c:pt>
                <c:pt idx="4354">
                  <c:v>4.3529999999999998</c:v>
                </c:pt>
                <c:pt idx="4355">
                  <c:v>4.3540000000000001</c:v>
                </c:pt>
                <c:pt idx="4356">
                  <c:v>4.3550000000000004</c:v>
                </c:pt>
                <c:pt idx="4357">
                  <c:v>4.3559999999999999</c:v>
                </c:pt>
                <c:pt idx="4358">
                  <c:v>4.3570000000000002</c:v>
                </c:pt>
                <c:pt idx="4359">
                  <c:v>4.3579999999999997</c:v>
                </c:pt>
                <c:pt idx="4360">
                  <c:v>4.359</c:v>
                </c:pt>
                <c:pt idx="4361">
                  <c:v>4.3600000000000003</c:v>
                </c:pt>
                <c:pt idx="4362">
                  <c:v>4.3609999999999998</c:v>
                </c:pt>
                <c:pt idx="4363">
                  <c:v>4.3620000000000001</c:v>
                </c:pt>
                <c:pt idx="4364">
                  <c:v>4.3630000000000004</c:v>
                </c:pt>
                <c:pt idx="4365">
                  <c:v>4.3639999999999999</c:v>
                </c:pt>
                <c:pt idx="4366">
                  <c:v>4.3650000000000002</c:v>
                </c:pt>
                <c:pt idx="4367">
                  <c:v>4.3659999999999997</c:v>
                </c:pt>
                <c:pt idx="4368">
                  <c:v>4.367</c:v>
                </c:pt>
                <c:pt idx="4369">
                  <c:v>4.3680000000000003</c:v>
                </c:pt>
                <c:pt idx="4370">
                  <c:v>4.3689999999999998</c:v>
                </c:pt>
                <c:pt idx="4371">
                  <c:v>4.37</c:v>
                </c:pt>
                <c:pt idx="4372">
                  <c:v>4.3710000000000004</c:v>
                </c:pt>
                <c:pt idx="4373">
                  <c:v>4.3719999999999999</c:v>
                </c:pt>
                <c:pt idx="4374">
                  <c:v>4.3730000000000002</c:v>
                </c:pt>
                <c:pt idx="4375">
                  <c:v>4.3739999999999997</c:v>
                </c:pt>
                <c:pt idx="4376">
                  <c:v>4.375</c:v>
                </c:pt>
                <c:pt idx="4377">
                  <c:v>4.3760000000000003</c:v>
                </c:pt>
                <c:pt idx="4378">
                  <c:v>4.3769999999999998</c:v>
                </c:pt>
                <c:pt idx="4379">
                  <c:v>4.3780000000000001</c:v>
                </c:pt>
                <c:pt idx="4380">
                  <c:v>4.3789999999999996</c:v>
                </c:pt>
                <c:pt idx="4381">
                  <c:v>4.38</c:v>
                </c:pt>
                <c:pt idx="4382">
                  <c:v>4.3810000000000002</c:v>
                </c:pt>
                <c:pt idx="4383">
                  <c:v>4.3819999999999997</c:v>
                </c:pt>
                <c:pt idx="4384">
                  <c:v>4.383</c:v>
                </c:pt>
                <c:pt idx="4385">
                  <c:v>4.3840000000000003</c:v>
                </c:pt>
                <c:pt idx="4386">
                  <c:v>4.3849999999999998</c:v>
                </c:pt>
                <c:pt idx="4387">
                  <c:v>4.3860000000000001</c:v>
                </c:pt>
                <c:pt idx="4388">
                  <c:v>4.3869999999999996</c:v>
                </c:pt>
                <c:pt idx="4389">
                  <c:v>4.3879999999999999</c:v>
                </c:pt>
                <c:pt idx="4390">
                  <c:v>4.3890000000000002</c:v>
                </c:pt>
                <c:pt idx="4391">
                  <c:v>4.3899999999999997</c:v>
                </c:pt>
                <c:pt idx="4392">
                  <c:v>4.391</c:v>
                </c:pt>
                <c:pt idx="4393">
                  <c:v>4.3920000000000003</c:v>
                </c:pt>
                <c:pt idx="4394">
                  <c:v>4.3929999999999998</c:v>
                </c:pt>
                <c:pt idx="4395">
                  <c:v>4.3940000000000001</c:v>
                </c:pt>
                <c:pt idx="4396">
                  <c:v>4.3949999999999996</c:v>
                </c:pt>
                <c:pt idx="4397">
                  <c:v>4.3959999999999999</c:v>
                </c:pt>
                <c:pt idx="4398">
                  <c:v>4.3970000000000002</c:v>
                </c:pt>
                <c:pt idx="4399">
                  <c:v>4.3979999999999997</c:v>
                </c:pt>
                <c:pt idx="4400">
                  <c:v>4.399</c:v>
                </c:pt>
                <c:pt idx="4401">
                  <c:v>4.4000000000000004</c:v>
                </c:pt>
                <c:pt idx="4402">
                  <c:v>4.4009999999999998</c:v>
                </c:pt>
                <c:pt idx="4403">
                  <c:v>4.4020000000000001</c:v>
                </c:pt>
                <c:pt idx="4404">
                  <c:v>4.4029999999999996</c:v>
                </c:pt>
                <c:pt idx="4405">
                  <c:v>4.4039999999999999</c:v>
                </c:pt>
                <c:pt idx="4406">
                  <c:v>4.4050000000000002</c:v>
                </c:pt>
                <c:pt idx="4407">
                  <c:v>4.4059999999999997</c:v>
                </c:pt>
                <c:pt idx="4408">
                  <c:v>4.407</c:v>
                </c:pt>
                <c:pt idx="4409">
                  <c:v>4.4080000000000004</c:v>
                </c:pt>
                <c:pt idx="4410">
                  <c:v>4.4089999999999998</c:v>
                </c:pt>
                <c:pt idx="4411">
                  <c:v>4.41</c:v>
                </c:pt>
                <c:pt idx="4412">
                  <c:v>4.4109999999999996</c:v>
                </c:pt>
                <c:pt idx="4413">
                  <c:v>4.4119999999999999</c:v>
                </c:pt>
                <c:pt idx="4414">
                  <c:v>4.4130000000000003</c:v>
                </c:pt>
                <c:pt idx="4415">
                  <c:v>4.4139999999999997</c:v>
                </c:pt>
                <c:pt idx="4416">
                  <c:v>4.415</c:v>
                </c:pt>
                <c:pt idx="4417">
                  <c:v>4.4160000000000004</c:v>
                </c:pt>
                <c:pt idx="4418">
                  <c:v>4.4169999999999998</c:v>
                </c:pt>
                <c:pt idx="4419">
                  <c:v>4.4180000000000001</c:v>
                </c:pt>
                <c:pt idx="4420">
                  <c:v>4.4189999999999996</c:v>
                </c:pt>
                <c:pt idx="4421">
                  <c:v>4.42</c:v>
                </c:pt>
                <c:pt idx="4422">
                  <c:v>4.4210000000000003</c:v>
                </c:pt>
                <c:pt idx="4423">
                  <c:v>4.4219999999999997</c:v>
                </c:pt>
                <c:pt idx="4424">
                  <c:v>4.423</c:v>
                </c:pt>
                <c:pt idx="4425">
                  <c:v>4.4240000000000004</c:v>
                </c:pt>
                <c:pt idx="4426">
                  <c:v>4.4249999999999998</c:v>
                </c:pt>
                <c:pt idx="4427">
                  <c:v>4.4260000000000002</c:v>
                </c:pt>
                <c:pt idx="4428">
                  <c:v>4.4269999999999996</c:v>
                </c:pt>
                <c:pt idx="4429">
                  <c:v>4.4279999999999999</c:v>
                </c:pt>
                <c:pt idx="4430">
                  <c:v>4.4290000000000003</c:v>
                </c:pt>
                <c:pt idx="4431">
                  <c:v>4.43</c:v>
                </c:pt>
                <c:pt idx="4432">
                  <c:v>4.431</c:v>
                </c:pt>
                <c:pt idx="4433">
                  <c:v>4.4320000000000004</c:v>
                </c:pt>
                <c:pt idx="4434">
                  <c:v>4.4329999999999998</c:v>
                </c:pt>
                <c:pt idx="4435">
                  <c:v>4.4340000000000002</c:v>
                </c:pt>
                <c:pt idx="4436">
                  <c:v>4.4349999999999996</c:v>
                </c:pt>
                <c:pt idx="4437">
                  <c:v>4.4359999999999999</c:v>
                </c:pt>
                <c:pt idx="4438">
                  <c:v>4.4370000000000003</c:v>
                </c:pt>
                <c:pt idx="4439">
                  <c:v>4.4379999999999997</c:v>
                </c:pt>
                <c:pt idx="4440">
                  <c:v>4.4390000000000001</c:v>
                </c:pt>
                <c:pt idx="4441">
                  <c:v>4.4400000000000004</c:v>
                </c:pt>
                <c:pt idx="4442">
                  <c:v>4.4409999999999998</c:v>
                </c:pt>
                <c:pt idx="4443">
                  <c:v>4.4420000000000002</c:v>
                </c:pt>
                <c:pt idx="4444">
                  <c:v>4.4429999999999996</c:v>
                </c:pt>
                <c:pt idx="4445">
                  <c:v>4.444</c:v>
                </c:pt>
                <c:pt idx="4446">
                  <c:v>4.4450000000000003</c:v>
                </c:pt>
                <c:pt idx="4447">
                  <c:v>4.4459999999999997</c:v>
                </c:pt>
                <c:pt idx="4448">
                  <c:v>4.4470000000000001</c:v>
                </c:pt>
                <c:pt idx="4449">
                  <c:v>4.4480000000000004</c:v>
                </c:pt>
                <c:pt idx="4450">
                  <c:v>4.4489999999999998</c:v>
                </c:pt>
                <c:pt idx="4451">
                  <c:v>4.45</c:v>
                </c:pt>
                <c:pt idx="4452">
                  <c:v>4.4509999999999996</c:v>
                </c:pt>
                <c:pt idx="4453">
                  <c:v>4.452</c:v>
                </c:pt>
                <c:pt idx="4454">
                  <c:v>4.4530000000000003</c:v>
                </c:pt>
                <c:pt idx="4455">
                  <c:v>4.4539999999999997</c:v>
                </c:pt>
                <c:pt idx="4456">
                  <c:v>4.4550000000000001</c:v>
                </c:pt>
                <c:pt idx="4457">
                  <c:v>4.4560000000000004</c:v>
                </c:pt>
                <c:pt idx="4458">
                  <c:v>4.4569999999999999</c:v>
                </c:pt>
                <c:pt idx="4459">
                  <c:v>4.4580000000000002</c:v>
                </c:pt>
                <c:pt idx="4460">
                  <c:v>4.4589999999999996</c:v>
                </c:pt>
                <c:pt idx="4461">
                  <c:v>4.46</c:v>
                </c:pt>
                <c:pt idx="4462">
                  <c:v>4.4610000000000003</c:v>
                </c:pt>
                <c:pt idx="4463">
                  <c:v>4.4619999999999997</c:v>
                </c:pt>
                <c:pt idx="4464">
                  <c:v>4.4630000000000001</c:v>
                </c:pt>
                <c:pt idx="4465">
                  <c:v>4.4640000000000004</c:v>
                </c:pt>
                <c:pt idx="4466">
                  <c:v>4.4649999999999999</c:v>
                </c:pt>
                <c:pt idx="4467">
                  <c:v>4.4660000000000002</c:v>
                </c:pt>
                <c:pt idx="4468">
                  <c:v>4.4669999999999996</c:v>
                </c:pt>
                <c:pt idx="4469">
                  <c:v>4.468</c:v>
                </c:pt>
                <c:pt idx="4470">
                  <c:v>4.4690000000000003</c:v>
                </c:pt>
                <c:pt idx="4471">
                  <c:v>4.47</c:v>
                </c:pt>
                <c:pt idx="4472">
                  <c:v>4.4710000000000001</c:v>
                </c:pt>
                <c:pt idx="4473">
                  <c:v>4.4720000000000004</c:v>
                </c:pt>
                <c:pt idx="4474">
                  <c:v>4.4729999999999999</c:v>
                </c:pt>
                <c:pt idx="4475">
                  <c:v>4.4740000000000002</c:v>
                </c:pt>
                <c:pt idx="4476">
                  <c:v>4.4749999999999996</c:v>
                </c:pt>
                <c:pt idx="4477">
                  <c:v>4.476</c:v>
                </c:pt>
                <c:pt idx="4478">
                  <c:v>4.4770000000000003</c:v>
                </c:pt>
                <c:pt idx="4479">
                  <c:v>4.4779999999999998</c:v>
                </c:pt>
                <c:pt idx="4480">
                  <c:v>4.4790000000000001</c:v>
                </c:pt>
                <c:pt idx="4481">
                  <c:v>4.4800000000000004</c:v>
                </c:pt>
                <c:pt idx="4482">
                  <c:v>4.4809999999999999</c:v>
                </c:pt>
                <c:pt idx="4483">
                  <c:v>4.4820000000000002</c:v>
                </c:pt>
                <c:pt idx="4484">
                  <c:v>4.4829999999999997</c:v>
                </c:pt>
                <c:pt idx="4485">
                  <c:v>4.484</c:v>
                </c:pt>
                <c:pt idx="4486">
                  <c:v>4.4850000000000003</c:v>
                </c:pt>
                <c:pt idx="4487">
                  <c:v>4.4859999999999998</c:v>
                </c:pt>
                <c:pt idx="4488">
                  <c:v>4.4870000000000001</c:v>
                </c:pt>
                <c:pt idx="4489">
                  <c:v>4.4880000000000004</c:v>
                </c:pt>
                <c:pt idx="4490">
                  <c:v>4.4889999999999999</c:v>
                </c:pt>
                <c:pt idx="4491">
                  <c:v>4.49</c:v>
                </c:pt>
                <c:pt idx="4492">
                  <c:v>4.4909999999999997</c:v>
                </c:pt>
                <c:pt idx="4493">
                  <c:v>4.492</c:v>
                </c:pt>
                <c:pt idx="4494">
                  <c:v>4.4930000000000003</c:v>
                </c:pt>
                <c:pt idx="4495">
                  <c:v>4.4939999999999998</c:v>
                </c:pt>
                <c:pt idx="4496">
                  <c:v>4.4950000000000001</c:v>
                </c:pt>
                <c:pt idx="4497">
                  <c:v>4.4960000000000004</c:v>
                </c:pt>
                <c:pt idx="4498">
                  <c:v>4.4969999999999999</c:v>
                </c:pt>
                <c:pt idx="4499">
                  <c:v>4.4980000000000002</c:v>
                </c:pt>
                <c:pt idx="4500">
                  <c:v>4.4989999999999997</c:v>
                </c:pt>
                <c:pt idx="4501">
                  <c:v>4.5</c:v>
                </c:pt>
                <c:pt idx="4502">
                  <c:v>4.5010000000000003</c:v>
                </c:pt>
                <c:pt idx="4503">
                  <c:v>4.5019999999999998</c:v>
                </c:pt>
                <c:pt idx="4504">
                  <c:v>4.5030000000000001</c:v>
                </c:pt>
                <c:pt idx="4505">
                  <c:v>4.5039999999999996</c:v>
                </c:pt>
                <c:pt idx="4506">
                  <c:v>4.5049999999999999</c:v>
                </c:pt>
                <c:pt idx="4507">
                  <c:v>4.5060000000000002</c:v>
                </c:pt>
                <c:pt idx="4508">
                  <c:v>4.5069999999999997</c:v>
                </c:pt>
                <c:pt idx="4509">
                  <c:v>4.508</c:v>
                </c:pt>
                <c:pt idx="4510">
                  <c:v>4.5090000000000003</c:v>
                </c:pt>
                <c:pt idx="4511">
                  <c:v>4.51</c:v>
                </c:pt>
                <c:pt idx="4512">
                  <c:v>4.5110000000000001</c:v>
                </c:pt>
                <c:pt idx="4513">
                  <c:v>4.5119999999999996</c:v>
                </c:pt>
                <c:pt idx="4514">
                  <c:v>4.5129999999999999</c:v>
                </c:pt>
                <c:pt idx="4515">
                  <c:v>4.5140000000000002</c:v>
                </c:pt>
                <c:pt idx="4516">
                  <c:v>4.5149999999999997</c:v>
                </c:pt>
                <c:pt idx="4517">
                  <c:v>4.516</c:v>
                </c:pt>
                <c:pt idx="4518">
                  <c:v>4.5170000000000003</c:v>
                </c:pt>
                <c:pt idx="4519">
                  <c:v>4.5179999999999998</c:v>
                </c:pt>
                <c:pt idx="4520">
                  <c:v>4.5190000000000001</c:v>
                </c:pt>
                <c:pt idx="4521">
                  <c:v>4.5199999999999996</c:v>
                </c:pt>
                <c:pt idx="4522">
                  <c:v>4.5209999999999999</c:v>
                </c:pt>
                <c:pt idx="4523">
                  <c:v>4.5220000000000002</c:v>
                </c:pt>
                <c:pt idx="4524">
                  <c:v>4.5229999999999997</c:v>
                </c:pt>
                <c:pt idx="4525">
                  <c:v>4.524</c:v>
                </c:pt>
                <c:pt idx="4526">
                  <c:v>4.5250000000000004</c:v>
                </c:pt>
                <c:pt idx="4527">
                  <c:v>4.5259999999999998</c:v>
                </c:pt>
                <c:pt idx="4528">
                  <c:v>4.5270000000000001</c:v>
                </c:pt>
                <c:pt idx="4529">
                  <c:v>4.5279999999999996</c:v>
                </c:pt>
                <c:pt idx="4530">
                  <c:v>4.5289999999999999</c:v>
                </c:pt>
                <c:pt idx="4531">
                  <c:v>4.53</c:v>
                </c:pt>
                <c:pt idx="4532">
                  <c:v>4.5309999999999997</c:v>
                </c:pt>
                <c:pt idx="4533">
                  <c:v>4.532</c:v>
                </c:pt>
                <c:pt idx="4534">
                  <c:v>4.5330000000000004</c:v>
                </c:pt>
                <c:pt idx="4535">
                  <c:v>4.5339999999999998</c:v>
                </c:pt>
                <c:pt idx="4536">
                  <c:v>4.5350000000000001</c:v>
                </c:pt>
                <c:pt idx="4537">
                  <c:v>4.5359999999999996</c:v>
                </c:pt>
                <c:pt idx="4538">
                  <c:v>4.5369999999999999</c:v>
                </c:pt>
                <c:pt idx="4539">
                  <c:v>4.5380000000000003</c:v>
                </c:pt>
                <c:pt idx="4540">
                  <c:v>4.5389999999999997</c:v>
                </c:pt>
                <c:pt idx="4541">
                  <c:v>4.54</c:v>
                </c:pt>
                <c:pt idx="4542">
                  <c:v>4.5410000000000004</c:v>
                </c:pt>
                <c:pt idx="4543">
                  <c:v>4.5419999999999998</c:v>
                </c:pt>
                <c:pt idx="4544">
                  <c:v>4.5430000000000001</c:v>
                </c:pt>
                <c:pt idx="4545">
                  <c:v>4.5439999999999996</c:v>
                </c:pt>
                <c:pt idx="4546">
                  <c:v>4.5449999999999999</c:v>
                </c:pt>
                <c:pt idx="4547">
                  <c:v>4.5460000000000003</c:v>
                </c:pt>
                <c:pt idx="4548">
                  <c:v>4.5469999999999997</c:v>
                </c:pt>
                <c:pt idx="4549">
                  <c:v>4.548</c:v>
                </c:pt>
                <c:pt idx="4550">
                  <c:v>4.5490000000000004</c:v>
                </c:pt>
                <c:pt idx="4551">
                  <c:v>4.55</c:v>
                </c:pt>
                <c:pt idx="4552">
                  <c:v>4.5510000000000002</c:v>
                </c:pt>
                <c:pt idx="4553">
                  <c:v>4.5519999999999996</c:v>
                </c:pt>
                <c:pt idx="4554">
                  <c:v>4.5529999999999999</c:v>
                </c:pt>
                <c:pt idx="4555">
                  <c:v>4.5540000000000003</c:v>
                </c:pt>
                <c:pt idx="4556">
                  <c:v>4.5549999999999997</c:v>
                </c:pt>
                <c:pt idx="4557">
                  <c:v>4.556</c:v>
                </c:pt>
                <c:pt idx="4558">
                  <c:v>4.5570000000000004</c:v>
                </c:pt>
                <c:pt idx="4559">
                  <c:v>4.5579999999999998</c:v>
                </c:pt>
                <c:pt idx="4560">
                  <c:v>4.5590000000000002</c:v>
                </c:pt>
                <c:pt idx="4561">
                  <c:v>4.5599999999999996</c:v>
                </c:pt>
                <c:pt idx="4562">
                  <c:v>4.5609999999999999</c:v>
                </c:pt>
                <c:pt idx="4563">
                  <c:v>4.5620000000000003</c:v>
                </c:pt>
                <c:pt idx="4564">
                  <c:v>4.5629999999999997</c:v>
                </c:pt>
                <c:pt idx="4565">
                  <c:v>4.5640000000000001</c:v>
                </c:pt>
                <c:pt idx="4566">
                  <c:v>4.5650000000000004</c:v>
                </c:pt>
                <c:pt idx="4567">
                  <c:v>4.5659999999999998</c:v>
                </c:pt>
                <c:pt idx="4568">
                  <c:v>4.5670000000000002</c:v>
                </c:pt>
                <c:pt idx="4569">
                  <c:v>4.5679999999999996</c:v>
                </c:pt>
                <c:pt idx="4570">
                  <c:v>4.569</c:v>
                </c:pt>
                <c:pt idx="4571">
                  <c:v>4.57</c:v>
                </c:pt>
                <c:pt idx="4572">
                  <c:v>4.5709999999999997</c:v>
                </c:pt>
                <c:pt idx="4573">
                  <c:v>4.5720000000000001</c:v>
                </c:pt>
                <c:pt idx="4574">
                  <c:v>4.5730000000000004</c:v>
                </c:pt>
                <c:pt idx="4575">
                  <c:v>4.5739999999999998</c:v>
                </c:pt>
                <c:pt idx="4576">
                  <c:v>4.5750000000000002</c:v>
                </c:pt>
                <c:pt idx="4577">
                  <c:v>4.5759999999999996</c:v>
                </c:pt>
                <c:pt idx="4578">
                  <c:v>4.577</c:v>
                </c:pt>
                <c:pt idx="4579">
                  <c:v>4.5780000000000003</c:v>
                </c:pt>
                <c:pt idx="4580">
                  <c:v>4.5789999999999997</c:v>
                </c:pt>
                <c:pt idx="4581">
                  <c:v>4.58</c:v>
                </c:pt>
                <c:pt idx="4582">
                  <c:v>4.5810000000000004</c:v>
                </c:pt>
                <c:pt idx="4583">
                  <c:v>4.5819999999999999</c:v>
                </c:pt>
                <c:pt idx="4584">
                  <c:v>4.5830000000000002</c:v>
                </c:pt>
                <c:pt idx="4585">
                  <c:v>4.5839999999999996</c:v>
                </c:pt>
                <c:pt idx="4586">
                  <c:v>4.585</c:v>
                </c:pt>
                <c:pt idx="4587">
                  <c:v>4.5860000000000003</c:v>
                </c:pt>
                <c:pt idx="4588">
                  <c:v>4.5869999999999997</c:v>
                </c:pt>
                <c:pt idx="4589">
                  <c:v>4.5880000000000001</c:v>
                </c:pt>
                <c:pt idx="4590">
                  <c:v>4.5890000000000004</c:v>
                </c:pt>
                <c:pt idx="4591">
                  <c:v>4.59</c:v>
                </c:pt>
                <c:pt idx="4592">
                  <c:v>4.5910000000000002</c:v>
                </c:pt>
                <c:pt idx="4593">
                  <c:v>4.5919999999999996</c:v>
                </c:pt>
                <c:pt idx="4594">
                  <c:v>4.593</c:v>
                </c:pt>
                <c:pt idx="4595">
                  <c:v>4.5940000000000003</c:v>
                </c:pt>
                <c:pt idx="4596">
                  <c:v>4.5949999999999998</c:v>
                </c:pt>
                <c:pt idx="4597">
                  <c:v>4.5960000000000001</c:v>
                </c:pt>
                <c:pt idx="4598">
                  <c:v>4.5970000000000004</c:v>
                </c:pt>
                <c:pt idx="4599">
                  <c:v>4.5979999999999999</c:v>
                </c:pt>
                <c:pt idx="4600">
                  <c:v>4.5990000000000002</c:v>
                </c:pt>
                <c:pt idx="4601">
                  <c:v>4.5999999999999996</c:v>
                </c:pt>
                <c:pt idx="4602">
                  <c:v>4.601</c:v>
                </c:pt>
                <c:pt idx="4603">
                  <c:v>4.6020000000000003</c:v>
                </c:pt>
                <c:pt idx="4604">
                  <c:v>4.6029999999999998</c:v>
                </c:pt>
                <c:pt idx="4605">
                  <c:v>4.6040000000000001</c:v>
                </c:pt>
                <c:pt idx="4606">
                  <c:v>4.6050000000000004</c:v>
                </c:pt>
                <c:pt idx="4607">
                  <c:v>4.6059999999999999</c:v>
                </c:pt>
                <c:pt idx="4608">
                  <c:v>4.6070000000000002</c:v>
                </c:pt>
                <c:pt idx="4609">
                  <c:v>4.6079999999999997</c:v>
                </c:pt>
                <c:pt idx="4610">
                  <c:v>4.609</c:v>
                </c:pt>
                <c:pt idx="4611">
                  <c:v>4.6100000000000003</c:v>
                </c:pt>
                <c:pt idx="4612">
                  <c:v>4.6109999999999998</c:v>
                </c:pt>
                <c:pt idx="4613">
                  <c:v>4.6120000000000001</c:v>
                </c:pt>
                <c:pt idx="4614">
                  <c:v>4.6130000000000004</c:v>
                </c:pt>
                <c:pt idx="4615">
                  <c:v>4.6139999999999999</c:v>
                </c:pt>
                <c:pt idx="4616">
                  <c:v>4.6150000000000002</c:v>
                </c:pt>
                <c:pt idx="4617">
                  <c:v>4.6159999999999997</c:v>
                </c:pt>
                <c:pt idx="4618">
                  <c:v>4.617</c:v>
                </c:pt>
                <c:pt idx="4619">
                  <c:v>4.6180000000000003</c:v>
                </c:pt>
                <c:pt idx="4620">
                  <c:v>4.6189999999999998</c:v>
                </c:pt>
                <c:pt idx="4621">
                  <c:v>4.62</c:v>
                </c:pt>
                <c:pt idx="4622">
                  <c:v>4.6210000000000004</c:v>
                </c:pt>
                <c:pt idx="4623">
                  <c:v>4.6219999999999999</c:v>
                </c:pt>
                <c:pt idx="4624">
                  <c:v>4.6230000000000002</c:v>
                </c:pt>
                <c:pt idx="4625">
                  <c:v>4.6239999999999997</c:v>
                </c:pt>
                <c:pt idx="4626">
                  <c:v>4.625</c:v>
                </c:pt>
                <c:pt idx="4627">
                  <c:v>4.6260000000000003</c:v>
                </c:pt>
                <c:pt idx="4628">
                  <c:v>4.6269999999999998</c:v>
                </c:pt>
                <c:pt idx="4629">
                  <c:v>4.6280000000000001</c:v>
                </c:pt>
                <c:pt idx="4630">
                  <c:v>4.6289999999999996</c:v>
                </c:pt>
                <c:pt idx="4631">
                  <c:v>4.63</c:v>
                </c:pt>
                <c:pt idx="4632">
                  <c:v>4.6310000000000002</c:v>
                </c:pt>
                <c:pt idx="4633">
                  <c:v>4.6319999999999997</c:v>
                </c:pt>
                <c:pt idx="4634">
                  <c:v>4.633</c:v>
                </c:pt>
                <c:pt idx="4635">
                  <c:v>4.6340000000000003</c:v>
                </c:pt>
                <c:pt idx="4636">
                  <c:v>4.6349999999999998</c:v>
                </c:pt>
                <c:pt idx="4637">
                  <c:v>4.6360000000000001</c:v>
                </c:pt>
                <c:pt idx="4638">
                  <c:v>4.6369999999999996</c:v>
                </c:pt>
                <c:pt idx="4639">
                  <c:v>4.6379999999999999</c:v>
                </c:pt>
                <c:pt idx="4640">
                  <c:v>4.6390000000000002</c:v>
                </c:pt>
                <c:pt idx="4641">
                  <c:v>4.6399999999999997</c:v>
                </c:pt>
                <c:pt idx="4642">
                  <c:v>4.641</c:v>
                </c:pt>
                <c:pt idx="4643">
                  <c:v>4.6420000000000003</c:v>
                </c:pt>
                <c:pt idx="4644">
                  <c:v>4.6429999999999998</c:v>
                </c:pt>
                <c:pt idx="4645">
                  <c:v>4.6440000000000001</c:v>
                </c:pt>
                <c:pt idx="4646">
                  <c:v>4.6449999999999996</c:v>
                </c:pt>
                <c:pt idx="4647">
                  <c:v>4.6459999999999999</c:v>
                </c:pt>
                <c:pt idx="4648">
                  <c:v>4.6470000000000002</c:v>
                </c:pt>
                <c:pt idx="4649">
                  <c:v>4.6479999999999997</c:v>
                </c:pt>
                <c:pt idx="4650">
                  <c:v>4.649</c:v>
                </c:pt>
                <c:pt idx="4651">
                  <c:v>4.6500000000000004</c:v>
                </c:pt>
                <c:pt idx="4652">
                  <c:v>4.6509999999999998</c:v>
                </c:pt>
                <c:pt idx="4653">
                  <c:v>4.6520000000000001</c:v>
                </c:pt>
                <c:pt idx="4654">
                  <c:v>4.6529999999999996</c:v>
                </c:pt>
                <c:pt idx="4655">
                  <c:v>4.6539999999999999</c:v>
                </c:pt>
                <c:pt idx="4656">
                  <c:v>4.6550000000000002</c:v>
                </c:pt>
                <c:pt idx="4657">
                  <c:v>4.6559999999999997</c:v>
                </c:pt>
                <c:pt idx="4658">
                  <c:v>4.657</c:v>
                </c:pt>
                <c:pt idx="4659">
                  <c:v>4.6580000000000004</c:v>
                </c:pt>
                <c:pt idx="4660">
                  <c:v>4.6589999999999998</c:v>
                </c:pt>
                <c:pt idx="4661">
                  <c:v>4.66</c:v>
                </c:pt>
                <c:pt idx="4662">
                  <c:v>4.6609999999999996</c:v>
                </c:pt>
                <c:pt idx="4663">
                  <c:v>4.6619999999999999</c:v>
                </c:pt>
                <c:pt idx="4664">
                  <c:v>4.6630000000000003</c:v>
                </c:pt>
                <c:pt idx="4665">
                  <c:v>4.6639999999999997</c:v>
                </c:pt>
                <c:pt idx="4666">
                  <c:v>4.665</c:v>
                </c:pt>
                <c:pt idx="4667">
                  <c:v>4.6660000000000004</c:v>
                </c:pt>
                <c:pt idx="4668">
                  <c:v>4.6669999999999998</c:v>
                </c:pt>
                <c:pt idx="4669">
                  <c:v>4.6680000000000001</c:v>
                </c:pt>
                <c:pt idx="4670">
                  <c:v>4.6689999999999996</c:v>
                </c:pt>
                <c:pt idx="4671">
                  <c:v>4.67</c:v>
                </c:pt>
                <c:pt idx="4672">
                  <c:v>4.6710000000000003</c:v>
                </c:pt>
                <c:pt idx="4673">
                  <c:v>4.6719999999999997</c:v>
                </c:pt>
                <c:pt idx="4674">
                  <c:v>4.673</c:v>
                </c:pt>
                <c:pt idx="4675">
                  <c:v>4.6740000000000004</c:v>
                </c:pt>
                <c:pt idx="4676">
                  <c:v>4.6749999999999998</c:v>
                </c:pt>
                <c:pt idx="4677">
                  <c:v>4.6760000000000002</c:v>
                </c:pt>
                <c:pt idx="4678">
                  <c:v>4.6769999999999996</c:v>
                </c:pt>
                <c:pt idx="4679">
                  <c:v>4.6779999999999999</c:v>
                </c:pt>
                <c:pt idx="4680">
                  <c:v>4.6790000000000003</c:v>
                </c:pt>
                <c:pt idx="4681">
                  <c:v>4.68</c:v>
                </c:pt>
                <c:pt idx="4682">
                  <c:v>4.681</c:v>
                </c:pt>
                <c:pt idx="4683">
                  <c:v>4.6820000000000004</c:v>
                </c:pt>
                <c:pt idx="4684">
                  <c:v>4.6829999999999998</c:v>
                </c:pt>
                <c:pt idx="4685">
                  <c:v>4.6840000000000002</c:v>
                </c:pt>
                <c:pt idx="4686">
                  <c:v>4.6849999999999996</c:v>
                </c:pt>
                <c:pt idx="4687">
                  <c:v>4.6859999999999999</c:v>
                </c:pt>
                <c:pt idx="4688">
                  <c:v>4.6870000000000003</c:v>
                </c:pt>
                <c:pt idx="4689">
                  <c:v>4.6879999999999997</c:v>
                </c:pt>
                <c:pt idx="4690">
                  <c:v>4.6890000000000001</c:v>
                </c:pt>
                <c:pt idx="4691">
                  <c:v>4.6900000000000004</c:v>
                </c:pt>
                <c:pt idx="4692">
                  <c:v>4.6909999999999998</c:v>
                </c:pt>
                <c:pt idx="4693">
                  <c:v>4.6920000000000002</c:v>
                </c:pt>
                <c:pt idx="4694">
                  <c:v>4.6929999999999996</c:v>
                </c:pt>
                <c:pt idx="4695">
                  <c:v>4.694</c:v>
                </c:pt>
                <c:pt idx="4696">
                  <c:v>4.6950000000000003</c:v>
                </c:pt>
                <c:pt idx="4697">
                  <c:v>4.6959999999999997</c:v>
                </c:pt>
                <c:pt idx="4698">
                  <c:v>4.6970000000000001</c:v>
                </c:pt>
                <c:pt idx="4699">
                  <c:v>4.6980000000000004</c:v>
                </c:pt>
                <c:pt idx="4700">
                  <c:v>4.6989999999999998</c:v>
                </c:pt>
                <c:pt idx="4701">
                  <c:v>4.7</c:v>
                </c:pt>
                <c:pt idx="4702">
                  <c:v>4.7009999999999996</c:v>
                </c:pt>
                <c:pt idx="4703">
                  <c:v>4.702</c:v>
                </c:pt>
                <c:pt idx="4704">
                  <c:v>4.7030000000000003</c:v>
                </c:pt>
                <c:pt idx="4705">
                  <c:v>4.7039999999999997</c:v>
                </c:pt>
                <c:pt idx="4706">
                  <c:v>4.7050000000000001</c:v>
                </c:pt>
                <c:pt idx="4707">
                  <c:v>4.7060000000000004</c:v>
                </c:pt>
                <c:pt idx="4708">
                  <c:v>4.7069999999999999</c:v>
                </c:pt>
                <c:pt idx="4709">
                  <c:v>4.7080000000000002</c:v>
                </c:pt>
                <c:pt idx="4710">
                  <c:v>4.7089999999999996</c:v>
                </c:pt>
                <c:pt idx="4711">
                  <c:v>4.71</c:v>
                </c:pt>
                <c:pt idx="4712">
                  <c:v>4.7110000000000003</c:v>
                </c:pt>
                <c:pt idx="4713">
                  <c:v>4.7119999999999997</c:v>
                </c:pt>
                <c:pt idx="4714">
                  <c:v>4.7130000000000001</c:v>
                </c:pt>
                <c:pt idx="4715">
                  <c:v>4.7140000000000004</c:v>
                </c:pt>
                <c:pt idx="4716">
                  <c:v>4.7149999999999999</c:v>
                </c:pt>
                <c:pt idx="4717">
                  <c:v>4.7160000000000002</c:v>
                </c:pt>
                <c:pt idx="4718">
                  <c:v>4.7169999999999996</c:v>
                </c:pt>
                <c:pt idx="4719">
                  <c:v>4.718</c:v>
                </c:pt>
                <c:pt idx="4720">
                  <c:v>4.7190000000000003</c:v>
                </c:pt>
                <c:pt idx="4721">
                  <c:v>4.72</c:v>
                </c:pt>
                <c:pt idx="4722">
                  <c:v>4.7210000000000001</c:v>
                </c:pt>
                <c:pt idx="4723">
                  <c:v>4.7220000000000004</c:v>
                </c:pt>
                <c:pt idx="4724">
                  <c:v>4.7229999999999999</c:v>
                </c:pt>
                <c:pt idx="4725">
                  <c:v>4.7240000000000002</c:v>
                </c:pt>
                <c:pt idx="4726">
                  <c:v>4.7249999999999996</c:v>
                </c:pt>
                <c:pt idx="4727">
                  <c:v>4.726</c:v>
                </c:pt>
                <c:pt idx="4728">
                  <c:v>4.7270000000000003</c:v>
                </c:pt>
                <c:pt idx="4729">
                  <c:v>4.7279999999999998</c:v>
                </c:pt>
                <c:pt idx="4730">
                  <c:v>4.7290000000000001</c:v>
                </c:pt>
                <c:pt idx="4731">
                  <c:v>4.7300000000000004</c:v>
                </c:pt>
                <c:pt idx="4732">
                  <c:v>4.7309999999999999</c:v>
                </c:pt>
                <c:pt idx="4733">
                  <c:v>4.7320000000000002</c:v>
                </c:pt>
                <c:pt idx="4734">
                  <c:v>4.7329999999999997</c:v>
                </c:pt>
                <c:pt idx="4735">
                  <c:v>4.734</c:v>
                </c:pt>
                <c:pt idx="4736">
                  <c:v>4.7350000000000003</c:v>
                </c:pt>
                <c:pt idx="4737">
                  <c:v>4.7359999999999998</c:v>
                </c:pt>
                <c:pt idx="4738">
                  <c:v>4.7370000000000001</c:v>
                </c:pt>
                <c:pt idx="4739">
                  <c:v>4.7380000000000004</c:v>
                </c:pt>
                <c:pt idx="4740">
                  <c:v>4.7389999999999999</c:v>
                </c:pt>
                <c:pt idx="4741">
                  <c:v>4.74</c:v>
                </c:pt>
                <c:pt idx="4742">
                  <c:v>4.7409999999999997</c:v>
                </c:pt>
                <c:pt idx="4743">
                  <c:v>4.742</c:v>
                </c:pt>
                <c:pt idx="4744">
                  <c:v>4.7430000000000003</c:v>
                </c:pt>
                <c:pt idx="4745">
                  <c:v>4.7439999999999998</c:v>
                </c:pt>
                <c:pt idx="4746">
                  <c:v>4.7450000000000001</c:v>
                </c:pt>
                <c:pt idx="4747">
                  <c:v>4.7460000000000004</c:v>
                </c:pt>
                <c:pt idx="4748">
                  <c:v>4.7469999999999999</c:v>
                </c:pt>
                <c:pt idx="4749">
                  <c:v>4.7480000000000002</c:v>
                </c:pt>
                <c:pt idx="4750">
                  <c:v>4.7489999999999997</c:v>
                </c:pt>
                <c:pt idx="4751">
                  <c:v>4.75</c:v>
                </c:pt>
                <c:pt idx="4752">
                  <c:v>4.7510000000000003</c:v>
                </c:pt>
                <c:pt idx="4753">
                  <c:v>4.7519999999999998</c:v>
                </c:pt>
                <c:pt idx="4754">
                  <c:v>4.7530000000000001</c:v>
                </c:pt>
                <c:pt idx="4755">
                  <c:v>4.7539999999999996</c:v>
                </c:pt>
                <c:pt idx="4756">
                  <c:v>4.7549999999999999</c:v>
                </c:pt>
                <c:pt idx="4757">
                  <c:v>4.7560000000000002</c:v>
                </c:pt>
                <c:pt idx="4758">
                  <c:v>4.7569999999999997</c:v>
                </c:pt>
                <c:pt idx="4759">
                  <c:v>4.758</c:v>
                </c:pt>
                <c:pt idx="4760">
                  <c:v>4.7590000000000003</c:v>
                </c:pt>
                <c:pt idx="4761">
                  <c:v>4.76</c:v>
                </c:pt>
                <c:pt idx="4762">
                  <c:v>4.7610000000000001</c:v>
                </c:pt>
                <c:pt idx="4763">
                  <c:v>4.7619999999999996</c:v>
                </c:pt>
                <c:pt idx="4764">
                  <c:v>4.7629999999999999</c:v>
                </c:pt>
                <c:pt idx="4765">
                  <c:v>4.7640000000000002</c:v>
                </c:pt>
                <c:pt idx="4766">
                  <c:v>4.7649999999999997</c:v>
                </c:pt>
                <c:pt idx="4767">
                  <c:v>4.766</c:v>
                </c:pt>
                <c:pt idx="4768">
                  <c:v>4.7670000000000003</c:v>
                </c:pt>
                <c:pt idx="4769">
                  <c:v>4.7679999999999998</c:v>
                </c:pt>
                <c:pt idx="4770">
                  <c:v>4.7690000000000001</c:v>
                </c:pt>
                <c:pt idx="4771">
                  <c:v>4.7699999999999996</c:v>
                </c:pt>
                <c:pt idx="4772">
                  <c:v>4.7709999999999999</c:v>
                </c:pt>
                <c:pt idx="4773">
                  <c:v>4.7720000000000002</c:v>
                </c:pt>
                <c:pt idx="4774">
                  <c:v>4.7729999999999997</c:v>
                </c:pt>
                <c:pt idx="4775">
                  <c:v>4.774</c:v>
                </c:pt>
                <c:pt idx="4776">
                  <c:v>4.7750000000000004</c:v>
                </c:pt>
                <c:pt idx="4777">
                  <c:v>4.7759999999999998</c:v>
                </c:pt>
                <c:pt idx="4778">
                  <c:v>4.7770000000000001</c:v>
                </c:pt>
                <c:pt idx="4779">
                  <c:v>4.7779999999999996</c:v>
                </c:pt>
                <c:pt idx="4780">
                  <c:v>4.7789999999999999</c:v>
                </c:pt>
                <c:pt idx="4781">
                  <c:v>4.78</c:v>
                </c:pt>
                <c:pt idx="4782">
                  <c:v>4.7809999999999997</c:v>
                </c:pt>
                <c:pt idx="4783">
                  <c:v>4.782</c:v>
                </c:pt>
                <c:pt idx="4784">
                  <c:v>4.7830000000000004</c:v>
                </c:pt>
                <c:pt idx="4785">
                  <c:v>4.7839999999999998</c:v>
                </c:pt>
                <c:pt idx="4786">
                  <c:v>4.7850000000000001</c:v>
                </c:pt>
                <c:pt idx="4787">
                  <c:v>4.7859999999999996</c:v>
                </c:pt>
                <c:pt idx="4788">
                  <c:v>4.7869999999999999</c:v>
                </c:pt>
                <c:pt idx="4789">
                  <c:v>4.7880000000000003</c:v>
                </c:pt>
                <c:pt idx="4790">
                  <c:v>4.7889999999999997</c:v>
                </c:pt>
                <c:pt idx="4791">
                  <c:v>4.79</c:v>
                </c:pt>
                <c:pt idx="4792">
                  <c:v>4.7910000000000004</c:v>
                </c:pt>
                <c:pt idx="4793">
                  <c:v>4.7919999999999998</c:v>
                </c:pt>
                <c:pt idx="4794">
                  <c:v>4.7930000000000001</c:v>
                </c:pt>
                <c:pt idx="4795">
                  <c:v>4.7939999999999996</c:v>
                </c:pt>
                <c:pt idx="4796">
                  <c:v>4.7949999999999999</c:v>
                </c:pt>
                <c:pt idx="4797">
                  <c:v>4.7960000000000003</c:v>
                </c:pt>
                <c:pt idx="4798">
                  <c:v>4.7969999999999997</c:v>
                </c:pt>
                <c:pt idx="4799">
                  <c:v>4.798</c:v>
                </c:pt>
                <c:pt idx="4800">
                  <c:v>4.7990000000000004</c:v>
                </c:pt>
                <c:pt idx="4801">
                  <c:v>4.8</c:v>
                </c:pt>
                <c:pt idx="4802">
                  <c:v>4.8010000000000002</c:v>
                </c:pt>
                <c:pt idx="4803">
                  <c:v>4.8019999999999996</c:v>
                </c:pt>
                <c:pt idx="4804">
                  <c:v>4.8029999999999999</c:v>
                </c:pt>
                <c:pt idx="4805">
                  <c:v>4.8040000000000003</c:v>
                </c:pt>
                <c:pt idx="4806">
                  <c:v>4.8049999999999997</c:v>
                </c:pt>
                <c:pt idx="4807">
                  <c:v>4.806</c:v>
                </c:pt>
                <c:pt idx="4808">
                  <c:v>4.8070000000000004</c:v>
                </c:pt>
                <c:pt idx="4809">
                  <c:v>4.8079999999999998</c:v>
                </c:pt>
                <c:pt idx="4810">
                  <c:v>4.8090000000000002</c:v>
                </c:pt>
                <c:pt idx="4811">
                  <c:v>4.8099999999999996</c:v>
                </c:pt>
                <c:pt idx="4812">
                  <c:v>4.8109999999999999</c:v>
                </c:pt>
                <c:pt idx="4813">
                  <c:v>4.8120000000000003</c:v>
                </c:pt>
                <c:pt idx="4814">
                  <c:v>4.8129999999999997</c:v>
                </c:pt>
                <c:pt idx="4815">
                  <c:v>4.8140000000000001</c:v>
                </c:pt>
                <c:pt idx="4816">
                  <c:v>4.8150000000000004</c:v>
                </c:pt>
                <c:pt idx="4817">
                  <c:v>4.8159999999999998</c:v>
                </c:pt>
                <c:pt idx="4818">
                  <c:v>4.8170000000000002</c:v>
                </c:pt>
                <c:pt idx="4819">
                  <c:v>4.8179999999999996</c:v>
                </c:pt>
                <c:pt idx="4820">
                  <c:v>4.819</c:v>
                </c:pt>
                <c:pt idx="4821">
                  <c:v>4.82</c:v>
                </c:pt>
                <c:pt idx="4822">
                  <c:v>4.8209999999999997</c:v>
                </c:pt>
                <c:pt idx="4823">
                  <c:v>4.8220000000000001</c:v>
                </c:pt>
                <c:pt idx="4824">
                  <c:v>4.8230000000000004</c:v>
                </c:pt>
                <c:pt idx="4825">
                  <c:v>4.8239999999999998</c:v>
                </c:pt>
                <c:pt idx="4826">
                  <c:v>4.8250000000000002</c:v>
                </c:pt>
                <c:pt idx="4827">
                  <c:v>4.8259999999999996</c:v>
                </c:pt>
                <c:pt idx="4828">
                  <c:v>4.827</c:v>
                </c:pt>
                <c:pt idx="4829">
                  <c:v>4.8280000000000003</c:v>
                </c:pt>
                <c:pt idx="4830">
                  <c:v>4.8289999999999997</c:v>
                </c:pt>
                <c:pt idx="4831">
                  <c:v>4.83</c:v>
                </c:pt>
                <c:pt idx="4832">
                  <c:v>4.8310000000000004</c:v>
                </c:pt>
                <c:pt idx="4833">
                  <c:v>4.8319999999999999</c:v>
                </c:pt>
                <c:pt idx="4834">
                  <c:v>4.8330000000000002</c:v>
                </c:pt>
                <c:pt idx="4835">
                  <c:v>4.8339999999999996</c:v>
                </c:pt>
                <c:pt idx="4836">
                  <c:v>4.835</c:v>
                </c:pt>
                <c:pt idx="4837">
                  <c:v>4.8360000000000003</c:v>
                </c:pt>
                <c:pt idx="4838">
                  <c:v>4.8369999999999997</c:v>
                </c:pt>
                <c:pt idx="4839">
                  <c:v>4.8380000000000001</c:v>
                </c:pt>
                <c:pt idx="4840">
                  <c:v>4.8390000000000004</c:v>
                </c:pt>
                <c:pt idx="4841">
                  <c:v>4.84</c:v>
                </c:pt>
                <c:pt idx="4842">
                  <c:v>4.8410000000000002</c:v>
                </c:pt>
                <c:pt idx="4843">
                  <c:v>4.8419999999999996</c:v>
                </c:pt>
                <c:pt idx="4844">
                  <c:v>4.843</c:v>
                </c:pt>
                <c:pt idx="4845">
                  <c:v>4.8440000000000003</c:v>
                </c:pt>
                <c:pt idx="4846">
                  <c:v>4.8449999999999998</c:v>
                </c:pt>
                <c:pt idx="4847">
                  <c:v>4.8460000000000001</c:v>
                </c:pt>
                <c:pt idx="4848">
                  <c:v>4.8470000000000004</c:v>
                </c:pt>
                <c:pt idx="4849">
                  <c:v>4.8479999999999999</c:v>
                </c:pt>
                <c:pt idx="4850">
                  <c:v>4.8490000000000002</c:v>
                </c:pt>
                <c:pt idx="4851">
                  <c:v>4.8499999999999996</c:v>
                </c:pt>
                <c:pt idx="4852">
                  <c:v>4.851</c:v>
                </c:pt>
                <c:pt idx="4853">
                  <c:v>4.8520000000000003</c:v>
                </c:pt>
                <c:pt idx="4854">
                  <c:v>4.8529999999999998</c:v>
                </c:pt>
                <c:pt idx="4855">
                  <c:v>4.8540000000000001</c:v>
                </c:pt>
                <c:pt idx="4856">
                  <c:v>4.8550000000000004</c:v>
                </c:pt>
                <c:pt idx="4857">
                  <c:v>4.8559999999999999</c:v>
                </c:pt>
                <c:pt idx="4858">
                  <c:v>4.8570000000000002</c:v>
                </c:pt>
                <c:pt idx="4859">
                  <c:v>4.8579999999999997</c:v>
                </c:pt>
                <c:pt idx="4860">
                  <c:v>4.859</c:v>
                </c:pt>
                <c:pt idx="4861">
                  <c:v>4.8600000000000003</c:v>
                </c:pt>
                <c:pt idx="4862">
                  <c:v>4.8609999999999998</c:v>
                </c:pt>
                <c:pt idx="4863">
                  <c:v>4.8620000000000001</c:v>
                </c:pt>
                <c:pt idx="4864">
                  <c:v>4.8630000000000004</c:v>
                </c:pt>
                <c:pt idx="4865">
                  <c:v>4.8639999999999999</c:v>
                </c:pt>
                <c:pt idx="4866">
                  <c:v>4.8650000000000002</c:v>
                </c:pt>
                <c:pt idx="4867">
                  <c:v>4.8659999999999997</c:v>
                </c:pt>
                <c:pt idx="4868">
                  <c:v>4.867</c:v>
                </c:pt>
                <c:pt idx="4869">
                  <c:v>4.8680000000000003</c:v>
                </c:pt>
                <c:pt idx="4870">
                  <c:v>4.8689999999999998</c:v>
                </c:pt>
                <c:pt idx="4871">
                  <c:v>4.87</c:v>
                </c:pt>
                <c:pt idx="4872">
                  <c:v>4.8710000000000004</c:v>
                </c:pt>
                <c:pt idx="4873">
                  <c:v>4.8719999999999999</c:v>
                </c:pt>
                <c:pt idx="4874">
                  <c:v>4.8730000000000002</c:v>
                </c:pt>
                <c:pt idx="4875">
                  <c:v>4.8739999999999997</c:v>
                </c:pt>
                <c:pt idx="4876">
                  <c:v>4.875</c:v>
                </c:pt>
                <c:pt idx="4877">
                  <c:v>4.8760000000000003</c:v>
                </c:pt>
                <c:pt idx="4878">
                  <c:v>4.8769999999999998</c:v>
                </c:pt>
                <c:pt idx="4879">
                  <c:v>4.8780000000000001</c:v>
                </c:pt>
                <c:pt idx="4880">
                  <c:v>4.8789999999999996</c:v>
                </c:pt>
                <c:pt idx="4881">
                  <c:v>4.88</c:v>
                </c:pt>
                <c:pt idx="4882">
                  <c:v>4.8810000000000002</c:v>
                </c:pt>
                <c:pt idx="4883">
                  <c:v>4.8819999999999997</c:v>
                </c:pt>
                <c:pt idx="4884">
                  <c:v>4.883</c:v>
                </c:pt>
                <c:pt idx="4885">
                  <c:v>4.8840000000000003</c:v>
                </c:pt>
                <c:pt idx="4886">
                  <c:v>4.8849999999999998</c:v>
                </c:pt>
                <c:pt idx="4887">
                  <c:v>4.8860000000000001</c:v>
                </c:pt>
                <c:pt idx="4888">
                  <c:v>4.8869999999999996</c:v>
                </c:pt>
                <c:pt idx="4889">
                  <c:v>4.8879999999999999</c:v>
                </c:pt>
                <c:pt idx="4890">
                  <c:v>4.8890000000000002</c:v>
                </c:pt>
                <c:pt idx="4891">
                  <c:v>4.8899999999999997</c:v>
                </c:pt>
                <c:pt idx="4892">
                  <c:v>4.891</c:v>
                </c:pt>
                <c:pt idx="4893">
                  <c:v>4.8920000000000003</c:v>
                </c:pt>
                <c:pt idx="4894">
                  <c:v>4.8929999999999998</c:v>
                </c:pt>
                <c:pt idx="4895">
                  <c:v>4.8940000000000001</c:v>
                </c:pt>
                <c:pt idx="4896">
                  <c:v>4.8949999999999996</c:v>
                </c:pt>
                <c:pt idx="4897">
                  <c:v>4.8959999999999999</c:v>
                </c:pt>
                <c:pt idx="4898">
                  <c:v>4.8970000000000002</c:v>
                </c:pt>
                <c:pt idx="4899">
                  <c:v>4.8979999999999997</c:v>
                </c:pt>
                <c:pt idx="4900">
                  <c:v>4.899</c:v>
                </c:pt>
                <c:pt idx="4901">
                  <c:v>4.9000000000000004</c:v>
                </c:pt>
                <c:pt idx="4902">
                  <c:v>4.9009999999999998</c:v>
                </c:pt>
                <c:pt idx="4903">
                  <c:v>4.9020000000000001</c:v>
                </c:pt>
                <c:pt idx="4904">
                  <c:v>4.9029999999999996</c:v>
                </c:pt>
                <c:pt idx="4905">
                  <c:v>4.9039999999999999</c:v>
                </c:pt>
                <c:pt idx="4906">
                  <c:v>4.9050000000000002</c:v>
                </c:pt>
                <c:pt idx="4907">
                  <c:v>4.9059999999999997</c:v>
                </c:pt>
                <c:pt idx="4908">
                  <c:v>4.907</c:v>
                </c:pt>
                <c:pt idx="4909">
                  <c:v>4.9080000000000004</c:v>
                </c:pt>
                <c:pt idx="4910">
                  <c:v>4.9089999999999998</c:v>
                </c:pt>
                <c:pt idx="4911">
                  <c:v>4.91</c:v>
                </c:pt>
                <c:pt idx="4912">
                  <c:v>4.9109999999999996</c:v>
                </c:pt>
                <c:pt idx="4913">
                  <c:v>4.9119999999999999</c:v>
                </c:pt>
                <c:pt idx="4914">
                  <c:v>4.9130000000000003</c:v>
                </c:pt>
                <c:pt idx="4915">
                  <c:v>4.9139999999999997</c:v>
                </c:pt>
                <c:pt idx="4916">
                  <c:v>4.915</c:v>
                </c:pt>
                <c:pt idx="4917">
                  <c:v>4.9160000000000004</c:v>
                </c:pt>
                <c:pt idx="4918">
                  <c:v>4.9169999999999998</c:v>
                </c:pt>
                <c:pt idx="4919">
                  <c:v>4.9180000000000001</c:v>
                </c:pt>
                <c:pt idx="4920">
                  <c:v>4.9189999999999996</c:v>
                </c:pt>
                <c:pt idx="4921">
                  <c:v>4.92</c:v>
                </c:pt>
                <c:pt idx="4922">
                  <c:v>4.9210000000000003</c:v>
                </c:pt>
                <c:pt idx="4923">
                  <c:v>4.9219999999999997</c:v>
                </c:pt>
                <c:pt idx="4924">
                  <c:v>4.923</c:v>
                </c:pt>
                <c:pt idx="4925">
                  <c:v>4.9240000000000004</c:v>
                </c:pt>
                <c:pt idx="4926">
                  <c:v>4.9249999999999998</c:v>
                </c:pt>
                <c:pt idx="4927">
                  <c:v>4.9260000000000002</c:v>
                </c:pt>
                <c:pt idx="4928">
                  <c:v>4.9269999999999996</c:v>
                </c:pt>
                <c:pt idx="4929">
                  <c:v>4.9279999999999999</c:v>
                </c:pt>
                <c:pt idx="4930">
                  <c:v>4.9290000000000003</c:v>
                </c:pt>
                <c:pt idx="4931">
                  <c:v>4.93</c:v>
                </c:pt>
                <c:pt idx="4932">
                  <c:v>4.931</c:v>
                </c:pt>
                <c:pt idx="4933">
                  <c:v>4.9320000000000004</c:v>
                </c:pt>
                <c:pt idx="4934">
                  <c:v>4.9329999999999998</c:v>
                </c:pt>
                <c:pt idx="4935">
                  <c:v>4.9340000000000002</c:v>
                </c:pt>
                <c:pt idx="4936">
                  <c:v>4.9349999999999996</c:v>
                </c:pt>
                <c:pt idx="4937">
                  <c:v>4.9359999999999999</c:v>
                </c:pt>
                <c:pt idx="4938">
                  <c:v>4.9370000000000003</c:v>
                </c:pt>
                <c:pt idx="4939">
                  <c:v>4.9379999999999997</c:v>
                </c:pt>
                <c:pt idx="4940">
                  <c:v>4.9390000000000001</c:v>
                </c:pt>
                <c:pt idx="4941">
                  <c:v>4.9400000000000004</c:v>
                </c:pt>
                <c:pt idx="4942">
                  <c:v>4.9409999999999998</c:v>
                </c:pt>
                <c:pt idx="4943">
                  <c:v>4.9420000000000002</c:v>
                </c:pt>
                <c:pt idx="4944">
                  <c:v>4.9429999999999996</c:v>
                </c:pt>
                <c:pt idx="4945">
                  <c:v>4.944</c:v>
                </c:pt>
                <c:pt idx="4946">
                  <c:v>4.9450000000000003</c:v>
                </c:pt>
                <c:pt idx="4947">
                  <c:v>4.9459999999999997</c:v>
                </c:pt>
                <c:pt idx="4948">
                  <c:v>4.9470000000000001</c:v>
                </c:pt>
                <c:pt idx="4949">
                  <c:v>4.9480000000000004</c:v>
                </c:pt>
                <c:pt idx="4950">
                  <c:v>4.9489999999999998</c:v>
                </c:pt>
                <c:pt idx="4951">
                  <c:v>4.95</c:v>
                </c:pt>
                <c:pt idx="4952">
                  <c:v>4.9509999999999996</c:v>
                </c:pt>
                <c:pt idx="4953">
                  <c:v>4.952</c:v>
                </c:pt>
                <c:pt idx="4954">
                  <c:v>4.9530000000000003</c:v>
                </c:pt>
                <c:pt idx="4955">
                  <c:v>4.9539999999999997</c:v>
                </c:pt>
                <c:pt idx="4956">
                  <c:v>4.9550000000000001</c:v>
                </c:pt>
                <c:pt idx="4957">
                  <c:v>4.9560000000000004</c:v>
                </c:pt>
                <c:pt idx="4958">
                  <c:v>4.9569999999999999</c:v>
                </c:pt>
                <c:pt idx="4959">
                  <c:v>4.9580000000000002</c:v>
                </c:pt>
                <c:pt idx="4960">
                  <c:v>4.9589999999999996</c:v>
                </c:pt>
                <c:pt idx="4961">
                  <c:v>4.96</c:v>
                </c:pt>
                <c:pt idx="4962">
                  <c:v>4.9610000000000003</c:v>
                </c:pt>
                <c:pt idx="4963">
                  <c:v>4.9619999999999997</c:v>
                </c:pt>
                <c:pt idx="4964">
                  <c:v>4.9630000000000001</c:v>
                </c:pt>
                <c:pt idx="4965">
                  <c:v>4.9640000000000004</c:v>
                </c:pt>
                <c:pt idx="4966">
                  <c:v>4.9649999999999999</c:v>
                </c:pt>
                <c:pt idx="4967">
                  <c:v>4.9660000000000002</c:v>
                </c:pt>
                <c:pt idx="4968">
                  <c:v>4.9669999999999996</c:v>
                </c:pt>
                <c:pt idx="4969">
                  <c:v>4.968</c:v>
                </c:pt>
                <c:pt idx="4970">
                  <c:v>4.9690000000000003</c:v>
                </c:pt>
                <c:pt idx="4971">
                  <c:v>4.97</c:v>
                </c:pt>
                <c:pt idx="4972">
                  <c:v>4.9710000000000001</c:v>
                </c:pt>
                <c:pt idx="4973">
                  <c:v>4.9720000000000004</c:v>
                </c:pt>
                <c:pt idx="4974">
                  <c:v>4.9729999999999999</c:v>
                </c:pt>
                <c:pt idx="4975">
                  <c:v>4.9740000000000002</c:v>
                </c:pt>
                <c:pt idx="4976">
                  <c:v>4.9749999999999996</c:v>
                </c:pt>
                <c:pt idx="4977">
                  <c:v>4.976</c:v>
                </c:pt>
                <c:pt idx="4978">
                  <c:v>4.9770000000000003</c:v>
                </c:pt>
                <c:pt idx="4979">
                  <c:v>4.9779999999999998</c:v>
                </c:pt>
                <c:pt idx="4980">
                  <c:v>4.9790000000000001</c:v>
                </c:pt>
                <c:pt idx="4981">
                  <c:v>4.9800000000000004</c:v>
                </c:pt>
                <c:pt idx="4982">
                  <c:v>4.9809999999999999</c:v>
                </c:pt>
                <c:pt idx="4983">
                  <c:v>4.9820000000000002</c:v>
                </c:pt>
                <c:pt idx="4984">
                  <c:v>4.9829999999999997</c:v>
                </c:pt>
                <c:pt idx="4985">
                  <c:v>4.984</c:v>
                </c:pt>
                <c:pt idx="4986">
                  <c:v>4.9850000000000003</c:v>
                </c:pt>
                <c:pt idx="4987">
                  <c:v>4.9859999999999998</c:v>
                </c:pt>
                <c:pt idx="4988">
                  <c:v>4.9870000000000001</c:v>
                </c:pt>
                <c:pt idx="4989">
                  <c:v>4.9880000000000004</c:v>
                </c:pt>
                <c:pt idx="4990">
                  <c:v>4.9889999999999999</c:v>
                </c:pt>
                <c:pt idx="4991">
                  <c:v>4.99</c:v>
                </c:pt>
                <c:pt idx="4992">
                  <c:v>4.9909999999999997</c:v>
                </c:pt>
                <c:pt idx="4993">
                  <c:v>4.992</c:v>
                </c:pt>
                <c:pt idx="4994">
                  <c:v>4.9930000000000003</c:v>
                </c:pt>
                <c:pt idx="4995">
                  <c:v>4.9939999999999998</c:v>
                </c:pt>
                <c:pt idx="4996">
                  <c:v>4.9950000000000001</c:v>
                </c:pt>
                <c:pt idx="4997">
                  <c:v>4.9960000000000004</c:v>
                </c:pt>
                <c:pt idx="4998">
                  <c:v>4.9969999999999999</c:v>
                </c:pt>
                <c:pt idx="4999">
                  <c:v>4.9980000000000002</c:v>
                </c:pt>
                <c:pt idx="5000">
                  <c:v>4.9989999999999997</c:v>
                </c:pt>
                <c:pt idx="5001">
                  <c:v>5</c:v>
                </c:pt>
                <c:pt idx="5002">
                  <c:v>5.0010000000000003</c:v>
                </c:pt>
                <c:pt idx="5003">
                  <c:v>5.0019999999999998</c:v>
                </c:pt>
                <c:pt idx="5004">
                  <c:v>5.0030000000000001</c:v>
                </c:pt>
                <c:pt idx="5005">
                  <c:v>5.0039999999999996</c:v>
                </c:pt>
                <c:pt idx="5006">
                  <c:v>5.0049999999999999</c:v>
                </c:pt>
                <c:pt idx="5007">
                  <c:v>5.0060000000000002</c:v>
                </c:pt>
                <c:pt idx="5008">
                  <c:v>5.0069999999999997</c:v>
                </c:pt>
                <c:pt idx="5009">
                  <c:v>5.008</c:v>
                </c:pt>
                <c:pt idx="5010">
                  <c:v>5.0090000000000003</c:v>
                </c:pt>
                <c:pt idx="5011">
                  <c:v>5.01</c:v>
                </c:pt>
                <c:pt idx="5012">
                  <c:v>5.0110000000000001</c:v>
                </c:pt>
                <c:pt idx="5013">
                  <c:v>5.0119999999999996</c:v>
                </c:pt>
                <c:pt idx="5014">
                  <c:v>5.0129999999999999</c:v>
                </c:pt>
                <c:pt idx="5015">
                  <c:v>5.0140000000000002</c:v>
                </c:pt>
                <c:pt idx="5016">
                  <c:v>5.0149999999999997</c:v>
                </c:pt>
                <c:pt idx="5017">
                  <c:v>5.016</c:v>
                </c:pt>
                <c:pt idx="5018">
                  <c:v>5.0170000000000003</c:v>
                </c:pt>
                <c:pt idx="5019">
                  <c:v>5.0179999999999998</c:v>
                </c:pt>
                <c:pt idx="5020">
                  <c:v>5.0190000000000001</c:v>
                </c:pt>
                <c:pt idx="5021">
                  <c:v>5.0199999999999996</c:v>
                </c:pt>
                <c:pt idx="5022">
                  <c:v>5.0209999999999999</c:v>
                </c:pt>
                <c:pt idx="5023">
                  <c:v>5.0220000000000002</c:v>
                </c:pt>
                <c:pt idx="5024">
                  <c:v>5.0229999999999997</c:v>
                </c:pt>
                <c:pt idx="5025">
                  <c:v>5.024</c:v>
                </c:pt>
                <c:pt idx="5026">
                  <c:v>5.0250000000000004</c:v>
                </c:pt>
                <c:pt idx="5027">
                  <c:v>5.0259999999999998</c:v>
                </c:pt>
                <c:pt idx="5028">
                  <c:v>5.0270000000000001</c:v>
                </c:pt>
                <c:pt idx="5029">
                  <c:v>5.0279999999999996</c:v>
                </c:pt>
                <c:pt idx="5030">
                  <c:v>5.0289999999999999</c:v>
                </c:pt>
                <c:pt idx="5031">
                  <c:v>5.03</c:v>
                </c:pt>
                <c:pt idx="5032">
                  <c:v>5.0309999999999997</c:v>
                </c:pt>
                <c:pt idx="5033">
                  <c:v>5.032</c:v>
                </c:pt>
                <c:pt idx="5034">
                  <c:v>5.0330000000000004</c:v>
                </c:pt>
                <c:pt idx="5035">
                  <c:v>5.0339999999999998</c:v>
                </c:pt>
                <c:pt idx="5036">
                  <c:v>5.0350000000000001</c:v>
                </c:pt>
                <c:pt idx="5037">
                  <c:v>5.0359999999999996</c:v>
                </c:pt>
                <c:pt idx="5038">
                  <c:v>5.0369999999999999</c:v>
                </c:pt>
                <c:pt idx="5039">
                  <c:v>5.0380000000000003</c:v>
                </c:pt>
                <c:pt idx="5040">
                  <c:v>5.0389999999999997</c:v>
                </c:pt>
                <c:pt idx="5041">
                  <c:v>5.04</c:v>
                </c:pt>
                <c:pt idx="5042">
                  <c:v>5.0410000000000004</c:v>
                </c:pt>
                <c:pt idx="5043">
                  <c:v>5.0419999999999998</c:v>
                </c:pt>
                <c:pt idx="5044">
                  <c:v>5.0430000000000001</c:v>
                </c:pt>
                <c:pt idx="5045">
                  <c:v>5.0439999999999996</c:v>
                </c:pt>
                <c:pt idx="5046">
                  <c:v>5.0449999999999999</c:v>
                </c:pt>
                <c:pt idx="5047">
                  <c:v>5.0460000000000003</c:v>
                </c:pt>
                <c:pt idx="5048">
                  <c:v>5.0469999999999997</c:v>
                </c:pt>
                <c:pt idx="5049">
                  <c:v>5.048</c:v>
                </c:pt>
                <c:pt idx="5050">
                  <c:v>5.0490000000000004</c:v>
                </c:pt>
                <c:pt idx="5051">
                  <c:v>5.05</c:v>
                </c:pt>
                <c:pt idx="5052">
                  <c:v>5.0510000000000002</c:v>
                </c:pt>
                <c:pt idx="5053">
                  <c:v>5.0519999999999996</c:v>
                </c:pt>
                <c:pt idx="5054">
                  <c:v>5.0529999999999999</c:v>
                </c:pt>
                <c:pt idx="5055">
                  <c:v>5.0540000000000003</c:v>
                </c:pt>
                <c:pt idx="5056">
                  <c:v>5.0549999999999997</c:v>
                </c:pt>
                <c:pt idx="5057">
                  <c:v>5.056</c:v>
                </c:pt>
                <c:pt idx="5058">
                  <c:v>5.0570000000000004</c:v>
                </c:pt>
                <c:pt idx="5059">
                  <c:v>5.0579999999999998</c:v>
                </c:pt>
                <c:pt idx="5060">
                  <c:v>5.0590000000000002</c:v>
                </c:pt>
                <c:pt idx="5061">
                  <c:v>5.0599999999999996</c:v>
                </c:pt>
                <c:pt idx="5062">
                  <c:v>5.0609999999999999</c:v>
                </c:pt>
                <c:pt idx="5063">
                  <c:v>5.0620000000000003</c:v>
                </c:pt>
                <c:pt idx="5064">
                  <c:v>5.0629999999999997</c:v>
                </c:pt>
                <c:pt idx="5065">
                  <c:v>5.0640000000000001</c:v>
                </c:pt>
                <c:pt idx="5066">
                  <c:v>5.0650000000000004</c:v>
                </c:pt>
                <c:pt idx="5067">
                  <c:v>5.0659999999999998</c:v>
                </c:pt>
                <c:pt idx="5068">
                  <c:v>5.0670000000000002</c:v>
                </c:pt>
                <c:pt idx="5069">
                  <c:v>5.0679999999999996</c:v>
                </c:pt>
                <c:pt idx="5070">
                  <c:v>5.069</c:v>
                </c:pt>
                <c:pt idx="5071">
                  <c:v>5.07</c:v>
                </c:pt>
                <c:pt idx="5072">
                  <c:v>5.0709999999999997</c:v>
                </c:pt>
                <c:pt idx="5073">
                  <c:v>5.0720000000000001</c:v>
                </c:pt>
                <c:pt idx="5074">
                  <c:v>5.0730000000000004</c:v>
                </c:pt>
                <c:pt idx="5075">
                  <c:v>5.0739999999999998</c:v>
                </c:pt>
                <c:pt idx="5076">
                  <c:v>5.0750000000000002</c:v>
                </c:pt>
                <c:pt idx="5077">
                  <c:v>5.0759999999999996</c:v>
                </c:pt>
                <c:pt idx="5078">
                  <c:v>5.077</c:v>
                </c:pt>
                <c:pt idx="5079">
                  <c:v>5.0780000000000003</c:v>
                </c:pt>
                <c:pt idx="5080">
                  <c:v>5.0789999999999997</c:v>
                </c:pt>
                <c:pt idx="5081">
                  <c:v>5.08</c:v>
                </c:pt>
                <c:pt idx="5082">
                  <c:v>5.0810000000000004</c:v>
                </c:pt>
                <c:pt idx="5083">
                  <c:v>5.0819999999999999</c:v>
                </c:pt>
                <c:pt idx="5084">
                  <c:v>5.0830000000000002</c:v>
                </c:pt>
                <c:pt idx="5085">
                  <c:v>5.0839999999999996</c:v>
                </c:pt>
                <c:pt idx="5086">
                  <c:v>5.085</c:v>
                </c:pt>
                <c:pt idx="5087">
                  <c:v>5.0860000000000003</c:v>
                </c:pt>
                <c:pt idx="5088">
                  <c:v>5.0869999999999997</c:v>
                </c:pt>
                <c:pt idx="5089">
                  <c:v>5.0880000000000001</c:v>
                </c:pt>
                <c:pt idx="5090">
                  <c:v>5.0890000000000004</c:v>
                </c:pt>
                <c:pt idx="5091">
                  <c:v>5.09</c:v>
                </c:pt>
                <c:pt idx="5092">
                  <c:v>5.0910000000000002</c:v>
                </c:pt>
                <c:pt idx="5093">
                  <c:v>5.0919999999999996</c:v>
                </c:pt>
                <c:pt idx="5094">
                  <c:v>5.093</c:v>
                </c:pt>
                <c:pt idx="5095">
                  <c:v>5.0940000000000003</c:v>
                </c:pt>
                <c:pt idx="5096">
                  <c:v>5.0949999999999998</c:v>
                </c:pt>
                <c:pt idx="5097">
                  <c:v>5.0960000000000001</c:v>
                </c:pt>
                <c:pt idx="5098">
                  <c:v>5.0970000000000004</c:v>
                </c:pt>
                <c:pt idx="5099">
                  <c:v>5.0979999999999999</c:v>
                </c:pt>
                <c:pt idx="5100">
                  <c:v>5.0990000000000002</c:v>
                </c:pt>
                <c:pt idx="5101">
                  <c:v>5.0999999999999996</c:v>
                </c:pt>
                <c:pt idx="5102">
                  <c:v>5.101</c:v>
                </c:pt>
                <c:pt idx="5103">
                  <c:v>5.1020000000000003</c:v>
                </c:pt>
                <c:pt idx="5104">
                  <c:v>5.1029999999999998</c:v>
                </c:pt>
                <c:pt idx="5105">
                  <c:v>5.1040000000000001</c:v>
                </c:pt>
                <c:pt idx="5106">
                  <c:v>5.1050000000000004</c:v>
                </c:pt>
                <c:pt idx="5107">
                  <c:v>5.1059999999999999</c:v>
                </c:pt>
                <c:pt idx="5108">
                  <c:v>5.1070000000000002</c:v>
                </c:pt>
                <c:pt idx="5109">
                  <c:v>5.1079999999999997</c:v>
                </c:pt>
                <c:pt idx="5110">
                  <c:v>5.109</c:v>
                </c:pt>
                <c:pt idx="5111">
                  <c:v>5.1100000000000003</c:v>
                </c:pt>
                <c:pt idx="5112">
                  <c:v>5.1109999999999998</c:v>
                </c:pt>
                <c:pt idx="5113">
                  <c:v>5.1120000000000001</c:v>
                </c:pt>
                <c:pt idx="5114">
                  <c:v>5.1130000000000004</c:v>
                </c:pt>
                <c:pt idx="5115">
                  <c:v>5.1139999999999999</c:v>
                </c:pt>
                <c:pt idx="5116">
                  <c:v>5.1150000000000002</c:v>
                </c:pt>
                <c:pt idx="5117">
                  <c:v>5.1159999999999997</c:v>
                </c:pt>
                <c:pt idx="5118">
                  <c:v>5.117</c:v>
                </c:pt>
                <c:pt idx="5119">
                  <c:v>5.1180000000000003</c:v>
                </c:pt>
                <c:pt idx="5120">
                  <c:v>5.1189999999999998</c:v>
                </c:pt>
                <c:pt idx="5121">
                  <c:v>5.12</c:v>
                </c:pt>
                <c:pt idx="5122">
                  <c:v>5.1210000000000004</c:v>
                </c:pt>
                <c:pt idx="5123">
                  <c:v>5.1219999999999999</c:v>
                </c:pt>
                <c:pt idx="5124">
                  <c:v>5.1230000000000002</c:v>
                </c:pt>
                <c:pt idx="5125">
                  <c:v>5.1239999999999997</c:v>
                </c:pt>
                <c:pt idx="5126">
                  <c:v>5.125</c:v>
                </c:pt>
                <c:pt idx="5127">
                  <c:v>5.1260000000000003</c:v>
                </c:pt>
                <c:pt idx="5128">
                  <c:v>5.1269999999999998</c:v>
                </c:pt>
                <c:pt idx="5129">
                  <c:v>5.1280000000000001</c:v>
                </c:pt>
                <c:pt idx="5130">
                  <c:v>5.1289999999999996</c:v>
                </c:pt>
                <c:pt idx="5131">
                  <c:v>5.13</c:v>
                </c:pt>
                <c:pt idx="5132">
                  <c:v>5.1310000000000002</c:v>
                </c:pt>
                <c:pt idx="5133">
                  <c:v>5.1319999999999997</c:v>
                </c:pt>
                <c:pt idx="5134">
                  <c:v>5.133</c:v>
                </c:pt>
                <c:pt idx="5135">
                  <c:v>5.1340000000000003</c:v>
                </c:pt>
                <c:pt idx="5136">
                  <c:v>5.1349999999999998</c:v>
                </c:pt>
                <c:pt idx="5137">
                  <c:v>5.1360000000000001</c:v>
                </c:pt>
                <c:pt idx="5138">
                  <c:v>5.1369999999999996</c:v>
                </c:pt>
                <c:pt idx="5139">
                  <c:v>5.1379999999999999</c:v>
                </c:pt>
                <c:pt idx="5140">
                  <c:v>5.1390000000000002</c:v>
                </c:pt>
                <c:pt idx="5141">
                  <c:v>5.14</c:v>
                </c:pt>
                <c:pt idx="5142">
                  <c:v>5.141</c:v>
                </c:pt>
                <c:pt idx="5143">
                  <c:v>5.1420000000000003</c:v>
                </c:pt>
                <c:pt idx="5144">
                  <c:v>5.1429999999999998</c:v>
                </c:pt>
                <c:pt idx="5145">
                  <c:v>5.1440000000000001</c:v>
                </c:pt>
                <c:pt idx="5146">
                  <c:v>5.1449999999999996</c:v>
                </c:pt>
                <c:pt idx="5147">
                  <c:v>5.1459999999999999</c:v>
                </c:pt>
                <c:pt idx="5148">
                  <c:v>5.1470000000000002</c:v>
                </c:pt>
                <c:pt idx="5149">
                  <c:v>5.1479999999999997</c:v>
                </c:pt>
                <c:pt idx="5150">
                  <c:v>5.149</c:v>
                </c:pt>
                <c:pt idx="5151">
                  <c:v>5.15</c:v>
                </c:pt>
                <c:pt idx="5152">
                  <c:v>5.1509999999999998</c:v>
                </c:pt>
                <c:pt idx="5153">
                  <c:v>5.1520000000000001</c:v>
                </c:pt>
                <c:pt idx="5154">
                  <c:v>5.1529999999999996</c:v>
                </c:pt>
                <c:pt idx="5155">
                  <c:v>5.1539999999999999</c:v>
                </c:pt>
                <c:pt idx="5156">
                  <c:v>5.1550000000000002</c:v>
                </c:pt>
                <c:pt idx="5157">
                  <c:v>5.1559999999999997</c:v>
                </c:pt>
                <c:pt idx="5158">
                  <c:v>5.157</c:v>
                </c:pt>
                <c:pt idx="5159">
                  <c:v>5.1580000000000004</c:v>
                </c:pt>
                <c:pt idx="5160">
                  <c:v>5.1589999999999998</c:v>
                </c:pt>
                <c:pt idx="5161">
                  <c:v>5.16</c:v>
                </c:pt>
                <c:pt idx="5162">
                  <c:v>5.1609999999999996</c:v>
                </c:pt>
                <c:pt idx="5163">
                  <c:v>5.1619999999999999</c:v>
                </c:pt>
                <c:pt idx="5164">
                  <c:v>5.1630000000000003</c:v>
                </c:pt>
                <c:pt idx="5165">
                  <c:v>5.1639999999999997</c:v>
                </c:pt>
                <c:pt idx="5166">
                  <c:v>5.165</c:v>
                </c:pt>
                <c:pt idx="5167">
                  <c:v>5.1660000000000004</c:v>
                </c:pt>
                <c:pt idx="5168">
                  <c:v>5.1669999999999998</c:v>
                </c:pt>
                <c:pt idx="5169">
                  <c:v>5.1680000000000001</c:v>
                </c:pt>
                <c:pt idx="5170">
                  <c:v>5.1689999999999996</c:v>
                </c:pt>
                <c:pt idx="5171">
                  <c:v>5.17</c:v>
                </c:pt>
                <c:pt idx="5172">
                  <c:v>5.1710000000000003</c:v>
                </c:pt>
                <c:pt idx="5173">
                  <c:v>5.1719999999999997</c:v>
                </c:pt>
                <c:pt idx="5174">
                  <c:v>5.173</c:v>
                </c:pt>
                <c:pt idx="5175">
                  <c:v>5.1740000000000004</c:v>
                </c:pt>
                <c:pt idx="5176">
                  <c:v>5.1749999999999998</c:v>
                </c:pt>
                <c:pt idx="5177">
                  <c:v>5.1760000000000002</c:v>
                </c:pt>
                <c:pt idx="5178">
                  <c:v>5.1769999999999996</c:v>
                </c:pt>
                <c:pt idx="5179">
                  <c:v>5.1779999999999999</c:v>
                </c:pt>
                <c:pt idx="5180">
                  <c:v>5.1790000000000003</c:v>
                </c:pt>
                <c:pt idx="5181">
                  <c:v>5.18</c:v>
                </c:pt>
                <c:pt idx="5182">
                  <c:v>5.181</c:v>
                </c:pt>
                <c:pt idx="5183">
                  <c:v>5.1820000000000004</c:v>
                </c:pt>
                <c:pt idx="5184">
                  <c:v>5.1829999999999998</c:v>
                </c:pt>
                <c:pt idx="5185">
                  <c:v>5.1840000000000002</c:v>
                </c:pt>
                <c:pt idx="5186">
                  <c:v>5.1849999999999996</c:v>
                </c:pt>
                <c:pt idx="5187">
                  <c:v>5.1859999999999999</c:v>
                </c:pt>
                <c:pt idx="5188">
                  <c:v>5.1870000000000003</c:v>
                </c:pt>
                <c:pt idx="5189">
                  <c:v>5.1879999999999997</c:v>
                </c:pt>
                <c:pt idx="5190">
                  <c:v>5.1890000000000001</c:v>
                </c:pt>
                <c:pt idx="5191">
                  <c:v>5.19</c:v>
                </c:pt>
                <c:pt idx="5192">
                  <c:v>5.1909999999999998</c:v>
                </c:pt>
                <c:pt idx="5193">
                  <c:v>5.1920000000000002</c:v>
                </c:pt>
                <c:pt idx="5194">
                  <c:v>5.1929999999999996</c:v>
                </c:pt>
                <c:pt idx="5195">
                  <c:v>5.194</c:v>
                </c:pt>
                <c:pt idx="5196">
                  <c:v>5.1950000000000003</c:v>
                </c:pt>
                <c:pt idx="5197">
                  <c:v>5.1959999999999997</c:v>
                </c:pt>
                <c:pt idx="5198">
                  <c:v>5.1970000000000001</c:v>
                </c:pt>
                <c:pt idx="5199">
                  <c:v>5.1980000000000004</c:v>
                </c:pt>
                <c:pt idx="5200">
                  <c:v>5.1989999999999998</c:v>
                </c:pt>
                <c:pt idx="5201">
                  <c:v>5.2</c:v>
                </c:pt>
                <c:pt idx="5202">
                  <c:v>5.2009999999999996</c:v>
                </c:pt>
                <c:pt idx="5203">
                  <c:v>5.202</c:v>
                </c:pt>
                <c:pt idx="5204">
                  <c:v>5.2030000000000003</c:v>
                </c:pt>
                <c:pt idx="5205">
                  <c:v>5.2039999999999997</c:v>
                </c:pt>
                <c:pt idx="5206">
                  <c:v>5.2050000000000001</c:v>
                </c:pt>
                <c:pt idx="5207">
                  <c:v>5.2060000000000004</c:v>
                </c:pt>
                <c:pt idx="5208">
                  <c:v>5.2069999999999999</c:v>
                </c:pt>
                <c:pt idx="5209">
                  <c:v>5.2080000000000002</c:v>
                </c:pt>
                <c:pt idx="5210">
                  <c:v>5.2089999999999996</c:v>
                </c:pt>
                <c:pt idx="5211">
                  <c:v>5.21</c:v>
                </c:pt>
                <c:pt idx="5212">
                  <c:v>5.2110000000000003</c:v>
                </c:pt>
                <c:pt idx="5213">
                  <c:v>5.2119999999999997</c:v>
                </c:pt>
                <c:pt idx="5214">
                  <c:v>5.2130000000000001</c:v>
                </c:pt>
                <c:pt idx="5215">
                  <c:v>5.2140000000000004</c:v>
                </c:pt>
                <c:pt idx="5216">
                  <c:v>5.2149999999999999</c:v>
                </c:pt>
                <c:pt idx="5217">
                  <c:v>5.2160000000000002</c:v>
                </c:pt>
                <c:pt idx="5218">
                  <c:v>5.2169999999999996</c:v>
                </c:pt>
                <c:pt idx="5219">
                  <c:v>5.218</c:v>
                </c:pt>
                <c:pt idx="5220">
                  <c:v>5.2190000000000003</c:v>
                </c:pt>
                <c:pt idx="5221">
                  <c:v>5.22</c:v>
                </c:pt>
                <c:pt idx="5222">
                  <c:v>5.2210000000000001</c:v>
                </c:pt>
                <c:pt idx="5223">
                  <c:v>5.2220000000000004</c:v>
                </c:pt>
                <c:pt idx="5224">
                  <c:v>5.2229999999999999</c:v>
                </c:pt>
                <c:pt idx="5225">
                  <c:v>5.2240000000000002</c:v>
                </c:pt>
                <c:pt idx="5226">
                  <c:v>5.2249999999999996</c:v>
                </c:pt>
                <c:pt idx="5227">
                  <c:v>5.226</c:v>
                </c:pt>
                <c:pt idx="5228">
                  <c:v>5.2270000000000003</c:v>
                </c:pt>
                <c:pt idx="5229">
                  <c:v>5.2279999999999998</c:v>
                </c:pt>
                <c:pt idx="5230">
                  <c:v>5.2290000000000001</c:v>
                </c:pt>
                <c:pt idx="5231">
                  <c:v>5.23</c:v>
                </c:pt>
                <c:pt idx="5232">
                  <c:v>5.2309999999999999</c:v>
                </c:pt>
                <c:pt idx="5233">
                  <c:v>5.2320000000000002</c:v>
                </c:pt>
                <c:pt idx="5234">
                  <c:v>5.2329999999999997</c:v>
                </c:pt>
                <c:pt idx="5235">
                  <c:v>5.234</c:v>
                </c:pt>
                <c:pt idx="5236">
                  <c:v>5.2350000000000003</c:v>
                </c:pt>
                <c:pt idx="5237">
                  <c:v>5.2359999999999998</c:v>
                </c:pt>
                <c:pt idx="5238">
                  <c:v>5.2370000000000001</c:v>
                </c:pt>
                <c:pt idx="5239">
                  <c:v>5.2380000000000004</c:v>
                </c:pt>
                <c:pt idx="5240">
                  <c:v>5.2389999999999999</c:v>
                </c:pt>
                <c:pt idx="5241">
                  <c:v>5.24</c:v>
                </c:pt>
                <c:pt idx="5242">
                  <c:v>5.2409999999999997</c:v>
                </c:pt>
                <c:pt idx="5243">
                  <c:v>5.242</c:v>
                </c:pt>
                <c:pt idx="5244">
                  <c:v>5.2430000000000003</c:v>
                </c:pt>
                <c:pt idx="5245">
                  <c:v>5.2439999999999998</c:v>
                </c:pt>
                <c:pt idx="5246">
                  <c:v>5.2450000000000001</c:v>
                </c:pt>
                <c:pt idx="5247">
                  <c:v>5.2460000000000004</c:v>
                </c:pt>
                <c:pt idx="5248">
                  <c:v>5.2469999999999999</c:v>
                </c:pt>
                <c:pt idx="5249">
                  <c:v>5.2480000000000002</c:v>
                </c:pt>
                <c:pt idx="5250">
                  <c:v>5.2489999999999997</c:v>
                </c:pt>
                <c:pt idx="5251">
                  <c:v>5.25</c:v>
                </c:pt>
                <c:pt idx="5252">
                  <c:v>5.2510000000000003</c:v>
                </c:pt>
                <c:pt idx="5253">
                  <c:v>5.2519999999999998</c:v>
                </c:pt>
                <c:pt idx="5254">
                  <c:v>5.2530000000000001</c:v>
                </c:pt>
                <c:pt idx="5255">
                  <c:v>5.2539999999999996</c:v>
                </c:pt>
                <c:pt idx="5256">
                  <c:v>5.2549999999999999</c:v>
                </c:pt>
                <c:pt idx="5257">
                  <c:v>5.2560000000000002</c:v>
                </c:pt>
                <c:pt idx="5258">
                  <c:v>5.2569999999999997</c:v>
                </c:pt>
                <c:pt idx="5259">
                  <c:v>5.258</c:v>
                </c:pt>
                <c:pt idx="5260">
                  <c:v>5.2590000000000003</c:v>
                </c:pt>
                <c:pt idx="5261">
                  <c:v>5.26</c:v>
                </c:pt>
                <c:pt idx="5262">
                  <c:v>5.2610000000000001</c:v>
                </c:pt>
                <c:pt idx="5263">
                  <c:v>5.2619999999999996</c:v>
                </c:pt>
                <c:pt idx="5264">
                  <c:v>5.2629999999999999</c:v>
                </c:pt>
                <c:pt idx="5265">
                  <c:v>5.2640000000000002</c:v>
                </c:pt>
                <c:pt idx="5266">
                  <c:v>5.2649999999999997</c:v>
                </c:pt>
                <c:pt idx="5267">
                  <c:v>5.266</c:v>
                </c:pt>
                <c:pt idx="5268">
                  <c:v>5.2670000000000003</c:v>
                </c:pt>
                <c:pt idx="5269">
                  <c:v>5.2679999999999998</c:v>
                </c:pt>
                <c:pt idx="5270">
                  <c:v>5.2690000000000001</c:v>
                </c:pt>
                <c:pt idx="5271">
                  <c:v>5.27</c:v>
                </c:pt>
                <c:pt idx="5272">
                  <c:v>5.2709999999999999</c:v>
                </c:pt>
                <c:pt idx="5273">
                  <c:v>5.2720000000000002</c:v>
                </c:pt>
                <c:pt idx="5274">
                  <c:v>5.2729999999999997</c:v>
                </c:pt>
                <c:pt idx="5275">
                  <c:v>5.274</c:v>
                </c:pt>
                <c:pt idx="5276">
                  <c:v>5.2750000000000004</c:v>
                </c:pt>
                <c:pt idx="5277">
                  <c:v>5.2759999999999998</c:v>
                </c:pt>
                <c:pt idx="5278">
                  <c:v>5.2770000000000001</c:v>
                </c:pt>
                <c:pt idx="5279">
                  <c:v>5.2779999999999996</c:v>
                </c:pt>
                <c:pt idx="5280">
                  <c:v>5.2789999999999999</c:v>
                </c:pt>
                <c:pt idx="5281">
                  <c:v>5.28</c:v>
                </c:pt>
                <c:pt idx="5282">
                  <c:v>5.2809999999999997</c:v>
                </c:pt>
                <c:pt idx="5283">
                  <c:v>5.282</c:v>
                </c:pt>
                <c:pt idx="5284">
                  <c:v>5.2830000000000004</c:v>
                </c:pt>
                <c:pt idx="5285">
                  <c:v>5.2839999999999998</c:v>
                </c:pt>
                <c:pt idx="5286">
                  <c:v>5.2850000000000001</c:v>
                </c:pt>
                <c:pt idx="5287">
                  <c:v>5.2859999999999996</c:v>
                </c:pt>
                <c:pt idx="5288">
                  <c:v>5.2869999999999999</c:v>
                </c:pt>
                <c:pt idx="5289">
                  <c:v>5.2880000000000003</c:v>
                </c:pt>
                <c:pt idx="5290">
                  <c:v>5.2889999999999997</c:v>
                </c:pt>
                <c:pt idx="5291">
                  <c:v>5.29</c:v>
                </c:pt>
                <c:pt idx="5292">
                  <c:v>5.2910000000000004</c:v>
                </c:pt>
                <c:pt idx="5293">
                  <c:v>5.2919999999999998</c:v>
                </c:pt>
                <c:pt idx="5294">
                  <c:v>5.2930000000000001</c:v>
                </c:pt>
                <c:pt idx="5295">
                  <c:v>5.2939999999999996</c:v>
                </c:pt>
                <c:pt idx="5296">
                  <c:v>5.2949999999999999</c:v>
                </c:pt>
                <c:pt idx="5297">
                  <c:v>5.2960000000000003</c:v>
                </c:pt>
                <c:pt idx="5298">
                  <c:v>5.2969999999999997</c:v>
                </c:pt>
                <c:pt idx="5299">
                  <c:v>5.298</c:v>
                </c:pt>
                <c:pt idx="5300">
                  <c:v>5.2990000000000004</c:v>
                </c:pt>
                <c:pt idx="5301">
                  <c:v>5.3</c:v>
                </c:pt>
                <c:pt idx="5302">
                  <c:v>5.3010000000000002</c:v>
                </c:pt>
                <c:pt idx="5303">
                  <c:v>5.3019999999999996</c:v>
                </c:pt>
                <c:pt idx="5304">
                  <c:v>5.3029999999999999</c:v>
                </c:pt>
                <c:pt idx="5305">
                  <c:v>5.3040000000000003</c:v>
                </c:pt>
                <c:pt idx="5306">
                  <c:v>5.3049999999999997</c:v>
                </c:pt>
                <c:pt idx="5307">
                  <c:v>5.306</c:v>
                </c:pt>
                <c:pt idx="5308">
                  <c:v>5.3070000000000004</c:v>
                </c:pt>
                <c:pt idx="5309">
                  <c:v>5.3079999999999998</c:v>
                </c:pt>
                <c:pt idx="5310">
                  <c:v>5.3090000000000002</c:v>
                </c:pt>
                <c:pt idx="5311">
                  <c:v>5.31</c:v>
                </c:pt>
                <c:pt idx="5312">
                  <c:v>5.3109999999999999</c:v>
                </c:pt>
                <c:pt idx="5313">
                  <c:v>5.3120000000000003</c:v>
                </c:pt>
                <c:pt idx="5314">
                  <c:v>5.3129999999999997</c:v>
                </c:pt>
                <c:pt idx="5315">
                  <c:v>5.3140000000000001</c:v>
                </c:pt>
                <c:pt idx="5316">
                  <c:v>5.3150000000000004</c:v>
                </c:pt>
                <c:pt idx="5317">
                  <c:v>5.3159999999999998</c:v>
                </c:pt>
                <c:pt idx="5318">
                  <c:v>5.3170000000000002</c:v>
                </c:pt>
                <c:pt idx="5319">
                  <c:v>5.3179999999999996</c:v>
                </c:pt>
                <c:pt idx="5320">
                  <c:v>5.319</c:v>
                </c:pt>
                <c:pt idx="5321">
                  <c:v>5.32</c:v>
                </c:pt>
                <c:pt idx="5322">
                  <c:v>5.3209999999999997</c:v>
                </c:pt>
                <c:pt idx="5323">
                  <c:v>5.3220000000000001</c:v>
                </c:pt>
                <c:pt idx="5324">
                  <c:v>5.3230000000000004</c:v>
                </c:pt>
                <c:pt idx="5325">
                  <c:v>5.3239999999999998</c:v>
                </c:pt>
                <c:pt idx="5326">
                  <c:v>5.3250000000000002</c:v>
                </c:pt>
                <c:pt idx="5327">
                  <c:v>5.3259999999999996</c:v>
                </c:pt>
                <c:pt idx="5328">
                  <c:v>5.327</c:v>
                </c:pt>
                <c:pt idx="5329">
                  <c:v>5.3280000000000003</c:v>
                </c:pt>
                <c:pt idx="5330">
                  <c:v>5.3289999999999997</c:v>
                </c:pt>
                <c:pt idx="5331">
                  <c:v>5.33</c:v>
                </c:pt>
                <c:pt idx="5332">
                  <c:v>5.3310000000000004</c:v>
                </c:pt>
                <c:pt idx="5333">
                  <c:v>5.3319999999999999</c:v>
                </c:pt>
                <c:pt idx="5334">
                  <c:v>5.3330000000000002</c:v>
                </c:pt>
                <c:pt idx="5335">
                  <c:v>5.3339999999999996</c:v>
                </c:pt>
                <c:pt idx="5336">
                  <c:v>5.335</c:v>
                </c:pt>
                <c:pt idx="5337">
                  <c:v>5.3360000000000003</c:v>
                </c:pt>
                <c:pt idx="5338">
                  <c:v>5.3369999999999997</c:v>
                </c:pt>
                <c:pt idx="5339">
                  <c:v>5.3380000000000001</c:v>
                </c:pt>
                <c:pt idx="5340">
                  <c:v>5.3390000000000004</c:v>
                </c:pt>
                <c:pt idx="5341">
                  <c:v>5.34</c:v>
                </c:pt>
                <c:pt idx="5342">
                  <c:v>5.3410000000000002</c:v>
                </c:pt>
                <c:pt idx="5343">
                  <c:v>5.3419999999999996</c:v>
                </c:pt>
                <c:pt idx="5344">
                  <c:v>5.343</c:v>
                </c:pt>
                <c:pt idx="5345">
                  <c:v>5.3440000000000003</c:v>
                </c:pt>
                <c:pt idx="5346">
                  <c:v>5.3449999999999998</c:v>
                </c:pt>
                <c:pt idx="5347">
                  <c:v>5.3460000000000001</c:v>
                </c:pt>
                <c:pt idx="5348">
                  <c:v>5.3470000000000004</c:v>
                </c:pt>
                <c:pt idx="5349">
                  <c:v>5.3479999999999999</c:v>
                </c:pt>
                <c:pt idx="5350">
                  <c:v>5.3490000000000002</c:v>
                </c:pt>
                <c:pt idx="5351">
                  <c:v>5.35</c:v>
                </c:pt>
                <c:pt idx="5352">
                  <c:v>5.351</c:v>
                </c:pt>
                <c:pt idx="5353">
                  <c:v>5.3520000000000003</c:v>
                </c:pt>
                <c:pt idx="5354">
                  <c:v>5.3529999999999998</c:v>
                </c:pt>
                <c:pt idx="5355">
                  <c:v>5.3540000000000001</c:v>
                </c:pt>
                <c:pt idx="5356">
                  <c:v>5.3550000000000004</c:v>
                </c:pt>
                <c:pt idx="5357">
                  <c:v>5.3559999999999999</c:v>
                </c:pt>
                <c:pt idx="5358">
                  <c:v>5.3570000000000002</c:v>
                </c:pt>
                <c:pt idx="5359">
                  <c:v>5.3579999999999997</c:v>
                </c:pt>
                <c:pt idx="5360">
                  <c:v>5.359</c:v>
                </c:pt>
                <c:pt idx="5361">
                  <c:v>5.36</c:v>
                </c:pt>
                <c:pt idx="5362">
                  <c:v>5.3609999999999998</c:v>
                </c:pt>
                <c:pt idx="5363">
                  <c:v>5.3620000000000001</c:v>
                </c:pt>
                <c:pt idx="5364">
                  <c:v>5.3630000000000004</c:v>
                </c:pt>
                <c:pt idx="5365">
                  <c:v>5.3639999999999999</c:v>
                </c:pt>
                <c:pt idx="5366">
                  <c:v>5.3650000000000002</c:v>
                </c:pt>
                <c:pt idx="5367">
                  <c:v>5.3659999999999997</c:v>
                </c:pt>
                <c:pt idx="5368">
                  <c:v>5.367</c:v>
                </c:pt>
                <c:pt idx="5369">
                  <c:v>5.3680000000000003</c:v>
                </c:pt>
                <c:pt idx="5370">
                  <c:v>5.3689999999999998</c:v>
                </c:pt>
                <c:pt idx="5371">
                  <c:v>5.37</c:v>
                </c:pt>
                <c:pt idx="5372">
                  <c:v>5.3710000000000004</c:v>
                </c:pt>
                <c:pt idx="5373">
                  <c:v>5.3719999999999999</c:v>
                </c:pt>
                <c:pt idx="5374">
                  <c:v>5.3730000000000002</c:v>
                </c:pt>
                <c:pt idx="5375">
                  <c:v>5.3739999999999997</c:v>
                </c:pt>
                <c:pt idx="5376">
                  <c:v>5.375</c:v>
                </c:pt>
                <c:pt idx="5377">
                  <c:v>5.3760000000000003</c:v>
                </c:pt>
                <c:pt idx="5378">
                  <c:v>5.3769999999999998</c:v>
                </c:pt>
                <c:pt idx="5379">
                  <c:v>5.3780000000000001</c:v>
                </c:pt>
                <c:pt idx="5380">
                  <c:v>5.3789999999999996</c:v>
                </c:pt>
                <c:pt idx="5381">
                  <c:v>5.38</c:v>
                </c:pt>
                <c:pt idx="5382">
                  <c:v>5.3810000000000002</c:v>
                </c:pt>
                <c:pt idx="5383">
                  <c:v>5.3819999999999997</c:v>
                </c:pt>
                <c:pt idx="5384">
                  <c:v>5.383</c:v>
                </c:pt>
                <c:pt idx="5385">
                  <c:v>5.3840000000000003</c:v>
                </c:pt>
                <c:pt idx="5386">
                  <c:v>5.3849999999999998</c:v>
                </c:pt>
                <c:pt idx="5387">
                  <c:v>5.3860000000000001</c:v>
                </c:pt>
                <c:pt idx="5388">
                  <c:v>5.3869999999999996</c:v>
                </c:pt>
                <c:pt idx="5389">
                  <c:v>5.3879999999999999</c:v>
                </c:pt>
                <c:pt idx="5390">
                  <c:v>5.3890000000000002</c:v>
                </c:pt>
                <c:pt idx="5391">
                  <c:v>5.39</c:v>
                </c:pt>
                <c:pt idx="5392">
                  <c:v>5.391</c:v>
                </c:pt>
                <c:pt idx="5393">
                  <c:v>5.3920000000000003</c:v>
                </c:pt>
                <c:pt idx="5394">
                  <c:v>5.3929999999999998</c:v>
                </c:pt>
                <c:pt idx="5395">
                  <c:v>5.3940000000000001</c:v>
                </c:pt>
                <c:pt idx="5396">
                  <c:v>5.3949999999999996</c:v>
                </c:pt>
                <c:pt idx="5397">
                  <c:v>5.3959999999999999</c:v>
                </c:pt>
                <c:pt idx="5398">
                  <c:v>5.3970000000000002</c:v>
                </c:pt>
                <c:pt idx="5399">
                  <c:v>5.3979999999999997</c:v>
                </c:pt>
                <c:pt idx="5400">
                  <c:v>5.399</c:v>
                </c:pt>
                <c:pt idx="5401">
                  <c:v>5.4</c:v>
                </c:pt>
                <c:pt idx="5402">
                  <c:v>5.4009999999999998</c:v>
                </c:pt>
                <c:pt idx="5403">
                  <c:v>5.4020000000000001</c:v>
                </c:pt>
                <c:pt idx="5404">
                  <c:v>5.4029999999999996</c:v>
                </c:pt>
                <c:pt idx="5405">
                  <c:v>5.4039999999999999</c:v>
                </c:pt>
                <c:pt idx="5406">
                  <c:v>5.4050000000000002</c:v>
                </c:pt>
                <c:pt idx="5407">
                  <c:v>5.4059999999999997</c:v>
                </c:pt>
                <c:pt idx="5408">
                  <c:v>5.407</c:v>
                </c:pt>
                <c:pt idx="5409">
                  <c:v>5.4080000000000004</c:v>
                </c:pt>
                <c:pt idx="5410">
                  <c:v>5.4089999999999998</c:v>
                </c:pt>
                <c:pt idx="5411">
                  <c:v>5.41</c:v>
                </c:pt>
                <c:pt idx="5412">
                  <c:v>5.4109999999999996</c:v>
                </c:pt>
                <c:pt idx="5413">
                  <c:v>5.4119999999999999</c:v>
                </c:pt>
                <c:pt idx="5414">
                  <c:v>5.4130000000000003</c:v>
                </c:pt>
                <c:pt idx="5415">
                  <c:v>5.4139999999999997</c:v>
                </c:pt>
                <c:pt idx="5416">
                  <c:v>5.415</c:v>
                </c:pt>
                <c:pt idx="5417">
                  <c:v>5.4160000000000004</c:v>
                </c:pt>
                <c:pt idx="5418">
                  <c:v>5.4169999999999998</c:v>
                </c:pt>
                <c:pt idx="5419">
                  <c:v>5.4180000000000001</c:v>
                </c:pt>
                <c:pt idx="5420">
                  <c:v>5.4189999999999996</c:v>
                </c:pt>
                <c:pt idx="5421">
                  <c:v>5.42</c:v>
                </c:pt>
                <c:pt idx="5422">
                  <c:v>5.4210000000000003</c:v>
                </c:pt>
                <c:pt idx="5423">
                  <c:v>5.4219999999999997</c:v>
                </c:pt>
                <c:pt idx="5424">
                  <c:v>5.423</c:v>
                </c:pt>
                <c:pt idx="5425">
                  <c:v>5.4240000000000004</c:v>
                </c:pt>
                <c:pt idx="5426">
                  <c:v>5.4249999999999998</c:v>
                </c:pt>
                <c:pt idx="5427">
                  <c:v>5.4260000000000002</c:v>
                </c:pt>
                <c:pt idx="5428">
                  <c:v>5.4269999999999996</c:v>
                </c:pt>
                <c:pt idx="5429">
                  <c:v>5.4279999999999999</c:v>
                </c:pt>
                <c:pt idx="5430">
                  <c:v>5.4290000000000003</c:v>
                </c:pt>
                <c:pt idx="5431">
                  <c:v>5.43</c:v>
                </c:pt>
                <c:pt idx="5432">
                  <c:v>5.431</c:v>
                </c:pt>
                <c:pt idx="5433">
                  <c:v>5.4320000000000004</c:v>
                </c:pt>
                <c:pt idx="5434">
                  <c:v>5.4329999999999998</c:v>
                </c:pt>
                <c:pt idx="5435">
                  <c:v>5.4340000000000002</c:v>
                </c:pt>
                <c:pt idx="5436">
                  <c:v>5.4349999999999996</c:v>
                </c:pt>
                <c:pt idx="5437">
                  <c:v>5.4359999999999999</c:v>
                </c:pt>
                <c:pt idx="5438">
                  <c:v>5.4370000000000003</c:v>
                </c:pt>
                <c:pt idx="5439">
                  <c:v>5.4379999999999997</c:v>
                </c:pt>
                <c:pt idx="5440">
                  <c:v>5.4390000000000001</c:v>
                </c:pt>
                <c:pt idx="5441">
                  <c:v>5.44</c:v>
                </c:pt>
                <c:pt idx="5442">
                  <c:v>5.4409999999999998</c:v>
                </c:pt>
                <c:pt idx="5443">
                  <c:v>5.4420000000000002</c:v>
                </c:pt>
                <c:pt idx="5444">
                  <c:v>5.4429999999999996</c:v>
                </c:pt>
                <c:pt idx="5445">
                  <c:v>5.444</c:v>
                </c:pt>
                <c:pt idx="5446">
                  <c:v>5.4450000000000003</c:v>
                </c:pt>
                <c:pt idx="5447">
                  <c:v>5.4459999999999997</c:v>
                </c:pt>
                <c:pt idx="5448">
                  <c:v>5.4470000000000001</c:v>
                </c:pt>
                <c:pt idx="5449">
                  <c:v>5.4480000000000004</c:v>
                </c:pt>
                <c:pt idx="5450">
                  <c:v>5.4489999999999998</c:v>
                </c:pt>
                <c:pt idx="5451">
                  <c:v>5.45</c:v>
                </c:pt>
                <c:pt idx="5452">
                  <c:v>5.4509999999999996</c:v>
                </c:pt>
                <c:pt idx="5453">
                  <c:v>5.452</c:v>
                </c:pt>
                <c:pt idx="5454">
                  <c:v>5.4530000000000003</c:v>
                </c:pt>
                <c:pt idx="5455">
                  <c:v>5.4539999999999997</c:v>
                </c:pt>
                <c:pt idx="5456">
                  <c:v>5.4550000000000001</c:v>
                </c:pt>
                <c:pt idx="5457">
                  <c:v>5.4560000000000004</c:v>
                </c:pt>
                <c:pt idx="5458">
                  <c:v>5.4569999999999999</c:v>
                </c:pt>
                <c:pt idx="5459">
                  <c:v>5.4580000000000002</c:v>
                </c:pt>
                <c:pt idx="5460">
                  <c:v>5.4589999999999996</c:v>
                </c:pt>
                <c:pt idx="5461">
                  <c:v>5.46</c:v>
                </c:pt>
                <c:pt idx="5462">
                  <c:v>5.4610000000000003</c:v>
                </c:pt>
                <c:pt idx="5463">
                  <c:v>5.4619999999999997</c:v>
                </c:pt>
                <c:pt idx="5464">
                  <c:v>5.4630000000000001</c:v>
                </c:pt>
                <c:pt idx="5465">
                  <c:v>5.4640000000000004</c:v>
                </c:pt>
                <c:pt idx="5466">
                  <c:v>5.4649999999999999</c:v>
                </c:pt>
                <c:pt idx="5467">
                  <c:v>5.4660000000000002</c:v>
                </c:pt>
                <c:pt idx="5468">
                  <c:v>5.4669999999999996</c:v>
                </c:pt>
                <c:pt idx="5469">
                  <c:v>5.468</c:v>
                </c:pt>
                <c:pt idx="5470">
                  <c:v>5.4690000000000003</c:v>
                </c:pt>
                <c:pt idx="5471">
                  <c:v>5.47</c:v>
                </c:pt>
                <c:pt idx="5472">
                  <c:v>5.4710000000000001</c:v>
                </c:pt>
                <c:pt idx="5473">
                  <c:v>5.4720000000000004</c:v>
                </c:pt>
                <c:pt idx="5474">
                  <c:v>5.4729999999999999</c:v>
                </c:pt>
                <c:pt idx="5475">
                  <c:v>5.4740000000000002</c:v>
                </c:pt>
                <c:pt idx="5476">
                  <c:v>5.4749999999999996</c:v>
                </c:pt>
                <c:pt idx="5477">
                  <c:v>5.476</c:v>
                </c:pt>
                <c:pt idx="5478">
                  <c:v>5.4770000000000003</c:v>
                </c:pt>
                <c:pt idx="5479">
                  <c:v>5.4779999999999998</c:v>
                </c:pt>
                <c:pt idx="5480">
                  <c:v>5.4790000000000001</c:v>
                </c:pt>
                <c:pt idx="5481">
                  <c:v>5.48</c:v>
                </c:pt>
                <c:pt idx="5482">
                  <c:v>5.4809999999999999</c:v>
                </c:pt>
                <c:pt idx="5483">
                  <c:v>5.4820000000000002</c:v>
                </c:pt>
                <c:pt idx="5484">
                  <c:v>5.4829999999999997</c:v>
                </c:pt>
                <c:pt idx="5485">
                  <c:v>5.484</c:v>
                </c:pt>
                <c:pt idx="5486">
                  <c:v>5.4850000000000003</c:v>
                </c:pt>
                <c:pt idx="5487">
                  <c:v>5.4859999999999998</c:v>
                </c:pt>
                <c:pt idx="5488">
                  <c:v>5.4870000000000001</c:v>
                </c:pt>
                <c:pt idx="5489">
                  <c:v>5.4880000000000004</c:v>
                </c:pt>
                <c:pt idx="5490">
                  <c:v>5.4889999999999999</c:v>
                </c:pt>
                <c:pt idx="5491">
                  <c:v>5.49</c:v>
                </c:pt>
                <c:pt idx="5492">
                  <c:v>5.4909999999999997</c:v>
                </c:pt>
                <c:pt idx="5493">
                  <c:v>5.492</c:v>
                </c:pt>
                <c:pt idx="5494">
                  <c:v>5.4930000000000003</c:v>
                </c:pt>
                <c:pt idx="5495">
                  <c:v>5.4939999999999998</c:v>
                </c:pt>
                <c:pt idx="5496">
                  <c:v>5.4950000000000001</c:v>
                </c:pt>
                <c:pt idx="5497">
                  <c:v>5.4960000000000004</c:v>
                </c:pt>
                <c:pt idx="5498">
                  <c:v>5.4969999999999999</c:v>
                </c:pt>
                <c:pt idx="5499">
                  <c:v>5.4980000000000002</c:v>
                </c:pt>
                <c:pt idx="5500">
                  <c:v>5.4989999999999997</c:v>
                </c:pt>
                <c:pt idx="5501">
                  <c:v>5.5</c:v>
                </c:pt>
                <c:pt idx="5502">
                  <c:v>5.5010000000000003</c:v>
                </c:pt>
                <c:pt idx="5503">
                  <c:v>5.5019999999999998</c:v>
                </c:pt>
                <c:pt idx="5504">
                  <c:v>5.5030000000000001</c:v>
                </c:pt>
                <c:pt idx="5505">
                  <c:v>5.5039999999999996</c:v>
                </c:pt>
                <c:pt idx="5506">
                  <c:v>5.5049999999999999</c:v>
                </c:pt>
                <c:pt idx="5507">
                  <c:v>5.5060000000000002</c:v>
                </c:pt>
                <c:pt idx="5508">
                  <c:v>5.5069999999999997</c:v>
                </c:pt>
                <c:pt idx="5509">
                  <c:v>5.508</c:v>
                </c:pt>
                <c:pt idx="5510">
                  <c:v>5.5090000000000003</c:v>
                </c:pt>
                <c:pt idx="5511">
                  <c:v>5.51</c:v>
                </c:pt>
                <c:pt idx="5512">
                  <c:v>5.5110000000000001</c:v>
                </c:pt>
                <c:pt idx="5513">
                  <c:v>5.5119999999999996</c:v>
                </c:pt>
                <c:pt idx="5514">
                  <c:v>5.5129999999999999</c:v>
                </c:pt>
                <c:pt idx="5515">
                  <c:v>5.5140000000000002</c:v>
                </c:pt>
                <c:pt idx="5516">
                  <c:v>5.5149999999999997</c:v>
                </c:pt>
                <c:pt idx="5517">
                  <c:v>5.516</c:v>
                </c:pt>
                <c:pt idx="5518">
                  <c:v>5.5170000000000003</c:v>
                </c:pt>
                <c:pt idx="5519">
                  <c:v>5.5179999999999998</c:v>
                </c:pt>
                <c:pt idx="5520">
                  <c:v>5.5190000000000001</c:v>
                </c:pt>
                <c:pt idx="5521">
                  <c:v>5.52</c:v>
                </c:pt>
                <c:pt idx="5522">
                  <c:v>5.5209999999999999</c:v>
                </c:pt>
                <c:pt idx="5523">
                  <c:v>5.5220000000000002</c:v>
                </c:pt>
                <c:pt idx="5524">
                  <c:v>5.5229999999999997</c:v>
                </c:pt>
                <c:pt idx="5525">
                  <c:v>5.524</c:v>
                </c:pt>
                <c:pt idx="5526">
                  <c:v>5.5250000000000004</c:v>
                </c:pt>
                <c:pt idx="5527">
                  <c:v>5.5259999999999998</c:v>
                </c:pt>
                <c:pt idx="5528">
                  <c:v>5.5270000000000001</c:v>
                </c:pt>
                <c:pt idx="5529">
                  <c:v>5.5279999999999996</c:v>
                </c:pt>
                <c:pt idx="5530">
                  <c:v>5.5289999999999999</c:v>
                </c:pt>
                <c:pt idx="5531">
                  <c:v>5.53</c:v>
                </c:pt>
                <c:pt idx="5532">
                  <c:v>5.5309999999999997</c:v>
                </c:pt>
                <c:pt idx="5533">
                  <c:v>5.532</c:v>
                </c:pt>
                <c:pt idx="5534">
                  <c:v>5.5330000000000004</c:v>
                </c:pt>
                <c:pt idx="5535">
                  <c:v>5.5339999999999998</c:v>
                </c:pt>
                <c:pt idx="5536">
                  <c:v>5.5350000000000001</c:v>
                </c:pt>
                <c:pt idx="5537">
                  <c:v>5.5359999999999996</c:v>
                </c:pt>
                <c:pt idx="5538">
                  <c:v>5.5369999999999999</c:v>
                </c:pt>
                <c:pt idx="5539">
                  <c:v>5.5380000000000003</c:v>
                </c:pt>
                <c:pt idx="5540">
                  <c:v>5.5389999999999997</c:v>
                </c:pt>
                <c:pt idx="5541">
                  <c:v>5.54</c:v>
                </c:pt>
                <c:pt idx="5542">
                  <c:v>5.5410000000000004</c:v>
                </c:pt>
                <c:pt idx="5543">
                  <c:v>5.5419999999999998</c:v>
                </c:pt>
                <c:pt idx="5544">
                  <c:v>5.5430000000000001</c:v>
                </c:pt>
                <c:pt idx="5545">
                  <c:v>5.5439999999999996</c:v>
                </c:pt>
                <c:pt idx="5546">
                  <c:v>5.5449999999999999</c:v>
                </c:pt>
                <c:pt idx="5547">
                  <c:v>5.5460000000000003</c:v>
                </c:pt>
                <c:pt idx="5548">
                  <c:v>5.5469999999999997</c:v>
                </c:pt>
                <c:pt idx="5549">
                  <c:v>5.548</c:v>
                </c:pt>
                <c:pt idx="5550">
                  <c:v>5.5490000000000004</c:v>
                </c:pt>
                <c:pt idx="5551">
                  <c:v>5.55</c:v>
                </c:pt>
                <c:pt idx="5552">
                  <c:v>5.5510000000000002</c:v>
                </c:pt>
                <c:pt idx="5553">
                  <c:v>5.5519999999999996</c:v>
                </c:pt>
                <c:pt idx="5554">
                  <c:v>5.5529999999999999</c:v>
                </c:pt>
                <c:pt idx="5555">
                  <c:v>5.5540000000000003</c:v>
                </c:pt>
                <c:pt idx="5556">
                  <c:v>5.5549999999999997</c:v>
                </c:pt>
                <c:pt idx="5557">
                  <c:v>5.556</c:v>
                </c:pt>
                <c:pt idx="5558">
                  <c:v>5.5570000000000004</c:v>
                </c:pt>
                <c:pt idx="5559">
                  <c:v>5.5579999999999998</c:v>
                </c:pt>
                <c:pt idx="5560">
                  <c:v>5.5590000000000002</c:v>
                </c:pt>
                <c:pt idx="5561">
                  <c:v>5.56</c:v>
                </c:pt>
                <c:pt idx="5562">
                  <c:v>5.5609999999999999</c:v>
                </c:pt>
                <c:pt idx="5563">
                  <c:v>5.5620000000000003</c:v>
                </c:pt>
                <c:pt idx="5564">
                  <c:v>5.5629999999999997</c:v>
                </c:pt>
                <c:pt idx="5565">
                  <c:v>5.5640000000000001</c:v>
                </c:pt>
                <c:pt idx="5566">
                  <c:v>5.5650000000000004</c:v>
                </c:pt>
                <c:pt idx="5567">
                  <c:v>5.5659999999999998</c:v>
                </c:pt>
                <c:pt idx="5568">
                  <c:v>5.5670000000000002</c:v>
                </c:pt>
                <c:pt idx="5569">
                  <c:v>5.5679999999999996</c:v>
                </c:pt>
                <c:pt idx="5570">
                  <c:v>5.569</c:v>
                </c:pt>
                <c:pt idx="5571">
                  <c:v>5.57</c:v>
                </c:pt>
                <c:pt idx="5572">
                  <c:v>5.5709999999999997</c:v>
                </c:pt>
                <c:pt idx="5573">
                  <c:v>5.5720000000000001</c:v>
                </c:pt>
                <c:pt idx="5574">
                  <c:v>5.5730000000000004</c:v>
                </c:pt>
                <c:pt idx="5575">
                  <c:v>5.5739999999999998</c:v>
                </c:pt>
                <c:pt idx="5576">
                  <c:v>5.5750000000000002</c:v>
                </c:pt>
                <c:pt idx="5577">
                  <c:v>5.5759999999999996</c:v>
                </c:pt>
                <c:pt idx="5578">
                  <c:v>5.577</c:v>
                </c:pt>
                <c:pt idx="5579">
                  <c:v>5.5780000000000003</c:v>
                </c:pt>
                <c:pt idx="5580">
                  <c:v>5.5789999999999997</c:v>
                </c:pt>
                <c:pt idx="5581">
                  <c:v>5.58</c:v>
                </c:pt>
                <c:pt idx="5582">
                  <c:v>5.5810000000000004</c:v>
                </c:pt>
                <c:pt idx="5583">
                  <c:v>5.5819999999999999</c:v>
                </c:pt>
                <c:pt idx="5584">
                  <c:v>5.5830000000000002</c:v>
                </c:pt>
                <c:pt idx="5585">
                  <c:v>5.5839999999999996</c:v>
                </c:pt>
                <c:pt idx="5586">
                  <c:v>5.585</c:v>
                </c:pt>
                <c:pt idx="5587">
                  <c:v>5.5860000000000003</c:v>
                </c:pt>
                <c:pt idx="5588">
                  <c:v>5.5869999999999997</c:v>
                </c:pt>
                <c:pt idx="5589">
                  <c:v>5.5880000000000001</c:v>
                </c:pt>
                <c:pt idx="5590">
                  <c:v>5.5890000000000004</c:v>
                </c:pt>
                <c:pt idx="5591">
                  <c:v>5.59</c:v>
                </c:pt>
                <c:pt idx="5592">
                  <c:v>5.5910000000000002</c:v>
                </c:pt>
                <c:pt idx="5593">
                  <c:v>5.5919999999999996</c:v>
                </c:pt>
                <c:pt idx="5594">
                  <c:v>5.593</c:v>
                </c:pt>
                <c:pt idx="5595">
                  <c:v>5.5940000000000003</c:v>
                </c:pt>
                <c:pt idx="5596">
                  <c:v>5.5949999999999998</c:v>
                </c:pt>
                <c:pt idx="5597">
                  <c:v>5.5960000000000001</c:v>
                </c:pt>
                <c:pt idx="5598">
                  <c:v>5.5970000000000004</c:v>
                </c:pt>
                <c:pt idx="5599">
                  <c:v>5.5979999999999999</c:v>
                </c:pt>
                <c:pt idx="5600">
                  <c:v>5.5990000000000002</c:v>
                </c:pt>
                <c:pt idx="5601">
                  <c:v>5.6</c:v>
                </c:pt>
                <c:pt idx="5602">
                  <c:v>5.601</c:v>
                </c:pt>
                <c:pt idx="5603">
                  <c:v>5.6020000000000003</c:v>
                </c:pt>
                <c:pt idx="5604">
                  <c:v>5.6029999999999998</c:v>
                </c:pt>
                <c:pt idx="5605">
                  <c:v>5.6040000000000001</c:v>
                </c:pt>
                <c:pt idx="5606">
                  <c:v>5.6050000000000004</c:v>
                </c:pt>
                <c:pt idx="5607">
                  <c:v>5.6059999999999999</c:v>
                </c:pt>
                <c:pt idx="5608">
                  <c:v>5.6070000000000002</c:v>
                </c:pt>
                <c:pt idx="5609">
                  <c:v>5.6079999999999997</c:v>
                </c:pt>
                <c:pt idx="5610">
                  <c:v>5.609</c:v>
                </c:pt>
                <c:pt idx="5611">
                  <c:v>5.61</c:v>
                </c:pt>
                <c:pt idx="5612">
                  <c:v>5.6109999999999998</c:v>
                </c:pt>
                <c:pt idx="5613">
                  <c:v>5.6120000000000001</c:v>
                </c:pt>
                <c:pt idx="5614">
                  <c:v>5.6130000000000004</c:v>
                </c:pt>
                <c:pt idx="5615">
                  <c:v>5.6139999999999999</c:v>
                </c:pt>
                <c:pt idx="5616">
                  <c:v>5.6150000000000002</c:v>
                </c:pt>
                <c:pt idx="5617">
                  <c:v>5.6159999999999997</c:v>
                </c:pt>
                <c:pt idx="5618">
                  <c:v>5.617</c:v>
                </c:pt>
                <c:pt idx="5619">
                  <c:v>5.6180000000000003</c:v>
                </c:pt>
                <c:pt idx="5620">
                  <c:v>5.6189999999999998</c:v>
                </c:pt>
                <c:pt idx="5621">
                  <c:v>5.62</c:v>
                </c:pt>
                <c:pt idx="5622">
                  <c:v>5.6210000000000004</c:v>
                </c:pt>
                <c:pt idx="5623">
                  <c:v>5.6219999999999999</c:v>
                </c:pt>
                <c:pt idx="5624">
                  <c:v>5.6230000000000002</c:v>
                </c:pt>
                <c:pt idx="5625">
                  <c:v>5.6239999999999997</c:v>
                </c:pt>
                <c:pt idx="5626">
                  <c:v>5.625</c:v>
                </c:pt>
                <c:pt idx="5627">
                  <c:v>5.6260000000000003</c:v>
                </c:pt>
                <c:pt idx="5628">
                  <c:v>5.6269999999999998</c:v>
                </c:pt>
                <c:pt idx="5629">
                  <c:v>5.6280000000000001</c:v>
                </c:pt>
                <c:pt idx="5630">
                  <c:v>5.6289999999999996</c:v>
                </c:pt>
                <c:pt idx="5631">
                  <c:v>5.63</c:v>
                </c:pt>
                <c:pt idx="5632">
                  <c:v>5.6310000000000002</c:v>
                </c:pt>
                <c:pt idx="5633">
                  <c:v>5.6319999999999997</c:v>
                </c:pt>
                <c:pt idx="5634">
                  <c:v>5.633</c:v>
                </c:pt>
                <c:pt idx="5635">
                  <c:v>5.6340000000000003</c:v>
                </c:pt>
                <c:pt idx="5636">
                  <c:v>5.6349999999999998</c:v>
                </c:pt>
                <c:pt idx="5637">
                  <c:v>5.6360000000000001</c:v>
                </c:pt>
                <c:pt idx="5638">
                  <c:v>5.6369999999999996</c:v>
                </c:pt>
                <c:pt idx="5639">
                  <c:v>5.6379999999999999</c:v>
                </c:pt>
                <c:pt idx="5640">
                  <c:v>5.6390000000000002</c:v>
                </c:pt>
                <c:pt idx="5641">
                  <c:v>5.64</c:v>
                </c:pt>
                <c:pt idx="5642">
                  <c:v>5.641</c:v>
                </c:pt>
                <c:pt idx="5643">
                  <c:v>5.6420000000000003</c:v>
                </c:pt>
                <c:pt idx="5644">
                  <c:v>5.6429999999999998</c:v>
                </c:pt>
                <c:pt idx="5645">
                  <c:v>5.6440000000000001</c:v>
                </c:pt>
                <c:pt idx="5646">
                  <c:v>5.6449999999999996</c:v>
                </c:pt>
                <c:pt idx="5647">
                  <c:v>5.6459999999999999</c:v>
                </c:pt>
                <c:pt idx="5648">
                  <c:v>5.6470000000000002</c:v>
                </c:pt>
                <c:pt idx="5649">
                  <c:v>5.6479999999999997</c:v>
                </c:pt>
                <c:pt idx="5650">
                  <c:v>5.649</c:v>
                </c:pt>
                <c:pt idx="5651">
                  <c:v>5.65</c:v>
                </c:pt>
                <c:pt idx="5652">
                  <c:v>5.6509999999999998</c:v>
                </c:pt>
                <c:pt idx="5653">
                  <c:v>5.6520000000000001</c:v>
                </c:pt>
                <c:pt idx="5654">
                  <c:v>5.6529999999999996</c:v>
                </c:pt>
                <c:pt idx="5655">
                  <c:v>5.6539999999999999</c:v>
                </c:pt>
                <c:pt idx="5656">
                  <c:v>5.6550000000000002</c:v>
                </c:pt>
                <c:pt idx="5657">
                  <c:v>5.6559999999999997</c:v>
                </c:pt>
                <c:pt idx="5658">
                  <c:v>5.657</c:v>
                </c:pt>
                <c:pt idx="5659">
                  <c:v>5.6580000000000004</c:v>
                </c:pt>
                <c:pt idx="5660">
                  <c:v>5.6589999999999998</c:v>
                </c:pt>
                <c:pt idx="5661">
                  <c:v>5.66</c:v>
                </c:pt>
                <c:pt idx="5662">
                  <c:v>5.6609999999999996</c:v>
                </c:pt>
                <c:pt idx="5663">
                  <c:v>5.6619999999999999</c:v>
                </c:pt>
                <c:pt idx="5664">
                  <c:v>5.6630000000000003</c:v>
                </c:pt>
                <c:pt idx="5665">
                  <c:v>5.6639999999999997</c:v>
                </c:pt>
                <c:pt idx="5666">
                  <c:v>5.665</c:v>
                </c:pt>
                <c:pt idx="5667">
                  <c:v>5.6660000000000004</c:v>
                </c:pt>
                <c:pt idx="5668">
                  <c:v>5.6669999999999998</c:v>
                </c:pt>
                <c:pt idx="5669">
                  <c:v>5.6680000000000001</c:v>
                </c:pt>
                <c:pt idx="5670">
                  <c:v>5.6689999999999996</c:v>
                </c:pt>
                <c:pt idx="5671">
                  <c:v>5.67</c:v>
                </c:pt>
                <c:pt idx="5672">
                  <c:v>5.6710000000000003</c:v>
                </c:pt>
                <c:pt idx="5673">
                  <c:v>5.6719999999999997</c:v>
                </c:pt>
                <c:pt idx="5674">
                  <c:v>5.673</c:v>
                </c:pt>
                <c:pt idx="5675">
                  <c:v>5.6740000000000004</c:v>
                </c:pt>
                <c:pt idx="5676">
                  <c:v>5.6749999999999998</c:v>
                </c:pt>
                <c:pt idx="5677">
                  <c:v>5.6760000000000002</c:v>
                </c:pt>
                <c:pt idx="5678">
                  <c:v>5.6769999999999996</c:v>
                </c:pt>
                <c:pt idx="5679">
                  <c:v>5.6779999999999999</c:v>
                </c:pt>
                <c:pt idx="5680">
                  <c:v>5.6790000000000003</c:v>
                </c:pt>
                <c:pt idx="5681">
                  <c:v>5.68</c:v>
                </c:pt>
                <c:pt idx="5682">
                  <c:v>5.681</c:v>
                </c:pt>
                <c:pt idx="5683">
                  <c:v>5.6820000000000004</c:v>
                </c:pt>
                <c:pt idx="5684">
                  <c:v>5.6829999999999998</c:v>
                </c:pt>
                <c:pt idx="5685">
                  <c:v>5.6840000000000002</c:v>
                </c:pt>
                <c:pt idx="5686">
                  <c:v>5.6849999999999996</c:v>
                </c:pt>
                <c:pt idx="5687">
                  <c:v>5.6859999999999999</c:v>
                </c:pt>
                <c:pt idx="5688">
                  <c:v>5.6870000000000003</c:v>
                </c:pt>
                <c:pt idx="5689">
                  <c:v>5.6879999999999997</c:v>
                </c:pt>
                <c:pt idx="5690">
                  <c:v>5.6890000000000001</c:v>
                </c:pt>
                <c:pt idx="5691">
                  <c:v>5.69</c:v>
                </c:pt>
                <c:pt idx="5692">
                  <c:v>5.6909999999999998</c:v>
                </c:pt>
                <c:pt idx="5693">
                  <c:v>5.6920000000000002</c:v>
                </c:pt>
                <c:pt idx="5694">
                  <c:v>5.6929999999999996</c:v>
                </c:pt>
                <c:pt idx="5695">
                  <c:v>5.694</c:v>
                </c:pt>
                <c:pt idx="5696">
                  <c:v>5.6950000000000003</c:v>
                </c:pt>
                <c:pt idx="5697">
                  <c:v>5.6959999999999997</c:v>
                </c:pt>
                <c:pt idx="5698">
                  <c:v>5.6970000000000001</c:v>
                </c:pt>
                <c:pt idx="5699">
                  <c:v>5.6980000000000004</c:v>
                </c:pt>
                <c:pt idx="5700">
                  <c:v>5.6989999999999998</c:v>
                </c:pt>
                <c:pt idx="5701">
                  <c:v>5.7</c:v>
                </c:pt>
                <c:pt idx="5702">
                  <c:v>5.7009999999999996</c:v>
                </c:pt>
                <c:pt idx="5703">
                  <c:v>5.702</c:v>
                </c:pt>
                <c:pt idx="5704">
                  <c:v>5.7030000000000003</c:v>
                </c:pt>
                <c:pt idx="5705">
                  <c:v>5.7039999999999997</c:v>
                </c:pt>
                <c:pt idx="5706">
                  <c:v>5.7050000000000001</c:v>
                </c:pt>
                <c:pt idx="5707">
                  <c:v>5.7060000000000004</c:v>
                </c:pt>
                <c:pt idx="5708">
                  <c:v>5.7069999999999999</c:v>
                </c:pt>
                <c:pt idx="5709">
                  <c:v>5.7080000000000002</c:v>
                </c:pt>
                <c:pt idx="5710">
                  <c:v>5.7089999999999996</c:v>
                </c:pt>
                <c:pt idx="5711">
                  <c:v>5.71</c:v>
                </c:pt>
                <c:pt idx="5712">
                  <c:v>5.7110000000000003</c:v>
                </c:pt>
                <c:pt idx="5713">
                  <c:v>5.7119999999999997</c:v>
                </c:pt>
                <c:pt idx="5714">
                  <c:v>5.7130000000000001</c:v>
                </c:pt>
                <c:pt idx="5715">
                  <c:v>5.7140000000000004</c:v>
                </c:pt>
                <c:pt idx="5716">
                  <c:v>5.7149999999999999</c:v>
                </c:pt>
                <c:pt idx="5717">
                  <c:v>5.7160000000000002</c:v>
                </c:pt>
                <c:pt idx="5718">
                  <c:v>5.7169999999999996</c:v>
                </c:pt>
                <c:pt idx="5719">
                  <c:v>5.718</c:v>
                </c:pt>
                <c:pt idx="5720">
                  <c:v>5.7190000000000003</c:v>
                </c:pt>
                <c:pt idx="5721">
                  <c:v>5.72</c:v>
                </c:pt>
                <c:pt idx="5722">
                  <c:v>5.7210000000000001</c:v>
                </c:pt>
                <c:pt idx="5723">
                  <c:v>5.7220000000000004</c:v>
                </c:pt>
                <c:pt idx="5724">
                  <c:v>5.7229999999999999</c:v>
                </c:pt>
                <c:pt idx="5725">
                  <c:v>5.7240000000000002</c:v>
                </c:pt>
                <c:pt idx="5726">
                  <c:v>5.7249999999999996</c:v>
                </c:pt>
                <c:pt idx="5727">
                  <c:v>5.726</c:v>
                </c:pt>
                <c:pt idx="5728">
                  <c:v>5.7270000000000003</c:v>
                </c:pt>
                <c:pt idx="5729">
                  <c:v>5.7279999999999998</c:v>
                </c:pt>
                <c:pt idx="5730">
                  <c:v>5.7290000000000001</c:v>
                </c:pt>
                <c:pt idx="5731">
                  <c:v>5.73</c:v>
                </c:pt>
                <c:pt idx="5732">
                  <c:v>5.7309999999999999</c:v>
                </c:pt>
                <c:pt idx="5733">
                  <c:v>5.7320000000000002</c:v>
                </c:pt>
                <c:pt idx="5734">
                  <c:v>5.7329999999999997</c:v>
                </c:pt>
                <c:pt idx="5735">
                  <c:v>5.734</c:v>
                </c:pt>
                <c:pt idx="5736">
                  <c:v>5.7350000000000003</c:v>
                </c:pt>
                <c:pt idx="5737">
                  <c:v>5.7359999999999998</c:v>
                </c:pt>
                <c:pt idx="5738">
                  <c:v>5.7370000000000001</c:v>
                </c:pt>
                <c:pt idx="5739">
                  <c:v>5.7380000000000004</c:v>
                </c:pt>
                <c:pt idx="5740">
                  <c:v>5.7389999999999999</c:v>
                </c:pt>
                <c:pt idx="5741">
                  <c:v>5.74</c:v>
                </c:pt>
                <c:pt idx="5742">
                  <c:v>5.7409999999999997</c:v>
                </c:pt>
                <c:pt idx="5743">
                  <c:v>5.742</c:v>
                </c:pt>
                <c:pt idx="5744">
                  <c:v>5.7430000000000003</c:v>
                </c:pt>
                <c:pt idx="5745">
                  <c:v>5.7439999999999998</c:v>
                </c:pt>
                <c:pt idx="5746">
                  <c:v>5.7450000000000001</c:v>
                </c:pt>
                <c:pt idx="5747">
                  <c:v>5.7460000000000004</c:v>
                </c:pt>
                <c:pt idx="5748">
                  <c:v>5.7469999999999999</c:v>
                </c:pt>
                <c:pt idx="5749">
                  <c:v>5.7480000000000002</c:v>
                </c:pt>
                <c:pt idx="5750">
                  <c:v>5.7489999999999997</c:v>
                </c:pt>
                <c:pt idx="5751">
                  <c:v>5.75</c:v>
                </c:pt>
                <c:pt idx="5752">
                  <c:v>5.7510000000000003</c:v>
                </c:pt>
                <c:pt idx="5753">
                  <c:v>5.7519999999999998</c:v>
                </c:pt>
                <c:pt idx="5754">
                  <c:v>5.7530000000000001</c:v>
                </c:pt>
                <c:pt idx="5755">
                  <c:v>5.7539999999999996</c:v>
                </c:pt>
                <c:pt idx="5756">
                  <c:v>5.7549999999999999</c:v>
                </c:pt>
                <c:pt idx="5757">
                  <c:v>5.7560000000000002</c:v>
                </c:pt>
                <c:pt idx="5758">
                  <c:v>5.7569999999999997</c:v>
                </c:pt>
                <c:pt idx="5759">
                  <c:v>5.758</c:v>
                </c:pt>
                <c:pt idx="5760">
                  <c:v>5.7590000000000003</c:v>
                </c:pt>
                <c:pt idx="5761">
                  <c:v>5.76</c:v>
                </c:pt>
                <c:pt idx="5762">
                  <c:v>5.7610000000000001</c:v>
                </c:pt>
                <c:pt idx="5763">
                  <c:v>5.7619999999999996</c:v>
                </c:pt>
                <c:pt idx="5764">
                  <c:v>5.7629999999999999</c:v>
                </c:pt>
                <c:pt idx="5765">
                  <c:v>5.7640000000000002</c:v>
                </c:pt>
                <c:pt idx="5766">
                  <c:v>5.7649999999999997</c:v>
                </c:pt>
                <c:pt idx="5767">
                  <c:v>5.766</c:v>
                </c:pt>
                <c:pt idx="5768">
                  <c:v>5.7670000000000003</c:v>
                </c:pt>
                <c:pt idx="5769">
                  <c:v>5.7679999999999998</c:v>
                </c:pt>
                <c:pt idx="5770">
                  <c:v>5.7690000000000001</c:v>
                </c:pt>
                <c:pt idx="5771">
                  <c:v>5.77</c:v>
                </c:pt>
                <c:pt idx="5772">
                  <c:v>5.7709999999999999</c:v>
                </c:pt>
                <c:pt idx="5773">
                  <c:v>5.7720000000000002</c:v>
                </c:pt>
                <c:pt idx="5774">
                  <c:v>5.7729999999999997</c:v>
                </c:pt>
                <c:pt idx="5775">
                  <c:v>5.774</c:v>
                </c:pt>
                <c:pt idx="5776">
                  <c:v>5.7750000000000004</c:v>
                </c:pt>
                <c:pt idx="5777">
                  <c:v>5.7759999999999998</c:v>
                </c:pt>
                <c:pt idx="5778">
                  <c:v>5.7770000000000001</c:v>
                </c:pt>
                <c:pt idx="5779">
                  <c:v>5.7779999999999996</c:v>
                </c:pt>
                <c:pt idx="5780">
                  <c:v>5.7789999999999999</c:v>
                </c:pt>
                <c:pt idx="5781">
                  <c:v>5.78</c:v>
                </c:pt>
                <c:pt idx="5782">
                  <c:v>5.7809999999999997</c:v>
                </c:pt>
                <c:pt idx="5783">
                  <c:v>5.782</c:v>
                </c:pt>
                <c:pt idx="5784">
                  <c:v>5.7830000000000004</c:v>
                </c:pt>
                <c:pt idx="5785">
                  <c:v>5.7839999999999998</c:v>
                </c:pt>
                <c:pt idx="5786">
                  <c:v>5.7850000000000001</c:v>
                </c:pt>
                <c:pt idx="5787">
                  <c:v>5.7859999999999996</c:v>
                </c:pt>
                <c:pt idx="5788">
                  <c:v>5.7869999999999999</c:v>
                </c:pt>
                <c:pt idx="5789">
                  <c:v>5.7880000000000003</c:v>
                </c:pt>
                <c:pt idx="5790">
                  <c:v>5.7889999999999997</c:v>
                </c:pt>
                <c:pt idx="5791">
                  <c:v>5.79</c:v>
                </c:pt>
                <c:pt idx="5792">
                  <c:v>5.7910000000000004</c:v>
                </c:pt>
                <c:pt idx="5793">
                  <c:v>5.7919999999999998</c:v>
                </c:pt>
                <c:pt idx="5794">
                  <c:v>5.7930000000000001</c:v>
                </c:pt>
                <c:pt idx="5795">
                  <c:v>5.7939999999999996</c:v>
                </c:pt>
                <c:pt idx="5796">
                  <c:v>5.7949999999999999</c:v>
                </c:pt>
                <c:pt idx="5797">
                  <c:v>5.7960000000000003</c:v>
                </c:pt>
                <c:pt idx="5798">
                  <c:v>5.7969999999999997</c:v>
                </c:pt>
                <c:pt idx="5799">
                  <c:v>5.798</c:v>
                </c:pt>
                <c:pt idx="5800">
                  <c:v>5.7990000000000004</c:v>
                </c:pt>
                <c:pt idx="5801">
                  <c:v>5.8</c:v>
                </c:pt>
                <c:pt idx="5802">
                  <c:v>5.8010000000000002</c:v>
                </c:pt>
                <c:pt idx="5803">
                  <c:v>5.8019999999999996</c:v>
                </c:pt>
                <c:pt idx="5804">
                  <c:v>5.8029999999999999</c:v>
                </c:pt>
                <c:pt idx="5805">
                  <c:v>5.8040000000000003</c:v>
                </c:pt>
                <c:pt idx="5806">
                  <c:v>5.8049999999999997</c:v>
                </c:pt>
                <c:pt idx="5807">
                  <c:v>5.806</c:v>
                </c:pt>
                <c:pt idx="5808">
                  <c:v>5.8070000000000004</c:v>
                </c:pt>
                <c:pt idx="5809">
                  <c:v>5.8079999999999998</c:v>
                </c:pt>
                <c:pt idx="5810">
                  <c:v>5.8090000000000002</c:v>
                </c:pt>
                <c:pt idx="5811">
                  <c:v>5.81</c:v>
                </c:pt>
                <c:pt idx="5812">
                  <c:v>5.8109999999999999</c:v>
                </c:pt>
                <c:pt idx="5813">
                  <c:v>5.8120000000000003</c:v>
                </c:pt>
                <c:pt idx="5814">
                  <c:v>5.8129999999999997</c:v>
                </c:pt>
                <c:pt idx="5815">
                  <c:v>5.8140000000000001</c:v>
                </c:pt>
                <c:pt idx="5816">
                  <c:v>5.8150000000000004</c:v>
                </c:pt>
                <c:pt idx="5817">
                  <c:v>5.8159999999999998</c:v>
                </c:pt>
                <c:pt idx="5818">
                  <c:v>5.8170000000000002</c:v>
                </c:pt>
                <c:pt idx="5819">
                  <c:v>5.8179999999999996</c:v>
                </c:pt>
                <c:pt idx="5820">
                  <c:v>5.819</c:v>
                </c:pt>
                <c:pt idx="5821">
                  <c:v>5.82</c:v>
                </c:pt>
                <c:pt idx="5822">
                  <c:v>5.8209999999999997</c:v>
                </c:pt>
                <c:pt idx="5823">
                  <c:v>5.8220000000000001</c:v>
                </c:pt>
                <c:pt idx="5824">
                  <c:v>5.8230000000000004</c:v>
                </c:pt>
                <c:pt idx="5825">
                  <c:v>5.8239999999999998</c:v>
                </c:pt>
                <c:pt idx="5826">
                  <c:v>5.8250000000000002</c:v>
                </c:pt>
                <c:pt idx="5827">
                  <c:v>5.8259999999999996</c:v>
                </c:pt>
                <c:pt idx="5828">
                  <c:v>5.827</c:v>
                </c:pt>
                <c:pt idx="5829">
                  <c:v>5.8280000000000003</c:v>
                </c:pt>
                <c:pt idx="5830">
                  <c:v>5.8289999999999997</c:v>
                </c:pt>
                <c:pt idx="5831">
                  <c:v>5.83</c:v>
                </c:pt>
                <c:pt idx="5832">
                  <c:v>5.8310000000000004</c:v>
                </c:pt>
                <c:pt idx="5833">
                  <c:v>5.8319999999999999</c:v>
                </c:pt>
                <c:pt idx="5834">
                  <c:v>5.8330000000000002</c:v>
                </c:pt>
                <c:pt idx="5835">
                  <c:v>5.8339999999999996</c:v>
                </c:pt>
                <c:pt idx="5836">
                  <c:v>5.835</c:v>
                </c:pt>
                <c:pt idx="5837">
                  <c:v>5.8360000000000003</c:v>
                </c:pt>
                <c:pt idx="5838">
                  <c:v>5.8369999999999997</c:v>
                </c:pt>
                <c:pt idx="5839">
                  <c:v>5.8380000000000001</c:v>
                </c:pt>
                <c:pt idx="5840">
                  <c:v>5.8390000000000004</c:v>
                </c:pt>
                <c:pt idx="5841">
                  <c:v>5.84</c:v>
                </c:pt>
                <c:pt idx="5842">
                  <c:v>5.8410000000000002</c:v>
                </c:pt>
                <c:pt idx="5843">
                  <c:v>5.8419999999999996</c:v>
                </c:pt>
                <c:pt idx="5844">
                  <c:v>5.843</c:v>
                </c:pt>
                <c:pt idx="5845">
                  <c:v>5.8440000000000003</c:v>
                </c:pt>
                <c:pt idx="5846">
                  <c:v>5.8449999999999998</c:v>
                </c:pt>
                <c:pt idx="5847">
                  <c:v>5.8460000000000001</c:v>
                </c:pt>
                <c:pt idx="5848">
                  <c:v>5.8470000000000004</c:v>
                </c:pt>
                <c:pt idx="5849">
                  <c:v>5.8479999999999999</c:v>
                </c:pt>
                <c:pt idx="5850">
                  <c:v>5.8490000000000002</c:v>
                </c:pt>
                <c:pt idx="5851">
                  <c:v>5.85</c:v>
                </c:pt>
                <c:pt idx="5852">
                  <c:v>5.851</c:v>
                </c:pt>
                <c:pt idx="5853">
                  <c:v>5.8520000000000003</c:v>
                </c:pt>
                <c:pt idx="5854">
                  <c:v>5.8529999999999998</c:v>
                </c:pt>
                <c:pt idx="5855">
                  <c:v>5.8540000000000001</c:v>
                </c:pt>
                <c:pt idx="5856">
                  <c:v>5.8550000000000004</c:v>
                </c:pt>
                <c:pt idx="5857">
                  <c:v>5.8559999999999999</c:v>
                </c:pt>
                <c:pt idx="5858">
                  <c:v>5.8570000000000002</c:v>
                </c:pt>
                <c:pt idx="5859">
                  <c:v>5.8579999999999997</c:v>
                </c:pt>
                <c:pt idx="5860">
                  <c:v>5.859</c:v>
                </c:pt>
                <c:pt idx="5861">
                  <c:v>5.86</c:v>
                </c:pt>
                <c:pt idx="5862">
                  <c:v>5.8609999999999998</c:v>
                </c:pt>
                <c:pt idx="5863">
                  <c:v>5.8620000000000001</c:v>
                </c:pt>
                <c:pt idx="5864">
                  <c:v>5.8630000000000004</c:v>
                </c:pt>
                <c:pt idx="5865">
                  <c:v>5.8639999999999999</c:v>
                </c:pt>
                <c:pt idx="5866">
                  <c:v>5.8650000000000002</c:v>
                </c:pt>
                <c:pt idx="5867">
                  <c:v>5.8659999999999997</c:v>
                </c:pt>
                <c:pt idx="5868">
                  <c:v>5.867</c:v>
                </c:pt>
                <c:pt idx="5869">
                  <c:v>5.8680000000000003</c:v>
                </c:pt>
                <c:pt idx="5870">
                  <c:v>5.8689999999999998</c:v>
                </c:pt>
                <c:pt idx="5871">
                  <c:v>5.87</c:v>
                </c:pt>
                <c:pt idx="5872">
                  <c:v>5.8710000000000004</c:v>
                </c:pt>
                <c:pt idx="5873">
                  <c:v>5.8719999999999999</c:v>
                </c:pt>
                <c:pt idx="5874">
                  <c:v>5.8730000000000002</c:v>
                </c:pt>
                <c:pt idx="5875">
                  <c:v>5.8739999999999997</c:v>
                </c:pt>
                <c:pt idx="5876">
                  <c:v>5.875</c:v>
                </c:pt>
                <c:pt idx="5877">
                  <c:v>5.8760000000000003</c:v>
                </c:pt>
                <c:pt idx="5878">
                  <c:v>5.8769999999999998</c:v>
                </c:pt>
                <c:pt idx="5879">
                  <c:v>5.8780000000000001</c:v>
                </c:pt>
                <c:pt idx="5880">
                  <c:v>5.8789999999999996</c:v>
                </c:pt>
                <c:pt idx="5881">
                  <c:v>5.88</c:v>
                </c:pt>
                <c:pt idx="5882">
                  <c:v>5.8810000000000002</c:v>
                </c:pt>
                <c:pt idx="5883">
                  <c:v>5.8819999999999997</c:v>
                </c:pt>
                <c:pt idx="5884">
                  <c:v>5.883</c:v>
                </c:pt>
                <c:pt idx="5885">
                  <c:v>5.8840000000000003</c:v>
                </c:pt>
                <c:pt idx="5886">
                  <c:v>5.8849999999999998</c:v>
                </c:pt>
                <c:pt idx="5887">
                  <c:v>5.8860000000000001</c:v>
                </c:pt>
                <c:pt idx="5888">
                  <c:v>5.8869999999999996</c:v>
                </c:pt>
                <c:pt idx="5889">
                  <c:v>5.8879999999999999</c:v>
                </c:pt>
                <c:pt idx="5890">
                  <c:v>5.8890000000000002</c:v>
                </c:pt>
                <c:pt idx="5891">
                  <c:v>5.89</c:v>
                </c:pt>
                <c:pt idx="5892">
                  <c:v>5.891</c:v>
                </c:pt>
                <c:pt idx="5893">
                  <c:v>5.8920000000000003</c:v>
                </c:pt>
                <c:pt idx="5894">
                  <c:v>5.8929999999999998</c:v>
                </c:pt>
                <c:pt idx="5895">
                  <c:v>5.8940000000000001</c:v>
                </c:pt>
                <c:pt idx="5896">
                  <c:v>5.8949999999999996</c:v>
                </c:pt>
                <c:pt idx="5897">
                  <c:v>5.8959999999999999</c:v>
                </c:pt>
                <c:pt idx="5898">
                  <c:v>5.8970000000000002</c:v>
                </c:pt>
                <c:pt idx="5899">
                  <c:v>5.8979999999999997</c:v>
                </c:pt>
                <c:pt idx="5900">
                  <c:v>5.899</c:v>
                </c:pt>
                <c:pt idx="5901">
                  <c:v>5.9</c:v>
                </c:pt>
                <c:pt idx="5902">
                  <c:v>5.9009999999999998</c:v>
                </c:pt>
                <c:pt idx="5903">
                  <c:v>5.9020000000000001</c:v>
                </c:pt>
                <c:pt idx="5904">
                  <c:v>5.9029999999999996</c:v>
                </c:pt>
                <c:pt idx="5905">
                  <c:v>5.9039999999999999</c:v>
                </c:pt>
                <c:pt idx="5906">
                  <c:v>5.9050000000000002</c:v>
                </c:pt>
                <c:pt idx="5907">
                  <c:v>5.9059999999999997</c:v>
                </c:pt>
                <c:pt idx="5908">
                  <c:v>5.907</c:v>
                </c:pt>
                <c:pt idx="5909">
                  <c:v>5.9080000000000004</c:v>
                </c:pt>
                <c:pt idx="5910">
                  <c:v>5.9089999999999998</c:v>
                </c:pt>
                <c:pt idx="5911">
                  <c:v>5.91</c:v>
                </c:pt>
                <c:pt idx="5912">
                  <c:v>5.9109999999999996</c:v>
                </c:pt>
                <c:pt idx="5913">
                  <c:v>5.9119999999999999</c:v>
                </c:pt>
                <c:pt idx="5914">
                  <c:v>5.9130000000000003</c:v>
                </c:pt>
                <c:pt idx="5915">
                  <c:v>5.9139999999999997</c:v>
                </c:pt>
                <c:pt idx="5916">
                  <c:v>5.915</c:v>
                </c:pt>
                <c:pt idx="5917">
                  <c:v>5.9160000000000004</c:v>
                </c:pt>
                <c:pt idx="5918">
                  <c:v>5.9169999999999998</c:v>
                </c:pt>
                <c:pt idx="5919">
                  <c:v>5.9180000000000001</c:v>
                </c:pt>
                <c:pt idx="5920">
                  <c:v>5.9189999999999996</c:v>
                </c:pt>
                <c:pt idx="5921">
                  <c:v>5.92</c:v>
                </c:pt>
                <c:pt idx="5922">
                  <c:v>5.9210000000000003</c:v>
                </c:pt>
                <c:pt idx="5923">
                  <c:v>5.9219999999999997</c:v>
                </c:pt>
                <c:pt idx="5924">
                  <c:v>5.923</c:v>
                </c:pt>
                <c:pt idx="5925">
                  <c:v>5.9240000000000004</c:v>
                </c:pt>
                <c:pt idx="5926">
                  <c:v>5.9249999999999998</c:v>
                </c:pt>
                <c:pt idx="5927">
                  <c:v>5.9260000000000002</c:v>
                </c:pt>
                <c:pt idx="5928">
                  <c:v>5.9269999999999996</c:v>
                </c:pt>
                <c:pt idx="5929">
                  <c:v>5.9279999999999999</c:v>
                </c:pt>
                <c:pt idx="5930">
                  <c:v>5.9290000000000003</c:v>
                </c:pt>
                <c:pt idx="5931">
                  <c:v>5.93</c:v>
                </c:pt>
                <c:pt idx="5932">
                  <c:v>5.931</c:v>
                </c:pt>
                <c:pt idx="5933">
                  <c:v>5.9320000000000004</c:v>
                </c:pt>
                <c:pt idx="5934">
                  <c:v>5.9329999999999998</c:v>
                </c:pt>
                <c:pt idx="5935">
                  <c:v>5.9340000000000002</c:v>
                </c:pt>
                <c:pt idx="5936">
                  <c:v>5.9349999999999996</c:v>
                </c:pt>
                <c:pt idx="5937">
                  <c:v>5.9359999999999999</c:v>
                </c:pt>
                <c:pt idx="5938">
                  <c:v>5.9370000000000003</c:v>
                </c:pt>
                <c:pt idx="5939">
                  <c:v>5.9379999999999997</c:v>
                </c:pt>
                <c:pt idx="5940">
                  <c:v>5.9390000000000001</c:v>
                </c:pt>
                <c:pt idx="5941">
                  <c:v>5.94</c:v>
                </c:pt>
                <c:pt idx="5942">
                  <c:v>5.9409999999999998</c:v>
                </c:pt>
                <c:pt idx="5943">
                  <c:v>5.9420000000000002</c:v>
                </c:pt>
                <c:pt idx="5944">
                  <c:v>5.9429999999999996</c:v>
                </c:pt>
                <c:pt idx="5945">
                  <c:v>5.944</c:v>
                </c:pt>
                <c:pt idx="5946">
                  <c:v>5.9450000000000003</c:v>
                </c:pt>
                <c:pt idx="5947">
                  <c:v>5.9459999999999997</c:v>
                </c:pt>
                <c:pt idx="5948">
                  <c:v>5.9470000000000001</c:v>
                </c:pt>
                <c:pt idx="5949">
                  <c:v>5.9480000000000004</c:v>
                </c:pt>
                <c:pt idx="5950">
                  <c:v>5.9489999999999998</c:v>
                </c:pt>
                <c:pt idx="5951">
                  <c:v>5.95</c:v>
                </c:pt>
                <c:pt idx="5952">
                  <c:v>5.9509999999999996</c:v>
                </c:pt>
                <c:pt idx="5953">
                  <c:v>5.952</c:v>
                </c:pt>
                <c:pt idx="5954">
                  <c:v>5.9530000000000003</c:v>
                </c:pt>
                <c:pt idx="5955">
                  <c:v>5.9539999999999997</c:v>
                </c:pt>
                <c:pt idx="5956">
                  <c:v>5.9550000000000001</c:v>
                </c:pt>
                <c:pt idx="5957">
                  <c:v>5.9560000000000004</c:v>
                </c:pt>
                <c:pt idx="5958">
                  <c:v>5.9569999999999999</c:v>
                </c:pt>
                <c:pt idx="5959">
                  <c:v>5.9580000000000002</c:v>
                </c:pt>
                <c:pt idx="5960">
                  <c:v>5.9589999999999996</c:v>
                </c:pt>
                <c:pt idx="5961">
                  <c:v>5.96</c:v>
                </c:pt>
                <c:pt idx="5962">
                  <c:v>5.9610000000000003</c:v>
                </c:pt>
                <c:pt idx="5963">
                  <c:v>5.9619999999999997</c:v>
                </c:pt>
                <c:pt idx="5964">
                  <c:v>5.9630000000000001</c:v>
                </c:pt>
                <c:pt idx="5965">
                  <c:v>5.9640000000000004</c:v>
                </c:pt>
                <c:pt idx="5966">
                  <c:v>5.9649999999999999</c:v>
                </c:pt>
                <c:pt idx="5967">
                  <c:v>5.9660000000000002</c:v>
                </c:pt>
                <c:pt idx="5968">
                  <c:v>5.9669999999999996</c:v>
                </c:pt>
                <c:pt idx="5969">
                  <c:v>5.968</c:v>
                </c:pt>
                <c:pt idx="5970">
                  <c:v>5.9690000000000003</c:v>
                </c:pt>
                <c:pt idx="5971">
                  <c:v>5.97</c:v>
                </c:pt>
                <c:pt idx="5972">
                  <c:v>5.9710000000000001</c:v>
                </c:pt>
                <c:pt idx="5973">
                  <c:v>5.9720000000000004</c:v>
                </c:pt>
                <c:pt idx="5974">
                  <c:v>5.9729999999999999</c:v>
                </c:pt>
                <c:pt idx="5975">
                  <c:v>5.9740000000000002</c:v>
                </c:pt>
                <c:pt idx="5976">
                  <c:v>5.9749999999999996</c:v>
                </c:pt>
                <c:pt idx="5977">
                  <c:v>5.976</c:v>
                </c:pt>
                <c:pt idx="5978">
                  <c:v>5.9770000000000003</c:v>
                </c:pt>
                <c:pt idx="5979">
                  <c:v>5.9779999999999998</c:v>
                </c:pt>
                <c:pt idx="5980">
                  <c:v>5.9790000000000001</c:v>
                </c:pt>
                <c:pt idx="5981">
                  <c:v>5.98</c:v>
                </c:pt>
                <c:pt idx="5982">
                  <c:v>5.9809999999999999</c:v>
                </c:pt>
                <c:pt idx="5983">
                  <c:v>5.9820000000000002</c:v>
                </c:pt>
                <c:pt idx="5984">
                  <c:v>5.9829999999999997</c:v>
                </c:pt>
                <c:pt idx="5985">
                  <c:v>5.984</c:v>
                </c:pt>
                <c:pt idx="5986">
                  <c:v>5.9850000000000003</c:v>
                </c:pt>
                <c:pt idx="5987">
                  <c:v>5.9859999999999998</c:v>
                </c:pt>
                <c:pt idx="5988">
                  <c:v>5.9870000000000001</c:v>
                </c:pt>
                <c:pt idx="5989">
                  <c:v>5.9880000000000004</c:v>
                </c:pt>
                <c:pt idx="5990">
                  <c:v>5.9889999999999999</c:v>
                </c:pt>
                <c:pt idx="5991">
                  <c:v>5.99</c:v>
                </c:pt>
                <c:pt idx="5992">
                  <c:v>5.9909999999999997</c:v>
                </c:pt>
                <c:pt idx="5993">
                  <c:v>5.992</c:v>
                </c:pt>
                <c:pt idx="5994">
                  <c:v>5.9930000000000003</c:v>
                </c:pt>
                <c:pt idx="5995">
                  <c:v>5.9939999999999998</c:v>
                </c:pt>
                <c:pt idx="5996">
                  <c:v>5.9950000000000001</c:v>
                </c:pt>
                <c:pt idx="5997">
                  <c:v>5.9960000000000004</c:v>
                </c:pt>
                <c:pt idx="5998">
                  <c:v>5.9969999999999999</c:v>
                </c:pt>
                <c:pt idx="5999">
                  <c:v>5.9980000000000002</c:v>
                </c:pt>
                <c:pt idx="6000">
                  <c:v>5.9989999999999997</c:v>
                </c:pt>
                <c:pt idx="6001">
                  <c:v>6</c:v>
                </c:pt>
                <c:pt idx="6002">
                  <c:v>6.0010000000000003</c:v>
                </c:pt>
                <c:pt idx="6003">
                  <c:v>6.0019999999999998</c:v>
                </c:pt>
                <c:pt idx="6004">
                  <c:v>6.0030000000000001</c:v>
                </c:pt>
                <c:pt idx="6005">
                  <c:v>6.0039999999999996</c:v>
                </c:pt>
                <c:pt idx="6006">
                  <c:v>6.0049999999999999</c:v>
                </c:pt>
                <c:pt idx="6007">
                  <c:v>6.0060000000000002</c:v>
                </c:pt>
                <c:pt idx="6008">
                  <c:v>6.0069999999999997</c:v>
                </c:pt>
                <c:pt idx="6009">
                  <c:v>6.008</c:v>
                </c:pt>
                <c:pt idx="6010">
                  <c:v>6.0090000000000003</c:v>
                </c:pt>
                <c:pt idx="6011">
                  <c:v>6.01</c:v>
                </c:pt>
                <c:pt idx="6012">
                  <c:v>6.0110000000000001</c:v>
                </c:pt>
                <c:pt idx="6013">
                  <c:v>6.0119999999999996</c:v>
                </c:pt>
                <c:pt idx="6014">
                  <c:v>6.0129999999999999</c:v>
                </c:pt>
                <c:pt idx="6015">
                  <c:v>6.0140000000000002</c:v>
                </c:pt>
                <c:pt idx="6016">
                  <c:v>6.0149999999999997</c:v>
                </c:pt>
                <c:pt idx="6017">
                  <c:v>6.016</c:v>
                </c:pt>
                <c:pt idx="6018">
                  <c:v>6.0170000000000003</c:v>
                </c:pt>
                <c:pt idx="6019">
                  <c:v>6.0179999999999998</c:v>
                </c:pt>
                <c:pt idx="6020">
                  <c:v>6.0190000000000001</c:v>
                </c:pt>
                <c:pt idx="6021">
                  <c:v>6.02</c:v>
                </c:pt>
                <c:pt idx="6022">
                  <c:v>6.0209999999999999</c:v>
                </c:pt>
                <c:pt idx="6023">
                  <c:v>6.0220000000000002</c:v>
                </c:pt>
                <c:pt idx="6024">
                  <c:v>6.0229999999999997</c:v>
                </c:pt>
                <c:pt idx="6025">
                  <c:v>6.024</c:v>
                </c:pt>
                <c:pt idx="6026">
                  <c:v>6.0250000000000004</c:v>
                </c:pt>
                <c:pt idx="6027">
                  <c:v>6.0259999999999998</c:v>
                </c:pt>
                <c:pt idx="6028">
                  <c:v>6.0270000000000001</c:v>
                </c:pt>
                <c:pt idx="6029">
                  <c:v>6.0279999999999996</c:v>
                </c:pt>
                <c:pt idx="6030">
                  <c:v>6.0289999999999999</c:v>
                </c:pt>
                <c:pt idx="6031">
                  <c:v>6.03</c:v>
                </c:pt>
                <c:pt idx="6032">
                  <c:v>6.0309999999999997</c:v>
                </c:pt>
                <c:pt idx="6033">
                  <c:v>6.032</c:v>
                </c:pt>
                <c:pt idx="6034">
                  <c:v>6.0330000000000004</c:v>
                </c:pt>
                <c:pt idx="6035">
                  <c:v>6.0339999999999998</c:v>
                </c:pt>
                <c:pt idx="6036">
                  <c:v>6.0350000000000001</c:v>
                </c:pt>
                <c:pt idx="6037">
                  <c:v>6.0359999999999996</c:v>
                </c:pt>
                <c:pt idx="6038">
                  <c:v>6.0369999999999999</c:v>
                </c:pt>
                <c:pt idx="6039">
                  <c:v>6.0380000000000003</c:v>
                </c:pt>
                <c:pt idx="6040">
                  <c:v>6.0389999999999997</c:v>
                </c:pt>
                <c:pt idx="6041">
                  <c:v>6.04</c:v>
                </c:pt>
                <c:pt idx="6042">
                  <c:v>6.0410000000000004</c:v>
                </c:pt>
                <c:pt idx="6043">
                  <c:v>6.0419999999999998</c:v>
                </c:pt>
                <c:pt idx="6044">
                  <c:v>6.0430000000000001</c:v>
                </c:pt>
                <c:pt idx="6045">
                  <c:v>6.0439999999999996</c:v>
                </c:pt>
                <c:pt idx="6046">
                  <c:v>6.0449999999999999</c:v>
                </c:pt>
                <c:pt idx="6047">
                  <c:v>6.0460000000000003</c:v>
                </c:pt>
                <c:pt idx="6048">
                  <c:v>6.0469999999999997</c:v>
                </c:pt>
                <c:pt idx="6049">
                  <c:v>6.048</c:v>
                </c:pt>
                <c:pt idx="6050">
                  <c:v>6.0490000000000004</c:v>
                </c:pt>
                <c:pt idx="6051">
                  <c:v>6.05</c:v>
                </c:pt>
                <c:pt idx="6052">
                  <c:v>6.0510000000000002</c:v>
                </c:pt>
                <c:pt idx="6053">
                  <c:v>6.0519999999999996</c:v>
                </c:pt>
                <c:pt idx="6054">
                  <c:v>6.0529999999999999</c:v>
                </c:pt>
                <c:pt idx="6055">
                  <c:v>6.0540000000000003</c:v>
                </c:pt>
                <c:pt idx="6056">
                  <c:v>6.0549999999999997</c:v>
                </c:pt>
                <c:pt idx="6057">
                  <c:v>6.056</c:v>
                </c:pt>
                <c:pt idx="6058">
                  <c:v>6.0570000000000004</c:v>
                </c:pt>
                <c:pt idx="6059">
                  <c:v>6.0579999999999998</c:v>
                </c:pt>
                <c:pt idx="6060">
                  <c:v>6.0590000000000002</c:v>
                </c:pt>
                <c:pt idx="6061">
                  <c:v>6.06</c:v>
                </c:pt>
                <c:pt idx="6062">
                  <c:v>6.0609999999999999</c:v>
                </c:pt>
                <c:pt idx="6063">
                  <c:v>6.0620000000000003</c:v>
                </c:pt>
                <c:pt idx="6064">
                  <c:v>6.0629999999999997</c:v>
                </c:pt>
                <c:pt idx="6065">
                  <c:v>6.0640000000000001</c:v>
                </c:pt>
                <c:pt idx="6066">
                  <c:v>6.0650000000000004</c:v>
                </c:pt>
                <c:pt idx="6067">
                  <c:v>6.0659999999999998</c:v>
                </c:pt>
                <c:pt idx="6068">
                  <c:v>6.0670000000000002</c:v>
                </c:pt>
                <c:pt idx="6069">
                  <c:v>6.0679999999999996</c:v>
                </c:pt>
                <c:pt idx="6070">
                  <c:v>6.069</c:v>
                </c:pt>
                <c:pt idx="6071">
                  <c:v>6.07</c:v>
                </c:pt>
                <c:pt idx="6072">
                  <c:v>6.0709999999999997</c:v>
                </c:pt>
                <c:pt idx="6073">
                  <c:v>6.0720000000000001</c:v>
                </c:pt>
                <c:pt idx="6074">
                  <c:v>6.0730000000000004</c:v>
                </c:pt>
                <c:pt idx="6075">
                  <c:v>6.0739999999999998</c:v>
                </c:pt>
                <c:pt idx="6076">
                  <c:v>6.0750000000000002</c:v>
                </c:pt>
                <c:pt idx="6077">
                  <c:v>6.0759999999999996</c:v>
                </c:pt>
                <c:pt idx="6078">
                  <c:v>6.077</c:v>
                </c:pt>
                <c:pt idx="6079">
                  <c:v>6.0780000000000003</c:v>
                </c:pt>
                <c:pt idx="6080">
                  <c:v>6.0789999999999997</c:v>
                </c:pt>
                <c:pt idx="6081">
                  <c:v>6.08</c:v>
                </c:pt>
                <c:pt idx="6082">
                  <c:v>6.0810000000000004</c:v>
                </c:pt>
                <c:pt idx="6083">
                  <c:v>6.0819999999999999</c:v>
                </c:pt>
                <c:pt idx="6084">
                  <c:v>6.0830000000000002</c:v>
                </c:pt>
                <c:pt idx="6085">
                  <c:v>6.0839999999999996</c:v>
                </c:pt>
                <c:pt idx="6086">
                  <c:v>6.085</c:v>
                </c:pt>
                <c:pt idx="6087">
                  <c:v>6.0860000000000003</c:v>
                </c:pt>
                <c:pt idx="6088">
                  <c:v>6.0869999999999997</c:v>
                </c:pt>
                <c:pt idx="6089">
                  <c:v>6.0880000000000001</c:v>
                </c:pt>
                <c:pt idx="6090">
                  <c:v>6.0890000000000004</c:v>
                </c:pt>
                <c:pt idx="6091">
                  <c:v>6.09</c:v>
                </c:pt>
                <c:pt idx="6092">
                  <c:v>6.0910000000000002</c:v>
                </c:pt>
                <c:pt idx="6093">
                  <c:v>6.0919999999999996</c:v>
                </c:pt>
                <c:pt idx="6094">
                  <c:v>6.093</c:v>
                </c:pt>
                <c:pt idx="6095">
                  <c:v>6.0940000000000003</c:v>
                </c:pt>
                <c:pt idx="6096">
                  <c:v>6.0949999999999998</c:v>
                </c:pt>
                <c:pt idx="6097">
                  <c:v>6.0960000000000001</c:v>
                </c:pt>
                <c:pt idx="6098">
                  <c:v>6.0970000000000004</c:v>
                </c:pt>
                <c:pt idx="6099">
                  <c:v>6.0979999999999999</c:v>
                </c:pt>
                <c:pt idx="6100">
                  <c:v>6.0990000000000002</c:v>
                </c:pt>
                <c:pt idx="6101">
                  <c:v>6.1</c:v>
                </c:pt>
                <c:pt idx="6102">
                  <c:v>6.101</c:v>
                </c:pt>
                <c:pt idx="6103">
                  <c:v>6.1020000000000003</c:v>
                </c:pt>
                <c:pt idx="6104">
                  <c:v>6.1029999999999998</c:v>
                </c:pt>
                <c:pt idx="6105">
                  <c:v>6.1040000000000001</c:v>
                </c:pt>
                <c:pt idx="6106">
                  <c:v>6.1050000000000004</c:v>
                </c:pt>
                <c:pt idx="6107">
                  <c:v>6.1059999999999999</c:v>
                </c:pt>
                <c:pt idx="6108">
                  <c:v>6.1070000000000002</c:v>
                </c:pt>
                <c:pt idx="6109">
                  <c:v>6.1079999999999997</c:v>
                </c:pt>
                <c:pt idx="6110">
                  <c:v>6.109</c:v>
                </c:pt>
                <c:pt idx="6111">
                  <c:v>6.11</c:v>
                </c:pt>
                <c:pt idx="6112">
                  <c:v>6.1109999999999998</c:v>
                </c:pt>
                <c:pt idx="6113">
                  <c:v>6.1120000000000001</c:v>
                </c:pt>
                <c:pt idx="6114">
                  <c:v>6.1130000000000004</c:v>
                </c:pt>
                <c:pt idx="6115">
                  <c:v>6.1139999999999999</c:v>
                </c:pt>
                <c:pt idx="6116">
                  <c:v>6.1150000000000002</c:v>
                </c:pt>
                <c:pt idx="6117">
                  <c:v>6.1159999999999997</c:v>
                </c:pt>
                <c:pt idx="6118">
                  <c:v>6.117</c:v>
                </c:pt>
                <c:pt idx="6119">
                  <c:v>6.1180000000000003</c:v>
                </c:pt>
                <c:pt idx="6120">
                  <c:v>6.1189999999999998</c:v>
                </c:pt>
                <c:pt idx="6121">
                  <c:v>6.12</c:v>
                </c:pt>
                <c:pt idx="6122">
                  <c:v>6.1210000000000004</c:v>
                </c:pt>
                <c:pt idx="6123">
                  <c:v>6.1219999999999999</c:v>
                </c:pt>
                <c:pt idx="6124">
                  <c:v>6.1230000000000002</c:v>
                </c:pt>
                <c:pt idx="6125">
                  <c:v>6.1239999999999997</c:v>
                </c:pt>
                <c:pt idx="6126">
                  <c:v>6.125</c:v>
                </c:pt>
                <c:pt idx="6127">
                  <c:v>6.1260000000000003</c:v>
                </c:pt>
                <c:pt idx="6128">
                  <c:v>6.1269999999999998</c:v>
                </c:pt>
                <c:pt idx="6129">
                  <c:v>6.1280000000000001</c:v>
                </c:pt>
                <c:pt idx="6130">
                  <c:v>6.1289999999999996</c:v>
                </c:pt>
                <c:pt idx="6131">
                  <c:v>6.13</c:v>
                </c:pt>
                <c:pt idx="6132">
                  <c:v>6.1310000000000002</c:v>
                </c:pt>
                <c:pt idx="6133">
                  <c:v>6.1319999999999997</c:v>
                </c:pt>
                <c:pt idx="6134">
                  <c:v>6.133</c:v>
                </c:pt>
                <c:pt idx="6135">
                  <c:v>6.1340000000000003</c:v>
                </c:pt>
                <c:pt idx="6136">
                  <c:v>6.1349999999999998</c:v>
                </c:pt>
                <c:pt idx="6137">
                  <c:v>6.1360000000000001</c:v>
                </c:pt>
                <c:pt idx="6138">
                  <c:v>6.1369999999999996</c:v>
                </c:pt>
                <c:pt idx="6139">
                  <c:v>6.1379999999999999</c:v>
                </c:pt>
                <c:pt idx="6140">
                  <c:v>6.1390000000000002</c:v>
                </c:pt>
                <c:pt idx="6141">
                  <c:v>6.14</c:v>
                </c:pt>
                <c:pt idx="6142">
                  <c:v>6.141</c:v>
                </c:pt>
                <c:pt idx="6143">
                  <c:v>6.1420000000000003</c:v>
                </c:pt>
                <c:pt idx="6144">
                  <c:v>6.1429999999999998</c:v>
                </c:pt>
                <c:pt idx="6145">
                  <c:v>6.1440000000000001</c:v>
                </c:pt>
                <c:pt idx="6146">
                  <c:v>6.1449999999999996</c:v>
                </c:pt>
                <c:pt idx="6147">
                  <c:v>6.1459999999999999</c:v>
                </c:pt>
                <c:pt idx="6148">
                  <c:v>6.1470000000000002</c:v>
                </c:pt>
                <c:pt idx="6149">
                  <c:v>6.1479999999999997</c:v>
                </c:pt>
                <c:pt idx="6150">
                  <c:v>6.149</c:v>
                </c:pt>
                <c:pt idx="6151">
                  <c:v>6.15</c:v>
                </c:pt>
                <c:pt idx="6152">
                  <c:v>6.1509999999999998</c:v>
                </c:pt>
                <c:pt idx="6153">
                  <c:v>6.1520000000000001</c:v>
                </c:pt>
                <c:pt idx="6154">
                  <c:v>6.1529999999999996</c:v>
                </c:pt>
                <c:pt idx="6155">
                  <c:v>6.1539999999999999</c:v>
                </c:pt>
                <c:pt idx="6156">
                  <c:v>6.1550000000000002</c:v>
                </c:pt>
                <c:pt idx="6157">
                  <c:v>6.1559999999999997</c:v>
                </c:pt>
                <c:pt idx="6158">
                  <c:v>6.157</c:v>
                </c:pt>
                <c:pt idx="6159">
                  <c:v>6.1580000000000004</c:v>
                </c:pt>
                <c:pt idx="6160">
                  <c:v>6.1589999999999998</c:v>
                </c:pt>
                <c:pt idx="6161">
                  <c:v>6.16</c:v>
                </c:pt>
                <c:pt idx="6162">
                  <c:v>6.1609999999999996</c:v>
                </c:pt>
                <c:pt idx="6163">
                  <c:v>6.1619999999999999</c:v>
                </c:pt>
                <c:pt idx="6164">
                  <c:v>6.1630000000000003</c:v>
                </c:pt>
                <c:pt idx="6165">
                  <c:v>6.1639999999999997</c:v>
                </c:pt>
                <c:pt idx="6166">
                  <c:v>6.165</c:v>
                </c:pt>
                <c:pt idx="6167">
                  <c:v>6.1660000000000004</c:v>
                </c:pt>
                <c:pt idx="6168">
                  <c:v>6.1669999999999998</c:v>
                </c:pt>
                <c:pt idx="6169">
                  <c:v>6.1680000000000001</c:v>
                </c:pt>
                <c:pt idx="6170">
                  <c:v>6.1689999999999996</c:v>
                </c:pt>
                <c:pt idx="6171">
                  <c:v>6.17</c:v>
                </c:pt>
                <c:pt idx="6172">
                  <c:v>6.1710000000000003</c:v>
                </c:pt>
                <c:pt idx="6173">
                  <c:v>6.1719999999999997</c:v>
                </c:pt>
                <c:pt idx="6174">
                  <c:v>6.173</c:v>
                </c:pt>
                <c:pt idx="6175">
                  <c:v>6.1740000000000004</c:v>
                </c:pt>
                <c:pt idx="6176">
                  <c:v>6.1749999999999998</c:v>
                </c:pt>
                <c:pt idx="6177">
                  <c:v>6.1760000000000002</c:v>
                </c:pt>
                <c:pt idx="6178">
                  <c:v>6.1769999999999996</c:v>
                </c:pt>
                <c:pt idx="6179">
                  <c:v>6.1779999999999999</c:v>
                </c:pt>
                <c:pt idx="6180">
                  <c:v>6.1790000000000003</c:v>
                </c:pt>
                <c:pt idx="6181">
                  <c:v>6.18</c:v>
                </c:pt>
                <c:pt idx="6182">
                  <c:v>6.181</c:v>
                </c:pt>
                <c:pt idx="6183">
                  <c:v>6.1820000000000004</c:v>
                </c:pt>
                <c:pt idx="6184">
                  <c:v>6.1829999999999998</c:v>
                </c:pt>
                <c:pt idx="6185">
                  <c:v>6.1840000000000002</c:v>
                </c:pt>
                <c:pt idx="6186">
                  <c:v>6.1849999999999996</c:v>
                </c:pt>
                <c:pt idx="6187">
                  <c:v>6.1859999999999999</c:v>
                </c:pt>
                <c:pt idx="6188">
                  <c:v>6.1870000000000003</c:v>
                </c:pt>
                <c:pt idx="6189">
                  <c:v>6.1879999999999997</c:v>
                </c:pt>
                <c:pt idx="6190">
                  <c:v>6.1890000000000001</c:v>
                </c:pt>
                <c:pt idx="6191">
                  <c:v>6.19</c:v>
                </c:pt>
                <c:pt idx="6192">
                  <c:v>6.1909999999999998</c:v>
                </c:pt>
                <c:pt idx="6193">
                  <c:v>6.1920000000000002</c:v>
                </c:pt>
                <c:pt idx="6194">
                  <c:v>6.1929999999999996</c:v>
                </c:pt>
                <c:pt idx="6195">
                  <c:v>6.194</c:v>
                </c:pt>
                <c:pt idx="6196">
                  <c:v>6.1950000000000003</c:v>
                </c:pt>
                <c:pt idx="6197">
                  <c:v>6.1959999999999997</c:v>
                </c:pt>
                <c:pt idx="6198">
                  <c:v>6.1970000000000001</c:v>
                </c:pt>
                <c:pt idx="6199">
                  <c:v>6.1980000000000004</c:v>
                </c:pt>
                <c:pt idx="6200">
                  <c:v>6.1989999999999998</c:v>
                </c:pt>
                <c:pt idx="6201">
                  <c:v>6.2</c:v>
                </c:pt>
                <c:pt idx="6202">
                  <c:v>6.2009999999999996</c:v>
                </c:pt>
                <c:pt idx="6203">
                  <c:v>6.202</c:v>
                </c:pt>
                <c:pt idx="6204">
                  <c:v>6.2030000000000003</c:v>
                </c:pt>
                <c:pt idx="6205">
                  <c:v>6.2039999999999997</c:v>
                </c:pt>
                <c:pt idx="6206">
                  <c:v>6.2050000000000001</c:v>
                </c:pt>
                <c:pt idx="6207">
                  <c:v>6.2060000000000004</c:v>
                </c:pt>
                <c:pt idx="6208">
                  <c:v>6.2069999999999999</c:v>
                </c:pt>
                <c:pt idx="6209">
                  <c:v>6.2080000000000002</c:v>
                </c:pt>
                <c:pt idx="6210">
                  <c:v>6.2089999999999996</c:v>
                </c:pt>
                <c:pt idx="6211">
                  <c:v>6.21</c:v>
                </c:pt>
                <c:pt idx="6212">
                  <c:v>6.2110000000000003</c:v>
                </c:pt>
                <c:pt idx="6213">
                  <c:v>6.2119999999999997</c:v>
                </c:pt>
                <c:pt idx="6214">
                  <c:v>6.2130000000000001</c:v>
                </c:pt>
                <c:pt idx="6215">
                  <c:v>6.2140000000000004</c:v>
                </c:pt>
                <c:pt idx="6216">
                  <c:v>6.2149999999999999</c:v>
                </c:pt>
                <c:pt idx="6217">
                  <c:v>6.2160000000000002</c:v>
                </c:pt>
                <c:pt idx="6218">
                  <c:v>6.2169999999999996</c:v>
                </c:pt>
                <c:pt idx="6219">
                  <c:v>6.218</c:v>
                </c:pt>
                <c:pt idx="6220">
                  <c:v>6.2190000000000003</c:v>
                </c:pt>
                <c:pt idx="6221">
                  <c:v>6.22</c:v>
                </c:pt>
                <c:pt idx="6222">
                  <c:v>6.2210000000000001</c:v>
                </c:pt>
                <c:pt idx="6223">
                  <c:v>6.2220000000000004</c:v>
                </c:pt>
                <c:pt idx="6224">
                  <c:v>6.2229999999999999</c:v>
                </c:pt>
                <c:pt idx="6225">
                  <c:v>6.2240000000000002</c:v>
                </c:pt>
                <c:pt idx="6226">
                  <c:v>6.2249999999999996</c:v>
                </c:pt>
                <c:pt idx="6227">
                  <c:v>6.226</c:v>
                </c:pt>
                <c:pt idx="6228">
                  <c:v>6.2270000000000003</c:v>
                </c:pt>
                <c:pt idx="6229">
                  <c:v>6.2279999999999998</c:v>
                </c:pt>
                <c:pt idx="6230">
                  <c:v>6.2290000000000001</c:v>
                </c:pt>
                <c:pt idx="6231">
                  <c:v>6.23</c:v>
                </c:pt>
                <c:pt idx="6232">
                  <c:v>6.2309999999999999</c:v>
                </c:pt>
                <c:pt idx="6233">
                  <c:v>6.2320000000000002</c:v>
                </c:pt>
                <c:pt idx="6234">
                  <c:v>6.2329999999999997</c:v>
                </c:pt>
                <c:pt idx="6235">
                  <c:v>6.234</c:v>
                </c:pt>
                <c:pt idx="6236">
                  <c:v>6.2350000000000003</c:v>
                </c:pt>
                <c:pt idx="6237">
                  <c:v>6.2359999999999998</c:v>
                </c:pt>
                <c:pt idx="6238">
                  <c:v>6.2370000000000001</c:v>
                </c:pt>
                <c:pt idx="6239">
                  <c:v>6.2380000000000004</c:v>
                </c:pt>
                <c:pt idx="6240">
                  <c:v>6.2389999999999999</c:v>
                </c:pt>
                <c:pt idx="6241">
                  <c:v>6.24</c:v>
                </c:pt>
                <c:pt idx="6242">
                  <c:v>6.2409999999999997</c:v>
                </c:pt>
                <c:pt idx="6243">
                  <c:v>6.242</c:v>
                </c:pt>
                <c:pt idx="6244">
                  <c:v>6.2430000000000003</c:v>
                </c:pt>
                <c:pt idx="6245">
                  <c:v>6.2439999999999998</c:v>
                </c:pt>
                <c:pt idx="6246">
                  <c:v>6.2450000000000001</c:v>
                </c:pt>
                <c:pt idx="6247">
                  <c:v>6.2460000000000004</c:v>
                </c:pt>
                <c:pt idx="6248">
                  <c:v>6.2469999999999999</c:v>
                </c:pt>
                <c:pt idx="6249">
                  <c:v>6.2480000000000002</c:v>
                </c:pt>
                <c:pt idx="6250">
                  <c:v>6.2489999999999997</c:v>
                </c:pt>
                <c:pt idx="6251">
                  <c:v>6.25</c:v>
                </c:pt>
                <c:pt idx="6252">
                  <c:v>6.2510000000000003</c:v>
                </c:pt>
                <c:pt idx="6253">
                  <c:v>6.2519999999999998</c:v>
                </c:pt>
                <c:pt idx="6254">
                  <c:v>6.2530000000000001</c:v>
                </c:pt>
                <c:pt idx="6255">
                  <c:v>6.2539999999999996</c:v>
                </c:pt>
                <c:pt idx="6256">
                  <c:v>6.2549999999999999</c:v>
                </c:pt>
                <c:pt idx="6257">
                  <c:v>6.2560000000000002</c:v>
                </c:pt>
                <c:pt idx="6258">
                  <c:v>6.2569999999999997</c:v>
                </c:pt>
                <c:pt idx="6259">
                  <c:v>6.258</c:v>
                </c:pt>
                <c:pt idx="6260">
                  <c:v>6.2590000000000003</c:v>
                </c:pt>
                <c:pt idx="6261">
                  <c:v>6.26</c:v>
                </c:pt>
                <c:pt idx="6262">
                  <c:v>6.2610000000000001</c:v>
                </c:pt>
                <c:pt idx="6263">
                  <c:v>6.2619999999999996</c:v>
                </c:pt>
                <c:pt idx="6264">
                  <c:v>6.2629999999999999</c:v>
                </c:pt>
                <c:pt idx="6265">
                  <c:v>6.2640000000000002</c:v>
                </c:pt>
                <c:pt idx="6266">
                  <c:v>6.2649999999999997</c:v>
                </c:pt>
                <c:pt idx="6267">
                  <c:v>6.266</c:v>
                </c:pt>
                <c:pt idx="6268">
                  <c:v>6.2670000000000003</c:v>
                </c:pt>
                <c:pt idx="6269">
                  <c:v>6.2679999999999998</c:v>
                </c:pt>
                <c:pt idx="6270">
                  <c:v>6.2690000000000001</c:v>
                </c:pt>
                <c:pt idx="6271">
                  <c:v>6.27</c:v>
                </c:pt>
                <c:pt idx="6272">
                  <c:v>6.2709999999999999</c:v>
                </c:pt>
                <c:pt idx="6273">
                  <c:v>6.2720000000000002</c:v>
                </c:pt>
                <c:pt idx="6274">
                  <c:v>6.2729999999999997</c:v>
                </c:pt>
                <c:pt idx="6275">
                  <c:v>6.274</c:v>
                </c:pt>
                <c:pt idx="6276">
                  <c:v>6.2750000000000004</c:v>
                </c:pt>
                <c:pt idx="6277">
                  <c:v>6.2759999999999998</c:v>
                </c:pt>
                <c:pt idx="6278">
                  <c:v>6.2770000000000001</c:v>
                </c:pt>
                <c:pt idx="6279">
                  <c:v>6.2779999999999996</c:v>
                </c:pt>
                <c:pt idx="6280">
                  <c:v>6.2789999999999999</c:v>
                </c:pt>
                <c:pt idx="6281">
                  <c:v>6.28</c:v>
                </c:pt>
                <c:pt idx="6282">
                  <c:v>6.2809999999999997</c:v>
                </c:pt>
                <c:pt idx="6283">
                  <c:v>6.282</c:v>
                </c:pt>
                <c:pt idx="6284">
                  <c:v>6.2830000000000004</c:v>
                </c:pt>
                <c:pt idx="6285">
                  <c:v>6.2839999999999998</c:v>
                </c:pt>
                <c:pt idx="6286">
                  <c:v>6.2850000000000001</c:v>
                </c:pt>
                <c:pt idx="6287">
                  <c:v>6.2859999999999996</c:v>
                </c:pt>
                <c:pt idx="6288">
                  <c:v>6.2869999999999999</c:v>
                </c:pt>
                <c:pt idx="6289">
                  <c:v>6.2880000000000003</c:v>
                </c:pt>
                <c:pt idx="6290">
                  <c:v>6.2889999999999997</c:v>
                </c:pt>
                <c:pt idx="6291">
                  <c:v>6.29</c:v>
                </c:pt>
                <c:pt idx="6292">
                  <c:v>6.2910000000000004</c:v>
                </c:pt>
                <c:pt idx="6293">
                  <c:v>6.2919999999999998</c:v>
                </c:pt>
                <c:pt idx="6294">
                  <c:v>6.2930000000000001</c:v>
                </c:pt>
                <c:pt idx="6295">
                  <c:v>6.2939999999999996</c:v>
                </c:pt>
                <c:pt idx="6296">
                  <c:v>6.2949999999999999</c:v>
                </c:pt>
                <c:pt idx="6297">
                  <c:v>6.2960000000000003</c:v>
                </c:pt>
                <c:pt idx="6298">
                  <c:v>6.2969999999999997</c:v>
                </c:pt>
                <c:pt idx="6299">
                  <c:v>6.298</c:v>
                </c:pt>
                <c:pt idx="6300">
                  <c:v>6.2990000000000004</c:v>
                </c:pt>
                <c:pt idx="6301">
                  <c:v>6.3</c:v>
                </c:pt>
                <c:pt idx="6302">
                  <c:v>6.3010000000000002</c:v>
                </c:pt>
                <c:pt idx="6303">
                  <c:v>6.3019999999999996</c:v>
                </c:pt>
                <c:pt idx="6304">
                  <c:v>6.3029999999999999</c:v>
                </c:pt>
                <c:pt idx="6305">
                  <c:v>6.3040000000000003</c:v>
                </c:pt>
                <c:pt idx="6306">
                  <c:v>6.3049999999999997</c:v>
                </c:pt>
                <c:pt idx="6307">
                  <c:v>6.306</c:v>
                </c:pt>
                <c:pt idx="6308">
                  <c:v>6.3070000000000004</c:v>
                </c:pt>
                <c:pt idx="6309">
                  <c:v>6.3079999999999998</c:v>
                </c:pt>
                <c:pt idx="6310">
                  <c:v>6.3090000000000002</c:v>
                </c:pt>
                <c:pt idx="6311">
                  <c:v>6.31</c:v>
                </c:pt>
                <c:pt idx="6312">
                  <c:v>6.3109999999999999</c:v>
                </c:pt>
                <c:pt idx="6313">
                  <c:v>6.3120000000000003</c:v>
                </c:pt>
                <c:pt idx="6314">
                  <c:v>6.3129999999999997</c:v>
                </c:pt>
                <c:pt idx="6315">
                  <c:v>6.3140000000000001</c:v>
                </c:pt>
                <c:pt idx="6316">
                  <c:v>6.3150000000000004</c:v>
                </c:pt>
                <c:pt idx="6317">
                  <c:v>6.3159999999999998</c:v>
                </c:pt>
                <c:pt idx="6318">
                  <c:v>6.3170000000000002</c:v>
                </c:pt>
                <c:pt idx="6319">
                  <c:v>6.3179999999999996</c:v>
                </c:pt>
                <c:pt idx="6320">
                  <c:v>6.319</c:v>
                </c:pt>
                <c:pt idx="6321">
                  <c:v>6.32</c:v>
                </c:pt>
                <c:pt idx="6322">
                  <c:v>6.3209999999999997</c:v>
                </c:pt>
                <c:pt idx="6323">
                  <c:v>6.3220000000000001</c:v>
                </c:pt>
                <c:pt idx="6324">
                  <c:v>6.3230000000000004</c:v>
                </c:pt>
                <c:pt idx="6325">
                  <c:v>6.3239999999999998</c:v>
                </c:pt>
                <c:pt idx="6326">
                  <c:v>6.3250000000000002</c:v>
                </c:pt>
                <c:pt idx="6327">
                  <c:v>6.3259999999999996</c:v>
                </c:pt>
                <c:pt idx="6328">
                  <c:v>6.327</c:v>
                </c:pt>
                <c:pt idx="6329">
                  <c:v>6.3280000000000003</c:v>
                </c:pt>
                <c:pt idx="6330">
                  <c:v>6.3289999999999997</c:v>
                </c:pt>
                <c:pt idx="6331">
                  <c:v>6.33</c:v>
                </c:pt>
                <c:pt idx="6332">
                  <c:v>6.3310000000000004</c:v>
                </c:pt>
                <c:pt idx="6333">
                  <c:v>6.3319999999999999</c:v>
                </c:pt>
                <c:pt idx="6334">
                  <c:v>6.3330000000000002</c:v>
                </c:pt>
                <c:pt idx="6335">
                  <c:v>6.3339999999999996</c:v>
                </c:pt>
                <c:pt idx="6336">
                  <c:v>6.335</c:v>
                </c:pt>
                <c:pt idx="6337">
                  <c:v>6.3360000000000003</c:v>
                </c:pt>
                <c:pt idx="6338">
                  <c:v>6.3369999999999997</c:v>
                </c:pt>
                <c:pt idx="6339">
                  <c:v>6.3380000000000001</c:v>
                </c:pt>
                <c:pt idx="6340">
                  <c:v>6.3390000000000004</c:v>
                </c:pt>
                <c:pt idx="6341">
                  <c:v>6.34</c:v>
                </c:pt>
                <c:pt idx="6342">
                  <c:v>6.3410000000000002</c:v>
                </c:pt>
                <c:pt idx="6343">
                  <c:v>6.3419999999999996</c:v>
                </c:pt>
                <c:pt idx="6344">
                  <c:v>6.343</c:v>
                </c:pt>
                <c:pt idx="6345">
                  <c:v>6.3440000000000003</c:v>
                </c:pt>
                <c:pt idx="6346">
                  <c:v>6.3449999999999998</c:v>
                </c:pt>
                <c:pt idx="6347">
                  <c:v>6.3460000000000001</c:v>
                </c:pt>
                <c:pt idx="6348">
                  <c:v>6.3470000000000004</c:v>
                </c:pt>
                <c:pt idx="6349">
                  <c:v>6.3479999999999999</c:v>
                </c:pt>
                <c:pt idx="6350">
                  <c:v>6.3490000000000002</c:v>
                </c:pt>
                <c:pt idx="6351">
                  <c:v>6.35</c:v>
                </c:pt>
                <c:pt idx="6352">
                  <c:v>6.351</c:v>
                </c:pt>
                <c:pt idx="6353">
                  <c:v>6.3520000000000003</c:v>
                </c:pt>
                <c:pt idx="6354">
                  <c:v>6.3529999999999998</c:v>
                </c:pt>
                <c:pt idx="6355">
                  <c:v>6.3540000000000001</c:v>
                </c:pt>
                <c:pt idx="6356">
                  <c:v>6.3550000000000004</c:v>
                </c:pt>
                <c:pt idx="6357">
                  <c:v>6.3559999999999999</c:v>
                </c:pt>
                <c:pt idx="6358">
                  <c:v>6.3570000000000002</c:v>
                </c:pt>
                <c:pt idx="6359">
                  <c:v>6.3579999999999997</c:v>
                </c:pt>
                <c:pt idx="6360">
                  <c:v>6.359</c:v>
                </c:pt>
                <c:pt idx="6361">
                  <c:v>6.36</c:v>
                </c:pt>
                <c:pt idx="6362">
                  <c:v>6.3609999999999998</c:v>
                </c:pt>
                <c:pt idx="6363">
                  <c:v>6.3620000000000001</c:v>
                </c:pt>
                <c:pt idx="6364">
                  <c:v>6.3630000000000004</c:v>
                </c:pt>
                <c:pt idx="6365">
                  <c:v>6.3639999999999999</c:v>
                </c:pt>
                <c:pt idx="6366">
                  <c:v>6.3650000000000002</c:v>
                </c:pt>
                <c:pt idx="6367">
                  <c:v>6.3659999999999997</c:v>
                </c:pt>
                <c:pt idx="6368">
                  <c:v>6.367</c:v>
                </c:pt>
                <c:pt idx="6369">
                  <c:v>6.3680000000000003</c:v>
                </c:pt>
                <c:pt idx="6370">
                  <c:v>6.3689999999999998</c:v>
                </c:pt>
                <c:pt idx="6371">
                  <c:v>6.37</c:v>
                </c:pt>
                <c:pt idx="6372">
                  <c:v>6.3710000000000004</c:v>
                </c:pt>
                <c:pt idx="6373">
                  <c:v>6.3719999999999999</c:v>
                </c:pt>
                <c:pt idx="6374">
                  <c:v>6.3730000000000002</c:v>
                </c:pt>
                <c:pt idx="6375">
                  <c:v>6.3739999999999997</c:v>
                </c:pt>
                <c:pt idx="6376">
                  <c:v>6.375</c:v>
                </c:pt>
                <c:pt idx="6377">
                  <c:v>6.3760000000000003</c:v>
                </c:pt>
                <c:pt idx="6378">
                  <c:v>6.3769999999999998</c:v>
                </c:pt>
                <c:pt idx="6379">
                  <c:v>6.3780000000000001</c:v>
                </c:pt>
                <c:pt idx="6380">
                  <c:v>6.3789999999999996</c:v>
                </c:pt>
                <c:pt idx="6381">
                  <c:v>6.38</c:v>
                </c:pt>
                <c:pt idx="6382">
                  <c:v>6.3810000000000002</c:v>
                </c:pt>
                <c:pt idx="6383">
                  <c:v>6.3819999999999997</c:v>
                </c:pt>
                <c:pt idx="6384">
                  <c:v>6.383</c:v>
                </c:pt>
                <c:pt idx="6385">
                  <c:v>6.3840000000000003</c:v>
                </c:pt>
                <c:pt idx="6386">
                  <c:v>6.3849999999999998</c:v>
                </c:pt>
                <c:pt idx="6387">
                  <c:v>6.3860000000000001</c:v>
                </c:pt>
                <c:pt idx="6388">
                  <c:v>6.3869999999999996</c:v>
                </c:pt>
                <c:pt idx="6389">
                  <c:v>6.3879999999999999</c:v>
                </c:pt>
                <c:pt idx="6390">
                  <c:v>6.3890000000000002</c:v>
                </c:pt>
                <c:pt idx="6391">
                  <c:v>6.39</c:v>
                </c:pt>
                <c:pt idx="6392">
                  <c:v>6.391</c:v>
                </c:pt>
                <c:pt idx="6393">
                  <c:v>6.3920000000000003</c:v>
                </c:pt>
                <c:pt idx="6394">
                  <c:v>6.3929999999999998</c:v>
                </c:pt>
                <c:pt idx="6395">
                  <c:v>6.3940000000000001</c:v>
                </c:pt>
                <c:pt idx="6396">
                  <c:v>6.3949999999999996</c:v>
                </c:pt>
                <c:pt idx="6397">
                  <c:v>6.3959999999999999</c:v>
                </c:pt>
                <c:pt idx="6398">
                  <c:v>6.3970000000000002</c:v>
                </c:pt>
                <c:pt idx="6399">
                  <c:v>6.3979999999999997</c:v>
                </c:pt>
                <c:pt idx="6400">
                  <c:v>6.399</c:v>
                </c:pt>
                <c:pt idx="6401">
                  <c:v>6.4</c:v>
                </c:pt>
                <c:pt idx="6402">
                  <c:v>6.4009999999999998</c:v>
                </c:pt>
                <c:pt idx="6403">
                  <c:v>6.4020000000000001</c:v>
                </c:pt>
                <c:pt idx="6404">
                  <c:v>6.4029999999999996</c:v>
                </c:pt>
                <c:pt idx="6405">
                  <c:v>6.4039999999999999</c:v>
                </c:pt>
                <c:pt idx="6406">
                  <c:v>6.4050000000000002</c:v>
                </c:pt>
                <c:pt idx="6407">
                  <c:v>6.4059999999999997</c:v>
                </c:pt>
                <c:pt idx="6408">
                  <c:v>6.407</c:v>
                </c:pt>
                <c:pt idx="6409">
                  <c:v>6.4080000000000004</c:v>
                </c:pt>
                <c:pt idx="6410">
                  <c:v>6.4089999999999998</c:v>
                </c:pt>
                <c:pt idx="6411">
                  <c:v>6.41</c:v>
                </c:pt>
                <c:pt idx="6412">
                  <c:v>6.4109999999999996</c:v>
                </c:pt>
                <c:pt idx="6413">
                  <c:v>6.4119999999999999</c:v>
                </c:pt>
                <c:pt idx="6414">
                  <c:v>6.4130000000000003</c:v>
                </c:pt>
                <c:pt idx="6415">
                  <c:v>6.4139999999999997</c:v>
                </c:pt>
                <c:pt idx="6416">
                  <c:v>6.415</c:v>
                </c:pt>
                <c:pt idx="6417">
                  <c:v>6.4160000000000004</c:v>
                </c:pt>
                <c:pt idx="6418">
                  <c:v>6.4169999999999998</c:v>
                </c:pt>
                <c:pt idx="6419">
                  <c:v>6.4180000000000001</c:v>
                </c:pt>
                <c:pt idx="6420">
                  <c:v>6.4189999999999996</c:v>
                </c:pt>
                <c:pt idx="6421">
                  <c:v>6.42</c:v>
                </c:pt>
                <c:pt idx="6422">
                  <c:v>6.4210000000000003</c:v>
                </c:pt>
                <c:pt idx="6423">
                  <c:v>6.4219999999999997</c:v>
                </c:pt>
                <c:pt idx="6424">
                  <c:v>6.423</c:v>
                </c:pt>
                <c:pt idx="6425">
                  <c:v>6.4240000000000004</c:v>
                </c:pt>
                <c:pt idx="6426">
                  <c:v>6.4249999999999998</c:v>
                </c:pt>
                <c:pt idx="6427">
                  <c:v>6.4260000000000002</c:v>
                </c:pt>
                <c:pt idx="6428">
                  <c:v>6.4269999999999996</c:v>
                </c:pt>
                <c:pt idx="6429">
                  <c:v>6.4279999999999999</c:v>
                </c:pt>
                <c:pt idx="6430">
                  <c:v>6.4290000000000003</c:v>
                </c:pt>
                <c:pt idx="6431">
                  <c:v>6.43</c:v>
                </c:pt>
                <c:pt idx="6432">
                  <c:v>6.431</c:v>
                </c:pt>
                <c:pt idx="6433">
                  <c:v>6.4320000000000004</c:v>
                </c:pt>
                <c:pt idx="6434">
                  <c:v>6.4329999999999998</c:v>
                </c:pt>
                <c:pt idx="6435">
                  <c:v>6.4340000000000002</c:v>
                </c:pt>
                <c:pt idx="6436">
                  <c:v>6.4349999999999996</c:v>
                </c:pt>
                <c:pt idx="6437">
                  <c:v>6.4359999999999999</c:v>
                </c:pt>
                <c:pt idx="6438">
                  <c:v>6.4370000000000003</c:v>
                </c:pt>
                <c:pt idx="6439">
                  <c:v>6.4379999999999997</c:v>
                </c:pt>
                <c:pt idx="6440">
                  <c:v>6.4390000000000001</c:v>
                </c:pt>
                <c:pt idx="6441">
                  <c:v>6.44</c:v>
                </c:pt>
                <c:pt idx="6442">
                  <c:v>6.4409999999999998</c:v>
                </c:pt>
                <c:pt idx="6443">
                  <c:v>6.4420000000000002</c:v>
                </c:pt>
                <c:pt idx="6444">
                  <c:v>6.4429999999999996</c:v>
                </c:pt>
                <c:pt idx="6445">
                  <c:v>6.444</c:v>
                </c:pt>
                <c:pt idx="6446">
                  <c:v>6.4450000000000003</c:v>
                </c:pt>
                <c:pt idx="6447">
                  <c:v>6.4459999999999997</c:v>
                </c:pt>
                <c:pt idx="6448">
                  <c:v>6.4470000000000001</c:v>
                </c:pt>
                <c:pt idx="6449">
                  <c:v>6.4480000000000004</c:v>
                </c:pt>
                <c:pt idx="6450">
                  <c:v>6.4489999999999998</c:v>
                </c:pt>
                <c:pt idx="6451">
                  <c:v>6.45</c:v>
                </c:pt>
                <c:pt idx="6452">
                  <c:v>6.4509999999999996</c:v>
                </c:pt>
                <c:pt idx="6453">
                  <c:v>6.452</c:v>
                </c:pt>
                <c:pt idx="6454">
                  <c:v>6.4530000000000003</c:v>
                </c:pt>
                <c:pt idx="6455">
                  <c:v>6.4539999999999997</c:v>
                </c:pt>
                <c:pt idx="6456">
                  <c:v>6.4550000000000001</c:v>
                </c:pt>
                <c:pt idx="6457">
                  <c:v>6.4560000000000004</c:v>
                </c:pt>
                <c:pt idx="6458">
                  <c:v>6.4569999999999999</c:v>
                </c:pt>
                <c:pt idx="6459">
                  <c:v>6.4580000000000002</c:v>
                </c:pt>
                <c:pt idx="6460">
                  <c:v>6.4589999999999996</c:v>
                </c:pt>
                <c:pt idx="6461">
                  <c:v>6.46</c:v>
                </c:pt>
                <c:pt idx="6462">
                  <c:v>6.4610000000000003</c:v>
                </c:pt>
                <c:pt idx="6463">
                  <c:v>6.4619999999999997</c:v>
                </c:pt>
                <c:pt idx="6464">
                  <c:v>6.4630000000000001</c:v>
                </c:pt>
                <c:pt idx="6465">
                  <c:v>6.4640000000000004</c:v>
                </c:pt>
                <c:pt idx="6466">
                  <c:v>6.4649999999999999</c:v>
                </c:pt>
                <c:pt idx="6467">
                  <c:v>6.4660000000000002</c:v>
                </c:pt>
                <c:pt idx="6468">
                  <c:v>6.4669999999999996</c:v>
                </c:pt>
                <c:pt idx="6469">
                  <c:v>6.468</c:v>
                </c:pt>
                <c:pt idx="6470">
                  <c:v>6.4690000000000003</c:v>
                </c:pt>
                <c:pt idx="6471">
                  <c:v>6.47</c:v>
                </c:pt>
                <c:pt idx="6472">
                  <c:v>6.4710000000000001</c:v>
                </c:pt>
                <c:pt idx="6473">
                  <c:v>6.4720000000000004</c:v>
                </c:pt>
                <c:pt idx="6474">
                  <c:v>6.4729999999999999</c:v>
                </c:pt>
                <c:pt idx="6475">
                  <c:v>6.4740000000000002</c:v>
                </c:pt>
                <c:pt idx="6476">
                  <c:v>6.4749999999999996</c:v>
                </c:pt>
                <c:pt idx="6477">
                  <c:v>6.476</c:v>
                </c:pt>
                <c:pt idx="6478">
                  <c:v>6.4770000000000003</c:v>
                </c:pt>
                <c:pt idx="6479">
                  <c:v>6.4779999999999998</c:v>
                </c:pt>
                <c:pt idx="6480">
                  <c:v>6.4790000000000001</c:v>
                </c:pt>
                <c:pt idx="6481">
                  <c:v>6.48</c:v>
                </c:pt>
                <c:pt idx="6482">
                  <c:v>6.4809999999999999</c:v>
                </c:pt>
                <c:pt idx="6483">
                  <c:v>6.4820000000000002</c:v>
                </c:pt>
                <c:pt idx="6484">
                  <c:v>6.4829999999999997</c:v>
                </c:pt>
                <c:pt idx="6485">
                  <c:v>6.484</c:v>
                </c:pt>
                <c:pt idx="6486">
                  <c:v>6.4850000000000003</c:v>
                </c:pt>
                <c:pt idx="6487">
                  <c:v>6.4859999999999998</c:v>
                </c:pt>
                <c:pt idx="6488">
                  <c:v>6.4870000000000001</c:v>
                </c:pt>
                <c:pt idx="6489">
                  <c:v>6.4880000000000004</c:v>
                </c:pt>
                <c:pt idx="6490">
                  <c:v>6.4889999999999999</c:v>
                </c:pt>
                <c:pt idx="6491">
                  <c:v>6.49</c:v>
                </c:pt>
                <c:pt idx="6492">
                  <c:v>6.4909999999999997</c:v>
                </c:pt>
                <c:pt idx="6493">
                  <c:v>6.492</c:v>
                </c:pt>
                <c:pt idx="6494">
                  <c:v>6.4930000000000003</c:v>
                </c:pt>
                <c:pt idx="6495">
                  <c:v>6.4939999999999998</c:v>
                </c:pt>
                <c:pt idx="6496">
                  <c:v>6.4950000000000001</c:v>
                </c:pt>
                <c:pt idx="6497">
                  <c:v>6.4960000000000004</c:v>
                </c:pt>
                <c:pt idx="6498">
                  <c:v>6.4969999999999999</c:v>
                </c:pt>
                <c:pt idx="6499">
                  <c:v>6.4980000000000002</c:v>
                </c:pt>
                <c:pt idx="6500">
                  <c:v>6.4989999999999997</c:v>
                </c:pt>
                <c:pt idx="6501">
                  <c:v>6.5</c:v>
                </c:pt>
                <c:pt idx="6502">
                  <c:v>6.5010000000000003</c:v>
                </c:pt>
                <c:pt idx="6503">
                  <c:v>6.5019999999999998</c:v>
                </c:pt>
                <c:pt idx="6504">
                  <c:v>6.5030000000000001</c:v>
                </c:pt>
                <c:pt idx="6505">
                  <c:v>6.5039999999999996</c:v>
                </c:pt>
                <c:pt idx="6506">
                  <c:v>6.5049999999999999</c:v>
                </c:pt>
                <c:pt idx="6507">
                  <c:v>6.5060000000000002</c:v>
                </c:pt>
                <c:pt idx="6508">
                  <c:v>6.5069999999999997</c:v>
                </c:pt>
                <c:pt idx="6509">
                  <c:v>6.508</c:v>
                </c:pt>
                <c:pt idx="6510">
                  <c:v>6.5090000000000003</c:v>
                </c:pt>
                <c:pt idx="6511">
                  <c:v>6.51</c:v>
                </c:pt>
                <c:pt idx="6512">
                  <c:v>6.5110000000000001</c:v>
                </c:pt>
                <c:pt idx="6513">
                  <c:v>6.5119999999999996</c:v>
                </c:pt>
                <c:pt idx="6514">
                  <c:v>6.5129999999999999</c:v>
                </c:pt>
                <c:pt idx="6515">
                  <c:v>6.5140000000000002</c:v>
                </c:pt>
                <c:pt idx="6516">
                  <c:v>6.5149999999999997</c:v>
                </c:pt>
                <c:pt idx="6517">
                  <c:v>6.516</c:v>
                </c:pt>
                <c:pt idx="6518">
                  <c:v>6.5170000000000003</c:v>
                </c:pt>
                <c:pt idx="6519">
                  <c:v>6.5179999999999998</c:v>
                </c:pt>
                <c:pt idx="6520">
                  <c:v>6.5190000000000001</c:v>
                </c:pt>
                <c:pt idx="6521">
                  <c:v>6.52</c:v>
                </c:pt>
                <c:pt idx="6522">
                  <c:v>6.5209999999999999</c:v>
                </c:pt>
                <c:pt idx="6523">
                  <c:v>6.5220000000000002</c:v>
                </c:pt>
                <c:pt idx="6524">
                  <c:v>6.5229999999999997</c:v>
                </c:pt>
                <c:pt idx="6525">
                  <c:v>6.524</c:v>
                </c:pt>
                <c:pt idx="6526">
                  <c:v>6.5250000000000004</c:v>
                </c:pt>
                <c:pt idx="6527">
                  <c:v>6.5259999999999998</c:v>
                </c:pt>
                <c:pt idx="6528">
                  <c:v>6.5270000000000001</c:v>
                </c:pt>
                <c:pt idx="6529">
                  <c:v>6.5279999999999996</c:v>
                </c:pt>
                <c:pt idx="6530">
                  <c:v>6.5289999999999999</c:v>
                </c:pt>
                <c:pt idx="6531">
                  <c:v>6.53</c:v>
                </c:pt>
                <c:pt idx="6532">
                  <c:v>6.5309999999999997</c:v>
                </c:pt>
                <c:pt idx="6533">
                  <c:v>6.532</c:v>
                </c:pt>
                <c:pt idx="6534">
                  <c:v>6.5330000000000004</c:v>
                </c:pt>
                <c:pt idx="6535">
                  <c:v>6.5339999999999998</c:v>
                </c:pt>
                <c:pt idx="6536">
                  <c:v>6.5350000000000001</c:v>
                </c:pt>
                <c:pt idx="6537">
                  <c:v>6.5359999999999996</c:v>
                </c:pt>
                <c:pt idx="6538">
                  <c:v>6.5369999999999999</c:v>
                </c:pt>
                <c:pt idx="6539">
                  <c:v>6.5380000000000003</c:v>
                </c:pt>
                <c:pt idx="6540">
                  <c:v>6.5389999999999997</c:v>
                </c:pt>
                <c:pt idx="6541">
                  <c:v>6.54</c:v>
                </c:pt>
                <c:pt idx="6542">
                  <c:v>6.5410000000000004</c:v>
                </c:pt>
                <c:pt idx="6543">
                  <c:v>6.5419999999999998</c:v>
                </c:pt>
                <c:pt idx="6544">
                  <c:v>6.5430000000000001</c:v>
                </c:pt>
                <c:pt idx="6545">
                  <c:v>6.5439999999999996</c:v>
                </c:pt>
                <c:pt idx="6546">
                  <c:v>6.5449999999999999</c:v>
                </c:pt>
                <c:pt idx="6547">
                  <c:v>6.5460000000000003</c:v>
                </c:pt>
                <c:pt idx="6548">
                  <c:v>6.5469999999999997</c:v>
                </c:pt>
                <c:pt idx="6549">
                  <c:v>6.548</c:v>
                </c:pt>
                <c:pt idx="6550">
                  <c:v>6.5490000000000004</c:v>
                </c:pt>
                <c:pt idx="6551">
                  <c:v>6.55</c:v>
                </c:pt>
                <c:pt idx="6552">
                  <c:v>6.5510000000000002</c:v>
                </c:pt>
                <c:pt idx="6553">
                  <c:v>6.5519999999999996</c:v>
                </c:pt>
                <c:pt idx="6554">
                  <c:v>6.5529999999999999</c:v>
                </c:pt>
                <c:pt idx="6555">
                  <c:v>6.5540000000000003</c:v>
                </c:pt>
                <c:pt idx="6556">
                  <c:v>6.5549999999999997</c:v>
                </c:pt>
                <c:pt idx="6557">
                  <c:v>6.556</c:v>
                </c:pt>
                <c:pt idx="6558">
                  <c:v>6.5570000000000004</c:v>
                </c:pt>
                <c:pt idx="6559">
                  <c:v>6.5579999999999998</c:v>
                </c:pt>
                <c:pt idx="6560">
                  <c:v>6.5590000000000002</c:v>
                </c:pt>
                <c:pt idx="6561">
                  <c:v>6.56</c:v>
                </c:pt>
                <c:pt idx="6562">
                  <c:v>6.5609999999999999</c:v>
                </c:pt>
                <c:pt idx="6563">
                  <c:v>6.5620000000000003</c:v>
                </c:pt>
                <c:pt idx="6564">
                  <c:v>6.5629999999999997</c:v>
                </c:pt>
                <c:pt idx="6565">
                  <c:v>6.5640000000000001</c:v>
                </c:pt>
                <c:pt idx="6566">
                  <c:v>6.5650000000000004</c:v>
                </c:pt>
                <c:pt idx="6567">
                  <c:v>6.5659999999999998</c:v>
                </c:pt>
                <c:pt idx="6568">
                  <c:v>6.5670000000000002</c:v>
                </c:pt>
                <c:pt idx="6569">
                  <c:v>6.5679999999999996</c:v>
                </c:pt>
                <c:pt idx="6570">
                  <c:v>6.569</c:v>
                </c:pt>
                <c:pt idx="6571">
                  <c:v>6.57</c:v>
                </c:pt>
                <c:pt idx="6572">
                  <c:v>6.5709999999999997</c:v>
                </c:pt>
                <c:pt idx="6573">
                  <c:v>6.5720000000000001</c:v>
                </c:pt>
                <c:pt idx="6574">
                  <c:v>6.5730000000000004</c:v>
                </c:pt>
                <c:pt idx="6575">
                  <c:v>6.5739999999999998</c:v>
                </c:pt>
                <c:pt idx="6576">
                  <c:v>6.5750000000000002</c:v>
                </c:pt>
                <c:pt idx="6577">
                  <c:v>6.5759999999999996</c:v>
                </c:pt>
                <c:pt idx="6578">
                  <c:v>6.577</c:v>
                </c:pt>
                <c:pt idx="6579">
                  <c:v>6.5780000000000003</c:v>
                </c:pt>
                <c:pt idx="6580">
                  <c:v>6.5789999999999997</c:v>
                </c:pt>
                <c:pt idx="6581">
                  <c:v>6.58</c:v>
                </c:pt>
                <c:pt idx="6582">
                  <c:v>6.5810000000000004</c:v>
                </c:pt>
                <c:pt idx="6583">
                  <c:v>6.5819999999999999</c:v>
                </c:pt>
                <c:pt idx="6584">
                  <c:v>6.5830000000000002</c:v>
                </c:pt>
                <c:pt idx="6585">
                  <c:v>6.5839999999999996</c:v>
                </c:pt>
                <c:pt idx="6586">
                  <c:v>6.585</c:v>
                </c:pt>
                <c:pt idx="6587">
                  <c:v>6.5860000000000003</c:v>
                </c:pt>
                <c:pt idx="6588">
                  <c:v>6.5869999999999997</c:v>
                </c:pt>
                <c:pt idx="6589">
                  <c:v>6.5880000000000001</c:v>
                </c:pt>
                <c:pt idx="6590">
                  <c:v>6.5890000000000004</c:v>
                </c:pt>
                <c:pt idx="6591">
                  <c:v>6.59</c:v>
                </c:pt>
                <c:pt idx="6592">
                  <c:v>6.5910000000000002</c:v>
                </c:pt>
                <c:pt idx="6593">
                  <c:v>6.5919999999999996</c:v>
                </c:pt>
                <c:pt idx="6594">
                  <c:v>6.593</c:v>
                </c:pt>
                <c:pt idx="6595">
                  <c:v>6.5940000000000003</c:v>
                </c:pt>
                <c:pt idx="6596">
                  <c:v>6.5949999999999998</c:v>
                </c:pt>
                <c:pt idx="6597">
                  <c:v>6.5960000000000001</c:v>
                </c:pt>
                <c:pt idx="6598">
                  <c:v>6.5970000000000004</c:v>
                </c:pt>
                <c:pt idx="6599">
                  <c:v>6.5979999999999999</c:v>
                </c:pt>
                <c:pt idx="6600">
                  <c:v>6.5990000000000002</c:v>
                </c:pt>
                <c:pt idx="6601">
                  <c:v>6.6</c:v>
                </c:pt>
                <c:pt idx="6602">
                  <c:v>6.601</c:v>
                </c:pt>
                <c:pt idx="6603">
                  <c:v>6.6020000000000003</c:v>
                </c:pt>
                <c:pt idx="6604">
                  <c:v>6.6029999999999998</c:v>
                </c:pt>
                <c:pt idx="6605">
                  <c:v>6.6040000000000001</c:v>
                </c:pt>
                <c:pt idx="6606">
                  <c:v>6.6050000000000004</c:v>
                </c:pt>
                <c:pt idx="6607">
                  <c:v>6.6059999999999999</c:v>
                </c:pt>
                <c:pt idx="6608">
                  <c:v>6.6070000000000002</c:v>
                </c:pt>
                <c:pt idx="6609">
                  <c:v>6.6079999999999997</c:v>
                </c:pt>
                <c:pt idx="6610">
                  <c:v>6.609</c:v>
                </c:pt>
                <c:pt idx="6611">
                  <c:v>6.61</c:v>
                </c:pt>
                <c:pt idx="6612">
                  <c:v>6.6109999999999998</c:v>
                </c:pt>
                <c:pt idx="6613">
                  <c:v>6.6120000000000001</c:v>
                </c:pt>
                <c:pt idx="6614">
                  <c:v>6.6130000000000004</c:v>
                </c:pt>
                <c:pt idx="6615">
                  <c:v>6.6139999999999999</c:v>
                </c:pt>
                <c:pt idx="6616">
                  <c:v>6.6150000000000002</c:v>
                </c:pt>
                <c:pt idx="6617">
                  <c:v>6.6159999999999997</c:v>
                </c:pt>
                <c:pt idx="6618">
                  <c:v>6.617</c:v>
                </c:pt>
                <c:pt idx="6619">
                  <c:v>6.6180000000000003</c:v>
                </c:pt>
                <c:pt idx="6620">
                  <c:v>6.6189999999999998</c:v>
                </c:pt>
                <c:pt idx="6621">
                  <c:v>6.62</c:v>
                </c:pt>
                <c:pt idx="6622">
                  <c:v>6.6210000000000004</c:v>
                </c:pt>
                <c:pt idx="6623">
                  <c:v>6.6219999999999999</c:v>
                </c:pt>
                <c:pt idx="6624">
                  <c:v>6.6230000000000002</c:v>
                </c:pt>
                <c:pt idx="6625">
                  <c:v>6.6239999999999997</c:v>
                </c:pt>
                <c:pt idx="6626">
                  <c:v>6.625</c:v>
                </c:pt>
                <c:pt idx="6627">
                  <c:v>6.6260000000000003</c:v>
                </c:pt>
                <c:pt idx="6628">
                  <c:v>6.6269999999999998</c:v>
                </c:pt>
                <c:pt idx="6629">
                  <c:v>6.6280000000000001</c:v>
                </c:pt>
                <c:pt idx="6630">
                  <c:v>6.6289999999999996</c:v>
                </c:pt>
                <c:pt idx="6631">
                  <c:v>6.63</c:v>
                </c:pt>
                <c:pt idx="6632">
                  <c:v>6.6310000000000002</c:v>
                </c:pt>
                <c:pt idx="6633">
                  <c:v>6.6319999999999997</c:v>
                </c:pt>
                <c:pt idx="6634">
                  <c:v>6.633</c:v>
                </c:pt>
                <c:pt idx="6635">
                  <c:v>6.6340000000000003</c:v>
                </c:pt>
                <c:pt idx="6636">
                  <c:v>6.6349999999999998</c:v>
                </c:pt>
                <c:pt idx="6637">
                  <c:v>6.6360000000000001</c:v>
                </c:pt>
                <c:pt idx="6638">
                  <c:v>6.6369999999999996</c:v>
                </c:pt>
                <c:pt idx="6639">
                  <c:v>6.6379999999999999</c:v>
                </c:pt>
                <c:pt idx="6640">
                  <c:v>6.6390000000000002</c:v>
                </c:pt>
                <c:pt idx="6641">
                  <c:v>6.64</c:v>
                </c:pt>
                <c:pt idx="6642">
                  <c:v>6.641</c:v>
                </c:pt>
                <c:pt idx="6643">
                  <c:v>6.6420000000000003</c:v>
                </c:pt>
                <c:pt idx="6644">
                  <c:v>6.6429999999999998</c:v>
                </c:pt>
                <c:pt idx="6645">
                  <c:v>6.6440000000000001</c:v>
                </c:pt>
                <c:pt idx="6646">
                  <c:v>6.6449999999999996</c:v>
                </c:pt>
                <c:pt idx="6647">
                  <c:v>6.6459999999999999</c:v>
                </c:pt>
                <c:pt idx="6648">
                  <c:v>6.6470000000000002</c:v>
                </c:pt>
                <c:pt idx="6649">
                  <c:v>6.6479999999999997</c:v>
                </c:pt>
                <c:pt idx="6650">
                  <c:v>6.649</c:v>
                </c:pt>
                <c:pt idx="6651">
                  <c:v>6.65</c:v>
                </c:pt>
                <c:pt idx="6652">
                  <c:v>6.6509999999999998</c:v>
                </c:pt>
                <c:pt idx="6653">
                  <c:v>6.6520000000000001</c:v>
                </c:pt>
                <c:pt idx="6654">
                  <c:v>6.6529999999999996</c:v>
                </c:pt>
                <c:pt idx="6655">
                  <c:v>6.6539999999999999</c:v>
                </c:pt>
                <c:pt idx="6656">
                  <c:v>6.6550000000000002</c:v>
                </c:pt>
                <c:pt idx="6657">
                  <c:v>6.6559999999999997</c:v>
                </c:pt>
                <c:pt idx="6658">
                  <c:v>6.657</c:v>
                </c:pt>
                <c:pt idx="6659">
                  <c:v>6.6580000000000004</c:v>
                </c:pt>
                <c:pt idx="6660">
                  <c:v>6.6589999999999998</c:v>
                </c:pt>
                <c:pt idx="6661">
                  <c:v>6.66</c:v>
                </c:pt>
                <c:pt idx="6662">
                  <c:v>6.6609999999999996</c:v>
                </c:pt>
                <c:pt idx="6663">
                  <c:v>6.6619999999999999</c:v>
                </c:pt>
                <c:pt idx="6664">
                  <c:v>6.6630000000000003</c:v>
                </c:pt>
                <c:pt idx="6665">
                  <c:v>6.6639999999999997</c:v>
                </c:pt>
                <c:pt idx="6666">
                  <c:v>6.665</c:v>
                </c:pt>
                <c:pt idx="6667">
                  <c:v>6.6660000000000004</c:v>
                </c:pt>
                <c:pt idx="6668">
                  <c:v>6.6669999999999998</c:v>
                </c:pt>
                <c:pt idx="6669">
                  <c:v>6.6680000000000001</c:v>
                </c:pt>
                <c:pt idx="6670">
                  <c:v>6.6689999999999996</c:v>
                </c:pt>
                <c:pt idx="6671">
                  <c:v>6.67</c:v>
                </c:pt>
                <c:pt idx="6672">
                  <c:v>6.6710000000000003</c:v>
                </c:pt>
                <c:pt idx="6673">
                  <c:v>6.6719999999999997</c:v>
                </c:pt>
                <c:pt idx="6674">
                  <c:v>6.673</c:v>
                </c:pt>
                <c:pt idx="6675">
                  <c:v>6.6740000000000004</c:v>
                </c:pt>
                <c:pt idx="6676">
                  <c:v>6.6749999999999998</c:v>
                </c:pt>
                <c:pt idx="6677">
                  <c:v>6.6760000000000002</c:v>
                </c:pt>
                <c:pt idx="6678">
                  <c:v>6.6769999999999996</c:v>
                </c:pt>
                <c:pt idx="6679">
                  <c:v>6.6779999999999999</c:v>
                </c:pt>
                <c:pt idx="6680">
                  <c:v>6.6790000000000003</c:v>
                </c:pt>
                <c:pt idx="6681">
                  <c:v>6.68</c:v>
                </c:pt>
                <c:pt idx="6682">
                  <c:v>6.681</c:v>
                </c:pt>
                <c:pt idx="6683">
                  <c:v>6.6820000000000004</c:v>
                </c:pt>
                <c:pt idx="6684">
                  <c:v>6.6829999999999998</c:v>
                </c:pt>
                <c:pt idx="6685">
                  <c:v>6.6840000000000002</c:v>
                </c:pt>
                <c:pt idx="6686">
                  <c:v>6.6849999999999996</c:v>
                </c:pt>
                <c:pt idx="6687">
                  <c:v>6.6859999999999999</c:v>
                </c:pt>
                <c:pt idx="6688">
                  <c:v>6.6870000000000003</c:v>
                </c:pt>
                <c:pt idx="6689">
                  <c:v>6.6879999999999997</c:v>
                </c:pt>
                <c:pt idx="6690">
                  <c:v>6.6890000000000001</c:v>
                </c:pt>
                <c:pt idx="6691">
                  <c:v>6.69</c:v>
                </c:pt>
                <c:pt idx="6692">
                  <c:v>6.6909999999999998</c:v>
                </c:pt>
                <c:pt idx="6693">
                  <c:v>6.6920000000000002</c:v>
                </c:pt>
                <c:pt idx="6694">
                  <c:v>6.6929999999999996</c:v>
                </c:pt>
                <c:pt idx="6695">
                  <c:v>6.694</c:v>
                </c:pt>
                <c:pt idx="6696">
                  <c:v>6.6950000000000003</c:v>
                </c:pt>
                <c:pt idx="6697">
                  <c:v>6.6959999999999997</c:v>
                </c:pt>
                <c:pt idx="6698">
                  <c:v>6.6970000000000001</c:v>
                </c:pt>
                <c:pt idx="6699">
                  <c:v>6.6980000000000004</c:v>
                </c:pt>
                <c:pt idx="6700">
                  <c:v>6.6989999999999998</c:v>
                </c:pt>
                <c:pt idx="6701">
                  <c:v>6.7</c:v>
                </c:pt>
                <c:pt idx="6702">
                  <c:v>6.7009999999999996</c:v>
                </c:pt>
                <c:pt idx="6703">
                  <c:v>6.702</c:v>
                </c:pt>
                <c:pt idx="6704">
                  <c:v>6.7030000000000003</c:v>
                </c:pt>
                <c:pt idx="6705">
                  <c:v>6.7039999999999997</c:v>
                </c:pt>
                <c:pt idx="6706">
                  <c:v>6.7050000000000001</c:v>
                </c:pt>
                <c:pt idx="6707">
                  <c:v>6.7060000000000004</c:v>
                </c:pt>
                <c:pt idx="6708">
                  <c:v>6.7069999999999999</c:v>
                </c:pt>
                <c:pt idx="6709">
                  <c:v>6.7080000000000002</c:v>
                </c:pt>
                <c:pt idx="6710">
                  <c:v>6.7089999999999996</c:v>
                </c:pt>
                <c:pt idx="6711">
                  <c:v>6.71</c:v>
                </c:pt>
                <c:pt idx="6712">
                  <c:v>6.7110000000000003</c:v>
                </c:pt>
                <c:pt idx="6713">
                  <c:v>6.7119999999999997</c:v>
                </c:pt>
                <c:pt idx="6714">
                  <c:v>6.7130000000000001</c:v>
                </c:pt>
                <c:pt idx="6715">
                  <c:v>6.7140000000000004</c:v>
                </c:pt>
                <c:pt idx="6716">
                  <c:v>6.7149999999999999</c:v>
                </c:pt>
                <c:pt idx="6717">
                  <c:v>6.7160000000000002</c:v>
                </c:pt>
                <c:pt idx="6718">
                  <c:v>6.7169999999999996</c:v>
                </c:pt>
                <c:pt idx="6719">
                  <c:v>6.718</c:v>
                </c:pt>
                <c:pt idx="6720">
                  <c:v>6.7190000000000003</c:v>
                </c:pt>
                <c:pt idx="6721">
                  <c:v>6.72</c:v>
                </c:pt>
                <c:pt idx="6722">
                  <c:v>6.7210000000000001</c:v>
                </c:pt>
                <c:pt idx="6723">
                  <c:v>6.7220000000000004</c:v>
                </c:pt>
                <c:pt idx="6724">
                  <c:v>6.7229999999999999</c:v>
                </c:pt>
                <c:pt idx="6725">
                  <c:v>6.7240000000000002</c:v>
                </c:pt>
                <c:pt idx="6726">
                  <c:v>6.7249999999999996</c:v>
                </c:pt>
                <c:pt idx="6727">
                  <c:v>6.726</c:v>
                </c:pt>
                <c:pt idx="6728">
                  <c:v>6.7270000000000003</c:v>
                </c:pt>
                <c:pt idx="6729">
                  <c:v>6.7279999999999998</c:v>
                </c:pt>
                <c:pt idx="6730">
                  <c:v>6.7290000000000001</c:v>
                </c:pt>
                <c:pt idx="6731">
                  <c:v>6.73</c:v>
                </c:pt>
                <c:pt idx="6732">
                  <c:v>6.7309999999999999</c:v>
                </c:pt>
                <c:pt idx="6733">
                  <c:v>6.7320000000000002</c:v>
                </c:pt>
                <c:pt idx="6734">
                  <c:v>6.7329999999999997</c:v>
                </c:pt>
                <c:pt idx="6735">
                  <c:v>6.734</c:v>
                </c:pt>
                <c:pt idx="6736">
                  <c:v>6.7350000000000003</c:v>
                </c:pt>
                <c:pt idx="6737">
                  <c:v>6.7359999999999998</c:v>
                </c:pt>
                <c:pt idx="6738">
                  <c:v>6.7370000000000001</c:v>
                </c:pt>
                <c:pt idx="6739">
                  <c:v>6.7380000000000004</c:v>
                </c:pt>
                <c:pt idx="6740">
                  <c:v>6.7389999999999999</c:v>
                </c:pt>
                <c:pt idx="6741">
                  <c:v>6.74</c:v>
                </c:pt>
                <c:pt idx="6742">
                  <c:v>6.7409999999999997</c:v>
                </c:pt>
                <c:pt idx="6743">
                  <c:v>6.742</c:v>
                </c:pt>
                <c:pt idx="6744">
                  <c:v>6.7430000000000003</c:v>
                </c:pt>
                <c:pt idx="6745">
                  <c:v>6.7439999999999998</c:v>
                </c:pt>
                <c:pt idx="6746">
                  <c:v>6.7450000000000001</c:v>
                </c:pt>
                <c:pt idx="6747">
                  <c:v>6.7460000000000004</c:v>
                </c:pt>
                <c:pt idx="6748">
                  <c:v>6.7469999999999999</c:v>
                </c:pt>
                <c:pt idx="6749">
                  <c:v>6.7480000000000002</c:v>
                </c:pt>
                <c:pt idx="6750">
                  <c:v>6.7489999999999997</c:v>
                </c:pt>
                <c:pt idx="6751">
                  <c:v>6.75</c:v>
                </c:pt>
                <c:pt idx="6752">
                  <c:v>6.7510000000000003</c:v>
                </c:pt>
                <c:pt idx="6753">
                  <c:v>6.7519999999999998</c:v>
                </c:pt>
                <c:pt idx="6754">
                  <c:v>6.7530000000000001</c:v>
                </c:pt>
                <c:pt idx="6755">
                  <c:v>6.7539999999999996</c:v>
                </c:pt>
                <c:pt idx="6756">
                  <c:v>6.7549999999999999</c:v>
                </c:pt>
                <c:pt idx="6757">
                  <c:v>6.7560000000000002</c:v>
                </c:pt>
                <c:pt idx="6758">
                  <c:v>6.7569999999999997</c:v>
                </c:pt>
                <c:pt idx="6759">
                  <c:v>6.758</c:v>
                </c:pt>
                <c:pt idx="6760">
                  <c:v>6.7590000000000003</c:v>
                </c:pt>
                <c:pt idx="6761">
                  <c:v>6.76</c:v>
                </c:pt>
                <c:pt idx="6762">
                  <c:v>6.7610000000000001</c:v>
                </c:pt>
                <c:pt idx="6763">
                  <c:v>6.7619999999999996</c:v>
                </c:pt>
                <c:pt idx="6764">
                  <c:v>6.7629999999999999</c:v>
                </c:pt>
                <c:pt idx="6765">
                  <c:v>6.7640000000000002</c:v>
                </c:pt>
                <c:pt idx="6766">
                  <c:v>6.7649999999999997</c:v>
                </c:pt>
                <c:pt idx="6767">
                  <c:v>6.766</c:v>
                </c:pt>
                <c:pt idx="6768">
                  <c:v>6.7670000000000003</c:v>
                </c:pt>
                <c:pt idx="6769">
                  <c:v>6.7679999999999998</c:v>
                </c:pt>
                <c:pt idx="6770">
                  <c:v>6.7690000000000001</c:v>
                </c:pt>
                <c:pt idx="6771">
                  <c:v>6.77</c:v>
                </c:pt>
                <c:pt idx="6772">
                  <c:v>6.7709999999999999</c:v>
                </c:pt>
                <c:pt idx="6773">
                  <c:v>6.7720000000000002</c:v>
                </c:pt>
                <c:pt idx="6774">
                  <c:v>6.7729999999999997</c:v>
                </c:pt>
                <c:pt idx="6775">
                  <c:v>6.774</c:v>
                </c:pt>
                <c:pt idx="6776">
                  <c:v>6.7750000000000004</c:v>
                </c:pt>
                <c:pt idx="6777">
                  <c:v>6.7759999999999998</c:v>
                </c:pt>
                <c:pt idx="6778">
                  <c:v>6.7770000000000001</c:v>
                </c:pt>
                <c:pt idx="6779">
                  <c:v>6.7779999999999996</c:v>
                </c:pt>
                <c:pt idx="6780">
                  <c:v>6.7789999999999999</c:v>
                </c:pt>
                <c:pt idx="6781">
                  <c:v>6.78</c:v>
                </c:pt>
                <c:pt idx="6782">
                  <c:v>6.7809999999999997</c:v>
                </c:pt>
                <c:pt idx="6783">
                  <c:v>6.782</c:v>
                </c:pt>
                <c:pt idx="6784">
                  <c:v>6.7830000000000004</c:v>
                </c:pt>
                <c:pt idx="6785">
                  <c:v>6.7839999999999998</c:v>
                </c:pt>
                <c:pt idx="6786">
                  <c:v>6.7850000000000001</c:v>
                </c:pt>
                <c:pt idx="6787">
                  <c:v>6.7859999999999996</c:v>
                </c:pt>
                <c:pt idx="6788">
                  <c:v>6.7869999999999999</c:v>
                </c:pt>
                <c:pt idx="6789">
                  <c:v>6.7880000000000003</c:v>
                </c:pt>
                <c:pt idx="6790">
                  <c:v>6.7889999999999997</c:v>
                </c:pt>
                <c:pt idx="6791">
                  <c:v>6.79</c:v>
                </c:pt>
                <c:pt idx="6792">
                  <c:v>6.7910000000000004</c:v>
                </c:pt>
                <c:pt idx="6793">
                  <c:v>6.7919999999999998</c:v>
                </c:pt>
                <c:pt idx="6794">
                  <c:v>6.7930000000000001</c:v>
                </c:pt>
                <c:pt idx="6795">
                  <c:v>6.7939999999999996</c:v>
                </c:pt>
                <c:pt idx="6796">
                  <c:v>6.7949999999999999</c:v>
                </c:pt>
                <c:pt idx="6797">
                  <c:v>6.7960000000000003</c:v>
                </c:pt>
                <c:pt idx="6798">
                  <c:v>6.7969999999999997</c:v>
                </c:pt>
                <c:pt idx="6799">
                  <c:v>6.798</c:v>
                </c:pt>
                <c:pt idx="6800">
                  <c:v>6.7990000000000004</c:v>
                </c:pt>
                <c:pt idx="6801">
                  <c:v>6.8</c:v>
                </c:pt>
                <c:pt idx="6802">
                  <c:v>6.8010000000000002</c:v>
                </c:pt>
                <c:pt idx="6803">
                  <c:v>6.8019999999999996</c:v>
                </c:pt>
                <c:pt idx="6804">
                  <c:v>6.8029999999999999</c:v>
                </c:pt>
                <c:pt idx="6805">
                  <c:v>6.8040000000000003</c:v>
                </c:pt>
                <c:pt idx="6806">
                  <c:v>6.8049999999999997</c:v>
                </c:pt>
                <c:pt idx="6807">
                  <c:v>6.806</c:v>
                </c:pt>
                <c:pt idx="6808">
                  <c:v>6.8070000000000004</c:v>
                </c:pt>
                <c:pt idx="6809">
                  <c:v>6.8079999999999998</c:v>
                </c:pt>
                <c:pt idx="6810">
                  <c:v>6.8090000000000002</c:v>
                </c:pt>
                <c:pt idx="6811">
                  <c:v>6.81</c:v>
                </c:pt>
                <c:pt idx="6812">
                  <c:v>6.8109999999999999</c:v>
                </c:pt>
                <c:pt idx="6813">
                  <c:v>6.8120000000000003</c:v>
                </c:pt>
                <c:pt idx="6814">
                  <c:v>6.8129999999999997</c:v>
                </c:pt>
                <c:pt idx="6815">
                  <c:v>6.8140000000000001</c:v>
                </c:pt>
                <c:pt idx="6816">
                  <c:v>6.8150000000000004</c:v>
                </c:pt>
                <c:pt idx="6817">
                  <c:v>6.8159999999999998</c:v>
                </c:pt>
                <c:pt idx="6818">
                  <c:v>6.8170000000000002</c:v>
                </c:pt>
                <c:pt idx="6819">
                  <c:v>6.8179999999999996</c:v>
                </c:pt>
                <c:pt idx="6820">
                  <c:v>6.819</c:v>
                </c:pt>
                <c:pt idx="6821">
                  <c:v>6.82</c:v>
                </c:pt>
                <c:pt idx="6822">
                  <c:v>6.8209999999999997</c:v>
                </c:pt>
                <c:pt idx="6823">
                  <c:v>6.8220000000000001</c:v>
                </c:pt>
                <c:pt idx="6824">
                  <c:v>6.8230000000000004</c:v>
                </c:pt>
                <c:pt idx="6825">
                  <c:v>6.8239999999999998</c:v>
                </c:pt>
                <c:pt idx="6826">
                  <c:v>6.8250000000000002</c:v>
                </c:pt>
                <c:pt idx="6827">
                  <c:v>6.8259999999999996</c:v>
                </c:pt>
                <c:pt idx="6828">
                  <c:v>6.827</c:v>
                </c:pt>
                <c:pt idx="6829">
                  <c:v>6.8280000000000003</c:v>
                </c:pt>
                <c:pt idx="6830">
                  <c:v>6.8289999999999997</c:v>
                </c:pt>
                <c:pt idx="6831">
                  <c:v>6.83</c:v>
                </c:pt>
                <c:pt idx="6832">
                  <c:v>6.8310000000000004</c:v>
                </c:pt>
                <c:pt idx="6833">
                  <c:v>6.8319999999999999</c:v>
                </c:pt>
                <c:pt idx="6834">
                  <c:v>6.8330000000000002</c:v>
                </c:pt>
                <c:pt idx="6835">
                  <c:v>6.8339999999999996</c:v>
                </c:pt>
                <c:pt idx="6836">
                  <c:v>6.835</c:v>
                </c:pt>
                <c:pt idx="6837">
                  <c:v>6.8360000000000003</c:v>
                </c:pt>
                <c:pt idx="6838">
                  <c:v>6.8369999999999997</c:v>
                </c:pt>
                <c:pt idx="6839">
                  <c:v>6.8380000000000001</c:v>
                </c:pt>
                <c:pt idx="6840">
                  <c:v>6.8390000000000004</c:v>
                </c:pt>
                <c:pt idx="6841">
                  <c:v>6.84</c:v>
                </c:pt>
                <c:pt idx="6842">
                  <c:v>6.8410000000000002</c:v>
                </c:pt>
                <c:pt idx="6843">
                  <c:v>6.8419999999999996</c:v>
                </c:pt>
                <c:pt idx="6844">
                  <c:v>6.843</c:v>
                </c:pt>
                <c:pt idx="6845">
                  <c:v>6.8440000000000003</c:v>
                </c:pt>
                <c:pt idx="6846">
                  <c:v>6.8449999999999998</c:v>
                </c:pt>
                <c:pt idx="6847">
                  <c:v>6.8460000000000001</c:v>
                </c:pt>
                <c:pt idx="6848">
                  <c:v>6.8470000000000004</c:v>
                </c:pt>
                <c:pt idx="6849">
                  <c:v>6.8479999999999999</c:v>
                </c:pt>
                <c:pt idx="6850">
                  <c:v>6.8490000000000002</c:v>
                </c:pt>
                <c:pt idx="6851">
                  <c:v>6.85</c:v>
                </c:pt>
                <c:pt idx="6852">
                  <c:v>6.851</c:v>
                </c:pt>
                <c:pt idx="6853">
                  <c:v>6.8520000000000003</c:v>
                </c:pt>
                <c:pt idx="6854">
                  <c:v>6.8529999999999998</c:v>
                </c:pt>
                <c:pt idx="6855">
                  <c:v>6.8540000000000001</c:v>
                </c:pt>
                <c:pt idx="6856">
                  <c:v>6.8550000000000004</c:v>
                </c:pt>
                <c:pt idx="6857">
                  <c:v>6.8559999999999999</c:v>
                </c:pt>
                <c:pt idx="6858">
                  <c:v>6.8570000000000002</c:v>
                </c:pt>
                <c:pt idx="6859">
                  <c:v>6.8579999999999997</c:v>
                </c:pt>
                <c:pt idx="6860">
                  <c:v>6.859</c:v>
                </c:pt>
                <c:pt idx="6861">
                  <c:v>6.86</c:v>
                </c:pt>
                <c:pt idx="6862">
                  <c:v>6.8609999999999998</c:v>
                </c:pt>
                <c:pt idx="6863">
                  <c:v>6.8620000000000001</c:v>
                </c:pt>
                <c:pt idx="6864">
                  <c:v>6.8630000000000004</c:v>
                </c:pt>
                <c:pt idx="6865">
                  <c:v>6.8639999999999999</c:v>
                </c:pt>
                <c:pt idx="6866">
                  <c:v>6.8650000000000002</c:v>
                </c:pt>
                <c:pt idx="6867">
                  <c:v>6.8659999999999997</c:v>
                </c:pt>
                <c:pt idx="6868">
                  <c:v>6.867</c:v>
                </c:pt>
                <c:pt idx="6869">
                  <c:v>6.8680000000000003</c:v>
                </c:pt>
                <c:pt idx="6870">
                  <c:v>6.8689999999999998</c:v>
                </c:pt>
                <c:pt idx="6871">
                  <c:v>6.87</c:v>
                </c:pt>
                <c:pt idx="6872">
                  <c:v>6.8710000000000004</c:v>
                </c:pt>
                <c:pt idx="6873">
                  <c:v>6.8719999999999999</c:v>
                </c:pt>
                <c:pt idx="6874">
                  <c:v>6.8730000000000002</c:v>
                </c:pt>
                <c:pt idx="6875">
                  <c:v>6.8739999999999997</c:v>
                </c:pt>
                <c:pt idx="6876">
                  <c:v>6.875</c:v>
                </c:pt>
                <c:pt idx="6877">
                  <c:v>6.8760000000000003</c:v>
                </c:pt>
                <c:pt idx="6878">
                  <c:v>6.8769999999999998</c:v>
                </c:pt>
                <c:pt idx="6879">
                  <c:v>6.8780000000000001</c:v>
                </c:pt>
                <c:pt idx="6880">
                  <c:v>6.8789999999999996</c:v>
                </c:pt>
                <c:pt idx="6881">
                  <c:v>6.88</c:v>
                </c:pt>
                <c:pt idx="6882">
                  <c:v>6.8810000000000002</c:v>
                </c:pt>
                <c:pt idx="6883">
                  <c:v>6.8819999999999997</c:v>
                </c:pt>
                <c:pt idx="6884">
                  <c:v>6.883</c:v>
                </c:pt>
                <c:pt idx="6885">
                  <c:v>6.8840000000000003</c:v>
                </c:pt>
                <c:pt idx="6886">
                  <c:v>6.8849999999999998</c:v>
                </c:pt>
                <c:pt idx="6887">
                  <c:v>6.8860000000000001</c:v>
                </c:pt>
                <c:pt idx="6888">
                  <c:v>6.8869999999999996</c:v>
                </c:pt>
                <c:pt idx="6889">
                  <c:v>6.8879999999999999</c:v>
                </c:pt>
                <c:pt idx="6890">
                  <c:v>6.8890000000000002</c:v>
                </c:pt>
                <c:pt idx="6891">
                  <c:v>6.89</c:v>
                </c:pt>
                <c:pt idx="6892">
                  <c:v>6.891</c:v>
                </c:pt>
                <c:pt idx="6893">
                  <c:v>6.8920000000000003</c:v>
                </c:pt>
                <c:pt idx="6894">
                  <c:v>6.8929999999999998</c:v>
                </c:pt>
                <c:pt idx="6895">
                  <c:v>6.8940000000000001</c:v>
                </c:pt>
                <c:pt idx="6896">
                  <c:v>6.8949999999999996</c:v>
                </c:pt>
                <c:pt idx="6897">
                  <c:v>6.8959999999999999</c:v>
                </c:pt>
                <c:pt idx="6898">
                  <c:v>6.8970000000000002</c:v>
                </c:pt>
                <c:pt idx="6899">
                  <c:v>6.8979999999999997</c:v>
                </c:pt>
                <c:pt idx="6900">
                  <c:v>6.899</c:v>
                </c:pt>
                <c:pt idx="6901">
                  <c:v>6.9</c:v>
                </c:pt>
                <c:pt idx="6902">
                  <c:v>6.9009999999999998</c:v>
                </c:pt>
                <c:pt idx="6903">
                  <c:v>6.9020000000000001</c:v>
                </c:pt>
                <c:pt idx="6904">
                  <c:v>6.9029999999999996</c:v>
                </c:pt>
                <c:pt idx="6905">
                  <c:v>6.9039999999999999</c:v>
                </c:pt>
                <c:pt idx="6906">
                  <c:v>6.9050000000000002</c:v>
                </c:pt>
                <c:pt idx="6907">
                  <c:v>6.9059999999999997</c:v>
                </c:pt>
                <c:pt idx="6908">
                  <c:v>6.907</c:v>
                </c:pt>
                <c:pt idx="6909">
                  <c:v>6.9080000000000004</c:v>
                </c:pt>
                <c:pt idx="6910">
                  <c:v>6.9089999999999998</c:v>
                </c:pt>
                <c:pt idx="6911">
                  <c:v>6.91</c:v>
                </c:pt>
                <c:pt idx="6912">
                  <c:v>6.9109999999999996</c:v>
                </c:pt>
                <c:pt idx="6913">
                  <c:v>6.9119999999999999</c:v>
                </c:pt>
                <c:pt idx="6914">
                  <c:v>6.9130000000000003</c:v>
                </c:pt>
                <c:pt idx="6915">
                  <c:v>6.9139999999999997</c:v>
                </c:pt>
                <c:pt idx="6916">
                  <c:v>6.915</c:v>
                </c:pt>
                <c:pt idx="6917">
                  <c:v>6.9160000000000004</c:v>
                </c:pt>
                <c:pt idx="6918">
                  <c:v>6.9169999999999998</c:v>
                </c:pt>
                <c:pt idx="6919">
                  <c:v>6.9180000000000001</c:v>
                </c:pt>
                <c:pt idx="6920">
                  <c:v>6.9189999999999996</c:v>
                </c:pt>
                <c:pt idx="6921">
                  <c:v>6.92</c:v>
                </c:pt>
                <c:pt idx="6922">
                  <c:v>6.9210000000000003</c:v>
                </c:pt>
                <c:pt idx="6923">
                  <c:v>6.9219999999999997</c:v>
                </c:pt>
                <c:pt idx="6924">
                  <c:v>6.923</c:v>
                </c:pt>
                <c:pt idx="6925">
                  <c:v>6.9240000000000004</c:v>
                </c:pt>
                <c:pt idx="6926">
                  <c:v>6.9249999999999998</c:v>
                </c:pt>
                <c:pt idx="6927">
                  <c:v>6.9260000000000002</c:v>
                </c:pt>
                <c:pt idx="6928">
                  <c:v>6.9269999999999996</c:v>
                </c:pt>
                <c:pt idx="6929">
                  <c:v>6.9279999999999999</c:v>
                </c:pt>
                <c:pt idx="6930">
                  <c:v>6.9290000000000003</c:v>
                </c:pt>
                <c:pt idx="6931">
                  <c:v>6.93</c:v>
                </c:pt>
                <c:pt idx="6932">
                  <c:v>6.931</c:v>
                </c:pt>
                <c:pt idx="6933">
                  <c:v>6.9320000000000004</c:v>
                </c:pt>
                <c:pt idx="6934">
                  <c:v>6.9329999999999998</c:v>
                </c:pt>
                <c:pt idx="6935">
                  <c:v>6.9340000000000002</c:v>
                </c:pt>
                <c:pt idx="6936">
                  <c:v>6.9349999999999996</c:v>
                </c:pt>
                <c:pt idx="6937">
                  <c:v>6.9359999999999999</c:v>
                </c:pt>
                <c:pt idx="6938">
                  <c:v>6.9370000000000003</c:v>
                </c:pt>
                <c:pt idx="6939">
                  <c:v>6.9379999999999997</c:v>
                </c:pt>
                <c:pt idx="6940">
                  <c:v>6.9390000000000001</c:v>
                </c:pt>
                <c:pt idx="6941">
                  <c:v>6.94</c:v>
                </c:pt>
                <c:pt idx="6942">
                  <c:v>6.9409999999999998</c:v>
                </c:pt>
                <c:pt idx="6943">
                  <c:v>6.9420000000000002</c:v>
                </c:pt>
                <c:pt idx="6944">
                  <c:v>6.9429999999999996</c:v>
                </c:pt>
                <c:pt idx="6945">
                  <c:v>6.944</c:v>
                </c:pt>
                <c:pt idx="6946">
                  <c:v>6.9450000000000003</c:v>
                </c:pt>
                <c:pt idx="6947">
                  <c:v>6.9459999999999997</c:v>
                </c:pt>
                <c:pt idx="6948">
                  <c:v>6.9470000000000001</c:v>
                </c:pt>
                <c:pt idx="6949">
                  <c:v>6.9480000000000004</c:v>
                </c:pt>
                <c:pt idx="6950">
                  <c:v>6.9489999999999998</c:v>
                </c:pt>
                <c:pt idx="6951">
                  <c:v>6.95</c:v>
                </c:pt>
                <c:pt idx="6952">
                  <c:v>6.9509999999999996</c:v>
                </c:pt>
                <c:pt idx="6953">
                  <c:v>6.952</c:v>
                </c:pt>
                <c:pt idx="6954">
                  <c:v>6.9530000000000003</c:v>
                </c:pt>
                <c:pt idx="6955">
                  <c:v>6.9539999999999997</c:v>
                </c:pt>
                <c:pt idx="6956">
                  <c:v>6.9550000000000001</c:v>
                </c:pt>
                <c:pt idx="6957">
                  <c:v>6.9560000000000004</c:v>
                </c:pt>
                <c:pt idx="6958">
                  <c:v>6.9569999999999999</c:v>
                </c:pt>
                <c:pt idx="6959">
                  <c:v>6.9580000000000002</c:v>
                </c:pt>
                <c:pt idx="6960">
                  <c:v>6.9589999999999996</c:v>
                </c:pt>
                <c:pt idx="6961">
                  <c:v>6.96</c:v>
                </c:pt>
                <c:pt idx="6962">
                  <c:v>6.9610000000000003</c:v>
                </c:pt>
                <c:pt idx="6963">
                  <c:v>6.9619999999999997</c:v>
                </c:pt>
                <c:pt idx="6964">
                  <c:v>6.9630000000000001</c:v>
                </c:pt>
                <c:pt idx="6965">
                  <c:v>6.9640000000000004</c:v>
                </c:pt>
                <c:pt idx="6966">
                  <c:v>6.9649999999999999</c:v>
                </c:pt>
                <c:pt idx="6967">
                  <c:v>6.9660000000000002</c:v>
                </c:pt>
                <c:pt idx="6968">
                  <c:v>6.9669999999999996</c:v>
                </c:pt>
                <c:pt idx="6969">
                  <c:v>6.968</c:v>
                </c:pt>
                <c:pt idx="6970">
                  <c:v>6.9690000000000003</c:v>
                </c:pt>
                <c:pt idx="6971">
                  <c:v>6.97</c:v>
                </c:pt>
                <c:pt idx="6972">
                  <c:v>6.9710000000000001</c:v>
                </c:pt>
                <c:pt idx="6973">
                  <c:v>6.9720000000000004</c:v>
                </c:pt>
                <c:pt idx="6974">
                  <c:v>6.9729999999999999</c:v>
                </c:pt>
                <c:pt idx="6975">
                  <c:v>6.9740000000000002</c:v>
                </c:pt>
                <c:pt idx="6976">
                  <c:v>6.9749999999999996</c:v>
                </c:pt>
                <c:pt idx="6977">
                  <c:v>6.976</c:v>
                </c:pt>
                <c:pt idx="6978">
                  <c:v>6.9770000000000003</c:v>
                </c:pt>
                <c:pt idx="6979">
                  <c:v>6.9779999999999998</c:v>
                </c:pt>
                <c:pt idx="6980">
                  <c:v>6.9790000000000001</c:v>
                </c:pt>
                <c:pt idx="6981">
                  <c:v>6.98</c:v>
                </c:pt>
                <c:pt idx="6982">
                  <c:v>6.9809999999999999</c:v>
                </c:pt>
                <c:pt idx="6983">
                  <c:v>6.9820000000000002</c:v>
                </c:pt>
                <c:pt idx="6984">
                  <c:v>6.9829999999999997</c:v>
                </c:pt>
                <c:pt idx="6985">
                  <c:v>6.984</c:v>
                </c:pt>
                <c:pt idx="6986">
                  <c:v>6.9850000000000003</c:v>
                </c:pt>
                <c:pt idx="6987">
                  <c:v>6.9859999999999998</c:v>
                </c:pt>
                <c:pt idx="6988">
                  <c:v>6.9870000000000001</c:v>
                </c:pt>
                <c:pt idx="6989">
                  <c:v>6.9880000000000004</c:v>
                </c:pt>
                <c:pt idx="6990">
                  <c:v>6.9889999999999999</c:v>
                </c:pt>
                <c:pt idx="6991">
                  <c:v>6.99</c:v>
                </c:pt>
                <c:pt idx="6992">
                  <c:v>6.9909999999999997</c:v>
                </c:pt>
                <c:pt idx="6993">
                  <c:v>6.992</c:v>
                </c:pt>
                <c:pt idx="6994">
                  <c:v>6.9930000000000003</c:v>
                </c:pt>
                <c:pt idx="6995">
                  <c:v>6.9939999999999998</c:v>
                </c:pt>
                <c:pt idx="6996">
                  <c:v>6.9950000000000001</c:v>
                </c:pt>
                <c:pt idx="6997">
                  <c:v>6.9960000000000004</c:v>
                </c:pt>
                <c:pt idx="6998">
                  <c:v>6.9969999999999999</c:v>
                </c:pt>
                <c:pt idx="6999">
                  <c:v>6.9980000000000002</c:v>
                </c:pt>
                <c:pt idx="7000">
                  <c:v>6.9989999999999997</c:v>
                </c:pt>
                <c:pt idx="7001">
                  <c:v>7</c:v>
                </c:pt>
                <c:pt idx="7002">
                  <c:v>7.0010000000000003</c:v>
                </c:pt>
                <c:pt idx="7003">
                  <c:v>7.0019999999999998</c:v>
                </c:pt>
                <c:pt idx="7004">
                  <c:v>7.0030000000000001</c:v>
                </c:pt>
                <c:pt idx="7005">
                  <c:v>7.0039999999999996</c:v>
                </c:pt>
                <c:pt idx="7006">
                  <c:v>7.0049999999999999</c:v>
                </c:pt>
                <c:pt idx="7007">
                  <c:v>7.0060000000000002</c:v>
                </c:pt>
                <c:pt idx="7008">
                  <c:v>7.0069999999999997</c:v>
                </c:pt>
                <c:pt idx="7009">
                  <c:v>7.008</c:v>
                </c:pt>
                <c:pt idx="7010">
                  <c:v>7.0090000000000003</c:v>
                </c:pt>
                <c:pt idx="7011">
                  <c:v>7.01</c:v>
                </c:pt>
                <c:pt idx="7012">
                  <c:v>7.0110000000000001</c:v>
                </c:pt>
                <c:pt idx="7013">
                  <c:v>7.0119999999999996</c:v>
                </c:pt>
                <c:pt idx="7014">
                  <c:v>7.0129999999999999</c:v>
                </c:pt>
                <c:pt idx="7015">
                  <c:v>7.0140000000000002</c:v>
                </c:pt>
                <c:pt idx="7016">
                  <c:v>7.0149999999999997</c:v>
                </c:pt>
                <c:pt idx="7017">
                  <c:v>7.016</c:v>
                </c:pt>
                <c:pt idx="7018">
                  <c:v>7.0170000000000003</c:v>
                </c:pt>
                <c:pt idx="7019">
                  <c:v>7.0179999999999998</c:v>
                </c:pt>
                <c:pt idx="7020">
                  <c:v>7.0190000000000001</c:v>
                </c:pt>
                <c:pt idx="7021">
                  <c:v>7.02</c:v>
                </c:pt>
                <c:pt idx="7022">
                  <c:v>7.0209999999999999</c:v>
                </c:pt>
                <c:pt idx="7023">
                  <c:v>7.0220000000000002</c:v>
                </c:pt>
                <c:pt idx="7024">
                  <c:v>7.0229999999999997</c:v>
                </c:pt>
                <c:pt idx="7025">
                  <c:v>7.024</c:v>
                </c:pt>
                <c:pt idx="7026">
                  <c:v>7.0250000000000004</c:v>
                </c:pt>
                <c:pt idx="7027">
                  <c:v>7.0259999999999998</c:v>
                </c:pt>
                <c:pt idx="7028">
                  <c:v>7.0270000000000001</c:v>
                </c:pt>
                <c:pt idx="7029">
                  <c:v>7.0279999999999996</c:v>
                </c:pt>
                <c:pt idx="7030">
                  <c:v>7.0289999999999999</c:v>
                </c:pt>
                <c:pt idx="7031">
                  <c:v>7.03</c:v>
                </c:pt>
                <c:pt idx="7032">
                  <c:v>7.0309999999999997</c:v>
                </c:pt>
                <c:pt idx="7033">
                  <c:v>7.032</c:v>
                </c:pt>
                <c:pt idx="7034">
                  <c:v>7.0330000000000004</c:v>
                </c:pt>
                <c:pt idx="7035">
                  <c:v>7.0339999999999998</c:v>
                </c:pt>
                <c:pt idx="7036">
                  <c:v>7.0350000000000001</c:v>
                </c:pt>
                <c:pt idx="7037">
                  <c:v>7.0359999999999996</c:v>
                </c:pt>
                <c:pt idx="7038">
                  <c:v>7.0369999999999999</c:v>
                </c:pt>
                <c:pt idx="7039">
                  <c:v>7.0380000000000003</c:v>
                </c:pt>
                <c:pt idx="7040">
                  <c:v>7.0389999999999997</c:v>
                </c:pt>
                <c:pt idx="7041">
                  <c:v>7.04</c:v>
                </c:pt>
                <c:pt idx="7042">
                  <c:v>7.0410000000000004</c:v>
                </c:pt>
                <c:pt idx="7043">
                  <c:v>7.0419999999999998</c:v>
                </c:pt>
                <c:pt idx="7044">
                  <c:v>7.0430000000000001</c:v>
                </c:pt>
                <c:pt idx="7045">
                  <c:v>7.0439999999999996</c:v>
                </c:pt>
                <c:pt idx="7046">
                  <c:v>7.0449999999999999</c:v>
                </c:pt>
                <c:pt idx="7047">
                  <c:v>7.0460000000000003</c:v>
                </c:pt>
                <c:pt idx="7048">
                  <c:v>7.0469999999999997</c:v>
                </c:pt>
                <c:pt idx="7049">
                  <c:v>7.048</c:v>
                </c:pt>
                <c:pt idx="7050">
                  <c:v>7.0490000000000004</c:v>
                </c:pt>
                <c:pt idx="7051">
                  <c:v>7.05</c:v>
                </c:pt>
                <c:pt idx="7052">
                  <c:v>7.0510000000000002</c:v>
                </c:pt>
                <c:pt idx="7053">
                  <c:v>7.0519999999999996</c:v>
                </c:pt>
                <c:pt idx="7054">
                  <c:v>7.0529999999999999</c:v>
                </c:pt>
                <c:pt idx="7055">
                  <c:v>7.0540000000000003</c:v>
                </c:pt>
                <c:pt idx="7056">
                  <c:v>7.0549999999999997</c:v>
                </c:pt>
                <c:pt idx="7057">
                  <c:v>7.056</c:v>
                </c:pt>
                <c:pt idx="7058">
                  <c:v>7.0570000000000004</c:v>
                </c:pt>
                <c:pt idx="7059">
                  <c:v>7.0579999999999998</c:v>
                </c:pt>
                <c:pt idx="7060">
                  <c:v>7.0590000000000002</c:v>
                </c:pt>
                <c:pt idx="7061">
                  <c:v>7.06</c:v>
                </c:pt>
                <c:pt idx="7062">
                  <c:v>7.0609999999999999</c:v>
                </c:pt>
                <c:pt idx="7063">
                  <c:v>7.0620000000000003</c:v>
                </c:pt>
                <c:pt idx="7064">
                  <c:v>7.0629999999999997</c:v>
                </c:pt>
                <c:pt idx="7065">
                  <c:v>7.0640000000000001</c:v>
                </c:pt>
                <c:pt idx="7066">
                  <c:v>7.0650000000000004</c:v>
                </c:pt>
                <c:pt idx="7067">
                  <c:v>7.0659999999999998</c:v>
                </c:pt>
                <c:pt idx="7068">
                  <c:v>7.0670000000000002</c:v>
                </c:pt>
                <c:pt idx="7069">
                  <c:v>7.0679999999999996</c:v>
                </c:pt>
                <c:pt idx="7070">
                  <c:v>7.069</c:v>
                </c:pt>
                <c:pt idx="7071">
                  <c:v>7.07</c:v>
                </c:pt>
                <c:pt idx="7072">
                  <c:v>7.0709999999999997</c:v>
                </c:pt>
                <c:pt idx="7073">
                  <c:v>7.0720000000000001</c:v>
                </c:pt>
                <c:pt idx="7074">
                  <c:v>7.0730000000000004</c:v>
                </c:pt>
                <c:pt idx="7075">
                  <c:v>7.0739999999999998</c:v>
                </c:pt>
                <c:pt idx="7076">
                  <c:v>7.0750000000000002</c:v>
                </c:pt>
                <c:pt idx="7077">
                  <c:v>7.0759999999999996</c:v>
                </c:pt>
                <c:pt idx="7078">
                  <c:v>7.077</c:v>
                </c:pt>
                <c:pt idx="7079">
                  <c:v>7.0780000000000003</c:v>
                </c:pt>
                <c:pt idx="7080">
                  <c:v>7.0789999999999997</c:v>
                </c:pt>
                <c:pt idx="7081">
                  <c:v>7.08</c:v>
                </c:pt>
                <c:pt idx="7082">
                  <c:v>7.0810000000000004</c:v>
                </c:pt>
                <c:pt idx="7083">
                  <c:v>7.0819999999999999</c:v>
                </c:pt>
                <c:pt idx="7084">
                  <c:v>7.0830000000000002</c:v>
                </c:pt>
                <c:pt idx="7085">
                  <c:v>7.0839999999999996</c:v>
                </c:pt>
                <c:pt idx="7086">
                  <c:v>7.085</c:v>
                </c:pt>
                <c:pt idx="7087">
                  <c:v>7.0860000000000003</c:v>
                </c:pt>
                <c:pt idx="7088">
                  <c:v>7.0869999999999997</c:v>
                </c:pt>
                <c:pt idx="7089">
                  <c:v>7.0880000000000001</c:v>
                </c:pt>
                <c:pt idx="7090">
                  <c:v>7.0890000000000004</c:v>
                </c:pt>
                <c:pt idx="7091">
                  <c:v>7.09</c:v>
                </c:pt>
                <c:pt idx="7092">
                  <c:v>7.0910000000000002</c:v>
                </c:pt>
                <c:pt idx="7093">
                  <c:v>7.0919999999999996</c:v>
                </c:pt>
                <c:pt idx="7094">
                  <c:v>7.093</c:v>
                </c:pt>
                <c:pt idx="7095">
                  <c:v>7.0940000000000003</c:v>
                </c:pt>
                <c:pt idx="7096">
                  <c:v>7.0949999999999998</c:v>
                </c:pt>
                <c:pt idx="7097">
                  <c:v>7.0960000000000001</c:v>
                </c:pt>
                <c:pt idx="7098">
                  <c:v>7.0970000000000004</c:v>
                </c:pt>
                <c:pt idx="7099">
                  <c:v>7.0979999999999999</c:v>
                </c:pt>
                <c:pt idx="7100">
                  <c:v>7.0990000000000002</c:v>
                </c:pt>
                <c:pt idx="7101">
                  <c:v>7.1</c:v>
                </c:pt>
                <c:pt idx="7102">
                  <c:v>7.101</c:v>
                </c:pt>
                <c:pt idx="7103">
                  <c:v>7.1020000000000003</c:v>
                </c:pt>
                <c:pt idx="7104">
                  <c:v>7.1029999999999998</c:v>
                </c:pt>
                <c:pt idx="7105">
                  <c:v>7.1040000000000001</c:v>
                </c:pt>
                <c:pt idx="7106">
                  <c:v>7.1050000000000004</c:v>
                </c:pt>
                <c:pt idx="7107">
                  <c:v>7.1059999999999999</c:v>
                </c:pt>
                <c:pt idx="7108">
                  <c:v>7.1070000000000002</c:v>
                </c:pt>
                <c:pt idx="7109">
                  <c:v>7.1079999999999997</c:v>
                </c:pt>
                <c:pt idx="7110">
                  <c:v>7.109</c:v>
                </c:pt>
                <c:pt idx="7111">
                  <c:v>7.11</c:v>
                </c:pt>
                <c:pt idx="7112">
                  <c:v>7.1109999999999998</c:v>
                </c:pt>
                <c:pt idx="7113">
                  <c:v>7.1120000000000001</c:v>
                </c:pt>
                <c:pt idx="7114">
                  <c:v>7.1130000000000004</c:v>
                </c:pt>
                <c:pt idx="7115">
                  <c:v>7.1139999999999999</c:v>
                </c:pt>
                <c:pt idx="7116">
                  <c:v>7.1150000000000002</c:v>
                </c:pt>
                <c:pt idx="7117">
                  <c:v>7.1159999999999997</c:v>
                </c:pt>
                <c:pt idx="7118">
                  <c:v>7.117</c:v>
                </c:pt>
                <c:pt idx="7119">
                  <c:v>7.1180000000000003</c:v>
                </c:pt>
                <c:pt idx="7120">
                  <c:v>7.1189999999999998</c:v>
                </c:pt>
                <c:pt idx="7121">
                  <c:v>7.12</c:v>
                </c:pt>
                <c:pt idx="7122">
                  <c:v>7.1210000000000004</c:v>
                </c:pt>
                <c:pt idx="7123">
                  <c:v>7.1219999999999999</c:v>
                </c:pt>
                <c:pt idx="7124">
                  <c:v>7.1230000000000002</c:v>
                </c:pt>
                <c:pt idx="7125">
                  <c:v>7.1239999999999997</c:v>
                </c:pt>
                <c:pt idx="7126">
                  <c:v>7.125</c:v>
                </c:pt>
                <c:pt idx="7127">
                  <c:v>7.1260000000000003</c:v>
                </c:pt>
                <c:pt idx="7128">
                  <c:v>7.1269999999999998</c:v>
                </c:pt>
                <c:pt idx="7129">
                  <c:v>7.1280000000000001</c:v>
                </c:pt>
                <c:pt idx="7130">
                  <c:v>7.1289999999999996</c:v>
                </c:pt>
                <c:pt idx="7131">
                  <c:v>7.13</c:v>
                </c:pt>
                <c:pt idx="7132">
                  <c:v>7.1310000000000002</c:v>
                </c:pt>
                <c:pt idx="7133">
                  <c:v>7.1319999999999997</c:v>
                </c:pt>
                <c:pt idx="7134">
                  <c:v>7.133</c:v>
                </c:pt>
                <c:pt idx="7135">
                  <c:v>7.1340000000000003</c:v>
                </c:pt>
                <c:pt idx="7136">
                  <c:v>7.1349999999999998</c:v>
                </c:pt>
                <c:pt idx="7137">
                  <c:v>7.1360000000000001</c:v>
                </c:pt>
                <c:pt idx="7138">
                  <c:v>7.1369999999999996</c:v>
                </c:pt>
                <c:pt idx="7139">
                  <c:v>7.1379999999999999</c:v>
                </c:pt>
                <c:pt idx="7140">
                  <c:v>7.1390000000000002</c:v>
                </c:pt>
                <c:pt idx="7141">
                  <c:v>7.14</c:v>
                </c:pt>
                <c:pt idx="7142">
                  <c:v>7.141</c:v>
                </c:pt>
                <c:pt idx="7143">
                  <c:v>7.1420000000000003</c:v>
                </c:pt>
                <c:pt idx="7144">
                  <c:v>7.1429999999999998</c:v>
                </c:pt>
                <c:pt idx="7145">
                  <c:v>7.1440000000000001</c:v>
                </c:pt>
                <c:pt idx="7146">
                  <c:v>7.1449999999999996</c:v>
                </c:pt>
                <c:pt idx="7147">
                  <c:v>7.1459999999999999</c:v>
                </c:pt>
                <c:pt idx="7148">
                  <c:v>7.1470000000000002</c:v>
                </c:pt>
                <c:pt idx="7149">
                  <c:v>7.1479999999999997</c:v>
                </c:pt>
                <c:pt idx="7150">
                  <c:v>7.149</c:v>
                </c:pt>
                <c:pt idx="7151">
                  <c:v>7.15</c:v>
                </c:pt>
                <c:pt idx="7152">
                  <c:v>7.1509999999999998</c:v>
                </c:pt>
                <c:pt idx="7153">
                  <c:v>7.1520000000000001</c:v>
                </c:pt>
                <c:pt idx="7154">
                  <c:v>7.1529999999999996</c:v>
                </c:pt>
                <c:pt idx="7155">
                  <c:v>7.1539999999999999</c:v>
                </c:pt>
                <c:pt idx="7156">
                  <c:v>7.1550000000000002</c:v>
                </c:pt>
                <c:pt idx="7157">
                  <c:v>7.1559999999999997</c:v>
                </c:pt>
                <c:pt idx="7158">
                  <c:v>7.157</c:v>
                </c:pt>
                <c:pt idx="7159">
                  <c:v>7.1580000000000004</c:v>
                </c:pt>
                <c:pt idx="7160">
                  <c:v>7.1589999999999998</c:v>
                </c:pt>
                <c:pt idx="7161">
                  <c:v>7.16</c:v>
                </c:pt>
                <c:pt idx="7162">
                  <c:v>7.1609999999999996</c:v>
                </c:pt>
                <c:pt idx="7163">
                  <c:v>7.1619999999999999</c:v>
                </c:pt>
                <c:pt idx="7164">
                  <c:v>7.1630000000000003</c:v>
                </c:pt>
                <c:pt idx="7165">
                  <c:v>7.1639999999999997</c:v>
                </c:pt>
                <c:pt idx="7166">
                  <c:v>7.165</c:v>
                </c:pt>
                <c:pt idx="7167">
                  <c:v>7.1660000000000004</c:v>
                </c:pt>
                <c:pt idx="7168">
                  <c:v>7.1669999999999998</c:v>
                </c:pt>
                <c:pt idx="7169">
                  <c:v>7.1680000000000001</c:v>
                </c:pt>
                <c:pt idx="7170">
                  <c:v>7.1689999999999996</c:v>
                </c:pt>
                <c:pt idx="7171">
                  <c:v>7.17</c:v>
                </c:pt>
                <c:pt idx="7172">
                  <c:v>7.1710000000000003</c:v>
                </c:pt>
                <c:pt idx="7173">
                  <c:v>7.1719999999999997</c:v>
                </c:pt>
                <c:pt idx="7174">
                  <c:v>7.173</c:v>
                </c:pt>
                <c:pt idx="7175">
                  <c:v>7.1740000000000004</c:v>
                </c:pt>
                <c:pt idx="7176">
                  <c:v>7.1749999999999998</c:v>
                </c:pt>
                <c:pt idx="7177">
                  <c:v>7.1760000000000002</c:v>
                </c:pt>
                <c:pt idx="7178">
                  <c:v>7.1769999999999996</c:v>
                </c:pt>
                <c:pt idx="7179">
                  <c:v>7.1779999999999999</c:v>
                </c:pt>
                <c:pt idx="7180">
                  <c:v>7.1790000000000003</c:v>
                </c:pt>
                <c:pt idx="7181">
                  <c:v>7.18</c:v>
                </c:pt>
                <c:pt idx="7182">
                  <c:v>7.181</c:v>
                </c:pt>
                <c:pt idx="7183">
                  <c:v>7.1820000000000004</c:v>
                </c:pt>
                <c:pt idx="7184">
                  <c:v>7.1829999999999998</c:v>
                </c:pt>
                <c:pt idx="7185">
                  <c:v>7.1840000000000002</c:v>
                </c:pt>
                <c:pt idx="7186">
                  <c:v>7.1849999999999996</c:v>
                </c:pt>
                <c:pt idx="7187">
                  <c:v>7.1859999999999999</c:v>
                </c:pt>
                <c:pt idx="7188">
                  <c:v>7.1870000000000003</c:v>
                </c:pt>
                <c:pt idx="7189">
                  <c:v>7.1879999999999997</c:v>
                </c:pt>
                <c:pt idx="7190">
                  <c:v>7.1890000000000001</c:v>
                </c:pt>
                <c:pt idx="7191">
                  <c:v>7.19</c:v>
                </c:pt>
                <c:pt idx="7192">
                  <c:v>7.1909999999999998</c:v>
                </c:pt>
                <c:pt idx="7193">
                  <c:v>7.1920000000000002</c:v>
                </c:pt>
                <c:pt idx="7194">
                  <c:v>7.1929999999999996</c:v>
                </c:pt>
                <c:pt idx="7195">
                  <c:v>7.194</c:v>
                </c:pt>
                <c:pt idx="7196">
                  <c:v>7.1950000000000003</c:v>
                </c:pt>
                <c:pt idx="7197">
                  <c:v>7.1959999999999997</c:v>
                </c:pt>
                <c:pt idx="7198">
                  <c:v>7.1970000000000001</c:v>
                </c:pt>
                <c:pt idx="7199">
                  <c:v>7.1980000000000004</c:v>
                </c:pt>
                <c:pt idx="7200">
                  <c:v>7.1989999999999998</c:v>
                </c:pt>
                <c:pt idx="7201">
                  <c:v>7.2</c:v>
                </c:pt>
                <c:pt idx="7202">
                  <c:v>7.2009999999999996</c:v>
                </c:pt>
                <c:pt idx="7203">
                  <c:v>7.202</c:v>
                </c:pt>
                <c:pt idx="7204">
                  <c:v>7.2030000000000003</c:v>
                </c:pt>
                <c:pt idx="7205">
                  <c:v>7.2039999999999997</c:v>
                </c:pt>
                <c:pt idx="7206">
                  <c:v>7.2050000000000001</c:v>
                </c:pt>
                <c:pt idx="7207">
                  <c:v>7.2060000000000004</c:v>
                </c:pt>
                <c:pt idx="7208">
                  <c:v>7.2069999999999999</c:v>
                </c:pt>
                <c:pt idx="7209">
                  <c:v>7.2080000000000002</c:v>
                </c:pt>
                <c:pt idx="7210">
                  <c:v>7.2089999999999996</c:v>
                </c:pt>
                <c:pt idx="7211">
                  <c:v>7.21</c:v>
                </c:pt>
                <c:pt idx="7212">
                  <c:v>7.2110000000000003</c:v>
                </c:pt>
                <c:pt idx="7213">
                  <c:v>7.2119999999999997</c:v>
                </c:pt>
                <c:pt idx="7214">
                  <c:v>7.2130000000000001</c:v>
                </c:pt>
                <c:pt idx="7215">
                  <c:v>7.2140000000000004</c:v>
                </c:pt>
                <c:pt idx="7216">
                  <c:v>7.2149999999999999</c:v>
                </c:pt>
                <c:pt idx="7217">
                  <c:v>7.2160000000000002</c:v>
                </c:pt>
                <c:pt idx="7218">
                  <c:v>7.2169999999999996</c:v>
                </c:pt>
                <c:pt idx="7219">
                  <c:v>7.218</c:v>
                </c:pt>
                <c:pt idx="7220">
                  <c:v>7.2190000000000003</c:v>
                </c:pt>
                <c:pt idx="7221">
                  <c:v>7.22</c:v>
                </c:pt>
                <c:pt idx="7222">
                  <c:v>7.2210000000000001</c:v>
                </c:pt>
                <c:pt idx="7223">
                  <c:v>7.2220000000000004</c:v>
                </c:pt>
                <c:pt idx="7224">
                  <c:v>7.2229999999999999</c:v>
                </c:pt>
                <c:pt idx="7225">
                  <c:v>7.2240000000000002</c:v>
                </c:pt>
                <c:pt idx="7226">
                  <c:v>7.2249999999999996</c:v>
                </c:pt>
                <c:pt idx="7227">
                  <c:v>7.226</c:v>
                </c:pt>
                <c:pt idx="7228">
                  <c:v>7.2270000000000003</c:v>
                </c:pt>
                <c:pt idx="7229">
                  <c:v>7.2279999999999998</c:v>
                </c:pt>
                <c:pt idx="7230">
                  <c:v>7.2290000000000001</c:v>
                </c:pt>
                <c:pt idx="7231">
                  <c:v>7.23</c:v>
                </c:pt>
                <c:pt idx="7232">
                  <c:v>7.2309999999999999</c:v>
                </c:pt>
                <c:pt idx="7233">
                  <c:v>7.2320000000000002</c:v>
                </c:pt>
                <c:pt idx="7234">
                  <c:v>7.2329999999999997</c:v>
                </c:pt>
                <c:pt idx="7235">
                  <c:v>7.234</c:v>
                </c:pt>
                <c:pt idx="7236">
                  <c:v>7.2350000000000003</c:v>
                </c:pt>
                <c:pt idx="7237">
                  <c:v>7.2359999999999998</c:v>
                </c:pt>
                <c:pt idx="7238">
                  <c:v>7.2370000000000001</c:v>
                </c:pt>
                <c:pt idx="7239">
                  <c:v>7.2380000000000004</c:v>
                </c:pt>
                <c:pt idx="7240">
                  <c:v>7.2389999999999999</c:v>
                </c:pt>
                <c:pt idx="7241">
                  <c:v>7.24</c:v>
                </c:pt>
                <c:pt idx="7242">
                  <c:v>7.2409999999999997</c:v>
                </c:pt>
                <c:pt idx="7243">
                  <c:v>7.242</c:v>
                </c:pt>
                <c:pt idx="7244">
                  <c:v>7.2430000000000003</c:v>
                </c:pt>
                <c:pt idx="7245">
                  <c:v>7.2439999999999998</c:v>
                </c:pt>
                <c:pt idx="7246">
                  <c:v>7.2450000000000001</c:v>
                </c:pt>
                <c:pt idx="7247">
                  <c:v>7.2460000000000004</c:v>
                </c:pt>
                <c:pt idx="7248">
                  <c:v>7.2469999999999999</c:v>
                </c:pt>
                <c:pt idx="7249">
                  <c:v>7.2480000000000002</c:v>
                </c:pt>
                <c:pt idx="7250">
                  <c:v>7.2489999999999997</c:v>
                </c:pt>
                <c:pt idx="7251">
                  <c:v>7.25</c:v>
                </c:pt>
                <c:pt idx="7252">
                  <c:v>7.2510000000000003</c:v>
                </c:pt>
                <c:pt idx="7253">
                  <c:v>7.2519999999999998</c:v>
                </c:pt>
                <c:pt idx="7254">
                  <c:v>7.2530000000000001</c:v>
                </c:pt>
                <c:pt idx="7255">
                  <c:v>7.2539999999999996</c:v>
                </c:pt>
                <c:pt idx="7256">
                  <c:v>7.2549999999999999</c:v>
                </c:pt>
                <c:pt idx="7257">
                  <c:v>7.2560000000000002</c:v>
                </c:pt>
                <c:pt idx="7258">
                  <c:v>7.2569999999999997</c:v>
                </c:pt>
                <c:pt idx="7259">
                  <c:v>7.258</c:v>
                </c:pt>
                <c:pt idx="7260">
                  <c:v>7.2590000000000003</c:v>
                </c:pt>
                <c:pt idx="7261">
                  <c:v>7.26</c:v>
                </c:pt>
                <c:pt idx="7262">
                  <c:v>7.2610000000000001</c:v>
                </c:pt>
                <c:pt idx="7263">
                  <c:v>7.2619999999999996</c:v>
                </c:pt>
                <c:pt idx="7264">
                  <c:v>7.2629999999999999</c:v>
                </c:pt>
                <c:pt idx="7265">
                  <c:v>7.2640000000000002</c:v>
                </c:pt>
                <c:pt idx="7266">
                  <c:v>7.2649999999999997</c:v>
                </c:pt>
                <c:pt idx="7267">
                  <c:v>7.266</c:v>
                </c:pt>
                <c:pt idx="7268">
                  <c:v>7.2670000000000003</c:v>
                </c:pt>
                <c:pt idx="7269">
                  <c:v>7.2679999999999998</c:v>
                </c:pt>
                <c:pt idx="7270">
                  <c:v>7.2690000000000001</c:v>
                </c:pt>
                <c:pt idx="7271">
                  <c:v>7.27</c:v>
                </c:pt>
                <c:pt idx="7272">
                  <c:v>7.2709999999999999</c:v>
                </c:pt>
                <c:pt idx="7273">
                  <c:v>7.2720000000000002</c:v>
                </c:pt>
                <c:pt idx="7274">
                  <c:v>7.2729999999999997</c:v>
                </c:pt>
                <c:pt idx="7275">
                  <c:v>7.274</c:v>
                </c:pt>
                <c:pt idx="7276">
                  <c:v>7.2750000000000004</c:v>
                </c:pt>
                <c:pt idx="7277">
                  <c:v>7.2759999999999998</c:v>
                </c:pt>
                <c:pt idx="7278">
                  <c:v>7.2770000000000001</c:v>
                </c:pt>
                <c:pt idx="7279">
                  <c:v>7.2779999999999996</c:v>
                </c:pt>
                <c:pt idx="7280">
                  <c:v>7.2789999999999999</c:v>
                </c:pt>
                <c:pt idx="7281">
                  <c:v>7.28</c:v>
                </c:pt>
                <c:pt idx="7282">
                  <c:v>7.2809999999999997</c:v>
                </c:pt>
                <c:pt idx="7283">
                  <c:v>7.282</c:v>
                </c:pt>
                <c:pt idx="7284">
                  <c:v>7.2830000000000004</c:v>
                </c:pt>
                <c:pt idx="7285">
                  <c:v>7.2839999999999998</c:v>
                </c:pt>
                <c:pt idx="7286">
                  <c:v>7.2850000000000001</c:v>
                </c:pt>
                <c:pt idx="7287">
                  <c:v>7.2859999999999996</c:v>
                </c:pt>
                <c:pt idx="7288">
                  <c:v>7.2869999999999999</c:v>
                </c:pt>
                <c:pt idx="7289">
                  <c:v>7.2880000000000003</c:v>
                </c:pt>
                <c:pt idx="7290">
                  <c:v>7.2889999999999997</c:v>
                </c:pt>
                <c:pt idx="7291">
                  <c:v>7.29</c:v>
                </c:pt>
                <c:pt idx="7292">
                  <c:v>7.2910000000000004</c:v>
                </c:pt>
                <c:pt idx="7293">
                  <c:v>7.2919999999999998</c:v>
                </c:pt>
                <c:pt idx="7294">
                  <c:v>7.2930000000000001</c:v>
                </c:pt>
                <c:pt idx="7295">
                  <c:v>7.2939999999999996</c:v>
                </c:pt>
                <c:pt idx="7296">
                  <c:v>7.2949999999999999</c:v>
                </c:pt>
                <c:pt idx="7297">
                  <c:v>7.2960000000000003</c:v>
                </c:pt>
                <c:pt idx="7298">
                  <c:v>7.2969999999999997</c:v>
                </c:pt>
                <c:pt idx="7299">
                  <c:v>7.298</c:v>
                </c:pt>
                <c:pt idx="7300">
                  <c:v>7.2990000000000004</c:v>
                </c:pt>
                <c:pt idx="7301">
                  <c:v>7.3</c:v>
                </c:pt>
                <c:pt idx="7302">
                  <c:v>7.3010000000000002</c:v>
                </c:pt>
                <c:pt idx="7303">
                  <c:v>7.3019999999999996</c:v>
                </c:pt>
                <c:pt idx="7304">
                  <c:v>7.3029999999999999</c:v>
                </c:pt>
                <c:pt idx="7305">
                  <c:v>7.3040000000000003</c:v>
                </c:pt>
                <c:pt idx="7306">
                  <c:v>7.3049999999999997</c:v>
                </c:pt>
                <c:pt idx="7307">
                  <c:v>7.306</c:v>
                </c:pt>
                <c:pt idx="7308">
                  <c:v>7.3070000000000004</c:v>
                </c:pt>
                <c:pt idx="7309">
                  <c:v>7.3079999999999998</c:v>
                </c:pt>
                <c:pt idx="7310">
                  <c:v>7.3090000000000002</c:v>
                </c:pt>
                <c:pt idx="7311">
                  <c:v>7.31</c:v>
                </c:pt>
                <c:pt idx="7312">
                  <c:v>7.3109999999999999</c:v>
                </c:pt>
                <c:pt idx="7313">
                  <c:v>7.3120000000000003</c:v>
                </c:pt>
                <c:pt idx="7314">
                  <c:v>7.3129999999999997</c:v>
                </c:pt>
                <c:pt idx="7315">
                  <c:v>7.3140000000000001</c:v>
                </c:pt>
                <c:pt idx="7316">
                  <c:v>7.3150000000000004</c:v>
                </c:pt>
                <c:pt idx="7317">
                  <c:v>7.3159999999999998</c:v>
                </c:pt>
                <c:pt idx="7318">
                  <c:v>7.3170000000000002</c:v>
                </c:pt>
                <c:pt idx="7319">
                  <c:v>7.3179999999999996</c:v>
                </c:pt>
                <c:pt idx="7320">
                  <c:v>7.319</c:v>
                </c:pt>
                <c:pt idx="7321">
                  <c:v>7.32</c:v>
                </c:pt>
                <c:pt idx="7322">
                  <c:v>7.3209999999999997</c:v>
                </c:pt>
                <c:pt idx="7323">
                  <c:v>7.3220000000000001</c:v>
                </c:pt>
                <c:pt idx="7324">
                  <c:v>7.3230000000000004</c:v>
                </c:pt>
                <c:pt idx="7325">
                  <c:v>7.3239999999999998</c:v>
                </c:pt>
                <c:pt idx="7326">
                  <c:v>7.3250000000000002</c:v>
                </c:pt>
                <c:pt idx="7327">
                  <c:v>7.3259999999999996</c:v>
                </c:pt>
                <c:pt idx="7328">
                  <c:v>7.327</c:v>
                </c:pt>
                <c:pt idx="7329">
                  <c:v>7.3280000000000003</c:v>
                </c:pt>
                <c:pt idx="7330">
                  <c:v>7.3289999999999997</c:v>
                </c:pt>
                <c:pt idx="7331">
                  <c:v>7.33</c:v>
                </c:pt>
                <c:pt idx="7332">
                  <c:v>7.3310000000000004</c:v>
                </c:pt>
                <c:pt idx="7333">
                  <c:v>7.3319999999999999</c:v>
                </c:pt>
                <c:pt idx="7334">
                  <c:v>7.3330000000000002</c:v>
                </c:pt>
                <c:pt idx="7335">
                  <c:v>7.3339999999999996</c:v>
                </c:pt>
                <c:pt idx="7336">
                  <c:v>7.335</c:v>
                </c:pt>
                <c:pt idx="7337">
                  <c:v>7.3360000000000003</c:v>
                </c:pt>
                <c:pt idx="7338">
                  <c:v>7.3369999999999997</c:v>
                </c:pt>
                <c:pt idx="7339">
                  <c:v>7.3380000000000001</c:v>
                </c:pt>
                <c:pt idx="7340">
                  <c:v>7.3390000000000004</c:v>
                </c:pt>
                <c:pt idx="7341">
                  <c:v>7.34</c:v>
                </c:pt>
                <c:pt idx="7342">
                  <c:v>7.3410000000000002</c:v>
                </c:pt>
                <c:pt idx="7343">
                  <c:v>7.3419999999999996</c:v>
                </c:pt>
                <c:pt idx="7344">
                  <c:v>7.343</c:v>
                </c:pt>
                <c:pt idx="7345">
                  <c:v>7.3440000000000003</c:v>
                </c:pt>
                <c:pt idx="7346">
                  <c:v>7.3449999999999998</c:v>
                </c:pt>
                <c:pt idx="7347">
                  <c:v>7.3460000000000001</c:v>
                </c:pt>
                <c:pt idx="7348">
                  <c:v>7.3470000000000004</c:v>
                </c:pt>
                <c:pt idx="7349">
                  <c:v>7.3479999999999999</c:v>
                </c:pt>
                <c:pt idx="7350">
                  <c:v>7.3490000000000002</c:v>
                </c:pt>
                <c:pt idx="7351">
                  <c:v>7.35</c:v>
                </c:pt>
                <c:pt idx="7352">
                  <c:v>7.351</c:v>
                </c:pt>
                <c:pt idx="7353">
                  <c:v>7.3520000000000003</c:v>
                </c:pt>
                <c:pt idx="7354">
                  <c:v>7.3529999999999998</c:v>
                </c:pt>
                <c:pt idx="7355">
                  <c:v>7.3540000000000001</c:v>
                </c:pt>
                <c:pt idx="7356">
                  <c:v>7.3550000000000004</c:v>
                </c:pt>
                <c:pt idx="7357">
                  <c:v>7.3559999999999999</c:v>
                </c:pt>
                <c:pt idx="7358">
                  <c:v>7.3570000000000002</c:v>
                </c:pt>
                <c:pt idx="7359">
                  <c:v>7.3579999999999997</c:v>
                </c:pt>
                <c:pt idx="7360">
                  <c:v>7.359</c:v>
                </c:pt>
                <c:pt idx="7361">
                  <c:v>7.36</c:v>
                </c:pt>
                <c:pt idx="7362">
                  <c:v>7.3609999999999998</c:v>
                </c:pt>
                <c:pt idx="7363">
                  <c:v>7.3620000000000001</c:v>
                </c:pt>
                <c:pt idx="7364">
                  <c:v>7.3630000000000004</c:v>
                </c:pt>
                <c:pt idx="7365">
                  <c:v>7.3639999999999999</c:v>
                </c:pt>
                <c:pt idx="7366">
                  <c:v>7.3650000000000002</c:v>
                </c:pt>
                <c:pt idx="7367">
                  <c:v>7.3659999999999997</c:v>
                </c:pt>
                <c:pt idx="7368">
                  <c:v>7.367</c:v>
                </c:pt>
                <c:pt idx="7369">
                  <c:v>7.3680000000000003</c:v>
                </c:pt>
                <c:pt idx="7370">
                  <c:v>7.3689999999999998</c:v>
                </c:pt>
                <c:pt idx="7371">
                  <c:v>7.37</c:v>
                </c:pt>
                <c:pt idx="7372">
                  <c:v>7.3710000000000004</c:v>
                </c:pt>
                <c:pt idx="7373">
                  <c:v>7.3719999999999999</c:v>
                </c:pt>
                <c:pt idx="7374">
                  <c:v>7.3730000000000002</c:v>
                </c:pt>
                <c:pt idx="7375">
                  <c:v>7.3739999999999997</c:v>
                </c:pt>
                <c:pt idx="7376">
                  <c:v>7.375</c:v>
                </c:pt>
                <c:pt idx="7377">
                  <c:v>7.3760000000000003</c:v>
                </c:pt>
                <c:pt idx="7378">
                  <c:v>7.3769999999999998</c:v>
                </c:pt>
                <c:pt idx="7379">
                  <c:v>7.3780000000000001</c:v>
                </c:pt>
                <c:pt idx="7380">
                  <c:v>7.3789999999999996</c:v>
                </c:pt>
                <c:pt idx="7381">
                  <c:v>7.38</c:v>
                </c:pt>
                <c:pt idx="7382">
                  <c:v>7.3810000000000002</c:v>
                </c:pt>
                <c:pt idx="7383">
                  <c:v>7.3819999999999997</c:v>
                </c:pt>
                <c:pt idx="7384">
                  <c:v>7.383</c:v>
                </c:pt>
                <c:pt idx="7385">
                  <c:v>7.3840000000000003</c:v>
                </c:pt>
                <c:pt idx="7386">
                  <c:v>7.3849999999999998</c:v>
                </c:pt>
                <c:pt idx="7387">
                  <c:v>7.3860000000000001</c:v>
                </c:pt>
                <c:pt idx="7388">
                  <c:v>7.3869999999999996</c:v>
                </c:pt>
                <c:pt idx="7389">
                  <c:v>7.3879999999999999</c:v>
                </c:pt>
                <c:pt idx="7390">
                  <c:v>7.3890000000000002</c:v>
                </c:pt>
                <c:pt idx="7391">
                  <c:v>7.39</c:v>
                </c:pt>
                <c:pt idx="7392">
                  <c:v>7.391</c:v>
                </c:pt>
                <c:pt idx="7393">
                  <c:v>7.3920000000000003</c:v>
                </c:pt>
                <c:pt idx="7394">
                  <c:v>7.3929999999999998</c:v>
                </c:pt>
                <c:pt idx="7395">
                  <c:v>7.3940000000000001</c:v>
                </c:pt>
                <c:pt idx="7396">
                  <c:v>7.3949999999999996</c:v>
                </c:pt>
                <c:pt idx="7397">
                  <c:v>7.3959999999999999</c:v>
                </c:pt>
                <c:pt idx="7398">
                  <c:v>7.3970000000000002</c:v>
                </c:pt>
                <c:pt idx="7399">
                  <c:v>7.3979999999999997</c:v>
                </c:pt>
                <c:pt idx="7400">
                  <c:v>7.399</c:v>
                </c:pt>
                <c:pt idx="7401">
                  <c:v>7.4</c:v>
                </c:pt>
                <c:pt idx="7402">
                  <c:v>7.4009999999999998</c:v>
                </c:pt>
                <c:pt idx="7403">
                  <c:v>7.4020000000000001</c:v>
                </c:pt>
                <c:pt idx="7404">
                  <c:v>7.4029999999999996</c:v>
                </c:pt>
                <c:pt idx="7405">
                  <c:v>7.4039999999999999</c:v>
                </c:pt>
                <c:pt idx="7406">
                  <c:v>7.4050000000000002</c:v>
                </c:pt>
                <c:pt idx="7407">
                  <c:v>7.4059999999999997</c:v>
                </c:pt>
                <c:pt idx="7408">
                  <c:v>7.407</c:v>
                </c:pt>
                <c:pt idx="7409">
                  <c:v>7.4080000000000004</c:v>
                </c:pt>
                <c:pt idx="7410">
                  <c:v>7.4089999999999998</c:v>
                </c:pt>
                <c:pt idx="7411">
                  <c:v>7.41</c:v>
                </c:pt>
                <c:pt idx="7412">
                  <c:v>7.4109999999999996</c:v>
                </c:pt>
                <c:pt idx="7413">
                  <c:v>7.4119999999999999</c:v>
                </c:pt>
                <c:pt idx="7414">
                  <c:v>7.4130000000000003</c:v>
                </c:pt>
                <c:pt idx="7415">
                  <c:v>7.4139999999999997</c:v>
                </c:pt>
                <c:pt idx="7416">
                  <c:v>7.415</c:v>
                </c:pt>
                <c:pt idx="7417">
                  <c:v>7.4160000000000004</c:v>
                </c:pt>
                <c:pt idx="7418">
                  <c:v>7.4169999999999998</c:v>
                </c:pt>
                <c:pt idx="7419">
                  <c:v>7.4180000000000001</c:v>
                </c:pt>
                <c:pt idx="7420">
                  <c:v>7.4189999999999996</c:v>
                </c:pt>
                <c:pt idx="7421">
                  <c:v>7.42</c:v>
                </c:pt>
                <c:pt idx="7422">
                  <c:v>7.4210000000000003</c:v>
                </c:pt>
                <c:pt idx="7423">
                  <c:v>7.4219999999999997</c:v>
                </c:pt>
                <c:pt idx="7424">
                  <c:v>7.423</c:v>
                </c:pt>
                <c:pt idx="7425">
                  <c:v>7.4240000000000004</c:v>
                </c:pt>
                <c:pt idx="7426">
                  <c:v>7.4249999999999998</c:v>
                </c:pt>
                <c:pt idx="7427">
                  <c:v>7.4260000000000002</c:v>
                </c:pt>
                <c:pt idx="7428">
                  <c:v>7.4269999999999996</c:v>
                </c:pt>
                <c:pt idx="7429">
                  <c:v>7.4279999999999999</c:v>
                </c:pt>
                <c:pt idx="7430">
                  <c:v>7.4290000000000003</c:v>
                </c:pt>
                <c:pt idx="7431">
                  <c:v>7.43</c:v>
                </c:pt>
                <c:pt idx="7432">
                  <c:v>7.431</c:v>
                </c:pt>
                <c:pt idx="7433">
                  <c:v>7.4320000000000004</c:v>
                </c:pt>
                <c:pt idx="7434">
                  <c:v>7.4329999999999998</c:v>
                </c:pt>
                <c:pt idx="7435">
                  <c:v>7.4340000000000002</c:v>
                </c:pt>
                <c:pt idx="7436">
                  <c:v>7.4349999999999996</c:v>
                </c:pt>
                <c:pt idx="7437">
                  <c:v>7.4359999999999999</c:v>
                </c:pt>
                <c:pt idx="7438">
                  <c:v>7.4370000000000003</c:v>
                </c:pt>
                <c:pt idx="7439">
                  <c:v>7.4379999999999997</c:v>
                </c:pt>
                <c:pt idx="7440">
                  <c:v>7.4390000000000001</c:v>
                </c:pt>
                <c:pt idx="7441">
                  <c:v>7.44</c:v>
                </c:pt>
                <c:pt idx="7442">
                  <c:v>7.4409999999999998</c:v>
                </c:pt>
                <c:pt idx="7443">
                  <c:v>7.4420000000000002</c:v>
                </c:pt>
                <c:pt idx="7444">
                  <c:v>7.4429999999999996</c:v>
                </c:pt>
                <c:pt idx="7445">
                  <c:v>7.444</c:v>
                </c:pt>
                <c:pt idx="7446">
                  <c:v>7.4450000000000003</c:v>
                </c:pt>
                <c:pt idx="7447">
                  <c:v>7.4459999999999997</c:v>
                </c:pt>
                <c:pt idx="7448">
                  <c:v>7.4470000000000001</c:v>
                </c:pt>
                <c:pt idx="7449">
                  <c:v>7.4480000000000004</c:v>
                </c:pt>
                <c:pt idx="7450">
                  <c:v>7.4489999999999998</c:v>
                </c:pt>
                <c:pt idx="7451">
                  <c:v>7.45</c:v>
                </c:pt>
                <c:pt idx="7452">
                  <c:v>7.4509999999999996</c:v>
                </c:pt>
                <c:pt idx="7453">
                  <c:v>7.452</c:v>
                </c:pt>
                <c:pt idx="7454">
                  <c:v>7.4530000000000003</c:v>
                </c:pt>
                <c:pt idx="7455">
                  <c:v>7.4539999999999997</c:v>
                </c:pt>
                <c:pt idx="7456">
                  <c:v>7.4550000000000001</c:v>
                </c:pt>
                <c:pt idx="7457">
                  <c:v>7.4560000000000004</c:v>
                </c:pt>
                <c:pt idx="7458">
                  <c:v>7.4569999999999999</c:v>
                </c:pt>
                <c:pt idx="7459">
                  <c:v>7.4580000000000002</c:v>
                </c:pt>
                <c:pt idx="7460">
                  <c:v>7.4589999999999996</c:v>
                </c:pt>
                <c:pt idx="7461">
                  <c:v>7.46</c:v>
                </c:pt>
                <c:pt idx="7462">
                  <c:v>7.4610000000000003</c:v>
                </c:pt>
                <c:pt idx="7463">
                  <c:v>7.4619999999999997</c:v>
                </c:pt>
                <c:pt idx="7464">
                  <c:v>7.4630000000000001</c:v>
                </c:pt>
                <c:pt idx="7465">
                  <c:v>7.4640000000000004</c:v>
                </c:pt>
                <c:pt idx="7466">
                  <c:v>7.4649999999999999</c:v>
                </c:pt>
                <c:pt idx="7467">
                  <c:v>7.4660000000000002</c:v>
                </c:pt>
                <c:pt idx="7468">
                  <c:v>7.4669999999999996</c:v>
                </c:pt>
                <c:pt idx="7469">
                  <c:v>7.468</c:v>
                </c:pt>
                <c:pt idx="7470">
                  <c:v>7.4690000000000003</c:v>
                </c:pt>
                <c:pt idx="7471">
                  <c:v>7.47</c:v>
                </c:pt>
                <c:pt idx="7472">
                  <c:v>7.4710000000000001</c:v>
                </c:pt>
                <c:pt idx="7473">
                  <c:v>7.4720000000000004</c:v>
                </c:pt>
                <c:pt idx="7474">
                  <c:v>7.4729999999999999</c:v>
                </c:pt>
                <c:pt idx="7475">
                  <c:v>7.4740000000000002</c:v>
                </c:pt>
                <c:pt idx="7476">
                  <c:v>7.4749999999999996</c:v>
                </c:pt>
                <c:pt idx="7477">
                  <c:v>7.476</c:v>
                </c:pt>
                <c:pt idx="7478">
                  <c:v>7.4770000000000003</c:v>
                </c:pt>
                <c:pt idx="7479">
                  <c:v>7.4779999999999998</c:v>
                </c:pt>
                <c:pt idx="7480">
                  <c:v>7.4790000000000001</c:v>
                </c:pt>
                <c:pt idx="7481">
                  <c:v>7.48</c:v>
                </c:pt>
                <c:pt idx="7482">
                  <c:v>7.4809999999999999</c:v>
                </c:pt>
                <c:pt idx="7483">
                  <c:v>7.4820000000000002</c:v>
                </c:pt>
                <c:pt idx="7484">
                  <c:v>7.4829999999999997</c:v>
                </c:pt>
                <c:pt idx="7485">
                  <c:v>7.484</c:v>
                </c:pt>
                <c:pt idx="7486">
                  <c:v>7.4850000000000003</c:v>
                </c:pt>
                <c:pt idx="7487">
                  <c:v>7.4859999999999998</c:v>
                </c:pt>
                <c:pt idx="7488">
                  <c:v>7.4870000000000001</c:v>
                </c:pt>
                <c:pt idx="7489">
                  <c:v>7.4880000000000004</c:v>
                </c:pt>
                <c:pt idx="7490">
                  <c:v>7.4889999999999999</c:v>
                </c:pt>
                <c:pt idx="7491">
                  <c:v>7.49</c:v>
                </c:pt>
                <c:pt idx="7492">
                  <c:v>7.4909999999999997</c:v>
                </c:pt>
                <c:pt idx="7493">
                  <c:v>7.492</c:v>
                </c:pt>
                <c:pt idx="7494">
                  <c:v>7.4930000000000003</c:v>
                </c:pt>
                <c:pt idx="7495">
                  <c:v>7.4939999999999998</c:v>
                </c:pt>
                <c:pt idx="7496">
                  <c:v>7.4950000000000001</c:v>
                </c:pt>
                <c:pt idx="7497">
                  <c:v>7.4960000000000004</c:v>
                </c:pt>
                <c:pt idx="7498">
                  <c:v>7.4969999999999999</c:v>
                </c:pt>
                <c:pt idx="7499">
                  <c:v>7.4980000000000002</c:v>
                </c:pt>
                <c:pt idx="7500">
                  <c:v>7.4989999999999997</c:v>
                </c:pt>
                <c:pt idx="7501">
                  <c:v>7.5</c:v>
                </c:pt>
                <c:pt idx="7502">
                  <c:v>7.5010000000000003</c:v>
                </c:pt>
                <c:pt idx="7503">
                  <c:v>7.5019999999999998</c:v>
                </c:pt>
                <c:pt idx="7504">
                  <c:v>7.5030000000000001</c:v>
                </c:pt>
                <c:pt idx="7505">
                  <c:v>7.5039999999999996</c:v>
                </c:pt>
                <c:pt idx="7506">
                  <c:v>7.5049999999999999</c:v>
                </c:pt>
                <c:pt idx="7507">
                  <c:v>7.5060000000000002</c:v>
                </c:pt>
                <c:pt idx="7508">
                  <c:v>7.5069999999999997</c:v>
                </c:pt>
                <c:pt idx="7509">
                  <c:v>7.508</c:v>
                </c:pt>
                <c:pt idx="7510">
                  <c:v>7.5090000000000003</c:v>
                </c:pt>
                <c:pt idx="7511">
                  <c:v>7.51</c:v>
                </c:pt>
                <c:pt idx="7512">
                  <c:v>7.5110000000000001</c:v>
                </c:pt>
                <c:pt idx="7513">
                  <c:v>7.5119999999999996</c:v>
                </c:pt>
                <c:pt idx="7514">
                  <c:v>7.5129999999999999</c:v>
                </c:pt>
                <c:pt idx="7515">
                  <c:v>7.5140000000000002</c:v>
                </c:pt>
                <c:pt idx="7516">
                  <c:v>7.5149999999999997</c:v>
                </c:pt>
                <c:pt idx="7517">
                  <c:v>7.516</c:v>
                </c:pt>
                <c:pt idx="7518">
                  <c:v>7.5170000000000003</c:v>
                </c:pt>
                <c:pt idx="7519">
                  <c:v>7.5179999999999998</c:v>
                </c:pt>
                <c:pt idx="7520">
                  <c:v>7.5190000000000001</c:v>
                </c:pt>
                <c:pt idx="7521">
                  <c:v>7.52</c:v>
                </c:pt>
                <c:pt idx="7522">
                  <c:v>7.5209999999999999</c:v>
                </c:pt>
                <c:pt idx="7523">
                  <c:v>7.5220000000000002</c:v>
                </c:pt>
                <c:pt idx="7524">
                  <c:v>7.5229999999999997</c:v>
                </c:pt>
                <c:pt idx="7525">
                  <c:v>7.524</c:v>
                </c:pt>
                <c:pt idx="7526">
                  <c:v>7.5250000000000004</c:v>
                </c:pt>
                <c:pt idx="7527">
                  <c:v>7.5259999999999998</c:v>
                </c:pt>
                <c:pt idx="7528">
                  <c:v>7.5270000000000001</c:v>
                </c:pt>
                <c:pt idx="7529">
                  <c:v>7.5279999999999996</c:v>
                </c:pt>
                <c:pt idx="7530">
                  <c:v>7.5289999999999999</c:v>
                </c:pt>
                <c:pt idx="7531">
                  <c:v>7.53</c:v>
                </c:pt>
                <c:pt idx="7532">
                  <c:v>7.5309999999999997</c:v>
                </c:pt>
                <c:pt idx="7533">
                  <c:v>7.532</c:v>
                </c:pt>
                <c:pt idx="7534">
                  <c:v>7.5330000000000004</c:v>
                </c:pt>
                <c:pt idx="7535">
                  <c:v>7.5339999999999998</c:v>
                </c:pt>
                <c:pt idx="7536">
                  <c:v>7.5350000000000001</c:v>
                </c:pt>
                <c:pt idx="7537">
                  <c:v>7.5359999999999996</c:v>
                </c:pt>
                <c:pt idx="7538">
                  <c:v>7.5369999999999999</c:v>
                </c:pt>
                <c:pt idx="7539">
                  <c:v>7.5380000000000003</c:v>
                </c:pt>
                <c:pt idx="7540">
                  <c:v>7.5389999999999997</c:v>
                </c:pt>
                <c:pt idx="7541">
                  <c:v>7.54</c:v>
                </c:pt>
                <c:pt idx="7542">
                  <c:v>7.5410000000000004</c:v>
                </c:pt>
                <c:pt idx="7543">
                  <c:v>7.5419999999999998</c:v>
                </c:pt>
                <c:pt idx="7544">
                  <c:v>7.5430000000000001</c:v>
                </c:pt>
                <c:pt idx="7545">
                  <c:v>7.5439999999999996</c:v>
                </c:pt>
                <c:pt idx="7546">
                  <c:v>7.5449999999999999</c:v>
                </c:pt>
                <c:pt idx="7547">
                  <c:v>7.5460000000000003</c:v>
                </c:pt>
                <c:pt idx="7548">
                  <c:v>7.5469999999999997</c:v>
                </c:pt>
                <c:pt idx="7549">
                  <c:v>7.548</c:v>
                </c:pt>
                <c:pt idx="7550">
                  <c:v>7.5490000000000004</c:v>
                </c:pt>
                <c:pt idx="7551">
                  <c:v>7.55</c:v>
                </c:pt>
                <c:pt idx="7552">
                  <c:v>7.5510000000000002</c:v>
                </c:pt>
                <c:pt idx="7553">
                  <c:v>7.5519999999999996</c:v>
                </c:pt>
                <c:pt idx="7554">
                  <c:v>7.5529999999999999</c:v>
                </c:pt>
                <c:pt idx="7555">
                  <c:v>7.5540000000000003</c:v>
                </c:pt>
                <c:pt idx="7556">
                  <c:v>7.5549999999999997</c:v>
                </c:pt>
                <c:pt idx="7557">
                  <c:v>7.556</c:v>
                </c:pt>
                <c:pt idx="7558">
                  <c:v>7.5570000000000004</c:v>
                </c:pt>
                <c:pt idx="7559">
                  <c:v>7.5579999999999998</c:v>
                </c:pt>
                <c:pt idx="7560">
                  <c:v>7.5590000000000002</c:v>
                </c:pt>
                <c:pt idx="7561">
                  <c:v>7.56</c:v>
                </c:pt>
                <c:pt idx="7562">
                  <c:v>7.5609999999999999</c:v>
                </c:pt>
                <c:pt idx="7563">
                  <c:v>7.5620000000000003</c:v>
                </c:pt>
                <c:pt idx="7564">
                  <c:v>7.5629999999999997</c:v>
                </c:pt>
                <c:pt idx="7565">
                  <c:v>7.5640000000000001</c:v>
                </c:pt>
                <c:pt idx="7566">
                  <c:v>7.5650000000000004</c:v>
                </c:pt>
                <c:pt idx="7567">
                  <c:v>7.5659999999999998</c:v>
                </c:pt>
                <c:pt idx="7568">
                  <c:v>7.5670000000000002</c:v>
                </c:pt>
                <c:pt idx="7569">
                  <c:v>7.5679999999999996</c:v>
                </c:pt>
                <c:pt idx="7570">
                  <c:v>7.569</c:v>
                </c:pt>
                <c:pt idx="7571">
                  <c:v>7.57</c:v>
                </c:pt>
                <c:pt idx="7572">
                  <c:v>7.5709999999999997</c:v>
                </c:pt>
                <c:pt idx="7573">
                  <c:v>7.5720000000000001</c:v>
                </c:pt>
                <c:pt idx="7574">
                  <c:v>7.5730000000000004</c:v>
                </c:pt>
                <c:pt idx="7575">
                  <c:v>7.5739999999999998</c:v>
                </c:pt>
                <c:pt idx="7576">
                  <c:v>7.5750000000000002</c:v>
                </c:pt>
                <c:pt idx="7577">
                  <c:v>7.5759999999999996</c:v>
                </c:pt>
                <c:pt idx="7578">
                  <c:v>7.577</c:v>
                </c:pt>
                <c:pt idx="7579">
                  <c:v>7.5780000000000003</c:v>
                </c:pt>
                <c:pt idx="7580">
                  <c:v>7.5789999999999997</c:v>
                </c:pt>
                <c:pt idx="7581">
                  <c:v>7.58</c:v>
                </c:pt>
                <c:pt idx="7582">
                  <c:v>7.5810000000000004</c:v>
                </c:pt>
                <c:pt idx="7583">
                  <c:v>7.5819999999999999</c:v>
                </c:pt>
                <c:pt idx="7584">
                  <c:v>7.5830000000000002</c:v>
                </c:pt>
                <c:pt idx="7585">
                  <c:v>7.5839999999999996</c:v>
                </c:pt>
                <c:pt idx="7586">
                  <c:v>7.585</c:v>
                </c:pt>
                <c:pt idx="7587">
                  <c:v>7.5860000000000003</c:v>
                </c:pt>
                <c:pt idx="7588">
                  <c:v>7.5869999999999997</c:v>
                </c:pt>
                <c:pt idx="7589">
                  <c:v>7.5880000000000001</c:v>
                </c:pt>
                <c:pt idx="7590">
                  <c:v>7.5890000000000004</c:v>
                </c:pt>
                <c:pt idx="7591">
                  <c:v>7.59</c:v>
                </c:pt>
                <c:pt idx="7592">
                  <c:v>7.5910000000000002</c:v>
                </c:pt>
                <c:pt idx="7593">
                  <c:v>7.5919999999999996</c:v>
                </c:pt>
                <c:pt idx="7594">
                  <c:v>7.593</c:v>
                </c:pt>
                <c:pt idx="7595">
                  <c:v>7.5940000000000003</c:v>
                </c:pt>
                <c:pt idx="7596">
                  <c:v>7.5949999999999998</c:v>
                </c:pt>
                <c:pt idx="7597">
                  <c:v>7.5960000000000001</c:v>
                </c:pt>
                <c:pt idx="7598">
                  <c:v>7.5970000000000004</c:v>
                </c:pt>
                <c:pt idx="7599">
                  <c:v>7.5979999999999999</c:v>
                </c:pt>
                <c:pt idx="7600">
                  <c:v>7.5990000000000002</c:v>
                </c:pt>
                <c:pt idx="7601">
                  <c:v>7.6</c:v>
                </c:pt>
                <c:pt idx="7602">
                  <c:v>7.601</c:v>
                </c:pt>
                <c:pt idx="7603">
                  <c:v>7.6020000000000003</c:v>
                </c:pt>
                <c:pt idx="7604">
                  <c:v>7.6029999999999998</c:v>
                </c:pt>
                <c:pt idx="7605">
                  <c:v>7.6040000000000001</c:v>
                </c:pt>
                <c:pt idx="7606">
                  <c:v>7.6050000000000004</c:v>
                </c:pt>
                <c:pt idx="7607">
                  <c:v>7.6059999999999999</c:v>
                </c:pt>
                <c:pt idx="7608">
                  <c:v>7.6070000000000002</c:v>
                </c:pt>
                <c:pt idx="7609">
                  <c:v>7.6079999999999997</c:v>
                </c:pt>
                <c:pt idx="7610">
                  <c:v>7.609</c:v>
                </c:pt>
                <c:pt idx="7611">
                  <c:v>7.61</c:v>
                </c:pt>
                <c:pt idx="7612">
                  <c:v>7.6109999999999998</c:v>
                </c:pt>
                <c:pt idx="7613">
                  <c:v>7.6120000000000001</c:v>
                </c:pt>
                <c:pt idx="7614">
                  <c:v>7.6130000000000004</c:v>
                </c:pt>
                <c:pt idx="7615">
                  <c:v>7.6139999999999999</c:v>
                </c:pt>
                <c:pt idx="7616">
                  <c:v>7.6150000000000002</c:v>
                </c:pt>
                <c:pt idx="7617">
                  <c:v>7.6159999999999997</c:v>
                </c:pt>
                <c:pt idx="7618">
                  <c:v>7.617</c:v>
                </c:pt>
                <c:pt idx="7619">
                  <c:v>7.6180000000000003</c:v>
                </c:pt>
                <c:pt idx="7620">
                  <c:v>7.6189999999999998</c:v>
                </c:pt>
                <c:pt idx="7621">
                  <c:v>7.62</c:v>
                </c:pt>
                <c:pt idx="7622">
                  <c:v>7.6210000000000004</c:v>
                </c:pt>
                <c:pt idx="7623">
                  <c:v>7.6219999999999999</c:v>
                </c:pt>
                <c:pt idx="7624">
                  <c:v>7.6230000000000002</c:v>
                </c:pt>
                <c:pt idx="7625">
                  <c:v>7.6239999999999997</c:v>
                </c:pt>
                <c:pt idx="7626">
                  <c:v>7.625</c:v>
                </c:pt>
                <c:pt idx="7627">
                  <c:v>7.6260000000000003</c:v>
                </c:pt>
                <c:pt idx="7628">
                  <c:v>7.6269999999999998</c:v>
                </c:pt>
                <c:pt idx="7629">
                  <c:v>7.6280000000000001</c:v>
                </c:pt>
                <c:pt idx="7630">
                  <c:v>7.6289999999999996</c:v>
                </c:pt>
                <c:pt idx="7631">
                  <c:v>7.63</c:v>
                </c:pt>
                <c:pt idx="7632">
                  <c:v>7.6310000000000002</c:v>
                </c:pt>
                <c:pt idx="7633">
                  <c:v>7.6319999999999997</c:v>
                </c:pt>
                <c:pt idx="7634">
                  <c:v>7.633</c:v>
                </c:pt>
                <c:pt idx="7635">
                  <c:v>7.6340000000000003</c:v>
                </c:pt>
                <c:pt idx="7636">
                  <c:v>7.6349999999999998</c:v>
                </c:pt>
                <c:pt idx="7637">
                  <c:v>7.6360000000000001</c:v>
                </c:pt>
                <c:pt idx="7638">
                  <c:v>7.6369999999999996</c:v>
                </c:pt>
                <c:pt idx="7639">
                  <c:v>7.6379999999999999</c:v>
                </c:pt>
                <c:pt idx="7640">
                  <c:v>7.6390000000000002</c:v>
                </c:pt>
                <c:pt idx="7641">
                  <c:v>7.64</c:v>
                </c:pt>
                <c:pt idx="7642">
                  <c:v>7.641</c:v>
                </c:pt>
                <c:pt idx="7643">
                  <c:v>7.6420000000000003</c:v>
                </c:pt>
                <c:pt idx="7644">
                  <c:v>7.6429999999999998</c:v>
                </c:pt>
                <c:pt idx="7645">
                  <c:v>7.6440000000000001</c:v>
                </c:pt>
                <c:pt idx="7646">
                  <c:v>7.6449999999999996</c:v>
                </c:pt>
                <c:pt idx="7647">
                  <c:v>7.6459999999999999</c:v>
                </c:pt>
                <c:pt idx="7648">
                  <c:v>7.6470000000000002</c:v>
                </c:pt>
                <c:pt idx="7649">
                  <c:v>7.6479999999999997</c:v>
                </c:pt>
                <c:pt idx="7650">
                  <c:v>7.649</c:v>
                </c:pt>
                <c:pt idx="7651">
                  <c:v>7.65</c:v>
                </c:pt>
                <c:pt idx="7652">
                  <c:v>7.6509999999999998</c:v>
                </c:pt>
                <c:pt idx="7653">
                  <c:v>7.6520000000000001</c:v>
                </c:pt>
                <c:pt idx="7654">
                  <c:v>7.6529999999999996</c:v>
                </c:pt>
                <c:pt idx="7655">
                  <c:v>7.6539999999999999</c:v>
                </c:pt>
                <c:pt idx="7656">
                  <c:v>7.6550000000000002</c:v>
                </c:pt>
                <c:pt idx="7657">
                  <c:v>7.6559999999999997</c:v>
                </c:pt>
                <c:pt idx="7658">
                  <c:v>7.657</c:v>
                </c:pt>
                <c:pt idx="7659">
                  <c:v>7.6580000000000004</c:v>
                </c:pt>
                <c:pt idx="7660">
                  <c:v>7.6589999999999998</c:v>
                </c:pt>
                <c:pt idx="7661">
                  <c:v>7.66</c:v>
                </c:pt>
                <c:pt idx="7662">
                  <c:v>7.6609999999999996</c:v>
                </c:pt>
                <c:pt idx="7663">
                  <c:v>7.6619999999999999</c:v>
                </c:pt>
                <c:pt idx="7664">
                  <c:v>7.6630000000000003</c:v>
                </c:pt>
                <c:pt idx="7665">
                  <c:v>7.6639999999999997</c:v>
                </c:pt>
                <c:pt idx="7666">
                  <c:v>7.665</c:v>
                </c:pt>
                <c:pt idx="7667">
                  <c:v>7.6660000000000004</c:v>
                </c:pt>
                <c:pt idx="7668">
                  <c:v>7.6669999999999998</c:v>
                </c:pt>
                <c:pt idx="7669">
                  <c:v>7.6680000000000001</c:v>
                </c:pt>
                <c:pt idx="7670">
                  <c:v>7.6689999999999996</c:v>
                </c:pt>
                <c:pt idx="7671">
                  <c:v>7.67</c:v>
                </c:pt>
                <c:pt idx="7672">
                  <c:v>7.6710000000000003</c:v>
                </c:pt>
                <c:pt idx="7673">
                  <c:v>7.6719999999999997</c:v>
                </c:pt>
                <c:pt idx="7674">
                  <c:v>7.673</c:v>
                </c:pt>
                <c:pt idx="7675">
                  <c:v>7.6740000000000004</c:v>
                </c:pt>
                <c:pt idx="7676">
                  <c:v>7.6749999999999998</c:v>
                </c:pt>
                <c:pt idx="7677">
                  <c:v>7.6760000000000002</c:v>
                </c:pt>
                <c:pt idx="7678">
                  <c:v>7.6769999999999996</c:v>
                </c:pt>
                <c:pt idx="7679">
                  <c:v>7.6779999999999999</c:v>
                </c:pt>
                <c:pt idx="7680">
                  <c:v>7.6790000000000003</c:v>
                </c:pt>
                <c:pt idx="7681">
                  <c:v>7.68</c:v>
                </c:pt>
                <c:pt idx="7682">
                  <c:v>7.681</c:v>
                </c:pt>
                <c:pt idx="7683">
                  <c:v>7.6820000000000004</c:v>
                </c:pt>
                <c:pt idx="7684">
                  <c:v>7.6829999999999998</c:v>
                </c:pt>
                <c:pt idx="7685">
                  <c:v>7.6840000000000002</c:v>
                </c:pt>
                <c:pt idx="7686">
                  <c:v>7.6849999999999996</c:v>
                </c:pt>
                <c:pt idx="7687">
                  <c:v>7.6859999999999999</c:v>
                </c:pt>
                <c:pt idx="7688">
                  <c:v>7.6870000000000003</c:v>
                </c:pt>
                <c:pt idx="7689">
                  <c:v>7.6879999999999997</c:v>
                </c:pt>
                <c:pt idx="7690">
                  <c:v>7.6890000000000001</c:v>
                </c:pt>
                <c:pt idx="7691">
                  <c:v>7.69</c:v>
                </c:pt>
                <c:pt idx="7692">
                  <c:v>7.6909999999999998</c:v>
                </c:pt>
                <c:pt idx="7693">
                  <c:v>7.6920000000000002</c:v>
                </c:pt>
                <c:pt idx="7694">
                  <c:v>7.6929999999999996</c:v>
                </c:pt>
                <c:pt idx="7695">
                  <c:v>7.694</c:v>
                </c:pt>
                <c:pt idx="7696">
                  <c:v>7.6950000000000003</c:v>
                </c:pt>
                <c:pt idx="7697">
                  <c:v>7.6959999999999997</c:v>
                </c:pt>
                <c:pt idx="7698">
                  <c:v>7.6970000000000001</c:v>
                </c:pt>
                <c:pt idx="7699">
                  <c:v>7.6980000000000004</c:v>
                </c:pt>
                <c:pt idx="7700">
                  <c:v>7.6989999999999998</c:v>
                </c:pt>
                <c:pt idx="7701">
                  <c:v>7.7</c:v>
                </c:pt>
                <c:pt idx="7702">
                  <c:v>7.7009999999999996</c:v>
                </c:pt>
                <c:pt idx="7703">
                  <c:v>7.702</c:v>
                </c:pt>
                <c:pt idx="7704">
                  <c:v>7.7030000000000003</c:v>
                </c:pt>
                <c:pt idx="7705">
                  <c:v>7.7039999999999997</c:v>
                </c:pt>
                <c:pt idx="7706">
                  <c:v>7.7050000000000001</c:v>
                </c:pt>
                <c:pt idx="7707">
                  <c:v>7.7060000000000004</c:v>
                </c:pt>
                <c:pt idx="7708">
                  <c:v>7.7069999999999999</c:v>
                </c:pt>
                <c:pt idx="7709">
                  <c:v>7.7080000000000002</c:v>
                </c:pt>
                <c:pt idx="7710">
                  <c:v>7.7089999999999996</c:v>
                </c:pt>
                <c:pt idx="7711">
                  <c:v>7.71</c:v>
                </c:pt>
                <c:pt idx="7712">
                  <c:v>7.7110000000000003</c:v>
                </c:pt>
                <c:pt idx="7713">
                  <c:v>7.7119999999999997</c:v>
                </c:pt>
                <c:pt idx="7714">
                  <c:v>7.7130000000000001</c:v>
                </c:pt>
                <c:pt idx="7715">
                  <c:v>7.7140000000000004</c:v>
                </c:pt>
                <c:pt idx="7716">
                  <c:v>7.7149999999999999</c:v>
                </c:pt>
                <c:pt idx="7717">
                  <c:v>7.7160000000000002</c:v>
                </c:pt>
                <c:pt idx="7718">
                  <c:v>7.7169999999999996</c:v>
                </c:pt>
                <c:pt idx="7719">
                  <c:v>7.718</c:v>
                </c:pt>
                <c:pt idx="7720">
                  <c:v>7.7190000000000003</c:v>
                </c:pt>
                <c:pt idx="7721">
                  <c:v>7.72</c:v>
                </c:pt>
                <c:pt idx="7722">
                  <c:v>7.7210000000000001</c:v>
                </c:pt>
                <c:pt idx="7723">
                  <c:v>7.7220000000000004</c:v>
                </c:pt>
                <c:pt idx="7724">
                  <c:v>7.7229999999999999</c:v>
                </c:pt>
                <c:pt idx="7725">
                  <c:v>7.7240000000000002</c:v>
                </c:pt>
                <c:pt idx="7726">
                  <c:v>7.7249999999999996</c:v>
                </c:pt>
                <c:pt idx="7727">
                  <c:v>7.726</c:v>
                </c:pt>
                <c:pt idx="7728">
                  <c:v>7.7270000000000003</c:v>
                </c:pt>
                <c:pt idx="7729">
                  <c:v>7.7279999999999998</c:v>
                </c:pt>
                <c:pt idx="7730">
                  <c:v>7.7290000000000001</c:v>
                </c:pt>
                <c:pt idx="7731">
                  <c:v>7.73</c:v>
                </c:pt>
                <c:pt idx="7732">
                  <c:v>7.7309999999999999</c:v>
                </c:pt>
                <c:pt idx="7733">
                  <c:v>7.7320000000000002</c:v>
                </c:pt>
                <c:pt idx="7734">
                  <c:v>7.7329999999999997</c:v>
                </c:pt>
                <c:pt idx="7735">
                  <c:v>7.734</c:v>
                </c:pt>
                <c:pt idx="7736">
                  <c:v>7.7350000000000003</c:v>
                </c:pt>
                <c:pt idx="7737">
                  <c:v>7.7359999999999998</c:v>
                </c:pt>
                <c:pt idx="7738">
                  <c:v>7.7370000000000001</c:v>
                </c:pt>
                <c:pt idx="7739">
                  <c:v>7.7380000000000004</c:v>
                </c:pt>
                <c:pt idx="7740">
                  <c:v>7.7389999999999999</c:v>
                </c:pt>
                <c:pt idx="7741">
                  <c:v>7.74</c:v>
                </c:pt>
                <c:pt idx="7742">
                  <c:v>7.7409999999999997</c:v>
                </c:pt>
                <c:pt idx="7743">
                  <c:v>7.742</c:v>
                </c:pt>
                <c:pt idx="7744">
                  <c:v>7.7430000000000003</c:v>
                </c:pt>
                <c:pt idx="7745">
                  <c:v>7.7439999999999998</c:v>
                </c:pt>
                <c:pt idx="7746">
                  <c:v>7.7450000000000001</c:v>
                </c:pt>
                <c:pt idx="7747">
                  <c:v>7.7460000000000004</c:v>
                </c:pt>
                <c:pt idx="7748">
                  <c:v>7.7469999999999999</c:v>
                </c:pt>
                <c:pt idx="7749">
                  <c:v>7.7480000000000002</c:v>
                </c:pt>
                <c:pt idx="7750">
                  <c:v>7.7489999999999997</c:v>
                </c:pt>
                <c:pt idx="7751">
                  <c:v>7.75</c:v>
                </c:pt>
                <c:pt idx="7752">
                  <c:v>7.7510000000000003</c:v>
                </c:pt>
                <c:pt idx="7753">
                  <c:v>7.7519999999999998</c:v>
                </c:pt>
                <c:pt idx="7754">
                  <c:v>7.7530000000000001</c:v>
                </c:pt>
                <c:pt idx="7755">
                  <c:v>7.7539999999999996</c:v>
                </c:pt>
                <c:pt idx="7756">
                  <c:v>7.7549999999999999</c:v>
                </c:pt>
                <c:pt idx="7757">
                  <c:v>7.7560000000000002</c:v>
                </c:pt>
                <c:pt idx="7758">
                  <c:v>7.7569999999999997</c:v>
                </c:pt>
                <c:pt idx="7759">
                  <c:v>7.758</c:v>
                </c:pt>
                <c:pt idx="7760">
                  <c:v>7.7590000000000003</c:v>
                </c:pt>
                <c:pt idx="7761">
                  <c:v>7.76</c:v>
                </c:pt>
                <c:pt idx="7762">
                  <c:v>7.7610000000000001</c:v>
                </c:pt>
                <c:pt idx="7763">
                  <c:v>7.7619999999999996</c:v>
                </c:pt>
                <c:pt idx="7764">
                  <c:v>7.7629999999999999</c:v>
                </c:pt>
                <c:pt idx="7765">
                  <c:v>7.7640000000000002</c:v>
                </c:pt>
                <c:pt idx="7766">
                  <c:v>7.7649999999999997</c:v>
                </c:pt>
                <c:pt idx="7767">
                  <c:v>7.766</c:v>
                </c:pt>
                <c:pt idx="7768">
                  <c:v>7.7670000000000003</c:v>
                </c:pt>
                <c:pt idx="7769">
                  <c:v>7.7679999999999998</c:v>
                </c:pt>
                <c:pt idx="7770">
                  <c:v>7.7690000000000001</c:v>
                </c:pt>
                <c:pt idx="7771">
                  <c:v>7.77</c:v>
                </c:pt>
                <c:pt idx="7772">
                  <c:v>7.7709999999999999</c:v>
                </c:pt>
                <c:pt idx="7773">
                  <c:v>7.7720000000000002</c:v>
                </c:pt>
                <c:pt idx="7774">
                  <c:v>7.7729999999999997</c:v>
                </c:pt>
                <c:pt idx="7775">
                  <c:v>7.774</c:v>
                </c:pt>
                <c:pt idx="7776">
                  <c:v>7.7750000000000004</c:v>
                </c:pt>
                <c:pt idx="7777">
                  <c:v>7.7759999999999998</c:v>
                </c:pt>
                <c:pt idx="7778">
                  <c:v>7.7770000000000001</c:v>
                </c:pt>
                <c:pt idx="7779">
                  <c:v>7.7779999999999996</c:v>
                </c:pt>
                <c:pt idx="7780">
                  <c:v>7.7789999999999999</c:v>
                </c:pt>
                <c:pt idx="7781">
                  <c:v>7.78</c:v>
                </c:pt>
                <c:pt idx="7782">
                  <c:v>7.7809999999999997</c:v>
                </c:pt>
                <c:pt idx="7783">
                  <c:v>7.782</c:v>
                </c:pt>
                <c:pt idx="7784">
                  <c:v>7.7830000000000004</c:v>
                </c:pt>
                <c:pt idx="7785">
                  <c:v>7.7839999999999998</c:v>
                </c:pt>
                <c:pt idx="7786">
                  <c:v>7.7850000000000001</c:v>
                </c:pt>
                <c:pt idx="7787">
                  <c:v>7.7859999999999996</c:v>
                </c:pt>
                <c:pt idx="7788">
                  <c:v>7.7869999999999999</c:v>
                </c:pt>
                <c:pt idx="7789">
                  <c:v>7.7880000000000003</c:v>
                </c:pt>
                <c:pt idx="7790">
                  <c:v>7.7889999999999997</c:v>
                </c:pt>
                <c:pt idx="7791">
                  <c:v>7.79</c:v>
                </c:pt>
                <c:pt idx="7792">
                  <c:v>7.7910000000000004</c:v>
                </c:pt>
                <c:pt idx="7793">
                  <c:v>7.7919999999999998</c:v>
                </c:pt>
                <c:pt idx="7794">
                  <c:v>7.7930000000000001</c:v>
                </c:pt>
                <c:pt idx="7795">
                  <c:v>7.7939999999999996</c:v>
                </c:pt>
                <c:pt idx="7796">
                  <c:v>7.7949999999999999</c:v>
                </c:pt>
                <c:pt idx="7797">
                  <c:v>7.7960000000000003</c:v>
                </c:pt>
                <c:pt idx="7798">
                  <c:v>7.7969999999999997</c:v>
                </c:pt>
                <c:pt idx="7799">
                  <c:v>7.798</c:v>
                </c:pt>
                <c:pt idx="7800">
                  <c:v>7.7990000000000004</c:v>
                </c:pt>
                <c:pt idx="7801">
                  <c:v>7.8</c:v>
                </c:pt>
                <c:pt idx="7802">
                  <c:v>7.8010000000000002</c:v>
                </c:pt>
                <c:pt idx="7803">
                  <c:v>7.8019999999999996</c:v>
                </c:pt>
                <c:pt idx="7804">
                  <c:v>7.8029999999999999</c:v>
                </c:pt>
                <c:pt idx="7805">
                  <c:v>7.8040000000000003</c:v>
                </c:pt>
                <c:pt idx="7806">
                  <c:v>7.8049999999999997</c:v>
                </c:pt>
                <c:pt idx="7807">
                  <c:v>7.806</c:v>
                </c:pt>
                <c:pt idx="7808">
                  <c:v>7.8070000000000004</c:v>
                </c:pt>
                <c:pt idx="7809">
                  <c:v>7.8079999999999998</c:v>
                </c:pt>
                <c:pt idx="7810">
                  <c:v>7.8090000000000002</c:v>
                </c:pt>
                <c:pt idx="7811">
                  <c:v>7.81</c:v>
                </c:pt>
                <c:pt idx="7812">
                  <c:v>7.8109999999999999</c:v>
                </c:pt>
                <c:pt idx="7813">
                  <c:v>7.8120000000000003</c:v>
                </c:pt>
                <c:pt idx="7814">
                  <c:v>7.8129999999999997</c:v>
                </c:pt>
                <c:pt idx="7815">
                  <c:v>7.8140000000000001</c:v>
                </c:pt>
                <c:pt idx="7816">
                  <c:v>7.8150000000000004</c:v>
                </c:pt>
                <c:pt idx="7817">
                  <c:v>7.8159999999999998</c:v>
                </c:pt>
                <c:pt idx="7818">
                  <c:v>7.8170000000000002</c:v>
                </c:pt>
                <c:pt idx="7819">
                  <c:v>7.8179999999999996</c:v>
                </c:pt>
                <c:pt idx="7820">
                  <c:v>7.819</c:v>
                </c:pt>
                <c:pt idx="7821">
                  <c:v>7.82</c:v>
                </c:pt>
                <c:pt idx="7822">
                  <c:v>7.8209999999999997</c:v>
                </c:pt>
                <c:pt idx="7823">
                  <c:v>7.8220000000000001</c:v>
                </c:pt>
                <c:pt idx="7824">
                  <c:v>7.8230000000000004</c:v>
                </c:pt>
                <c:pt idx="7825">
                  <c:v>7.8239999999999998</c:v>
                </c:pt>
                <c:pt idx="7826">
                  <c:v>7.8250000000000002</c:v>
                </c:pt>
                <c:pt idx="7827">
                  <c:v>7.8259999999999996</c:v>
                </c:pt>
                <c:pt idx="7828">
                  <c:v>7.827</c:v>
                </c:pt>
                <c:pt idx="7829">
                  <c:v>7.8280000000000003</c:v>
                </c:pt>
                <c:pt idx="7830">
                  <c:v>7.8289999999999997</c:v>
                </c:pt>
                <c:pt idx="7831">
                  <c:v>7.83</c:v>
                </c:pt>
                <c:pt idx="7832">
                  <c:v>7.8310000000000004</c:v>
                </c:pt>
                <c:pt idx="7833">
                  <c:v>7.8319999999999999</c:v>
                </c:pt>
                <c:pt idx="7834">
                  <c:v>7.8330000000000002</c:v>
                </c:pt>
                <c:pt idx="7835">
                  <c:v>7.8339999999999996</c:v>
                </c:pt>
                <c:pt idx="7836">
                  <c:v>7.835</c:v>
                </c:pt>
                <c:pt idx="7837">
                  <c:v>7.8360000000000003</c:v>
                </c:pt>
                <c:pt idx="7838">
                  <c:v>7.8369999999999997</c:v>
                </c:pt>
                <c:pt idx="7839">
                  <c:v>7.8380000000000001</c:v>
                </c:pt>
                <c:pt idx="7840">
                  <c:v>7.8390000000000004</c:v>
                </c:pt>
                <c:pt idx="7841">
                  <c:v>7.84</c:v>
                </c:pt>
                <c:pt idx="7842">
                  <c:v>7.8410000000000002</c:v>
                </c:pt>
                <c:pt idx="7843">
                  <c:v>7.8419999999999996</c:v>
                </c:pt>
                <c:pt idx="7844">
                  <c:v>7.843</c:v>
                </c:pt>
                <c:pt idx="7845">
                  <c:v>7.8440000000000003</c:v>
                </c:pt>
                <c:pt idx="7846">
                  <c:v>7.8449999999999998</c:v>
                </c:pt>
                <c:pt idx="7847">
                  <c:v>7.8460000000000001</c:v>
                </c:pt>
                <c:pt idx="7848">
                  <c:v>7.8470000000000004</c:v>
                </c:pt>
                <c:pt idx="7849">
                  <c:v>7.8479999999999999</c:v>
                </c:pt>
                <c:pt idx="7850">
                  <c:v>7.8490000000000002</c:v>
                </c:pt>
                <c:pt idx="7851">
                  <c:v>7.85</c:v>
                </c:pt>
                <c:pt idx="7852">
                  <c:v>7.851</c:v>
                </c:pt>
                <c:pt idx="7853">
                  <c:v>7.8520000000000003</c:v>
                </c:pt>
                <c:pt idx="7854">
                  <c:v>7.8529999999999998</c:v>
                </c:pt>
                <c:pt idx="7855">
                  <c:v>7.8540000000000001</c:v>
                </c:pt>
                <c:pt idx="7856">
                  <c:v>7.8550000000000004</c:v>
                </c:pt>
                <c:pt idx="7857">
                  <c:v>7.8559999999999999</c:v>
                </c:pt>
                <c:pt idx="7858">
                  <c:v>7.8570000000000002</c:v>
                </c:pt>
                <c:pt idx="7859">
                  <c:v>7.8579999999999997</c:v>
                </c:pt>
                <c:pt idx="7860">
                  <c:v>7.859</c:v>
                </c:pt>
                <c:pt idx="7861">
                  <c:v>7.86</c:v>
                </c:pt>
                <c:pt idx="7862">
                  <c:v>7.8609999999999998</c:v>
                </c:pt>
                <c:pt idx="7863">
                  <c:v>7.8620000000000001</c:v>
                </c:pt>
                <c:pt idx="7864">
                  <c:v>7.8630000000000004</c:v>
                </c:pt>
                <c:pt idx="7865">
                  <c:v>7.8639999999999999</c:v>
                </c:pt>
                <c:pt idx="7866">
                  <c:v>7.8650000000000002</c:v>
                </c:pt>
                <c:pt idx="7867">
                  <c:v>7.8659999999999997</c:v>
                </c:pt>
                <c:pt idx="7868">
                  <c:v>7.867</c:v>
                </c:pt>
                <c:pt idx="7869">
                  <c:v>7.8680000000000003</c:v>
                </c:pt>
                <c:pt idx="7870">
                  <c:v>7.8689999999999998</c:v>
                </c:pt>
                <c:pt idx="7871">
                  <c:v>7.87</c:v>
                </c:pt>
                <c:pt idx="7872">
                  <c:v>7.8710000000000004</c:v>
                </c:pt>
                <c:pt idx="7873">
                  <c:v>7.8719999999999999</c:v>
                </c:pt>
                <c:pt idx="7874">
                  <c:v>7.8730000000000002</c:v>
                </c:pt>
                <c:pt idx="7875">
                  <c:v>7.8739999999999997</c:v>
                </c:pt>
                <c:pt idx="7876">
                  <c:v>7.875</c:v>
                </c:pt>
                <c:pt idx="7877">
                  <c:v>7.8760000000000003</c:v>
                </c:pt>
                <c:pt idx="7878">
                  <c:v>7.8769999999999998</c:v>
                </c:pt>
                <c:pt idx="7879">
                  <c:v>7.8780000000000001</c:v>
                </c:pt>
                <c:pt idx="7880">
                  <c:v>7.8789999999999996</c:v>
                </c:pt>
                <c:pt idx="7881">
                  <c:v>7.88</c:v>
                </c:pt>
                <c:pt idx="7882">
                  <c:v>7.8810000000000002</c:v>
                </c:pt>
                <c:pt idx="7883">
                  <c:v>7.8819999999999997</c:v>
                </c:pt>
                <c:pt idx="7884">
                  <c:v>7.883</c:v>
                </c:pt>
                <c:pt idx="7885">
                  <c:v>7.8840000000000003</c:v>
                </c:pt>
                <c:pt idx="7886">
                  <c:v>7.8849999999999998</c:v>
                </c:pt>
                <c:pt idx="7887">
                  <c:v>7.8860000000000001</c:v>
                </c:pt>
                <c:pt idx="7888">
                  <c:v>7.8869999999999996</c:v>
                </c:pt>
                <c:pt idx="7889">
                  <c:v>7.8879999999999999</c:v>
                </c:pt>
                <c:pt idx="7890">
                  <c:v>7.8890000000000002</c:v>
                </c:pt>
                <c:pt idx="7891">
                  <c:v>7.89</c:v>
                </c:pt>
                <c:pt idx="7892">
                  <c:v>7.891</c:v>
                </c:pt>
                <c:pt idx="7893">
                  <c:v>7.8920000000000003</c:v>
                </c:pt>
                <c:pt idx="7894">
                  <c:v>7.8929999999999998</c:v>
                </c:pt>
                <c:pt idx="7895">
                  <c:v>7.8940000000000001</c:v>
                </c:pt>
                <c:pt idx="7896">
                  <c:v>7.8949999999999996</c:v>
                </c:pt>
                <c:pt idx="7897">
                  <c:v>7.8959999999999999</c:v>
                </c:pt>
                <c:pt idx="7898">
                  <c:v>7.8970000000000002</c:v>
                </c:pt>
                <c:pt idx="7899">
                  <c:v>7.8979999999999997</c:v>
                </c:pt>
                <c:pt idx="7900">
                  <c:v>7.899</c:v>
                </c:pt>
                <c:pt idx="7901">
                  <c:v>7.9</c:v>
                </c:pt>
                <c:pt idx="7902">
                  <c:v>7.9009999999999998</c:v>
                </c:pt>
                <c:pt idx="7903">
                  <c:v>7.9020000000000001</c:v>
                </c:pt>
                <c:pt idx="7904">
                  <c:v>7.9029999999999996</c:v>
                </c:pt>
                <c:pt idx="7905">
                  <c:v>7.9039999999999999</c:v>
                </c:pt>
                <c:pt idx="7906">
                  <c:v>7.9050000000000002</c:v>
                </c:pt>
                <c:pt idx="7907">
                  <c:v>7.9059999999999997</c:v>
                </c:pt>
                <c:pt idx="7908">
                  <c:v>7.907</c:v>
                </c:pt>
                <c:pt idx="7909">
                  <c:v>7.9080000000000004</c:v>
                </c:pt>
                <c:pt idx="7910">
                  <c:v>7.9089999999999998</c:v>
                </c:pt>
                <c:pt idx="7911">
                  <c:v>7.91</c:v>
                </c:pt>
                <c:pt idx="7912">
                  <c:v>7.9109999999999996</c:v>
                </c:pt>
                <c:pt idx="7913">
                  <c:v>7.9119999999999999</c:v>
                </c:pt>
                <c:pt idx="7914">
                  <c:v>7.9130000000000003</c:v>
                </c:pt>
                <c:pt idx="7915">
                  <c:v>7.9139999999999997</c:v>
                </c:pt>
                <c:pt idx="7916">
                  <c:v>7.915</c:v>
                </c:pt>
                <c:pt idx="7917">
                  <c:v>7.9160000000000004</c:v>
                </c:pt>
                <c:pt idx="7918">
                  <c:v>7.9169999999999998</c:v>
                </c:pt>
                <c:pt idx="7919">
                  <c:v>7.9180000000000001</c:v>
                </c:pt>
                <c:pt idx="7920">
                  <c:v>7.9189999999999996</c:v>
                </c:pt>
                <c:pt idx="7921">
                  <c:v>7.92</c:v>
                </c:pt>
                <c:pt idx="7922">
                  <c:v>7.9210000000000003</c:v>
                </c:pt>
                <c:pt idx="7923">
                  <c:v>7.9219999999999997</c:v>
                </c:pt>
                <c:pt idx="7924">
                  <c:v>7.923</c:v>
                </c:pt>
                <c:pt idx="7925">
                  <c:v>7.9240000000000004</c:v>
                </c:pt>
                <c:pt idx="7926">
                  <c:v>7.9249999999999998</c:v>
                </c:pt>
                <c:pt idx="7927">
                  <c:v>7.9260000000000002</c:v>
                </c:pt>
                <c:pt idx="7928">
                  <c:v>7.9269999999999996</c:v>
                </c:pt>
                <c:pt idx="7929">
                  <c:v>7.9279999999999999</c:v>
                </c:pt>
                <c:pt idx="7930">
                  <c:v>7.9290000000000003</c:v>
                </c:pt>
                <c:pt idx="7931">
                  <c:v>7.93</c:v>
                </c:pt>
                <c:pt idx="7932">
                  <c:v>7.931</c:v>
                </c:pt>
                <c:pt idx="7933">
                  <c:v>7.9320000000000004</c:v>
                </c:pt>
                <c:pt idx="7934">
                  <c:v>7.9329999999999998</c:v>
                </c:pt>
                <c:pt idx="7935">
                  <c:v>7.9340000000000002</c:v>
                </c:pt>
                <c:pt idx="7936">
                  <c:v>7.9349999999999996</c:v>
                </c:pt>
                <c:pt idx="7937">
                  <c:v>7.9359999999999999</c:v>
                </c:pt>
                <c:pt idx="7938">
                  <c:v>7.9370000000000003</c:v>
                </c:pt>
                <c:pt idx="7939">
                  <c:v>7.9379999999999997</c:v>
                </c:pt>
                <c:pt idx="7940">
                  <c:v>7.9390000000000001</c:v>
                </c:pt>
                <c:pt idx="7941">
                  <c:v>7.94</c:v>
                </c:pt>
                <c:pt idx="7942">
                  <c:v>7.9409999999999998</c:v>
                </c:pt>
                <c:pt idx="7943">
                  <c:v>7.9420000000000002</c:v>
                </c:pt>
                <c:pt idx="7944">
                  <c:v>7.9429999999999996</c:v>
                </c:pt>
                <c:pt idx="7945">
                  <c:v>7.944</c:v>
                </c:pt>
                <c:pt idx="7946">
                  <c:v>7.9450000000000003</c:v>
                </c:pt>
                <c:pt idx="7947">
                  <c:v>7.9459999999999997</c:v>
                </c:pt>
                <c:pt idx="7948">
                  <c:v>7.9470000000000001</c:v>
                </c:pt>
                <c:pt idx="7949">
                  <c:v>7.9480000000000004</c:v>
                </c:pt>
                <c:pt idx="7950">
                  <c:v>7.9489999999999998</c:v>
                </c:pt>
                <c:pt idx="7951">
                  <c:v>7.95</c:v>
                </c:pt>
                <c:pt idx="7952">
                  <c:v>7.9509999999999996</c:v>
                </c:pt>
                <c:pt idx="7953">
                  <c:v>7.952</c:v>
                </c:pt>
                <c:pt idx="7954">
                  <c:v>7.9530000000000003</c:v>
                </c:pt>
                <c:pt idx="7955">
                  <c:v>7.9539999999999997</c:v>
                </c:pt>
                <c:pt idx="7956">
                  <c:v>7.9550000000000001</c:v>
                </c:pt>
                <c:pt idx="7957">
                  <c:v>7.9560000000000004</c:v>
                </c:pt>
                <c:pt idx="7958">
                  <c:v>7.9569999999999999</c:v>
                </c:pt>
                <c:pt idx="7959">
                  <c:v>7.9580000000000002</c:v>
                </c:pt>
                <c:pt idx="7960">
                  <c:v>7.9589999999999996</c:v>
                </c:pt>
                <c:pt idx="7961">
                  <c:v>7.96</c:v>
                </c:pt>
                <c:pt idx="7962">
                  <c:v>7.9610000000000003</c:v>
                </c:pt>
                <c:pt idx="7963">
                  <c:v>7.9619999999999997</c:v>
                </c:pt>
                <c:pt idx="7964">
                  <c:v>7.9630000000000001</c:v>
                </c:pt>
                <c:pt idx="7965">
                  <c:v>7.9640000000000004</c:v>
                </c:pt>
                <c:pt idx="7966">
                  <c:v>7.9649999999999999</c:v>
                </c:pt>
                <c:pt idx="7967">
                  <c:v>7.9660000000000002</c:v>
                </c:pt>
                <c:pt idx="7968">
                  <c:v>7.9669999999999996</c:v>
                </c:pt>
                <c:pt idx="7969">
                  <c:v>7.968</c:v>
                </c:pt>
                <c:pt idx="7970">
                  <c:v>7.9690000000000003</c:v>
                </c:pt>
                <c:pt idx="7971">
                  <c:v>7.97</c:v>
                </c:pt>
                <c:pt idx="7972">
                  <c:v>7.9710000000000001</c:v>
                </c:pt>
                <c:pt idx="7973">
                  <c:v>7.9720000000000004</c:v>
                </c:pt>
                <c:pt idx="7974">
                  <c:v>7.9729999999999999</c:v>
                </c:pt>
                <c:pt idx="7975">
                  <c:v>7.9740000000000002</c:v>
                </c:pt>
                <c:pt idx="7976">
                  <c:v>7.9749999999999996</c:v>
                </c:pt>
                <c:pt idx="7977">
                  <c:v>7.976</c:v>
                </c:pt>
                <c:pt idx="7978">
                  <c:v>7.9770000000000003</c:v>
                </c:pt>
                <c:pt idx="7979">
                  <c:v>7.9779999999999998</c:v>
                </c:pt>
                <c:pt idx="7980">
                  <c:v>7.9790000000000001</c:v>
                </c:pt>
                <c:pt idx="7981">
                  <c:v>7.98</c:v>
                </c:pt>
                <c:pt idx="7982">
                  <c:v>7.9809999999999999</c:v>
                </c:pt>
                <c:pt idx="7983">
                  <c:v>7.9820000000000002</c:v>
                </c:pt>
                <c:pt idx="7984">
                  <c:v>7.9829999999999997</c:v>
                </c:pt>
                <c:pt idx="7985">
                  <c:v>7.984</c:v>
                </c:pt>
                <c:pt idx="7986">
                  <c:v>7.9850000000000003</c:v>
                </c:pt>
                <c:pt idx="7987">
                  <c:v>7.9859999999999998</c:v>
                </c:pt>
                <c:pt idx="7988">
                  <c:v>7.9870000000000001</c:v>
                </c:pt>
                <c:pt idx="7989">
                  <c:v>7.9880000000000004</c:v>
                </c:pt>
                <c:pt idx="7990">
                  <c:v>7.9889999999999999</c:v>
                </c:pt>
                <c:pt idx="7991">
                  <c:v>7.99</c:v>
                </c:pt>
                <c:pt idx="7992">
                  <c:v>7.9909999999999997</c:v>
                </c:pt>
                <c:pt idx="7993">
                  <c:v>7.992</c:v>
                </c:pt>
                <c:pt idx="7994">
                  <c:v>7.9930000000000003</c:v>
                </c:pt>
                <c:pt idx="7995">
                  <c:v>7.9939999999999998</c:v>
                </c:pt>
                <c:pt idx="7996">
                  <c:v>7.9950000000000001</c:v>
                </c:pt>
                <c:pt idx="7997">
                  <c:v>7.9960000000000004</c:v>
                </c:pt>
                <c:pt idx="7998">
                  <c:v>7.9969999999999999</c:v>
                </c:pt>
                <c:pt idx="7999">
                  <c:v>7.9980000000000002</c:v>
                </c:pt>
                <c:pt idx="8000">
                  <c:v>7.9989999999999997</c:v>
                </c:pt>
                <c:pt idx="8001">
                  <c:v>8</c:v>
                </c:pt>
                <c:pt idx="8002">
                  <c:v>8.0009999999999994</c:v>
                </c:pt>
                <c:pt idx="8003">
                  <c:v>8.0020000000000007</c:v>
                </c:pt>
                <c:pt idx="8004">
                  <c:v>8.0030000000000001</c:v>
                </c:pt>
                <c:pt idx="8005">
                  <c:v>8.0039999999999996</c:v>
                </c:pt>
                <c:pt idx="8006">
                  <c:v>8.0050000000000008</c:v>
                </c:pt>
                <c:pt idx="8007">
                  <c:v>8.0060000000000002</c:v>
                </c:pt>
                <c:pt idx="8008">
                  <c:v>8.0069999999999997</c:v>
                </c:pt>
                <c:pt idx="8009">
                  <c:v>8.0079999999999991</c:v>
                </c:pt>
                <c:pt idx="8010">
                  <c:v>8.0090000000000003</c:v>
                </c:pt>
                <c:pt idx="8011">
                  <c:v>8.01</c:v>
                </c:pt>
                <c:pt idx="8012">
                  <c:v>8.0109999999999992</c:v>
                </c:pt>
                <c:pt idx="8013">
                  <c:v>8.0120000000000005</c:v>
                </c:pt>
                <c:pt idx="8014">
                  <c:v>8.0129999999999999</c:v>
                </c:pt>
                <c:pt idx="8015">
                  <c:v>8.0139999999999993</c:v>
                </c:pt>
                <c:pt idx="8016">
                  <c:v>8.0150000000000006</c:v>
                </c:pt>
                <c:pt idx="8017">
                  <c:v>8.016</c:v>
                </c:pt>
                <c:pt idx="8018">
                  <c:v>8.0169999999999995</c:v>
                </c:pt>
                <c:pt idx="8019">
                  <c:v>8.0180000000000007</c:v>
                </c:pt>
                <c:pt idx="8020">
                  <c:v>8.0190000000000001</c:v>
                </c:pt>
                <c:pt idx="8021">
                  <c:v>8.02</c:v>
                </c:pt>
                <c:pt idx="8022">
                  <c:v>8.0210000000000008</c:v>
                </c:pt>
                <c:pt idx="8023">
                  <c:v>8.0220000000000002</c:v>
                </c:pt>
                <c:pt idx="8024">
                  <c:v>8.0229999999999997</c:v>
                </c:pt>
                <c:pt idx="8025">
                  <c:v>8.0239999999999991</c:v>
                </c:pt>
                <c:pt idx="8026">
                  <c:v>8.0250000000000004</c:v>
                </c:pt>
                <c:pt idx="8027">
                  <c:v>8.0259999999999998</c:v>
                </c:pt>
                <c:pt idx="8028">
                  <c:v>8.0269999999999992</c:v>
                </c:pt>
                <c:pt idx="8029">
                  <c:v>8.0280000000000005</c:v>
                </c:pt>
                <c:pt idx="8030">
                  <c:v>8.0289999999999999</c:v>
                </c:pt>
                <c:pt idx="8031">
                  <c:v>8.0299999999999994</c:v>
                </c:pt>
                <c:pt idx="8032">
                  <c:v>8.0310000000000006</c:v>
                </c:pt>
                <c:pt idx="8033">
                  <c:v>8.032</c:v>
                </c:pt>
                <c:pt idx="8034">
                  <c:v>8.0329999999999995</c:v>
                </c:pt>
                <c:pt idx="8035">
                  <c:v>8.0340000000000007</c:v>
                </c:pt>
                <c:pt idx="8036">
                  <c:v>8.0350000000000001</c:v>
                </c:pt>
                <c:pt idx="8037">
                  <c:v>8.0359999999999996</c:v>
                </c:pt>
                <c:pt idx="8038">
                  <c:v>8.0370000000000008</c:v>
                </c:pt>
                <c:pt idx="8039">
                  <c:v>8.0380000000000003</c:v>
                </c:pt>
                <c:pt idx="8040">
                  <c:v>8.0389999999999997</c:v>
                </c:pt>
                <c:pt idx="8041">
                  <c:v>8.0399999999999991</c:v>
                </c:pt>
                <c:pt idx="8042">
                  <c:v>8.0410000000000004</c:v>
                </c:pt>
                <c:pt idx="8043">
                  <c:v>8.0419999999999998</c:v>
                </c:pt>
                <c:pt idx="8044">
                  <c:v>8.0429999999999993</c:v>
                </c:pt>
                <c:pt idx="8045">
                  <c:v>8.0440000000000005</c:v>
                </c:pt>
                <c:pt idx="8046">
                  <c:v>8.0449999999999999</c:v>
                </c:pt>
                <c:pt idx="8047">
                  <c:v>8.0459999999999994</c:v>
                </c:pt>
                <c:pt idx="8048">
                  <c:v>8.0470000000000006</c:v>
                </c:pt>
                <c:pt idx="8049">
                  <c:v>8.048</c:v>
                </c:pt>
                <c:pt idx="8050">
                  <c:v>8.0489999999999995</c:v>
                </c:pt>
                <c:pt idx="8051">
                  <c:v>8.0500000000000007</c:v>
                </c:pt>
                <c:pt idx="8052">
                  <c:v>8.0510000000000002</c:v>
                </c:pt>
                <c:pt idx="8053">
                  <c:v>8.0519999999999996</c:v>
                </c:pt>
                <c:pt idx="8054">
                  <c:v>8.0530000000000008</c:v>
                </c:pt>
                <c:pt idx="8055">
                  <c:v>8.0540000000000003</c:v>
                </c:pt>
                <c:pt idx="8056">
                  <c:v>8.0549999999999997</c:v>
                </c:pt>
                <c:pt idx="8057">
                  <c:v>8.0559999999999992</c:v>
                </c:pt>
                <c:pt idx="8058">
                  <c:v>8.0570000000000004</c:v>
                </c:pt>
                <c:pt idx="8059">
                  <c:v>8.0579999999999998</c:v>
                </c:pt>
                <c:pt idx="8060">
                  <c:v>8.0589999999999993</c:v>
                </c:pt>
                <c:pt idx="8061">
                  <c:v>8.06</c:v>
                </c:pt>
                <c:pt idx="8062">
                  <c:v>8.0609999999999999</c:v>
                </c:pt>
                <c:pt idx="8063">
                  <c:v>8.0619999999999994</c:v>
                </c:pt>
                <c:pt idx="8064">
                  <c:v>8.0630000000000006</c:v>
                </c:pt>
                <c:pt idx="8065">
                  <c:v>8.0640000000000001</c:v>
                </c:pt>
                <c:pt idx="8066">
                  <c:v>8.0649999999999995</c:v>
                </c:pt>
                <c:pt idx="8067">
                  <c:v>8.0660000000000007</c:v>
                </c:pt>
                <c:pt idx="8068">
                  <c:v>8.0670000000000002</c:v>
                </c:pt>
                <c:pt idx="8069">
                  <c:v>8.0679999999999996</c:v>
                </c:pt>
                <c:pt idx="8070">
                  <c:v>8.0690000000000008</c:v>
                </c:pt>
                <c:pt idx="8071">
                  <c:v>8.07</c:v>
                </c:pt>
                <c:pt idx="8072">
                  <c:v>8.0709999999999997</c:v>
                </c:pt>
                <c:pt idx="8073">
                  <c:v>8.0719999999999992</c:v>
                </c:pt>
                <c:pt idx="8074">
                  <c:v>8.0730000000000004</c:v>
                </c:pt>
                <c:pt idx="8075">
                  <c:v>8.0739999999999998</c:v>
                </c:pt>
                <c:pt idx="8076">
                  <c:v>8.0749999999999993</c:v>
                </c:pt>
                <c:pt idx="8077">
                  <c:v>8.0760000000000005</c:v>
                </c:pt>
                <c:pt idx="8078">
                  <c:v>8.077</c:v>
                </c:pt>
                <c:pt idx="8079">
                  <c:v>8.0779999999999994</c:v>
                </c:pt>
                <c:pt idx="8080">
                  <c:v>8.0790000000000006</c:v>
                </c:pt>
                <c:pt idx="8081">
                  <c:v>8.08</c:v>
                </c:pt>
                <c:pt idx="8082">
                  <c:v>8.0809999999999995</c:v>
                </c:pt>
                <c:pt idx="8083">
                  <c:v>8.0820000000000007</c:v>
                </c:pt>
                <c:pt idx="8084">
                  <c:v>8.0830000000000002</c:v>
                </c:pt>
                <c:pt idx="8085">
                  <c:v>8.0839999999999996</c:v>
                </c:pt>
                <c:pt idx="8086">
                  <c:v>8.0850000000000009</c:v>
                </c:pt>
                <c:pt idx="8087">
                  <c:v>8.0860000000000003</c:v>
                </c:pt>
                <c:pt idx="8088">
                  <c:v>8.0869999999999997</c:v>
                </c:pt>
                <c:pt idx="8089">
                  <c:v>8.0879999999999992</c:v>
                </c:pt>
                <c:pt idx="8090">
                  <c:v>8.0890000000000004</c:v>
                </c:pt>
                <c:pt idx="8091">
                  <c:v>8.09</c:v>
                </c:pt>
                <c:pt idx="8092">
                  <c:v>8.0909999999999993</c:v>
                </c:pt>
                <c:pt idx="8093">
                  <c:v>8.0920000000000005</c:v>
                </c:pt>
                <c:pt idx="8094">
                  <c:v>8.093</c:v>
                </c:pt>
                <c:pt idx="8095">
                  <c:v>8.0939999999999994</c:v>
                </c:pt>
                <c:pt idx="8096">
                  <c:v>8.0950000000000006</c:v>
                </c:pt>
                <c:pt idx="8097">
                  <c:v>8.0960000000000001</c:v>
                </c:pt>
                <c:pt idx="8098">
                  <c:v>8.0969999999999995</c:v>
                </c:pt>
                <c:pt idx="8099">
                  <c:v>8.0980000000000008</c:v>
                </c:pt>
                <c:pt idx="8100">
                  <c:v>8.0990000000000002</c:v>
                </c:pt>
                <c:pt idx="8101">
                  <c:v>8.1</c:v>
                </c:pt>
                <c:pt idx="8102">
                  <c:v>8.1010000000000009</c:v>
                </c:pt>
                <c:pt idx="8103">
                  <c:v>8.1020000000000003</c:v>
                </c:pt>
                <c:pt idx="8104">
                  <c:v>8.1029999999999998</c:v>
                </c:pt>
                <c:pt idx="8105">
                  <c:v>8.1039999999999992</c:v>
                </c:pt>
                <c:pt idx="8106">
                  <c:v>8.1050000000000004</c:v>
                </c:pt>
                <c:pt idx="8107">
                  <c:v>8.1059999999999999</c:v>
                </c:pt>
                <c:pt idx="8108">
                  <c:v>8.1069999999999993</c:v>
                </c:pt>
                <c:pt idx="8109">
                  <c:v>8.1080000000000005</c:v>
                </c:pt>
                <c:pt idx="8110">
                  <c:v>8.109</c:v>
                </c:pt>
                <c:pt idx="8111">
                  <c:v>8.11</c:v>
                </c:pt>
                <c:pt idx="8112">
                  <c:v>8.1110000000000007</c:v>
                </c:pt>
                <c:pt idx="8113">
                  <c:v>8.1120000000000001</c:v>
                </c:pt>
                <c:pt idx="8114">
                  <c:v>8.1129999999999995</c:v>
                </c:pt>
                <c:pt idx="8115">
                  <c:v>8.1140000000000008</c:v>
                </c:pt>
                <c:pt idx="8116">
                  <c:v>8.1150000000000002</c:v>
                </c:pt>
                <c:pt idx="8117">
                  <c:v>8.1159999999999997</c:v>
                </c:pt>
                <c:pt idx="8118">
                  <c:v>8.1170000000000009</c:v>
                </c:pt>
                <c:pt idx="8119">
                  <c:v>8.1180000000000003</c:v>
                </c:pt>
                <c:pt idx="8120">
                  <c:v>8.1189999999999998</c:v>
                </c:pt>
                <c:pt idx="8121">
                  <c:v>8.1199999999999992</c:v>
                </c:pt>
                <c:pt idx="8122">
                  <c:v>8.1210000000000004</c:v>
                </c:pt>
                <c:pt idx="8123">
                  <c:v>8.1219999999999999</c:v>
                </c:pt>
                <c:pt idx="8124">
                  <c:v>8.1229999999999993</c:v>
                </c:pt>
                <c:pt idx="8125">
                  <c:v>8.1240000000000006</c:v>
                </c:pt>
                <c:pt idx="8126">
                  <c:v>8.125</c:v>
                </c:pt>
                <c:pt idx="8127">
                  <c:v>8.1259999999999994</c:v>
                </c:pt>
                <c:pt idx="8128">
                  <c:v>8.1270000000000007</c:v>
                </c:pt>
                <c:pt idx="8129">
                  <c:v>8.1280000000000001</c:v>
                </c:pt>
                <c:pt idx="8130">
                  <c:v>8.1289999999999996</c:v>
                </c:pt>
                <c:pt idx="8131">
                  <c:v>8.1300000000000008</c:v>
                </c:pt>
                <c:pt idx="8132">
                  <c:v>8.1310000000000002</c:v>
                </c:pt>
                <c:pt idx="8133">
                  <c:v>8.1319999999999997</c:v>
                </c:pt>
                <c:pt idx="8134">
                  <c:v>8.1329999999999991</c:v>
                </c:pt>
                <c:pt idx="8135">
                  <c:v>8.1340000000000003</c:v>
                </c:pt>
                <c:pt idx="8136">
                  <c:v>8.1349999999999998</c:v>
                </c:pt>
                <c:pt idx="8137">
                  <c:v>8.1359999999999992</c:v>
                </c:pt>
                <c:pt idx="8138">
                  <c:v>8.1370000000000005</c:v>
                </c:pt>
                <c:pt idx="8139">
                  <c:v>8.1379999999999999</c:v>
                </c:pt>
                <c:pt idx="8140">
                  <c:v>8.1389999999999993</c:v>
                </c:pt>
                <c:pt idx="8141">
                  <c:v>8.14</c:v>
                </c:pt>
                <c:pt idx="8142">
                  <c:v>8.141</c:v>
                </c:pt>
                <c:pt idx="8143">
                  <c:v>8.1419999999999995</c:v>
                </c:pt>
                <c:pt idx="8144">
                  <c:v>8.1430000000000007</c:v>
                </c:pt>
                <c:pt idx="8145">
                  <c:v>8.1440000000000001</c:v>
                </c:pt>
                <c:pt idx="8146">
                  <c:v>8.1449999999999996</c:v>
                </c:pt>
                <c:pt idx="8147">
                  <c:v>8.1460000000000008</c:v>
                </c:pt>
                <c:pt idx="8148">
                  <c:v>8.1470000000000002</c:v>
                </c:pt>
                <c:pt idx="8149">
                  <c:v>8.1479999999999997</c:v>
                </c:pt>
                <c:pt idx="8150">
                  <c:v>8.1489999999999991</c:v>
                </c:pt>
                <c:pt idx="8151">
                  <c:v>8.15</c:v>
                </c:pt>
                <c:pt idx="8152">
                  <c:v>8.1509999999999998</c:v>
                </c:pt>
                <c:pt idx="8153">
                  <c:v>8.1519999999999992</c:v>
                </c:pt>
                <c:pt idx="8154">
                  <c:v>8.1530000000000005</c:v>
                </c:pt>
                <c:pt idx="8155">
                  <c:v>8.1539999999999999</c:v>
                </c:pt>
                <c:pt idx="8156">
                  <c:v>8.1549999999999994</c:v>
                </c:pt>
                <c:pt idx="8157">
                  <c:v>8.1560000000000006</c:v>
                </c:pt>
                <c:pt idx="8158">
                  <c:v>8.157</c:v>
                </c:pt>
                <c:pt idx="8159">
                  <c:v>8.1579999999999995</c:v>
                </c:pt>
                <c:pt idx="8160">
                  <c:v>8.1590000000000007</c:v>
                </c:pt>
                <c:pt idx="8161">
                  <c:v>8.16</c:v>
                </c:pt>
                <c:pt idx="8162">
                  <c:v>8.1609999999999996</c:v>
                </c:pt>
                <c:pt idx="8163">
                  <c:v>8.1620000000000008</c:v>
                </c:pt>
                <c:pt idx="8164">
                  <c:v>8.1630000000000003</c:v>
                </c:pt>
                <c:pt idx="8165">
                  <c:v>8.1639999999999997</c:v>
                </c:pt>
                <c:pt idx="8166">
                  <c:v>8.1649999999999991</c:v>
                </c:pt>
                <c:pt idx="8167">
                  <c:v>8.1660000000000004</c:v>
                </c:pt>
                <c:pt idx="8168">
                  <c:v>8.1669999999999998</c:v>
                </c:pt>
                <c:pt idx="8169">
                  <c:v>8.1679999999999993</c:v>
                </c:pt>
                <c:pt idx="8170">
                  <c:v>8.1690000000000005</c:v>
                </c:pt>
                <c:pt idx="8171">
                  <c:v>8.17</c:v>
                </c:pt>
                <c:pt idx="8172">
                  <c:v>8.1709999999999994</c:v>
                </c:pt>
                <c:pt idx="8173">
                  <c:v>8.1720000000000006</c:v>
                </c:pt>
                <c:pt idx="8174">
                  <c:v>8.173</c:v>
                </c:pt>
                <c:pt idx="8175">
                  <c:v>8.1739999999999995</c:v>
                </c:pt>
                <c:pt idx="8176">
                  <c:v>8.1750000000000007</c:v>
                </c:pt>
                <c:pt idx="8177">
                  <c:v>8.1760000000000002</c:v>
                </c:pt>
                <c:pt idx="8178">
                  <c:v>8.1769999999999996</c:v>
                </c:pt>
                <c:pt idx="8179">
                  <c:v>8.1780000000000008</c:v>
                </c:pt>
                <c:pt idx="8180">
                  <c:v>8.1790000000000003</c:v>
                </c:pt>
                <c:pt idx="8181">
                  <c:v>8.18</c:v>
                </c:pt>
                <c:pt idx="8182">
                  <c:v>8.1809999999999992</c:v>
                </c:pt>
                <c:pt idx="8183">
                  <c:v>8.1820000000000004</c:v>
                </c:pt>
                <c:pt idx="8184">
                  <c:v>8.1829999999999998</c:v>
                </c:pt>
                <c:pt idx="8185">
                  <c:v>8.1839999999999993</c:v>
                </c:pt>
                <c:pt idx="8186">
                  <c:v>8.1850000000000005</c:v>
                </c:pt>
                <c:pt idx="8187">
                  <c:v>8.1859999999999999</c:v>
                </c:pt>
                <c:pt idx="8188">
                  <c:v>8.1869999999999994</c:v>
                </c:pt>
                <c:pt idx="8189">
                  <c:v>8.1880000000000006</c:v>
                </c:pt>
                <c:pt idx="8190">
                  <c:v>8.1890000000000001</c:v>
                </c:pt>
                <c:pt idx="8191">
                  <c:v>8.19</c:v>
                </c:pt>
                <c:pt idx="8192">
                  <c:v>8.1910000000000007</c:v>
                </c:pt>
                <c:pt idx="8193">
                  <c:v>8.1920000000000002</c:v>
                </c:pt>
                <c:pt idx="8194">
                  <c:v>8.1929999999999996</c:v>
                </c:pt>
                <c:pt idx="8195">
                  <c:v>8.1940000000000008</c:v>
                </c:pt>
                <c:pt idx="8196">
                  <c:v>8.1950000000000003</c:v>
                </c:pt>
                <c:pt idx="8197">
                  <c:v>8.1959999999999997</c:v>
                </c:pt>
                <c:pt idx="8198">
                  <c:v>8.1969999999999992</c:v>
                </c:pt>
                <c:pt idx="8199">
                  <c:v>8.1980000000000004</c:v>
                </c:pt>
                <c:pt idx="8200">
                  <c:v>8.1989999999999998</c:v>
                </c:pt>
                <c:pt idx="8201">
                  <c:v>8.1999999999999993</c:v>
                </c:pt>
                <c:pt idx="8202">
                  <c:v>8.2010000000000005</c:v>
                </c:pt>
                <c:pt idx="8203">
                  <c:v>8.202</c:v>
                </c:pt>
                <c:pt idx="8204">
                  <c:v>8.2029999999999994</c:v>
                </c:pt>
                <c:pt idx="8205">
                  <c:v>8.2040000000000006</c:v>
                </c:pt>
                <c:pt idx="8206">
                  <c:v>8.2050000000000001</c:v>
                </c:pt>
                <c:pt idx="8207">
                  <c:v>8.2059999999999995</c:v>
                </c:pt>
                <c:pt idx="8208">
                  <c:v>8.2070000000000007</c:v>
                </c:pt>
                <c:pt idx="8209">
                  <c:v>8.2080000000000002</c:v>
                </c:pt>
                <c:pt idx="8210">
                  <c:v>8.2089999999999996</c:v>
                </c:pt>
                <c:pt idx="8211">
                  <c:v>8.2100000000000009</c:v>
                </c:pt>
                <c:pt idx="8212">
                  <c:v>8.2110000000000003</c:v>
                </c:pt>
                <c:pt idx="8213">
                  <c:v>8.2119999999999997</c:v>
                </c:pt>
                <c:pt idx="8214">
                  <c:v>8.2129999999999992</c:v>
                </c:pt>
                <c:pt idx="8215">
                  <c:v>8.2140000000000004</c:v>
                </c:pt>
                <c:pt idx="8216">
                  <c:v>8.2149999999999999</c:v>
                </c:pt>
                <c:pt idx="8217">
                  <c:v>8.2159999999999993</c:v>
                </c:pt>
                <c:pt idx="8218">
                  <c:v>8.2170000000000005</c:v>
                </c:pt>
                <c:pt idx="8219">
                  <c:v>8.218</c:v>
                </c:pt>
                <c:pt idx="8220">
                  <c:v>8.2189999999999994</c:v>
                </c:pt>
                <c:pt idx="8221">
                  <c:v>8.2200000000000006</c:v>
                </c:pt>
                <c:pt idx="8222">
                  <c:v>8.2210000000000001</c:v>
                </c:pt>
                <c:pt idx="8223">
                  <c:v>8.2219999999999995</c:v>
                </c:pt>
                <c:pt idx="8224">
                  <c:v>8.2230000000000008</c:v>
                </c:pt>
                <c:pt idx="8225">
                  <c:v>8.2240000000000002</c:v>
                </c:pt>
                <c:pt idx="8226">
                  <c:v>8.2249999999999996</c:v>
                </c:pt>
                <c:pt idx="8227">
                  <c:v>8.2260000000000009</c:v>
                </c:pt>
                <c:pt idx="8228">
                  <c:v>8.2270000000000003</c:v>
                </c:pt>
                <c:pt idx="8229">
                  <c:v>8.2279999999999998</c:v>
                </c:pt>
                <c:pt idx="8230">
                  <c:v>8.2289999999999992</c:v>
                </c:pt>
                <c:pt idx="8231">
                  <c:v>8.23</c:v>
                </c:pt>
                <c:pt idx="8232">
                  <c:v>8.2309999999999999</c:v>
                </c:pt>
                <c:pt idx="8233">
                  <c:v>8.2319999999999993</c:v>
                </c:pt>
                <c:pt idx="8234">
                  <c:v>8.2330000000000005</c:v>
                </c:pt>
                <c:pt idx="8235">
                  <c:v>8.234</c:v>
                </c:pt>
                <c:pt idx="8236">
                  <c:v>8.2349999999999994</c:v>
                </c:pt>
                <c:pt idx="8237">
                  <c:v>8.2360000000000007</c:v>
                </c:pt>
                <c:pt idx="8238">
                  <c:v>8.2370000000000001</c:v>
                </c:pt>
                <c:pt idx="8239">
                  <c:v>8.2379999999999995</c:v>
                </c:pt>
                <c:pt idx="8240">
                  <c:v>8.2390000000000008</c:v>
                </c:pt>
                <c:pt idx="8241">
                  <c:v>8.24</c:v>
                </c:pt>
                <c:pt idx="8242">
                  <c:v>8.2409999999999997</c:v>
                </c:pt>
                <c:pt idx="8243">
                  <c:v>8.2420000000000009</c:v>
                </c:pt>
                <c:pt idx="8244">
                  <c:v>8.2430000000000003</c:v>
                </c:pt>
                <c:pt idx="8245">
                  <c:v>8.2439999999999998</c:v>
                </c:pt>
                <c:pt idx="8246">
                  <c:v>8.2449999999999992</c:v>
                </c:pt>
                <c:pt idx="8247">
                  <c:v>8.2460000000000004</c:v>
                </c:pt>
                <c:pt idx="8248">
                  <c:v>8.2469999999999999</c:v>
                </c:pt>
                <c:pt idx="8249">
                  <c:v>8.2479999999999993</c:v>
                </c:pt>
                <c:pt idx="8250">
                  <c:v>8.2490000000000006</c:v>
                </c:pt>
                <c:pt idx="8251">
                  <c:v>8.25</c:v>
                </c:pt>
                <c:pt idx="8252">
                  <c:v>8.2509999999999994</c:v>
                </c:pt>
                <c:pt idx="8253">
                  <c:v>8.2520000000000007</c:v>
                </c:pt>
                <c:pt idx="8254">
                  <c:v>8.2530000000000001</c:v>
                </c:pt>
                <c:pt idx="8255">
                  <c:v>8.2539999999999996</c:v>
                </c:pt>
                <c:pt idx="8256">
                  <c:v>8.2550000000000008</c:v>
                </c:pt>
                <c:pt idx="8257">
                  <c:v>8.2560000000000002</c:v>
                </c:pt>
                <c:pt idx="8258">
                  <c:v>8.2569999999999997</c:v>
                </c:pt>
                <c:pt idx="8259">
                  <c:v>8.2579999999999991</c:v>
                </c:pt>
                <c:pt idx="8260">
                  <c:v>8.2590000000000003</c:v>
                </c:pt>
                <c:pt idx="8261">
                  <c:v>8.26</c:v>
                </c:pt>
                <c:pt idx="8262">
                  <c:v>8.2609999999999992</c:v>
                </c:pt>
                <c:pt idx="8263">
                  <c:v>8.2620000000000005</c:v>
                </c:pt>
                <c:pt idx="8264">
                  <c:v>8.2629999999999999</c:v>
                </c:pt>
                <c:pt idx="8265">
                  <c:v>8.2639999999999993</c:v>
                </c:pt>
                <c:pt idx="8266">
                  <c:v>8.2650000000000006</c:v>
                </c:pt>
                <c:pt idx="8267">
                  <c:v>8.266</c:v>
                </c:pt>
                <c:pt idx="8268">
                  <c:v>8.2669999999999995</c:v>
                </c:pt>
                <c:pt idx="8269">
                  <c:v>8.2680000000000007</c:v>
                </c:pt>
                <c:pt idx="8270">
                  <c:v>8.2690000000000001</c:v>
                </c:pt>
                <c:pt idx="8271">
                  <c:v>8.27</c:v>
                </c:pt>
                <c:pt idx="8272">
                  <c:v>8.2710000000000008</c:v>
                </c:pt>
                <c:pt idx="8273">
                  <c:v>8.2720000000000002</c:v>
                </c:pt>
                <c:pt idx="8274">
                  <c:v>8.2729999999999997</c:v>
                </c:pt>
                <c:pt idx="8275">
                  <c:v>8.2739999999999991</c:v>
                </c:pt>
                <c:pt idx="8276">
                  <c:v>8.2750000000000004</c:v>
                </c:pt>
                <c:pt idx="8277">
                  <c:v>8.2759999999999998</c:v>
                </c:pt>
                <c:pt idx="8278">
                  <c:v>8.2769999999999992</c:v>
                </c:pt>
                <c:pt idx="8279">
                  <c:v>8.2780000000000005</c:v>
                </c:pt>
                <c:pt idx="8280">
                  <c:v>8.2789999999999999</c:v>
                </c:pt>
                <c:pt idx="8281">
                  <c:v>8.2799999999999994</c:v>
                </c:pt>
                <c:pt idx="8282">
                  <c:v>8.2810000000000006</c:v>
                </c:pt>
                <c:pt idx="8283">
                  <c:v>8.282</c:v>
                </c:pt>
                <c:pt idx="8284">
                  <c:v>8.2829999999999995</c:v>
                </c:pt>
                <c:pt idx="8285">
                  <c:v>8.2840000000000007</c:v>
                </c:pt>
                <c:pt idx="8286">
                  <c:v>8.2850000000000001</c:v>
                </c:pt>
                <c:pt idx="8287">
                  <c:v>8.2859999999999996</c:v>
                </c:pt>
                <c:pt idx="8288">
                  <c:v>8.2870000000000008</c:v>
                </c:pt>
                <c:pt idx="8289">
                  <c:v>8.2880000000000003</c:v>
                </c:pt>
                <c:pt idx="8290">
                  <c:v>8.2889999999999997</c:v>
                </c:pt>
                <c:pt idx="8291">
                  <c:v>8.2899999999999991</c:v>
                </c:pt>
                <c:pt idx="8292">
                  <c:v>8.2910000000000004</c:v>
                </c:pt>
                <c:pt idx="8293">
                  <c:v>8.2919999999999998</c:v>
                </c:pt>
                <c:pt idx="8294">
                  <c:v>8.2929999999999993</c:v>
                </c:pt>
                <c:pt idx="8295">
                  <c:v>8.2940000000000005</c:v>
                </c:pt>
                <c:pt idx="8296">
                  <c:v>8.2949999999999999</c:v>
                </c:pt>
                <c:pt idx="8297">
                  <c:v>8.2959999999999994</c:v>
                </c:pt>
                <c:pt idx="8298">
                  <c:v>8.2970000000000006</c:v>
                </c:pt>
                <c:pt idx="8299">
                  <c:v>8.298</c:v>
                </c:pt>
                <c:pt idx="8300">
                  <c:v>8.2989999999999995</c:v>
                </c:pt>
                <c:pt idx="8301">
                  <c:v>8.3000000000000007</c:v>
                </c:pt>
                <c:pt idx="8302">
                  <c:v>8.3010000000000002</c:v>
                </c:pt>
                <c:pt idx="8303">
                  <c:v>8.3019999999999996</c:v>
                </c:pt>
                <c:pt idx="8304">
                  <c:v>8.3030000000000008</c:v>
                </c:pt>
                <c:pt idx="8305">
                  <c:v>8.3040000000000003</c:v>
                </c:pt>
                <c:pt idx="8306">
                  <c:v>8.3049999999999997</c:v>
                </c:pt>
                <c:pt idx="8307">
                  <c:v>8.3059999999999992</c:v>
                </c:pt>
                <c:pt idx="8308">
                  <c:v>8.3070000000000004</c:v>
                </c:pt>
                <c:pt idx="8309">
                  <c:v>8.3079999999999998</c:v>
                </c:pt>
                <c:pt idx="8310">
                  <c:v>8.3089999999999993</c:v>
                </c:pt>
                <c:pt idx="8311">
                  <c:v>8.31</c:v>
                </c:pt>
                <c:pt idx="8312">
                  <c:v>8.3109999999999999</c:v>
                </c:pt>
                <c:pt idx="8313">
                  <c:v>8.3119999999999994</c:v>
                </c:pt>
                <c:pt idx="8314">
                  <c:v>8.3130000000000006</c:v>
                </c:pt>
                <c:pt idx="8315">
                  <c:v>8.3140000000000001</c:v>
                </c:pt>
                <c:pt idx="8316">
                  <c:v>8.3149999999999995</c:v>
                </c:pt>
                <c:pt idx="8317">
                  <c:v>8.3160000000000007</c:v>
                </c:pt>
                <c:pt idx="8318">
                  <c:v>8.3170000000000002</c:v>
                </c:pt>
                <c:pt idx="8319">
                  <c:v>8.3179999999999996</c:v>
                </c:pt>
                <c:pt idx="8320">
                  <c:v>8.3190000000000008</c:v>
                </c:pt>
                <c:pt idx="8321">
                  <c:v>8.32</c:v>
                </c:pt>
                <c:pt idx="8322">
                  <c:v>8.3209999999999997</c:v>
                </c:pt>
                <c:pt idx="8323">
                  <c:v>8.3219999999999992</c:v>
                </c:pt>
                <c:pt idx="8324">
                  <c:v>8.3230000000000004</c:v>
                </c:pt>
                <c:pt idx="8325">
                  <c:v>8.3239999999999998</c:v>
                </c:pt>
                <c:pt idx="8326">
                  <c:v>8.3249999999999993</c:v>
                </c:pt>
                <c:pt idx="8327">
                  <c:v>8.3260000000000005</c:v>
                </c:pt>
                <c:pt idx="8328">
                  <c:v>8.327</c:v>
                </c:pt>
                <c:pt idx="8329">
                  <c:v>8.3279999999999994</c:v>
                </c:pt>
                <c:pt idx="8330">
                  <c:v>8.3290000000000006</c:v>
                </c:pt>
                <c:pt idx="8331">
                  <c:v>8.33</c:v>
                </c:pt>
                <c:pt idx="8332">
                  <c:v>8.3309999999999995</c:v>
                </c:pt>
                <c:pt idx="8333">
                  <c:v>8.3320000000000007</c:v>
                </c:pt>
                <c:pt idx="8334">
                  <c:v>8.3330000000000002</c:v>
                </c:pt>
                <c:pt idx="8335">
                  <c:v>8.3339999999999996</c:v>
                </c:pt>
                <c:pt idx="8336">
                  <c:v>8.3350000000000009</c:v>
                </c:pt>
                <c:pt idx="8337">
                  <c:v>8.3360000000000003</c:v>
                </c:pt>
                <c:pt idx="8338">
                  <c:v>8.3369999999999997</c:v>
                </c:pt>
                <c:pt idx="8339">
                  <c:v>8.3379999999999992</c:v>
                </c:pt>
                <c:pt idx="8340">
                  <c:v>8.3390000000000004</c:v>
                </c:pt>
                <c:pt idx="8341">
                  <c:v>8.34</c:v>
                </c:pt>
                <c:pt idx="8342">
                  <c:v>8.3409999999999993</c:v>
                </c:pt>
                <c:pt idx="8343">
                  <c:v>8.3420000000000005</c:v>
                </c:pt>
                <c:pt idx="8344">
                  <c:v>8.343</c:v>
                </c:pt>
                <c:pt idx="8345">
                  <c:v>8.3439999999999994</c:v>
                </c:pt>
                <c:pt idx="8346">
                  <c:v>8.3450000000000006</c:v>
                </c:pt>
                <c:pt idx="8347">
                  <c:v>8.3460000000000001</c:v>
                </c:pt>
                <c:pt idx="8348">
                  <c:v>8.3469999999999995</c:v>
                </c:pt>
                <c:pt idx="8349">
                  <c:v>8.3480000000000008</c:v>
                </c:pt>
                <c:pt idx="8350">
                  <c:v>8.3490000000000002</c:v>
                </c:pt>
                <c:pt idx="8351">
                  <c:v>8.35</c:v>
                </c:pt>
                <c:pt idx="8352">
                  <c:v>8.3510000000000009</c:v>
                </c:pt>
                <c:pt idx="8353">
                  <c:v>8.3520000000000003</c:v>
                </c:pt>
                <c:pt idx="8354">
                  <c:v>8.3529999999999998</c:v>
                </c:pt>
                <c:pt idx="8355">
                  <c:v>8.3539999999999992</c:v>
                </c:pt>
                <c:pt idx="8356">
                  <c:v>8.3550000000000004</c:v>
                </c:pt>
                <c:pt idx="8357">
                  <c:v>8.3559999999999999</c:v>
                </c:pt>
                <c:pt idx="8358">
                  <c:v>8.3569999999999993</c:v>
                </c:pt>
                <c:pt idx="8359">
                  <c:v>8.3580000000000005</c:v>
                </c:pt>
                <c:pt idx="8360">
                  <c:v>8.359</c:v>
                </c:pt>
                <c:pt idx="8361">
                  <c:v>8.36</c:v>
                </c:pt>
                <c:pt idx="8362">
                  <c:v>8.3610000000000007</c:v>
                </c:pt>
                <c:pt idx="8363">
                  <c:v>8.3620000000000001</c:v>
                </c:pt>
                <c:pt idx="8364">
                  <c:v>8.3629999999999995</c:v>
                </c:pt>
                <c:pt idx="8365">
                  <c:v>8.3640000000000008</c:v>
                </c:pt>
                <c:pt idx="8366">
                  <c:v>8.3650000000000002</c:v>
                </c:pt>
                <c:pt idx="8367">
                  <c:v>8.3659999999999997</c:v>
                </c:pt>
                <c:pt idx="8368">
                  <c:v>8.3670000000000009</c:v>
                </c:pt>
                <c:pt idx="8369">
                  <c:v>8.3680000000000003</c:v>
                </c:pt>
                <c:pt idx="8370">
                  <c:v>8.3689999999999998</c:v>
                </c:pt>
                <c:pt idx="8371">
                  <c:v>8.3699999999999992</c:v>
                </c:pt>
                <c:pt idx="8372">
                  <c:v>8.3710000000000004</c:v>
                </c:pt>
                <c:pt idx="8373">
                  <c:v>8.3719999999999999</c:v>
                </c:pt>
                <c:pt idx="8374">
                  <c:v>8.3729999999999993</c:v>
                </c:pt>
                <c:pt idx="8375">
                  <c:v>8.3740000000000006</c:v>
                </c:pt>
                <c:pt idx="8376">
                  <c:v>8.375</c:v>
                </c:pt>
                <c:pt idx="8377">
                  <c:v>8.3759999999999994</c:v>
                </c:pt>
                <c:pt idx="8378">
                  <c:v>8.3770000000000007</c:v>
                </c:pt>
                <c:pt idx="8379">
                  <c:v>8.3780000000000001</c:v>
                </c:pt>
                <c:pt idx="8380">
                  <c:v>8.3789999999999996</c:v>
                </c:pt>
                <c:pt idx="8381">
                  <c:v>8.3800000000000008</c:v>
                </c:pt>
                <c:pt idx="8382">
                  <c:v>8.3810000000000002</c:v>
                </c:pt>
                <c:pt idx="8383">
                  <c:v>8.3819999999999997</c:v>
                </c:pt>
                <c:pt idx="8384">
                  <c:v>8.3829999999999991</c:v>
                </c:pt>
                <c:pt idx="8385">
                  <c:v>8.3840000000000003</c:v>
                </c:pt>
                <c:pt idx="8386">
                  <c:v>8.3849999999999998</c:v>
                </c:pt>
                <c:pt idx="8387">
                  <c:v>8.3859999999999992</c:v>
                </c:pt>
                <c:pt idx="8388">
                  <c:v>8.3870000000000005</c:v>
                </c:pt>
                <c:pt idx="8389">
                  <c:v>8.3879999999999999</c:v>
                </c:pt>
                <c:pt idx="8390">
                  <c:v>8.3889999999999993</c:v>
                </c:pt>
                <c:pt idx="8391">
                  <c:v>8.39</c:v>
                </c:pt>
                <c:pt idx="8392">
                  <c:v>8.391</c:v>
                </c:pt>
                <c:pt idx="8393">
                  <c:v>8.3919999999999995</c:v>
                </c:pt>
                <c:pt idx="8394">
                  <c:v>8.3930000000000007</c:v>
                </c:pt>
                <c:pt idx="8395">
                  <c:v>8.3940000000000001</c:v>
                </c:pt>
                <c:pt idx="8396">
                  <c:v>8.3949999999999996</c:v>
                </c:pt>
                <c:pt idx="8397">
                  <c:v>8.3960000000000008</c:v>
                </c:pt>
                <c:pt idx="8398">
                  <c:v>8.3970000000000002</c:v>
                </c:pt>
                <c:pt idx="8399">
                  <c:v>8.3979999999999997</c:v>
                </c:pt>
                <c:pt idx="8400">
                  <c:v>8.3989999999999991</c:v>
                </c:pt>
                <c:pt idx="8401">
                  <c:v>8.4</c:v>
                </c:pt>
                <c:pt idx="8402">
                  <c:v>8.4009999999999998</c:v>
                </c:pt>
                <c:pt idx="8403">
                  <c:v>8.4019999999999992</c:v>
                </c:pt>
                <c:pt idx="8404">
                  <c:v>8.4030000000000005</c:v>
                </c:pt>
                <c:pt idx="8405">
                  <c:v>8.4039999999999999</c:v>
                </c:pt>
                <c:pt idx="8406">
                  <c:v>8.4049999999999994</c:v>
                </c:pt>
                <c:pt idx="8407">
                  <c:v>8.4060000000000006</c:v>
                </c:pt>
                <c:pt idx="8408">
                  <c:v>8.407</c:v>
                </c:pt>
                <c:pt idx="8409">
                  <c:v>8.4079999999999995</c:v>
                </c:pt>
                <c:pt idx="8410">
                  <c:v>8.4090000000000007</c:v>
                </c:pt>
                <c:pt idx="8411">
                  <c:v>8.41</c:v>
                </c:pt>
                <c:pt idx="8412">
                  <c:v>8.4109999999999996</c:v>
                </c:pt>
                <c:pt idx="8413">
                  <c:v>8.4120000000000008</c:v>
                </c:pt>
                <c:pt idx="8414">
                  <c:v>8.4130000000000003</c:v>
                </c:pt>
                <c:pt idx="8415">
                  <c:v>8.4139999999999997</c:v>
                </c:pt>
                <c:pt idx="8416">
                  <c:v>8.4149999999999991</c:v>
                </c:pt>
                <c:pt idx="8417">
                  <c:v>8.4160000000000004</c:v>
                </c:pt>
                <c:pt idx="8418">
                  <c:v>8.4169999999999998</c:v>
                </c:pt>
                <c:pt idx="8419">
                  <c:v>8.4179999999999993</c:v>
                </c:pt>
                <c:pt idx="8420">
                  <c:v>8.4190000000000005</c:v>
                </c:pt>
                <c:pt idx="8421">
                  <c:v>8.42</c:v>
                </c:pt>
                <c:pt idx="8422">
                  <c:v>8.4209999999999994</c:v>
                </c:pt>
                <c:pt idx="8423">
                  <c:v>8.4220000000000006</c:v>
                </c:pt>
                <c:pt idx="8424">
                  <c:v>8.423</c:v>
                </c:pt>
                <c:pt idx="8425">
                  <c:v>8.4239999999999995</c:v>
                </c:pt>
                <c:pt idx="8426">
                  <c:v>8.4250000000000007</c:v>
                </c:pt>
                <c:pt idx="8427">
                  <c:v>8.4260000000000002</c:v>
                </c:pt>
                <c:pt idx="8428">
                  <c:v>8.4269999999999996</c:v>
                </c:pt>
                <c:pt idx="8429">
                  <c:v>8.4280000000000008</c:v>
                </c:pt>
                <c:pt idx="8430">
                  <c:v>8.4290000000000003</c:v>
                </c:pt>
                <c:pt idx="8431">
                  <c:v>8.43</c:v>
                </c:pt>
                <c:pt idx="8432">
                  <c:v>8.4309999999999992</c:v>
                </c:pt>
                <c:pt idx="8433">
                  <c:v>8.4320000000000004</c:v>
                </c:pt>
                <c:pt idx="8434">
                  <c:v>8.4329999999999998</c:v>
                </c:pt>
                <c:pt idx="8435">
                  <c:v>8.4339999999999993</c:v>
                </c:pt>
                <c:pt idx="8436">
                  <c:v>8.4350000000000005</c:v>
                </c:pt>
                <c:pt idx="8437">
                  <c:v>8.4359999999999999</c:v>
                </c:pt>
                <c:pt idx="8438">
                  <c:v>8.4369999999999994</c:v>
                </c:pt>
                <c:pt idx="8439">
                  <c:v>8.4380000000000006</c:v>
                </c:pt>
                <c:pt idx="8440">
                  <c:v>8.4390000000000001</c:v>
                </c:pt>
                <c:pt idx="8441">
                  <c:v>8.44</c:v>
                </c:pt>
                <c:pt idx="8442">
                  <c:v>8.4410000000000007</c:v>
                </c:pt>
                <c:pt idx="8443">
                  <c:v>8.4420000000000002</c:v>
                </c:pt>
                <c:pt idx="8444">
                  <c:v>8.4429999999999996</c:v>
                </c:pt>
                <c:pt idx="8445">
                  <c:v>8.4440000000000008</c:v>
                </c:pt>
                <c:pt idx="8446">
                  <c:v>8.4450000000000003</c:v>
                </c:pt>
                <c:pt idx="8447">
                  <c:v>8.4459999999999997</c:v>
                </c:pt>
                <c:pt idx="8448">
                  <c:v>8.4469999999999992</c:v>
                </c:pt>
                <c:pt idx="8449">
                  <c:v>8.4480000000000004</c:v>
                </c:pt>
                <c:pt idx="8450">
                  <c:v>8.4489999999999998</c:v>
                </c:pt>
                <c:pt idx="8451">
                  <c:v>8.4499999999999993</c:v>
                </c:pt>
                <c:pt idx="8452">
                  <c:v>8.4510000000000005</c:v>
                </c:pt>
                <c:pt idx="8453">
                  <c:v>8.452</c:v>
                </c:pt>
                <c:pt idx="8454">
                  <c:v>8.4529999999999994</c:v>
                </c:pt>
                <c:pt idx="8455">
                  <c:v>8.4540000000000006</c:v>
                </c:pt>
                <c:pt idx="8456">
                  <c:v>8.4550000000000001</c:v>
                </c:pt>
                <c:pt idx="8457">
                  <c:v>8.4559999999999995</c:v>
                </c:pt>
                <c:pt idx="8458">
                  <c:v>8.4570000000000007</c:v>
                </c:pt>
                <c:pt idx="8459">
                  <c:v>8.4580000000000002</c:v>
                </c:pt>
                <c:pt idx="8460">
                  <c:v>8.4589999999999996</c:v>
                </c:pt>
                <c:pt idx="8461">
                  <c:v>8.4600000000000009</c:v>
                </c:pt>
                <c:pt idx="8462">
                  <c:v>8.4610000000000003</c:v>
                </c:pt>
                <c:pt idx="8463">
                  <c:v>8.4619999999999997</c:v>
                </c:pt>
                <c:pt idx="8464">
                  <c:v>8.4629999999999992</c:v>
                </c:pt>
                <c:pt idx="8465">
                  <c:v>8.4640000000000004</c:v>
                </c:pt>
                <c:pt idx="8466">
                  <c:v>8.4649999999999999</c:v>
                </c:pt>
                <c:pt idx="8467">
                  <c:v>8.4659999999999993</c:v>
                </c:pt>
                <c:pt idx="8468">
                  <c:v>8.4670000000000005</c:v>
                </c:pt>
                <c:pt idx="8469">
                  <c:v>8.468</c:v>
                </c:pt>
                <c:pt idx="8470">
                  <c:v>8.4689999999999994</c:v>
                </c:pt>
                <c:pt idx="8471">
                  <c:v>8.4700000000000006</c:v>
                </c:pt>
                <c:pt idx="8472">
                  <c:v>8.4710000000000001</c:v>
                </c:pt>
                <c:pt idx="8473">
                  <c:v>8.4719999999999995</c:v>
                </c:pt>
                <c:pt idx="8474">
                  <c:v>8.4730000000000008</c:v>
                </c:pt>
                <c:pt idx="8475">
                  <c:v>8.4740000000000002</c:v>
                </c:pt>
                <c:pt idx="8476">
                  <c:v>8.4749999999999996</c:v>
                </c:pt>
                <c:pt idx="8477">
                  <c:v>8.4760000000000009</c:v>
                </c:pt>
                <c:pt idx="8478">
                  <c:v>8.4770000000000003</c:v>
                </c:pt>
                <c:pt idx="8479">
                  <c:v>8.4779999999999998</c:v>
                </c:pt>
                <c:pt idx="8480">
                  <c:v>8.4789999999999992</c:v>
                </c:pt>
                <c:pt idx="8481">
                  <c:v>8.48</c:v>
                </c:pt>
                <c:pt idx="8482">
                  <c:v>8.4809999999999999</c:v>
                </c:pt>
                <c:pt idx="8483">
                  <c:v>8.4819999999999993</c:v>
                </c:pt>
                <c:pt idx="8484">
                  <c:v>8.4830000000000005</c:v>
                </c:pt>
                <c:pt idx="8485">
                  <c:v>8.484</c:v>
                </c:pt>
                <c:pt idx="8486">
                  <c:v>8.4849999999999994</c:v>
                </c:pt>
                <c:pt idx="8487">
                  <c:v>8.4860000000000007</c:v>
                </c:pt>
                <c:pt idx="8488">
                  <c:v>8.4870000000000001</c:v>
                </c:pt>
                <c:pt idx="8489">
                  <c:v>8.4879999999999995</c:v>
                </c:pt>
                <c:pt idx="8490">
                  <c:v>8.4890000000000008</c:v>
                </c:pt>
                <c:pt idx="8491">
                  <c:v>8.49</c:v>
                </c:pt>
                <c:pt idx="8492">
                  <c:v>8.4909999999999997</c:v>
                </c:pt>
                <c:pt idx="8493">
                  <c:v>8.4920000000000009</c:v>
                </c:pt>
                <c:pt idx="8494">
                  <c:v>8.4930000000000003</c:v>
                </c:pt>
                <c:pt idx="8495">
                  <c:v>8.4939999999999998</c:v>
                </c:pt>
                <c:pt idx="8496">
                  <c:v>8.4949999999999992</c:v>
                </c:pt>
                <c:pt idx="8497">
                  <c:v>8.4960000000000004</c:v>
                </c:pt>
                <c:pt idx="8498">
                  <c:v>8.4969999999999999</c:v>
                </c:pt>
                <c:pt idx="8499">
                  <c:v>8.4979999999999993</c:v>
                </c:pt>
                <c:pt idx="8500">
                  <c:v>8.4990000000000006</c:v>
                </c:pt>
                <c:pt idx="8501">
                  <c:v>8.5</c:v>
                </c:pt>
                <c:pt idx="8502">
                  <c:v>8.5009999999999994</c:v>
                </c:pt>
                <c:pt idx="8503">
                  <c:v>8.5020000000000007</c:v>
                </c:pt>
                <c:pt idx="8504">
                  <c:v>8.5030000000000001</c:v>
                </c:pt>
                <c:pt idx="8505">
                  <c:v>8.5039999999999996</c:v>
                </c:pt>
                <c:pt idx="8506">
                  <c:v>8.5050000000000008</c:v>
                </c:pt>
                <c:pt idx="8507">
                  <c:v>8.5060000000000002</c:v>
                </c:pt>
                <c:pt idx="8508">
                  <c:v>8.5069999999999997</c:v>
                </c:pt>
                <c:pt idx="8509">
                  <c:v>8.5079999999999991</c:v>
                </c:pt>
                <c:pt idx="8510">
                  <c:v>8.5090000000000003</c:v>
                </c:pt>
                <c:pt idx="8511">
                  <c:v>8.51</c:v>
                </c:pt>
                <c:pt idx="8512">
                  <c:v>8.5109999999999992</c:v>
                </c:pt>
                <c:pt idx="8513">
                  <c:v>8.5120000000000005</c:v>
                </c:pt>
                <c:pt idx="8514">
                  <c:v>8.5129999999999999</c:v>
                </c:pt>
                <c:pt idx="8515">
                  <c:v>8.5139999999999993</c:v>
                </c:pt>
                <c:pt idx="8516">
                  <c:v>8.5150000000000006</c:v>
                </c:pt>
                <c:pt idx="8517">
                  <c:v>8.516</c:v>
                </c:pt>
                <c:pt idx="8518">
                  <c:v>8.5169999999999995</c:v>
                </c:pt>
                <c:pt idx="8519">
                  <c:v>8.5180000000000007</c:v>
                </c:pt>
                <c:pt idx="8520">
                  <c:v>8.5190000000000001</c:v>
                </c:pt>
                <c:pt idx="8521">
                  <c:v>8.52</c:v>
                </c:pt>
                <c:pt idx="8522">
                  <c:v>8.5210000000000008</c:v>
                </c:pt>
                <c:pt idx="8523">
                  <c:v>8.5220000000000002</c:v>
                </c:pt>
                <c:pt idx="8524">
                  <c:v>8.5229999999999997</c:v>
                </c:pt>
                <c:pt idx="8525">
                  <c:v>8.5239999999999991</c:v>
                </c:pt>
                <c:pt idx="8526">
                  <c:v>8.5250000000000004</c:v>
                </c:pt>
                <c:pt idx="8527">
                  <c:v>8.5259999999999998</c:v>
                </c:pt>
                <c:pt idx="8528">
                  <c:v>8.5269999999999992</c:v>
                </c:pt>
                <c:pt idx="8529">
                  <c:v>8.5280000000000005</c:v>
                </c:pt>
                <c:pt idx="8530">
                  <c:v>8.5289999999999999</c:v>
                </c:pt>
                <c:pt idx="8531">
                  <c:v>8.5299999999999994</c:v>
                </c:pt>
                <c:pt idx="8532">
                  <c:v>8.5310000000000006</c:v>
                </c:pt>
                <c:pt idx="8533">
                  <c:v>8.532</c:v>
                </c:pt>
                <c:pt idx="8534">
                  <c:v>8.5329999999999995</c:v>
                </c:pt>
                <c:pt idx="8535">
                  <c:v>8.5340000000000007</c:v>
                </c:pt>
                <c:pt idx="8536">
                  <c:v>8.5350000000000001</c:v>
                </c:pt>
                <c:pt idx="8537">
                  <c:v>8.5359999999999996</c:v>
                </c:pt>
                <c:pt idx="8538">
                  <c:v>8.5370000000000008</c:v>
                </c:pt>
                <c:pt idx="8539">
                  <c:v>8.5380000000000003</c:v>
                </c:pt>
                <c:pt idx="8540">
                  <c:v>8.5389999999999997</c:v>
                </c:pt>
                <c:pt idx="8541">
                  <c:v>8.5399999999999991</c:v>
                </c:pt>
                <c:pt idx="8542">
                  <c:v>8.5410000000000004</c:v>
                </c:pt>
                <c:pt idx="8543">
                  <c:v>8.5419999999999998</c:v>
                </c:pt>
                <c:pt idx="8544">
                  <c:v>8.5429999999999993</c:v>
                </c:pt>
                <c:pt idx="8545">
                  <c:v>8.5440000000000005</c:v>
                </c:pt>
                <c:pt idx="8546">
                  <c:v>8.5449999999999999</c:v>
                </c:pt>
                <c:pt idx="8547">
                  <c:v>8.5459999999999994</c:v>
                </c:pt>
                <c:pt idx="8548">
                  <c:v>8.5470000000000006</c:v>
                </c:pt>
                <c:pt idx="8549">
                  <c:v>8.548</c:v>
                </c:pt>
                <c:pt idx="8550">
                  <c:v>8.5489999999999995</c:v>
                </c:pt>
                <c:pt idx="8551">
                  <c:v>8.5500000000000007</c:v>
                </c:pt>
                <c:pt idx="8552">
                  <c:v>8.5510000000000002</c:v>
                </c:pt>
                <c:pt idx="8553">
                  <c:v>8.5519999999999996</c:v>
                </c:pt>
                <c:pt idx="8554">
                  <c:v>8.5530000000000008</c:v>
                </c:pt>
                <c:pt idx="8555">
                  <c:v>8.5540000000000003</c:v>
                </c:pt>
                <c:pt idx="8556">
                  <c:v>8.5549999999999997</c:v>
                </c:pt>
                <c:pt idx="8557">
                  <c:v>8.5559999999999992</c:v>
                </c:pt>
                <c:pt idx="8558">
                  <c:v>8.5570000000000004</c:v>
                </c:pt>
                <c:pt idx="8559">
                  <c:v>8.5579999999999998</c:v>
                </c:pt>
                <c:pt idx="8560">
                  <c:v>8.5589999999999993</c:v>
                </c:pt>
                <c:pt idx="8561">
                  <c:v>8.56</c:v>
                </c:pt>
                <c:pt idx="8562">
                  <c:v>8.5609999999999999</c:v>
                </c:pt>
                <c:pt idx="8563">
                  <c:v>8.5619999999999994</c:v>
                </c:pt>
                <c:pt idx="8564">
                  <c:v>8.5630000000000006</c:v>
                </c:pt>
                <c:pt idx="8565">
                  <c:v>8.5640000000000001</c:v>
                </c:pt>
                <c:pt idx="8566">
                  <c:v>8.5649999999999995</c:v>
                </c:pt>
                <c:pt idx="8567">
                  <c:v>8.5660000000000007</c:v>
                </c:pt>
                <c:pt idx="8568">
                  <c:v>8.5670000000000002</c:v>
                </c:pt>
                <c:pt idx="8569">
                  <c:v>8.5679999999999996</c:v>
                </c:pt>
                <c:pt idx="8570">
                  <c:v>8.5690000000000008</c:v>
                </c:pt>
                <c:pt idx="8571">
                  <c:v>8.57</c:v>
                </c:pt>
                <c:pt idx="8572">
                  <c:v>8.5709999999999997</c:v>
                </c:pt>
                <c:pt idx="8573">
                  <c:v>8.5719999999999992</c:v>
                </c:pt>
                <c:pt idx="8574">
                  <c:v>8.5730000000000004</c:v>
                </c:pt>
                <c:pt idx="8575">
                  <c:v>8.5739999999999998</c:v>
                </c:pt>
                <c:pt idx="8576">
                  <c:v>8.5749999999999993</c:v>
                </c:pt>
                <c:pt idx="8577">
                  <c:v>8.5760000000000005</c:v>
                </c:pt>
                <c:pt idx="8578">
                  <c:v>8.577</c:v>
                </c:pt>
                <c:pt idx="8579">
                  <c:v>8.5779999999999994</c:v>
                </c:pt>
                <c:pt idx="8580">
                  <c:v>8.5790000000000006</c:v>
                </c:pt>
                <c:pt idx="8581">
                  <c:v>8.58</c:v>
                </c:pt>
                <c:pt idx="8582">
                  <c:v>8.5809999999999995</c:v>
                </c:pt>
                <c:pt idx="8583">
                  <c:v>8.5820000000000007</c:v>
                </c:pt>
                <c:pt idx="8584">
                  <c:v>8.5830000000000002</c:v>
                </c:pt>
                <c:pt idx="8585">
                  <c:v>8.5839999999999996</c:v>
                </c:pt>
                <c:pt idx="8586">
                  <c:v>8.5850000000000009</c:v>
                </c:pt>
                <c:pt idx="8587">
                  <c:v>8.5860000000000003</c:v>
                </c:pt>
                <c:pt idx="8588">
                  <c:v>8.5869999999999997</c:v>
                </c:pt>
                <c:pt idx="8589">
                  <c:v>8.5879999999999992</c:v>
                </c:pt>
                <c:pt idx="8590">
                  <c:v>8.5890000000000004</c:v>
                </c:pt>
                <c:pt idx="8591">
                  <c:v>8.59</c:v>
                </c:pt>
                <c:pt idx="8592">
                  <c:v>8.5909999999999993</c:v>
                </c:pt>
                <c:pt idx="8593">
                  <c:v>8.5920000000000005</c:v>
                </c:pt>
                <c:pt idx="8594">
                  <c:v>8.593</c:v>
                </c:pt>
                <c:pt idx="8595">
                  <c:v>8.5939999999999994</c:v>
                </c:pt>
                <c:pt idx="8596">
                  <c:v>8.5950000000000006</c:v>
                </c:pt>
                <c:pt idx="8597">
                  <c:v>8.5960000000000001</c:v>
                </c:pt>
                <c:pt idx="8598">
                  <c:v>8.5969999999999995</c:v>
                </c:pt>
                <c:pt idx="8599">
                  <c:v>8.5980000000000008</c:v>
                </c:pt>
                <c:pt idx="8600">
                  <c:v>8.5990000000000002</c:v>
                </c:pt>
                <c:pt idx="8601">
                  <c:v>8.6</c:v>
                </c:pt>
                <c:pt idx="8602">
                  <c:v>8.6010000000000009</c:v>
                </c:pt>
                <c:pt idx="8603">
                  <c:v>8.6020000000000003</c:v>
                </c:pt>
                <c:pt idx="8604">
                  <c:v>8.6029999999999998</c:v>
                </c:pt>
                <c:pt idx="8605">
                  <c:v>8.6039999999999992</c:v>
                </c:pt>
                <c:pt idx="8606">
                  <c:v>8.6050000000000004</c:v>
                </c:pt>
                <c:pt idx="8607">
                  <c:v>8.6059999999999999</c:v>
                </c:pt>
                <c:pt idx="8608">
                  <c:v>8.6069999999999993</c:v>
                </c:pt>
                <c:pt idx="8609">
                  <c:v>8.6080000000000005</c:v>
                </c:pt>
                <c:pt idx="8610">
                  <c:v>8.609</c:v>
                </c:pt>
                <c:pt idx="8611">
                  <c:v>8.61</c:v>
                </c:pt>
                <c:pt idx="8612">
                  <c:v>8.6110000000000007</c:v>
                </c:pt>
                <c:pt idx="8613">
                  <c:v>8.6120000000000001</c:v>
                </c:pt>
                <c:pt idx="8614">
                  <c:v>8.6129999999999995</c:v>
                </c:pt>
                <c:pt idx="8615">
                  <c:v>8.6140000000000008</c:v>
                </c:pt>
                <c:pt idx="8616">
                  <c:v>8.6150000000000002</c:v>
                </c:pt>
                <c:pt idx="8617">
                  <c:v>8.6159999999999997</c:v>
                </c:pt>
                <c:pt idx="8618">
                  <c:v>8.6170000000000009</c:v>
                </c:pt>
                <c:pt idx="8619">
                  <c:v>8.6180000000000003</c:v>
                </c:pt>
                <c:pt idx="8620">
                  <c:v>8.6189999999999998</c:v>
                </c:pt>
                <c:pt idx="8621">
                  <c:v>8.6199999999999992</c:v>
                </c:pt>
                <c:pt idx="8622">
                  <c:v>8.6210000000000004</c:v>
                </c:pt>
                <c:pt idx="8623">
                  <c:v>8.6219999999999999</c:v>
                </c:pt>
                <c:pt idx="8624">
                  <c:v>8.6229999999999993</c:v>
                </c:pt>
                <c:pt idx="8625">
                  <c:v>8.6240000000000006</c:v>
                </c:pt>
                <c:pt idx="8626">
                  <c:v>8.625</c:v>
                </c:pt>
                <c:pt idx="8627">
                  <c:v>8.6259999999999994</c:v>
                </c:pt>
                <c:pt idx="8628">
                  <c:v>8.6270000000000007</c:v>
                </c:pt>
                <c:pt idx="8629">
                  <c:v>8.6280000000000001</c:v>
                </c:pt>
                <c:pt idx="8630">
                  <c:v>8.6289999999999996</c:v>
                </c:pt>
                <c:pt idx="8631">
                  <c:v>8.6300000000000008</c:v>
                </c:pt>
                <c:pt idx="8632">
                  <c:v>8.6310000000000002</c:v>
                </c:pt>
                <c:pt idx="8633">
                  <c:v>8.6319999999999997</c:v>
                </c:pt>
                <c:pt idx="8634">
                  <c:v>8.6329999999999991</c:v>
                </c:pt>
                <c:pt idx="8635">
                  <c:v>8.6340000000000003</c:v>
                </c:pt>
                <c:pt idx="8636">
                  <c:v>8.6349999999999998</c:v>
                </c:pt>
                <c:pt idx="8637">
                  <c:v>8.6359999999999992</c:v>
                </c:pt>
                <c:pt idx="8638">
                  <c:v>8.6370000000000005</c:v>
                </c:pt>
                <c:pt idx="8639">
                  <c:v>8.6379999999999999</c:v>
                </c:pt>
                <c:pt idx="8640">
                  <c:v>8.6389999999999993</c:v>
                </c:pt>
                <c:pt idx="8641">
                  <c:v>8.64</c:v>
                </c:pt>
                <c:pt idx="8642">
                  <c:v>8.641</c:v>
                </c:pt>
                <c:pt idx="8643">
                  <c:v>8.6419999999999995</c:v>
                </c:pt>
                <c:pt idx="8644">
                  <c:v>8.6430000000000007</c:v>
                </c:pt>
                <c:pt idx="8645">
                  <c:v>8.6440000000000001</c:v>
                </c:pt>
                <c:pt idx="8646">
                  <c:v>8.6449999999999996</c:v>
                </c:pt>
                <c:pt idx="8647">
                  <c:v>8.6460000000000008</c:v>
                </c:pt>
                <c:pt idx="8648">
                  <c:v>8.6470000000000002</c:v>
                </c:pt>
                <c:pt idx="8649">
                  <c:v>8.6479999999999997</c:v>
                </c:pt>
                <c:pt idx="8650">
                  <c:v>8.6489999999999991</c:v>
                </c:pt>
                <c:pt idx="8651">
                  <c:v>8.65</c:v>
                </c:pt>
                <c:pt idx="8652">
                  <c:v>8.6509999999999998</c:v>
                </c:pt>
                <c:pt idx="8653">
                  <c:v>8.6519999999999992</c:v>
                </c:pt>
                <c:pt idx="8654">
                  <c:v>8.6530000000000005</c:v>
                </c:pt>
                <c:pt idx="8655">
                  <c:v>8.6539999999999999</c:v>
                </c:pt>
                <c:pt idx="8656">
                  <c:v>8.6549999999999994</c:v>
                </c:pt>
                <c:pt idx="8657">
                  <c:v>8.6560000000000006</c:v>
                </c:pt>
                <c:pt idx="8658">
                  <c:v>8.657</c:v>
                </c:pt>
                <c:pt idx="8659">
                  <c:v>8.6579999999999995</c:v>
                </c:pt>
                <c:pt idx="8660">
                  <c:v>8.6590000000000007</c:v>
                </c:pt>
                <c:pt idx="8661">
                  <c:v>8.66</c:v>
                </c:pt>
                <c:pt idx="8662">
                  <c:v>8.6609999999999996</c:v>
                </c:pt>
                <c:pt idx="8663">
                  <c:v>8.6620000000000008</c:v>
                </c:pt>
                <c:pt idx="8664">
                  <c:v>8.6630000000000003</c:v>
                </c:pt>
                <c:pt idx="8665">
                  <c:v>8.6639999999999997</c:v>
                </c:pt>
                <c:pt idx="8666">
                  <c:v>8.6649999999999991</c:v>
                </c:pt>
                <c:pt idx="8667">
                  <c:v>8.6660000000000004</c:v>
                </c:pt>
                <c:pt idx="8668">
                  <c:v>8.6669999999999998</c:v>
                </c:pt>
                <c:pt idx="8669">
                  <c:v>8.6679999999999993</c:v>
                </c:pt>
                <c:pt idx="8670">
                  <c:v>8.6690000000000005</c:v>
                </c:pt>
                <c:pt idx="8671">
                  <c:v>8.67</c:v>
                </c:pt>
                <c:pt idx="8672">
                  <c:v>8.6709999999999994</c:v>
                </c:pt>
                <c:pt idx="8673">
                  <c:v>8.6720000000000006</c:v>
                </c:pt>
                <c:pt idx="8674">
                  <c:v>8.673</c:v>
                </c:pt>
                <c:pt idx="8675">
                  <c:v>8.6739999999999995</c:v>
                </c:pt>
                <c:pt idx="8676">
                  <c:v>8.6750000000000007</c:v>
                </c:pt>
                <c:pt idx="8677">
                  <c:v>8.6760000000000002</c:v>
                </c:pt>
                <c:pt idx="8678">
                  <c:v>8.6769999999999996</c:v>
                </c:pt>
                <c:pt idx="8679">
                  <c:v>8.6780000000000008</c:v>
                </c:pt>
                <c:pt idx="8680">
                  <c:v>8.6790000000000003</c:v>
                </c:pt>
                <c:pt idx="8681">
                  <c:v>8.68</c:v>
                </c:pt>
                <c:pt idx="8682">
                  <c:v>8.6809999999999992</c:v>
                </c:pt>
                <c:pt idx="8683">
                  <c:v>8.6820000000000004</c:v>
                </c:pt>
                <c:pt idx="8684">
                  <c:v>8.6829999999999998</c:v>
                </c:pt>
                <c:pt idx="8685">
                  <c:v>8.6839999999999993</c:v>
                </c:pt>
                <c:pt idx="8686">
                  <c:v>8.6850000000000005</c:v>
                </c:pt>
                <c:pt idx="8687">
                  <c:v>8.6859999999999999</c:v>
                </c:pt>
                <c:pt idx="8688">
                  <c:v>8.6869999999999994</c:v>
                </c:pt>
                <c:pt idx="8689">
                  <c:v>8.6880000000000006</c:v>
                </c:pt>
                <c:pt idx="8690">
                  <c:v>8.6890000000000001</c:v>
                </c:pt>
                <c:pt idx="8691">
                  <c:v>8.69</c:v>
                </c:pt>
                <c:pt idx="8692">
                  <c:v>8.6910000000000007</c:v>
                </c:pt>
                <c:pt idx="8693">
                  <c:v>8.6920000000000002</c:v>
                </c:pt>
                <c:pt idx="8694">
                  <c:v>8.6929999999999996</c:v>
                </c:pt>
                <c:pt idx="8695">
                  <c:v>8.6940000000000008</c:v>
                </c:pt>
                <c:pt idx="8696">
                  <c:v>8.6950000000000003</c:v>
                </c:pt>
                <c:pt idx="8697">
                  <c:v>8.6959999999999997</c:v>
                </c:pt>
                <c:pt idx="8698">
                  <c:v>8.6969999999999992</c:v>
                </c:pt>
                <c:pt idx="8699">
                  <c:v>8.6980000000000004</c:v>
                </c:pt>
                <c:pt idx="8700">
                  <c:v>8.6989999999999998</c:v>
                </c:pt>
                <c:pt idx="8701">
                  <c:v>8.6999999999999993</c:v>
                </c:pt>
                <c:pt idx="8702">
                  <c:v>8.7010000000000005</c:v>
                </c:pt>
                <c:pt idx="8703">
                  <c:v>8.702</c:v>
                </c:pt>
                <c:pt idx="8704">
                  <c:v>8.7029999999999994</c:v>
                </c:pt>
                <c:pt idx="8705">
                  <c:v>8.7040000000000006</c:v>
                </c:pt>
                <c:pt idx="8706">
                  <c:v>8.7050000000000001</c:v>
                </c:pt>
                <c:pt idx="8707">
                  <c:v>8.7059999999999995</c:v>
                </c:pt>
                <c:pt idx="8708">
                  <c:v>8.7070000000000007</c:v>
                </c:pt>
                <c:pt idx="8709">
                  <c:v>8.7080000000000002</c:v>
                </c:pt>
                <c:pt idx="8710">
                  <c:v>8.7089999999999996</c:v>
                </c:pt>
                <c:pt idx="8711">
                  <c:v>8.7100000000000009</c:v>
                </c:pt>
                <c:pt idx="8712">
                  <c:v>8.7110000000000003</c:v>
                </c:pt>
                <c:pt idx="8713">
                  <c:v>8.7119999999999997</c:v>
                </c:pt>
                <c:pt idx="8714">
                  <c:v>8.7129999999999992</c:v>
                </c:pt>
                <c:pt idx="8715">
                  <c:v>8.7140000000000004</c:v>
                </c:pt>
                <c:pt idx="8716">
                  <c:v>8.7149999999999999</c:v>
                </c:pt>
                <c:pt idx="8717">
                  <c:v>8.7159999999999993</c:v>
                </c:pt>
                <c:pt idx="8718">
                  <c:v>8.7170000000000005</c:v>
                </c:pt>
                <c:pt idx="8719">
                  <c:v>8.718</c:v>
                </c:pt>
                <c:pt idx="8720">
                  <c:v>8.7189999999999994</c:v>
                </c:pt>
                <c:pt idx="8721">
                  <c:v>8.7200000000000006</c:v>
                </c:pt>
                <c:pt idx="8722">
                  <c:v>8.7210000000000001</c:v>
                </c:pt>
                <c:pt idx="8723">
                  <c:v>8.7219999999999995</c:v>
                </c:pt>
                <c:pt idx="8724">
                  <c:v>8.7230000000000008</c:v>
                </c:pt>
                <c:pt idx="8725">
                  <c:v>8.7240000000000002</c:v>
                </c:pt>
                <c:pt idx="8726">
                  <c:v>8.7249999999999996</c:v>
                </c:pt>
                <c:pt idx="8727">
                  <c:v>8.7260000000000009</c:v>
                </c:pt>
                <c:pt idx="8728">
                  <c:v>8.7270000000000003</c:v>
                </c:pt>
                <c:pt idx="8729">
                  <c:v>8.7279999999999998</c:v>
                </c:pt>
                <c:pt idx="8730">
                  <c:v>8.7289999999999992</c:v>
                </c:pt>
                <c:pt idx="8731">
                  <c:v>8.73</c:v>
                </c:pt>
                <c:pt idx="8732">
                  <c:v>8.7309999999999999</c:v>
                </c:pt>
                <c:pt idx="8733">
                  <c:v>8.7319999999999993</c:v>
                </c:pt>
                <c:pt idx="8734">
                  <c:v>8.7330000000000005</c:v>
                </c:pt>
                <c:pt idx="8735">
                  <c:v>8.734</c:v>
                </c:pt>
                <c:pt idx="8736">
                  <c:v>8.7349999999999994</c:v>
                </c:pt>
                <c:pt idx="8737">
                  <c:v>8.7360000000000007</c:v>
                </c:pt>
                <c:pt idx="8738">
                  <c:v>8.7370000000000001</c:v>
                </c:pt>
                <c:pt idx="8739">
                  <c:v>8.7379999999999995</c:v>
                </c:pt>
                <c:pt idx="8740">
                  <c:v>8.7390000000000008</c:v>
                </c:pt>
                <c:pt idx="8741">
                  <c:v>8.74</c:v>
                </c:pt>
                <c:pt idx="8742">
                  <c:v>8.7409999999999997</c:v>
                </c:pt>
                <c:pt idx="8743">
                  <c:v>8.7420000000000009</c:v>
                </c:pt>
                <c:pt idx="8744">
                  <c:v>8.7430000000000003</c:v>
                </c:pt>
                <c:pt idx="8745">
                  <c:v>8.7439999999999998</c:v>
                </c:pt>
                <c:pt idx="8746">
                  <c:v>8.7449999999999992</c:v>
                </c:pt>
                <c:pt idx="8747">
                  <c:v>8.7460000000000004</c:v>
                </c:pt>
                <c:pt idx="8748">
                  <c:v>8.7469999999999999</c:v>
                </c:pt>
                <c:pt idx="8749">
                  <c:v>8.7479999999999993</c:v>
                </c:pt>
                <c:pt idx="8750">
                  <c:v>8.7490000000000006</c:v>
                </c:pt>
                <c:pt idx="8751">
                  <c:v>8.75</c:v>
                </c:pt>
                <c:pt idx="8752">
                  <c:v>8.7509999999999994</c:v>
                </c:pt>
                <c:pt idx="8753">
                  <c:v>8.7520000000000007</c:v>
                </c:pt>
                <c:pt idx="8754">
                  <c:v>8.7530000000000001</c:v>
                </c:pt>
                <c:pt idx="8755">
                  <c:v>8.7539999999999996</c:v>
                </c:pt>
                <c:pt idx="8756">
                  <c:v>8.7550000000000008</c:v>
                </c:pt>
                <c:pt idx="8757">
                  <c:v>8.7560000000000002</c:v>
                </c:pt>
                <c:pt idx="8758">
                  <c:v>8.7569999999999997</c:v>
                </c:pt>
                <c:pt idx="8759">
                  <c:v>8.7579999999999991</c:v>
                </c:pt>
                <c:pt idx="8760">
                  <c:v>8.7590000000000003</c:v>
                </c:pt>
                <c:pt idx="8761">
                  <c:v>8.76</c:v>
                </c:pt>
                <c:pt idx="8762">
                  <c:v>8.7609999999999992</c:v>
                </c:pt>
                <c:pt idx="8763">
                  <c:v>8.7620000000000005</c:v>
                </c:pt>
                <c:pt idx="8764">
                  <c:v>8.7629999999999999</c:v>
                </c:pt>
                <c:pt idx="8765">
                  <c:v>8.7639999999999993</c:v>
                </c:pt>
                <c:pt idx="8766">
                  <c:v>8.7650000000000006</c:v>
                </c:pt>
                <c:pt idx="8767">
                  <c:v>8.766</c:v>
                </c:pt>
                <c:pt idx="8768">
                  <c:v>8.7669999999999995</c:v>
                </c:pt>
                <c:pt idx="8769">
                  <c:v>8.7680000000000007</c:v>
                </c:pt>
                <c:pt idx="8770">
                  <c:v>8.7690000000000001</c:v>
                </c:pt>
                <c:pt idx="8771">
                  <c:v>8.77</c:v>
                </c:pt>
                <c:pt idx="8772">
                  <c:v>8.7710000000000008</c:v>
                </c:pt>
                <c:pt idx="8773">
                  <c:v>8.7720000000000002</c:v>
                </c:pt>
                <c:pt idx="8774">
                  <c:v>8.7729999999999997</c:v>
                </c:pt>
                <c:pt idx="8775">
                  <c:v>8.7739999999999991</c:v>
                </c:pt>
                <c:pt idx="8776">
                  <c:v>8.7750000000000004</c:v>
                </c:pt>
                <c:pt idx="8777">
                  <c:v>8.7759999999999998</c:v>
                </c:pt>
                <c:pt idx="8778">
                  <c:v>8.7769999999999992</c:v>
                </c:pt>
                <c:pt idx="8779">
                  <c:v>8.7780000000000005</c:v>
                </c:pt>
                <c:pt idx="8780">
                  <c:v>8.7789999999999999</c:v>
                </c:pt>
                <c:pt idx="8781">
                  <c:v>8.7799999999999994</c:v>
                </c:pt>
                <c:pt idx="8782">
                  <c:v>8.7810000000000006</c:v>
                </c:pt>
                <c:pt idx="8783">
                  <c:v>8.782</c:v>
                </c:pt>
                <c:pt idx="8784">
                  <c:v>8.7829999999999995</c:v>
                </c:pt>
                <c:pt idx="8785">
                  <c:v>8.7840000000000007</c:v>
                </c:pt>
                <c:pt idx="8786">
                  <c:v>8.7850000000000001</c:v>
                </c:pt>
                <c:pt idx="8787">
                  <c:v>8.7859999999999996</c:v>
                </c:pt>
                <c:pt idx="8788">
                  <c:v>8.7870000000000008</c:v>
                </c:pt>
                <c:pt idx="8789">
                  <c:v>8.7880000000000003</c:v>
                </c:pt>
                <c:pt idx="8790">
                  <c:v>8.7889999999999997</c:v>
                </c:pt>
                <c:pt idx="8791">
                  <c:v>8.7899999999999991</c:v>
                </c:pt>
                <c:pt idx="8792">
                  <c:v>8.7910000000000004</c:v>
                </c:pt>
                <c:pt idx="8793">
                  <c:v>8.7919999999999998</c:v>
                </c:pt>
                <c:pt idx="8794">
                  <c:v>8.7929999999999993</c:v>
                </c:pt>
                <c:pt idx="8795">
                  <c:v>8.7940000000000005</c:v>
                </c:pt>
                <c:pt idx="8796">
                  <c:v>8.7949999999999999</c:v>
                </c:pt>
                <c:pt idx="8797">
                  <c:v>8.7959999999999994</c:v>
                </c:pt>
                <c:pt idx="8798">
                  <c:v>8.7970000000000006</c:v>
                </c:pt>
                <c:pt idx="8799">
                  <c:v>8.798</c:v>
                </c:pt>
                <c:pt idx="8800">
                  <c:v>8.7989999999999995</c:v>
                </c:pt>
                <c:pt idx="8801">
                  <c:v>8.8000000000000007</c:v>
                </c:pt>
                <c:pt idx="8802">
                  <c:v>8.8010000000000002</c:v>
                </c:pt>
                <c:pt idx="8803">
                  <c:v>8.8019999999999996</c:v>
                </c:pt>
                <c:pt idx="8804">
                  <c:v>8.8030000000000008</c:v>
                </c:pt>
                <c:pt idx="8805">
                  <c:v>8.8040000000000003</c:v>
                </c:pt>
                <c:pt idx="8806">
                  <c:v>8.8049999999999997</c:v>
                </c:pt>
                <c:pt idx="8807">
                  <c:v>8.8059999999999992</c:v>
                </c:pt>
                <c:pt idx="8808">
                  <c:v>8.8070000000000004</c:v>
                </c:pt>
                <c:pt idx="8809">
                  <c:v>8.8079999999999998</c:v>
                </c:pt>
                <c:pt idx="8810">
                  <c:v>8.8089999999999993</c:v>
                </c:pt>
                <c:pt idx="8811">
                  <c:v>8.81</c:v>
                </c:pt>
                <c:pt idx="8812">
                  <c:v>8.8109999999999999</c:v>
                </c:pt>
                <c:pt idx="8813">
                  <c:v>8.8119999999999994</c:v>
                </c:pt>
                <c:pt idx="8814">
                  <c:v>8.8130000000000006</c:v>
                </c:pt>
                <c:pt idx="8815">
                  <c:v>8.8140000000000001</c:v>
                </c:pt>
                <c:pt idx="8816">
                  <c:v>8.8149999999999995</c:v>
                </c:pt>
                <c:pt idx="8817">
                  <c:v>8.8160000000000007</c:v>
                </c:pt>
                <c:pt idx="8818">
                  <c:v>8.8170000000000002</c:v>
                </c:pt>
                <c:pt idx="8819">
                  <c:v>8.8179999999999996</c:v>
                </c:pt>
                <c:pt idx="8820">
                  <c:v>8.8190000000000008</c:v>
                </c:pt>
                <c:pt idx="8821">
                  <c:v>8.82</c:v>
                </c:pt>
                <c:pt idx="8822">
                  <c:v>8.8209999999999997</c:v>
                </c:pt>
                <c:pt idx="8823">
                  <c:v>8.8219999999999992</c:v>
                </c:pt>
                <c:pt idx="8824">
                  <c:v>8.8230000000000004</c:v>
                </c:pt>
                <c:pt idx="8825">
                  <c:v>8.8239999999999998</c:v>
                </c:pt>
                <c:pt idx="8826">
                  <c:v>8.8249999999999993</c:v>
                </c:pt>
                <c:pt idx="8827">
                  <c:v>8.8260000000000005</c:v>
                </c:pt>
                <c:pt idx="8828">
                  <c:v>8.827</c:v>
                </c:pt>
                <c:pt idx="8829">
                  <c:v>8.8279999999999994</c:v>
                </c:pt>
                <c:pt idx="8830">
                  <c:v>8.8290000000000006</c:v>
                </c:pt>
                <c:pt idx="8831">
                  <c:v>8.83</c:v>
                </c:pt>
                <c:pt idx="8832">
                  <c:v>8.8309999999999995</c:v>
                </c:pt>
                <c:pt idx="8833">
                  <c:v>8.8320000000000007</c:v>
                </c:pt>
                <c:pt idx="8834">
                  <c:v>8.8330000000000002</c:v>
                </c:pt>
                <c:pt idx="8835">
                  <c:v>8.8339999999999996</c:v>
                </c:pt>
                <c:pt idx="8836">
                  <c:v>8.8350000000000009</c:v>
                </c:pt>
                <c:pt idx="8837">
                  <c:v>8.8360000000000003</c:v>
                </c:pt>
                <c:pt idx="8838">
                  <c:v>8.8369999999999997</c:v>
                </c:pt>
                <c:pt idx="8839">
                  <c:v>8.8379999999999992</c:v>
                </c:pt>
                <c:pt idx="8840">
                  <c:v>8.8390000000000004</c:v>
                </c:pt>
                <c:pt idx="8841">
                  <c:v>8.84</c:v>
                </c:pt>
                <c:pt idx="8842">
                  <c:v>8.8409999999999993</c:v>
                </c:pt>
                <c:pt idx="8843">
                  <c:v>8.8420000000000005</c:v>
                </c:pt>
                <c:pt idx="8844">
                  <c:v>8.843</c:v>
                </c:pt>
                <c:pt idx="8845">
                  <c:v>8.8439999999999994</c:v>
                </c:pt>
                <c:pt idx="8846">
                  <c:v>8.8450000000000006</c:v>
                </c:pt>
                <c:pt idx="8847">
                  <c:v>8.8460000000000001</c:v>
                </c:pt>
                <c:pt idx="8848">
                  <c:v>8.8469999999999995</c:v>
                </c:pt>
                <c:pt idx="8849">
                  <c:v>8.8480000000000008</c:v>
                </c:pt>
                <c:pt idx="8850">
                  <c:v>8.8490000000000002</c:v>
                </c:pt>
                <c:pt idx="8851">
                  <c:v>8.85</c:v>
                </c:pt>
                <c:pt idx="8852">
                  <c:v>8.8510000000000009</c:v>
                </c:pt>
                <c:pt idx="8853">
                  <c:v>8.8520000000000003</c:v>
                </c:pt>
                <c:pt idx="8854">
                  <c:v>8.8529999999999998</c:v>
                </c:pt>
                <c:pt idx="8855">
                  <c:v>8.8539999999999992</c:v>
                </c:pt>
                <c:pt idx="8856">
                  <c:v>8.8550000000000004</c:v>
                </c:pt>
                <c:pt idx="8857">
                  <c:v>8.8559999999999999</c:v>
                </c:pt>
                <c:pt idx="8858">
                  <c:v>8.8569999999999993</c:v>
                </c:pt>
                <c:pt idx="8859">
                  <c:v>8.8580000000000005</c:v>
                </c:pt>
                <c:pt idx="8860">
                  <c:v>8.859</c:v>
                </c:pt>
                <c:pt idx="8861">
                  <c:v>8.86</c:v>
                </c:pt>
                <c:pt idx="8862">
                  <c:v>8.8610000000000007</c:v>
                </c:pt>
                <c:pt idx="8863">
                  <c:v>8.8620000000000001</c:v>
                </c:pt>
                <c:pt idx="8864">
                  <c:v>8.8629999999999995</c:v>
                </c:pt>
                <c:pt idx="8865">
                  <c:v>8.8640000000000008</c:v>
                </c:pt>
                <c:pt idx="8866">
                  <c:v>8.8650000000000002</c:v>
                </c:pt>
                <c:pt idx="8867">
                  <c:v>8.8659999999999997</c:v>
                </c:pt>
                <c:pt idx="8868">
                  <c:v>8.8670000000000009</c:v>
                </c:pt>
                <c:pt idx="8869">
                  <c:v>8.8680000000000003</c:v>
                </c:pt>
                <c:pt idx="8870">
                  <c:v>8.8689999999999998</c:v>
                </c:pt>
                <c:pt idx="8871">
                  <c:v>8.8699999999999992</c:v>
                </c:pt>
                <c:pt idx="8872">
                  <c:v>8.8710000000000004</c:v>
                </c:pt>
                <c:pt idx="8873">
                  <c:v>8.8719999999999999</c:v>
                </c:pt>
                <c:pt idx="8874">
                  <c:v>8.8729999999999993</c:v>
                </c:pt>
                <c:pt idx="8875">
                  <c:v>8.8740000000000006</c:v>
                </c:pt>
                <c:pt idx="8876">
                  <c:v>8.875</c:v>
                </c:pt>
                <c:pt idx="8877">
                  <c:v>8.8759999999999994</c:v>
                </c:pt>
                <c:pt idx="8878">
                  <c:v>8.8770000000000007</c:v>
                </c:pt>
                <c:pt idx="8879">
                  <c:v>8.8780000000000001</c:v>
                </c:pt>
                <c:pt idx="8880">
                  <c:v>8.8789999999999996</c:v>
                </c:pt>
                <c:pt idx="8881">
                  <c:v>8.8800000000000008</c:v>
                </c:pt>
                <c:pt idx="8882">
                  <c:v>8.8810000000000002</c:v>
                </c:pt>
                <c:pt idx="8883">
                  <c:v>8.8819999999999997</c:v>
                </c:pt>
                <c:pt idx="8884">
                  <c:v>8.8829999999999991</c:v>
                </c:pt>
                <c:pt idx="8885">
                  <c:v>8.8840000000000003</c:v>
                </c:pt>
                <c:pt idx="8886">
                  <c:v>8.8849999999999998</c:v>
                </c:pt>
                <c:pt idx="8887">
                  <c:v>8.8859999999999992</c:v>
                </c:pt>
                <c:pt idx="8888">
                  <c:v>8.8870000000000005</c:v>
                </c:pt>
                <c:pt idx="8889">
                  <c:v>8.8879999999999999</c:v>
                </c:pt>
                <c:pt idx="8890">
                  <c:v>8.8889999999999993</c:v>
                </c:pt>
                <c:pt idx="8891">
                  <c:v>8.89</c:v>
                </c:pt>
                <c:pt idx="8892">
                  <c:v>8.891</c:v>
                </c:pt>
                <c:pt idx="8893">
                  <c:v>8.8919999999999995</c:v>
                </c:pt>
                <c:pt idx="8894">
                  <c:v>8.8930000000000007</c:v>
                </c:pt>
                <c:pt idx="8895">
                  <c:v>8.8940000000000001</c:v>
                </c:pt>
                <c:pt idx="8896">
                  <c:v>8.8949999999999996</c:v>
                </c:pt>
                <c:pt idx="8897">
                  <c:v>8.8960000000000008</c:v>
                </c:pt>
                <c:pt idx="8898">
                  <c:v>8.8970000000000002</c:v>
                </c:pt>
                <c:pt idx="8899">
                  <c:v>8.8979999999999997</c:v>
                </c:pt>
                <c:pt idx="8900">
                  <c:v>8.8989999999999991</c:v>
                </c:pt>
                <c:pt idx="8901">
                  <c:v>8.9</c:v>
                </c:pt>
                <c:pt idx="8902">
                  <c:v>8.9009999999999998</c:v>
                </c:pt>
                <c:pt idx="8903">
                  <c:v>8.9019999999999992</c:v>
                </c:pt>
                <c:pt idx="8904">
                  <c:v>8.9030000000000005</c:v>
                </c:pt>
                <c:pt idx="8905">
                  <c:v>8.9039999999999999</c:v>
                </c:pt>
                <c:pt idx="8906">
                  <c:v>8.9049999999999994</c:v>
                </c:pt>
                <c:pt idx="8907">
                  <c:v>8.9060000000000006</c:v>
                </c:pt>
                <c:pt idx="8908">
                  <c:v>8.907</c:v>
                </c:pt>
                <c:pt idx="8909">
                  <c:v>8.9079999999999995</c:v>
                </c:pt>
                <c:pt idx="8910">
                  <c:v>8.9090000000000007</c:v>
                </c:pt>
                <c:pt idx="8911">
                  <c:v>8.91</c:v>
                </c:pt>
                <c:pt idx="8912">
                  <c:v>8.9109999999999996</c:v>
                </c:pt>
                <c:pt idx="8913">
                  <c:v>8.9120000000000008</c:v>
                </c:pt>
                <c:pt idx="8914">
                  <c:v>8.9130000000000003</c:v>
                </c:pt>
                <c:pt idx="8915">
                  <c:v>8.9139999999999997</c:v>
                </c:pt>
                <c:pt idx="8916">
                  <c:v>8.9149999999999991</c:v>
                </c:pt>
                <c:pt idx="8917">
                  <c:v>8.9160000000000004</c:v>
                </c:pt>
                <c:pt idx="8918">
                  <c:v>8.9169999999999998</c:v>
                </c:pt>
                <c:pt idx="8919">
                  <c:v>8.9179999999999993</c:v>
                </c:pt>
                <c:pt idx="8920">
                  <c:v>8.9190000000000005</c:v>
                </c:pt>
                <c:pt idx="8921">
                  <c:v>8.92</c:v>
                </c:pt>
                <c:pt idx="8922">
                  <c:v>8.9209999999999994</c:v>
                </c:pt>
                <c:pt idx="8923">
                  <c:v>8.9220000000000006</c:v>
                </c:pt>
                <c:pt idx="8924">
                  <c:v>8.923</c:v>
                </c:pt>
                <c:pt idx="8925">
                  <c:v>8.9239999999999995</c:v>
                </c:pt>
                <c:pt idx="8926">
                  <c:v>8.9250000000000007</c:v>
                </c:pt>
                <c:pt idx="8927">
                  <c:v>8.9260000000000002</c:v>
                </c:pt>
                <c:pt idx="8928">
                  <c:v>8.9269999999999996</c:v>
                </c:pt>
                <c:pt idx="8929">
                  <c:v>8.9280000000000008</c:v>
                </c:pt>
                <c:pt idx="8930">
                  <c:v>8.9290000000000003</c:v>
                </c:pt>
                <c:pt idx="8931">
                  <c:v>8.93</c:v>
                </c:pt>
                <c:pt idx="8932">
                  <c:v>8.9309999999999992</c:v>
                </c:pt>
                <c:pt idx="8933">
                  <c:v>8.9320000000000004</c:v>
                </c:pt>
                <c:pt idx="8934">
                  <c:v>8.9329999999999998</c:v>
                </c:pt>
                <c:pt idx="8935">
                  <c:v>8.9339999999999993</c:v>
                </c:pt>
                <c:pt idx="8936">
                  <c:v>8.9350000000000005</c:v>
                </c:pt>
                <c:pt idx="8937">
                  <c:v>8.9359999999999999</c:v>
                </c:pt>
                <c:pt idx="8938">
                  <c:v>8.9369999999999994</c:v>
                </c:pt>
                <c:pt idx="8939">
                  <c:v>8.9380000000000006</c:v>
                </c:pt>
                <c:pt idx="8940">
                  <c:v>8.9390000000000001</c:v>
                </c:pt>
                <c:pt idx="8941">
                  <c:v>8.94</c:v>
                </c:pt>
                <c:pt idx="8942">
                  <c:v>8.9410000000000007</c:v>
                </c:pt>
                <c:pt idx="8943">
                  <c:v>8.9420000000000002</c:v>
                </c:pt>
                <c:pt idx="8944">
                  <c:v>8.9429999999999996</c:v>
                </c:pt>
                <c:pt idx="8945">
                  <c:v>8.9440000000000008</c:v>
                </c:pt>
                <c:pt idx="8946">
                  <c:v>8.9450000000000003</c:v>
                </c:pt>
                <c:pt idx="8947">
                  <c:v>8.9459999999999997</c:v>
                </c:pt>
                <c:pt idx="8948">
                  <c:v>8.9469999999999992</c:v>
                </c:pt>
                <c:pt idx="8949">
                  <c:v>8.9480000000000004</c:v>
                </c:pt>
                <c:pt idx="8950">
                  <c:v>8.9489999999999998</c:v>
                </c:pt>
                <c:pt idx="8951">
                  <c:v>8.9499999999999993</c:v>
                </c:pt>
                <c:pt idx="8952">
                  <c:v>8.9510000000000005</c:v>
                </c:pt>
                <c:pt idx="8953">
                  <c:v>8.952</c:v>
                </c:pt>
                <c:pt idx="8954">
                  <c:v>8.9529999999999994</c:v>
                </c:pt>
                <c:pt idx="8955">
                  <c:v>8.9540000000000006</c:v>
                </c:pt>
                <c:pt idx="8956">
                  <c:v>8.9550000000000001</c:v>
                </c:pt>
                <c:pt idx="8957">
                  <c:v>8.9559999999999995</c:v>
                </c:pt>
                <c:pt idx="8958">
                  <c:v>8.9570000000000007</c:v>
                </c:pt>
                <c:pt idx="8959">
                  <c:v>8.9580000000000002</c:v>
                </c:pt>
                <c:pt idx="8960">
                  <c:v>8.9589999999999996</c:v>
                </c:pt>
                <c:pt idx="8961">
                  <c:v>8.9600000000000009</c:v>
                </c:pt>
                <c:pt idx="8962">
                  <c:v>8.9610000000000003</c:v>
                </c:pt>
                <c:pt idx="8963">
                  <c:v>8.9619999999999997</c:v>
                </c:pt>
                <c:pt idx="8964">
                  <c:v>8.9629999999999992</c:v>
                </c:pt>
                <c:pt idx="8965">
                  <c:v>8.9640000000000004</c:v>
                </c:pt>
                <c:pt idx="8966">
                  <c:v>8.9649999999999999</c:v>
                </c:pt>
                <c:pt idx="8967">
                  <c:v>8.9659999999999993</c:v>
                </c:pt>
                <c:pt idx="8968">
                  <c:v>8.9670000000000005</c:v>
                </c:pt>
                <c:pt idx="8969">
                  <c:v>8.968</c:v>
                </c:pt>
                <c:pt idx="8970">
                  <c:v>8.9689999999999994</c:v>
                </c:pt>
                <c:pt idx="8971">
                  <c:v>8.9700000000000006</c:v>
                </c:pt>
                <c:pt idx="8972">
                  <c:v>8.9710000000000001</c:v>
                </c:pt>
                <c:pt idx="8973">
                  <c:v>8.9719999999999995</c:v>
                </c:pt>
                <c:pt idx="8974">
                  <c:v>8.9730000000000008</c:v>
                </c:pt>
                <c:pt idx="8975">
                  <c:v>8.9740000000000002</c:v>
                </c:pt>
                <c:pt idx="8976">
                  <c:v>8.9749999999999996</c:v>
                </c:pt>
                <c:pt idx="8977">
                  <c:v>8.9760000000000009</c:v>
                </c:pt>
                <c:pt idx="8978">
                  <c:v>8.9770000000000003</c:v>
                </c:pt>
                <c:pt idx="8979">
                  <c:v>8.9779999999999998</c:v>
                </c:pt>
                <c:pt idx="8980">
                  <c:v>8.9789999999999992</c:v>
                </c:pt>
                <c:pt idx="8981">
                  <c:v>8.98</c:v>
                </c:pt>
                <c:pt idx="8982">
                  <c:v>8.9809999999999999</c:v>
                </c:pt>
                <c:pt idx="8983">
                  <c:v>8.9819999999999993</c:v>
                </c:pt>
                <c:pt idx="8984">
                  <c:v>8.9830000000000005</c:v>
                </c:pt>
                <c:pt idx="8985">
                  <c:v>8.984</c:v>
                </c:pt>
                <c:pt idx="8986">
                  <c:v>8.9849999999999994</c:v>
                </c:pt>
                <c:pt idx="8987">
                  <c:v>8.9860000000000007</c:v>
                </c:pt>
                <c:pt idx="8988">
                  <c:v>8.9870000000000001</c:v>
                </c:pt>
                <c:pt idx="8989">
                  <c:v>8.9879999999999995</c:v>
                </c:pt>
                <c:pt idx="8990">
                  <c:v>8.9890000000000008</c:v>
                </c:pt>
                <c:pt idx="8991">
                  <c:v>8.99</c:v>
                </c:pt>
                <c:pt idx="8992">
                  <c:v>8.9909999999999997</c:v>
                </c:pt>
                <c:pt idx="8993">
                  <c:v>8.9920000000000009</c:v>
                </c:pt>
                <c:pt idx="8994">
                  <c:v>8.9930000000000003</c:v>
                </c:pt>
                <c:pt idx="8995">
                  <c:v>8.9939999999999998</c:v>
                </c:pt>
                <c:pt idx="8996">
                  <c:v>8.9949999999999992</c:v>
                </c:pt>
                <c:pt idx="8997">
                  <c:v>8.9960000000000004</c:v>
                </c:pt>
                <c:pt idx="8998">
                  <c:v>8.9969999999999999</c:v>
                </c:pt>
                <c:pt idx="8999">
                  <c:v>8.9979999999999993</c:v>
                </c:pt>
                <c:pt idx="9000">
                  <c:v>8.9990000000000006</c:v>
                </c:pt>
                <c:pt idx="9001">
                  <c:v>9</c:v>
                </c:pt>
                <c:pt idx="9002">
                  <c:v>9.0009999999999994</c:v>
                </c:pt>
                <c:pt idx="9003">
                  <c:v>9.0020000000000007</c:v>
                </c:pt>
                <c:pt idx="9004">
                  <c:v>9.0030000000000001</c:v>
                </c:pt>
                <c:pt idx="9005">
                  <c:v>9.0039999999999996</c:v>
                </c:pt>
                <c:pt idx="9006">
                  <c:v>9.0050000000000008</c:v>
                </c:pt>
                <c:pt idx="9007">
                  <c:v>9.0060000000000002</c:v>
                </c:pt>
                <c:pt idx="9008">
                  <c:v>9.0069999999999997</c:v>
                </c:pt>
                <c:pt idx="9009">
                  <c:v>9.0079999999999991</c:v>
                </c:pt>
                <c:pt idx="9010">
                  <c:v>9.0090000000000003</c:v>
                </c:pt>
                <c:pt idx="9011">
                  <c:v>9.01</c:v>
                </c:pt>
                <c:pt idx="9012">
                  <c:v>9.0109999999999992</c:v>
                </c:pt>
                <c:pt idx="9013">
                  <c:v>9.0120000000000005</c:v>
                </c:pt>
                <c:pt idx="9014">
                  <c:v>9.0129999999999999</c:v>
                </c:pt>
                <c:pt idx="9015">
                  <c:v>9.0139999999999993</c:v>
                </c:pt>
                <c:pt idx="9016">
                  <c:v>9.0150000000000006</c:v>
                </c:pt>
                <c:pt idx="9017">
                  <c:v>9.016</c:v>
                </c:pt>
                <c:pt idx="9018">
                  <c:v>9.0169999999999995</c:v>
                </c:pt>
                <c:pt idx="9019">
                  <c:v>9.0180000000000007</c:v>
                </c:pt>
                <c:pt idx="9020">
                  <c:v>9.0190000000000001</c:v>
                </c:pt>
                <c:pt idx="9021">
                  <c:v>9.02</c:v>
                </c:pt>
                <c:pt idx="9022">
                  <c:v>9.0210000000000008</c:v>
                </c:pt>
                <c:pt idx="9023">
                  <c:v>9.0220000000000002</c:v>
                </c:pt>
                <c:pt idx="9024">
                  <c:v>9.0229999999999997</c:v>
                </c:pt>
                <c:pt idx="9025">
                  <c:v>9.0239999999999991</c:v>
                </c:pt>
                <c:pt idx="9026">
                  <c:v>9.0250000000000004</c:v>
                </c:pt>
                <c:pt idx="9027">
                  <c:v>9.0259999999999998</c:v>
                </c:pt>
                <c:pt idx="9028">
                  <c:v>9.0269999999999992</c:v>
                </c:pt>
                <c:pt idx="9029">
                  <c:v>9.0280000000000005</c:v>
                </c:pt>
                <c:pt idx="9030">
                  <c:v>9.0289999999999999</c:v>
                </c:pt>
                <c:pt idx="9031">
                  <c:v>9.0299999999999994</c:v>
                </c:pt>
                <c:pt idx="9032">
                  <c:v>9.0310000000000006</c:v>
                </c:pt>
                <c:pt idx="9033">
                  <c:v>9.032</c:v>
                </c:pt>
                <c:pt idx="9034">
                  <c:v>9.0329999999999995</c:v>
                </c:pt>
                <c:pt idx="9035">
                  <c:v>9.0340000000000007</c:v>
                </c:pt>
                <c:pt idx="9036">
                  <c:v>9.0350000000000001</c:v>
                </c:pt>
                <c:pt idx="9037">
                  <c:v>9.0359999999999996</c:v>
                </c:pt>
                <c:pt idx="9038">
                  <c:v>9.0370000000000008</c:v>
                </c:pt>
                <c:pt idx="9039">
                  <c:v>9.0380000000000003</c:v>
                </c:pt>
                <c:pt idx="9040">
                  <c:v>9.0389999999999997</c:v>
                </c:pt>
                <c:pt idx="9041">
                  <c:v>9.0399999999999991</c:v>
                </c:pt>
                <c:pt idx="9042">
                  <c:v>9.0410000000000004</c:v>
                </c:pt>
                <c:pt idx="9043">
                  <c:v>9.0419999999999998</c:v>
                </c:pt>
                <c:pt idx="9044">
                  <c:v>9.0429999999999993</c:v>
                </c:pt>
                <c:pt idx="9045">
                  <c:v>9.0440000000000005</c:v>
                </c:pt>
                <c:pt idx="9046">
                  <c:v>9.0449999999999999</c:v>
                </c:pt>
                <c:pt idx="9047">
                  <c:v>9.0459999999999994</c:v>
                </c:pt>
                <c:pt idx="9048">
                  <c:v>9.0470000000000006</c:v>
                </c:pt>
                <c:pt idx="9049">
                  <c:v>9.048</c:v>
                </c:pt>
                <c:pt idx="9050">
                  <c:v>9.0489999999999995</c:v>
                </c:pt>
                <c:pt idx="9051">
                  <c:v>9.0500000000000007</c:v>
                </c:pt>
                <c:pt idx="9052">
                  <c:v>9.0510000000000002</c:v>
                </c:pt>
                <c:pt idx="9053">
                  <c:v>9.0519999999999996</c:v>
                </c:pt>
                <c:pt idx="9054">
                  <c:v>9.0530000000000008</c:v>
                </c:pt>
                <c:pt idx="9055">
                  <c:v>9.0540000000000003</c:v>
                </c:pt>
                <c:pt idx="9056">
                  <c:v>9.0549999999999997</c:v>
                </c:pt>
                <c:pt idx="9057">
                  <c:v>9.0559999999999992</c:v>
                </c:pt>
                <c:pt idx="9058">
                  <c:v>9.0570000000000004</c:v>
                </c:pt>
                <c:pt idx="9059">
                  <c:v>9.0579999999999998</c:v>
                </c:pt>
                <c:pt idx="9060">
                  <c:v>9.0589999999999993</c:v>
                </c:pt>
                <c:pt idx="9061">
                  <c:v>9.06</c:v>
                </c:pt>
                <c:pt idx="9062">
                  <c:v>9.0609999999999999</c:v>
                </c:pt>
                <c:pt idx="9063">
                  <c:v>9.0619999999999994</c:v>
                </c:pt>
                <c:pt idx="9064">
                  <c:v>9.0630000000000006</c:v>
                </c:pt>
                <c:pt idx="9065">
                  <c:v>9.0640000000000001</c:v>
                </c:pt>
                <c:pt idx="9066">
                  <c:v>9.0649999999999995</c:v>
                </c:pt>
                <c:pt idx="9067">
                  <c:v>9.0660000000000007</c:v>
                </c:pt>
                <c:pt idx="9068">
                  <c:v>9.0670000000000002</c:v>
                </c:pt>
                <c:pt idx="9069">
                  <c:v>9.0679999999999996</c:v>
                </c:pt>
                <c:pt idx="9070">
                  <c:v>9.0690000000000008</c:v>
                </c:pt>
                <c:pt idx="9071">
                  <c:v>9.07</c:v>
                </c:pt>
                <c:pt idx="9072">
                  <c:v>9.0709999999999997</c:v>
                </c:pt>
                <c:pt idx="9073">
                  <c:v>9.0719999999999992</c:v>
                </c:pt>
                <c:pt idx="9074">
                  <c:v>9.0730000000000004</c:v>
                </c:pt>
                <c:pt idx="9075">
                  <c:v>9.0739999999999998</c:v>
                </c:pt>
                <c:pt idx="9076">
                  <c:v>9.0749999999999993</c:v>
                </c:pt>
                <c:pt idx="9077">
                  <c:v>9.0760000000000005</c:v>
                </c:pt>
                <c:pt idx="9078">
                  <c:v>9.077</c:v>
                </c:pt>
                <c:pt idx="9079">
                  <c:v>9.0779999999999994</c:v>
                </c:pt>
                <c:pt idx="9080">
                  <c:v>9.0790000000000006</c:v>
                </c:pt>
                <c:pt idx="9081">
                  <c:v>9.08</c:v>
                </c:pt>
                <c:pt idx="9082">
                  <c:v>9.0809999999999995</c:v>
                </c:pt>
                <c:pt idx="9083">
                  <c:v>9.0820000000000007</c:v>
                </c:pt>
                <c:pt idx="9084">
                  <c:v>9.0830000000000002</c:v>
                </c:pt>
                <c:pt idx="9085">
                  <c:v>9.0839999999999996</c:v>
                </c:pt>
                <c:pt idx="9086">
                  <c:v>9.0850000000000009</c:v>
                </c:pt>
                <c:pt idx="9087">
                  <c:v>9.0860000000000003</c:v>
                </c:pt>
                <c:pt idx="9088">
                  <c:v>9.0869999999999997</c:v>
                </c:pt>
                <c:pt idx="9089">
                  <c:v>9.0879999999999992</c:v>
                </c:pt>
                <c:pt idx="9090">
                  <c:v>9.0890000000000004</c:v>
                </c:pt>
                <c:pt idx="9091">
                  <c:v>9.09</c:v>
                </c:pt>
                <c:pt idx="9092">
                  <c:v>9.0909999999999993</c:v>
                </c:pt>
                <c:pt idx="9093">
                  <c:v>9.0920000000000005</c:v>
                </c:pt>
                <c:pt idx="9094">
                  <c:v>9.093</c:v>
                </c:pt>
                <c:pt idx="9095">
                  <c:v>9.0939999999999994</c:v>
                </c:pt>
                <c:pt idx="9096">
                  <c:v>9.0950000000000006</c:v>
                </c:pt>
                <c:pt idx="9097">
                  <c:v>9.0960000000000001</c:v>
                </c:pt>
                <c:pt idx="9098">
                  <c:v>9.0969999999999995</c:v>
                </c:pt>
                <c:pt idx="9099">
                  <c:v>9.0980000000000008</c:v>
                </c:pt>
                <c:pt idx="9100">
                  <c:v>9.0990000000000002</c:v>
                </c:pt>
                <c:pt idx="9101">
                  <c:v>9.1</c:v>
                </c:pt>
                <c:pt idx="9102">
                  <c:v>9.1010000000000009</c:v>
                </c:pt>
                <c:pt idx="9103">
                  <c:v>9.1020000000000003</c:v>
                </c:pt>
                <c:pt idx="9104">
                  <c:v>9.1029999999999998</c:v>
                </c:pt>
                <c:pt idx="9105">
                  <c:v>9.1039999999999992</c:v>
                </c:pt>
                <c:pt idx="9106">
                  <c:v>9.1050000000000004</c:v>
                </c:pt>
                <c:pt idx="9107">
                  <c:v>9.1059999999999999</c:v>
                </c:pt>
                <c:pt idx="9108">
                  <c:v>9.1069999999999993</c:v>
                </c:pt>
                <c:pt idx="9109">
                  <c:v>9.1080000000000005</c:v>
                </c:pt>
                <c:pt idx="9110">
                  <c:v>9.109</c:v>
                </c:pt>
                <c:pt idx="9111">
                  <c:v>9.11</c:v>
                </c:pt>
                <c:pt idx="9112">
                  <c:v>9.1110000000000007</c:v>
                </c:pt>
                <c:pt idx="9113">
                  <c:v>9.1120000000000001</c:v>
                </c:pt>
                <c:pt idx="9114">
                  <c:v>9.1129999999999995</c:v>
                </c:pt>
                <c:pt idx="9115">
                  <c:v>9.1140000000000008</c:v>
                </c:pt>
                <c:pt idx="9116">
                  <c:v>9.1150000000000002</c:v>
                </c:pt>
                <c:pt idx="9117">
                  <c:v>9.1159999999999997</c:v>
                </c:pt>
                <c:pt idx="9118">
                  <c:v>9.1170000000000009</c:v>
                </c:pt>
                <c:pt idx="9119">
                  <c:v>9.1180000000000003</c:v>
                </c:pt>
                <c:pt idx="9120">
                  <c:v>9.1189999999999998</c:v>
                </c:pt>
                <c:pt idx="9121">
                  <c:v>9.1199999999999992</c:v>
                </c:pt>
                <c:pt idx="9122">
                  <c:v>9.1210000000000004</c:v>
                </c:pt>
                <c:pt idx="9123">
                  <c:v>9.1219999999999999</c:v>
                </c:pt>
                <c:pt idx="9124">
                  <c:v>9.1229999999999993</c:v>
                </c:pt>
                <c:pt idx="9125">
                  <c:v>9.1240000000000006</c:v>
                </c:pt>
                <c:pt idx="9126">
                  <c:v>9.125</c:v>
                </c:pt>
                <c:pt idx="9127">
                  <c:v>9.1259999999999994</c:v>
                </c:pt>
                <c:pt idx="9128">
                  <c:v>9.1270000000000007</c:v>
                </c:pt>
                <c:pt idx="9129">
                  <c:v>9.1280000000000001</c:v>
                </c:pt>
                <c:pt idx="9130">
                  <c:v>9.1289999999999996</c:v>
                </c:pt>
                <c:pt idx="9131">
                  <c:v>9.1300000000000008</c:v>
                </c:pt>
                <c:pt idx="9132">
                  <c:v>9.1310000000000002</c:v>
                </c:pt>
                <c:pt idx="9133">
                  <c:v>9.1319999999999997</c:v>
                </c:pt>
                <c:pt idx="9134">
                  <c:v>9.1329999999999991</c:v>
                </c:pt>
                <c:pt idx="9135">
                  <c:v>9.1340000000000003</c:v>
                </c:pt>
                <c:pt idx="9136">
                  <c:v>9.1349999999999998</c:v>
                </c:pt>
                <c:pt idx="9137">
                  <c:v>9.1359999999999992</c:v>
                </c:pt>
                <c:pt idx="9138">
                  <c:v>9.1370000000000005</c:v>
                </c:pt>
                <c:pt idx="9139">
                  <c:v>9.1379999999999999</c:v>
                </c:pt>
                <c:pt idx="9140">
                  <c:v>9.1389999999999993</c:v>
                </c:pt>
                <c:pt idx="9141">
                  <c:v>9.14</c:v>
                </c:pt>
                <c:pt idx="9142">
                  <c:v>9.141</c:v>
                </c:pt>
                <c:pt idx="9143">
                  <c:v>9.1419999999999995</c:v>
                </c:pt>
                <c:pt idx="9144">
                  <c:v>9.1430000000000007</c:v>
                </c:pt>
                <c:pt idx="9145">
                  <c:v>9.1440000000000001</c:v>
                </c:pt>
                <c:pt idx="9146">
                  <c:v>9.1449999999999996</c:v>
                </c:pt>
                <c:pt idx="9147">
                  <c:v>9.1460000000000008</c:v>
                </c:pt>
                <c:pt idx="9148">
                  <c:v>9.1470000000000002</c:v>
                </c:pt>
                <c:pt idx="9149">
                  <c:v>9.1479999999999997</c:v>
                </c:pt>
                <c:pt idx="9150">
                  <c:v>9.1489999999999991</c:v>
                </c:pt>
                <c:pt idx="9151">
                  <c:v>9.15</c:v>
                </c:pt>
                <c:pt idx="9152">
                  <c:v>9.1509999999999998</c:v>
                </c:pt>
                <c:pt idx="9153">
                  <c:v>9.1519999999999992</c:v>
                </c:pt>
                <c:pt idx="9154">
                  <c:v>9.1530000000000005</c:v>
                </c:pt>
                <c:pt idx="9155">
                  <c:v>9.1539999999999999</c:v>
                </c:pt>
                <c:pt idx="9156">
                  <c:v>9.1549999999999994</c:v>
                </c:pt>
                <c:pt idx="9157">
                  <c:v>9.1560000000000006</c:v>
                </c:pt>
                <c:pt idx="9158">
                  <c:v>9.157</c:v>
                </c:pt>
                <c:pt idx="9159">
                  <c:v>9.1579999999999995</c:v>
                </c:pt>
                <c:pt idx="9160">
                  <c:v>9.1590000000000007</c:v>
                </c:pt>
                <c:pt idx="9161">
                  <c:v>9.16</c:v>
                </c:pt>
                <c:pt idx="9162">
                  <c:v>9.1609999999999996</c:v>
                </c:pt>
                <c:pt idx="9163">
                  <c:v>9.1620000000000008</c:v>
                </c:pt>
                <c:pt idx="9164">
                  <c:v>9.1630000000000003</c:v>
                </c:pt>
                <c:pt idx="9165">
                  <c:v>9.1639999999999997</c:v>
                </c:pt>
                <c:pt idx="9166">
                  <c:v>9.1649999999999991</c:v>
                </c:pt>
                <c:pt idx="9167">
                  <c:v>9.1660000000000004</c:v>
                </c:pt>
                <c:pt idx="9168">
                  <c:v>9.1669999999999998</c:v>
                </c:pt>
                <c:pt idx="9169">
                  <c:v>9.1679999999999993</c:v>
                </c:pt>
                <c:pt idx="9170">
                  <c:v>9.1690000000000005</c:v>
                </c:pt>
                <c:pt idx="9171">
                  <c:v>9.17</c:v>
                </c:pt>
                <c:pt idx="9172">
                  <c:v>9.1709999999999994</c:v>
                </c:pt>
                <c:pt idx="9173">
                  <c:v>9.1720000000000006</c:v>
                </c:pt>
                <c:pt idx="9174">
                  <c:v>9.173</c:v>
                </c:pt>
                <c:pt idx="9175">
                  <c:v>9.1739999999999995</c:v>
                </c:pt>
                <c:pt idx="9176">
                  <c:v>9.1750000000000007</c:v>
                </c:pt>
                <c:pt idx="9177">
                  <c:v>9.1760000000000002</c:v>
                </c:pt>
                <c:pt idx="9178">
                  <c:v>9.1769999999999996</c:v>
                </c:pt>
                <c:pt idx="9179">
                  <c:v>9.1780000000000008</c:v>
                </c:pt>
                <c:pt idx="9180">
                  <c:v>9.1790000000000003</c:v>
                </c:pt>
                <c:pt idx="9181">
                  <c:v>9.18</c:v>
                </c:pt>
                <c:pt idx="9182">
                  <c:v>9.1809999999999992</c:v>
                </c:pt>
                <c:pt idx="9183">
                  <c:v>9.1820000000000004</c:v>
                </c:pt>
                <c:pt idx="9184">
                  <c:v>9.1829999999999998</c:v>
                </c:pt>
                <c:pt idx="9185">
                  <c:v>9.1839999999999993</c:v>
                </c:pt>
                <c:pt idx="9186">
                  <c:v>9.1850000000000005</c:v>
                </c:pt>
                <c:pt idx="9187">
                  <c:v>9.1859999999999999</c:v>
                </c:pt>
                <c:pt idx="9188">
                  <c:v>9.1869999999999994</c:v>
                </c:pt>
                <c:pt idx="9189">
                  <c:v>9.1880000000000006</c:v>
                </c:pt>
                <c:pt idx="9190">
                  <c:v>9.1890000000000001</c:v>
                </c:pt>
                <c:pt idx="9191">
                  <c:v>9.19</c:v>
                </c:pt>
                <c:pt idx="9192">
                  <c:v>9.1910000000000007</c:v>
                </c:pt>
                <c:pt idx="9193">
                  <c:v>9.1920000000000002</c:v>
                </c:pt>
                <c:pt idx="9194">
                  <c:v>9.1929999999999996</c:v>
                </c:pt>
                <c:pt idx="9195">
                  <c:v>9.1940000000000008</c:v>
                </c:pt>
                <c:pt idx="9196">
                  <c:v>9.1950000000000003</c:v>
                </c:pt>
                <c:pt idx="9197">
                  <c:v>9.1959999999999997</c:v>
                </c:pt>
                <c:pt idx="9198">
                  <c:v>9.1969999999999992</c:v>
                </c:pt>
                <c:pt idx="9199">
                  <c:v>9.1980000000000004</c:v>
                </c:pt>
                <c:pt idx="9200">
                  <c:v>9.1989999999999998</c:v>
                </c:pt>
                <c:pt idx="9201">
                  <c:v>9.1999999999999993</c:v>
                </c:pt>
                <c:pt idx="9202">
                  <c:v>9.2010000000000005</c:v>
                </c:pt>
                <c:pt idx="9203">
                  <c:v>9.202</c:v>
                </c:pt>
                <c:pt idx="9204">
                  <c:v>9.2029999999999994</c:v>
                </c:pt>
                <c:pt idx="9205">
                  <c:v>9.2040000000000006</c:v>
                </c:pt>
                <c:pt idx="9206">
                  <c:v>9.2050000000000001</c:v>
                </c:pt>
                <c:pt idx="9207">
                  <c:v>9.2059999999999995</c:v>
                </c:pt>
                <c:pt idx="9208">
                  <c:v>9.2070000000000007</c:v>
                </c:pt>
                <c:pt idx="9209">
                  <c:v>9.2080000000000002</c:v>
                </c:pt>
                <c:pt idx="9210">
                  <c:v>9.2089999999999996</c:v>
                </c:pt>
                <c:pt idx="9211">
                  <c:v>9.2100000000000009</c:v>
                </c:pt>
                <c:pt idx="9212">
                  <c:v>9.2110000000000003</c:v>
                </c:pt>
                <c:pt idx="9213">
                  <c:v>9.2119999999999997</c:v>
                </c:pt>
                <c:pt idx="9214">
                  <c:v>9.2129999999999992</c:v>
                </c:pt>
                <c:pt idx="9215">
                  <c:v>9.2140000000000004</c:v>
                </c:pt>
                <c:pt idx="9216">
                  <c:v>9.2149999999999999</c:v>
                </c:pt>
                <c:pt idx="9217">
                  <c:v>9.2159999999999993</c:v>
                </c:pt>
                <c:pt idx="9218">
                  <c:v>9.2170000000000005</c:v>
                </c:pt>
                <c:pt idx="9219">
                  <c:v>9.218</c:v>
                </c:pt>
                <c:pt idx="9220">
                  <c:v>9.2189999999999994</c:v>
                </c:pt>
                <c:pt idx="9221">
                  <c:v>9.2200000000000006</c:v>
                </c:pt>
                <c:pt idx="9222">
                  <c:v>9.2210000000000001</c:v>
                </c:pt>
                <c:pt idx="9223">
                  <c:v>9.2219999999999995</c:v>
                </c:pt>
                <c:pt idx="9224">
                  <c:v>9.2230000000000008</c:v>
                </c:pt>
                <c:pt idx="9225">
                  <c:v>9.2240000000000002</c:v>
                </c:pt>
                <c:pt idx="9226">
                  <c:v>9.2249999999999996</c:v>
                </c:pt>
                <c:pt idx="9227">
                  <c:v>9.2260000000000009</c:v>
                </c:pt>
                <c:pt idx="9228">
                  <c:v>9.2270000000000003</c:v>
                </c:pt>
                <c:pt idx="9229">
                  <c:v>9.2279999999999998</c:v>
                </c:pt>
                <c:pt idx="9230">
                  <c:v>9.2289999999999992</c:v>
                </c:pt>
                <c:pt idx="9231">
                  <c:v>9.23</c:v>
                </c:pt>
                <c:pt idx="9232">
                  <c:v>9.2309999999999999</c:v>
                </c:pt>
                <c:pt idx="9233">
                  <c:v>9.2319999999999993</c:v>
                </c:pt>
                <c:pt idx="9234">
                  <c:v>9.2330000000000005</c:v>
                </c:pt>
                <c:pt idx="9235">
                  <c:v>9.234</c:v>
                </c:pt>
                <c:pt idx="9236">
                  <c:v>9.2349999999999994</c:v>
                </c:pt>
                <c:pt idx="9237">
                  <c:v>9.2360000000000007</c:v>
                </c:pt>
                <c:pt idx="9238">
                  <c:v>9.2370000000000001</c:v>
                </c:pt>
                <c:pt idx="9239">
                  <c:v>9.2379999999999995</c:v>
                </c:pt>
                <c:pt idx="9240">
                  <c:v>9.2390000000000008</c:v>
                </c:pt>
                <c:pt idx="9241">
                  <c:v>9.24</c:v>
                </c:pt>
                <c:pt idx="9242">
                  <c:v>9.2409999999999997</c:v>
                </c:pt>
                <c:pt idx="9243">
                  <c:v>9.2420000000000009</c:v>
                </c:pt>
                <c:pt idx="9244">
                  <c:v>9.2430000000000003</c:v>
                </c:pt>
                <c:pt idx="9245">
                  <c:v>9.2439999999999998</c:v>
                </c:pt>
                <c:pt idx="9246">
                  <c:v>9.2449999999999992</c:v>
                </c:pt>
                <c:pt idx="9247">
                  <c:v>9.2460000000000004</c:v>
                </c:pt>
                <c:pt idx="9248">
                  <c:v>9.2469999999999999</c:v>
                </c:pt>
                <c:pt idx="9249">
                  <c:v>9.2479999999999993</c:v>
                </c:pt>
                <c:pt idx="9250">
                  <c:v>9.2490000000000006</c:v>
                </c:pt>
                <c:pt idx="9251">
                  <c:v>9.25</c:v>
                </c:pt>
                <c:pt idx="9252">
                  <c:v>9.2509999999999994</c:v>
                </c:pt>
                <c:pt idx="9253">
                  <c:v>9.2520000000000007</c:v>
                </c:pt>
                <c:pt idx="9254">
                  <c:v>9.2530000000000001</c:v>
                </c:pt>
                <c:pt idx="9255">
                  <c:v>9.2539999999999996</c:v>
                </c:pt>
                <c:pt idx="9256">
                  <c:v>9.2550000000000008</c:v>
                </c:pt>
                <c:pt idx="9257">
                  <c:v>9.2560000000000002</c:v>
                </c:pt>
                <c:pt idx="9258">
                  <c:v>9.2569999999999997</c:v>
                </c:pt>
                <c:pt idx="9259">
                  <c:v>9.2579999999999991</c:v>
                </c:pt>
                <c:pt idx="9260">
                  <c:v>9.2590000000000003</c:v>
                </c:pt>
                <c:pt idx="9261">
                  <c:v>9.26</c:v>
                </c:pt>
                <c:pt idx="9262">
                  <c:v>9.2609999999999992</c:v>
                </c:pt>
                <c:pt idx="9263">
                  <c:v>9.2620000000000005</c:v>
                </c:pt>
                <c:pt idx="9264">
                  <c:v>9.2629999999999999</c:v>
                </c:pt>
                <c:pt idx="9265">
                  <c:v>9.2639999999999993</c:v>
                </c:pt>
                <c:pt idx="9266">
                  <c:v>9.2650000000000006</c:v>
                </c:pt>
                <c:pt idx="9267">
                  <c:v>9.266</c:v>
                </c:pt>
                <c:pt idx="9268">
                  <c:v>9.2669999999999995</c:v>
                </c:pt>
                <c:pt idx="9269">
                  <c:v>9.2680000000000007</c:v>
                </c:pt>
                <c:pt idx="9270">
                  <c:v>9.2690000000000001</c:v>
                </c:pt>
                <c:pt idx="9271">
                  <c:v>9.27</c:v>
                </c:pt>
                <c:pt idx="9272">
                  <c:v>9.2710000000000008</c:v>
                </c:pt>
                <c:pt idx="9273">
                  <c:v>9.2720000000000002</c:v>
                </c:pt>
                <c:pt idx="9274">
                  <c:v>9.2729999999999997</c:v>
                </c:pt>
                <c:pt idx="9275">
                  <c:v>9.2739999999999991</c:v>
                </c:pt>
                <c:pt idx="9276">
                  <c:v>9.2750000000000004</c:v>
                </c:pt>
                <c:pt idx="9277">
                  <c:v>9.2759999999999998</c:v>
                </c:pt>
                <c:pt idx="9278">
                  <c:v>9.2769999999999992</c:v>
                </c:pt>
                <c:pt idx="9279">
                  <c:v>9.2780000000000005</c:v>
                </c:pt>
                <c:pt idx="9280">
                  <c:v>9.2789999999999999</c:v>
                </c:pt>
                <c:pt idx="9281">
                  <c:v>9.2799999999999994</c:v>
                </c:pt>
                <c:pt idx="9282">
                  <c:v>9.2810000000000006</c:v>
                </c:pt>
                <c:pt idx="9283">
                  <c:v>9.282</c:v>
                </c:pt>
                <c:pt idx="9284">
                  <c:v>9.2829999999999995</c:v>
                </c:pt>
                <c:pt idx="9285">
                  <c:v>9.2840000000000007</c:v>
                </c:pt>
                <c:pt idx="9286">
                  <c:v>9.2850000000000001</c:v>
                </c:pt>
                <c:pt idx="9287">
                  <c:v>9.2859999999999996</c:v>
                </c:pt>
                <c:pt idx="9288">
                  <c:v>9.2870000000000008</c:v>
                </c:pt>
                <c:pt idx="9289">
                  <c:v>9.2880000000000003</c:v>
                </c:pt>
                <c:pt idx="9290">
                  <c:v>9.2889999999999997</c:v>
                </c:pt>
                <c:pt idx="9291">
                  <c:v>9.2899999999999991</c:v>
                </c:pt>
                <c:pt idx="9292">
                  <c:v>9.2910000000000004</c:v>
                </c:pt>
                <c:pt idx="9293">
                  <c:v>9.2919999999999998</c:v>
                </c:pt>
                <c:pt idx="9294">
                  <c:v>9.2929999999999993</c:v>
                </c:pt>
                <c:pt idx="9295">
                  <c:v>9.2940000000000005</c:v>
                </c:pt>
                <c:pt idx="9296">
                  <c:v>9.2949999999999999</c:v>
                </c:pt>
                <c:pt idx="9297">
                  <c:v>9.2959999999999994</c:v>
                </c:pt>
                <c:pt idx="9298">
                  <c:v>9.2970000000000006</c:v>
                </c:pt>
                <c:pt idx="9299">
                  <c:v>9.298</c:v>
                </c:pt>
                <c:pt idx="9300">
                  <c:v>9.2989999999999995</c:v>
                </c:pt>
                <c:pt idx="9301">
                  <c:v>9.3000000000000007</c:v>
                </c:pt>
                <c:pt idx="9302">
                  <c:v>9.3010000000000002</c:v>
                </c:pt>
                <c:pt idx="9303">
                  <c:v>9.3019999999999996</c:v>
                </c:pt>
                <c:pt idx="9304">
                  <c:v>9.3030000000000008</c:v>
                </c:pt>
                <c:pt idx="9305">
                  <c:v>9.3040000000000003</c:v>
                </c:pt>
                <c:pt idx="9306">
                  <c:v>9.3049999999999997</c:v>
                </c:pt>
                <c:pt idx="9307">
                  <c:v>9.3059999999999992</c:v>
                </c:pt>
                <c:pt idx="9308">
                  <c:v>9.3070000000000004</c:v>
                </c:pt>
                <c:pt idx="9309">
                  <c:v>9.3079999999999998</c:v>
                </c:pt>
                <c:pt idx="9310">
                  <c:v>9.3089999999999993</c:v>
                </c:pt>
                <c:pt idx="9311">
                  <c:v>9.31</c:v>
                </c:pt>
                <c:pt idx="9312">
                  <c:v>9.3109999999999999</c:v>
                </c:pt>
                <c:pt idx="9313">
                  <c:v>9.3119999999999994</c:v>
                </c:pt>
                <c:pt idx="9314">
                  <c:v>9.3130000000000006</c:v>
                </c:pt>
                <c:pt idx="9315">
                  <c:v>9.3140000000000001</c:v>
                </c:pt>
                <c:pt idx="9316">
                  <c:v>9.3149999999999995</c:v>
                </c:pt>
                <c:pt idx="9317">
                  <c:v>9.3160000000000007</c:v>
                </c:pt>
                <c:pt idx="9318">
                  <c:v>9.3170000000000002</c:v>
                </c:pt>
                <c:pt idx="9319">
                  <c:v>9.3179999999999996</c:v>
                </c:pt>
                <c:pt idx="9320">
                  <c:v>9.3190000000000008</c:v>
                </c:pt>
                <c:pt idx="9321">
                  <c:v>9.32</c:v>
                </c:pt>
                <c:pt idx="9322">
                  <c:v>9.3209999999999997</c:v>
                </c:pt>
                <c:pt idx="9323">
                  <c:v>9.3219999999999992</c:v>
                </c:pt>
                <c:pt idx="9324">
                  <c:v>9.3230000000000004</c:v>
                </c:pt>
                <c:pt idx="9325">
                  <c:v>9.3239999999999998</c:v>
                </c:pt>
                <c:pt idx="9326">
                  <c:v>9.3249999999999993</c:v>
                </c:pt>
                <c:pt idx="9327">
                  <c:v>9.3260000000000005</c:v>
                </c:pt>
                <c:pt idx="9328">
                  <c:v>9.327</c:v>
                </c:pt>
                <c:pt idx="9329">
                  <c:v>9.3279999999999994</c:v>
                </c:pt>
                <c:pt idx="9330">
                  <c:v>9.3290000000000006</c:v>
                </c:pt>
                <c:pt idx="9331">
                  <c:v>9.33</c:v>
                </c:pt>
                <c:pt idx="9332">
                  <c:v>9.3309999999999995</c:v>
                </c:pt>
                <c:pt idx="9333">
                  <c:v>9.3320000000000007</c:v>
                </c:pt>
                <c:pt idx="9334">
                  <c:v>9.3330000000000002</c:v>
                </c:pt>
                <c:pt idx="9335">
                  <c:v>9.3339999999999996</c:v>
                </c:pt>
                <c:pt idx="9336">
                  <c:v>9.3350000000000009</c:v>
                </c:pt>
                <c:pt idx="9337">
                  <c:v>9.3360000000000003</c:v>
                </c:pt>
                <c:pt idx="9338">
                  <c:v>9.3369999999999997</c:v>
                </c:pt>
                <c:pt idx="9339">
                  <c:v>9.3379999999999992</c:v>
                </c:pt>
                <c:pt idx="9340">
                  <c:v>9.3390000000000004</c:v>
                </c:pt>
                <c:pt idx="9341">
                  <c:v>9.34</c:v>
                </c:pt>
                <c:pt idx="9342">
                  <c:v>9.3409999999999993</c:v>
                </c:pt>
                <c:pt idx="9343">
                  <c:v>9.3420000000000005</c:v>
                </c:pt>
                <c:pt idx="9344">
                  <c:v>9.343</c:v>
                </c:pt>
                <c:pt idx="9345">
                  <c:v>9.3439999999999994</c:v>
                </c:pt>
                <c:pt idx="9346">
                  <c:v>9.3450000000000006</c:v>
                </c:pt>
                <c:pt idx="9347">
                  <c:v>9.3460000000000001</c:v>
                </c:pt>
                <c:pt idx="9348">
                  <c:v>9.3469999999999995</c:v>
                </c:pt>
                <c:pt idx="9349">
                  <c:v>9.3480000000000008</c:v>
                </c:pt>
                <c:pt idx="9350">
                  <c:v>9.3490000000000002</c:v>
                </c:pt>
                <c:pt idx="9351">
                  <c:v>9.35</c:v>
                </c:pt>
                <c:pt idx="9352">
                  <c:v>9.3510000000000009</c:v>
                </c:pt>
                <c:pt idx="9353">
                  <c:v>9.3520000000000003</c:v>
                </c:pt>
                <c:pt idx="9354">
                  <c:v>9.3529999999999998</c:v>
                </c:pt>
                <c:pt idx="9355">
                  <c:v>9.3539999999999992</c:v>
                </c:pt>
                <c:pt idx="9356">
                  <c:v>9.3550000000000004</c:v>
                </c:pt>
                <c:pt idx="9357">
                  <c:v>9.3559999999999999</c:v>
                </c:pt>
                <c:pt idx="9358">
                  <c:v>9.3569999999999993</c:v>
                </c:pt>
                <c:pt idx="9359">
                  <c:v>9.3580000000000005</c:v>
                </c:pt>
                <c:pt idx="9360">
                  <c:v>9.359</c:v>
                </c:pt>
                <c:pt idx="9361">
                  <c:v>9.36</c:v>
                </c:pt>
                <c:pt idx="9362">
                  <c:v>9.3610000000000007</c:v>
                </c:pt>
                <c:pt idx="9363">
                  <c:v>9.3620000000000001</c:v>
                </c:pt>
                <c:pt idx="9364">
                  <c:v>9.3629999999999995</c:v>
                </c:pt>
                <c:pt idx="9365">
                  <c:v>9.3640000000000008</c:v>
                </c:pt>
                <c:pt idx="9366">
                  <c:v>9.3650000000000002</c:v>
                </c:pt>
                <c:pt idx="9367">
                  <c:v>9.3659999999999997</c:v>
                </c:pt>
                <c:pt idx="9368">
                  <c:v>9.3670000000000009</c:v>
                </c:pt>
                <c:pt idx="9369">
                  <c:v>9.3680000000000003</c:v>
                </c:pt>
                <c:pt idx="9370">
                  <c:v>9.3689999999999998</c:v>
                </c:pt>
                <c:pt idx="9371">
                  <c:v>9.3699999999999992</c:v>
                </c:pt>
                <c:pt idx="9372">
                  <c:v>9.3710000000000004</c:v>
                </c:pt>
                <c:pt idx="9373">
                  <c:v>9.3719999999999999</c:v>
                </c:pt>
                <c:pt idx="9374">
                  <c:v>9.3729999999999993</c:v>
                </c:pt>
                <c:pt idx="9375">
                  <c:v>9.3740000000000006</c:v>
                </c:pt>
                <c:pt idx="9376">
                  <c:v>9.375</c:v>
                </c:pt>
                <c:pt idx="9377">
                  <c:v>9.3759999999999994</c:v>
                </c:pt>
                <c:pt idx="9378">
                  <c:v>9.3770000000000007</c:v>
                </c:pt>
                <c:pt idx="9379">
                  <c:v>9.3780000000000001</c:v>
                </c:pt>
                <c:pt idx="9380">
                  <c:v>9.3789999999999996</c:v>
                </c:pt>
                <c:pt idx="9381">
                  <c:v>9.3800000000000008</c:v>
                </c:pt>
                <c:pt idx="9382">
                  <c:v>9.3810000000000002</c:v>
                </c:pt>
                <c:pt idx="9383">
                  <c:v>9.3819999999999997</c:v>
                </c:pt>
                <c:pt idx="9384">
                  <c:v>9.3829999999999991</c:v>
                </c:pt>
                <c:pt idx="9385">
                  <c:v>9.3840000000000003</c:v>
                </c:pt>
                <c:pt idx="9386">
                  <c:v>9.3849999999999998</c:v>
                </c:pt>
                <c:pt idx="9387">
                  <c:v>9.3859999999999992</c:v>
                </c:pt>
                <c:pt idx="9388">
                  <c:v>9.3870000000000005</c:v>
                </c:pt>
                <c:pt idx="9389">
                  <c:v>9.3879999999999999</c:v>
                </c:pt>
                <c:pt idx="9390">
                  <c:v>9.3889999999999993</c:v>
                </c:pt>
                <c:pt idx="9391">
                  <c:v>9.39</c:v>
                </c:pt>
                <c:pt idx="9392">
                  <c:v>9.391</c:v>
                </c:pt>
                <c:pt idx="9393">
                  <c:v>9.3919999999999995</c:v>
                </c:pt>
                <c:pt idx="9394">
                  <c:v>9.3930000000000007</c:v>
                </c:pt>
                <c:pt idx="9395">
                  <c:v>9.3940000000000001</c:v>
                </c:pt>
                <c:pt idx="9396">
                  <c:v>9.3949999999999996</c:v>
                </c:pt>
                <c:pt idx="9397">
                  <c:v>9.3960000000000008</c:v>
                </c:pt>
                <c:pt idx="9398">
                  <c:v>9.3970000000000002</c:v>
                </c:pt>
                <c:pt idx="9399">
                  <c:v>9.3979999999999997</c:v>
                </c:pt>
                <c:pt idx="9400">
                  <c:v>9.3989999999999991</c:v>
                </c:pt>
                <c:pt idx="9401">
                  <c:v>9.4</c:v>
                </c:pt>
                <c:pt idx="9402">
                  <c:v>9.4009999999999998</c:v>
                </c:pt>
                <c:pt idx="9403">
                  <c:v>9.4019999999999992</c:v>
                </c:pt>
                <c:pt idx="9404">
                  <c:v>9.4030000000000005</c:v>
                </c:pt>
                <c:pt idx="9405">
                  <c:v>9.4039999999999999</c:v>
                </c:pt>
                <c:pt idx="9406">
                  <c:v>9.4049999999999994</c:v>
                </c:pt>
                <c:pt idx="9407">
                  <c:v>9.4060000000000006</c:v>
                </c:pt>
                <c:pt idx="9408">
                  <c:v>9.407</c:v>
                </c:pt>
                <c:pt idx="9409">
                  <c:v>9.4079999999999995</c:v>
                </c:pt>
                <c:pt idx="9410">
                  <c:v>9.4090000000000007</c:v>
                </c:pt>
                <c:pt idx="9411">
                  <c:v>9.41</c:v>
                </c:pt>
                <c:pt idx="9412">
                  <c:v>9.4109999999999996</c:v>
                </c:pt>
                <c:pt idx="9413">
                  <c:v>9.4120000000000008</c:v>
                </c:pt>
                <c:pt idx="9414">
                  <c:v>9.4130000000000003</c:v>
                </c:pt>
                <c:pt idx="9415">
                  <c:v>9.4139999999999997</c:v>
                </c:pt>
                <c:pt idx="9416">
                  <c:v>9.4149999999999991</c:v>
                </c:pt>
                <c:pt idx="9417">
                  <c:v>9.4160000000000004</c:v>
                </c:pt>
                <c:pt idx="9418">
                  <c:v>9.4169999999999998</c:v>
                </c:pt>
                <c:pt idx="9419">
                  <c:v>9.4179999999999993</c:v>
                </c:pt>
                <c:pt idx="9420">
                  <c:v>9.4190000000000005</c:v>
                </c:pt>
                <c:pt idx="9421">
                  <c:v>9.42</c:v>
                </c:pt>
                <c:pt idx="9422">
                  <c:v>9.4209999999999994</c:v>
                </c:pt>
                <c:pt idx="9423">
                  <c:v>9.4220000000000006</c:v>
                </c:pt>
                <c:pt idx="9424">
                  <c:v>9.423</c:v>
                </c:pt>
                <c:pt idx="9425">
                  <c:v>9.4239999999999995</c:v>
                </c:pt>
                <c:pt idx="9426">
                  <c:v>9.4250000000000007</c:v>
                </c:pt>
                <c:pt idx="9427">
                  <c:v>9.4260000000000002</c:v>
                </c:pt>
                <c:pt idx="9428">
                  <c:v>9.4269999999999996</c:v>
                </c:pt>
                <c:pt idx="9429">
                  <c:v>9.4280000000000008</c:v>
                </c:pt>
                <c:pt idx="9430">
                  <c:v>9.4290000000000003</c:v>
                </c:pt>
                <c:pt idx="9431">
                  <c:v>9.43</c:v>
                </c:pt>
                <c:pt idx="9432">
                  <c:v>9.4309999999999992</c:v>
                </c:pt>
                <c:pt idx="9433">
                  <c:v>9.4320000000000004</c:v>
                </c:pt>
                <c:pt idx="9434">
                  <c:v>9.4329999999999998</c:v>
                </c:pt>
                <c:pt idx="9435">
                  <c:v>9.4339999999999993</c:v>
                </c:pt>
                <c:pt idx="9436">
                  <c:v>9.4350000000000005</c:v>
                </c:pt>
                <c:pt idx="9437">
                  <c:v>9.4359999999999999</c:v>
                </c:pt>
                <c:pt idx="9438">
                  <c:v>9.4369999999999994</c:v>
                </c:pt>
                <c:pt idx="9439">
                  <c:v>9.4380000000000006</c:v>
                </c:pt>
                <c:pt idx="9440">
                  <c:v>9.4390000000000001</c:v>
                </c:pt>
                <c:pt idx="9441">
                  <c:v>9.44</c:v>
                </c:pt>
                <c:pt idx="9442">
                  <c:v>9.4410000000000007</c:v>
                </c:pt>
                <c:pt idx="9443">
                  <c:v>9.4420000000000002</c:v>
                </c:pt>
                <c:pt idx="9444">
                  <c:v>9.4429999999999996</c:v>
                </c:pt>
                <c:pt idx="9445">
                  <c:v>9.4440000000000008</c:v>
                </c:pt>
                <c:pt idx="9446">
                  <c:v>9.4450000000000003</c:v>
                </c:pt>
                <c:pt idx="9447">
                  <c:v>9.4459999999999997</c:v>
                </c:pt>
                <c:pt idx="9448">
                  <c:v>9.4469999999999992</c:v>
                </c:pt>
                <c:pt idx="9449">
                  <c:v>9.4480000000000004</c:v>
                </c:pt>
                <c:pt idx="9450">
                  <c:v>9.4489999999999998</c:v>
                </c:pt>
                <c:pt idx="9451">
                  <c:v>9.4499999999999993</c:v>
                </c:pt>
                <c:pt idx="9452">
                  <c:v>9.4510000000000005</c:v>
                </c:pt>
                <c:pt idx="9453">
                  <c:v>9.452</c:v>
                </c:pt>
                <c:pt idx="9454">
                  <c:v>9.4529999999999994</c:v>
                </c:pt>
                <c:pt idx="9455">
                  <c:v>9.4540000000000006</c:v>
                </c:pt>
                <c:pt idx="9456">
                  <c:v>9.4550000000000001</c:v>
                </c:pt>
                <c:pt idx="9457">
                  <c:v>9.4559999999999995</c:v>
                </c:pt>
                <c:pt idx="9458">
                  <c:v>9.4570000000000007</c:v>
                </c:pt>
                <c:pt idx="9459">
                  <c:v>9.4580000000000002</c:v>
                </c:pt>
                <c:pt idx="9460">
                  <c:v>9.4589999999999996</c:v>
                </c:pt>
                <c:pt idx="9461">
                  <c:v>9.4600000000000009</c:v>
                </c:pt>
                <c:pt idx="9462">
                  <c:v>9.4610000000000003</c:v>
                </c:pt>
                <c:pt idx="9463">
                  <c:v>9.4619999999999997</c:v>
                </c:pt>
                <c:pt idx="9464">
                  <c:v>9.4629999999999992</c:v>
                </c:pt>
                <c:pt idx="9465">
                  <c:v>9.4640000000000004</c:v>
                </c:pt>
                <c:pt idx="9466">
                  <c:v>9.4649999999999999</c:v>
                </c:pt>
                <c:pt idx="9467">
                  <c:v>9.4659999999999993</c:v>
                </c:pt>
                <c:pt idx="9468">
                  <c:v>9.4670000000000005</c:v>
                </c:pt>
                <c:pt idx="9469">
                  <c:v>9.468</c:v>
                </c:pt>
                <c:pt idx="9470">
                  <c:v>9.4689999999999994</c:v>
                </c:pt>
                <c:pt idx="9471">
                  <c:v>9.4700000000000006</c:v>
                </c:pt>
                <c:pt idx="9472">
                  <c:v>9.4710000000000001</c:v>
                </c:pt>
                <c:pt idx="9473">
                  <c:v>9.4719999999999995</c:v>
                </c:pt>
                <c:pt idx="9474">
                  <c:v>9.4730000000000008</c:v>
                </c:pt>
                <c:pt idx="9475">
                  <c:v>9.4740000000000002</c:v>
                </c:pt>
                <c:pt idx="9476">
                  <c:v>9.4749999999999996</c:v>
                </c:pt>
                <c:pt idx="9477">
                  <c:v>9.4760000000000009</c:v>
                </c:pt>
                <c:pt idx="9478">
                  <c:v>9.4770000000000003</c:v>
                </c:pt>
                <c:pt idx="9479">
                  <c:v>9.4779999999999998</c:v>
                </c:pt>
                <c:pt idx="9480">
                  <c:v>9.4789999999999992</c:v>
                </c:pt>
                <c:pt idx="9481">
                  <c:v>9.48</c:v>
                </c:pt>
                <c:pt idx="9482">
                  <c:v>9.4809999999999999</c:v>
                </c:pt>
                <c:pt idx="9483">
                  <c:v>9.4819999999999993</c:v>
                </c:pt>
                <c:pt idx="9484">
                  <c:v>9.4830000000000005</c:v>
                </c:pt>
                <c:pt idx="9485">
                  <c:v>9.484</c:v>
                </c:pt>
                <c:pt idx="9486">
                  <c:v>9.4849999999999994</c:v>
                </c:pt>
                <c:pt idx="9487">
                  <c:v>9.4860000000000007</c:v>
                </c:pt>
                <c:pt idx="9488">
                  <c:v>9.4870000000000001</c:v>
                </c:pt>
                <c:pt idx="9489">
                  <c:v>9.4879999999999995</c:v>
                </c:pt>
                <c:pt idx="9490">
                  <c:v>9.4890000000000008</c:v>
                </c:pt>
                <c:pt idx="9491">
                  <c:v>9.49</c:v>
                </c:pt>
                <c:pt idx="9492">
                  <c:v>9.4909999999999997</c:v>
                </c:pt>
                <c:pt idx="9493">
                  <c:v>9.4920000000000009</c:v>
                </c:pt>
                <c:pt idx="9494">
                  <c:v>9.4930000000000003</c:v>
                </c:pt>
                <c:pt idx="9495">
                  <c:v>9.4939999999999998</c:v>
                </c:pt>
                <c:pt idx="9496">
                  <c:v>9.4949999999999992</c:v>
                </c:pt>
                <c:pt idx="9497">
                  <c:v>9.4960000000000004</c:v>
                </c:pt>
                <c:pt idx="9498">
                  <c:v>9.4969999999999999</c:v>
                </c:pt>
                <c:pt idx="9499">
                  <c:v>9.4979999999999993</c:v>
                </c:pt>
                <c:pt idx="9500">
                  <c:v>9.4990000000000006</c:v>
                </c:pt>
                <c:pt idx="9501">
                  <c:v>9.5</c:v>
                </c:pt>
                <c:pt idx="9502">
                  <c:v>9.5009999999999994</c:v>
                </c:pt>
                <c:pt idx="9503">
                  <c:v>9.5020000000000007</c:v>
                </c:pt>
                <c:pt idx="9504">
                  <c:v>9.5030000000000001</c:v>
                </c:pt>
                <c:pt idx="9505">
                  <c:v>9.5039999999999996</c:v>
                </c:pt>
                <c:pt idx="9506">
                  <c:v>9.5050000000000008</c:v>
                </c:pt>
                <c:pt idx="9507">
                  <c:v>9.5060000000000002</c:v>
                </c:pt>
                <c:pt idx="9508">
                  <c:v>9.5069999999999997</c:v>
                </c:pt>
                <c:pt idx="9509">
                  <c:v>9.5079999999999991</c:v>
                </c:pt>
                <c:pt idx="9510">
                  <c:v>9.5090000000000003</c:v>
                </c:pt>
                <c:pt idx="9511">
                  <c:v>9.51</c:v>
                </c:pt>
                <c:pt idx="9512">
                  <c:v>9.5109999999999992</c:v>
                </c:pt>
                <c:pt idx="9513">
                  <c:v>9.5120000000000005</c:v>
                </c:pt>
                <c:pt idx="9514">
                  <c:v>9.5129999999999999</c:v>
                </c:pt>
                <c:pt idx="9515">
                  <c:v>9.5139999999999993</c:v>
                </c:pt>
                <c:pt idx="9516">
                  <c:v>9.5150000000000006</c:v>
                </c:pt>
                <c:pt idx="9517">
                  <c:v>9.516</c:v>
                </c:pt>
                <c:pt idx="9518">
                  <c:v>9.5169999999999995</c:v>
                </c:pt>
                <c:pt idx="9519">
                  <c:v>9.5180000000000007</c:v>
                </c:pt>
                <c:pt idx="9520">
                  <c:v>9.5190000000000001</c:v>
                </c:pt>
                <c:pt idx="9521">
                  <c:v>9.52</c:v>
                </c:pt>
                <c:pt idx="9522">
                  <c:v>9.5210000000000008</c:v>
                </c:pt>
                <c:pt idx="9523">
                  <c:v>9.5220000000000002</c:v>
                </c:pt>
                <c:pt idx="9524">
                  <c:v>9.5229999999999997</c:v>
                </c:pt>
                <c:pt idx="9525">
                  <c:v>9.5239999999999991</c:v>
                </c:pt>
                <c:pt idx="9526">
                  <c:v>9.5250000000000004</c:v>
                </c:pt>
                <c:pt idx="9527">
                  <c:v>9.5259999999999998</c:v>
                </c:pt>
                <c:pt idx="9528">
                  <c:v>9.5269999999999992</c:v>
                </c:pt>
                <c:pt idx="9529">
                  <c:v>9.5280000000000005</c:v>
                </c:pt>
                <c:pt idx="9530">
                  <c:v>9.5289999999999999</c:v>
                </c:pt>
                <c:pt idx="9531">
                  <c:v>9.5299999999999994</c:v>
                </c:pt>
                <c:pt idx="9532">
                  <c:v>9.5310000000000006</c:v>
                </c:pt>
                <c:pt idx="9533">
                  <c:v>9.532</c:v>
                </c:pt>
                <c:pt idx="9534">
                  <c:v>9.5329999999999995</c:v>
                </c:pt>
                <c:pt idx="9535">
                  <c:v>9.5340000000000007</c:v>
                </c:pt>
                <c:pt idx="9536">
                  <c:v>9.5350000000000001</c:v>
                </c:pt>
                <c:pt idx="9537">
                  <c:v>9.5359999999999996</c:v>
                </c:pt>
                <c:pt idx="9538">
                  <c:v>9.5370000000000008</c:v>
                </c:pt>
                <c:pt idx="9539">
                  <c:v>9.5380000000000003</c:v>
                </c:pt>
                <c:pt idx="9540">
                  <c:v>9.5389999999999997</c:v>
                </c:pt>
                <c:pt idx="9541">
                  <c:v>9.5399999999999991</c:v>
                </c:pt>
                <c:pt idx="9542">
                  <c:v>9.5410000000000004</c:v>
                </c:pt>
                <c:pt idx="9543">
                  <c:v>9.5419999999999998</c:v>
                </c:pt>
                <c:pt idx="9544">
                  <c:v>9.5429999999999993</c:v>
                </c:pt>
                <c:pt idx="9545">
                  <c:v>9.5440000000000005</c:v>
                </c:pt>
                <c:pt idx="9546">
                  <c:v>9.5449999999999999</c:v>
                </c:pt>
                <c:pt idx="9547">
                  <c:v>9.5459999999999994</c:v>
                </c:pt>
                <c:pt idx="9548">
                  <c:v>9.5470000000000006</c:v>
                </c:pt>
                <c:pt idx="9549">
                  <c:v>9.548</c:v>
                </c:pt>
                <c:pt idx="9550">
                  <c:v>9.5489999999999995</c:v>
                </c:pt>
                <c:pt idx="9551">
                  <c:v>9.5500000000000007</c:v>
                </c:pt>
                <c:pt idx="9552">
                  <c:v>9.5510000000000002</c:v>
                </c:pt>
                <c:pt idx="9553">
                  <c:v>9.5519999999999996</c:v>
                </c:pt>
                <c:pt idx="9554">
                  <c:v>9.5530000000000008</c:v>
                </c:pt>
                <c:pt idx="9555">
                  <c:v>9.5540000000000003</c:v>
                </c:pt>
                <c:pt idx="9556">
                  <c:v>9.5549999999999997</c:v>
                </c:pt>
                <c:pt idx="9557">
                  <c:v>9.5559999999999992</c:v>
                </c:pt>
                <c:pt idx="9558">
                  <c:v>9.5570000000000004</c:v>
                </c:pt>
                <c:pt idx="9559">
                  <c:v>9.5579999999999998</c:v>
                </c:pt>
                <c:pt idx="9560">
                  <c:v>9.5589999999999993</c:v>
                </c:pt>
                <c:pt idx="9561">
                  <c:v>9.56</c:v>
                </c:pt>
                <c:pt idx="9562">
                  <c:v>9.5609999999999999</c:v>
                </c:pt>
                <c:pt idx="9563">
                  <c:v>9.5619999999999994</c:v>
                </c:pt>
                <c:pt idx="9564">
                  <c:v>9.5630000000000006</c:v>
                </c:pt>
                <c:pt idx="9565">
                  <c:v>9.5640000000000001</c:v>
                </c:pt>
                <c:pt idx="9566">
                  <c:v>9.5649999999999995</c:v>
                </c:pt>
                <c:pt idx="9567">
                  <c:v>9.5660000000000007</c:v>
                </c:pt>
                <c:pt idx="9568">
                  <c:v>9.5670000000000002</c:v>
                </c:pt>
                <c:pt idx="9569">
                  <c:v>9.5679999999999996</c:v>
                </c:pt>
                <c:pt idx="9570">
                  <c:v>9.5690000000000008</c:v>
                </c:pt>
                <c:pt idx="9571">
                  <c:v>9.57</c:v>
                </c:pt>
                <c:pt idx="9572">
                  <c:v>9.5709999999999997</c:v>
                </c:pt>
                <c:pt idx="9573">
                  <c:v>9.5719999999999992</c:v>
                </c:pt>
                <c:pt idx="9574">
                  <c:v>9.5730000000000004</c:v>
                </c:pt>
                <c:pt idx="9575">
                  <c:v>9.5739999999999998</c:v>
                </c:pt>
                <c:pt idx="9576">
                  <c:v>9.5749999999999993</c:v>
                </c:pt>
                <c:pt idx="9577">
                  <c:v>9.5760000000000005</c:v>
                </c:pt>
                <c:pt idx="9578">
                  <c:v>9.577</c:v>
                </c:pt>
                <c:pt idx="9579">
                  <c:v>9.5779999999999994</c:v>
                </c:pt>
                <c:pt idx="9580">
                  <c:v>9.5790000000000006</c:v>
                </c:pt>
                <c:pt idx="9581">
                  <c:v>9.58</c:v>
                </c:pt>
                <c:pt idx="9582">
                  <c:v>9.5809999999999995</c:v>
                </c:pt>
                <c:pt idx="9583">
                  <c:v>9.5820000000000007</c:v>
                </c:pt>
                <c:pt idx="9584">
                  <c:v>9.5830000000000002</c:v>
                </c:pt>
                <c:pt idx="9585">
                  <c:v>9.5839999999999996</c:v>
                </c:pt>
                <c:pt idx="9586">
                  <c:v>9.5850000000000009</c:v>
                </c:pt>
                <c:pt idx="9587">
                  <c:v>9.5860000000000003</c:v>
                </c:pt>
                <c:pt idx="9588">
                  <c:v>9.5869999999999997</c:v>
                </c:pt>
                <c:pt idx="9589">
                  <c:v>9.5879999999999992</c:v>
                </c:pt>
                <c:pt idx="9590">
                  <c:v>9.5890000000000004</c:v>
                </c:pt>
                <c:pt idx="9591">
                  <c:v>9.59</c:v>
                </c:pt>
                <c:pt idx="9592">
                  <c:v>9.5909999999999993</c:v>
                </c:pt>
                <c:pt idx="9593">
                  <c:v>9.5920000000000005</c:v>
                </c:pt>
                <c:pt idx="9594">
                  <c:v>9.593</c:v>
                </c:pt>
                <c:pt idx="9595">
                  <c:v>9.5939999999999994</c:v>
                </c:pt>
                <c:pt idx="9596">
                  <c:v>9.5950000000000006</c:v>
                </c:pt>
                <c:pt idx="9597">
                  <c:v>9.5960000000000001</c:v>
                </c:pt>
                <c:pt idx="9598">
                  <c:v>9.5969999999999995</c:v>
                </c:pt>
                <c:pt idx="9599">
                  <c:v>9.5980000000000008</c:v>
                </c:pt>
                <c:pt idx="9600">
                  <c:v>9.5990000000000002</c:v>
                </c:pt>
                <c:pt idx="9601">
                  <c:v>9.6</c:v>
                </c:pt>
                <c:pt idx="9602">
                  <c:v>9.6010000000000009</c:v>
                </c:pt>
                <c:pt idx="9603">
                  <c:v>9.6020000000000003</c:v>
                </c:pt>
                <c:pt idx="9604">
                  <c:v>9.6029999999999998</c:v>
                </c:pt>
                <c:pt idx="9605">
                  <c:v>9.6039999999999992</c:v>
                </c:pt>
                <c:pt idx="9606">
                  <c:v>9.6050000000000004</c:v>
                </c:pt>
                <c:pt idx="9607">
                  <c:v>9.6059999999999999</c:v>
                </c:pt>
                <c:pt idx="9608">
                  <c:v>9.6069999999999993</c:v>
                </c:pt>
                <c:pt idx="9609">
                  <c:v>9.6080000000000005</c:v>
                </c:pt>
                <c:pt idx="9610">
                  <c:v>9.609</c:v>
                </c:pt>
                <c:pt idx="9611">
                  <c:v>9.61</c:v>
                </c:pt>
                <c:pt idx="9612">
                  <c:v>9.6110000000000007</c:v>
                </c:pt>
                <c:pt idx="9613">
                  <c:v>9.6120000000000001</c:v>
                </c:pt>
                <c:pt idx="9614">
                  <c:v>9.6129999999999995</c:v>
                </c:pt>
                <c:pt idx="9615">
                  <c:v>9.6140000000000008</c:v>
                </c:pt>
                <c:pt idx="9616">
                  <c:v>9.6150000000000002</c:v>
                </c:pt>
                <c:pt idx="9617">
                  <c:v>9.6159999999999997</c:v>
                </c:pt>
                <c:pt idx="9618">
                  <c:v>9.6170000000000009</c:v>
                </c:pt>
                <c:pt idx="9619">
                  <c:v>9.6180000000000003</c:v>
                </c:pt>
                <c:pt idx="9620">
                  <c:v>9.6189999999999998</c:v>
                </c:pt>
                <c:pt idx="9621">
                  <c:v>9.6199999999999992</c:v>
                </c:pt>
                <c:pt idx="9622">
                  <c:v>9.6210000000000004</c:v>
                </c:pt>
                <c:pt idx="9623">
                  <c:v>9.6219999999999999</c:v>
                </c:pt>
                <c:pt idx="9624">
                  <c:v>9.6229999999999993</c:v>
                </c:pt>
                <c:pt idx="9625">
                  <c:v>9.6240000000000006</c:v>
                </c:pt>
                <c:pt idx="9626">
                  <c:v>9.625</c:v>
                </c:pt>
                <c:pt idx="9627">
                  <c:v>9.6259999999999994</c:v>
                </c:pt>
                <c:pt idx="9628">
                  <c:v>9.6270000000000007</c:v>
                </c:pt>
                <c:pt idx="9629">
                  <c:v>9.6280000000000001</c:v>
                </c:pt>
                <c:pt idx="9630">
                  <c:v>9.6289999999999996</c:v>
                </c:pt>
                <c:pt idx="9631">
                  <c:v>9.6300000000000008</c:v>
                </c:pt>
                <c:pt idx="9632">
                  <c:v>9.6310000000000002</c:v>
                </c:pt>
                <c:pt idx="9633">
                  <c:v>9.6319999999999997</c:v>
                </c:pt>
                <c:pt idx="9634">
                  <c:v>9.6329999999999991</c:v>
                </c:pt>
                <c:pt idx="9635">
                  <c:v>9.6340000000000003</c:v>
                </c:pt>
                <c:pt idx="9636">
                  <c:v>9.6349999999999998</c:v>
                </c:pt>
                <c:pt idx="9637">
                  <c:v>9.6359999999999992</c:v>
                </c:pt>
                <c:pt idx="9638">
                  <c:v>9.6370000000000005</c:v>
                </c:pt>
                <c:pt idx="9639">
                  <c:v>9.6379999999999999</c:v>
                </c:pt>
                <c:pt idx="9640">
                  <c:v>9.6389999999999993</c:v>
                </c:pt>
                <c:pt idx="9641">
                  <c:v>9.64</c:v>
                </c:pt>
                <c:pt idx="9642">
                  <c:v>9.641</c:v>
                </c:pt>
                <c:pt idx="9643">
                  <c:v>9.6419999999999995</c:v>
                </c:pt>
                <c:pt idx="9644">
                  <c:v>9.6430000000000007</c:v>
                </c:pt>
                <c:pt idx="9645">
                  <c:v>9.6440000000000001</c:v>
                </c:pt>
                <c:pt idx="9646">
                  <c:v>9.6449999999999996</c:v>
                </c:pt>
                <c:pt idx="9647">
                  <c:v>9.6460000000000008</c:v>
                </c:pt>
                <c:pt idx="9648">
                  <c:v>9.6470000000000002</c:v>
                </c:pt>
                <c:pt idx="9649">
                  <c:v>9.6479999999999997</c:v>
                </c:pt>
                <c:pt idx="9650">
                  <c:v>9.6489999999999991</c:v>
                </c:pt>
                <c:pt idx="9651">
                  <c:v>9.65</c:v>
                </c:pt>
                <c:pt idx="9652">
                  <c:v>9.6509999999999998</c:v>
                </c:pt>
                <c:pt idx="9653">
                  <c:v>9.6519999999999992</c:v>
                </c:pt>
                <c:pt idx="9654">
                  <c:v>9.6530000000000005</c:v>
                </c:pt>
                <c:pt idx="9655">
                  <c:v>9.6539999999999999</c:v>
                </c:pt>
                <c:pt idx="9656">
                  <c:v>9.6549999999999994</c:v>
                </c:pt>
                <c:pt idx="9657">
                  <c:v>9.6560000000000006</c:v>
                </c:pt>
                <c:pt idx="9658">
                  <c:v>9.657</c:v>
                </c:pt>
                <c:pt idx="9659">
                  <c:v>9.6579999999999995</c:v>
                </c:pt>
                <c:pt idx="9660">
                  <c:v>9.6590000000000007</c:v>
                </c:pt>
                <c:pt idx="9661">
                  <c:v>9.66</c:v>
                </c:pt>
                <c:pt idx="9662">
                  <c:v>9.6609999999999996</c:v>
                </c:pt>
                <c:pt idx="9663">
                  <c:v>9.6620000000000008</c:v>
                </c:pt>
                <c:pt idx="9664">
                  <c:v>9.6630000000000003</c:v>
                </c:pt>
                <c:pt idx="9665">
                  <c:v>9.6639999999999997</c:v>
                </c:pt>
                <c:pt idx="9666">
                  <c:v>9.6649999999999991</c:v>
                </c:pt>
                <c:pt idx="9667">
                  <c:v>9.6660000000000004</c:v>
                </c:pt>
                <c:pt idx="9668">
                  <c:v>9.6669999999999998</c:v>
                </c:pt>
                <c:pt idx="9669">
                  <c:v>9.6679999999999993</c:v>
                </c:pt>
                <c:pt idx="9670">
                  <c:v>9.6690000000000005</c:v>
                </c:pt>
                <c:pt idx="9671">
                  <c:v>9.67</c:v>
                </c:pt>
                <c:pt idx="9672">
                  <c:v>9.6709999999999994</c:v>
                </c:pt>
                <c:pt idx="9673">
                  <c:v>9.6720000000000006</c:v>
                </c:pt>
                <c:pt idx="9674">
                  <c:v>9.673</c:v>
                </c:pt>
                <c:pt idx="9675">
                  <c:v>9.6739999999999995</c:v>
                </c:pt>
                <c:pt idx="9676">
                  <c:v>9.6750000000000007</c:v>
                </c:pt>
                <c:pt idx="9677">
                  <c:v>9.6760000000000002</c:v>
                </c:pt>
                <c:pt idx="9678">
                  <c:v>9.6769999999999996</c:v>
                </c:pt>
                <c:pt idx="9679">
                  <c:v>9.6780000000000008</c:v>
                </c:pt>
                <c:pt idx="9680">
                  <c:v>9.6790000000000003</c:v>
                </c:pt>
                <c:pt idx="9681">
                  <c:v>9.68</c:v>
                </c:pt>
                <c:pt idx="9682">
                  <c:v>9.6809999999999992</c:v>
                </c:pt>
                <c:pt idx="9683">
                  <c:v>9.6820000000000004</c:v>
                </c:pt>
                <c:pt idx="9684">
                  <c:v>9.6829999999999998</c:v>
                </c:pt>
                <c:pt idx="9685">
                  <c:v>9.6839999999999993</c:v>
                </c:pt>
                <c:pt idx="9686">
                  <c:v>9.6850000000000005</c:v>
                </c:pt>
                <c:pt idx="9687">
                  <c:v>9.6859999999999999</c:v>
                </c:pt>
                <c:pt idx="9688">
                  <c:v>9.6869999999999994</c:v>
                </c:pt>
                <c:pt idx="9689">
                  <c:v>9.6880000000000006</c:v>
                </c:pt>
                <c:pt idx="9690">
                  <c:v>9.6890000000000001</c:v>
                </c:pt>
                <c:pt idx="9691">
                  <c:v>9.69</c:v>
                </c:pt>
                <c:pt idx="9692">
                  <c:v>9.6910000000000007</c:v>
                </c:pt>
                <c:pt idx="9693">
                  <c:v>9.6920000000000002</c:v>
                </c:pt>
                <c:pt idx="9694">
                  <c:v>9.6929999999999996</c:v>
                </c:pt>
                <c:pt idx="9695">
                  <c:v>9.6940000000000008</c:v>
                </c:pt>
                <c:pt idx="9696">
                  <c:v>9.6950000000000003</c:v>
                </c:pt>
                <c:pt idx="9697">
                  <c:v>9.6959999999999997</c:v>
                </c:pt>
                <c:pt idx="9698">
                  <c:v>9.6969999999999992</c:v>
                </c:pt>
                <c:pt idx="9699">
                  <c:v>9.6980000000000004</c:v>
                </c:pt>
                <c:pt idx="9700">
                  <c:v>9.6989999999999998</c:v>
                </c:pt>
                <c:pt idx="9701">
                  <c:v>9.6999999999999993</c:v>
                </c:pt>
                <c:pt idx="9702">
                  <c:v>9.7010000000000005</c:v>
                </c:pt>
                <c:pt idx="9703">
                  <c:v>9.702</c:v>
                </c:pt>
                <c:pt idx="9704">
                  <c:v>9.7029999999999994</c:v>
                </c:pt>
                <c:pt idx="9705">
                  <c:v>9.7040000000000006</c:v>
                </c:pt>
                <c:pt idx="9706">
                  <c:v>9.7050000000000001</c:v>
                </c:pt>
                <c:pt idx="9707">
                  <c:v>9.7059999999999995</c:v>
                </c:pt>
                <c:pt idx="9708">
                  <c:v>9.7070000000000007</c:v>
                </c:pt>
                <c:pt idx="9709">
                  <c:v>9.7080000000000002</c:v>
                </c:pt>
                <c:pt idx="9710">
                  <c:v>9.7089999999999996</c:v>
                </c:pt>
                <c:pt idx="9711">
                  <c:v>9.7100000000000009</c:v>
                </c:pt>
                <c:pt idx="9712">
                  <c:v>9.7110000000000003</c:v>
                </c:pt>
                <c:pt idx="9713">
                  <c:v>9.7119999999999997</c:v>
                </c:pt>
                <c:pt idx="9714">
                  <c:v>9.7129999999999992</c:v>
                </c:pt>
                <c:pt idx="9715">
                  <c:v>9.7140000000000004</c:v>
                </c:pt>
                <c:pt idx="9716">
                  <c:v>9.7149999999999999</c:v>
                </c:pt>
                <c:pt idx="9717">
                  <c:v>9.7159999999999993</c:v>
                </c:pt>
                <c:pt idx="9718">
                  <c:v>9.7170000000000005</c:v>
                </c:pt>
                <c:pt idx="9719">
                  <c:v>9.718</c:v>
                </c:pt>
                <c:pt idx="9720">
                  <c:v>9.7189999999999994</c:v>
                </c:pt>
                <c:pt idx="9721">
                  <c:v>9.7200000000000006</c:v>
                </c:pt>
                <c:pt idx="9722">
                  <c:v>9.7210000000000001</c:v>
                </c:pt>
                <c:pt idx="9723">
                  <c:v>9.7219999999999995</c:v>
                </c:pt>
                <c:pt idx="9724">
                  <c:v>9.7230000000000008</c:v>
                </c:pt>
                <c:pt idx="9725">
                  <c:v>9.7240000000000002</c:v>
                </c:pt>
                <c:pt idx="9726">
                  <c:v>9.7249999999999996</c:v>
                </c:pt>
                <c:pt idx="9727">
                  <c:v>9.7260000000000009</c:v>
                </c:pt>
                <c:pt idx="9728">
                  <c:v>9.7270000000000003</c:v>
                </c:pt>
                <c:pt idx="9729">
                  <c:v>9.7279999999999998</c:v>
                </c:pt>
                <c:pt idx="9730">
                  <c:v>9.7289999999999992</c:v>
                </c:pt>
                <c:pt idx="9731">
                  <c:v>9.73</c:v>
                </c:pt>
                <c:pt idx="9732">
                  <c:v>9.7309999999999999</c:v>
                </c:pt>
                <c:pt idx="9733">
                  <c:v>9.7319999999999993</c:v>
                </c:pt>
                <c:pt idx="9734">
                  <c:v>9.7330000000000005</c:v>
                </c:pt>
                <c:pt idx="9735">
                  <c:v>9.734</c:v>
                </c:pt>
                <c:pt idx="9736">
                  <c:v>9.7349999999999994</c:v>
                </c:pt>
                <c:pt idx="9737">
                  <c:v>9.7360000000000007</c:v>
                </c:pt>
                <c:pt idx="9738">
                  <c:v>9.7370000000000001</c:v>
                </c:pt>
                <c:pt idx="9739">
                  <c:v>9.7379999999999995</c:v>
                </c:pt>
                <c:pt idx="9740">
                  <c:v>9.7390000000000008</c:v>
                </c:pt>
                <c:pt idx="9741">
                  <c:v>9.74</c:v>
                </c:pt>
                <c:pt idx="9742">
                  <c:v>9.7409999999999997</c:v>
                </c:pt>
                <c:pt idx="9743">
                  <c:v>9.7420000000000009</c:v>
                </c:pt>
                <c:pt idx="9744">
                  <c:v>9.7430000000000003</c:v>
                </c:pt>
                <c:pt idx="9745">
                  <c:v>9.7439999999999998</c:v>
                </c:pt>
                <c:pt idx="9746">
                  <c:v>9.7449999999999992</c:v>
                </c:pt>
                <c:pt idx="9747">
                  <c:v>9.7460000000000004</c:v>
                </c:pt>
                <c:pt idx="9748">
                  <c:v>9.7469999999999999</c:v>
                </c:pt>
                <c:pt idx="9749">
                  <c:v>9.7479999999999993</c:v>
                </c:pt>
                <c:pt idx="9750">
                  <c:v>9.7490000000000006</c:v>
                </c:pt>
                <c:pt idx="9751">
                  <c:v>9.75</c:v>
                </c:pt>
                <c:pt idx="9752">
                  <c:v>9.7509999999999994</c:v>
                </c:pt>
                <c:pt idx="9753">
                  <c:v>9.7520000000000007</c:v>
                </c:pt>
                <c:pt idx="9754">
                  <c:v>9.7530000000000001</c:v>
                </c:pt>
                <c:pt idx="9755">
                  <c:v>9.7539999999999996</c:v>
                </c:pt>
                <c:pt idx="9756">
                  <c:v>9.7550000000000008</c:v>
                </c:pt>
                <c:pt idx="9757">
                  <c:v>9.7560000000000002</c:v>
                </c:pt>
                <c:pt idx="9758">
                  <c:v>9.7569999999999997</c:v>
                </c:pt>
                <c:pt idx="9759">
                  <c:v>9.7579999999999991</c:v>
                </c:pt>
                <c:pt idx="9760">
                  <c:v>9.7590000000000003</c:v>
                </c:pt>
                <c:pt idx="9761">
                  <c:v>9.76</c:v>
                </c:pt>
                <c:pt idx="9762">
                  <c:v>9.7609999999999992</c:v>
                </c:pt>
                <c:pt idx="9763">
                  <c:v>9.7620000000000005</c:v>
                </c:pt>
                <c:pt idx="9764">
                  <c:v>9.7629999999999999</c:v>
                </c:pt>
                <c:pt idx="9765">
                  <c:v>9.7639999999999993</c:v>
                </c:pt>
                <c:pt idx="9766">
                  <c:v>9.7650000000000006</c:v>
                </c:pt>
                <c:pt idx="9767">
                  <c:v>9.766</c:v>
                </c:pt>
                <c:pt idx="9768">
                  <c:v>9.7669999999999995</c:v>
                </c:pt>
                <c:pt idx="9769">
                  <c:v>9.7680000000000007</c:v>
                </c:pt>
                <c:pt idx="9770">
                  <c:v>9.7690000000000001</c:v>
                </c:pt>
                <c:pt idx="9771">
                  <c:v>9.77</c:v>
                </c:pt>
                <c:pt idx="9772">
                  <c:v>9.7710000000000008</c:v>
                </c:pt>
                <c:pt idx="9773">
                  <c:v>9.7720000000000002</c:v>
                </c:pt>
                <c:pt idx="9774">
                  <c:v>9.7729999999999997</c:v>
                </c:pt>
                <c:pt idx="9775">
                  <c:v>9.7739999999999991</c:v>
                </c:pt>
                <c:pt idx="9776">
                  <c:v>9.7750000000000004</c:v>
                </c:pt>
                <c:pt idx="9777">
                  <c:v>9.7759999999999998</c:v>
                </c:pt>
                <c:pt idx="9778">
                  <c:v>9.7769999999999992</c:v>
                </c:pt>
                <c:pt idx="9779">
                  <c:v>9.7780000000000005</c:v>
                </c:pt>
                <c:pt idx="9780">
                  <c:v>9.7789999999999999</c:v>
                </c:pt>
                <c:pt idx="9781">
                  <c:v>9.7799999999999994</c:v>
                </c:pt>
                <c:pt idx="9782">
                  <c:v>9.7810000000000006</c:v>
                </c:pt>
                <c:pt idx="9783">
                  <c:v>9.782</c:v>
                </c:pt>
                <c:pt idx="9784">
                  <c:v>9.7829999999999995</c:v>
                </c:pt>
                <c:pt idx="9785">
                  <c:v>9.7840000000000007</c:v>
                </c:pt>
                <c:pt idx="9786">
                  <c:v>9.7850000000000001</c:v>
                </c:pt>
                <c:pt idx="9787">
                  <c:v>9.7859999999999996</c:v>
                </c:pt>
                <c:pt idx="9788">
                  <c:v>9.7870000000000008</c:v>
                </c:pt>
                <c:pt idx="9789">
                  <c:v>9.7880000000000003</c:v>
                </c:pt>
                <c:pt idx="9790">
                  <c:v>9.7889999999999997</c:v>
                </c:pt>
                <c:pt idx="9791">
                  <c:v>9.7899999999999991</c:v>
                </c:pt>
                <c:pt idx="9792">
                  <c:v>9.7910000000000004</c:v>
                </c:pt>
                <c:pt idx="9793">
                  <c:v>9.7919999999999998</c:v>
                </c:pt>
                <c:pt idx="9794">
                  <c:v>9.7929999999999993</c:v>
                </c:pt>
                <c:pt idx="9795">
                  <c:v>9.7940000000000005</c:v>
                </c:pt>
                <c:pt idx="9796">
                  <c:v>9.7949999999999999</c:v>
                </c:pt>
                <c:pt idx="9797">
                  <c:v>9.7959999999999994</c:v>
                </c:pt>
                <c:pt idx="9798">
                  <c:v>9.7970000000000006</c:v>
                </c:pt>
                <c:pt idx="9799">
                  <c:v>9.798</c:v>
                </c:pt>
                <c:pt idx="9800">
                  <c:v>9.7989999999999995</c:v>
                </c:pt>
                <c:pt idx="9801">
                  <c:v>9.8000000000000007</c:v>
                </c:pt>
                <c:pt idx="9802">
                  <c:v>9.8010000000000002</c:v>
                </c:pt>
                <c:pt idx="9803">
                  <c:v>9.8019999999999996</c:v>
                </c:pt>
                <c:pt idx="9804">
                  <c:v>9.8030000000000008</c:v>
                </c:pt>
                <c:pt idx="9805">
                  <c:v>9.8040000000000003</c:v>
                </c:pt>
                <c:pt idx="9806">
                  <c:v>9.8049999999999997</c:v>
                </c:pt>
                <c:pt idx="9807">
                  <c:v>9.8059999999999992</c:v>
                </c:pt>
                <c:pt idx="9808">
                  <c:v>9.8070000000000004</c:v>
                </c:pt>
                <c:pt idx="9809">
                  <c:v>9.8079999999999998</c:v>
                </c:pt>
                <c:pt idx="9810">
                  <c:v>9.8089999999999993</c:v>
                </c:pt>
                <c:pt idx="9811">
                  <c:v>9.81</c:v>
                </c:pt>
                <c:pt idx="9812">
                  <c:v>9.8109999999999999</c:v>
                </c:pt>
                <c:pt idx="9813">
                  <c:v>9.8119999999999994</c:v>
                </c:pt>
                <c:pt idx="9814">
                  <c:v>9.8130000000000006</c:v>
                </c:pt>
                <c:pt idx="9815">
                  <c:v>9.8140000000000001</c:v>
                </c:pt>
                <c:pt idx="9816">
                  <c:v>9.8149999999999995</c:v>
                </c:pt>
                <c:pt idx="9817">
                  <c:v>9.8160000000000007</c:v>
                </c:pt>
                <c:pt idx="9818">
                  <c:v>9.8170000000000002</c:v>
                </c:pt>
                <c:pt idx="9819">
                  <c:v>9.8179999999999996</c:v>
                </c:pt>
                <c:pt idx="9820">
                  <c:v>9.8190000000000008</c:v>
                </c:pt>
                <c:pt idx="9821">
                  <c:v>9.82</c:v>
                </c:pt>
                <c:pt idx="9822">
                  <c:v>9.8209999999999997</c:v>
                </c:pt>
                <c:pt idx="9823">
                  <c:v>9.8219999999999992</c:v>
                </c:pt>
                <c:pt idx="9824">
                  <c:v>9.8230000000000004</c:v>
                </c:pt>
                <c:pt idx="9825">
                  <c:v>9.8239999999999998</c:v>
                </c:pt>
                <c:pt idx="9826">
                  <c:v>9.8249999999999993</c:v>
                </c:pt>
                <c:pt idx="9827">
                  <c:v>9.8260000000000005</c:v>
                </c:pt>
                <c:pt idx="9828">
                  <c:v>9.827</c:v>
                </c:pt>
                <c:pt idx="9829">
                  <c:v>9.8279999999999994</c:v>
                </c:pt>
                <c:pt idx="9830">
                  <c:v>9.8290000000000006</c:v>
                </c:pt>
                <c:pt idx="9831">
                  <c:v>9.83</c:v>
                </c:pt>
                <c:pt idx="9832">
                  <c:v>9.8309999999999995</c:v>
                </c:pt>
                <c:pt idx="9833">
                  <c:v>9.8320000000000007</c:v>
                </c:pt>
                <c:pt idx="9834">
                  <c:v>9.8330000000000002</c:v>
                </c:pt>
                <c:pt idx="9835">
                  <c:v>9.8339999999999996</c:v>
                </c:pt>
                <c:pt idx="9836">
                  <c:v>9.8350000000000009</c:v>
                </c:pt>
                <c:pt idx="9837">
                  <c:v>9.8360000000000003</c:v>
                </c:pt>
                <c:pt idx="9838">
                  <c:v>9.8369999999999997</c:v>
                </c:pt>
                <c:pt idx="9839">
                  <c:v>9.8379999999999992</c:v>
                </c:pt>
                <c:pt idx="9840">
                  <c:v>9.8390000000000004</c:v>
                </c:pt>
                <c:pt idx="9841">
                  <c:v>9.84</c:v>
                </c:pt>
                <c:pt idx="9842">
                  <c:v>9.8409999999999993</c:v>
                </c:pt>
                <c:pt idx="9843">
                  <c:v>9.8420000000000005</c:v>
                </c:pt>
                <c:pt idx="9844">
                  <c:v>9.843</c:v>
                </c:pt>
                <c:pt idx="9845">
                  <c:v>9.8439999999999994</c:v>
                </c:pt>
                <c:pt idx="9846">
                  <c:v>9.8450000000000006</c:v>
                </c:pt>
                <c:pt idx="9847">
                  <c:v>9.8460000000000001</c:v>
                </c:pt>
                <c:pt idx="9848">
                  <c:v>9.8469999999999995</c:v>
                </c:pt>
                <c:pt idx="9849">
                  <c:v>9.8480000000000008</c:v>
                </c:pt>
                <c:pt idx="9850">
                  <c:v>9.8490000000000002</c:v>
                </c:pt>
                <c:pt idx="9851">
                  <c:v>9.85</c:v>
                </c:pt>
                <c:pt idx="9852">
                  <c:v>9.8510000000000009</c:v>
                </c:pt>
                <c:pt idx="9853">
                  <c:v>9.8520000000000003</c:v>
                </c:pt>
                <c:pt idx="9854">
                  <c:v>9.8529999999999998</c:v>
                </c:pt>
                <c:pt idx="9855">
                  <c:v>9.8539999999999992</c:v>
                </c:pt>
                <c:pt idx="9856">
                  <c:v>9.8550000000000004</c:v>
                </c:pt>
                <c:pt idx="9857">
                  <c:v>9.8559999999999999</c:v>
                </c:pt>
                <c:pt idx="9858">
                  <c:v>9.8569999999999993</c:v>
                </c:pt>
                <c:pt idx="9859">
                  <c:v>9.8580000000000005</c:v>
                </c:pt>
                <c:pt idx="9860">
                  <c:v>9.859</c:v>
                </c:pt>
                <c:pt idx="9861">
                  <c:v>9.86</c:v>
                </c:pt>
                <c:pt idx="9862">
                  <c:v>9.8610000000000007</c:v>
                </c:pt>
                <c:pt idx="9863">
                  <c:v>9.8620000000000001</c:v>
                </c:pt>
                <c:pt idx="9864">
                  <c:v>9.8629999999999995</c:v>
                </c:pt>
                <c:pt idx="9865">
                  <c:v>9.8640000000000008</c:v>
                </c:pt>
                <c:pt idx="9866">
                  <c:v>9.8650000000000002</c:v>
                </c:pt>
                <c:pt idx="9867">
                  <c:v>9.8659999999999997</c:v>
                </c:pt>
                <c:pt idx="9868">
                  <c:v>9.8670000000000009</c:v>
                </c:pt>
                <c:pt idx="9869">
                  <c:v>9.8680000000000003</c:v>
                </c:pt>
                <c:pt idx="9870">
                  <c:v>9.8689999999999998</c:v>
                </c:pt>
                <c:pt idx="9871">
                  <c:v>9.8699999999999992</c:v>
                </c:pt>
                <c:pt idx="9872">
                  <c:v>9.8710000000000004</c:v>
                </c:pt>
                <c:pt idx="9873">
                  <c:v>9.8719999999999999</c:v>
                </c:pt>
                <c:pt idx="9874">
                  <c:v>9.8729999999999993</c:v>
                </c:pt>
                <c:pt idx="9875">
                  <c:v>9.8740000000000006</c:v>
                </c:pt>
                <c:pt idx="9876">
                  <c:v>9.875</c:v>
                </c:pt>
                <c:pt idx="9877">
                  <c:v>9.8759999999999994</c:v>
                </c:pt>
                <c:pt idx="9878">
                  <c:v>9.8770000000000007</c:v>
                </c:pt>
                <c:pt idx="9879">
                  <c:v>9.8780000000000001</c:v>
                </c:pt>
                <c:pt idx="9880">
                  <c:v>9.8789999999999996</c:v>
                </c:pt>
                <c:pt idx="9881">
                  <c:v>9.8800000000000008</c:v>
                </c:pt>
                <c:pt idx="9882">
                  <c:v>9.8810000000000002</c:v>
                </c:pt>
                <c:pt idx="9883">
                  <c:v>9.8819999999999997</c:v>
                </c:pt>
                <c:pt idx="9884">
                  <c:v>9.8829999999999991</c:v>
                </c:pt>
                <c:pt idx="9885">
                  <c:v>9.8840000000000003</c:v>
                </c:pt>
                <c:pt idx="9886">
                  <c:v>9.8849999999999998</c:v>
                </c:pt>
                <c:pt idx="9887">
                  <c:v>9.8859999999999992</c:v>
                </c:pt>
                <c:pt idx="9888">
                  <c:v>9.8870000000000005</c:v>
                </c:pt>
                <c:pt idx="9889">
                  <c:v>9.8879999999999999</c:v>
                </c:pt>
                <c:pt idx="9890">
                  <c:v>9.8889999999999993</c:v>
                </c:pt>
                <c:pt idx="9891">
                  <c:v>9.89</c:v>
                </c:pt>
                <c:pt idx="9892">
                  <c:v>9.891</c:v>
                </c:pt>
                <c:pt idx="9893">
                  <c:v>9.8919999999999995</c:v>
                </c:pt>
                <c:pt idx="9894">
                  <c:v>9.8930000000000007</c:v>
                </c:pt>
                <c:pt idx="9895">
                  <c:v>9.8940000000000001</c:v>
                </c:pt>
                <c:pt idx="9896">
                  <c:v>9.8949999999999996</c:v>
                </c:pt>
                <c:pt idx="9897">
                  <c:v>9.8960000000000008</c:v>
                </c:pt>
                <c:pt idx="9898">
                  <c:v>9.8970000000000002</c:v>
                </c:pt>
                <c:pt idx="9899">
                  <c:v>9.8979999999999997</c:v>
                </c:pt>
                <c:pt idx="9900">
                  <c:v>9.8989999999999991</c:v>
                </c:pt>
                <c:pt idx="9901">
                  <c:v>9.9</c:v>
                </c:pt>
                <c:pt idx="9902">
                  <c:v>9.9009999999999998</c:v>
                </c:pt>
                <c:pt idx="9903">
                  <c:v>9.9019999999999992</c:v>
                </c:pt>
                <c:pt idx="9904">
                  <c:v>9.9030000000000005</c:v>
                </c:pt>
                <c:pt idx="9905">
                  <c:v>9.9039999999999999</c:v>
                </c:pt>
                <c:pt idx="9906">
                  <c:v>9.9049999999999994</c:v>
                </c:pt>
                <c:pt idx="9907">
                  <c:v>9.9060000000000006</c:v>
                </c:pt>
                <c:pt idx="9908">
                  <c:v>9.907</c:v>
                </c:pt>
                <c:pt idx="9909">
                  <c:v>9.9079999999999995</c:v>
                </c:pt>
                <c:pt idx="9910">
                  <c:v>9.9090000000000007</c:v>
                </c:pt>
                <c:pt idx="9911">
                  <c:v>9.91</c:v>
                </c:pt>
                <c:pt idx="9912">
                  <c:v>9.9109999999999996</c:v>
                </c:pt>
                <c:pt idx="9913">
                  <c:v>9.9120000000000008</c:v>
                </c:pt>
                <c:pt idx="9914">
                  <c:v>9.9130000000000003</c:v>
                </c:pt>
                <c:pt idx="9915">
                  <c:v>9.9139999999999997</c:v>
                </c:pt>
                <c:pt idx="9916">
                  <c:v>9.9149999999999991</c:v>
                </c:pt>
                <c:pt idx="9917">
                  <c:v>9.9160000000000004</c:v>
                </c:pt>
                <c:pt idx="9918">
                  <c:v>9.9169999999999998</c:v>
                </c:pt>
                <c:pt idx="9919">
                  <c:v>9.9179999999999993</c:v>
                </c:pt>
                <c:pt idx="9920">
                  <c:v>9.9190000000000005</c:v>
                </c:pt>
                <c:pt idx="9921">
                  <c:v>9.92</c:v>
                </c:pt>
                <c:pt idx="9922">
                  <c:v>9.9209999999999994</c:v>
                </c:pt>
                <c:pt idx="9923">
                  <c:v>9.9220000000000006</c:v>
                </c:pt>
                <c:pt idx="9924">
                  <c:v>9.923</c:v>
                </c:pt>
                <c:pt idx="9925">
                  <c:v>9.9239999999999995</c:v>
                </c:pt>
                <c:pt idx="9926">
                  <c:v>9.9250000000000007</c:v>
                </c:pt>
                <c:pt idx="9927">
                  <c:v>9.9260000000000002</c:v>
                </c:pt>
                <c:pt idx="9928">
                  <c:v>9.9269999999999996</c:v>
                </c:pt>
                <c:pt idx="9929">
                  <c:v>9.9280000000000008</c:v>
                </c:pt>
                <c:pt idx="9930">
                  <c:v>9.9290000000000003</c:v>
                </c:pt>
                <c:pt idx="9931">
                  <c:v>9.93</c:v>
                </c:pt>
                <c:pt idx="9932">
                  <c:v>9.9309999999999992</c:v>
                </c:pt>
                <c:pt idx="9933">
                  <c:v>9.9320000000000004</c:v>
                </c:pt>
                <c:pt idx="9934">
                  <c:v>9.9329999999999998</c:v>
                </c:pt>
                <c:pt idx="9935">
                  <c:v>9.9339999999999993</c:v>
                </c:pt>
                <c:pt idx="9936">
                  <c:v>9.9350000000000005</c:v>
                </c:pt>
                <c:pt idx="9937">
                  <c:v>9.9359999999999999</c:v>
                </c:pt>
                <c:pt idx="9938">
                  <c:v>9.9369999999999994</c:v>
                </c:pt>
                <c:pt idx="9939">
                  <c:v>9.9380000000000006</c:v>
                </c:pt>
                <c:pt idx="9940">
                  <c:v>9.9390000000000001</c:v>
                </c:pt>
                <c:pt idx="9941">
                  <c:v>9.94</c:v>
                </c:pt>
                <c:pt idx="9942">
                  <c:v>9.9410000000000007</c:v>
                </c:pt>
                <c:pt idx="9943">
                  <c:v>9.9420000000000002</c:v>
                </c:pt>
                <c:pt idx="9944">
                  <c:v>9.9429999999999996</c:v>
                </c:pt>
                <c:pt idx="9945">
                  <c:v>9.9440000000000008</c:v>
                </c:pt>
                <c:pt idx="9946">
                  <c:v>9.9450000000000003</c:v>
                </c:pt>
                <c:pt idx="9947">
                  <c:v>9.9459999999999997</c:v>
                </c:pt>
                <c:pt idx="9948">
                  <c:v>9.9469999999999992</c:v>
                </c:pt>
                <c:pt idx="9949">
                  <c:v>9.9480000000000004</c:v>
                </c:pt>
                <c:pt idx="9950">
                  <c:v>9.9489999999999998</c:v>
                </c:pt>
                <c:pt idx="9951">
                  <c:v>9.9499999999999993</c:v>
                </c:pt>
                <c:pt idx="9952">
                  <c:v>9.9510000000000005</c:v>
                </c:pt>
                <c:pt idx="9953">
                  <c:v>9.952</c:v>
                </c:pt>
                <c:pt idx="9954">
                  <c:v>9.9529999999999994</c:v>
                </c:pt>
                <c:pt idx="9955">
                  <c:v>9.9540000000000006</c:v>
                </c:pt>
                <c:pt idx="9956">
                  <c:v>9.9550000000000001</c:v>
                </c:pt>
                <c:pt idx="9957">
                  <c:v>9.9559999999999995</c:v>
                </c:pt>
                <c:pt idx="9958">
                  <c:v>9.9570000000000007</c:v>
                </c:pt>
                <c:pt idx="9959">
                  <c:v>9.9580000000000002</c:v>
                </c:pt>
                <c:pt idx="9960">
                  <c:v>9.9589999999999996</c:v>
                </c:pt>
                <c:pt idx="9961">
                  <c:v>9.9600000000000009</c:v>
                </c:pt>
                <c:pt idx="9962">
                  <c:v>9.9610000000000003</c:v>
                </c:pt>
                <c:pt idx="9963">
                  <c:v>9.9619999999999997</c:v>
                </c:pt>
                <c:pt idx="9964">
                  <c:v>9.9629999999999992</c:v>
                </c:pt>
                <c:pt idx="9965">
                  <c:v>9.9640000000000004</c:v>
                </c:pt>
                <c:pt idx="9966">
                  <c:v>9.9649999999999999</c:v>
                </c:pt>
                <c:pt idx="9967">
                  <c:v>9.9659999999999993</c:v>
                </c:pt>
                <c:pt idx="9968">
                  <c:v>9.9670000000000005</c:v>
                </c:pt>
                <c:pt idx="9969">
                  <c:v>9.968</c:v>
                </c:pt>
                <c:pt idx="9970">
                  <c:v>9.9689999999999994</c:v>
                </c:pt>
                <c:pt idx="9971">
                  <c:v>9.9700000000000006</c:v>
                </c:pt>
                <c:pt idx="9972">
                  <c:v>9.9710000000000001</c:v>
                </c:pt>
                <c:pt idx="9973">
                  <c:v>9.9719999999999995</c:v>
                </c:pt>
                <c:pt idx="9974">
                  <c:v>9.9730000000000008</c:v>
                </c:pt>
                <c:pt idx="9975">
                  <c:v>9.9740000000000002</c:v>
                </c:pt>
                <c:pt idx="9976">
                  <c:v>9.9749999999999996</c:v>
                </c:pt>
                <c:pt idx="9977">
                  <c:v>9.9760000000000009</c:v>
                </c:pt>
                <c:pt idx="9978">
                  <c:v>9.9770000000000003</c:v>
                </c:pt>
                <c:pt idx="9979">
                  <c:v>9.9779999999999998</c:v>
                </c:pt>
                <c:pt idx="9980">
                  <c:v>9.9789999999999992</c:v>
                </c:pt>
                <c:pt idx="9981">
                  <c:v>9.98</c:v>
                </c:pt>
                <c:pt idx="9982">
                  <c:v>9.9809999999999999</c:v>
                </c:pt>
                <c:pt idx="9983">
                  <c:v>9.9819999999999993</c:v>
                </c:pt>
                <c:pt idx="9984">
                  <c:v>9.9830000000000005</c:v>
                </c:pt>
                <c:pt idx="9985">
                  <c:v>9.984</c:v>
                </c:pt>
                <c:pt idx="9986">
                  <c:v>9.9849999999999994</c:v>
                </c:pt>
                <c:pt idx="9987">
                  <c:v>9.9860000000000007</c:v>
                </c:pt>
                <c:pt idx="9988">
                  <c:v>9.9870000000000001</c:v>
                </c:pt>
                <c:pt idx="9989">
                  <c:v>9.9879999999999995</c:v>
                </c:pt>
                <c:pt idx="9990">
                  <c:v>9.9890000000000008</c:v>
                </c:pt>
                <c:pt idx="9991">
                  <c:v>9.99</c:v>
                </c:pt>
                <c:pt idx="9992">
                  <c:v>9.9909999999999997</c:v>
                </c:pt>
                <c:pt idx="9993">
                  <c:v>9.9920000000000009</c:v>
                </c:pt>
                <c:pt idx="9994">
                  <c:v>9.9930000000000003</c:v>
                </c:pt>
                <c:pt idx="9995">
                  <c:v>9.9939999999999998</c:v>
                </c:pt>
                <c:pt idx="9996">
                  <c:v>9.9949999999999992</c:v>
                </c:pt>
                <c:pt idx="9997">
                  <c:v>9.9960000000000004</c:v>
                </c:pt>
                <c:pt idx="9998">
                  <c:v>9.9969999999999999</c:v>
                </c:pt>
                <c:pt idx="9999">
                  <c:v>9.9979999999999993</c:v>
                </c:pt>
                <c:pt idx="10000">
                  <c:v>9.9990000000000006</c:v>
                </c:pt>
                <c:pt idx="10001">
                  <c:v>10</c:v>
                </c:pt>
                <c:pt idx="10002">
                  <c:v>10.000999999999999</c:v>
                </c:pt>
                <c:pt idx="10003">
                  <c:v>10.002000000000001</c:v>
                </c:pt>
                <c:pt idx="10004">
                  <c:v>10.003</c:v>
                </c:pt>
                <c:pt idx="10005">
                  <c:v>10.004</c:v>
                </c:pt>
                <c:pt idx="10006">
                  <c:v>10.005000000000001</c:v>
                </c:pt>
                <c:pt idx="10007">
                  <c:v>10.006</c:v>
                </c:pt>
                <c:pt idx="10008">
                  <c:v>10.007</c:v>
                </c:pt>
                <c:pt idx="10009">
                  <c:v>10.007999999999999</c:v>
                </c:pt>
                <c:pt idx="10010">
                  <c:v>10.009</c:v>
                </c:pt>
                <c:pt idx="10011">
                  <c:v>10.01</c:v>
                </c:pt>
                <c:pt idx="10012">
                  <c:v>10.010999999999999</c:v>
                </c:pt>
                <c:pt idx="10013">
                  <c:v>10.012</c:v>
                </c:pt>
                <c:pt idx="10014">
                  <c:v>10.013</c:v>
                </c:pt>
                <c:pt idx="10015">
                  <c:v>10.013999999999999</c:v>
                </c:pt>
                <c:pt idx="10016">
                  <c:v>10.015000000000001</c:v>
                </c:pt>
                <c:pt idx="10017">
                  <c:v>10.016</c:v>
                </c:pt>
                <c:pt idx="10018">
                  <c:v>10.016999999999999</c:v>
                </c:pt>
                <c:pt idx="10019">
                  <c:v>10.018000000000001</c:v>
                </c:pt>
                <c:pt idx="10020">
                  <c:v>10.019</c:v>
                </c:pt>
                <c:pt idx="10021">
                  <c:v>10.02</c:v>
                </c:pt>
                <c:pt idx="10022">
                  <c:v>10.021000000000001</c:v>
                </c:pt>
                <c:pt idx="10023">
                  <c:v>10.022</c:v>
                </c:pt>
                <c:pt idx="10024">
                  <c:v>10.023</c:v>
                </c:pt>
                <c:pt idx="10025">
                  <c:v>10.023999999999999</c:v>
                </c:pt>
                <c:pt idx="10026">
                  <c:v>10.025</c:v>
                </c:pt>
                <c:pt idx="10027">
                  <c:v>10.026</c:v>
                </c:pt>
                <c:pt idx="10028">
                  <c:v>10.026999999999999</c:v>
                </c:pt>
                <c:pt idx="10029">
                  <c:v>10.028</c:v>
                </c:pt>
                <c:pt idx="10030">
                  <c:v>10.029</c:v>
                </c:pt>
                <c:pt idx="10031">
                  <c:v>10.029999999999999</c:v>
                </c:pt>
                <c:pt idx="10032">
                  <c:v>10.031000000000001</c:v>
                </c:pt>
                <c:pt idx="10033">
                  <c:v>10.032</c:v>
                </c:pt>
                <c:pt idx="10034">
                  <c:v>10.032999999999999</c:v>
                </c:pt>
                <c:pt idx="10035">
                  <c:v>10.034000000000001</c:v>
                </c:pt>
                <c:pt idx="10036">
                  <c:v>10.035</c:v>
                </c:pt>
                <c:pt idx="10037">
                  <c:v>10.036</c:v>
                </c:pt>
                <c:pt idx="10038">
                  <c:v>10.037000000000001</c:v>
                </c:pt>
                <c:pt idx="10039">
                  <c:v>10.038</c:v>
                </c:pt>
                <c:pt idx="10040">
                  <c:v>10.039</c:v>
                </c:pt>
                <c:pt idx="10041">
                  <c:v>10.039999999999999</c:v>
                </c:pt>
                <c:pt idx="10042">
                  <c:v>10.041</c:v>
                </c:pt>
                <c:pt idx="10043">
                  <c:v>10.042</c:v>
                </c:pt>
                <c:pt idx="10044">
                  <c:v>10.042999999999999</c:v>
                </c:pt>
                <c:pt idx="10045">
                  <c:v>10.044</c:v>
                </c:pt>
                <c:pt idx="10046">
                  <c:v>10.045</c:v>
                </c:pt>
                <c:pt idx="10047">
                  <c:v>10.045999999999999</c:v>
                </c:pt>
                <c:pt idx="10048">
                  <c:v>10.047000000000001</c:v>
                </c:pt>
                <c:pt idx="10049">
                  <c:v>10.048</c:v>
                </c:pt>
                <c:pt idx="10050">
                  <c:v>10.048999999999999</c:v>
                </c:pt>
                <c:pt idx="10051">
                  <c:v>10.050000000000001</c:v>
                </c:pt>
                <c:pt idx="10052">
                  <c:v>10.051</c:v>
                </c:pt>
                <c:pt idx="10053">
                  <c:v>10.052</c:v>
                </c:pt>
                <c:pt idx="10054">
                  <c:v>10.053000000000001</c:v>
                </c:pt>
                <c:pt idx="10055">
                  <c:v>10.054</c:v>
                </c:pt>
                <c:pt idx="10056">
                  <c:v>10.055</c:v>
                </c:pt>
                <c:pt idx="10057">
                  <c:v>10.055999999999999</c:v>
                </c:pt>
                <c:pt idx="10058">
                  <c:v>10.057</c:v>
                </c:pt>
                <c:pt idx="10059">
                  <c:v>10.058</c:v>
                </c:pt>
                <c:pt idx="10060">
                  <c:v>10.058999999999999</c:v>
                </c:pt>
                <c:pt idx="10061">
                  <c:v>10.06</c:v>
                </c:pt>
                <c:pt idx="10062">
                  <c:v>10.061</c:v>
                </c:pt>
                <c:pt idx="10063">
                  <c:v>10.061999999999999</c:v>
                </c:pt>
                <c:pt idx="10064">
                  <c:v>10.063000000000001</c:v>
                </c:pt>
                <c:pt idx="10065">
                  <c:v>10.064</c:v>
                </c:pt>
                <c:pt idx="10066">
                  <c:v>10.065</c:v>
                </c:pt>
                <c:pt idx="10067">
                  <c:v>10.066000000000001</c:v>
                </c:pt>
                <c:pt idx="10068">
                  <c:v>10.067</c:v>
                </c:pt>
                <c:pt idx="10069">
                  <c:v>10.068</c:v>
                </c:pt>
                <c:pt idx="10070">
                  <c:v>10.069000000000001</c:v>
                </c:pt>
                <c:pt idx="10071">
                  <c:v>10.07</c:v>
                </c:pt>
                <c:pt idx="10072">
                  <c:v>10.071</c:v>
                </c:pt>
                <c:pt idx="10073">
                  <c:v>10.071999999999999</c:v>
                </c:pt>
                <c:pt idx="10074">
                  <c:v>10.073</c:v>
                </c:pt>
                <c:pt idx="10075">
                  <c:v>10.074</c:v>
                </c:pt>
                <c:pt idx="10076">
                  <c:v>10.074999999999999</c:v>
                </c:pt>
                <c:pt idx="10077">
                  <c:v>10.076000000000001</c:v>
                </c:pt>
                <c:pt idx="10078">
                  <c:v>10.077</c:v>
                </c:pt>
                <c:pt idx="10079">
                  <c:v>10.077999999999999</c:v>
                </c:pt>
                <c:pt idx="10080">
                  <c:v>10.079000000000001</c:v>
                </c:pt>
                <c:pt idx="10081">
                  <c:v>10.08</c:v>
                </c:pt>
                <c:pt idx="10082">
                  <c:v>10.081</c:v>
                </c:pt>
                <c:pt idx="10083">
                  <c:v>10.082000000000001</c:v>
                </c:pt>
                <c:pt idx="10084">
                  <c:v>10.083</c:v>
                </c:pt>
                <c:pt idx="10085">
                  <c:v>10.084</c:v>
                </c:pt>
                <c:pt idx="10086">
                  <c:v>10.085000000000001</c:v>
                </c:pt>
                <c:pt idx="10087">
                  <c:v>10.086</c:v>
                </c:pt>
                <c:pt idx="10088">
                  <c:v>10.087</c:v>
                </c:pt>
                <c:pt idx="10089">
                  <c:v>10.087999999999999</c:v>
                </c:pt>
                <c:pt idx="10090">
                  <c:v>10.089</c:v>
                </c:pt>
                <c:pt idx="10091">
                  <c:v>10.09</c:v>
                </c:pt>
                <c:pt idx="10092">
                  <c:v>10.090999999999999</c:v>
                </c:pt>
                <c:pt idx="10093">
                  <c:v>10.092000000000001</c:v>
                </c:pt>
                <c:pt idx="10094">
                  <c:v>10.093</c:v>
                </c:pt>
                <c:pt idx="10095">
                  <c:v>10.093999999999999</c:v>
                </c:pt>
                <c:pt idx="10096">
                  <c:v>10.095000000000001</c:v>
                </c:pt>
                <c:pt idx="10097">
                  <c:v>10.096</c:v>
                </c:pt>
                <c:pt idx="10098">
                  <c:v>10.097</c:v>
                </c:pt>
                <c:pt idx="10099">
                  <c:v>10.098000000000001</c:v>
                </c:pt>
                <c:pt idx="10100">
                  <c:v>10.099</c:v>
                </c:pt>
                <c:pt idx="10101">
                  <c:v>10.1</c:v>
                </c:pt>
                <c:pt idx="10102">
                  <c:v>10.101000000000001</c:v>
                </c:pt>
                <c:pt idx="10103">
                  <c:v>10.102</c:v>
                </c:pt>
                <c:pt idx="10104">
                  <c:v>10.103</c:v>
                </c:pt>
                <c:pt idx="10105">
                  <c:v>10.103999999999999</c:v>
                </c:pt>
                <c:pt idx="10106">
                  <c:v>10.105</c:v>
                </c:pt>
                <c:pt idx="10107">
                  <c:v>10.106</c:v>
                </c:pt>
                <c:pt idx="10108">
                  <c:v>10.106999999999999</c:v>
                </c:pt>
                <c:pt idx="10109">
                  <c:v>10.108000000000001</c:v>
                </c:pt>
                <c:pt idx="10110">
                  <c:v>10.109</c:v>
                </c:pt>
                <c:pt idx="10111">
                  <c:v>10.11</c:v>
                </c:pt>
                <c:pt idx="10112">
                  <c:v>10.111000000000001</c:v>
                </c:pt>
                <c:pt idx="10113">
                  <c:v>10.112</c:v>
                </c:pt>
                <c:pt idx="10114">
                  <c:v>10.113</c:v>
                </c:pt>
                <c:pt idx="10115">
                  <c:v>10.114000000000001</c:v>
                </c:pt>
                <c:pt idx="10116">
                  <c:v>10.115</c:v>
                </c:pt>
                <c:pt idx="10117">
                  <c:v>10.116</c:v>
                </c:pt>
                <c:pt idx="10118">
                  <c:v>10.117000000000001</c:v>
                </c:pt>
                <c:pt idx="10119">
                  <c:v>10.118</c:v>
                </c:pt>
                <c:pt idx="10120">
                  <c:v>10.119</c:v>
                </c:pt>
                <c:pt idx="10121">
                  <c:v>10.119999999999999</c:v>
                </c:pt>
                <c:pt idx="10122">
                  <c:v>10.121</c:v>
                </c:pt>
                <c:pt idx="10123">
                  <c:v>10.122</c:v>
                </c:pt>
                <c:pt idx="10124">
                  <c:v>10.122999999999999</c:v>
                </c:pt>
                <c:pt idx="10125">
                  <c:v>10.124000000000001</c:v>
                </c:pt>
                <c:pt idx="10126">
                  <c:v>10.125</c:v>
                </c:pt>
                <c:pt idx="10127">
                  <c:v>10.125999999999999</c:v>
                </c:pt>
                <c:pt idx="10128">
                  <c:v>10.127000000000001</c:v>
                </c:pt>
                <c:pt idx="10129">
                  <c:v>10.128</c:v>
                </c:pt>
                <c:pt idx="10130">
                  <c:v>10.129</c:v>
                </c:pt>
                <c:pt idx="10131">
                  <c:v>10.130000000000001</c:v>
                </c:pt>
                <c:pt idx="10132">
                  <c:v>10.131</c:v>
                </c:pt>
                <c:pt idx="10133">
                  <c:v>10.132</c:v>
                </c:pt>
                <c:pt idx="10134">
                  <c:v>10.132999999999999</c:v>
                </c:pt>
                <c:pt idx="10135">
                  <c:v>10.134</c:v>
                </c:pt>
                <c:pt idx="10136">
                  <c:v>10.135</c:v>
                </c:pt>
                <c:pt idx="10137">
                  <c:v>10.135999999999999</c:v>
                </c:pt>
                <c:pt idx="10138">
                  <c:v>10.137</c:v>
                </c:pt>
                <c:pt idx="10139">
                  <c:v>10.138</c:v>
                </c:pt>
                <c:pt idx="10140">
                  <c:v>10.138999999999999</c:v>
                </c:pt>
                <c:pt idx="10141">
                  <c:v>10.14</c:v>
                </c:pt>
                <c:pt idx="10142">
                  <c:v>10.141</c:v>
                </c:pt>
                <c:pt idx="10143">
                  <c:v>10.141999999999999</c:v>
                </c:pt>
                <c:pt idx="10144">
                  <c:v>10.143000000000001</c:v>
                </c:pt>
                <c:pt idx="10145">
                  <c:v>10.144</c:v>
                </c:pt>
                <c:pt idx="10146">
                  <c:v>10.145</c:v>
                </c:pt>
                <c:pt idx="10147">
                  <c:v>10.146000000000001</c:v>
                </c:pt>
                <c:pt idx="10148">
                  <c:v>10.147</c:v>
                </c:pt>
                <c:pt idx="10149">
                  <c:v>10.148</c:v>
                </c:pt>
                <c:pt idx="10150">
                  <c:v>10.148999999999999</c:v>
                </c:pt>
                <c:pt idx="10151">
                  <c:v>10.15</c:v>
                </c:pt>
                <c:pt idx="10152">
                  <c:v>10.151</c:v>
                </c:pt>
                <c:pt idx="10153">
                  <c:v>10.151999999999999</c:v>
                </c:pt>
                <c:pt idx="10154">
                  <c:v>10.153</c:v>
                </c:pt>
                <c:pt idx="10155">
                  <c:v>10.154</c:v>
                </c:pt>
                <c:pt idx="10156">
                  <c:v>10.154999999999999</c:v>
                </c:pt>
                <c:pt idx="10157">
                  <c:v>10.156000000000001</c:v>
                </c:pt>
                <c:pt idx="10158">
                  <c:v>10.157</c:v>
                </c:pt>
                <c:pt idx="10159">
                  <c:v>10.157999999999999</c:v>
                </c:pt>
                <c:pt idx="10160">
                  <c:v>10.159000000000001</c:v>
                </c:pt>
                <c:pt idx="10161">
                  <c:v>10.16</c:v>
                </c:pt>
                <c:pt idx="10162">
                  <c:v>10.161</c:v>
                </c:pt>
                <c:pt idx="10163">
                  <c:v>10.162000000000001</c:v>
                </c:pt>
                <c:pt idx="10164">
                  <c:v>10.163</c:v>
                </c:pt>
                <c:pt idx="10165">
                  <c:v>10.164</c:v>
                </c:pt>
                <c:pt idx="10166">
                  <c:v>10.164999999999999</c:v>
                </c:pt>
                <c:pt idx="10167">
                  <c:v>10.166</c:v>
                </c:pt>
                <c:pt idx="10168">
                  <c:v>10.167</c:v>
                </c:pt>
                <c:pt idx="10169">
                  <c:v>10.167999999999999</c:v>
                </c:pt>
                <c:pt idx="10170">
                  <c:v>10.169</c:v>
                </c:pt>
                <c:pt idx="10171">
                  <c:v>10.17</c:v>
                </c:pt>
                <c:pt idx="10172">
                  <c:v>10.170999999999999</c:v>
                </c:pt>
                <c:pt idx="10173">
                  <c:v>10.172000000000001</c:v>
                </c:pt>
                <c:pt idx="10174">
                  <c:v>10.173</c:v>
                </c:pt>
                <c:pt idx="10175">
                  <c:v>10.173999999999999</c:v>
                </c:pt>
                <c:pt idx="10176">
                  <c:v>10.175000000000001</c:v>
                </c:pt>
                <c:pt idx="10177">
                  <c:v>10.176</c:v>
                </c:pt>
                <c:pt idx="10178">
                  <c:v>10.177</c:v>
                </c:pt>
                <c:pt idx="10179">
                  <c:v>10.178000000000001</c:v>
                </c:pt>
                <c:pt idx="10180">
                  <c:v>10.179</c:v>
                </c:pt>
                <c:pt idx="10181">
                  <c:v>10.18</c:v>
                </c:pt>
                <c:pt idx="10182">
                  <c:v>10.180999999999999</c:v>
                </c:pt>
                <c:pt idx="10183">
                  <c:v>10.182</c:v>
                </c:pt>
                <c:pt idx="10184">
                  <c:v>10.183</c:v>
                </c:pt>
                <c:pt idx="10185">
                  <c:v>10.183999999999999</c:v>
                </c:pt>
                <c:pt idx="10186">
                  <c:v>10.185</c:v>
                </c:pt>
                <c:pt idx="10187">
                  <c:v>10.186</c:v>
                </c:pt>
                <c:pt idx="10188">
                  <c:v>10.186999999999999</c:v>
                </c:pt>
                <c:pt idx="10189">
                  <c:v>10.188000000000001</c:v>
                </c:pt>
                <c:pt idx="10190">
                  <c:v>10.189</c:v>
                </c:pt>
                <c:pt idx="10191">
                  <c:v>10.19</c:v>
                </c:pt>
                <c:pt idx="10192">
                  <c:v>10.191000000000001</c:v>
                </c:pt>
                <c:pt idx="10193">
                  <c:v>10.192</c:v>
                </c:pt>
                <c:pt idx="10194">
                  <c:v>10.193</c:v>
                </c:pt>
                <c:pt idx="10195">
                  <c:v>10.194000000000001</c:v>
                </c:pt>
                <c:pt idx="10196">
                  <c:v>10.195</c:v>
                </c:pt>
                <c:pt idx="10197">
                  <c:v>10.196</c:v>
                </c:pt>
                <c:pt idx="10198">
                  <c:v>10.196999999999999</c:v>
                </c:pt>
                <c:pt idx="10199">
                  <c:v>10.198</c:v>
                </c:pt>
                <c:pt idx="10200">
                  <c:v>10.199</c:v>
                </c:pt>
                <c:pt idx="10201">
                  <c:v>10.199999999999999</c:v>
                </c:pt>
                <c:pt idx="10202">
                  <c:v>10.201000000000001</c:v>
                </c:pt>
                <c:pt idx="10203">
                  <c:v>10.202</c:v>
                </c:pt>
                <c:pt idx="10204">
                  <c:v>10.202999999999999</c:v>
                </c:pt>
                <c:pt idx="10205">
                  <c:v>10.204000000000001</c:v>
                </c:pt>
                <c:pt idx="10206">
                  <c:v>10.205</c:v>
                </c:pt>
                <c:pt idx="10207">
                  <c:v>10.206</c:v>
                </c:pt>
                <c:pt idx="10208">
                  <c:v>10.207000000000001</c:v>
                </c:pt>
                <c:pt idx="10209">
                  <c:v>10.208</c:v>
                </c:pt>
                <c:pt idx="10210">
                  <c:v>10.209</c:v>
                </c:pt>
                <c:pt idx="10211">
                  <c:v>10.210000000000001</c:v>
                </c:pt>
                <c:pt idx="10212">
                  <c:v>10.211</c:v>
                </c:pt>
                <c:pt idx="10213">
                  <c:v>10.212</c:v>
                </c:pt>
                <c:pt idx="10214">
                  <c:v>10.212999999999999</c:v>
                </c:pt>
                <c:pt idx="10215">
                  <c:v>10.214</c:v>
                </c:pt>
                <c:pt idx="10216">
                  <c:v>10.215</c:v>
                </c:pt>
                <c:pt idx="10217">
                  <c:v>10.215999999999999</c:v>
                </c:pt>
                <c:pt idx="10218">
                  <c:v>10.217000000000001</c:v>
                </c:pt>
                <c:pt idx="10219">
                  <c:v>10.218</c:v>
                </c:pt>
                <c:pt idx="10220">
                  <c:v>10.218999999999999</c:v>
                </c:pt>
                <c:pt idx="10221">
                  <c:v>10.220000000000001</c:v>
                </c:pt>
                <c:pt idx="10222">
                  <c:v>10.221</c:v>
                </c:pt>
                <c:pt idx="10223">
                  <c:v>10.222</c:v>
                </c:pt>
                <c:pt idx="10224">
                  <c:v>10.223000000000001</c:v>
                </c:pt>
                <c:pt idx="10225">
                  <c:v>10.224</c:v>
                </c:pt>
                <c:pt idx="10226">
                  <c:v>10.225</c:v>
                </c:pt>
                <c:pt idx="10227">
                  <c:v>10.226000000000001</c:v>
                </c:pt>
                <c:pt idx="10228">
                  <c:v>10.227</c:v>
                </c:pt>
                <c:pt idx="10229">
                  <c:v>10.228</c:v>
                </c:pt>
                <c:pt idx="10230">
                  <c:v>10.228999999999999</c:v>
                </c:pt>
                <c:pt idx="10231">
                  <c:v>10.23</c:v>
                </c:pt>
                <c:pt idx="10232">
                  <c:v>10.231</c:v>
                </c:pt>
                <c:pt idx="10233">
                  <c:v>10.231999999999999</c:v>
                </c:pt>
                <c:pt idx="10234">
                  <c:v>10.233000000000001</c:v>
                </c:pt>
                <c:pt idx="10235">
                  <c:v>10.234</c:v>
                </c:pt>
                <c:pt idx="10236">
                  <c:v>10.234999999999999</c:v>
                </c:pt>
                <c:pt idx="10237">
                  <c:v>10.236000000000001</c:v>
                </c:pt>
                <c:pt idx="10238">
                  <c:v>10.237</c:v>
                </c:pt>
                <c:pt idx="10239">
                  <c:v>10.238</c:v>
                </c:pt>
                <c:pt idx="10240">
                  <c:v>10.239000000000001</c:v>
                </c:pt>
                <c:pt idx="10241">
                  <c:v>10.24</c:v>
                </c:pt>
                <c:pt idx="10242">
                  <c:v>10.241</c:v>
                </c:pt>
                <c:pt idx="10243">
                  <c:v>10.242000000000001</c:v>
                </c:pt>
                <c:pt idx="10244">
                  <c:v>10.243</c:v>
                </c:pt>
                <c:pt idx="10245">
                  <c:v>10.244</c:v>
                </c:pt>
                <c:pt idx="10246">
                  <c:v>10.244999999999999</c:v>
                </c:pt>
                <c:pt idx="10247">
                  <c:v>10.246</c:v>
                </c:pt>
                <c:pt idx="10248">
                  <c:v>10.247</c:v>
                </c:pt>
                <c:pt idx="10249">
                  <c:v>10.247999999999999</c:v>
                </c:pt>
                <c:pt idx="10250">
                  <c:v>10.249000000000001</c:v>
                </c:pt>
                <c:pt idx="10251">
                  <c:v>10.25</c:v>
                </c:pt>
                <c:pt idx="10252">
                  <c:v>10.250999999999999</c:v>
                </c:pt>
                <c:pt idx="10253">
                  <c:v>10.252000000000001</c:v>
                </c:pt>
                <c:pt idx="10254">
                  <c:v>10.253</c:v>
                </c:pt>
                <c:pt idx="10255">
                  <c:v>10.254</c:v>
                </c:pt>
                <c:pt idx="10256">
                  <c:v>10.255000000000001</c:v>
                </c:pt>
                <c:pt idx="10257">
                  <c:v>10.256</c:v>
                </c:pt>
                <c:pt idx="10258">
                  <c:v>10.257</c:v>
                </c:pt>
                <c:pt idx="10259">
                  <c:v>10.257999999999999</c:v>
                </c:pt>
                <c:pt idx="10260">
                  <c:v>10.259</c:v>
                </c:pt>
                <c:pt idx="10261">
                  <c:v>10.26</c:v>
                </c:pt>
                <c:pt idx="10262">
                  <c:v>10.260999999999999</c:v>
                </c:pt>
                <c:pt idx="10263">
                  <c:v>10.262</c:v>
                </c:pt>
                <c:pt idx="10264">
                  <c:v>10.263</c:v>
                </c:pt>
                <c:pt idx="10265">
                  <c:v>10.263999999999999</c:v>
                </c:pt>
                <c:pt idx="10266">
                  <c:v>10.265000000000001</c:v>
                </c:pt>
                <c:pt idx="10267">
                  <c:v>10.266</c:v>
                </c:pt>
                <c:pt idx="10268">
                  <c:v>10.266999999999999</c:v>
                </c:pt>
                <c:pt idx="10269">
                  <c:v>10.268000000000001</c:v>
                </c:pt>
                <c:pt idx="10270">
                  <c:v>10.269</c:v>
                </c:pt>
                <c:pt idx="10271">
                  <c:v>10.27</c:v>
                </c:pt>
                <c:pt idx="10272">
                  <c:v>10.271000000000001</c:v>
                </c:pt>
                <c:pt idx="10273">
                  <c:v>10.272</c:v>
                </c:pt>
                <c:pt idx="10274">
                  <c:v>10.273</c:v>
                </c:pt>
                <c:pt idx="10275">
                  <c:v>10.273999999999999</c:v>
                </c:pt>
                <c:pt idx="10276">
                  <c:v>10.275</c:v>
                </c:pt>
                <c:pt idx="10277">
                  <c:v>10.276</c:v>
                </c:pt>
                <c:pt idx="10278">
                  <c:v>10.276999999999999</c:v>
                </c:pt>
                <c:pt idx="10279">
                  <c:v>10.278</c:v>
                </c:pt>
                <c:pt idx="10280">
                  <c:v>10.279</c:v>
                </c:pt>
                <c:pt idx="10281">
                  <c:v>10.28</c:v>
                </c:pt>
                <c:pt idx="10282">
                  <c:v>10.281000000000001</c:v>
                </c:pt>
                <c:pt idx="10283">
                  <c:v>10.282</c:v>
                </c:pt>
                <c:pt idx="10284">
                  <c:v>10.282999999999999</c:v>
                </c:pt>
                <c:pt idx="10285">
                  <c:v>10.284000000000001</c:v>
                </c:pt>
                <c:pt idx="10286">
                  <c:v>10.285</c:v>
                </c:pt>
                <c:pt idx="10287">
                  <c:v>10.286</c:v>
                </c:pt>
                <c:pt idx="10288">
                  <c:v>10.287000000000001</c:v>
                </c:pt>
                <c:pt idx="10289">
                  <c:v>10.288</c:v>
                </c:pt>
                <c:pt idx="10290">
                  <c:v>10.289</c:v>
                </c:pt>
                <c:pt idx="10291">
                  <c:v>10.29</c:v>
                </c:pt>
                <c:pt idx="10292">
                  <c:v>10.291</c:v>
                </c:pt>
                <c:pt idx="10293">
                  <c:v>10.292</c:v>
                </c:pt>
                <c:pt idx="10294">
                  <c:v>10.292999999999999</c:v>
                </c:pt>
                <c:pt idx="10295">
                  <c:v>10.294</c:v>
                </c:pt>
                <c:pt idx="10296">
                  <c:v>10.295</c:v>
                </c:pt>
                <c:pt idx="10297">
                  <c:v>10.295999999999999</c:v>
                </c:pt>
                <c:pt idx="10298">
                  <c:v>10.297000000000001</c:v>
                </c:pt>
                <c:pt idx="10299">
                  <c:v>10.298</c:v>
                </c:pt>
                <c:pt idx="10300">
                  <c:v>10.298999999999999</c:v>
                </c:pt>
                <c:pt idx="10301">
                  <c:v>10.3</c:v>
                </c:pt>
                <c:pt idx="10302">
                  <c:v>10.301</c:v>
                </c:pt>
                <c:pt idx="10303">
                  <c:v>10.302</c:v>
                </c:pt>
                <c:pt idx="10304">
                  <c:v>10.303000000000001</c:v>
                </c:pt>
                <c:pt idx="10305">
                  <c:v>10.304</c:v>
                </c:pt>
                <c:pt idx="10306">
                  <c:v>10.305</c:v>
                </c:pt>
                <c:pt idx="10307">
                  <c:v>10.305999999999999</c:v>
                </c:pt>
                <c:pt idx="10308">
                  <c:v>10.307</c:v>
                </c:pt>
                <c:pt idx="10309">
                  <c:v>10.308</c:v>
                </c:pt>
                <c:pt idx="10310">
                  <c:v>10.308999999999999</c:v>
                </c:pt>
                <c:pt idx="10311">
                  <c:v>10.31</c:v>
                </c:pt>
                <c:pt idx="10312">
                  <c:v>10.311</c:v>
                </c:pt>
                <c:pt idx="10313">
                  <c:v>10.311999999999999</c:v>
                </c:pt>
                <c:pt idx="10314">
                  <c:v>10.313000000000001</c:v>
                </c:pt>
                <c:pt idx="10315">
                  <c:v>10.314</c:v>
                </c:pt>
                <c:pt idx="10316">
                  <c:v>10.315</c:v>
                </c:pt>
                <c:pt idx="10317">
                  <c:v>10.316000000000001</c:v>
                </c:pt>
                <c:pt idx="10318">
                  <c:v>10.317</c:v>
                </c:pt>
                <c:pt idx="10319">
                  <c:v>10.318</c:v>
                </c:pt>
                <c:pt idx="10320">
                  <c:v>10.319000000000001</c:v>
                </c:pt>
                <c:pt idx="10321">
                  <c:v>10.32</c:v>
                </c:pt>
                <c:pt idx="10322">
                  <c:v>10.321</c:v>
                </c:pt>
                <c:pt idx="10323">
                  <c:v>10.321999999999999</c:v>
                </c:pt>
                <c:pt idx="10324">
                  <c:v>10.323</c:v>
                </c:pt>
                <c:pt idx="10325">
                  <c:v>10.324</c:v>
                </c:pt>
                <c:pt idx="10326">
                  <c:v>10.324999999999999</c:v>
                </c:pt>
                <c:pt idx="10327">
                  <c:v>10.326000000000001</c:v>
                </c:pt>
                <c:pt idx="10328">
                  <c:v>10.327</c:v>
                </c:pt>
                <c:pt idx="10329">
                  <c:v>10.327999999999999</c:v>
                </c:pt>
                <c:pt idx="10330">
                  <c:v>10.329000000000001</c:v>
                </c:pt>
                <c:pt idx="10331">
                  <c:v>10.33</c:v>
                </c:pt>
                <c:pt idx="10332">
                  <c:v>10.331</c:v>
                </c:pt>
                <c:pt idx="10333">
                  <c:v>10.332000000000001</c:v>
                </c:pt>
                <c:pt idx="10334">
                  <c:v>10.333</c:v>
                </c:pt>
                <c:pt idx="10335">
                  <c:v>10.334</c:v>
                </c:pt>
                <c:pt idx="10336">
                  <c:v>10.335000000000001</c:v>
                </c:pt>
                <c:pt idx="10337">
                  <c:v>10.336</c:v>
                </c:pt>
                <c:pt idx="10338">
                  <c:v>10.337</c:v>
                </c:pt>
                <c:pt idx="10339">
                  <c:v>10.337999999999999</c:v>
                </c:pt>
                <c:pt idx="10340">
                  <c:v>10.339</c:v>
                </c:pt>
                <c:pt idx="10341">
                  <c:v>10.34</c:v>
                </c:pt>
                <c:pt idx="10342">
                  <c:v>10.340999999999999</c:v>
                </c:pt>
                <c:pt idx="10343">
                  <c:v>10.342000000000001</c:v>
                </c:pt>
                <c:pt idx="10344">
                  <c:v>10.343</c:v>
                </c:pt>
                <c:pt idx="10345">
                  <c:v>10.343999999999999</c:v>
                </c:pt>
                <c:pt idx="10346">
                  <c:v>10.345000000000001</c:v>
                </c:pt>
                <c:pt idx="10347">
                  <c:v>10.346</c:v>
                </c:pt>
                <c:pt idx="10348">
                  <c:v>10.347</c:v>
                </c:pt>
                <c:pt idx="10349">
                  <c:v>10.348000000000001</c:v>
                </c:pt>
                <c:pt idx="10350">
                  <c:v>10.349</c:v>
                </c:pt>
                <c:pt idx="10351">
                  <c:v>10.35</c:v>
                </c:pt>
                <c:pt idx="10352">
                  <c:v>10.351000000000001</c:v>
                </c:pt>
                <c:pt idx="10353">
                  <c:v>10.352</c:v>
                </c:pt>
                <c:pt idx="10354">
                  <c:v>10.353</c:v>
                </c:pt>
                <c:pt idx="10355">
                  <c:v>10.353999999999999</c:v>
                </c:pt>
                <c:pt idx="10356">
                  <c:v>10.355</c:v>
                </c:pt>
                <c:pt idx="10357">
                  <c:v>10.356</c:v>
                </c:pt>
                <c:pt idx="10358">
                  <c:v>10.356999999999999</c:v>
                </c:pt>
                <c:pt idx="10359">
                  <c:v>10.358000000000001</c:v>
                </c:pt>
                <c:pt idx="10360">
                  <c:v>10.359</c:v>
                </c:pt>
                <c:pt idx="10361">
                  <c:v>10.36</c:v>
                </c:pt>
                <c:pt idx="10362">
                  <c:v>10.361000000000001</c:v>
                </c:pt>
                <c:pt idx="10363">
                  <c:v>10.362</c:v>
                </c:pt>
                <c:pt idx="10364">
                  <c:v>10.363</c:v>
                </c:pt>
                <c:pt idx="10365">
                  <c:v>10.364000000000001</c:v>
                </c:pt>
                <c:pt idx="10366">
                  <c:v>10.365</c:v>
                </c:pt>
                <c:pt idx="10367">
                  <c:v>10.366</c:v>
                </c:pt>
                <c:pt idx="10368">
                  <c:v>10.367000000000001</c:v>
                </c:pt>
                <c:pt idx="10369">
                  <c:v>10.368</c:v>
                </c:pt>
                <c:pt idx="10370">
                  <c:v>10.369</c:v>
                </c:pt>
                <c:pt idx="10371">
                  <c:v>10.37</c:v>
                </c:pt>
                <c:pt idx="10372">
                  <c:v>10.371</c:v>
                </c:pt>
                <c:pt idx="10373">
                  <c:v>10.372</c:v>
                </c:pt>
                <c:pt idx="10374">
                  <c:v>10.372999999999999</c:v>
                </c:pt>
                <c:pt idx="10375">
                  <c:v>10.374000000000001</c:v>
                </c:pt>
                <c:pt idx="10376">
                  <c:v>10.375</c:v>
                </c:pt>
                <c:pt idx="10377">
                  <c:v>10.375999999999999</c:v>
                </c:pt>
                <c:pt idx="10378">
                  <c:v>10.377000000000001</c:v>
                </c:pt>
                <c:pt idx="10379">
                  <c:v>10.378</c:v>
                </c:pt>
                <c:pt idx="10380">
                  <c:v>10.379</c:v>
                </c:pt>
                <c:pt idx="10381">
                  <c:v>10.38</c:v>
                </c:pt>
                <c:pt idx="10382">
                  <c:v>10.381</c:v>
                </c:pt>
                <c:pt idx="10383">
                  <c:v>10.382</c:v>
                </c:pt>
                <c:pt idx="10384">
                  <c:v>10.382999999999999</c:v>
                </c:pt>
                <c:pt idx="10385">
                  <c:v>10.384</c:v>
                </c:pt>
                <c:pt idx="10386">
                  <c:v>10.385</c:v>
                </c:pt>
                <c:pt idx="10387">
                  <c:v>10.385999999999999</c:v>
                </c:pt>
                <c:pt idx="10388">
                  <c:v>10.387</c:v>
                </c:pt>
                <c:pt idx="10389">
                  <c:v>10.388</c:v>
                </c:pt>
                <c:pt idx="10390">
                  <c:v>10.388999999999999</c:v>
                </c:pt>
                <c:pt idx="10391">
                  <c:v>10.39</c:v>
                </c:pt>
                <c:pt idx="10392">
                  <c:v>10.391</c:v>
                </c:pt>
                <c:pt idx="10393">
                  <c:v>10.391999999999999</c:v>
                </c:pt>
                <c:pt idx="10394">
                  <c:v>10.393000000000001</c:v>
                </c:pt>
                <c:pt idx="10395">
                  <c:v>10.394</c:v>
                </c:pt>
                <c:pt idx="10396">
                  <c:v>10.395</c:v>
                </c:pt>
                <c:pt idx="10397">
                  <c:v>10.396000000000001</c:v>
                </c:pt>
                <c:pt idx="10398">
                  <c:v>10.397</c:v>
                </c:pt>
                <c:pt idx="10399">
                  <c:v>10.398</c:v>
                </c:pt>
                <c:pt idx="10400">
                  <c:v>10.398999999999999</c:v>
                </c:pt>
                <c:pt idx="10401">
                  <c:v>10.4</c:v>
                </c:pt>
                <c:pt idx="10402">
                  <c:v>10.401</c:v>
                </c:pt>
                <c:pt idx="10403">
                  <c:v>10.401999999999999</c:v>
                </c:pt>
                <c:pt idx="10404">
                  <c:v>10.403</c:v>
                </c:pt>
                <c:pt idx="10405">
                  <c:v>10.404</c:v>
                </c:pt>
                <c:pt idx="10406">
                  <c:v>10.404999999999999</c:v>
                </c:pt>
                <c:pt idx="10407">
                  <c:v>10.406000000000001</c:v>
                </c:pt>
                <c:pt idx="10408">
                  <c:v>10.407</c:v>
                </c:pt>
                <c:pt idx="10409">
                  <c:v>10.407999999999999</c:v>
                </c:pt>
                <c:pt idx="10410">
                  <c:v>10.409000000000001</c:v>
                </c:pt>
                <c:pt idx="10411">
                  <c:v>10.41</c:v>
                </c:pt>
                <c:pt idx="10412">
                  <c:v>10.411</c:v>
                </c:pt>
                <c:pt idx="10413">
                  <c:v>10.412000000000001</c:v>
                </c:pt>
                <c:pt idx="10414">
                  <c:v>10.413</c:v>
                </c:pt>
                <c:pt idx="10415">
                  <c:v>10.414</c:v>
                </c:pt>
                <c:pt idx="10416">
                  <c:v>10.414999999999999</c:v>
                </c:pt>
                <c:pt idx="10417">
                  <c:v>10.416</c:v>
                </c:pt>
                <c:pt idx="10418">
                  <c:v>10.417</c:v>
                </c:pt>
                <c:pt idx="10419">
                  <c:v>10.417999999999999</c:v>
                </c:pt>
                <c:pt idx="10420">
                  <c:v>10.419</c:v>
                </c:pt>
                <c:pt idx="10421">
                  <c:v>10.42</c:v>
                </c:pt>
                <c:pt idx="10422">
                  <c:v>10.420999999999999</c:v>
                </c:pt>
                <c:pt idx="10423">
                  <c:v>10.422000000000001</c:v>
                </c:pt>
                <c:pt idx="10424">
                  <c:v>10.423</c:v>
                </c:pt>
                <c:pt idx="10425">
                  <c:v>10.423999999999999</c:v>
                </c:pt>
                <c:pt idx="10426">
                  <c:v>10.425000000000001</c:v>
                </c:pt>
                <c:pt idx="10427">
                  <c:v>10.426</c:v>
                </c:pt>
                <c:pt idx="10428">
                  <c:v>10.427</c:v>
                </c:pt>
                <c:pt idx="10429">
                  <c:v>10.428000000000001</c:v>
                </c:pt>
                <c:pt idx="10430">
                  <c:v>10.429</c:v>
                </c:pt>
                <c:pt idx="10431">
                  <c:v>10.43</c:v>
                </c:pt>
                <c:pt idx="10432">
                  <c:v>10.430999999999999</c:v>
                </c:pt>
                <c:pt idx="10433">
                  <c:v>10.432</c:v>
                </c:pt>
                <c:pt idx="10434">
                  <c:v>10.433</c:v>
                </c:pt>
                <c:pt idx="10435">
                  <c:v>10.433999999999999</c:v>
                </c:pt>
                <c:pt idx="10436">
                  <c:v>10.435</c:v>
                </c:pt>
                <c:pt idx="10437">
                  <c:v>10.436</c:v>
                </c:pt>
                <c:pt idx="10438">
                  <c:v>10.436999999999999</c:v>
                </c:pt>
                <c:pt idx="10439">
                  <c:v>10.438000000000001</c:v>
                </c:pt>
                <c:pt idx="10440">
                  <c:v>10.439</c:v>
                </c:pt>
                <c:pt idx="10441">
                  <c:v>10.44</c:v>
                </c:pt>
                <c:pt idx="10442">
                  <c:v>10.441000000000001</c:v>
                </c:pt>
                <c:pt idx="10443">
                  <c:v>10.442</c:v>
                </c:pt>
                <c:pt idx="10444">
                  <c:v>10.443</c:v>
                </c:pt>
                <c:pt idx="10445">
                  <c:v>10.444000000000001</c:v>
                </c:pt>
                <c:pt idx="10446">
                  <c:v>10.445</c:v>
                </c:pt>
                <c:pt idx="10447">
                  <c:v>10.446</c:v>
                </c:pt>
                <c:pt idx="10448">
                  <c:v>10.446999999999999</c:v>
                </c:pt>
                <c:pt idx="10449">
                  <c:v>10.448</c:v>
                </c:pt>
                <c:pt idx="10450">
                  <c:v>10.449</c:v>
                </c:pt>
                <c:pt idx="10451">
                  <c:v>10.45</c:v>
                </c:pt>
                <c:pt idx="10452">
                  <c:v>10.451000000000001</c:v>
                </c:pt>
                <c:pt idx="10453">
                  <c:v>10.452</c:v>
                </c:pt>
                <c:pt idx="10454">
                  <c:v>10.452999999999999</c:v>
                </c:pt>
                <c:pt idx="10455">
                  <c:v>10.454000000000001</c:v>
                </c:pt>
                <c:pt idx="10456">
                  <c:v>10.455</c:v>
                </c:pt>
                <c:pt idx="10457">
                  <c:v>10.456</c:v>
                </c:pt>
                <c:pt idx="10458">
                  <c:v>10.457000000000001</c:v>
                </c:pt>
                <c:pt idx="10459">
                  <c:v>10.458</c:v>
                </c:pt>
                <c:pt idx="10460">
                  <c:v>10.459</c:v>
                </c:pt>
                <c:pt idx="10461">
                  <c:v>10.46</c:v>
                </c:pt>
                <c:pt idx="10462">
                  <c:v>10.461</c:v>
                </c:pt>
                <c:pt idx="10463">
                  <c:v>10.462</c:v>
                </c:pt>
                <c:pt idx="10464">
                  <c:v>10.462999999999999</c:v>
                </c:pt>
                <c:pt idx="10465">
                  <c:v>10.464</c:v>
                </c:pt>
                <c:pt idx="10466">
                  <c:v>10.465</c:v>
                </c:pt>
                <c:pt idx="10467">
                  <c:v>10.465999999999999</c:v>
                </c:pt>
                <c:pt idx="10468">
                  <c:v>10.467000000000001</c:v>
                </c:pt>
                <c:pt idx="10469">
                  <c:v>10.468</c:v>
                </c:pt>
                <c:pt idx="10470">
                  <c:v>10.468999999999999</c:v>
                </c:pt>
                <c:pt idx="10471">
                  <c:v>10.47</c:v>
                </c:pt>
                <c:pt idx="10472">
                  <c:v>10.471</c:v>
                </c:pt>
                <c:pt idx="10473">
                  <c:v>10.472</c:v>
                </c:pt>
                <c:pt idx="10474">
                  <c:v>10.473000000000001</c:v>
                </c:pt>
                <c:pt idx="10475">
                  <c:v>10.474</c:v>
                </c:pt>
                <c:pt idx="10476">
                  <c:v>10.475</c:v>
                </c:pt>
                <c:pt idx="10477">
                  <c:v>10.476000000000001</c:v>
                </c:pt>
                <c:pt idx="10478">
                  <c:v>10.477</c:v>
                </c:pt>
                <c:pt idx="10479">
                  <c:v>10.478</c:v>
                </c:pt>
                <c:pt idx="10480">
                  <c:v>10.478999999999999</c:v>
                </c:pt>
                <c:pt idx="10481">
                  <c:v>10.48</c:v>
                </c:pt>
                <c:pt idx="10482">
                  <c:v>10.481</c:v>
                </c:pt>
                <c:pt idx="10483">
                  <c:v>10.481999999999999</c:v>
                </c:pt>
                <c:pt idx="10484">
                  <c:v>10.483000000000001</c:v>
                </c:pt>
                <c:pt idx="10485">
                  <c:v>10.484</c:v>
                </c:pt>
                <c:pt idx="10486">
                  <c:v>10.484999999999999</c:v>
                </c:pt>
                <c:pt idx="10487">
                  <c:v>10.486000000000001</c:v>
                </c:pt>
                <c:pt idx="10488">
                  <c:v>10.487</c:v>
                </c:pt>
                <c:pt idx="10489">
                  <c:v>10.488</c:v>
                </c:pt>
                <c:pt idx="10490">
                  <c:v>10.489000000000001</c:v>
                </c:pt>
                <c:pt idx="10491">
                  <c:v>10.49</c:v>
                </c:pt>
                <c:pt idx="10492">
                  <c:v>10.491</c:v>
                </c:pt>
                <c:pt idx="10493">
                  <c:v>10.492000000000001</c:v>
                </c:pt>
                <c:pt idx="10494">
                  <c:v>10.493</c:v>
                </c:pt>
                <c:pt idx="10495">
                  <c:v>10.494</c:v>
                </c:pt>
                <c:pt idx="10496">
                  <c:v>10.494999999999999</c:v>
                </c:pt>
                <c:pt idx="10497">
                  <c:v>10.496</c:v>
                </c:pt>
                <c:pt idx="10498">
                  <c:v>10.497</c:v>
                </c:pt>
                <c:pt idx="10499">
                  <c:v>10.497999999999999</c:v>
                </c:pt>
                <c:pt idx="10500">
                  <c:v>10.499000000000001</c:v>
                </c:pt>
                <c:pt idx="10501">
                  <c:v>10.5</c:v>
                </c:pt>
                <c:pt idx="10502">
                  <c:v>10.500999999999999</c:v>
                </c:pt>
                <c:pt idx="10503">
                  <c:v>10.502000000000001</c:v>
                </c:pt>
                <c:pt idx="10504">
                  <c:v>10.503</c:v>
                </c:pt>
                <c:pt idx="10505">
                  <c:v>10.504</c:v>
                </c:pt>
                <c:pt idx="10506">
                  <c:v>10.505000000000001</c:v>
                </c:pt>
                <c:pt idx="10507">
                  <c:v>10.506</c:v>
                </c:pt>
                <c:pt idx="10508">
                  <c:v>10.507</c:v>
                </c:pt>
                <c:pt idx="10509">
                  <c:v>10.507999999999999</c:v>
                </c:pt>
                <c:pt idx="10510">
                  <c:v>10.509</c:v>
                </c:pt>
                <c:pt idx="10511">
                  <c:v>10.51</c:v>
                </c:pt>
                <c:pt idx="10512">
                  <c:v>10.510999999999999</c:v>
                </c:pt>
                <c:pt idx="10513">
                  <c:v>10.512</c:v>
                </c:pt>
                <c:pt idx="10514">
                  <c:v>10.513</c:v>
                </c:pt>
                <c:pt idx="10515">
                  <c:v>10.513999999999999</c:v>
                </c:pt>
                <c:pt idx="10516">
                  <c:v>10.515000000000001</c:v>
                </c:pt>
                <c:pt idx="10517">
                  <c:v>10.516</c:v>
                </c:pt>
                <c:pt idx="10518">
                  <c:v>10.516999999999999</c:v>
                </c:pt>
                <c:pt idx="10519">
                  <c:v>10.518000000000001</c:v>
                </c:pt>
                <c:pt idx="10520">
                  <c:v>10.519</c:v>
                </c:pt>
                <c:pt idx="10521">
                  <c:v>10.52</c:v>
                </c:pt>
                <c:pt idx="10522">
                  <c:v>10.521000000000001</c:v>
                </c:pt>
                <c:pt idx="10523">
                  <c:v>10.522</c:v>
                </c:pt>
                <c:pt idx="10524">
                  <c:v>10.523</c:v>
                </c:pt>
                <c:pt idx="10525">
                  <c:v>10.523999999999999</c:v>
                </c:pt>
                <c:pt idx="10526">
                  <c:v>10.525</c:v>
                </c:pt>
                <c:pt idx="10527">
                  <c:v>10.526</c:v>
                </c:pt>
                <c:pt idx="10528">
                  <c:v>10.526999999999999</c:v>
                </c:pt>
                <c:pt idx="10529">
                  <c:v>10.528</c:v>
                </c:pt>
                <c:pt idx="10530">
                  <c:v>10.529</c:v>
                </c:pt>
                <c:pt idx="10531">
                  <c:v>10.53</c:v>
                </c:pt>
                <c:pt idx="10532">
                  <c:v>10.531000000000001</c:v>
                </c:pt>
                <c:pt idx="10533">
                  <c:v>10.532</c:v>
                </c:pt>
                <c:pt idx="10534">
                  <c:v>10.532999999999999</c:v>
                </c:pt>
                <c:pt idx="10535">
                  <c:v>10.534000000000001</c:v>
                </c:pt>
                <c:pt idx="10536">
                  <c:v>10.535</c:v>
                </c:pt>
                <c:pt idx="10537">
                  <c:v>10.536</c:v>
                </c:pt>
                <c:pt idx="10538">
                  <c:v>10.537000000000001</c:v>
                </c:pt>
                <c:pt idx="10539">
                  <c:v>10.538</c:v>
                </c:pt>
                <c:pt idx="10540">
                  <c:v>10.539</c:v>
                </c:pt>
                <c:pt idx="10541">
                  <c:v>10.54</c:v>
                </c:pt>
                <c:pt idx="10542">
                  <c:v>10.541</c:v>
                </c:pt>
                <c:pt idx="10543">
                  <c:v>10.542</c:v>
                </c:pt>
                <c:pt idx="10544">
                  <c:v>10.542999999999999</c:v>
                </c:pt>
                <c:pt idx="10545">
                  <c:v>10.544</c:v>
                </c:pt>
                <c:pt idx="10546">
                  <c:v>10.545</c:v>
                </c:pt>
                <c:pt idx="10547">
                  <c:v>10.545999999999999</c:v>
                </c:pt>
                <c:pt idx="10548">
                  <c:v>10.547000000000001</c:v>
                </c:pt>
                <c:pt idx="10549">
                  <c:v>10.548</c:v>
                </c:pt>
                <c:pt idx="10550">
                  <c:v>10.548999999999999</c:v>
                </c:pt>
                <c:pt idx="10551">
                  <c:v>10.55</c:v>
                </c:pt>
                <c:pt idx="10552">
                  <c:v>10.551</c:v>
                </c:pt>
                <c:pt idx="10553">
                  <c:v>10.552</c:v>
                </c:pt>
                <c:pt idx="10554">
                  <c:v>10.553000000000001</c:v>
                </c:pt>
                <c:pt idx="10555">
                  <c:v>10.554</c:v>
                </c:pt>
                <c:pt idx="10556">
                  <c:v>10.555</c:v>
                </c:pt>
                <c:pt idx="10557">
                  <c:v>10.555999999999999</c:v>
                </c:pt>
                <c:pt idx="10558">
                  <c:v>10.557</c:v>
                </c:pt>
                <c:pt idx="10559">
                  <c:v>10.558</c:v>
                </c:pt>
                <c:pt idx="10560">
                  <c:v>10.558999999999999</c:v>
                </c:pt>
                <c:pt idx="10561">
                  <c:v>10.56</c:v>
                </c:pt>
                <c:pt idx="10562">
                  <c:v>10.561</c:v>
                </c:pt>
                <c:pt idx="10563">
                  <c:v>10.561999999999999</c:v>
                </c:pt>
                <c:pt idx="10564">
                  <c:v>10.563000000000001</c:v>
                </c:pt>
                <c:pt idx="10565">
                  <c:v>10.564</c:v>
                </c:pt>
                <c:pt idx="10566">
                  <c:v>10.565</c:v>
                </c:pt>
                <c:pt idx="10567">
                  <c:v>10.566000000000001</c:v>
                </c:pt>
                <c:pt idx="10568">
                  <c:v>10.567</c:v>
                </c:pt>
                <c:pt idx="10569">
                  <c:v>10.568</c:v>
                </c:pt>
                <c:pt idx="10570">
                  <c:v>10.569000000000001</c:v>
                </c:pt>
                <c:pt idx="10571">
                  <c:v>10.57</c:v>
                </c:pt>
                <c:pt idx="10572">
                  <c:v>10.571</c:v>
                </c:pt>
                <c:pt idx="10573">
                  <c:v>10.571999999999999</c:v>
                </c:pt>
                <c:pt idx="10574">
                  <c:v>10.573</c:v>
                </c:pt>
                <c:pt idx="10575">
                  <c:v>10.574</c:v>
                </c:pt>
                <c:pt idx="10576">
                  <c:v>10.574999999999999</c:v>
                </c:pt>
                <c:pt idx="10577">
                  <c:v>10.576000000000001</c:v>
                </c:pt>
                <c:pt idx="10578">
                  <c:v>10.577</c:v>
                </c:pt>
                <c:pt idx="10579">
                  <c:v>10.577999999999999</c:v>
                </c:pt>
                <c:pt idx="10580">
                  <c:v>10.579000000000001</c:v>
                </c:pt>
                <c:pt idx="10581">
                  <c:v>10.58</c:v>
                </c:pt>
                <c:pt idx="10582">
                  <c:v>10.581</c:v>
                </c:pt>
                <c:pt idx="10583">
                  <c:v>10.582000000000001</c:v>
                </c:pt>
                <c:pt idx="10584">
                  <c:v>10.583</c:v>
                </c:pt>
                <c:pt idx="10585">
                  <c:v>10.584</c:v>
                </c:pt>
                <c:pt idx="10586">
                  <c:v>10.585000000000001</c:v>
                </c:pt>
                <c:pt idx="10587">
                  <c:v>10.586</c:v>
                </c:pt>
                <c:pt idx="10588">
                  <c:v>10.587</c:v>
                </c:pt>
                <c:pt idx="10589">
                  <c:v>10.587999999999999</c:v>
                </c:pt>
                <c:pt idx="10590">
                  <c:v>10.589</c:v>
                </c:pt>
                <c:pt idx="10591">
                  <c:v>10.59</c:v>
                </c:pt>
                <c:pt idx="10592">
                  <c:v>10.590999999999999</c:v>
                </c:pt>
                <c:pt idx="10593">
                  <c:v>10.592000000000001</c:v>
                </c:pt>
                <c:pt idx="10594">
                  <c:v>10.593</c:v>
                </c:pt>
                <c:pt idx="10595">
                  <c:v>10.593999999999999</c:v>
                </c:pt>
                <c:pt idx="10596">
                  <c:v>10.595000000000001</c:v>
                </c:pt>
                <c:pt idx="10597">
                  <c:v>10.596</c:v>
                </c:pt>
                <c:pt idx="10598">
                  <c:v>10.597</c:v>
                </c:pt>
                <c:pt idx="10599">
                  <c:v>10.598000000000001</c:v>
                </c:pt>
                <c:pt idx="10600">
                  <c:v>10.599</c:v>
                </c:pt>
                <c:pt idx="10601">
                  <c:v>10.6</c:v>
                </c:pt>
                <c:pt idx="10602">
                  <c:v>10.601000000000001</c:v>
                </c:pt>
                <c:pt idx="10603">
                  <c:v>10.602</c:v>
                </c:pt>
                <c:pt idx="10604">
                  <c:v>10.603</c:v>
                </c:pt>
                <c:pt idx="10605">
                  <c:v>10.603999999999999</c:v>
                </c:pt>
                <c:pt idx="10606">
                  <c:v>10.605</c:v>
                </c:pt>
                <c:pt idx="10607">
                  <c:v>10.606</c:v>
                </c:pt>
                <c:pt idx="10608">
                  <c:v>10.606999999999999</c:v>
                </c:pt>
                <c:pt idx="10609">
                  <c:v>10.608000000000001</c:v>
                </c:pt>
                <c:pt idx="10610">
                  <c:v>10.609</c:v>
                </c:pt>
                <c:pt idx="10611">
                  <c:v>10.61</c:v>
                </c:pt>
                <c:pt idx="10612">
                  <c:v>10.611000000000001</c:v>
                </c:pt>
                <c:pt idx="10613">
                  <c:v>10.612</c:v>
                </c:pt>
                <c:pt idx="10614">
                  <c:v>10.613</c:v>
                </c:pt>
                <c:pt idx="10615">
                  <c:v>10.614000000000001</c:v>
                </c:pt>
                <c:pt idx="10616">
                  <c:v>10.615</c:v>
                </c:pt>
                <c:pt idx="10617">
                  <c:v>10.616</c:v>
                </c:pt>
                <c:pt idx="10618">
                  <c:v>10.617000000000001</c:v>
                </c:pt>
                <c:pt idx="10619">
                  <c:v>10.618</c:v>
                </c:pt>
                <c:pt idx="10620">
                  <c:v>10.619</c:v>
                </c:pt>
                <c:pt idx="10621">
                  <c:v>10.62</c:v>
                </c:pt>
                <c:pt idx="10622">
                  <c:v>10.621</c:v>
                </c:pt>
                <c:pt idx="10623">
                  <c:v>10.622</c:v>
                </c:pt>
                <c:pt idx="10624">
                  <c:v>10.622999999999999</c:v>
                </c:pt>
                <c:pt idx="10625">
                  <c:v>10.624000000000001</c:v>
                </c:pt>
                <c:pt idx="10626">
                  <c:v>10.625</c:v>
                </c:pt>
                <c:pt idx="10627">
                  <c:v>10.625999999999999</c:v>
                </c:pt>
                <c:pt idx="10628">
                  <c:v>10.627000000000001</c:v>
                </c:pt>
                <c:pt idx="10629">
                  <c:v>10.628</c:v>
                </c:pt>
                <c:pt idx="10630">
                  <c:v>10.629</c:v>
                </c:pt>
                <c:pt idx="10631">
                  <c:v>10.63</c:v>
                </c:pt>
                <c:pt idx="10632">
                  <c:v>10.631</c:v>
                </c:pt>
                <c:pt idx="10633">
                  <c:v>10.632</c:v>
                </c:pt>
                <c:pt idx="10634">
                  <c:v>10.632999999999999</c:v>
                </c:pt>
                <c:pt idx="10635">
                  <c:v>10.634</c:v>
                </c:pt>
                <c:pt idx="10636">
                  <c:v>10.635</c:v>
                </c:pt>
                <c:pt idx="10637">
                  <c:v>10.635999999999999</c:v>
                </c:pt>
                <c:pt idx="10638">
                  <c:v>10.637</c:v>
                </c:pt>
                <c:pt idx="10639">
                  <c:v>10.638</c:v>
                </c:pt>
                <c:pt idx="10640">
                  <c:v>10.638999999999999</c:v>
                </c:pt>
                <c:pt idx="10641">
                  <c:v>10.64</c:v>
                </c:pt>
                <c:pt idx="10642">
                  <c:v>10.641</c:v>
                </c:pt>
                <c:pt idx="10643">
                  <c:v>10.641999999999999</c:v>
                </c:pt>
                <c:pt idx="10644">
                  <c:v>10.643000000000001</c:v>
                </c:pt>
                <c:pt idx="10645">
                  <c:v>10.644</c:v>
                </c:pt>
                <c:pt idx="10646">
                  <c:v>10.645</c:v>
                </c:pt>
                <c:pt idx="10647">
                  <c:v>10.646000000000001</c:v>
                </c:pt>
                <c:pt idx="10648">
                  <c:v>10.647</c:v>
                </c:pt>
                <c:pt idx="10649">
                  <c:v>10.648</c:v>
                </c:pt>
                <c:pt idx="10650">
                  <c:v>10.648999999999999</c:v>
                </c:pt>
                <c:pt idx="10651">
                  <c:v>10.65</c:v>
                </c:pt>
                <c:pt idx="10652">
                  <c:v>10.651</c:v>
                </c:pt>
                <c:pt idx="10653">
                  <c:v>10.651999999999999</c:v>
                </c:pt>
                <c:pt idx="10654">
                  <c:v>10.653</c:v>
                </c:pt>
                <c:pt idx="10655">
                  <c:v>10.654</c:v>
                </c:pt>
                <c:pt idx="10656">
                  <c:v>10.654999999999999</c:v>
                </c:pt>
                <c:pt idx="10657">
                  <c:v>10.656000000000001</c:v>
                </c:pt>
                <c:pt idx="10658">
                  <c:v>10.657</c:v>
                </c:pt>
                <c:pt idx="10659">
                  <c:v>10.657999999999999</c:v>
                </c:pt>
                <c:pt idx="10660">
                  <c:v>10.659000000000001</c:v>
                </c:pt>
                <c:pt idx="10661">
                  <c:v>10.66</c:v>
                </c:pt>
                <c:pt idx="10662">
                  <c:v>10.661</c:v>
                </c:pt>
                <c:pt idx="10663">
                  <c:v>10.662000000000001</c:v>
                </c:pt>
                <c:pt idx="10664">
                  <c:v>10.663</c:v>
                </c:pt>
                <c:pt idx="10665">
                  <c:v>10.664</c:v>
                </c:pt>
                <c:pt idx="10666">
                  <c:v>10.664999999999999</c:v>
                </c:pt>
                <c:pt idx="10667">
                  <c:v>10.666</c:v>
                </c:pt>
                <c:pt idx="10668">
                  <c:v>10.667</c:v>
                </c:pt>
                <c:pt idx="10669">
                  <c:v>10.667999999999999</c:v>
                </c:pt>
                <c:pt idx="10670">
                  <c:v>10.669</c:v>
                </c:pt>
                <c:pt idx="10671">
                  <c:v>10.67</c:v>
                </c:pt>
                <c:pt idx="10672">
                  <c:v>10.670999999999999</c:v>
                </c:pt>
                <c:pt idx="10673">
                  <c:v>10.672000000000001</c:v>
                </c:pt>
                <c:pt idx="10674">
                  <c:v>10.673</c:v>
                </c:pt>
                <c:pt idx="10675">
                  <c:v>10.673999999999999</c:v>
                </c:pt>
                <c:pt idx="10676">
                  <c:v>10.675000000000001</c:v>
                </c:pt>
                <c:pt idx="10677">
                  <c:v>10.676</c:v>
                </c:pt>
                <c:pt idx="10678">
                  <c:v>10.677</c:v>
                </c:pt>
                <c:pt idx="10679">
                  <c:v>10.678000000000001</c:v>
                </c:pt>
                <c:pt idx="10680">
                  <c:v>10.679</c:v>
                </c:pt>
                <c:pt idx="10681">
                  <c:v>10.68</c:v>
                </c:pt>
                <c:pt idx="10682">
                  <c:v>10.680999999999999</c:v>
                </c:pt>
                <c:pt idx="10683">
                  <c:v>10.682</c:v>
                </c:pt>
                <c:pt idx="10684">
                  <c:v>10.683</c:v>
                </c:pt>
                <c:pt idx="10685">
                  <c:v>10.683999999999999</c:v>
                </c:pt>
                <c:pt idx="10686">
                  <c:v>10.685</c:v>
                </c:pt>
                <c:pt idx="10687">
                  <c:v>10.686</c:v>
                </c:pt>
                <c:pt idx="10688">
                  <c:v>10.686999999999999</c:v>
                </c:pt>
                <c:pt idx="10689">
                  <c:v>10.688000000000001</c:v>
                </c:pt>
                <c:pt idx="10690">
                  <c:v>10.689</c:v>
                </c:pt>
                <c:pt idx="10691">
                  <c:v>10.69</c:v>
                </c:pt>
                <c:pt idx="10692">
                  <c:v>10.691000000000001</c:v>
                </c:pt>
                <c:pt idx="10693">
                  <c:v>10.692</c:v>
                </c:pt>
                <c:pt idx="10694">
                  <c:v>10.693</c:v>
                </c:pt>
                <c:pt idx="10695">
                  <c:v>10.694000000000001</c:v>
                </c:pt>
                <c:pt idx="10696">
                  <c:v>10.695</c:v>
                </c:pt>
                <c:pt idx="10697">
                  <c:v>10.696</c:v>
                </c:pt>
                <c:pt idx="10698">
                  <c:v>10.696999999999999</c:v>
                </c:pt>
                <c:pt idx="10699">
                  <c:v>10.698</c:v>
                </c:pt>
                <c:pt idx="10700">
                  <c:v>10.699</c:v>
                </c:pt>
                <c:pt idx="10701">
                  <c:v>10.7</c:v>
                </c:pt>
                <c:pt idx="10702">
                  <c:v>10.701000000000001</c:v>
                </c:pt>
                <c:pt idx="10703">
                  <c:v>10.702</c:v>
                </c:pt>
                <c:pt idx="10704">
                  <c:v>10.702999999999999</c:v>
                </c:pt>
                <c:pt idx="10705">
                  <c:v>10.704000000000001</c:v>
                </c:pt>
                <c:pt idx="10706">
                  <c:v>10.705</c:v>
                </c:pt>
                <c:pt idx="10707">
                  <c:v>10.706</c:v>
                </c:pt>
                <c:pt idx="10708">
                  <c:v>10.707000000000001</c:v>
                </c:pt>
                <c:pt idx="10709">
                  <c:v>10.708</c:v>
                </c:pt>
                <c:pt idx="10710">
                  <c:v>10.709</c:v>
                </c:pt>
                <c:pt idx="10711">
                  <c:v>10.71</c:v>
                </c:pt>
                <c:pt idx="10712">
                  <c:v>10.711</c:v>
                </c:pt>
                <c:pt idx="10713">
                  <c:v>10.712</c:v>
                </c:pt>
                <c:pt idx="10714">
                  <c:v>10.712999999999999</c:v>
                </c:pt>
                <c:pt idx="10715">
                  <c:v>10.714</c:v>
                </c:pt>
                <c:pt idx="10716">
                  <c:v>10.715</c:v>
                </c:pt>
                <c:pt idx="10717">
                  <c:v>10.715999999999999</c:v>
                </c:pt>
                <c:pt idx="10718">
                  <c:v>10.717000000000001</c:v>
                </c:pt>
                <c:pt idx="10719">
                  <c:v>10.718</c:v>
                </c:pt>
                <c:pt idx="10720">
                  <c:v>10.718999999999999</c:v>
                </c:pt>
                <c:pt idx="10721">
                  <c:v>10.72</c:v>
                </c:pt>
                <c:pt idx="10722">
                  <c:v>10.721</c:v>
                </c:pt>
                <c:pt idx="10723">
                  <c:v>10.722</c:v>
                </c:pt>
                <c:pt idx="10724">
                  <c:v>10.723000000000001</c:v>
                </c:pt>
                <c:pt idx="10725">
                  <c:v>10.724</c:v>
                </c:pt>
                <c:pt idx="10726">
                  <c:v>10.725</c:v>
                </c:pt>
                <c:pt idx="10727">
                  <c:v>10.726000000000001</c:v>
                </c:pt>
                <c:pt idx="10728">
                  <c:v>10.727</c:v>
                </c:pt>
                <c:pt idx="10729">
                  <c:v>10.728</c:v>
                </c:pt>
                <c:pt idx="10730">
                  <c:v>10.728999999999999</c:v>
                </c:pt>
                <c:pt idx="10731">
                  <c:v>10.73</c:v>
                </c:pt>
                <c:pt idx="10732">
                  <c:v>10.731</c:v>
                </c:pt>
                <c:pt idx="10733">
                  <c:v>10.731999999999999</c:v>
                </c:pt>
                <c:pt idx="10734">
                  <c:v>10.733000000000001</c:v>
                </c:pt>
                <c:pt idx="10735">
                  <c:v>10.734</c:v>
                </c:pt>
                <c:pt idx="10736">
                  <c:v>10.734999999999999</c:v>
                </c:pt>
                <c:pt idx="10737">
                  <c:v>10.736000000000001</c:v>
                </c:pt>
                <c:pt idx="10738">
                  <c:v>10.737</c:v>
                </c:pt>
                <c:pt idx="10739">
                  <c:v>10.738</c:v>
                </c:pt>
                <c:pt idx="10740">
                  <c:v>10.739000000000001</c:v>
                </c:pt>
                <c:pt idx="10741">
                  <c:v>10.74</c:v>
                </c:pt>
                <c:pt idx="10742">
                  <c:v>10.741</c:v>
                </c:pt>
                <c:pt idx="10743">
                  <c:v>10.742000000000001</c:v>
                </c:pt>
                <c:pt idx="10744">
                  <c:v>10.743</c:v>
                </c:pt>
                <c:pt idx="10745">
                  <c:v>10.744</c:v>
                </c:pt>
                <c:pt idx="10746">
                  <c:v>10.744999999999999</c:v>
                </c:pt>
                <c:pt idx="10747">
                  <c:v>10.746</c:v>
                </c:pt>
                <c:pt idx="10748">
                  <c:v>10.747</c:v>
                </c:pt>
                <c:pt idx="10749">
                  <c:v>10.747999999999999</c:v>
                </c:pt>
                <c:pt idx="10750">
                  <c:v>10.749000000000001</c:v>
                </c:pt>
                <c:pt idx="10751">
                  <c:v>10.75</c:v>
                </c:pt>
                <c:pt idx="10752">
                  <c:v>10.750999999999999</c:v>
                </c:pt>
                <c:pt idx="10753">
                  <c:v>10.752000000000001</c:v>
                </c:pt>
                <c:pt idx="10754">
                  <c:v>10.753</c:v>
                </c:pt>
                <c:pt idx="10755">
                  <c:v>10.754</c:v>
                </c:pt>
                <c:pt idx="10756">
                  <c:v>10.755000000000001</c:v>
                </c:pt>
                <c:pt idx="10757">
                  <c:v>10.756</c:v>
                </c:pt>
                <c:pt idx="10758">
                  <c:v>10.757</c:v>
                </c:pt>
                <c:pt idx="10759">
                  <c:v>10.757999999999999</c:v>
                </c:pt>
                <c:pt idx="10760">
                  <c:v>10.759</c:v>
                </c:pt>
                <c:pt idx="10761">
                  <c:v>10.76</c:v>
                </c:pt>
                <c:pt idx="10762">
                  <c:v>10.760999999999999</c:v>
                </c:pt>
                <c:pt idx="10763">
                  <c:v>10.762</c:v>
                </c:pt>
                <c:pt idx="10764">
                  <c:v>10.763</c:v>
                </c:pt>
                <c:pt idx="10765">
                  <c:v>10.763999999999999</c:v>
                </c:pt>
                <c:pt idx="10766">
                  <c:v>10.765000000000001</c:v>
                </c:pt>
                <c:pt idx="10767">
                  <c:v>10.766</c:v>
                </c:pt>
                <c:pt idx="10768">
                  <c:v>10.766999999999999</c:v>
                </c:pt>
                <c:pt idx="10769">
                  <c:v>10.768000000000001</c:v>
                </c:pt>
                <c:pt idx="10770">
                  <c:v>10.769</c:v>
                </c:pt>
                <c:pt idx="10771">
                  <c:v>10.77</c:v>
                </c:pt>
                <c:pt idx="10772">
                  <c:v>10.771000000000001</c:v>
                </c:pt>
                <c:pt idx="10773">
                  <c:v>10.772</c:v>
                </c:pt>
                <c:pt idx="10774">
                  <c:v>10.773</c:v>
                </c:pt>
                <c:pt idx="10775">
                  <c:v>10.773999999999999</c:v>
                </c:pt>
                <c:pt idx="10776">
                  <c:v>10.775</c:v>
                </c:pt>
                <c:pt idx="10777">
                  <c:v>10.776</c:v>
                </c:pt>
                <c:pt idx="10778">
                  <c:v>10.776999999999999</c:v>
                </c:pt>
                <c:pt idx="10779">
                  <c:v>10.778</c:v>
                </c:pt>
                <c:pt idx="10780">
                  <c:v>10.779</c:v>
                </c:pt>
                <c:pt idx="10781">
                  <c:v>10.78</c:v>
                </c:pt>
                <c:pt idx="10782">
                  <c:v>10.781000000000001</c:v>
                </c:pt>
                <c:pt idx="10783">
                  <c:v>10.782</c:v>
                </c:pt>
                <c:pt idx="10784">
                  <c:v>10.782999999999999</c:v>
                </c:pt>
                <c:pt idx="10785">
                  <c:v>10.784000000000001</c:v>
                </c:pt>
                <c:pt idx="10786">
                  <c:v>10.785</c:v>
                </c:pt>
                <c:pt idx="10787">
                  <c:v>10.786</c:v>
                </c:pt>
                <c:pt idx="10788">
                  <c:v>10.787000000000001</c:v>
                </c:pt>
                <c:pt idx="10789">
                  <c:v>10.788</c:v>
                </c:pt>
                <c:pt idx="10790">
                  <c:v>10.789</c:v>
                </c:pt>
                <c:pt idx="10791">
                  <c:v>10.79</c:v>
                </c:pt>
                <c:pt idx="10792">
                  <c:v>10.791</c:v>
                </c:pt>
                <c:pt idx="10793">
                  <c:v>10.792</c:v>
                </c:pt>
                <c:pt idx="10794">
                  <c:v>10.792999999999999</c:v>
                </c:pt>
                <c:pt idx="10795">
                  <c:v>10.794</c:v>
                </c:pt>
                <c:pt idx="10796">
                  <c:v>10.795</c:v>
                </c:pt>
                <c:pt idx="10797">
                  <c:v>10.795999999999999</c:v>
                </c:pt>
                <c:pt idx="10798">
                  <c:v>10.797000000000001</c:v>
                </c:pt>
                <c:pt idx="10799">
                  <c:v>10.798</c:v>
                </c:pt>
                <c:pt idx="10800">
                  <c:v>10.798999999999999</c:v>
                </c:pt>
                <c:pt idx="10801">
                  <c:v>10.8</c:v>
                </c:pt>
                <c:pt idx="10802">
                  <c:v>10.801</c:v>
                </c:pt>
                <c:pt idx="10803">
                  <c:v>10.802</c:v>
                </c:pt>
                <c:pt idx="10804">
                  <c:v>10.803000000000001</c:v>
                </c:pt>
                <c:pt idx="10805">
                  <c:v>10.804</c:v>
                </c:pt>
                <c:pt idx="10806">
                  <c:v>10.805</c:v>
                </c:pt>
                <c:pt idx="10807">
                  <c:v>10.805999999999999</c:v>
                </c:pt>
                <c:pt idx="10808">
                  <c:v>10.807</c:v>
                </c:pt>
                <c:pt idx="10809">
                  <c:v>10.808</c:v>
                </c:pt>
                <c:pt idx="10810">
                  <c:v>10.808999999999999</c:v>
                </c:pt>
                <c:pt idx="10811">
                  <c:v>10.81</c:v>
                </c:pt>
                <c:pt idx="10812">
                  <c:v>10.811</c:v>
                </c:pt>
                <c:pt idx="10813">
                  <c:v>10.811999999999999</c:v>
                </c:pt>
                <c:pt idx="10814">
                  <c:v>10.813000000000001</c:v>
                </c:pt>
                <c:pt idx="10815">
                  <c:v>10.814</c:v>
                </c:pt>
                <c:pt idx="10816">
                  <c:v>10.815</c:v>
                </c:pt>
                <c:pt idx="10817">
                  <c:v>10.816000000000001</c:v>
                </c:pt>
                <c:pt idx="10818">
                  <c:v>10.817</c:v>
                </c:pt>
                <c:pt idx="10819">
                  <c:v>10.818</c:v>
                </c:pt>
                <c:pt idx="10820">
                  <c:v>10.819000000000001</c:v>
                </c:pt>
                <c:pt idx="10821">
                  <c:v>10.82</c:v>
                </c:pt>
                <c:pt idx="10822">
                  <c:v>10.821</c:v>
                </c:pt>
                <c:pt idx="10823">
                  <c:v>10.821999999999999</c:v>
                </c:pt>
                <c:pt idx="10824">
                  <c:v>10.823</c:v>
                </c:pt>
                <c:pt idx="10825">
                  <c:v>10.824</c:v>
                </c:pt>
                <c:pt idx="10826">
                  <c:v>10.824999999999999</c:v>
                </c:pt>
                <c:pt idx="10827">
                  <c:v>10.826000000000001</c:v>
                </c:pt>
                <c:pt idx="10828">
                  <c:v>10.827</c:v>
                </c:pt>
                <c:pt idx="10829">
                  <c:v>10.827999999999999</c:v>
                </c:pt>
                <c:pt idx="10830">
                  <c:v>10.829000000000001</c:v>
                </c:pt>
                <c:pt idx="10831">
                  <c:v>10.83</c:v>
                </c:pt>
                <c:pt idx="10832">
                  <c:v>10.831</c:v>
                </c:pt>
                <c:pt idx="10833">
                  <c:v>10.832000000000001</c:v>
                </c:pt>
                <c:pt idx="10834">
                  <c:v>10.833</c:v>
                </c:pt>
                <c:pt idx="10835">
                  <c:v>10.834</c:v>
                </c:pt>
                <c:pt idx="10836">
                  <c:v>10.835000000000001</c:v>
                </c:pt>
                <c:pt idx="10837">
                  <c:v>10.836</c:v>
                </c:pt>
                <c:pt idx="10838">
                  <c:v>10.837</c:v>
                </c:pt>
                <c:pt idx="10839">
                  <c:v>10.837999999999999</c:v>
                </c:pt>
                <c:pt idx="10840">
                  <c:v>10.839</c:v>
                </c:pt>
                <c:pt idx="10841">
                  <c:v>10.84</c:v>
                </c:pt>
                <c:pt idx="10842">
                  <c:v>10.840999999999999</c:v>
                </c:pt>
                <c:pt idx="10843">
                  <c:v>10.842000000000001</c:v>
                </c:pt>
                <c:pt idx="10844">
                  <c:v>10.843</c:v>
                </c:pt>
                <c:pt idx="10845">
                  <c:v>10.843999999999999</c:v>
                </c:pt>
                <c:pt idx="10846">
                  <c:v>10.845000000000001</c:v>
                </c:pt>
                <c:pt idx="10847">
                  <c:v>10.846</c:v>
                </c:pt>
                <c:pt idx="10848">
                  <c:v>10.847</c:v>
                </c:pt>
                <c:pt idx="10849">
                  <c:v>10.848000000000001</c:v>
                </c:pt>
                <c:pt idx="10850">
                  <c:v>10.849</c:v>
                </c:pt>
                <c:pt idx="10851">
                  <c:v>10.85</c:v>
                </c:pt>
                <c:pt idx="10852">
                  <c:v>10.851000000000001</c:v>
                </c:pt>
                <c:pt idx="10853">
                  <c:v>10.852</c:v>
                </c:pt>
                <c:pt idx="10854">
                  <c:v>10.853</c:v>
                </c:pt>
                <c:pt idx="10855">
                  <c:v>10.853999999999999</c:v>
                </c:pt>
                <c:pt idx="10856">
                  <c:v>10.855</c:v>
                </c:pt>
                <c:pt idx="10857">
                  <c:v>10.856</c:v>
                </c:pt>
                <c:pt idx="10858">
                  <c:v>10.856999999999999</c:v>
                </c:pt>
                <c:pt idx="10859">
                  <c:v>10.858000000000001</c:v>
                </c:pt>
                <c:pt idx="10860">
                  <c:v>10.859</c:v>
                </c:pt>
                <c:pt idx="10861">
                  <c:v>10.86</c:v>
                </c:pt>
                <c:pt idx="10862">
                  <c:v>10.861000000000001</c:v>
                </c:pt>
                <c:pt idx="10863">
                  <c:v>10.862</c:v>
                </c:pt>
                <c:pt idx="10864">
                  <c:v>10.863</c:v>
                </c:pt>
                <c:pt idx="10865">
                  <c:v>10.864000000000001</c:v>
                </c:pt>
                <c:pt idx="10866">
                  <c:v>10.865</c:v>
                </c:pt>
                <c:pt idx="10867">
                  <c:v>10.866</c:v>
                </c:pt>
                <c:pt idx="10868">
                  <c:v>10.867000000000001</c:v>
                </c:pt>
                <c:pt idx="10869">
                  <c:v>10.868</c:v>
                </c:pt>
                <c:pt idx="10870">
                  <c:v>10.869</c:v>
                </c:pt>
                <c:pt idx="10871">
                  <c:v>10.87</c:v>
                </c:pt>
                <c:pt idx="10872">
                  <c:v>10.871</c:v>
                </c:pt>
                <c:pt idx="10873">
                  <c:v>10.872</c:v>
                </c:pt>
                <c:pt idx="10874">
                  <c:v>10.872999999999999</c:v>
                </c:pt>
                <c:pt idx="10875">
                  <c:v>10.874000000000001</c:v>
                </c:pt>
                <c:pt idx="10876">
                  <c:v>10.875</c:v>
                </c:pt>
                <c:pt idx="10877">
                  <c:v>10.875999999999999</c:v>
                </c:pt>
                <c:pt idx="10878">
                  <c:v>10.877000000000001</c:v>
                </c:pt>
                <c:pt idx="10879">
                  <c:v>10.878</c:v>
                </c:pt>
                <c:pt idx="10880">
                  <c:v>10.879</c:v>
                </c:pt>
                <c:pt idx="10881">
                  <c:v>10.88</c:v>
                </c:pt>
                <c:pt idx="10882">
                  <c:v>10.881</c:v>
                </c:pt>
                <c:pt idx="10883">
                  <c:v>10.882</c:v>
                </c:pt>
                <c:pt idx="10884">
                  <c:v>10.882999999999999</c:v>
                </c:pt>
                <c:pt idx="10885">
                  <c:v>10.884</c:v>
                </c:pt>
                <c:pt idx="10886">
                  <c:v>10.885</c:v>
                </c:pt>
                <c:pt idx="10887">
                  <c:v>10.885999999999999</c:v>
                </c:pt>
                <c:pt idx="10888">
                  <c:v>10.887</c:v>
                </c:pt>
                <c:pt idx="10889">
                  <c:v>10.888</c:v>
                </c:pt>
                <c:pt idx="10890">
                  <c:v>10.888999999999999</c:v>
                </c:pt>
                <c:pt idx="10891">
                  <c:v>10.89</c:v>
                </c:pt>
                <c:pt idx="10892">
                  <c:v>10.891</c:v>
                </c:pt>
                <c:pt idx="10893">
                  <c:v>10.891999999999999</c:v>
                </c:pt>
                <c:pt idx="10894">
                  <c:v>10.893000000000001</c:v>
                </c:pt>
                <c:pt idx="10895">
                  <c:v>10.894</c:v>
                </c:pt>
                <c:pt idx="10896">
                  <c:v>10.895</c:v>
                </c:pt>
                <c:pt idx="10897">
                  <c:v>10.896000000000001</c:v>
                </c:pt>
                <c:pt idx="10898">
                  <c:v>10.897</c:v>
                </c:pt>
                <c:pt idx="10899">
                  <c:v>10.898</c:v>
                </c:pt>
                <c:pt idx="10900">
                  <c:v>10.898999999999999</c:v>
                </c:pt>
                <c:pt idx="10901">
                  <c:v>10.9</c:v>
                </c:pt>
                <c:pt idx="10902">
                  <c:v>10.901</c:v>
                </c:pt>
                <c:pt idx="10903">
                  <c:v>10.901999999999999</c:v>
                </c:pt>
                <c:pt idx="10904">
                  <c:v>10.903</c:v>
                </c:pt>
                <c:pt idx="10905">
                  <c:v>10.904</c:v>
                </c:pt>
                <c:pt idx="10906">
                  <c:v>10.904999999999999</c:v>
                </c:pt>
                <c:pt idx="10907">
                  <c:v>10.906000000000001</c:v>
                </c:pt>
                <c:pt idx="10908">
                  <c:v>10.907</c:v>
                </c:pt>
                <c:pt idx="10909">
                  <c:v>10.907999999999999</c:v>
                </c:pt>
                <c:pt idx="10910">
                  <c:v>10.909000000000001</c:v>
                </c:pt>
                <c:pt idx="10911">
                  <c:v>10.91</c:v>
                </c:pt>
                <c:pt idx="10912">
                  <c:v>10.911</c:v>
                </c:pt>
                <c:pt idx="10913">
                  <c:v>10.912000000000001</c:v>
                </c:pt>
                <c:pt idx="10914">
                  <c:v>10.913</c:v>
                </c:pt>
                <c:pt idx="10915">
                  <c:v>10.914</c:v>
                </c:pt>
                <c:pt idx="10916">
                  <c:v>10.914999999999999</c:v>
                </c:pt>
                <c:pt idx="10917">
                  <c:v>10.916</c:v>
                </c:pt>
                <c:pt idx="10918">
                  <c:v>10.917</c:v>
                </c:pt>
                <c:pt idx="10919">
                  <c:v>10.917999999999999</c:v>
                </c:pt>
                <c:pt idx="10920">
                  <c:v>10.919</c:v>
                </c:pt>
                <c:pt idx="10921">
                  <c:v>10.92</c:v>
                </c:pt>
                <c:pt idx="10922">
                  <c:v>10.920999999999999</c:v>
                </c:pt>
                <c:pt idx="10923">
                  <c:v>10.922000000000001</c:v>
                </c:pt>
                <c:pt idx="10924">
                  <c:v>10.923</c:v>
                </c:pt>
                <c:pt idx="10925">
                  <c:v>10.923999999999999</c:v>
                </c:pt>
                <c:pt idx="10926">
                  <c:v>10.925000000000001</c:v>
                </c:pt>
                <c:pt idx="10927">
                  <c:v>10.926</c:v>
                </c:pt>
                <c:pt idx="10928">
                  <c:v>10.927</c:v>
                </c:pt>
                <c:pt idx="10929">
                  <c:v>10.928000000000001</c:v>
                </c:pt>
                <c:pt idx="10930">
                  <c:v>10.929</c:v>
                </c:pt>
                <c:pt idx="10931">
                  <c:v>10.93</c:v>
                </c:pt>
                <c:pt idx="10932">
                  <c:v>10.930999999999999</c:v>
                </c:pt>
                <c:pt idx="10933">
                  <c:v>10.932</c:v>
                </c:pt>
                <c:pt idx="10934">
                  <c:v>10.933</c:v>
                </c:pt>
                <c:pt idx="10935">
                  <c:v>10.933999999999999</c:v>
                </c:pt>
                <c:pt idx="10936">
                  <c:v>10.935</c:v>
                </c:pt>
                <c:pt idx="10937">
                  <c:v>10.936</c:v>
                </c:pt>
                <c:pt idx="10938">
                  <c:v>10.936999999999999</c:v>
                </c:pt>
                <c:pt idx="10939">
                  <c:v>10.938000000000001</c:v>
                </c:pt>
                <c:pt idx="10940">
                  <c:v>10.939</c:v>
                </c:pt>
                <c:pt idx="10941">
                  <c:v>10.94</c:v>
                </c:pt>
                <c:pt idx="10942">
                  <c:v>10.941000000000001</c:v>
                </c:pt>
                <c:pt idx="10943">
                  <c:v>10.942</c:v>
                </c:pt>
                <c:pt idx="10944">
                  <c:v>10.943</c:v>
                </c:pt>
                <c:pt idx="10945">
                  <c:v>10.944000000000001</c:v>
                </c:pt>
                <c:pt idx="10946">
                  <c:v>10.945</c:v>
                </c:pt>
                <c:pt idx="10947">
                  <c:v>10.946</c:v>
                </c:pt>
                <c:pt idx="10948">
                  <c:v>10.946999999999999</c:v>
                </c:pt>
                <c:pt idx="10949">
                  <c:v>10.948</c:v>
                </c:pt>
                <c:pt idx="10950">
                  <c:v>10.949</c:v>
                </c:pt>
                <c:pt idx="10951">
                  <c:v>10.95</c:v>
                </c:pt>
                <c:pt idx="10952">
                  <c:v>10.951000000000001</c:v>
                </c:pt>
                <c:pt idx="10953">
                  <c:v>10.952</c:v>
                </c:pt>
                <c:pt idx="10954">
                  <c:v>10.952999999999999</c:v>
                </c:pt>
                <c:pt idx="10955">
                  <c:v>10.954000000000001</c:v>
                </c:pt>
                <c:pt idx="10956">
                  <c:v>10.955</c:v>
                </c:pt>
                <c:pt idx="10957">
                  <c:v>10.956</c:v>
                </c:pt>
                <c:pt idx="10958">
                  <c:v>10.957000000000001</c:v>
                </c:pt>
                <c:pt idx="10959">
                  <c:v>10.958</c:v>
                </c:pt>
                <c:pt idx="10960">
                  <c:v>10.959</c:v>
                </c:pt>
                <c:pt idx="10961">
                  <c:v>10.96</c:v>
                </c:pt>
                <c:pt idx="10962">
                  <c:v>10.961</c:v>
                </c:pt>
                <c:pt idx="10963">
                  <c:v>10.962</c:v>
                </c:pt>
                <c:pt idx="10964">
                  <c:v>10.962999999999999</c:v>
                </c:pt>
                <c:pt idx="10965">
                  <c:v>10.964</c:v>
                </c:pt>
                <c:pt idx="10966">
                  <c:v>10.965</c:v>
                </c:pt>
                <c:pt idx="10967">
                  <c:v>10.965999999999999</c:v>
                </c:pt>
                <c:pt idx="10968">
                  <c:v>10.967000000000001</c:v>
                </c:pt>
                <c:pt idx="10969">
                  <c:v>10.968</c:v>
                </c:pt>
                <c:pt idx="10970">
                  <c:v>10.968999999999999</c:v>
                </c:pt>
                <c:pt idx="10971">
                  <c:v>10.97</c:v>
                </c:pt>
                <c:pt idx="10972">
                  <c:v>10.971</c:v>
                </c:pt>
                <c:pt idx="10973">
                  <c:v>10.972</c:v>
                </c:pt>
                <c:pt idx="10974">
                  <c:v>10.973000000000001</c:v>
                </c:pt>
                <c:pt idx="10975">
                  <c:v>10.974</c:v>
                </c:pt>
                <c:pt idx="10976">
                  <c:v>10.975</c:v>
                </c:pt>
                <c:pt idx="10977">
                  <c:v>10.976000000000001</c:v>
                </c:pt>
                <c:pt idx="10978">
                  <c:v>10.977</c:v>
                </c:pt>
                <c:pt idx="10979">
                  <c:v>10.978</c:v>
                </c:pt>
                <c:pt idx="10980">
                  <c:v>10.978999999999999</c:v>
                </c:pt>
                <c:pt idx="10981">
                  <c:v>10.98</c:v>
                </c:pt>
                <c:pt idx="10982">
                  <c:v>10.981</c:v>
                </c:pt>
                <c:pt idx="10983">
                  <c:v>10.981999999999999</c:v>
                </c:pt>
                <c:pt idx="10984">
                  <c:v>10.983000000000001</c:v>
                </c:pt>
                <c:pt idx="10985">
                  <c:v>10.984</c:v>
                </c:pt>
                <c:pt idx="10986">
                  <c:v>10.984999999999999</c:v>
                </c:pt>
                <c:pt idx="10987">
                  <c:v>10.986000000000001</c:v>
                </c:pt>
                <c:pt idx="10988">
                  <c:v>10.987</c:v>
                </c:pt>
                <c:pt idx="10989">
                  <c:v>10.988</c:v>
                </c:pt>
                <c:pt idx="10990">
                  <c:v>10.989000000000001</c:v>
                </c:pt>
                <c:pt idx="10991">
                  <c:v>10.99</c:v>
                </c:pt>
                <c:pt idx="10992">
                  <c:v>10.991</c:v>
                </c:pt>
                <c:pt idx="10993">
                  <c:v>10.992000000000001</c:v>
                </c:pt>
                <c:pt idx="10994">
                  <c:v>10.993</c:v>
                </c:pt>
                <c:pt idx="10995">
                  <c:v>10.994</c:v>
                </c:pt>
                <c:pt idx="10996">
                  <c:v>10.994999999999999</c:v>
                </c:pt>
                <c:pt idx="10997">
                  <c:v>10.996</c:v>
                </c:pt>
                <c:pt idx="10998">
                  <c:v>10.997</c:v>
                </c:pt>
                <c:pt idx="10999">
                  <c:v>10.997999999999999</c:v>
                </c:pt>
                <c:pt idx="11000">
                  <c:v>10.999000000000001</c:v>
                </c:pt>
                <c:pt idx="11001">
                  <c:v>11</c:v>
                </c:pt>
                <c:pt idx="11002">
                  <c:v>11.000999999999999</c:v>
                </c:pt>
                <c:pt idx="11003">
                  <c:v>11.002000000000001</c:v>
                </c:pt>
                <c:pt idx="11004">
                  <c:v>11.003</c:v>
                </c:pt>
                <c:pt idx="11005">
                  <c:v>11.004</c:v>
                </c:pt>
                <c:pt idx="11006">
                  <c:v>11.005000000000001</c:v>
                </c:pt>
                <c:pt idx="11007">
                  <c:v>11.006</c:v>
                </c:pt>
                <c:pt idx="11008">
                  <c:v>11.007</c:v>
                </c:pt>
                <c:pt idx="11009">
                  <c:v>11.007999999999999</c:v>
                </c:pt>
                <c:pt idx="11010">
                  <c:v>11.009</c:v>
                </c:pt>
                <c:pt idx="11011">
                  <c:v>11.01</c:v>
                </c:pt>
                <c:pt idx="11012">
                  <c:v>11.010999999999999</c:v>
                </c:pt>
                <c:pt idx="11013">
                  <c:v>11.012</c:v>
                </c:pt>
                <c:pt idx="11014">
                  <c:v>11.013</c:v>
                </c:pt>
                <c:pt idx="11015">
                  <c:v>11.013999999999999</c:v>
                </c:pt>
                <c:pt idx="11016">
                  <c:v>11.015000000000001</c:v>
                </c:pt>
                <c:pt idx="11017">
                  <c:v>11.016</c:v>
                </c:pt>
                <c:pt idx="11018">
                  <c:v>11.016999999999999</c:v>
                </c:pt>
                <c:pt idx="11019">
                  <c:v>11.018000000000001</c:v>
                </c:pt>
                <c:pt idx="11020">
                  <c:v>11.019</c:v>
                </c:pt>
                <c:pt idx="11021">
                  <c:v>11.02</c:v>
                </c:pt>
                <c:pt idx="11022">
                  <c:v>11.021000000000001</c:v>
                </c:pt>
                <c:pt idx="11023">
                  <c:v>11.022</c:v>
                </c:pt>
                <c:pt idx="11024">
                  <c:v>11.023</c:v>
                </c:pt>
                <c:pt idx="11025">
                  <c:v>11.023999999999999</c:v>
                </c:pt>
                <c:pt idx="11026">
                  <c:v>11.025</c:v>
                </c:pt>
                <c:pt idx="11027">
                  <c:v>11.026</c:v>
                </c:pt>
                <c:pt idx="11028">
                  <c:v>11.026999999999999</c:v>
                </c:pt>
                <c:pt idx="11029">
                  <c:v>11.028</c:v>
                </c:pt>
                <c:pt idx="11030">
                  <c:v>11.029</c:v>
                </c:pt>
                <c:pt idx="11031">
                  <c:v>11.03</c:v>
                </c:pt>
                <c:pt idx="11032">
                  <c:v>11.031000000000001</c:v>
                </c:pt>
                <c:pt idx="11033">
                  <c:v>11.032</c:v>
                </c:pt>
                <c:pt idx="11034">
                  <c:v>11.032999999999999</c:v>
                </c:pt>
                <c:pt idx="11035">
                  <c:v>11.034000000000001</c:v>
                </c:pt>
                <c:pt idx="11036">
                  <c:v>11.035</c:v>
                </c:pt>
                <c:pt idx="11037">
                  <c:v>11.036</c:v>
                </c:pt>
                <c:pt idx="11038">
                  <c:v>11.037000000000001</c:v>
                </c:pt>
                <c:pt idx="11039">
                  <c:v>11.038</c:v>
                </c:pt>
                <c:pt idx="11040">
                  <c:v>11.039</c:v>
                </c:pt>
                <c:pt idx="11041">
                  <c:v>11.04</c:v>
                </c:pt>
                <c:pt idx="11042">
                  <c:v>11.041</c:v>
                </c:pt>
                <c:pt idx="11043">
                  <c:v>11.042</c:v>
                </c:pt>
                <c:pt idx="11044">
                  <c:v>11.042999999999999</c:v>
                </c:pt>
                <c:pt idx="11045">
                  <c:v>11.044</c:v>
                </c:pt>
                <c:pt idx="11046">
                  <c:v>11.045</c:v>
                </c:pt>
                <c:pt idx="11047">
                  <c:v>11.045999999999999</c:v>
                </c:pt>
                <c:pt idx="11048">
                  <c:v>11.047000000000001</c:v>
                </c:pt>
                <c:pt idx="11049">
                  <c:v>11.048</c:v>
                </c:pt>
                <c:pt idx="11050">
                  <c:v>11.048999999999999</c:v>
                </c:pt>
                <c:pt idx="11051">
                  <c:v>11.05</c:v>
                </c:pt>
                <c:pt idx="11052">
                  <c:v>11.051</c:v>
                </c:pt>
                <c:pt idx="11053">
                  <c:v>11.052</c:v>
                </c:pt>
                <c:pt idx="11054">
                  <c:v>11.053000000000001</c:v>
                </c:pt>
                <c:pt idx="11055">
                  <c:v>11.054</c:v>
                </c:pt>
                <c:pt idx="11056">
                  <c:v>11.055</c:v>
                </c:pt>
                <c:pt idx="11057">
                  <c:v>11.055999999999999</c:v>
                </c:pt>
                <c:pt idx="11058">
                  <c:v>11.057</c:v>
                </c:pt>
                <c:pt idx="11059">
                  <c:v>11.058</c:v>
                </c:pt>
                <c:pt idx="11060">
                  <c:v>11.058999999999999</c:v>
                </c:pt>
                <c:pt idx="11061">
                  <c:v>11.06</c:v>
                </c:pt>
                <c:pt idx="11062">
                  <c:v>11.061</c:v>
                </c:pt>
                <c:pt idx="11063">
                  <c:v>11.061999999999999</c:v>
                </c:pt>
                <c:pt idx="11064">
                  <c:v>11.063000000000001</c:v>
                </c:pt>
                <c:pt idx="11065">
                  <c:v>11.064</c:v>
                </c:pt>
                <c:pt idx="11066">
                  <c:v>11.065</c:v>
                </c:pt>
                <c:pt idx="11067">
                  <c:v>11.066000000000001</c:v>
                </c:pt>
                <c:pt idx="11068">
                  <c:v>11.067</c:v>
                </c:pt>
                <c:pt idx="11069">
                  <c:v>11.068</c:v>
                </c:pt>
                <c:pt idx="11070">
                  <c:v>11.069000000000001</c:v>
                </c:pt>
                <c:pt idx="11071">
                  <c:v>11.07</c:v>
                </c:pt>
                <c:pt idx="11072">
                  <c:v>11.071</c:v>
                </c:pt>
                <c:pt idx="11073">
                  <c:v>11.071999999999999</c:v>
                </c:pt>
                <c:pt idx="11074">
                  <c:v>11.073</c:v>
                </c:pt>
                <c:pt idx="11075">
                  <c:v>11.074</c:v>
                </c:pt>
                <c:pt idx="11076">
                  <c:v>11.074999999999999</c:v>
                </c:pt>
                <c:pt idx="11077">
                  <c:v>11.076000000000001</c:v>
                </c:pt>
                <c:pt idx="11078">
                  <c:v>11.077</c:v>
                </c:pt>
                <c:pt idx="11079">
                  <c:v>11.077999999999999</c:v>
                </c:pt>
                <c:pt idx="11080">
                  <c:v>11.079000000000001</c:v>
                </c:pt>
                <c:pt idx="11081">
                  <c:v>11.08</c:v>
                </c:pt>
                <c:pt idx="11082">
                  <c:v>11.081</c:v>
                </c:pt>
                <c:pt idx="11083">
                  <c:v>11.082000000000001</c:v>
                </c:pt>
                <c:pt idx="11084">
                  <c:v>11.083</c:v>
                </c:pt>
                <c:pt idx="11085">
                  <c:v>11.084</c:v>
                </c:pt>
                <c:pt idx="11086">
                  <c:v>11.085000000000001</c:v>
                </c:pt>
                <c:pt idx="11087">
                  <c:v>11.086</c:v>
                </c:pt>
                <c:pt idx="11088">
                  <c:v>11.087</c:v>
                </c:pt>
                <c:pt idx="11089">
                  <c:v>11.087999999999999</c:v>
                </c:pt>
                <c:pt idx="11090">
                  <c:v>11.089</c:v>
                </c:pt>
                <c:pt idx="11091">
                  <c:v>11.09</c:v>
                </c:pt>
                <c:pt idx="11092">
                  <c:v>11.090999999999999</c:v>
                </c:pt>
                <c:pt idx="11093">
                  <c:v>11.092000000000001</c:v>
                </c:pt>
                <c:pt idx="11094">
                  <c:v>11.093</c:v>
                </c:pt>
                <c:pt idx="11095">
                  <c:v>11.093999999999999</c:v>
                </c:pt>
                <c:pt idx="11096">
                  <c:v>11.095000000000001</c:v>
                </c:pt>
                <c:pt idx="11097">
                  <c:v>11.096</c:v>
                </c:pt>
                <c:pt idx="11098">
                  <c:v>11.097</c:v>
                </c:pt>
                <c:pt idx="11099">
                  <c:v>11.098000000000001</c:v>
                </c:pt>
                <c:pt idx="11100">
                  <c:v>11.099</c:v>
                </c:pt>
                <c:pt idx="11101">
                  <c:v>11.1</c:v>
                </c:pt>
                <c:pt idx="11102">
                  <c:v>11.101000000000001</c:v>
                </c:pt>
                <c:pt idx="11103">
                  <c:v>11.102</c:v>
                </c:pt>
                <c:pt idx="11104">
                  <c:v>11.103</c:v>
                </c:pt>
                <c:pt idx="11105">
                  <c:v>11.103999999999999</c:v>
                </c:pt>
                <c:pt idx="11106">
                  <c:v>11.105</c:v>
                </c:pt>
                <c:pt idx="11107">
                  <c:v>11.106</c:v>
                </c:pt>
                <c:pt idx="11108">
                  <c:v>11.106999999999999</c:v>
                </c:pt>
                <c:pt idx="11109">
                  <c:v>11.108000000000001</c:v>
                </c:pt>
                <c:pt idx="11110">
                  <c:v>11.109</c:v>
                </c:pt>
                <c:pt idx="11111">
                  <c:v>11.11</c:v>
                </c:pt>
                <c:pt idx="11112">
                  <c:v>11.111000000000001</c:v>
                </c:pt>
                <c:pt idx="11113">
                  <c:v>11.112</c:v>
                </c:pt>
                <c:pt idx="11114">
                  <c:v>11.113</c:v>
                </c:pt>
                <c:pt idx="11115">
                  <c:v>11.114000000000001</c:v>
                </c:pt>
                <c:pt idx="11116">
                  <c:v>11.115</c:v>
                </c:pt>
                <c:pt idx="11117">
                  <c:v>11.116</c:v>
                </c:pt>
                <c:pt idx="11118">
                  <c:v>11.117000000000001</c:v>
                </c:pt>
                <c:pt idx="11119">
                  <c:v>11.118</c:v>
                </c:pt>
                <c:pt idx="11120">
                  <c:v>11.119</c:v>
                </c:pt>
                <c:pt idx="11121">
                  <c:v>11.12</c:v>
                </c:pt>
                <c:pt idx="11122">
                  <c:v>11.121</c:v>
                </c:pt>
                <c:pt idx="11123">
                  <c:v>11.122</c:v>
                </c:pt>
                <c:pt idx="11124">
                  <c:v>11.122999999999999</c:v>
                </c:pt>
                <c:pt idx="11125">
                  <c:v>11.124000000000001</c:v>
                </c:pt>
                <c:pt idx="11126">
                  <c:v>11.125</c:v>
                </c:pt>
                <c:pt idx="11127">
                  <c:v>11.125999999999999</c:v>
                </c:pt>
                <c:pt idx="11128">
                  <c:v>11.127000000000001</c:v>
                </c:pt>
                <c:pt idx="11129">
                  <c:v>11.128</c:v>
                </c:pt>
                <c:pt idx="11130">
                  <c:v>11.129</c:v>
                </c:pt>
                <c:pt idx="11131">
                  <c:v>11.13</c:v>
                </c:pt>
                <c:pt idx="11132">
                  <c:v>11.131</c:v>
                </c:pt>
                <c:pt idx="11133">
                  <c:v>11.132</c:v>
                </c:pt>
                <c:pt idx="11134">
                  <c:v>11.132999999999999</c:v>
                </c:pt>
                <c:pt idx="11135">
                  <c:v>11.134</c:v>
                </c:pt>
                <c:pt idx="11136">
                  <c:v>11.135</c:v>
                </c:pt>
                <c:pt idx="11137">
                  <c:v>11.135999999999999</c:v>
                </c:pt>
                <c:pt idx="11138">
                  <c:v>11.137</c:v>
                </c:pt>
                <c:pt idx="11139">
                  <c:v>11.138</c:v>
                </c:pt>
                <c:pt idx="11140">
                  <c:v>11.138999999999999</c:v>
                </c:pt>
                <c:pt idx="11141">
                  <c:v>11.14</c:v>
                </c:pt>
                <c:pt idx="11142">
                  <c:v>11.141</c:v>
                </c:pt>
                <c:pt idx="11143">
                  <c:v>11.141999999999999</c:v>
                </c:pt>
                <c:pt idx="11144">
                  <c:v>11.143000000000001</c:v>
                </c:pt>
                <c:pt idx="11145">
                  <c:v>11.144</c:v>
                </c:pt>
                <c:pt idx="11146">
                  <c:v>11.145</c:v>
                </c:pt>
                <c:pt idx="11147">
                  <c:v>11.146000000000001</c:v>
                </c:pt>
                <c:pt idx="11148">
                  <c:v>11.147</c:v>
                </c:pt>
                <c:pt idx="11149">
                  <c:v>11.148</c:v>
                </c:pt>
                <c:pt idx="11150">
                  <c:v>11.148999999999999</c:v>
                </c:pt>
                <c:pt idx="11151">
                  <c:v>11.15</c:v>
                </c:pt>
                <c:pt idx="11152">
                  <c:v>11.151</c:v>
                </c:pt>
                <c:pt idx="11153">
                  <c:v>11.151999999999999</c:v>
                </c:pt>
                <c:pt idx="11154">
                  <c:v>11.153</c:v>
                </c:pt>
                <c:pt idx="11155">
                  <c:v>11.154</c:v>
                </c:pt>
                <c:pt idx="11156">
                  <c:v>11.154999999999999</c:v>
                </c:pt>
                <c:pt idx="11157">
                  <c:v>11.156000000000001</c:v>
                </c:pt>
                <c:pt idx="11158">
                  <c:v>11.157</c:v>
                </c:pt>
                <c:pt idx="11159">
                  <c:v>11.157999999999999</c:v>
                </c:pt>
                <c:pt idx="11160">
                  <c:v>11.159000000000001</c:v>
                </c:pt>
                <c:pt idx="11161">
                  <c:v>11.16</c:v>
                </c:pt>
                <c:pt idx="11162">
                  <c:v>11.161</c:v>
                </c:pt>
                <c:pt idx="11163">
                  <c:v>11.162000000000001</c:v>
                </c:pt>
                <c:pt idx="11164">
                  <c:v>11.163</c:v>
                </c:pt>
                <c:pt idx="11165">
                  <c:v>11.164</c:v>
                </c:pt>
                <c:pt idx="11166">
                  <c:v>11.164999999999999</c:v>
                </c:pt>
                <c:pt idx="11167">
                  <c:v>11.166</c:v>
                </c:pt>
                <c:pt idx="11168">
                  <c:v>11.167</c:v>
                </c:pt>
                <c:pt idx="11169">
                  <c:v>11.167999999999999</c:v>
                </c:pt>
                <c:pt idx="11170">
                  <c:v>11.169</c:v>
                </c:pt>
                <c:pt idx="11171">
                  <c:v>11.17</c:v>
                </c:pt>
                <c:pt idx="11172">
                  <c:v>11.170999999999999</c:v>
                </c:pt>
                <c:pt idx="11173">
                  <c:v>11.172000000000001</c:v>
                </c:pt>
                <c:pt idx="11174">
                  <c:v>11.173</c:v>
                </c:pt>
                <c:pt idx="11175">
                  <c:v>11.173999999999999</c:v>
                </c:pt>
                <c:pt idx="11176">
                  <c:v>11.175000000000001</c:v>
                </c:pt>
                <c:pt idx="11177">
                  <c:v>11.176</c:v>
                </c:pt>
                <c:pt idx="11178">
                  <c:v>11.177</c:v>
                </c:pt>
                <c:pt idx="11179">
                  <c:v>11.178000000000001</c:v>
                </c:pt>
                <c:pt idx="11180">
                  <c:v>11.179</c:v>
                </c:pt>
                <c:pt idx="11181">
                  <c:v>11.18</c:v>
                </c:pt>
                <c:pt idx="11182">
                  <c:v>11.180999999999999</c:v>
                </c:pt>
                <c:pt idx="11183">
                  <c:v>11.182</c:v>
                </c:pt>
                <c:pt idx="11184">
                  <c:v>11.183</c:v>
                </c:pt>
                <c:pt idx="11185">
                  <c:v>11.183999999999999</c:v>
                </c:pt>
                <c:pt idx="11186">
                  <c:v>11.185</c:v>
                </c:pt>
                <c:pt idx="11187">
                  <c:v>11.186</c:v>
                </c:pt>
                <c:pt idx="11188">
                  <c:v>11.186999999999999</c:v>
                </c:pt>
                <c:pt idx="11189">
                  <c:v>11.188000000000001</c:v>
                </c:pt>
                <c:pt idx="11190">
                  <c:v>11.189</c:v>
                </c:pt>
                <c:pt idx="11191">
                  <c:v>11.19</c:v>
                </c:pt>
                <c:pt idx="11192">
                  <c:v>11.191000000000001</c:v>
                </c:pt>
                <c:pt idx="11193">
                  <c:v>11.192</c:v>
                </c:pt>
                <c:pt idx="11194">
                  <c:v>11.193</c:v>
                </c:pt>
                <c:pt idx="11195">
                  <c:v>11.194000000000001</c:v>
                </c:pt>
                <c:pt idx="11196">
                  <c:v>11.195</c:v>
                </c:pt>
                <c:pt idx="11197">
                  <c:v>11.196</c:v>
                </c:pt>
                <c:pt idx="11198">
                  <c:v>11.196999999999999</c:v>
                </c:pt>
                <c:pt idx="11199">
                  <c:v>11.198</c:v>
                </c:pt>
                <c:pt idx="11200">
                  <c:v>11.199</c:v>
                </c:pt>
                <c:pt idx="11201">
                  <c:v>11.2</c:v>
                </c:pt>
                <c:pt idx="11202">
                  <c:v>11.201000000000001</c:v>
                </c:pt>
                <c:pt idx="11203">
                  <c:v>11.202</c:v>
                </c:pt>
                <c:pt idx="11204">
                  <c:v>11.202999999999999</c:v>
                </c:pt>
                <c:pt idx="11205">
                  <c:v>11.204000000000001</c:v>
                </c:pt>
                <c:pt idx="11206">
                  <c:v>11.205</c:v>
                </c:pt>
                <c:pt idx="11207">
                  <c:v>11.206</c:v>
                </c:pt>
                <c:pt idx="11208">
                  <c:v>11.207000000000001</c:v>
                </c:pt>
                <c:pt idx="11209">
                  <c:v>11.208</c:v>
                </c:pt>
                <c:pt idx="11210">
                  <c:v>11.209</c:v>
                </c:pt>
                <c:pt idx="11211">
                  <c:v>11.21</c:v>
                </c:pt>
                <c:pt idx="11212">
                  <c:v>11.211</c:v>
                </c:pt>
                <c:pt idx="11213">
                  <c:v>11.212</c:v>
                </c:pt>
                <c:pt idx="11214">
                  <c:v>11.212999999999999</c:v>
                </c:pt>
                <c:pt idx="11215">
                  <c:v>11.214</c:v>
                </c:pt>
                <c:pt idx="11216">
                  <c:v>11.215</c:v>
                </c:pt>
                <c:pt idx="11217">
                  <c:v>11.215999999999999</c:v>
                </c:pt>
                <c:pt idx="11218">
                  <c:v>11.217000000000001</c:v>
                </c:pt>
                <c:pt idx="11219">
                  <c:v>11.218</c:v>
                </c:pt>
                <c:pt idx="11220">
                  <c:v>11.218999999999999</c:v>
                </c:pt>
                <c:pt idx="11221">
                  <c:v>11.22</c:v>
                </c:pt>
                <c:pt idx="11222">
                  <c:v>11.221</c:v>
                </c:pt>
                <c:pt idx="11223">
                  <c:v>11.222</c:v>
                </c:pt>
                <c:pt idx="11224">
                  <c:v>11.223000000000001</c:v>
                </c:pt>
                <c:pt idx="11225">
                  <c:v>11.224</c:v>
                </c:pt>
                <c:pt idx="11226">
                  <c:v>11.225</c:v>
                </c:pt>
                <c:pt idx="11227">
                  <c:v>11.226000000000001</c:v>
                </c:pt>
                <c:pt idx="11228">
                  <c:v>11.227</c:v>
                </c:pt>
                <c:pt idx="11229">
                  <c:v>11.228</c:v>
                </c:pt>
                <c:pt idx="11230">
                  <c:v>11.228999999999999</c:v>
                </c:pt>
                <c:pt idx="11231">
                  <c:v>11.23</c:v>
                </c:pt>
                <c:pt idx="11232">
                  <c:v>11.231</c:v>
                </c:pt>
                <c:pt idx="11233">
                  <c:v>11.231999999999999</c:v>
                </c:pt>
                <c:pt idx="11234">
                  <c:v>11.233000000000001</c:v>
                </c:pt>
                <c:pt idx="11235">
                  <c:v>11.234</c:v>
                </c:pt>
                <c:pt idx="11236">
                  <c:v>11.234999999999999</c:v>
                </c:pt>
                <c:pt idx="11237">
                  <c:v>11.236000000000001</c:v>
                </c:pt>
                <c:pt idx="11238">
                  <c:v>11.237</c:v>
                </c:pt>
                <c:pt idx="11239">
                  <c:v>11.238</c:v>
                </c:pt>
                <c:pt idx="11240">
                  <c:v>11.239000000000001</c:v>
                </c:pt>
                <c:pt idx="11241">
                  <c:v>11.24</c:v>
                </c:pt>
                <c:pt idx="11242">
                  <c:v>11.241</c:v>
                </c:pt>
                <c:pt idx="11243">
                  <c:v>11.242000000000001</c:v>
                </c:pt>
                <c:pt idx="11244">
                  <c:v>11.243</c:v>
                </c:pt>
                <c:pt idx="11245">
                  <c:v>11.244</c:v>
                </c:pt>
                <c:pt idx="11246">
                  <c:v>11.244999999999999</c:v>
                </c:pt>
                <c:pt idx="11247">
                  <c:v>11.246</c:v>
                </c:pt>
                <c:pt idx="11248">
                  <c:v>11.247</c:v>
                </c:pt>
                <c:pt idx="11249">
                  <c:v>11.247999999999999</c:v>
                </c:pt>
                <c:pt idx="11250">
                  <c:v>11.249000000000001</c:v>
                </c:pt>
                <c:pt idx="11251">
                  <c:v>11.25</c:v>
                </c:pt>
                <c:pt idx="11252">
                  <c:v>11.250999999999999</c:v>
                </c:pt>
                <c:pt idx="11253">
                  <c:v>11.252000000000001</c:v>
                </c:pt>
                <c:pt idx="11254">
                  <c:v>11.253</c:v>
                </c:pt>
                <c:pt idx="11255">
                  <c:v>11.254</c:v>
                </c:pt>
                <c:pt idx="11256">
                  <c:v>11.255000000000001</c:v>
                </c:pt>
                <c:pt idx="11257">
                  <c:v>11.256</c:v>
                </c:pt>
                <c:pt idx="11258">
                  <c:v>11.257</c:v>
                </c:pt>
                <c:pt idx="11259">
                  <c:v>11.257999999999999</c:v>
                </c:pt>
                <c:pt idx="11260">
                  <c:v>11.259</c:v>
                </c:pt>
                <c:pt idx="11261">
                  <c:v>11.26</c:v>
                </c:pt>
                <c:pt idx="11262">
                  <c:v>11.260999999999999</c:v>
                </c:pt>
                <c:pt idx="11263">
                  <c:v>11.262</c:v>
                </c:pt>
                <c:pt idx="11264">
                  <c:v>11.263</c:v>
                </c:pt>
                <c:pt idx="11265">
                  <c:v>11.263999999999999</c:v>
                </c:pt>
                <c:pt idx="11266">
                  <c:v>11.265000000000001</c:v>
                </c:pt>
                <c:pt idx="11267">
                  <c:v>11.266</c:v>
                </c:pt>
                <c:pt idx="11268">
                  <c:v>11.266999999999999</c:v>
                </c:pt>
                <c:pt idx="11269">
                  <c:v>11.268000000000001</c:v>
                </c:pt>
                <c:pt idx="11270">
                  <c:v>11.269</c:v>
                </c:pt>
                <c:pt idx="11271">
                  <c:v>11.27</c:v>
                </c:pt>
                <c:pt idx="11272">
                  <c:v>11.271000000000001</c:v>
                </c:pt>
                <c:pt idx="11273">
                  <c:v>11.272</c:v>
                </c:pt>
                <c:pt idx="11274">
                  <c:v>11.273</c:v>
                </c:pt>
                <c:pt idx="11275">
                  <c:v>11.273999999999999</c:v>
                </c:pt>
                <c:pt idx="11276">
                  <c:v>11.275</c:v>
                </c:pt>
                <c:pt idx="11277">
                  <c:v>11.276</c:v>
                </c:pt>
                <c:pt idx="11278">
                  <c:v>11.276999999999999</c:v>
                </c:pt>
                <c:pt idx="11279">
                  <c:v>11.278</c:v>
                </c:pt>
                <c:pt idx="11280">
                  <c:v>11.279</c:v>
                </c:pt>
                <c:pt idx="11281">
                  <c:v>11.28</c:v>
                </c:pt>
                <c:pt idx="11282">
                  <c:v>11.281000000000001</c:v>
                </c:pt>
                <c:pt idx="11283">
                  <c:v>11.282</c:v>
                </c:pt>
                <c:pt idx="11284">
                  <c:v>11.282999999999999</c:v>
                </c:pt>
                <c:pt idx="11285">
                  <c:v>11.284000000000001</c:v>
                </c:pt>
                <c:pt idx="11286">
                  <c:v>11.285</c:v>
                </c:pt>
                <c:pt idx="11287">
                  <c:v>11.286</c:v>
                </c:pt>
                <c:pt idx="11288">
                  <c:v>11.287000000000001</c:v>
                </c:pt>
                <c:pt idx="11289">
                  <c:v>11.288</c:v>
                </c:pt>
                <c:pt idx="11290">
                  <c:v>11.289</c:v>
                </c:pt>
                <c:pt idx="11291">
                  <c:v>11.29</c:v>
                </c:pt>
                <c:pt idx="11292">
                  <c:v>11.291</c:v>
                </c:pt>
                <c:pt idx="11293">
                  <c:v>11.292</c:v>
                </c:pt>
                <c:pt idx="11294">
                  <c:v>11.292999999999999</c:v>
                </c:pt>
                <c:pt idx="11295">
                  <c:v>11.294</c:v>
                </c:pt>
                <c:pt idx="11296">
                  <c:v>11.295</c:v>
                </c:pt>
                <c:pt idx="11297">
                  <c:v>11.295999999999999</c:v>
                </c:pt>
                <c:pt idx="11298">
                  <c:v>11.297000000000001</c:v>
                </c:pt>
                <c:pt idx="11299">
                  <c:v>11.298</c:v>
                </c:pt>
                <c:pt idx="11300">
                  <c:v>11.298999999999999</c:v>
                </c:pt>
                <c:pt idx="11301">
                  <c:v>11.3</c:v>
                </c:pt>
                <c:pt idx="11302">
                  <c:v>11.301</c:v>
                </c:pt>
                <c:pt idx="11303">
                  <c:v>11.302</c:v>
                </c:pt>
                <c:pt idx="11304">
                  <c:v>11.303000000000001</c:v>
                </c:pt>
                <c:pt idx="11305">
                  <c:v>11.304</c:v>
                </c:pt>
                <c:pt idx="11306">
                  <c:v>11.305</c:v>
                </c:pt>
                <c:pt idx="11307">
                  <c:v>11.305999999999999</c:v>
                </c:pt>
                <c:pt idx="11308">
                  <c:v>11.307</c:v>
                </c:pt>
                <c:pt idx="11309">
                  <c:v>11.308</c:v>
                </c:pt>
                <c:pt idx="11310">
                  <c:v>11.308999999999999</c:v>
                </c:pt>
                <c:pt idx="11311">
                  <c:v>11.31</c:v>
                </c:pt>
                <c:pt idx="11312">
                  <c:v>11.311</c:v>
                </c:pt>
                <c:pt idx="11313">
                  <c:v>11.311999999999999</c:v>
                </c:pt>
                <c:pt idx="11314">
                  <c:v>11.313000000000001</c:v>
                </c:pt>
                <c:pt idx="11315">
                  <c:v>11.314</c:v>
                </c:pt>
                <c:pt idx="11316">
                  <c:v>11.315</c:v>
                </c:pt>
                <c:pt idx="11317">
                  <c:v>11.316000000000001</c:v>
                </c:pt>
                <c:pt idx="11318">
                  <c:v>11.317</c:v>
                </c:pt>
                <c:pt idx="11319">
                  <c:v>11.318</c:v>
                </c:pt>
                <c:pt idx="11320">
                  <c:v>11.319000000000001</c:v>
                </c:pt>
                <c:pt idx="11321">
                  <c:v>11.32</c:v>
                </c:pt>
                <c:pt idx="11322">
                  <c:v>11.321</c:v>
                </c:pt>
                <c:pt idx="11323">
                  <c:v>11.321999999999999</c:v>
                </c:pt>
                <c:pt idx="11324">
                  <c:v>11.323</c:v>
                </c:pt>
                <c:pt idx="11325">
                  <c:v>11.324</c:v>
                </c:pt>
                <c:pt idx="11326">
                  <c:v>11.324999999999999</c:v>
                </c:pt>
                <c:pt idx="11327">
                  <c:v>11.326000000000001</c:v>
                </c:pt>
                <c:pt idx="11328">
                  <c:v>11.327</c:v>
                </c:pt>
                <c:pt idx="11329">
                  <c:v>11.327999999999999</c:v>
                </c:pt>
                <c:pt idx="11330">
                  <c:v>11.329000000000001</c:v>
                </c:pt>
                <c:pt idx="11331">
                  <c:v>11.33</c:v>
                </c:pt>
                <c:pt idx="11332">
                  <c:v>11.331</c:v>
                </c:pt>
                <c:pt idx="11333">
                  <c:v>11.332000000000001</c:v>
                </c:pt>
                <c:pt idx="11334">
                  <c:v>11.333</c:v>
                </c:pt>
                <c:pt idx="11335">
                  <c:v>11.334</c:v>
                </c:pt>
                <c:pt idx="11336">
                  <c:v>11.335000000000001</c:v>
                </c:pt>
                <c:pt idx="11337">
                  <c:v>11.336</c:v>
                </c:pt>
                <c:pt idx="11338">
                  <c:v>11.337</c:v>
                </c:pt>
                <c:pt idx="11339">
                  <c:v>11.337999999999999</c:v>
                </c:pt>
                <c:pt idx="11340">
                  <c:v>11.339</c:v>
                </c:pt>
                <c:pt idx="11341">
                  <c:v>11.34</c:v>
                </c:pt>
                <c:pt idx="11342">
                  <c:v>11.340999999999999</c:v>
                </c:pt>
                <c:pt idx="11343">
                  <c:v>11.342000000000001</c:v>
                </c:pt>
                <c:pt idx="11344">
                  <c:v>11.343</c:v>
                </c:pt>
                <c:pt idx="11345">
                  <c:v>11.343999999999999</c:v>
                </c:pt>
                <c:pt idx="11346">
                  <c:v>11.345000000000001</c:v>
                </c:pt>
                <c:pt idx="11347">
                  <c:v>11.346</c:v>
                </c:pt>
                <c:pt idx="11348">
                  <c:v>11.347</c:v>
                </c:pt>
                <c:pt idx="11349">
                  <c:v>11.348000000000001</c:v>
                </c:pt>
                <c:pt idx="11350">
                  <c:v>11.349</c:v>
                </c:pt>
                <c:pt idx="11351">
                  <c:v>11.35</c:v>
                </c:pt>
                <c:pt idx="11352">
                  <c:v>11.351000000000001</c:v>
                </c:pt>
                <c:pt idx="11353">
                  <c:v>11.352</c:v>
                </c:pt>
                <c:pt idx="11354">
                  <c:v>11.353</c:v>
                </c:pt>
                <c:pt idx="11355">
                  <c:v>11.353999999999999</c:v>
                </c:pt>
                <c:pt idx="11356">
                  <c:v>11.355</c:v>
                </c:pt>
                <c:pt idx="11357">
                  <c:v>11.356</c:v>
                </c:pt>
                <c:pt idx="11358">
                  <c:v>11.356999999999999</c:v>
                </c:pt>
                <c:pt idx="11359">
                  <c:v>11.358000000000001</c:v>
                </c:pt>
                <c:pt idx="11360">
                  <c:v>11.359</c:v>
                </c:pt>
                <c:pt idx="11361">
                  <c:v>11.36</c:v>
                </c:pt>
                <c:pt idx="11362">
                  <c:v>11.361000000000001</c:v>
                </c:pt>
                <c:pt idx="11363">
                  <c:v>11.362</c:v>
                </c:pt>
                <c:pt idx="11364">
                  <c:v>11.363</c:v>
                </c:pt>
                <c:pt idx="11365">
                  <c:v>11.364000000000001</c:v>
                </c:pt>
                <c:pt idx="11366">
                  <c:v>11.365</c:v>
                </c:pt>
                <c:pt idx="11367">
                  <c:v>11.366</c:v>
                </c:pt>
                <c:pt idx="11368">
                  <c:v>11.367000000000001</c:v>
                </c:pt>
                <c:pt idx="11369">
                  <c:v>11.368</c:v>
                </c:pt>
                <c:pt idx="11370">
                  <c:v>11.369</c:v>
                </c:pt>
                <c:pt idx="11371">
                  <c:v>11.37</c:v>
                </c:pt>
                <c:pt idx="11372">
                  <c:v>11.371</c:v>
                </c:pt>
                <c:pt idx="11373">
                  <c:v>11.372</c:v>
                </c:pt>
                <c:pt idx="11374">
                  <c:v>11.372999999999999</c:v>
                </c:pt>
                <c:pt idx="11375">
                  <c:v>11.374000000000001</c:v>
                </c:pt>
                <c:pt idx="11376">
                  <c:v>11.375</c:v>
                </c:pt>
                <c:pt idx="11377">
                  <c:v>11.375999999999999</c:v>
                </c:pt>
                <c:pt idx="11378">
                  <c:v>11.377000000000001</c:v>
                </c:pt>
                <c:pt idx="11379">
                  <c:v>11.378</c:v>
                </c:pt>
                <c:pt idx="11380">
                  <c:v>11.379</c:v>
                </c:pt>
                <c:pt idx="11381">
                  <c:v>11.38</c:v>
                </c:pt>
                <c:pt idx="11382">
                  <c:v>11.381</c:v>
                </c:pt>
                <c:pt idx="11383">
                  <c:v>11.382</c:v>
                </c:pt>
                <c:pt idx="11384">
                  <c:v>11.382999999999999</c:v>
                </c:pt>
                <c:pt idx="11385">
                  <c:v>11.384</c:v>
                </c:pt>
                <c:pt idx="11386">
                  <c:v>11.385</c:v>
                </c:pt>
                <c:pt idx="11387">
                  <c:v>11.385999999999999</c:v>
                </c:pt>
                <c:pt idx="11388">
                  <c:v>11.387</c:v>
                </c:pt>
                <c:pt idx="11389">
                  <c:v>11.388</c:v>
                </c:pt>
                <c:pt idx="11390">
                  <c:v>11.388999999999999</c:v>
                </c:pt>
                <c:pt idx="11391">
                  <c:v>11.39</c:v>
                </c:pt>
                <c:pt idx="11392">
                  <c:v>11.391</c:v>
                </c:pt>
                <c:pt idx="11393">
                  <c:v>11.391999999999999</c:v>
                </c:pt>
                <c:pt idx="11394">
                  <c:v>11.393000000000001</c:v>
                </c:pt>
                <c:pt idx="11395">
                  <c:v>11.394</c:v>
                </c:pt>
                <c:pt idx="11396">
                  <c:v>11.395</c:v>
                </c:pt>
                <c:pt idx="11397">
                  <c:v>11.396000000000001</c:v>
                </c:pt>
                <c:pt idx="11398">
                  <c:v>11.397</c:v>
                </c:pt>
                <c:pt idx="11399">
                  <c:v>11.398</c:v>
                </c:pt>
                <c:pt idx="11400">
                  <c:v>11.398999999999999</c:v>
                </c:pt>
                <c:pt idx="11401">
                  <c:v>11.4</c:v>
                </c:pt>
                <c:pt idx="11402">
                  <c:v>11.401</c:v>
                </c:pt>
                <c:pt idx="11403">
                  <c:v>11.401999999999999</c:v>
                </c:pt>
                <c:pt idx="11404">
                  <c:v>11.403</c:v>
                </c:pt>
                <c:pt idx="11405">
                  <c:v>11.404</c:v>
                </c:pt>
                <c:pt idx="11406">
                  <c:v>11.404999999999999</c:v>
                </c:pt>
                <c:pt idx="11407">
                  <c:v>11.406000000000001</c:v>
                </c:pt>
                <c:pt idx="11408">
                  <c:v>11.407</c:v>
                </c:pt>
                <c:pt idx="11409">
                  <c:v>11.407999999999999</c:v>
                </c:pt>
                <c:pt idx="11410">
                  <c:v>11.409000000000001</c:v>
                </c:pt>
                <c:pt idx="11411">
                  <c:v>11.41</c:v>
                </c:pt>
                <c:pt idx="11412">
                  <c:v>11.411</c:v>
                </c:pt>
                <c:pt idx="11413">
                  <c:v>11.412000000000001</c:v>
                </c:pt>
                <c:pt idx="11414">
                  <c:v>11.413</c:v>
                </c:pt>
                <c:pt idx="11415">
                  <c:v>11.414</c:v>
                </c:pt>
                <c:pt idx="11416">
                  <c:v>11.414999999999999</c:v>
                </c:pt>
                <c:pt idx="11417">
                  <c:v>11.416</c:v>
                </c:pt>
                <c:pt idx="11418">
                  <c:v>11.417</c:v>
                </c:pt>
                <c:pt idx="11419">
                  <c:v>11.417999999999999</c:v>
                </c:pt>
                <c:pt idx="11420">
                  <c:v>11.419</c:v>
                </c:pt>
                <c:pt idx="11421">
                  <c:v>11.42</c:v>
                </c:pt>
                <c:pt idx="11422">
                  <c:v>11.420999999999999</c:v>
                </c:pt>
                <c:pt idx="11423">
                  <c:v>11.422000000000001</c:v>
                </c:pt>
                <c:pt idx="11424">
                  <c:v>11.423</c:v>
                </c:pt>
                <c:pt idx="11425">
                  <c:v>11.423999999999999</c:v>
                </c:pt>
                <c:pt idx="11426">
                  <c:v>11.425000000000001</c:v>
                </c:pt>
                <c:pt idx="11427">
                  <c:v>11.426</c:v>
                </c:pt>
                <c:pt idx="11428">
                  <c:v>11.427</c:v>
                </c:pt>
                <c:pt idx="11429">
                  <c:v>11.428000000000001</c:v>
                </c:pt>
                <c:pt idx="11430">
                  <c:v>11.429</c:v>
                </c:pt>
                <c:pt idx="11431">
                  <c:v>11.43</c:v>
                </c:pt>
                <c:pt idx="11432">
                  <c:v>11.430999999999999</c:v>
                </c:pt>
                <c:pt idx="11433">
                  <c:v>11.432</c:v>
                </c:pt>
                <c:pt idx="11434">
                  <c:v>11.433</c:v>
                </c:pt>
                <c:pt idx="11435">
                  <c:v>11.433999999999999</c:v>
                </c:pt>
                <c:pt idx="11436">
                  <c:v>11.435</c:v>
                </c:pt>
                <c:pt idx="11437">
                  <c:v>11.436</c:v>
                </c:pt>
                <c:pt idx="11438">
                  <c:v>11.436999999999999</c:v>
                </c:pt>
                <c:pt idx="11439">
                  <c:v>11.438000000000001</c:v>
                </c:pt>
                <c:pt idx="11440">
                  <c:v>11.439</c:v>
                </c:pt>
                <c:pt idx="11441">
                  <c:v>11.44</c:v>
                </c:pt>
                <c:pt idx="11442">
                  <c:v>11.441000000000001</c:v>
                </c:pt>
                <c:pt idx="11443">
                  <c:v>11.442</c:v>
                </c:pt>
                <c:pt idx="11444">
                  <c:v>11.443</c:v>
                </c:pt>
                <c:pt idx="11445">
                  <c:v>11.444000000000001</c:v>
                </c:pt>
                <c:pt idx="11446">
                  <c:v>11.445</c:v>
                </c:pt>
                <c:pt idx="11447">
                  <c:v>11.446</c:v>
                </c:pt>
                <c:pt idx="11448">
                  <c:v>11.446999999999999</c:v>
                </c:pt>
                <c:pt idx="11449">
                  <c:v>11.448</c:v>
                </c:pt>
                <c:pt idx="11450">
                  <c:v>11.449</c:v>
                </c:pt>
                <c:pt idx="11451">
                  <c:v>11.45</c:v>
                </c:pt>
                <c:pt idx="11452">
                  <c:v>11.451000000000001</c:v>
                </c:pt>
                <c:pt idx="11453">
                  <c:v>11.452</c:v>
                </c:pt>
                <c:pt idx="11454">
                  <c:v>11.452999999999999</c:v>
                </c:pt>
                <c:pt idx="11455">
                  <c:v>11.454000000000001</c:v>
                </c:pt>
                <c:pt idx="11456">
                  <c:v>11.455</c:v>
                </c:pt>
                <c:pt idx="11457">
                  <c:v>11.456</c:v>
                </c:pt>
                <c:pt idx="11458">
                  <c:v>11.457000000000001</c:v>
                </c:pt>
                <c:pt idx="11459">
                  <c:v>11.458</c:v>
                </c:pt>
                <c:pt idx="11460">
                  <c:v>11.459</c:v>
                </c:pt>
                <c:pt idx="11461">
                  <c:v>11.46</c:v>
                </c:pt>
                <c:pt idx="11462">
                  <c:v>11.461</c:v>
                </c:pt>
                <c:pt idx="11463">
                  <c:v>11.462</c:v>
                </c:pt>
                <c:pt idx="11464">
                  <c:v>11.462999999999999</c:v>
                </c:pt>
                <c:pt idx="11465">
                  <c:v>11.464</c:v>
                </c:pt>
                <c:pt idx="11466">
                  <c:v>11.465</c:v>
                </c:pt>
                <c:pt idx="11467">
                  <c:v>11.465999999999999</c:v>
                </c:pt>
                <c:pt idx="11468">
                  <c:v>11.467000000000001</c:v>
                </c:pt>
                <c:pt idx="11469">
                  <c:v>11.468</c:v>
                </c:pt>
                <c:pt idx="11470">
                  <c:v>11.468999999999999</c:v>
                </c:pt>
                <c:pt idx="11471">
                  <c:v>11.47</c:v>
                </c:pt>
                <c:pt idx="11472">
                  <c:v>11.471</c:v>
                </c:pt>
                <c:pt idx="11473">
                  <c:v>11.472</c:v>
                </c:pt>
                <c:pt idx="11474">
                  <c:v>11.473000000000001</c:v>
                </c:pt>
                <c:pt idx="11475">
                  <c:v>11.474</c:v>
                </c:pt>
                <c:pt idx="11476">
                  <c:v>11.475</c:v>
                </c:pt>
                <c:pt idx="11477">
                  <c:v>11.476000000000001</c:v>
                </c:pt>
                <c:pt idx="11478">
                  <c:v>11.477</c:v>
                </c:pt>
                <c:pt idx="11479">
                  <c:v>11.478</c:v>
                </c:pt>
                <c:pt idx="11480">
                  <c:v>11.478999999999999</c:v>
                </c:pt>
                <c:pt idx="11481">
                  <c:v>11.48</c:v>
                </c:pt>
                <c:pt idx="11482">
                  <c:v>11.481</c:v>
                </c:pt>
                <c:pt idx="11483">
                  <c:v>11.481999999999999</c:v>
                </c:pt>
                <c:pt idx="11484">
                  <c:v>11.483000000000001</c:v>
                </c:pt>
                <c:pt idx="11485">
                  <c:v>11.484</c:v>
                </c:pt>
                <c:pt idx="11486">
                  <c:v>11.484999999999999</c:v>
                </c:pt>
                <c:pt idx="11487">
                  <c:v>11.486000000000001</c:v>
                </c:pt>
                <c:pt idx="11488">
                  <c:v>11.487</c:v>
                </c:pt>
                <c:pt idx="11489">
                  <c:v>11.488</c:v>
                </c:pt>
                <c:pt idx="11490">
                  <c:v>11.489000000000001</c:v>
                </c:pt>
                <c:pt idx="11491">
                  <c:v>11.49</c:v>
                </c:pt>
                <c:pt idx="11492">
                  <c:v>11.491</c:v>
                </c:pt>
                <c:pt idx="11493">
                  <c:v>11.492000000000001</c:v>
                </c:pt>
                <c:pt idx="11494">
                  <c:v>11.493</c:v>
                </c:pt>
                <c:pt idx="11495">
                  <c:v>11.494</c:v>
                </c:pt>
                <c:pt idx="11496">
                  <c:v>11.494999999999999</c:v>
                </c:pt>
                <c:pt idx="11497">
                  <c:v>11.496</c:v>
                </c:pt>
                <c:pt idx="11498">
                  <c:v>11.497</c:v>
                </c:pt>
                <c:pt idx="11499">
                  <c:v>11.497999999999999</c:v>
                </c:pt>
                <c:pt idx="11500">
                  <c:v>11.499000000000001</c:v>
                </c:pt>
                <c:pt idx="11501">
                  <c:v>11.5</c:v>
                </c:pt>
                <c:pt idx="11502">
                  <c:v>11.500999999999999</c:v>
                </c:pt>
                <c:pt idx="11503">
                  <c:v>11.502000000000001</c:v>
                </c:pt>
                <c:pt idx="11504">
                  <c:v>11.503</c:v>
                </c:pt>
                <c:pt idx="11505">
                  <c:v>11.504</c:v>
                </c:pt>
                <c:pt idx="11506">
                  <c:v>11.505000000000001</c:v>
                </c:pt>
                <c:pt idx="11507">
                  <c:v>11.506</c:v>
                </c:pt>
                <c:pt idx="11508">
                  <c:v>11.507</c:v>
                </c:pt>
                <c:pt idx="11509">
                  <c:v>11.507999999999999</c:v>
                </c:pt>
                <c:pt idx="11510">
                  <c:v>11.509</c:v>
                </c:pt>
                <c:pt idx="11511">
                  <c:v>11.51</c:v>
                </c:pt>
                <c:pt idx="11512">
                  <c:v>11.510999999999999</c:v>
                </c:pt>
                <c:pt idx="11513">
                  <c:v>11.512</c:v>
                </c:pt>
                <c:pt idx="11514">
                  <c:v>11.513</c:v>
                </c:pt>
                <c:pt idx="11515">
                  <c:v>11.513999999999999</c:v>
                </c:pt>
                <c:pt idx="11516">
                  <c:v>11.515000000000001</c:v>
                </c:pt>
                <c:pt idx="11517">
                  <c:v>11.516</c:v>
                </c:pt>
                <c:pt idx="11518">
                  <c:v>11.516999999999999</c:v>
                </c:pt>
                <c:pt idx="11519">
                  <c:v>11.518000000000001</c:v>
                </c:pt>
                <c:pt idx="11520">
                  <c:v>11.519</c:v>
                </c:pt>
                <c:pt idx="11521">
                  <c:v>11.52</c:v>
                </c:pt>
                <c:pt idx="11522">
                  <c:v>11.521000000000001</c:v>
                </c:pt>
                <c:pt idx="11523">
                  <c:v>11.522</c:v>
                </c:pt>
                <c:pt idx="11524">
                  <c:v>11.523</c:v>
                </c:pt>
                <c:pt idx="11525">
                  <c:v>11.523999999999999</c:v>
                </c:pt>
                <c:pt idx="11526">
                  <c:v>11.525</c:v>
                </c:pt>
                <c:pt idx="11527">
                  <c:v>11.526</c:v>
                </c:pt>
                <c:pt idx="11528">
                  <c:v>11.526999999999999</c:v>
                </c:pt>
                <c:pt idx="11529">
                  <c:v>11.528</c:v>
                </c:pt>
                <c:pt idx="11530">
                  <c:v>11.529</c:v>
                </c:pt>
                <c:pt idx="11531">
                  <c:v>11.53</c:v>
                </c:pt>
                <c:pt idx="11532">
                  <c:v>11.531000000000001</c:v>
                </c:pt>
                <c:pt idx="11533">
                  <c:v>11.532</c:v>
                </c:pt>
                <c:pt idx="11534">
                  <c:v>11.532999999999999</c:v>
                </c:pt>
                <c:pt idx="11535">
                  <c:v>11.534000000000001</c:v>
                </c:pt>
                <c:pt idx="11536">
                  <c:v>11.535</c:v>
                </c:pt>
                <c:pt idx="11537">
                  <c:v>11.536</c:v>
                </c:pt>
                <c:pt idx="11538">
                  <c:v>11.537000000000001</c:v>
                </c:pt>
                <c:pt idx="11539">
                  <c:v>11.538</c:v>
                </c:pt>
                <c:pt idx="11540">
                  <c:v>11.539</c:v>
                </c:pt>
                <c:pt idx="11541">
                  <c:v>11.54</c:v>
                </c:pt>
                <c:pt idx="11542">
                  <c:v>11.541</c:v>
                </c:pt>
                <c:pt idx="11543">
                  <c:v>11.542</c:v>
                </c:pt>
                <c:pt idx="11544">
                  <c:v>11.542999999999999</c:v>
                </c:pt>
                <c:pt idx="11545">
                  <c:v>11.544</c:v>
                </c:pt>
                <c:pt idx="11546">
                  <c:v>11.545</c:v>
                </c:pt>
                <c:pt idx="11547">
                  <c:v>11.545999999999999</c:v>
                </c:pt>
                <c:pt idx="11548">
                  <c:v>11.547000000000001</c:v>
                </c:pt>
                <c:pt idx="11549">
                  <c:v>11.548</c:v>
                </c:pt>
                <c:pt idx="11550">
                  <c:v>11.548999999999999</c:v>
                </c:pt>
                <c:pt idx="11551">
                  <c:v>11.55</c:v>
                </c:pt>
                <c:pt idx="11552">
                  <c:v>11.551</c:v>
                </c:pt>
                <c:pt idx="11553">
                  <c:v>11.552</c:v>
                </c:pt>
                <c:pt idx="11554">
                  <c:v>11.553000000000001</c:v>
                </c:pt>
                <c:pt idx="11555">
                  <c:v>11.554</c:v>
                </c:pt>
                <c:pt idx="11556">
                  <c:v>11.555</c:v>
                </c:pt>
                <c:pt idx="11557">
                  <c:v>11.555999999999999</c:v>
                </c:pt>
                <c:pt idx="11558">
                  <c:v>11.557</c:v>
                </c:pt>
                <c:pt idx="11559">
                  <c:v>11.558</c:v>
                </c:pt>
                <c:pt idx="11560">
                  <c:v>11.558999999999999</c:v>
                </c:pt>
                <c:pt idx="11561">
                  <c:v>11.56</c:v>
                </c:pt>
                <c:pt idx="11562">
                  <c:v>11.561</c:v>
                </c:pt>
                <c:pt idx="11563">
                  <c:v>11.561999999999999</c:v>
                </c:pt>
                <c:pt idx="11564">
                  <c:v>11.563000000000001</c:v>
                </c:pt>
                <c:pt idx="11565">
                  <c:v>11.564</c:v>
                </c:pt>
                <c:pt idx="11566">
                  <c:v>11.565</c:v>
                </c:pt>
                <c:pt idx="11567">
                  <c:v>11.566000000000001</c:v>
                </c:pt>
                <c:pt idx="11568">
                  <c:v>11.567</c:v>
                </c:pt>
                <c:pt idx="11569">
                  <c:v>11.568</c:v>
                </c:pt>
                <c:pt idx="11570">
                  <c:v>11.569000000000001</c:v>
                </c:pt>
                <c:pt idx="11571">
                  <c:v>11.57</c:v>
                </c:pt>
                <c:pt idx="11572">
                  <c:v>11.571</c:v>
                </c:pt>
                <c:pt idx="11573">
                  <c:v>11.571999999999999</c:v>
                </c:pt>
                <c:pt idx="11574">
                  <c:v>11.573</c:v>
                </c:pt>
                <c:pt idx="11575">
                  <c:v>11.574</c:v>
                </c:pt>
                <c:pt idx="11576">
                  <c:v>11.574999999999999</c:v>
                </c:pt>
                <c:pt idx="11577">
                  <c:v>11.576000000000001</c:v>
                </c:pt>
                <c:pt idx="11578">
                  <c:v>11.577</c:v>
                </c:pt>
                <c:pt idx="11579">
                  <c:v>11.577999999999999</c:v>
                </c:pt>
                <c:pt idx="11580">
                  <c:v>11.579000000000001</c:v>
                </c:pt>
                <c:pt idx="11581">
                  <c:v>11.58</c:v>
                </c:pt>
                <c:pt idx="11582">
                  <c:v>11.581</c:v>
                </c:pt>
                <c:pt idx="11583">
                  <c:v>11.582000000000001</c:v>
                </c:pt>
                <c:pt idx="11584">
                  <c:v>11.583</c:v>
                </c:pt>
                <c:pt idx="11585">
                  <c:v>11.584</c:v>
                </c:pt>
                <c:pt idx="11586">
                  <c:v>11.585000000000001</c:v>
                </c:pt>
                <c:pt idx="11587">
                  <c:v>11.586</c:v>
                </c:pt>
                <c:pt idx="11588">
                  <c:v>11.587</c:v>
                </c:pt>
                <c:pt idx="11589">
                  <c:v>11.587999999999999</c:v>
                </c:pt>
                <c:pt idx="11590">
                  <c:v>11.589</c:v>
                </c:pt>
                <c:pt idx="11591">
                  <c:v>11.59</c:v>
                </c:pt>
                <c:pt idx="11592">
                  <c:v>11.590999999999999</c:v>
                </c:pt>
                <c:pt idx="11593">
                  <c:v>11.592000000000001</c:v>
                </c:pt>
                <c:pt idx="11594">
                  <c:v>11.593</c:v>
                </c:pt>
                <c:pt idx="11595">
                  <c:v>11.593999999999999</c:v>
                </c:pt>
                <c:pt idx="11596">
                  <c:v>11.595000000000001</c:v>
                </c:pt>
                <c:pt idx="11597">
                  <c:v>11.596</c:v>
                </c:pt>
                <c:pt idx="11598">
                  <c:v>11.597</c:v>
                </c:pt>
                <c:pt idx="11599">
                  <c:v>11.598000000000001</c:v>
                </c:pt>
                <c:pt idx="11600">
                  <c:v>11.599</c:v>
                </c:pt>
                <c:pt idx="11601">
                  <c:v>11.6</c:v>
                </c:pt>
                <c:pt idx="11602">
                  <c:v>11.601000000000001</c:v>
                </c:pt>
                <c:pt idx="11603">
                  <c:v>11.602</c:v>
                </c:pt>
                <c:pt idx="11604">
                  <c:v>11.603</c:v>
                </c:pt>
                <c:pt idx="11605">
                  <c:v>11.603999999999999</c:v>
                </c:pt>
                <c:pt idx="11606">
                  <c:v>11.605</c:v>
                </c:pt>
                <c:pt idx="11607">
                  <c:v>11.606</c:v>
                </c:pt>
                <c:pt idx="11608">
                  <c:v>11.606999999999999</c:v>
                </c:pt>
                <c:pt idx="11609">
                  <c:v>11.608000000000001</c:v>
                </c:pt>
                <c:pt idx="11610">
                  <c:v>11.609</c:v>
                </c:pt>
                <c:pt idx="11611">
                  <c:v>11.61</c:v>
                </c:pt>
                <c:pt idx="11612">
                  <c:v>11.611000000000001</c:v>
                </c:pt>
                <c:pt idx="11613">
                  <c:v>11.612</c:v>
                </c:pt>
                <c:pt idx="11614">
                  <c:v>11.613</c:v>
                </c:pt>
                <c:pt idx="11615">
                  <c:v>11.614000000000001</c:v>
                </c:pt>
                <c:pt idx="11616">
                  <c:v>11.615</c:v>
                </c:pt>
                <c:pt idx="11617">
                  <c:v>11.616</c:v>
                </c:pt>
                <c:pt idx="11618">
                  <c:v>11.617000000000001</c:v>
                </c:pt>
                <c:pt idx="11619">
                  <c:v>11.618</c:v>
                </c:pt>
                <c:pt idx="11620">
                  <c:v>11.619</c:v>
                </c:pt>
                <c:pt idx="11621">
                  <c:v>11.62</c:v>
                </c:pt>
                <c:pt idx="11622">
                  <c:v>11.621</c:v>
                </c:pt>
                <c:pt idx="11623">
                  <c:v>11.622</c:v>
                </c:pt>
                <c:pt idx="11624">
                  <c:v>11.622999999999999</c:v>
                </c:pt>
                <c:pt idx="11625">
                  <c:v>11.624000000000001</c:v>
                </c:pt>
                <c:pt idx="11626">
                  <c:v>11.625</c:v>
                </c:pt>
                <c:pt idx="11627">
                  <c:v>11.625999999999999</c:v>
                </c:pt>
                <c:pt idx="11628">
                  <c:v>11.627000000000001</c:v>
                </c:pt>
                <c:pt idx="11629">
                  <c:v>11.628</c:v>
                </c:pt>
                <c:pt idx="11630">
                  <c:v>11.629</c:v>
                </c:pt>
                <c:pt idx="11631">
                  <c:v>11.63</c:v>
                </c:pt>
                <c:pt idx="11632">
                  <c:v>11.631</c:v>
                </c:pt>
                <c:pt idx="11633">
                  <c:v>11.632</c:v>
                </c:pt>
                <c:pt idx="11634">
                  <c:v>11.632999999999999</c:v>
                </c:pt>
                <c:pt idx="11635">
                  <c:v>11.634</c:v>
                </c:pt>
                <c:pt idx="11636">
                  <c:v>11.635</c:v>
                </c:pt>
                <c:pt idx="11637">
                  <c:v>11.635999999999999</c:v>
                </c:pt>
                <c:pt idx="11638">
                  <c:v>11.637</c:v>
                </c:pt>
                <c:pt idx="11639">
                  <c:v>11.638</c:v>
                </c:pt>
                <c:pt idx="11640">
                  <c:v>11.638999999999999</c:v>
                </c:pt>
                <c:pt idx="11641">
                  <c:v>11.64</c:v>
                </c:pt>
                <c:pt idx="11642">
                  <c:v>11.641</c:v>
                </c:pt>
                <c:pt idx="11643">
                  <c:v>11.641999999999999</c:v>
                </c:pt>
                <c:pt idx="11644">
                  <c:v>11.643000000000001</c:v>
                </c:pt>
                <c:pt idx="11645">
                  <c:v>11.644</c:v>
                </c:pt>
                <c:pt idx="11646">
                  <c:v>11.645</c:v>
                </c:pt>
                <c:pt idx="11647">
                  <c:v>11.646000000000001</c:v>
                </c:pt>
                <c:pt idx="11648">
                  <c:v>11.647</c:v>
                </c:pt>
                <c:pt idx="11649">
                  <c:v>11.648</c:v>
                </c:pt>
                <c:pt idx="11650">
                  <c:v>11.648999999999999</c:v>
                </c:pt>
                <c:pt idx="11651">
                  <c:v>11.65</c:v>
                </c:pt>
                <c:pt idx="11652">
                  <c:v>11.651</c:v>
                </c:pt>
                <c:pt idx="11653">
                  <c:v>11.651999999999999</c:v>
                </c:pt>
                <c:pt idx="11654">
                  <c:v>11.653</c:v>
                </c:pt>
                <c:pt idx="11655">
                  <c:v>11.654</c:v>
                </c:pt>
                <c:pt idx="11656">
                  <c:v>11.654999999999999</c:v>
                </c:pt>
                <c:pt idx="11657">
                  <c:v>11.656000000000001</c:v>
                </c:pt>
                <c:pt idx="11658">
                  <c:v>11.657</c:v>
                </c:pt>
                <c:pt idx="11659">
                  <c:v>11.657999999999999</c:v>
                </c:pt>
                <c:pt idx="11660">
                  <c:v>11.659000000000001</c:v>
                </c:pt>
                <c:pt idx="11661">
                  <c:v>11.66</c:v>
                </c:pt>
                <c:pt idx="11662">
                  <c:v>11.661</c:v>
                </c:pt>
                <c:pt idx="11663">
                  <c:v>11.662000000000001</c:v>
                </c:pt>
                <c:pt idx="11664">
                  <c:v>11.663</c:v>
                </c:pt>
                <c:pt idx="11665">
                  <c:v>11.664</c:v>
                </c:pt>
                <c:pt idx="11666">
                  <c:v>11.664999999999999</c:v>
                </c:pt>
                <c:pt idx="11667">
                  <c:v>11.666</c:v>
                </c:pt>
                <c:pt idx="11668">
                  <c:v>11.667</c:v>
                </c:pt>
                <c:pt idx="11669">
                  <c:v>11.667999999999999</c:v>
                </c:pt>
                <c:pt idx="11670">
                  <c:v>11.669</c:v>
                </c:pt>
                <c:pt idx="11671">
                  <c:v>11.67</c:v>
                </c:pt>
                <c:pt idx="11672">
                  <c:v>11.670999999999999</c:v>
                </c:pt>
                <c:pt idx="11673">
                  <c:v>11.672000000000001</c:v>
                </c:pt>
                <c:pt idx="11674">
                  <c:v>11.673</c:v>
                </c:pt>
                <c:pt idx="11675">
                  <c:v>11.673999999999999</c:v>
                </c:pt>
                <c:pt idx="11676">
                  <c:v>11.675000000000001</c:v>
                </c:pt>
                <c:pt idx="11677">
                  <c:v>11.676</c:v>
                </c:pt>
                <c:pt idx="11678">
                  <c:v>11.677</c:v>
                </c:pt>
                <c:pt idx="11679">
                  <c:v>11.678000000000001</c:v>
                </c:pt>
                <c:pt idx="11680">
                  <c:v>11.679</c:v>
                </c:pt>
                <c:pt idx="11681">
                  <c:v>11.68</c:v>
                </c:pt>
                <c:pt idx="11682">
                  <c:v>11.680999999999999</c:v>
                </c:pt>
                <c:pt idx="11683">
                  <c:v>11.682</c:v>
                </c:pt>
                <c:pt idx="11684">
                  <c:v>11.683</c:v>
                </c:pt>
                <c:pt idx="11685">
                  <c:v>11.683999999999999</c:v>
                </c:pt>
                <c:pt idx="11686">
                  <c:v>11.685</c:v>
                </c:pt>
                <c:pt idx="11687">
                  <c:v>11.686</c:v>
                </c:pt>
                <c:pt idx="11688">
                  <c:v>11.686999999999999</c:v>
                </c:pt>
                <c:pt idx="11689">
                  <c:v>11.688000000000001</c:v>
                </c:pt>
                <c:pt idx="11690">
                  <c:v>11.689</c:v>
                </c:pt>
                <c:pt idx="11691">
                  <c:v>11.69</c:v>
                </c:pt>
                <c:pt idx="11692">
                  <c:v>11.691000000000001</c:v>
                </c:pt>
                <c:pt idx="11693">
                  <c:v>11.692</c:v>
                </c:pt>
                <c:pt idx="11694">
                  <c:v>11.693</c:v>
                </c:pt>
                <c:pt idx="11695">
                  <c:v>11.694000000000001</c:v>
                </c:pt>
                <c:pt idx="11696">
                  <c:v>11.695</c:v>
                </c:pt>
                <c:pt idx="11697">
                  <c:v>11.696</c:v>
                </c:pt>
                <c:pt idx="11698">
                  <c:v>11.696999999999999</c:v>
                </c:pt>
                <c:pt idx="11699">
                  <c:v>11.698</c:v>
                </c:pt>
                <c:pt idx="11700">
                  <c:v>11.699</c:v>
                </c:pt>
                <c:pt idx="11701">
                  <c:v>11.7</c:v>
                </c:pt>
                <c:pt idx="11702">
                  <c:v>11.701000000000001</c:v>
                </c:pt>
                <c:pt idx="11703">
                  <c:v>11.702</c:v>
                </c:pt>
                <c:pt idx="11704">
                  <c:v>11.702999999999999</c:v>
                </c:pt>
                <c:pt idx="11705">
                  <c:v>11.704000000000001</c:v>
                </c:pt>
                <c:pt idx="11706">
                  <c:v>11.705</c:v>
                </c:pt>
                <c:pt idx="11707">
                  <c:v>11.706</c:v>
                </c:pt>
                <c:pt idx="11708">
                  <c:v>11.707000000000001</c:v>
                </c:pt>
                <c:pt idx="11709">
                  <c:v>11.708</c:v>
                </c:pt>
                <c:pt idx="11710">
                  <c:v>11.709</c:v>
                </c:pt>
                <c:pt idx="11711">
                  <c:v>11.71</c:v>
                </c:pt>
                <c:pt idx="11712">
                  <c:v>11.711</c:v>
                </c:pt>
                <c:pt idx="11713">
                  <c:v>11.712</c:v>
                </c:pt>
                <c:pt idx="11714">
                  <c:v>11.712999999999999</c:v>
                </c:pt>
                <c:pt idx="11715">
                  <c:v>11.714</c:v>
                </c:pt>
                <c:pt idx="11716">
                  <c:v>11.715</c:v>
                </c:pt>
                <c:pt idx="11717">
                  <c:v>11.715999999999999</c:v>
                </c:pt>
                <c:pt idx="11718">
                  <c:v>11.717000000000001</c:v>
                </c:pt>
                <c:pt idx="11719">
                  <c:v>11.718</c:v>
                </c:pt>
                <c:pt idx="11720">
                  <c:v>11.718999999999999</c:v>
                </c:pt>
                <c:pt idx="11721">
                  <c:v>11.72</c:v>
                </c:pt>
                <c:pt idx="11722">
                  <c:v>11.721</c:v>
                </c:pt>
                <c:pt idx="11723">
                  <c:v>11.722</c:v>
                </c:pt>
                <c:pt idx="11724">
                  <c:v>11.723000000000001</c:v>
                </c:pt>
                <c:pt idx="11725">
                  <c:v>11.724</c:v>
                </c:pt>
                <c:pt idx="11726">
                  <c:v>11.725</c:v>
                </c:pt>
                <c:pt idx="11727">
                  <c:v>11.726000000000001</c:v>
                </c:pt>
                <c:pt idx="11728">
                  <c:v>11.727</c:v>
                </c:pt>
                <c:pt idx="11729">
                  <c:v>11.728</c:v>
                </c:pt>
                <c:pt idx="11730">
                  <c:v>11.728999999999999</c:v>
                </c:pt>
                <c:pt idx="11731">
                  <c:v>11.73</c:v>
                </c:pt>
                <c:pt idx="11732">
                  <c:v>11.731</c:v>
                </c:pt>
                <c:pt idx="11733">
                  <c:v>11.731999999999999</c:v>
                </c:pt>
                <c:pt idx="11734">
                  <c:v>11.733000000000001</c:v>
                </c:pt>
                <c:pt idx="11735">
                  <c:v>11.734</c:v>
                </c:pt>
                <c:pt idx="11736">
                  <c:v>11.734999999999999</c:v>
                </c:pt>
                <c:pt idx="11737">
                  <c:v>11.736000000000001</c:v>
                </c:pt>
                <c:pt idx="11738">
                  <c:v>11.737</c:v>
                </c:pt>
                <c:pt idx="11739">
                  <c:v>11.738</c:v>
                </c:pt>
                <c:pt idx="11740">
                  <c:v>11.739000000000001</c:v>
                </c:pt>
                <c:pt idx="11741">
                  <c:v>11.74</c:v>
                </c:pt>
                <c:pt idx="11742">
                  <c:v>11.741</c:v>
                </c:pt>
                <c:pt idx="11743">
                  <c:v>11.742000000000001</c:v>
                </c:pt>
                <c:pt idx="11744">
                  <c:v>11.743</c:v>
                </c:pt>
                <c:pt idx="11745">
                  <c:v>11.744</c:v>
                </c:pt>
                <c:pt idx="11746">
                  <c:v>11.744999999999999</c:v>
                </c:pt>
                <c:pt idx="11747">
                  <c:v>11.746</c:v>
                </c:pt>
                <c:pt idx="11748">
                  <c:v>11.747</c:v>
                </c:pt>
                <c:pt idx="11749">
                  <c:v>11.747999999999999</c:v>
                </c:pt>
                <c:pt idx="11750">
                  <c:v>11.749000000000001</c:v>
                </c:pt>
                <c:pt idx="11751">
                  <c:v>11.75</c:v>
                </c:pt>
                <c:pt idx="11752">
                  <c:v>11.750999999999999</c:v>
                </c:pt>
                <c:pt idx="11753">
                  <c:v>11.752000000000001</c:v>
                </c:pt>
                <c:pt idx="11754">
                  <c:v>11.753</c:v>
                </c:pt>
                <c:pt idx="11755">
                  <c:v>11.754</c:v>
                </c:pt>
                <c:pt idx="11756">
                  <c:v>11.755000000000001</c:v>
                </c:pt>
                <c:pt idx="11757">
                  <c:v>11.756</c:v>
                </c:pt>
                <c:pt idx="11758">
                  <c:v>11.757</c:v>
                </c:pt>
                <c:pt idx="11759">
                  <c:v>11.757999999999999</c:v>
                </c:pt>
                <c:pt idx="11760">
                  <c:v>11.759</c:v>
                </c:pt>
                <c:pt idx="11761">
                  <c:v>11.76</c:v>
                </c:pt>
                <c:pt idx="11762">
                  <c:v>11.760999999999999</c:v>
                </c:pt>
                <c:pt idx="11763">
                  <c:v>11.762</c:v>
                </c:pt>
                <c:pt idx="11764">
                  <c:v>11.763</c:v>
                </c:pt>
                <c:pt idx="11765">
                  <c:v>11.763999999999999</c:v>
                </c:pt>
                <c:pt idx="11766">
                  <c:v>11.765000000000001</c:v>
                </c:pt>
                <c:pt idx="11767">
                  <c:v>11.766</c:v>
                </c:pt>
                <c:pt idx="11768">
                  <c:v>11.766999999999999</c:v>
                </c:pt>
                <c:pt idx="11769">
                  <c:v>11.768000000000001</c:v>
                </c:pt>
                <c:pt idx="11770">
                  <c:v>11.769</c:v>
                </c:pt>
                <c:pt idx="11771">
                  <c:v>11.77</c:v>
                </c:pt>
                <c:pt idx="11772">
                  <c:v>11.771000000000001</c:v>
                </c:pt>
                <c:pt idx="11773">
                  <c:v>11.772</c:v>
                </c:pt>
                <c:pt idx="11774">
                  <c:v>11.773</c:v>
                </c:pt>
                <c:pt idx="11775">
                  <c:v>11.773999999999999</c:v>
                </c:pt>
                <c:pt idx="11776">
                  <c:v>11.775</c:v>
                </c:pt>
                <c:pt idx="11777">
                  <c:v>11.776</c:v>
                </c:pt>
                <c:pt idx="11778">
                  <c:v>11.776999999999999</c:v>
                </c:pt>
                <c:pt idx="11779">
                  <c:v>11.778</c:v>
                </c:pt>
                <c:pt idx="11780">
                  <c:v>11.779</c:v>
                </c:pt>
                <c:pt idx="11781">
                  <c:v>11.78</c:v>
                </c:pt>
                <c:pt idx="11782">
                  <c:v>11.781000000000001</c:v>
                </c:pt>
                <c:pt idx="11783">
                  <c:v>11.782</c:v>
                </c:pt>
                <c:pt idx="11784">
                  <c:v>11.782999999999999</c:v>
                </c:pt>
                <c:pt idx="11785">
                  <c:v>11.784000000000001</c:v>
                </c:pt>
                <c:pt idx="11786">
                  <c:v>11.785</c:v>
                </c:pt>
                <c:pt idx="11787">
                  <c:v>11.786</c:v>
                </c:pt>
                <c:pt idx="11788">
                  <c:v>11.787000000000001</c:v>
                </c:pt>
                <c:pt idx="11789">
                  <c:v>11.788</c:v>
                </c:pt>
                <c:pt idx="11790">
                  <c:v>11.789</c:v>
                </c:pt>
                <c:pt idx="11791">
                  <c:v>11.79</c:v>
                </c:pt>
                <c:pt idx="11792">
                  <c:v>11.791</c:v>
                </c:pt>
                <c:pt idx="11793">
                  <c:v>11.792</c:v>
                </c:pt>
                <c:pt idx="11794">
                  <c:v>11.792999999999999</c:v>
                </c:pt>
                <c:pt idx="11795">
                  <c:v>11.794</c:v>
                </c:pt>
                <c:pt idx="11796">
                  <c:v>11.795</c:v>
                </c:pt>
                <c:pt idx="11797">
                  <c:v>11.795999999999999</c:v>
                </c:pt>
                <c:pt idx="11798">
                  <c:v>11.797000000000001</c:v>
                </c:pt>
                <c:pt idx="11799">
                  <c:v>11.798</c:v>
                </c:pt>
                <c:pt idx="11800">
                  <c:v>11.798999999999999</c:v>
                </c:pt>
                <c:pt idx="11801">
                  <c:v>11.8</c:v>
                </c:pt>
                <c:pt idx="11802">
                  <c:v>11.801</c:v>
                </c:pt>
                <c:pt idx="11803">
                  <c:v>11.802</c:v>
                </c:pt>
                <c:pt idx="11804">
                  <c:v>11.803000000000001</c:v>
                </c:pt>
                <c:pt idx="11805">
                  <c:v>11.804</c:v>
                </c:pt>
                <c:pt idx="11806">
                  <c:v>11.805</c:v>
                </c:pt>
                <c:pt idx="11807">
                  <c:v>11.805999999999999</c:v>
                </c:pt>
                <c:pt idx="11808">
                  <c:v>11.807</c:v>
                </c:pt>
                <c:pt idx="11809">
                  <c:v>11.808</c:v>
                </c:pt>
                <c:pt idx="11810">
                  <c:v>11.808999999999999</c:v>
                </c:pt>
                <c:pt idx="11811">
                  <c:v>11.81</c:v>
                </c:pt>
                <c:pt idx="11812">
                  <c:v>11.811</c:v>
                </c:pt>
                <c:pt idx="11813">
                  <c:v>11.811999999999999</c:v>
                </c:pt>
                <c:pt idx="11814">
                  <c:v>11.813000000000001</c:v>
                </c:pt>
                <c:pt idx="11815">
                  <c:v>11.814</c:v>
                </c:pt>
                <c:pt idx="11816">
                  <c:v>11.815</c:v>
                </c:pt>
                <c:pt idx="11817">
                  <c:v>11.816000000000001</c:v>
                </c:pt>
                <c:pt idx="11818">
                  <c:v>11.817</c:v>
                </c:pt>
                <c:pt idx="11819">
                  <c:v>11.818</c:v>
                </c:pt>
                <c:pt idx="11820">
                  <c:v>11.819000000000001</c:v>
                </c:pt>
                <c:pt idx="11821">
                  <c:v>11.82</c:v>
                </c:pt>
                <c:pt idx="11822">
                  <c:v>11.821</c:v>
                </c:pt>
                <c:pt idx="11823">
                  <c:v>11.821999999999999</c:v>
                </c:pt>
                <c:pt idx="11824">
                  <c:v>11.823</c:v>
                </c:pt>
                <c:pt idx="11825">
                  <c:v>11.824</c:v>
                </c:pt>
                <c:pt idx="11826">
                  <c:v>11.824999999999999</c:v>
                </c:pt>
                <c:pt idx="11827">
                  <c:v>11.826000000000001</c:v>
                </c:pt>
                <c:pt idx="11828">
                  <c:v>11.827</c:v>
                </c:pt>
                <c:pt idx="11829">
                  <c:v>11.827999999999999</c:v>
                </c:pt>
                <c:pt idx="11830">
                  <c:v>11.829000000000001</c:v>
                </c:pt>
                <c:pt idx="11831">
                  <c:v>11.83</c:v>
                </c:pt>
                <c:pt idx="11832">
                  <c:v>11.831</c:v>
                </c:pt>
                <c:pt idx="11833">
                  <c:v>11.832000000000001</c:v>
                </c:pt>
                <c:pt idx="11834">
                  <c:v>11.833</c:v>
                </c:pt>
                <c:pt idx="11835">
                  <c:v>11.834</c:v>
                </c:pt>
                <c:pt idx="11836">
                  <c:v>11.835000000000001</c:v>
                </c:pt>
                <c:pt idx="11837">
                  <c:v>11.836</c:v>
                </c:pt>
                <c:pt idx="11838">
                  <c:v>11.837</c:v>
                </c:pt>
                <c:pt idx="11839">
                  <c:v>11.837999999999999</c:v>
                </c:pt>
                <c:pt idx="11840">
                  <c:v>11.839</c:v>
                </c:pt>
                <c:pt idx="11841">
                  <c:v>11.84</c:v>
                </c:pt>
                <c:pt idx="11842">
                  <c:v>11.840999999999999</c:v>
                </c:pt>
                <c:pt idx="11843">
                  <c:v>11.842000000000001</c:v>
                </c:pt>
                <c:pt idx="11844">
                  <c:v>11.843</c:v>
                </c:pt>
                <c:pt idx="11845">
                  <c:v>11.843999999999999</c:v>
                </c:pt>
                <c:pt idx="11846">
                  <c:v>11.845000000000001</c:v>
                </c:pt>
                <c:pt idx="11847">
                  <c:v>11.846</c:v>
                </c:pt>
                <c:pt idx="11848">
                  <c:v>11.847</c:v>
                </c:pt>
                <c:pt idx="11849">
                  <c:v>11.848000000000001</c:v>
                </c:pt>
                <c:pt idx="11850">
                  <c:v>11.849</c:v>
                </c:pt>
                <c:pt idx="11851">
                  <c:v>11.85</c:v>
                </c:pt>
                <c:pt idx="11852">
                  <c:v>11.851000000000001</c:v>
                </c:pt>
                <c:pt idx="11853">
                  <c:v>11.852</c:v>
                </c:pt>
                <c:pt idx="11854">
                  <c:v>11.853</c:v>
                </c:pt>
                <c:pt idx="11855">
                  <c:v>11.853999999999999</c:v>
                </c:pt>
                <c:pt idx="11856">
                  <c:v>11.855</c:v>
                </c:pt>
                <c:pt idx="11857">
                  <c:v>11.856</c:v>
                </c:pt>
                <c:pt idx="11858">
                  <c:v>11.856999999999999</c:v>
                </c:pt>
                <c:pt idx="11859">
                  <c:v>11.858000000000001</c:v>
                </c:pt>
                <c:pt idx="11860">
                  <c:v>11.859</c:v>
                </c:pt>
                <c:pt idx="11861">
                  <c:v>11.86</c:v>
                </c:pt>
                <c:pt idx="11862">
                  <c:v>11.861000000000001</c:v>
                </c:pt>
                <c:pt idx="11863">
                  <c:v>11.862</c:v>
                </c:pt>
                <c:pt idx="11864">
                  <c:v>11.863</c:v>
                </c:pt>
                <c:pt idx="11865">
                  <c:v>11.864000000000001</c:v>
                </c:pt>
                <c:pt idx="11866">
                  <c:v>11.865</c:v>
                </c:pt>
                <c:pt idx="11867">
                  <c:v>11.866</c:v>
                </c:pt>
                <c:pt idx="11868">
                  <c:v>11.867000000000001</c:v>
                </c:pt>
                <c:pt idx="11869">
                  <c:v>11.868</c:v>
                </c:pt>
                <c:pt idx="11870">
                  <c:v>11.869</c:v>
                </c:pt>
                <c:pt idx="11871">
                  <c:v>11.87</c:v>
                </c:pt>
                <c:pt idx="11872">
                  <c:v>11.871</c:v>
                </c:pt>
                <c:pt idx="11873">
                  <c:v>11.872</c:v>
                </c:pt>
                <c:pt idx="11874">
                  <c:v>11.872999999999999</c:v>
                </c:pt>
                <c:pt idx="11875">
                  <c:v>11.874000000000001</c:v>
                </c:pt>
                <c:pt idx="11876">
                  <c:v>11.875</c:v>
                </c:pt>
                <c:pt idx="11877">
                  <c:v>11.875999999999999</c:v>
                </c:pt>
                <c:pt idx="11878">
                  <c:v>11.877000000000001</c:v>
                </c:pt>
                <c:pt idx="11879">
                  <c:v>11.878</c:v>
                </c:pt>
                <c:pt idx="11880">
                  <c:v>11.879</c:v>
                </c:pt>
                <c:pt idx="11881">
                  <c:v>11.88</c:v>
                </c:pt>
                <c:pt idx="11882">
                  <c:v>11.881</c:v>
                </c:pt>
                <c:pt idx="11883">
                  <c:v>11.882</c:v>
                </c:pt>
                <c:pt idx="11884">
                  <c:v>11.882999999999999</c:v>
                </c:pt>
                <c:pt idx="11885">
                  <c:v>11.884</c:v>
                </c:pt>
                <c:pt idx="11886">
                  <c:v>11.885</c:v>
                </c:pt>
                <c:pt idx="11887">
                  <c:v>11.885999999999999</c:v>
                </c:pt>
                <c:pt idx="11888">
                  <c:v>11.887</c:v>
                </c:pt>
                <c:pt idx="11889">
                  <c:v>11.888</c:v>
                </c:pt>
                <c:pt idx="11890">
                  <c:v>11.888999999999999</c:v>
                </c:pt>
                <c:pt idx="11891">
                  <c:v>11.89</c:v>
                </c:pt>
                <c:pt idx="11892">
                  <c:v>11.891</c:v>
                </c:pt>
                <c:pt idx="11893">
                  <c:v>11.891999999999999</c:v>
                </c:pt>
                <c:pt idx="11894">
                  <c:v>11.893000000000001</c:v>
                </c:pt>
                <c:pt idx="11895">
                  <c:v>11.894</c:v>
                </c:pt>
                <c:pt idx="11896">
                  <c:v>11.895</c:v>
                </c:pt>
                <c:pt idx="11897">
                  <c:v>11.896000000000001</c:v>
                </c:pt>
                <c:pt idx="11898">
                  <c:v>11.897</c:v>
                </c:pt>
                <c:pt idx="11899">
                  <c:v>11.898</c:v>
                </c:pt>
                <c:pt idx="11900">
                  <c:v>11.898999999999999</c:v>
                </c:pt>
                <c:pt idx="11901">
                  <c:v>11.9</c:v>
                </c:pt>
                <c:pt idx="11902">
                  <c:v>11.901</c:v>
                </c:pt>
                <c:pt idx="11903">
                  <c:v>11.901999999999999</c:v>
                </c:pt>
                <c:pt idx="11904">
                  <c:v>11.903</c:v>
                </c:pt>
                <c:pt idx="11905">
                  <c:v>11.904</c:v>
                </c:pt>
                <c:pt idx="11906">
                  <c:v>11.904999999999999</c:v>
                </c:pt>
                <c:pt idx="11907">
                  <c:v>11.906000000000001</c:v>
                </c:pt>
                <c:pt idx="11908">
                  <c:v>11.907</c:v>
                </c:pt>
                <c:pt idx="11909">
                  <c:v>11.907999999999999</c:v>
                </c:pt>
                <c:pt idx="11910">
                  <c:v>11.909000000000001</c:v>
                </c:pt>
                <c:pt idx="11911">
                  <c:v>11.91</c:v>
                </c:pt>
                <c:pt idx="11912">
                  <c:v>11.911</c:v>
                </c:pt>
                <c:pt idx="11913">
                  <c:v>11.912000000000001</c:v>
                </c:pt>
                <c:pt idx="11914">
                  <c:v>11.913</c:v>
                </c:pt>
                <c:pt idx="11915">
                  <c:v>11.914</c:v>
                </c:pt>
                <c:pt idx="11916">
                  <c:v>11.914999999999999</c:v>
                </c:pt>
                <c:pt idx="11917">
                  <c:v>11.916</c:v>
                </c:pt>
                <c:pt idx="11918">
                  <c:v>11.917</c:v>
                </c:pt>
                <c:pt idx="11919">
                  <c:v>11.917999999999999</c:v>
                </c:pt>
                <c:pt idx="11920">
                  <c:v>11.919</c:v>
                </c:pt>
                <c:pt idx="11921">
                  <c:v>11.92</c:v>
                </c:pt>
                <c:pt idx="11922">
                  <c:v>11.920999999999999</c:v>
                </c:pt>
                <c:pt idx="11923">
                  <c:v>11.922000000000001</c:v>
                </c:pt>
                <c:pt idx="11924">
                  <c:v>11.923</c:v>
                </c:pt>
                <c:pt idx="11925">
                  <c:v>11.923999999999999</c:v>
                </c:pt>
                <c:pt idx="11926">
                  <c:v>11.925000000000001</c:v>
                </c:pt>
                <c:pt idx="11927">
                  <c:v>11.926</c:v>
                </c:pt>
                <c:pt idx="11928">
                  <c:v>11.927</c:v>
                </c:pt>
                <c:pt idx="11929">
                  <c:v>11.928000000000001</c:v>
                </c:pt>
                <c:pt idx="11930">
                  <c:v>11.929</c:v>
                </c:pt>
                <c:pt idx="11931">
                  <c:v>11.93</c:v>
                </c:pt>
                <c:pt idx="11932">
                  <c:v>11.930999999999999</c:v>
                </c:pt>
                <c:pt idx="11933">
                  <c:v>11.932</c:v>
                </c:pt>
                <c:pt idx="11934">
                  <c:v>11.933</c:v>
                </c:pt>
                <c:pt idx="11935">
                  <c:v>11.933999999999999</c:v>
                </c:pt>
                <c:pt idx="11936">
                  <c:v>11.935</c:v>
                </c:pt>
                <c:pt idx="11937">
                  <c:v>11.936</c:v>
                </c:pt>
                <c:pt idx="11938">
                  <c:v>11.936999999999999</c:v>
                </c:pt>
                <c:pt idx="11939">
                  <c:v>11.938000000000001</c:v>
                </c:pt>
                <c:pt idx="11940">
                  <c:v>11.939</c:v>
                </c:pt>
                <c:pt idx="11941">
                  <c:v>11.94</c:v>
                </c:pt>
                <c:pt idx="11942">
                  <c:v>11.941000000000001</c:v>
                </c:pt>
                <c:pt idx="11943">
                  <c:v>11.942</c:v>
                </c:pt>
                <c:pt idx="11944">
                  <c:v>11.943</c:v>
                </c:pt>
                <c:pt idx="11945">
                  <c:v>11.944000000000001</c:v>
                </c:pt>
                <c:pt idx="11946">
                  <c:v>11.945</c:v>
                </c:pt>
                <c:pt idx="11947">
                  <c:v>11.946</c:v>
                </c:pt>
                <c:pt idx="11948">
                  <c:v>11.946999999999999</c:v>
                </c:pt>
                <c:pt idx="11949">
                  <c:v>11.948</c:v>
                </c:pt>
                <c:pt idx="11950">
                  <c:v>11.949</c:v>
                </c:pt>
                <c:pt idx="11951">
                  <c:v>11.95</c:v>
                </c:pt>
                <c:pt idx="11952">
                  <c:v>11.951000000000001</c:v>
                </c:pt>
                <c:pt idx="11953">
                  <c:v>11.952</c:v>
                </c:pt>
                <c:pt idx="11954">
                  <c:v>11.952999999999999</c:v>
                </c:pt>
                <c:pt idx="11955">
                  <c:v>11.954000000000001</c:v>
                </c:pt>
                <c:pt idx="11956">
                  <c:v>11.955</c:v>
                </c:pt>
                <c:pt idx="11957">
                  <c:v>11.956</c:v>
                </c:pt>
                <c:pt idx="11958">
                  <c:v>11.957000000000001</c:v>
                </c:pt>
                <c:pt idx="11959">
                  <c:v>11.958</c:v>
                </c:pt>
                <c:pt idx="11960">
                  <c:v>11.959</c:v>
                </c:pt>
                <c:pt idx="11961">
                  <c:v>11.96</c:v>
                </c:pt>
                <c:pt idx="11962">
                  <c:v>11.961</c:v>
                </c:pt>
                <c:pt idx="11963">
                  <c:v>11.962</c:v>
                </c:pt>
                <c:pt idx="11964">
                  <c:v>11.962999999999999</c:v>
                </c:pt>
                <c:pt idx="11965">
                  <c:v>11.964</c:v>
                </c:pt>
                <c:pt idx="11966">
                  <c:v>11.965</c:v>
                </c:pt>
                <c:pt idx="11967">
                  <c:v>11.965999999999999</c:v>
                </c:pt>
                <c:pt idx="11968">
                  <c:v>11.967000000000001</c:v>
                </c:pt>
                <c:pt idx="11969">
                  <c:v>11.968</c:v>
                </c:pt>
                <c:pt idx="11970">
                  <c:v>11.968999999999999</c:v>
                </c:pt>
                <c:pt idx="11971">
                  <c:v>11.97</c:v>
                </c:pt>
                <c:pt idx="11972">
                  <c:v>11.971</c:v>
                </c:pt>
                <c:pt idx="11973">
                  <c:v>11.972</c:v>
                </c:pt>
                <c:pt idx="11974">
                  <c:v>11.973000000000001</c:v>
                </c:pt>
                <c:pt idx="11975">
                  <c:v>11.974</c:v>
                </c:pt>
                <c:pt idx="11976">
                  <c:v>11.975</c:v>
                </c:pt>
                <c:pt idx="11977">
                  <c:v>11.976000000000001</c:v>
                </c:pt>
                <c:pt idx="11978">
                  <c:v>11.977</c:v>
                </c:pt>
                <c:pt idx="11979">
                  <c:v>11.978</c:v>
                </c:pt>
                <c:pt idx="11980">
                  <c:v>11.978999999999999</c:v>
                </c:pt>
                <c:pt idx="11981">
                  <c:v>11.98</c:v>
                </c:pt>
                <c:pt idx="11982">
                  <c:v>11.981</c:v>
                </c:pt>
                <c:pt idx="11983">
                  <c:v>11.981999999999999</c:v>
                </c:pt>
                <c:pt idx="11984">
                  <c:v>11.983000000000001</c:v>
                </c:pt>
                <c:pt idx="11985">
                  <c:v>11.984</c:v>
                </c:pt>
                <c:pt idx="11986">
                  <c:v>11.984999999999999</c:v>
                </c:pt>
                <c:pt idx="11987">
                  <c:v>11.986000000000001</c:v>
                </c:pt>
                <c:pt idx="11988">
                  <c:v>11.987</c:v>
                </c:pt>
                <c:pt idx="11989">
                  <c:v>11.988</c:v>
                </c:pt>
                <c:pt idx="11990">
                  <c:v>11.989000000000001</c:v>
                </c:pt>
                <c:pt idx="11991">
                  <c:v>11.99</c:v>
                </c:pt>
                <c:pt idx="11992">
                  <c:v>11.991</c:v>
                </c:pt>
                <c:pt idx="11993">
                  <c:v>11.992000000000001</c:v>
                </c:pt>
                <c:pt idx="11994">
                  <c:v>11.993</c:v>
                </c:pt>
                <c:pt idx="11995">
                  <c:v>11.994</c:v>
                </c:pt>
                <c:pt idx="11996">
                  <c:v>11.994999999999999</c:v>
                </c:pt>
                <c:pt idx="11997">
                  <c:v>11.996</c:v>
                </c:pt>
                <c:pt idx="11998">
                  <c:v>11.997</c:v>
                </c:pt>
                <c:pt idx="11999">
                  <c:v>11.997999999999999</c:v>
                </c:pt>
                <c:pt idx="12000">
                  <c:v>11.999000000000001</c:v>
                </c:pt>
                <c:pt idx="12001">
                  <c:v>12</c:v>
                </c:pt>
                <c:pt idx="12002">
                  <c:v>12.000999999999999</c:v>
                </c:pt>
                <c:pt idx="12003">
                  <c:v>12.002000000000001</c:v>
                </c:pt>
                <c:pt idx="12004">
                  <c:v>12.003</c:v>
                </c:pt>
                <c:pt idx="12005">
                  <c:v>12.004</c:v>
                </c:pt>
                <c:pt idx="12006">
                  <c:v>12.005000000000001</c:v>
                </c:pt>
                <c:pt idx="12007">
                  <c:v>12.006</c:v>
                </c:pt>
                <c:pt idx="12008">
                  <c:v>12.007</c:v>
                </c:pt>
                <c:pt idx="12009">
                  <c:v>12.007999999999999</c:v>
                </c:pt>
                <c:pt idx="12010">
                  <c:v>12.009</c:v>
                </c:pt>
                <c:pt idx="12011">
                  <c:v>12.01</c:v>
                </c:pt>
                <c:pt idx="12012">
                  <c:v>12.010999999999999</c:v>
                </c:pt>
                <c:pt idx="12013">
                  <c:v>12.012</c:v>
                </c:pt>
                <c:pt idx="12014">
                  <c:v>12.013</c:v>
                </c:pt>
                <c:pt idx="12015">
                  <c:v>12.013999999999999</c:v>
                </c:pt>
                <c:pt idx="12016">
                  <c:v>12.015000000000001</c:v>
                </c:pt>
                <c:pt idx="12017">
                  <c:v>12.016</c:v>
                </c:pt>
                <c:pt idx="12018">
                  <c:v>12.016999999999999</c:v>
                </c:pt>
                <c:pt idx="12019">
                  <c:v>12.018000000000001</c:v>
                </c:pt>
                <c:pt idx="12020">
                  <c:v>12.019</c:v>
                </c:pt>
                <c:pt idx="12021">
                  <c:v>12.02</c:v>
                </c:pt>
                <c:pt idx="12022">
                  <c:v>12.021000000000001</c:v>
                </c:pt>
                <c:pt idx="12023">
                  <c:v>12.022</c:v>
                </c:pt>
                <c:pt idx="12024">
                  <c:v>12.023</c:v>
                </c:pt>
                <c:pt idx="12025">
                  <c:v>12.023999999999999</c:v>
                </c:pt>
                <c:pt idx="12026">
                  <c:v>12.025</c:v>
                </c:pt>
                <c:pt idx="12027">
                  <c:v>12.026</c:v>
                </c:pt>
                <c:pt idx="12028">
                  <c:v>12.026999999999999</c:v>
                </c:pt>
                <c:pt idx="12029">
                  <c:v>12.028</c:v>
                </c:pt>
                <c:pt idx="12030">
                  <c:v>12.029</c:v>
                </c:pt>
                <c:pt idx="12031">
                  <c:v>12.03</c:v>
                </c:pt>
                <c:pt idx="12032">
                  <c:v>12.031000000000001</c:v>
                </c:pt>
                <c:pt idx="12033">
                  <c:v>12.032</c:v>
                </c:pt>
                <c:pt idx="12034">
                  <c:v>12.032999999999999</c:v>
                </c:pt>
                <c:pt idx="12035">
                  <c:v>12.034000000000001</c:v>
                </c:pt>
                <c:pt idx="12036">
                  <c:v>12.035</c:v>
                </c:pt>
                <c:pt idx="12037">
                  <c:v>12.036</c:v>
                </c:pt>
                <c:pt idx="12038">
                  <c:v>12.037000000000001</c:v>
                </c:pt>
                <c:pt idx="12039">
                  <c:v>12.038</c:v>
                </c:pt>
                <c:pt idx="12040">
                  <c:v>12.039</c:v>
                </c:pt>
                <c:pt idx="12041">
                  <c:v>12.04</c:v>
                </c:pt>
                <c:pt idx="12042">
                  <c:v>12.041</c:v>
                </c:pt>
                <c:pt idx="12043">
                  <c:v>12.042</c:v>
                </c:pt>
                <c:pt idx="12044">
                  <c:v>12.042999999999999</c:v>
                </c:pt>
                <c:pt idx="12045">
                  <c:v>12.044</c:v>
                </c:pt>
                <c:pt idx="12046">
                  <c:v>12.045</c:v>
                </c:pt>
                <c:pt idx="12047">
                  <c:v>12.045999999999999</c:v>
                </c:pt>
                <c:pt idx="12048">
                  <c:v>12.047000000000001</c:v>
                </c:pt>
                <c:pt idx="12049">
                  <c:v>12.048</c:v>
                </c:pt>
                <c:pt idx="12050">
                  <c:v>12.048999999999999</c:v>
                </c:pt>
                <c:pt idx="12051">
                  <c:v>12.05</c:v>
                </c:pt>
                <c:pt idx="12052">
                  <c:v>12.051</c:v>
                </c:pt>
                <c:pt idx="12053">
                  <c:v>12.052</c:v>
                </c:pt>
                <c:pt idx="12054">
                  <c:v>12.053000000000001</c:v>
                </c:pt>
                <c:pt idx="12055">
                  <c:v>12.054</c:v>
                </c:pt>
                <c:pt idx="12056">
                  <c:v>12.055</c:v>
                </c:pt>
                <c:pt idx="12057">
                  <c:v>12.055999999999999</c:v>
                </c:pt>
                <c:pt idx="12058">
                  <c:v>12.057</c:v>
                </c:pt>
                <c:pt idx="12059">
                  <c:v>12.058</c:v>
                </c:pt>
                <c:pt idx="12060">
                  <c:v>12.058999999999999</c:v>
                </c:pt>
                <c:pt idx="12061">
                  <c:v>12.06</c:v>
                </c:pt>
                <c:pt idx="12062">
                  <c:v>12.061</c:v>
                </c:pt>
                <c:pt idx="12063">
                  <c:v>12.061999999999999</c:v>
                </c:pt>
                <c:pt idx="12064">
                  <c:v>12.063000000000001</c:v>
                </c:pt>
                <c:pt idx="12065">
                  <c:v>12.064</c:v>
                </c:pt>
                <c:pt idx="12066">
                  <c:v>12.065</c:v>
                </c:pt>
                <c:pt idx="12067">
                  <c:v>12.066000000000001</c:v>
                </c:pt>
                <c:pt idx="12068">
                  <c:v>12.067</c:v>
                </c:pt>
                <c:pt idx="12069">
                  <c:v>12.068</c:v>
                </c:pt>
                <c:pt idx="12070">
                  <c:v>12.069000000000001</c:v>
                </c:pt>
                <c:pt idx="12071">
                  <c:v>12.07</c:v>
                </c:pt>
                <c:pt idx="12072">
                  <c:v>12.071</c:v>
                </c:pt>
                <c:pt idx="12073">
                  <c:v>12.071999999999999</c:v>
                </c:pt>
                <c:pt idx="12074">
                  <c:v>12.073</c:v>
                </c:pt>
                <c:pt idx="12075">
                  <c:v>12.074</c:v>
                </c:pt>
                <c:pt idx="12076">
                  <c:v>12.074999999999999</c:v>
                </c:pt>
                <c:pt idx="12077">
                  <c:v>12.076000000000001</c:v>
                </c:pt>
                <c:pt idx="12078">
                  <c:v>12.077</c:v>
                </c:pt>
                <c:pt idx="12079">
                  <c:v>12.077999999999999</c:v>
                </c:pt>
                <c:pt idx="12080">
                  <c:v>12.079000000000001</c:v>
                </c:pt>
                <c:pt idx="12081">
                  <c:v>12.08</c:v>
                </c:pt>
                <c:pt idx="12082">
                  <c:v>12.081</c:v>
                </c:pt>
                <c:pt idx="12083">
                  <c:v>12.082000000000001</c:v>
                </c:pt>
                <c:pt idx="12084">
                  <c:v>12.083</c:v>
                </c:pt>
                <c:pt idx="12085">
                  <c:v>12.084</c:v>
                </c:pt>
                <c:pt idx="12086">
                  <c:v>12.085000000000001</c:v>
                </c:pt>
                <c:pt idx="12087">
                  <c:v>12.086</c:v>
                </c:pt>
                <c:pt idx="12088">
                  <c:v>12.087</c:v>
                </c:pt>
                <c:pt idx="12089">
                  <c:v>12.087999999999999</c:v>
                </c:pt>
                <c:pt idx="12090">
                  <c:v>12.089</c:v>
                </c:pt>
                <c:pt idx="12091">
                  <c:v>12.09</c:v>
                </c:pt>
                <c:pt idx="12092">
                  <c:v>12.090999999999999</c:v>
                </c:pt>
                <c:pt idx="12093">
                  <c:v>12.092000000000001</c:v>
                </c:pt>
                <c:pt idx="12094">
                  <c:v>12.093</c:v>
                </c:pt>
                <c:pt idx="12095">
                  <c:v>12.093999999999999</c:v>
                </c:pt>
                <c:pt idx="12096">
                  <c:v>12.095000000000001</c:v>
                </c:pt>
                <c:pt idx="12097">
                  <c:v>12.096</c:v>
                </c:pt>
                <c:pt idx="12098">
                  <c:v>12.097</c:v>
                </c:pt>
                <c:pt idx="12099">
                  <c:v>12.098000000000001</c:v>
                </c:pt>
                <c:pt idx="12100">
                  <c:v>12.099</c:v>
                </c:pt>
                <c:pt idx="12101">
                  <c:v>12.1</c:v>
                </c:pt>
                <c:pt idx="12102">
                  <c:v>12.101000000000001</c:v>
                </c:pt>
                <c:pt idx="12103">
                  <c:v>12.102</c:v>
                </c:pt>
                <c:pt idx="12104">
                  <c:v>12.103</c:v>
                </c:pt>
                <c:pt idx="12105">
                  <c:v>12.103999999999999</c:v>
                </c:pt>
                <c:pt idx="12106">
                  <c:v>12.105</c:v>
                </c:pt>
                <c:pt idx="12107">
                  <c:v>12.106</c:v>
                </c:pt>
                <c:pt idx="12108">
                  <c:v>12.106999999999999</c:v>
                </c:pt>
                <c:pt idx="12109">
                  <c:v>12.108000000000001</c:v>
                </c:pt>
                <c:pt idx="12110">
                  <c:v>12.109</c:v>
                </c:pt>
                <c:pt idx="12111">
                  <c:v>12.11</c:v>
                </c:pt>
                <c:pt idx="12112">
                  <c:v>12.111000000000001</c:v>
                </c:pt>
                <c:pt idx="12113">
                  <c:v>12.112</c:v>
                </c:pt>
                <c:pt idx="12114">
                  <c:v>12.113</c:v>
                </c:pt>
                <c:pt idx="12115">
                  <c:v>12.114000000000001</c:v>
                </c:pt>
                <c:pt idx="12116">
                  <c:v>12.115</c:v>
                </c:pt>
                <c:pt idx="12117">
                  <c:v>12.116</c:v>
                </c:pt>
                <c:pt idx="12118">
                  <c:v>12.117000000000001</c:v>
                </c:pt>
                <c:pt idx="12119">
                  <c:v>12.118</c:v>
                </c:pt>
                <c:pt idx="12120">
                  <c:v>12.119</c:v>
                </c:pt>
                <c:pt idx="12121">
                  <c:v>12.12</c:v>
                </c:pt>
                <c:pt idx="12122">
                  <c:v>12.121</c:v>
                </c:pt>
                <c:pt idx="12123">
                  <c:v>12.122</c:v>
                </c:pt>
                <c:pt idx="12124">
                  <c:v>12.122999999999999</c:v>
                </c:pt>
                <c:pt idx="12125">
                  <c:v>12.124000000000001</c:v>
                </c:pt>
                <c:pt idx="12126">
                  <c:v>12.125</c:v>
                </c:pt>
                <c:pt idx="12127">
                  <c:v>12.125999999999999</c:v>
                </c:pt>
                <c:pt idx="12128">
                  <c:v>12.127000000000001</c:v>
                </c:pt>
                <c:pt idx="12129">
                  <c:v>12.128</c:v>
                </c:pt>
                <c:pt idx="12130">
                  <c:v>12.129</c:v>
                </c:pt>
                <c:pt idx="12131">
                  <c:v>12.13</c:v>
                </c:pt>
                <c:pt idx="12132">
                  <c:v>12.131</c:v>
                </c:pt>
                <c:pt idx="12133">
                  <c:v>12.132</c:v>
                </c:pt>
                <c:pt idx="12134">
                  <c:v>12.132999999999999</c:v>
                </c:pt>
                <c:pt idx="12135">
                  <c:v>12.134</c:v>
                </c:pt>
                <c:pt idx="12136">
                  <c:v>12.135</c:v>
                </c:pt>
                <c:pt idx="12137">
                  <c:v>12.135999999999999</c:v>
                </c:pt>
                <c:pt idx="12138">
                  <c:v>12.137</c:v>
                </c:pt>
                <c:pt idx="12139">
                  <c:v>12.138</c:v>
                </c:pt>
                <c:pt idx="12140">
                  <c:v>12.138999999999999</c:v>
                </c:pt>
                <c:pt idx="12141">
                  <c:v>12.14</c:v>
                </c:pt>
                <c:pt idx="12142">
                  <c:v>12.141</c:v>
                </c:pt>
                <c:pt idx="12143">
                  <c:v>12.141999999999999</c:v>
                </c:pt>
                <c:pt idx="12144">
                  <c:v>12.143000000000001</c:v>
                </c:pt>
                <c:pt idx="12145">
                  <c:v>12.144</c:v>
                </c:pt>
                <c:pt idx="12146">
                  <c:v>12.145</c:v>
                </c:pt>
                <c:pt idx="12147">
                  <c:v>12.146000000000001</c:v>
                </c:pt>
                <c:pt idx="12148">
                  <c:v>12.147</c:v>
                </c:pt>
                <c:pt idx="12149">
                  <c:v>12.148</c:v>
                </c:pt>
                <c:pt idx="12150">
                  <c:v>12.148999999999999</c:v>
                </c:pt>
                <c:pt idx="12151">
                  <c:v>12.15</c:v>
                </c:pt>
                <c:pt idx="12152">
                  <c:v>12.151</c:v>
                </c:pt>
                <c:pt idx="12153">
                  <c:v>12.151999999999999</c:v>
                </c:pt>
                <c:pt idx="12154">
                  <c:v>12.153</c:v>
                </c:pt>
                <c:pt idx="12155">
                  <c:v>12.154</c:v>
                </c:pt>
                <c:pt idx="12156">
                  <c:v>12.154999999999999</c:v>
                </c:pt>
                <c:pt idx="12157">
                  <c:v>12.156000000000001</c:v>
                </c:pt>
                <c:pt idx="12158">
                  <c:v>12.157</c:v>
                </c:pt>
                <c:pt idx="12159">
                  <c:v>12.157999999999999</c:v>
                </c:pt>
                <c:pt idx="12160">
                  <c:v>12.159000000000001</c:v>
                </c:pt>
                <c:pt idx="12161">
                  <c:v>12.16</c:v>
                </c:pt>
                <c:pt idx="12162">
                  <c:v>12.161</c:v>
                </c:pt>
                <c:pt idx="12163">
                  <c:v>12.162000000000001</c:v>
                </c:pt>
                <c:pt idx="12164">
                  <c:v>12.163</c:v>
                </c:pt>
                <c:pt idx="12165">
                  <c:v>12.164</c:v>
                </c:pt>
                <c:pt idx="12166">
                  <c:v>12.164999999999999</c:v>
                </c:pt>
                <c:pt idx="12167">
                  <c:v>12.166</c:v>
                </c:pt>
                <c:pt idx="12168">
                  <c:v>12.167</c:v>
                </c:pt>
                <c:pt idx="12169">
                  <c:v>12.167999999999999</c:v>
                </c:pt>
                <c:pt idx="12170">
                  <c:v>12.169</c:v>
                </c:pt>
                <c:pt idx="12171">
                  <c:v>12.17</c:v>
                </c:pt>
                <c:pt idx="12172">
                  <c:v>12.170999999999999</c:v>
                </c:pt>
                <c:pt idx="12173">
                  <c:v>12.172000000000001</c:v>
                </c:pt>
                <c:pt idx="12174">
                  <c:v>12.173</c:v>
                </c:pt>
                <c:pt idx="12175">
                  <c:v>12.173999999999999</c:v>
                </c:pt>
                <c:pt idx="12176">
                  <c:v>12.175000000000001</c:v>
                </c:pt>
                <c:pt idx="12177">
                  <c:v>12.176</c:v>
                </c:pt>
                <c:pt idx="12178">
                  <c:v>12.177</c:v>
                </c:pt>
                <c:pt idx="12179">
                  <c:v>12.178000000000001</c:v>
                </c:pt>
                <c:pt idx="12180">
                  <c:v>12.179</c:v>
                </c:pt>
                <c:pt idx="12181">
                  <c:v>12.18</c:v>
                </c:pt>
                <c:pt idx="12182">
                  <c:v>12.180999999999999</c:v>
                </c:pt>
                <c:pt idx="12183">
                  <c:v>12.182</c:v>
                </c:pt>
                <c:pt idx="12184">
                  <c:v>12.183</c:v>
                </c:pt>
                <c:pt idx="12185">
                  <c:v>12.183999999999999</c:v>
                </c:pt>
                <c:pt idx="12186">
                  <c:v>12.185</c:v>
                </c:pt>
                <c:pt idx="12187">
                  <c:v>12.186</c:v>
                </c:pt>
                <c:pt idx="12188">
                  <c:v>12.186999999999999</c:v>
                </c:pt>
                <c:pt idx="12189">
                  <c:v>12.188000000000001</c:v>
                </c:pt>
                <c:pt idx="12190">
                  <c:v>12.189</c:v>
                </c:pt>
                <c:pt idx="12191">
                  <c:v>12.19</c:v>
                </c:pt>
                <c:pt idx="12192">
                  <c:v>12.191000000000001</c:v>
                </c:pt>
                <c:pt idx="12193">
                  <c:v>12.192</c:v>
                </c:pt>
                <c:pt idx="12194">
                  <c:v>12.193</c:v>
                </c:pt>
                <c:pt idx="12195">
                  <c:v>12.194000000000001</c:v>
                </c:pt>
                <c:pt idx="12196">
                  <c:v>12.195</c:v>
                </c:pt>
                <c:pt idx="12197">
                  <c:v>12.196</c:v>
                </c:pt>
                <c:pt idx="12198">
                  <c:v>12.196999999999999</c:v>
                </c:pt>
                <c:pt idx="12199">
                  <c:v>12.198</c:v>
                </c:pt>
                <c:pt idx="12200">
                  <c:v>12.199</c:v>
                </c:pt>
                <c:pt idx="12201">
                  <c:v>12.2</c:v>
                </c:pt>
                <c:pt idx="12202">
                  <c:v>12.201000000000001</c:v>
                </c:pt>
                <c:pt idx="12203">
                  <c:v>12.202</c:v>
                </c:pt>
                <c:pt idx="12204">
                  <c:v>12.202999999999999</c:v>
                </c:pt>
                <c:pt idx="12205">
                  <c:v>12.204000000000001</c:v>
                </c:pt>
                <c:pt idx="12206">
                  <c:v>12.205</c:v>
                </c:pt>
                <c:pt idx="12207">
                  <c:v>12.206</c:v>
                </c:pt>
                <c:pt idx="12208">
                  <c:v>12.207000000000001</c:v>
                </c:pt>
                <c:pt idx="12209">
                  <c:v>12.208</c:v>
                </c:pt>
                <c:pt idx="12210">
                  <c:v>12.209</c:v>
                </c:pt>
                <c:pt idx="12211">
                  <c:v>12.21</c:v>
                </c:pt>
                <c:pt idx="12212">
                  <c:v>12.211</c:v>
                </c:pt>
                <c:pt idx="12213">
                  <c:v>12.212</c:v>
                </c:pt>
                <c:pt idx="12214">
                  <c:v>12.212999999999999</c:v>
                </c:pt>
                <c:pt idx="12215">
                  <c:v>12.214</c:v>
                </c:pt>
                <c:pt idx="12216">
                  <c:v>12.215</c:v>
                </c:pt>
                <c:pt idx="12217">
                  <c:v>12.215999999999999</c:v>
                </c:pt>
                <c:pt idx="12218">
                  <c:v>12.217000000000001</c:v>
                </c:pt>
                <c:pt idx="12219">
                  <c:v>12.218</c:v>
                </c:pt>
                <c:pt idx="12220">
                  <c:v>12.218999999999999</c:v>
                </c:pt>
                <c:pt idx="12221">
                  <c:v>12.22</c:v>
                </c:pt>
                <c:pt idx="12222">
                  <c:v>12.221</c:v>
                </c:pt>
                <c:pt idx="12223">
                  <c:v>12.222</c:v>
                </c:pt>
                <c:pt idx="12224">
                  <c:v>12.223000000000001</c:v>
                </c:pt>
                <c:pt idx="12225">
                  <c:v>12.224</c:v>
                </c:pt>
                <c:pt idx="12226">
                  <c:v>12.225</c:v>
                </c:pt>
                <c:pt idx="12227">
                  <c:v>12.226000000000001</c:v>
                </c:pt>
                <c:pt idx="12228">
                  <c:v>12.227</c:v>
                </c:pt>
                <c:pt idx="12229">
                  <c:v>12.228</c:v>
                </c:pt>
                <c:pt idx="12230">
                  <c:v>12.228999999999999</c:v>
                </c:pt>
                <c:pt idx="12231">
                  <c:v>12.23</c:v>
                </c:pt>
                <c:pt idx="12232">
                  <c:v>12.231</c:v>
                </c:pt>
                <c:pt idx="12233">
                  <c:v>12.231999999999999</c:v>
                </c:pt>
                <c:pt idx="12234">
                  <c:v>12.233000000000001</c:v>
                </c:pt>
                <c:pt idx="12235">
                  <c:v>12.234</c:v>
                </c:pt>
                <c:pt idx="12236">
                  <c:v>12.234999999999999</c:v>
                </c:pt>
                <c:pt idx="12237">
                  <c:v>12.236000000000001</c:v>
                </c:pt>
                <c:pt idx="12238">
                  <c:v>12.237</c:v>
                </c:pt>
                <c:pt idx="12239">
                  <c:v>12.238</c:v>
                </c:pt>
                <c:pt idx="12240">
                  <c:v>12.239000000000001</c:v>
                </c:pt>
                <c:pt idx="12241">
                  <c:v>12.24</c:v>
                </c:pt>
                <c:pt idx="12242">
                  <c:v>12.241</c:v>
                </c:pt>
                <c:pt idx="12243">
                  <c:v>12.242000000000001</c:v>
                </c:pt>
                <c:pt idx="12244">
                  <c:v>12.243</c:v>
                </c:pt>
                <c:pt idx="12245">
                  <c:v>12.244</c:v>
                </c:pt>
                <c:pt idx="12246">
                  <c:v>12.244999999999999</c:v>
                </c:pt>
                <c:pt idx="12247">
                  <c:v>12.246</c:v>
                </c:pt>
                <c:pt idx="12248">
                  <c:v>12.247</c:v>
                </c:pt>
                <c:pt idx="12249">
                  <c:v>12.247999999999999</c:v>
                </c:pt>
                <c:pt idx="12250">
                  <c:v>12.249000000000001</c:v>
                </c:pt>
                <c:pt idx="12251">
                  <c:v>12.25</c:v>
                </c:pt>
                <c:pt idx="12252">
                  <c:v>12.250999999999999</c:v>
                </c:pt>
                <c:pt idx="12253">
                  <c:v>12.252000000000001</c:v>
                </c:pt>
                <c:pt idx="12254">
                  <c:v>12.253</c:v>
                </c:pt>
                <c:pt idx="12255">
                  <c:v>12.254</c:v>
                </c:pt>
                <c:pt idx="12256">
                  <c:v>12.255000000000001</c:v>
                </c:pt>
                <c:pt idx="12257">
                  <c:v>12.256</c:v>
                </c:pt>
                <c:pt idx="12258">
                  <c:v>12.257</c:v>
                </c:pt>
                <c:pt idx="12259">
                  <c:v>12.257999999999999</c:v>
                </c:pt>
                <c:pt idx="12260">
                  <c:v>12.259</c:v>
                </c:pt>
                <c:pt idx="12261">
                  <c:v>12.26</c:v>
                </c:pt>
                <c:pt idx="12262">
                  <c:v>12.260999999999999</c:v>
                </c:pt>
                <c:pt idx="12263">
                  <c:v>12.262</c:v>
                </c:pt>
                <c:pt idx="12264">
                  <c:v>12.263</c:v>
                </c:pt>
                <c:pt idx="12265">
                  <c:v>12.263999999999999</c:v>
                </c:pt>
                <c:pt idx="12266">
                  <c:v>12.265000000000001</c:v>
                </c:pt>
                <c:pt idx="12267">
                  <c:v>12.266</c:v>
                </c:pt>
                <c:pt idx="12268">
                  <c:v>12.266999999999999</c:v>
                </c:pt>
                <c:pt idx="12269">
                  <c:v>12.268000000000001</c:v>
                </c:pt>
                <c:pt idx="12270">
                  <c:v>12.269</c:v>
                </c:pt>
                <c:pt idx="12271">
                  <c:v>12.27</c:v>
                </c:pt>
                <c:pt idx="12272">
                  <c:v>12.271000000000001</c:v>
                </c:pt>
                <c:pt idx="12273">
                  <c:v>12.272</c:v>
                </c:pt>
                <c:pt idx="12274">
                  <c:v>12.273</c:v>
                </c:pt>
                <c:pt idx="12275">
                  <c:v>12.273999999999999</c:v>
                </c:pt>
                <c:pt idx="12276">
                  <c:v>12.275</c:v>
                </c:pt>
                <c:pt idx="12277">
                  <c:v>12.276</c:v>
                </c:pt>
                <c:pt idx="12278">
                  <c:v>12.276999999999999</c:v>
                </c:pt>
                <c:pt idx="12279">
                  <c:v>12.278</c:v>
                </c:pt>
                <c:pt idx="12280">
                  <c:v>12.279</c:v>
                </c:pt>
                <c:pt idx="12281">
                  <c:v>12.28</c:v>
                </c:pt>
                <c:pt idx="12282">
                  <c:v>12.281000000000001</c:v>
                </c:pt>
                <c:pt idx="12283">
                  <c:v>12.282</c:v>
                </c:pt>
                <c:pt idx="12284">
                  <c:v>12.282999999999999</c:v>
                </c:pt>
                <c:pt idx="12285">
                  <c:v>12.284000000000001</c:v>
                </c:pt>
                <c:pt idx="12286">
                  <c:v>12.285</c:v>
                </c:pt>
                <c:pt idx="12287">
                  <c:v>12.286</c:v>
                </c:pt>
                <c:pt idx="12288">
                  <c:v>12.287000000000001</c:v>
                </c:pt>
                <c:pt idx="12289">
                  <c:v>12.288</c:v>
                </c:pt>
                <c:pt idx="12290">
                  <c:v>12.289</c:v>
                </c:pt>
                <c:pt idx="12291">
                  <c:v>12.29</c:v>
                </c:pt>
                <c:pt idx="12292">
                  <c:v>12.291</c:v>
                </c:pt>
                <c:pt idx="12293">
                  <c:v>12.292</c:v>
                </c:pt>
                <c:pt idx="12294">
                  <c:v>12.292999999999999</c:v>
                </c:pt>
                <c:pt idx="12295">
                  <c:v>12.294</c:v>
                </c:pt>
                <c:pt idx="12296">
                  <c:v>12.295</c:v>
                </c:pt>
                <c:pt idx="12297">
                  <c:v>12.295999999999999</c:v>
                </c:pt>
                <c:pt idx="12298">
                  <c:v>12.297000000000001</c:v>
                </c:pt>
                <c:pt idx="12299">
                  <c:v>12.298</c:v>
                </c:pt>
                <c:pt idx="12300">
                  <c:v>12.298999999999999</c:v>
                </c:pt>
                <c:pt idx="12301">
                  <c:v>12.3</c:v>
                </c:pt>
                <c:pt idx="12302">
                  <c:v>12.301</c:v>
                </c:pt>
                <c:pt idx="12303">
                  <c:v>12.302</c:v>
                </c:pt>
                <c:pt idx="12304">
                  <c:v>12.303000000000001</c:v>
                </c:pt>
                <c:pt idx="12305">
                  <c:v>12.304</c:v>
                </c:pt>
                <c:pt idx="12306">
                  <c:v>12.305</c:v>
                </c:pt>
                <c:pt idx="12307">
                  <c:v>12.305999999999999</c:v>
                </c:pt>
                <c:pt idx="12308">
                  <c:v>12.307</c:v>
                </c:pt>
                <c:pt idx="12309">
                  <c:v>12.308</c:v>
                </c:pt>
                <c:pt idx="12310">
                  <c:v>12.308999999999999</c:v>
                </c:pt>
                <c:pt idx="12311">
                  <c:v>12.31</c:v>
                </c:pt>
                <c:pt idx="12312">
                  <c:v>12.311</c:v>
                </c:pt>
                <c:pt idx="12313">
                  <c:v>12.311999999999999</c:v>
                </c:pt>
                <c:pt idx="12314">
                  <c:v>12.313000000000001</c:v>
                </c:pt>
                <c:pt idx="12315">
                  <c:v>12.314</c:v>
                </c:pt>
                <c:pt idx="12316">
                  <c:v>12.315</c:v>
                </c:pt>
                <c:pt idx="12317">
                  <c:v>12.316000000000001</c:v>
                </c:pt>
                <c:pt idx="12318">
                  <c:v>12.317</c:v>
                </c:pt>
                <c:pt idx="12319">
                  <c:v>12.318</c:v>
                </c:pt>
                <c:pt idx="12320">
                  <c:v>12.319000000000001</c:v>
                </c:pt>
                <c:pt idx="12321">
                  <c:v>12.32</c:v>
                </c:pt>
                <c:pt idx="12322">
                  <c:v>12.321</c:v>
                </c:pt>
                <c:pt idx="12323">
                  <c:v>12.321999999999999</c:v>
                </c:pt>
                <c:pt idx="12324">
                  <c:v>12.323</c:v>
                </c:pt>
                <c:pt idx="12325">
                  <c:v>12.324</c:v>
                </c:pt>
                <c:pt idx="12326">
                  <c:v>12.324999999999999</c:v>
                </c:pt>
                <c:pt idx="12327">
                  <c:v>12.326000000000001</c:v>
                </c:pt>
                <c:pt idx="12328">
                  <c:v>12.327</c:v>
                </c:pt>
                <c:pt idx="12329">
                  <c:v>12.327999999999999</c:v>
                </c:pt>
                <c:pt idx="12330">
                  <c:v>12.329000000000001</c:v>
                </c:pt>
                <c:pt idx="12331">
                  <c:v>12.33</c:v>
                </c:pt>
                <c:pt idx="12332">
                  <c:v>12.331</c:v>
                </c:pt>
                <c:pt idx="12333">
                  <c:v>12.332000000000001</c:v>
                </c:pt>
                <c:pt idx="12334">
                  <c:v>12.333</c:v>
                </c:pt>
                <c:pt idx="12335">
                  <c:v>12.334</c:v>
                </c:pt>
                <c:pt idx="12336">
                  <c:v>12.335000000000001</c:v>
                </c:pt>
                <c:pt idx="12337">
                  <c:v>12.336</c:v>
                </c:pt>
                <c:pt idx="12338">
                  <c:v>12.337</c:v>
                </c:pt>
                <c:pt idx="12339">
                  <c:v>12.337999999999999</c:v>
                </c:pt>
                <c:pt idx="12340">
                  <c:v>12.339</c:v>
                </c:pt>
                <c:pt idx="12341">
                  <c:v>12.34</c:v>
                </c:pt>
                <c:pt idx="12342">
                  <c:v>12.340999999999999</c:v>
                </c:pt>
                <c:pt idx="12343">
                  <c:v>12.342000000000001</c:v>
                </c:pt>
                <c:pt idx="12344">
                  <c:v>12.343</c:v>
                </c:pt>
                <c:pt idx="12345">
                  <c:v>12.343999999999999</c:v>
                </c:pt>
                <c:pt idx="12346">
                  <c:v>12.345000000000001</c:v>
                </c:pt>
                <c:pt idx="12347">
                  <c:v>12.346</c:v>
                </c:pt>
                <c:pt idx="12348">
                  <c:v>12.347</c:v>
                </c:pt>
                <c:pt idx="12349">
                  <c:v>12.348000000000001</c:v>
                </c:pt>
                <c:pt idx="12350">
                  <c:v>12.349</c:v>
                </c:pt>
                <c:pt idx="12351">
                  <c:v>12.35</c:v>
                </c:pt>
                <c:pt idx="12352">
                  <c:v>12.351000000000001</c:v>
                </c:pt>
                <c:pt idx="12353">
                  <c:v>12.352</c:v>
                </c:pt>
                <c:pt idx="12354">
                  <c:v>12.353</c:v>
                </c:pt>
                <c:pt idx="12355">
                  <c:v>12.353999999999999</c:v>
                </c:pt>
                <c:pt idx="12356">
                  <c:v>12.355</c:v>
                </c:pt>
                <c:pt idx="12357">
                  <c:v>12.356</c:v>
                </c:pt>
                <c:pt idx="12358">
                  <c:v>12.356999999999999</c:v>
                </c:pt>
                <c:pt idx="12359">
                  <c:v>12.358000000000001</c:v>
                </c:pt>
                <c:pt idx="12360">
                  <c:v>12.359</c:v>
                </c:pt>
                <c:pt idx="12361">
                  <c:v>12.36</c:v>
                </c:pt>
                <c:pt idx="12362">
                  <c:v>12.361000000000001</c:v>
                </c:pt>
                <c:pt idx="12363">
                  <c:v>12.362</c:v>
                </c:pt>
                <c:pt idx="12364">
                  <c:v>12.363</c:v>
                </c:pt>
                <c:pt idx="12365">
                  <c:v>12.364000000000001</c:v>
                </c:pt>
                <c:pt idx="12366">
                  <c:v>12.365</c:v>
                </c:pt>
                <c:pt idx="12367">
                  <c:v>12.366</c:v>
                </c:pt>
                <c:pt idx="12368">
                  <c:v>12.367000000000001</c:v>
                </c:pt>
                <c:pt idx="12369">
                  <c:v>12.368</c:v>
                </c:pt>
                <c:pt idx="12370">
                  <c:v>12.369</c:v>
                </c:pt>
                <c:pt idx="12371">
                  <c:v>12.37</c:v>
                </c:pt>
                <c:pt idx="12372">
                  <c:v>12.371</c:v>
                </c:pt>
                <c:pt idx="12373">
                  <c:v>12.372</c:v>
                </c:pt>
                <c:pt idx="12374">
                  <c:v>12.372999999999999</c:v>
                </c:pt>
                <c:pt idx="12375">
                  <c:v>12.374000000000001</c:v>
                </c:pt>
                <c:pt idx="12376">
                  <c:v>12.375</c:v>
                </c:pt>
                <c:pt idx="12377">
                  <c:v>12.375999999999999</c:v>
                </c:pt>
                <c:pt idx="12378">
                  <c:v>12.377000000000001</c:v>
                </c:pt>
                <c:pt idx="12379">
                  <c:v>12.378</c:v>
                </c:pt>
                <c:pt idx="12380">
                  <c:v>12.379</c:v>
                </c:pt>
                <c:pt idx="12381">
                  <c:v>12.38</c:v>
                </c:pt>
                <c:pt idx="12382">
                  <c:v>12.381</c:v>
                </c:pt>
                <c:pt idx="12383">
                  <c:v>12.382</c:v>
                </c:pt>
                <c:pt idx="12384">
                  <c:v>12.382999999999999</c:v>
                </c:pt>
                <c:pt idx="12385">
                  <c:v>12.384</c:v>
                </c:pt>
                <c:pt idx="12386">
                  <c:v>12.385</c:v>
                </c:pt>
                <c:pt idx="12387">
                  <c:v>12.385999999999999</c:v>
                </c:pt>
                <c:pt idx="12388">
                  <c:v>12.387</c:v>
                </c:pt>
                <c:pt idx="12389">
                  <c:v>12.388</c:v>
                </c:pt>
                <c:pt idx="12390">
                  <c:v>12.388999999999999</c:v>
                </c:pt>
                <c:pt idx="12391">
                  <c:v>12.39</c:v>
                </c:pt>
                <c:pt idx="12392">
                  <c:v>12.391</c:v>
                </c:pt>
                <c:pt idx="12393">
                  <c:v>12.391999999999999</c:v>
                </c:pt>
                <c:pt idx="12394">
                  <c:v>12.393000000000001</c:v>
                </c:pt>
                <c:pt idx="12395">
                  <c:v>12.394</c:v>
                </c:pt>
                <c:pt idx="12396">
                  <c:v>12.395</c:v>
                </c:pt>
                <c:pt idx="12397">
                  <c:v>12.396000000000001</c:v>
                </c:pt>
                <c:pt idx="12398">
                  <c:v>12.397</c:v>
                </c:pt>
                <c:pt idx="12399">
                  <c:v>12.398</c:v>
                </c:pt>
                <c:pt idx="12400">
                  <c:v>12.398999999999999</c:v>
                </c:pt>
                <c:pt idx="12401">
                  <c:v>12.4</c:v>
                </c:pt>
                <c:pt idx="12402">
                  <c:v>12.401</c:v>
                </c:pt>
                <c:pt idx="12403">
                  <c:v>12.401999999999999</c:v>
                </c:pt>
                <c:pt idx="12404">
                  <c:v>12.403</c:v>
                </c:pt>
                <c:pt idx="12405">
                  <c:v>12.404</c:v>
                </c:pt>
                <c:pt idx="12406">
                  <c:v>12.404999999999999</c:v>
                </c:pt>
                <c:pt idx="12407">
                  <c:v>12.406000000000001</c:v>
                </c:pt>
                <c:pt idx="12408">
                  <c:v>12.407</c:v>
                </c:pt>
                <c:pt idx="12409">
                  <c:v>12.407999999999999</c:v>
                </c:pt>
                <c:pt idx="12410">
                  <c:v>12.409000000000001</c:v>
                </c:pt>
                <c:pt idx="12411">
                  <c:v>12.41</c:v>
                </c:pt>
                <c:pt idx="12412">
                  <c:v>12.411</c:v>
                </c:pt>
                <c:pt idx="12413">
                  <c:v>12.412000000000001</c:v>
                </c:pt>
                <c:pt idx="12414">
                  <c:v>12.413</c:v>
                </c:pt>
                <c:pt idx="12415">
                  <c:v>12.414</c:v>
                </c:pt>
                <c:pt idx="12416">
                  <c:v>12.414999999999999</c:v>
                </c:pt>
                <c:pt idx="12417">
                  <c:v>12.416</c:v>
                </c:pt>
                <c:pt idx="12418">
                  <c:v>12.417</c:v>
                </c:pt>
                <c:pt idx="12419">
                  <c:v>12.417999999999999</c:v>
                </c:pt>
                <c:pt idx="12420">
                  <c:v>12.419</c:v>
                </c:pt>
                <c:pt idx="12421">
                  <c:v>12.42</c:v>
                </c:pt>
                <c:pt idx="12422">
                  <c:v>12.420999999999999</c:v>
                </c:pt>
                <c:pt idx="12423">
                  <c:v>12.422000000000001</c:v>
                </c:pt>
                <c:pt idx="12424">
                  <c:v>12.423</c:v>
                </c:pt>
                <c:pt idx="12425">
                  <c:v>12.423999999999999</c:v>
                </c:pt>
                <c:pt idx="12426">
                  <c:v>12.425000000000001</c:v>
                </c:pt>
                <c:pt idx="12427">
                  <c:v>12.426</c:v>
                </c:pt>
                <c:pt idx="12428">
                  <c:v>12.427</c:v>
                </c:pt>
                <c:pt idx="12429">
                  <c:v>12.428000000000001</c:v>
                </c:pt>
                <c:pt idx="12430">
                  <c:v>12.429</c:v>
                </c:pt>
                <c:pt idx="12431">
                  <c:v>12.43</c:v>
                </c:pt>
                <c:pt idx="12432">
                  <c:v>12.430999999999999</c:v>
                </c:pt>
                <c:pt idx="12433">
                  <c:v>12.432</c:v>
                </c:pt>
                <c:pt idx="12434">
                  <c:v>12.433</c:v>
                </c:pt>
                <c:pt idx="12435">
                  <c:v>12.433999999999999</c:v>
                </c:pt>
                <c:pt idx="12436">
                  <c:v>12.435</c:v>
                </c:pt>
                <c:pt idx="12437">
                  <c:v>12.436</c:v>
                </c:pt>
                <c:pt idx="12438">
                  <c:v>12.436999999999999</c:v>
                </c:pt>
                <c:pt idx="12439">
                  <c:v>12.438000000000001</c:v>
                </c:pt>
                <c:pt idx="12440">
                  <c:v>12.439</c:v>
                </c:pt>
                <c:pt idx="12441">
                  <c:v>12.44</c:v>
                </c:pt>
                <c:pt idx="12442">
                  <c:v>12.441000000000001</c:v>
                </c:pt>
                <c:pt idx="12443">
                  <c:v>12.442</c:v>
                </c:pt>
                <c:pt idx="12444">
                  <c:v>12.443</c:v>
                </c:pt>
                <c:pt idx="12445">
                  <c:v>12.444000000000001</c:v>
                </c:pt>
                <c:pt idx="12446">
                  <c:v>12.445</c:v>
                </c:pt>
                <c:pt idx="12447">
                  <c:v>12.446</c:v>
                </c:pt>
                <c:pt idx="12448">
                  <c:v>12.446999999999999</c:v>
                </c:pt>
                <c:pt idx="12449">
                  <c:v>12.448</c:v>
                </c:pt>
                <c:pt idx="12450">
                  <c:v>12.449</c:v>
                </c:pt>
                <c:pt idx="12451">
                  <c:v>12.45</c:v>
                </c:pt>
                <c:pt idx="12452">
                  <c:v>12.451000000000001</c:v>
                </c:pt>
                <c:pt idx="12453">
                  <c:v>12.452</c:v>
                </c:pt>
                <c:pt idx="12454">
                  <c:v>12.452999999999999</c:v>
                </c:pt>
                <c:pt idx="12455">
                  <c:v>12.454000000000001</c:v>
                </c:pt>
                <c:pt idx="12456">
                  <c:v>12.455</c:v>
                </c:pt>
                <c:pt idx="12457">
                  <c:v>12.456</c:v>
                </c:pt>
                <c:pt idx="12458">
                  <c:v>12.457000000000001</c:v>
                </c:pt>
                <c:pt idx="12459">
                  <c:v>12.458</c:v>
                </c:pt>
                <c:pt idx="12460">
                  <c:v>12.459</c:v>
                </c:pt>
                <c:pt idx="12461">
                  <c:v>12.46</c:v>
                </c:pt>
                <c:pt idx="12462">
                  <c:v>12.461</c:v>
                </c:pt>
                <c:pt idx="12463">
                  <c:v>12.462</c:v>
                </c:pt>
                <c:pt idx="12464">
                  <c:v>12.462999999999999</c:v>
                </c:pt>
                <c:pt idx="12465">
                  <c:v>12.464</c:v>
                </c:pt>
                <c:pt idx="12466">
                  <c:v>12.465</c:v>
                </c:pt>
                <c:pt idx="12467">
                  <c:v>12.465999999999999</c:v>
                </c:pt>
                <c:pt idx="12468">
                  <c:v>12.467000000000001</c:v>
                </c:pt>
                <c:pt idx="12469">
                  <c:v>12.468</c:v>
                </c:pt>
                <c:pt idx="12470">
                  <c:v>12.468999999999999</c:v>
                </c:pt>
                <c:pt idx="12471">
                  <c:v>12.47</c:v>
                </c:pt>
                <c:pt idx="12472">
                  <c:v>12.471</c:v>
                </c:pt>
                <c:pt idx="12473">
                  <c:v>12.472</c:v>
                </c:pt>
                <c:pt idx="12474">
                  <c:v>12.473000000000001</c:v>
                </c:pt>
                <c:pt idx="12475">
                  <c:v>12.474</c:v>
                </c:pt>
                <c:pt idx="12476">
                  <c:v>12.475</c:v>
                </c:pt>
                <c:pt idx="12477">
                  <c:v>12.476000000000001</c:v>
                </c:pt>
                <c:pt idx="12478">
                  <c:v>12.477</c:v>
                </c:pt>
                <c:pt idx="12479">
                  <c:v>12.478</c:v>
                </c:pt>
                <c:pt idx="12480">
                  <c:v>12.478999999999999</c:v>
                </c:pt>
                <c:pt idx="12481">
                  <c:v>12.48</c:v>
                </c:pt>
                <c:pt idx="12482">
                  <c:v>12.481</c:v>
                </c:pt>
                <c:pt idx="12483">
                  <c:v>12.481999999999999</c:v>
                </c:pt>
                <c:pt idx="12484">
                  <c:v>12.483000000000001</c:v>
                </c:pt>
                <c:pt idx="12485">
                  <c:v>12.484</c:v>
                </c:pt>
                <c:pt idx="12486">
                  <c:v>12.484999999999999</c:v>
                </c:pt>
                <c:pt idx="12487">
                  <c:v>12.486000000000001</c:v>
                </c:pt>
                <c:pt idx="12488">
                  <c:v>12.487</c:v>
                </c:pt>
                <c:pt idx="12489">
                  <c:v>12.488</c:v>
                </c:pt>
                <c:pt idx="12490">
                  <c:v>12.489000000000001</c:v>
                </c:pt>
                <c:pt idx="12491">
                  <c:v>12.49</c:v>
                </c:pt>
                <c:pt idx="12492">
                  <c:v>12.491</c:v>
                </c:pt>
                <c:pt idx="12493">
                  <c:v>12.492000000000001</c:v>
                </c:pt>
                <c:pt idx="12494">
                  <c:v>12.493</c:v>
                </c:pt>
                <c:pt idx="12495">
                  <c:v>12.494</c:v>
                </c:pt>
                <c:pt idx="12496">
                  <c:v>12.494999999999999</c:v>
                </c:pt>
                <c:pt idx="12497">
                  <c:v>12.496</c:v>
                </c:pt>
                <c:pt idx="12498">
                  <c:v>12.497</c:v>
                </c:pt>
                <c:pt idx="12499">
                  <c:v>12.497999999999999</c:v>
                </c:pt>
                <c:pt idx="12500">
                  <c:v>12.499000000000001</c:v>
                </c:pt>
                <c:pt idx="12501">
                  <c:v>12.5</c:v>
                </c:pt>
                <c:pt idx="12502">
                  <c:v>12.500999999999999</c:v>
                </c:pt>
                <c:pt idx="12503">
                  <c:v>12.502000000000001</c:v>
                </c:pt>
                <c:pt idx="12504">
                  <c:v>12.503</c:v>
                </c:pt>
                <c:pt idx="12505">
                  <c:v>12.504</c:v>
                </c:pt>
                <c:pt idx="12506">
                  <c:v>12.505000000000001</c:v>
                </c:pt>
                <c:pt idx="12507">
                  <c:v>12.506</c:v>
                </c:pt>
                <c:pt idx="12508">
                  <c:v>12.507</c:v>
                </c:pt>
                <c:pt idx="12509">
                  <c:v>12.507999999999999</c:v>
                </c:pt>
                <c:pt idx="12510">
                  <c:v>12.509</c:v>
                </c:pt>
                <c:pt idx="12511">
                  <c:v>12.51</c:v>
                </c:pt>
                <c:pt idx="12512">
                  <c:v>12.510999999999999</c:v>
                </c:pt>
                <c:pt idx="12513">
                  <c:v>12.512</c:v>
                </c:pt>
                <c:pt idx="12514">
                  <c:v>12.513</c:v>
                </c:pt>
                <c:pt idx="12515">
                  <c:v>12.513999999999999</c:v>
                </c:pt>
                <c:pt idx="12516">
                  <c:v>12.515000000000001</c:v>
                </c:pt>
                <c:pt idx="12517">
                  <c:v>12.516</c:v>
                </c:pt>
                <c:pt idx="12518">
                  <c:v>12.516999999999999</c:v>
                </c:pt>
                <c:pt idx="12519">
                  <c:v>12.518000000000001</c:v>
                </c:pt>
                <c:pt idx="12520">
                  <c:v>12.519</c:v>
                </c:pt>
                <c:pt idx="12521">
                  <c:v>12.52</c:v>
                </c:pt>
                <c:pt idx="12522">
                  <c:v>12.521000000000001</c:v>
                </c:pt>
                <c:pt idx="12523">
                  <c:v>12.522</c:v>
                </c:pt>
                <c:pt idx="12524">
                  <c:v>12.523</c:v>
                </c:pt>
                <c:pt idx="12525">
                  <c:v>12.523999999999999</c:v>
                </c:pt>
                <c:pt idx="12526">
                  <c:v>12.525</c:v>
                </c:pt>
                <c:pt idx="12527">
                  <c:v>12.526</c:v>
                </c:pt>
                <c:pt idx="12528">
                  <c:v>12.526999999999999</c:v>
                </c:pt>
                <c:pt idx="12529">
                  <c:v>12.528</c:v>
                </c:pt>
                <c:pt idx="12530">
                  <c:v>12.529</c:v>
                </c:pt>
                <c:pt idx="12531">
                  <c:v>12.53</c:v>
                </c:pt>
                <c:pt idx="12532">
                  <c:v>12.531000000000001</c:v>
                </c:pt>
                <c:pt idx="12533">
                  <c:v>12.532</c:v>
                </c:pt>
                <c:pt idx="12534">
                  <c:v>12.532999999999999</c:v>
                </c:pt>
                <c:pt idx="12535">
                  <c:v>12.534000000000001</c:v>
                </c:pt>
                <c:pt idx="12536">
                  <c:v>12.535</c:v>
                </c:pt>
                <c:pt idx="12537">
                  <c:v>12.536</c:v>
                </c:pt>
                <c:pt idx="12538">
                  <c:v>12.537000000000001</c:v>
                </c:pt>
                <c:pt idx="12539">
                  <c:v>12.538</c:v>
                </c:pt>
                <c:pt idx="12540">
                  <c:v>12.539</c:v>
                </c:pt>
                <c:pt idx="12541">
                  <c:v>12.54</c:v>
                </c:pt>
                <c:pt idx="12542">
                  <c:v>12.541</c:v>
                </c:pt>
                <c:pt idx="12543">
                  <c:v>12.542</c:v>
                </c:pt>
                <c:pt idx="12544">
                  <c:v>12.542999999999999</c:v>
                </c:pt>
                <c:pt idx="12545">
                  <c:v>12.544</c:v>
                </c:pt>
                <c:pt idx="12546">
                  <c:v>12.545</c:v>
                </c:pt>
                <c:pt idx="12547">
                  <c:v>12.545999999999999</c:v>
                </c:pt>
                <c:pt idx="12548">
                  <c:v>12.547000000000001</c:v>
                </c:pt>
                <c:pt idx="12549">
                  <c:v>12.548</c:v>
                </c:pt>
                <c:pt idx="12550">
                  <c:v>12.548999999999999</c:v>
                </c:pt>
                <c:pt idx="12551">
                  <c:v>12.55</c:v>
                </c:pt>
                <c:pt idx="12552">
                  <c:v>12.551</c:v>
                </c:pt>
                <c:pt idx="12553">
                  <c:v>12.552</c:v>
                </c:pt>
                <c:pt idx="12554">
                  <c:v>12.553000000000001</c:v>
                </c:pt>
                <c:pt idx="12555">
                  <c:v>12.554</c:v>
                </c:pt>
                <c:pt idx="12556">
                  <c:v>12.555</c:v>
                </c:pt>
                <c:pt idx="12557">
                  <c:v>12.555999999999999</c:v>
                </c:pt>
                <c:pt idx="12558">
                  <c:v>12.557</c:v>
                </c:pt>
                <c:pt idx="12559">
                  <c:v>12.558</c:v>
                </c:pt>
                <c:pt idx="12560">
                  <c:v>12.558999999999999</c:v>
                </c:pt>
                <c:pt idx="12561">
                  <c:v>12.56</c:v>
                </c:pt>
                <c:pt idx="12562">
                  <c:v>12.561</c:v>
                </c:pt>
                <c:pt idx="12563">
                  <c:v>12.561999999999999</c:v>
                </c:pt>
                <c:pt idx="12564">
                  <c:v>12.563000000000001</c:v>
                </c:pt>
                <c:pt idx="12565">
                  <c:v>12.564</c:v>
                </c:pt>
                <c:pt idx="12566">
                  <c:v>12.565</c:v>
                </c:pt>
                <c:pt idx="12567">
                  <c:v>12.566000000000001</c:v>
                </c:pt>
                <c:pt idx="12568">
                  <c:v>12.567</c:v>
                </c:pt>
                <c:pt idx="12569">
                  <c:v>12.568</c:v>
                </c:pt>
                <c:pt idx="12570">
                  <c:v>12.569000000000001</c:v>
                </c:pt>
                <c:pt idx="12571">
                  <c:v>12.57</c:v>
                </c:pt>
                <c:pt idx="12572">
                  <c:v>12.571</c:v>
                </c:pt>
                <c:pt idx="12573">
                  <c:v>12.571999999999999</c:v>
                </c:pt>
                <c:pt idx="12574">
                  <c:v>12.573</c:v>
                </c:pt>
                <c:pt idx="12575">
                  <c:v>12.574</c:v>
                </c:pt>
                <c:pt idx="12576">
                  <c:v>12.574999999999999</c:v>
                </c:pt>
                <c:pt idx="12577">
                  <c:v>12.576000000000001</c:v>
                </c:pt>
                <c:pt idx="12578">
                  <c:v>12.577</c:v>
                </c:pt>
                <c:pt idx="12579">
                  <c:v>12.577999999999999</c:v>
                </c:pt>
                <c:pt idx="12580">
                  <c:v>12.579000000000001</c:v>
                </c:pt>
                <c:pt idx="12581">
                  <c:v>12.58</c:v>
                </c:pt>
                <c:pt idx="12582">
                  <c:v>12.581</c:v>
                </c:pt>
                <c:pt idx="12583">
                  <c:v>12.582000000000001</c:v>
                </c:pt>
                <c:pt idx="12584">
                  <c:v>12.583</c:v>
                </c:pt>
                <c:pt idx="12585">
                  <c:v>12.584</c:v>
                </c:pt>
                <c:pt idx="12586">
                  <c:v>12.585000000000001</c:v>
                </c:pt>
                <c:pt idx="12587">
                  <c:v>12.586</c:v>
                </c:pt>
                <c:pt idx="12588">
                  <c:v>12.587</c:v>
                </c:pt>
                <c:pt idx="12589">
                  <c:v>12.587999999999999</c:v>
                </c:pt>
                <c:pt idx="12590">
                  <c:v>12.589</c:v>
                </c:pt>
                <c:pt idx="12591">
                  <c:v>12.59</c:v>
                </c:pt>
                <c:pt idx="12592">
                  <c:v>12.590999999999999</c:v>
                </c:pt>
                <c:pt idx="12593">
                  <c:v>12.592000000000001</c:v>
                </c:pt>
                <c:pt idx="12594">
                  <c:v>12.593</c:v>
                </c:pt>
                <c:pt idx="12595">
                  <c:v>12.593999999999999</c:v>
                </c:pt>
                <c:pt idx="12596">
                  <c:v>12.595000000000001</c:v>
                </c:pt>
                <c:pt idx="12597">
                  <c:v>12.596</c:v>
                </c:pt>
                <c:pt idx="12598">
                  <c:v>12.597</c:v>
                </c:pt>
                <c:pt idx="12599">
                  <c:v>12.598000000000001</c:v>
                </c:pt>
                <c:pt idx="12600">
                  <c:v>12.599</c:v>
                </c:pt>
                <c:pt idx="12601">
                  <c:v>12.6</c:v>
                </c:pt>
                <c:pt idx="12602">
                  <c:v>12.601000000000001</c:v>
                </c:pt>
                <c:pt idx="12603">
                  <c:v>12.602</c:v>
                </c:pt>
                <c:pt idx="12604">
                  <c:v>12.603</c:v>
                </c:pt>
                <c:pt idx="12605">
                  <c:v>12.603999999999999</c:v>
                </c:pt>
                <c:pt idx="12606">
                  <c:v>12.605</c:v>
                </c:pt>
                <c:pt idx="12607">
                  <c:v>12.606</c:v>
                </c:pt>
                <c:pt idx="12608">
                  <c:v>12.606999999999999</c:v>
                </c:pt>
                <c:pt idx="12609">
                  <c:v>12.608000000000001</c:v>
                </c:pt>
                <c:pt idx="12610">
                  <c:v>12.609</c:v>
                </c:pt>
                <c:pt idx="12611">
                  <c:v>12.61</c:v>
                </c:pt>
                <c:pt idx="12612">
                  <c:v>12.611000000000001</c:v>
                </c:pt>
                <c:pt idx="12613">
                  <c:v>12.612</c:v>
                </c:pt>
                <c:pt idx="12614">
                  <c:v>12.613</c:v>
                </c:pt>
                <c:pt idx="12615">
                  <c:v>12.614000000000001</c:v>
                </c:pt>
                <c:pt idx="12616">
                  <c:v>12.615</c:v>
                </c:pt>
                <c:pt idx="12617">
                  <c:v>12.616</c:v>
                </c:pt>
                <c:pt idx="12618">
                  <c:v>12.617000000000001</c:v>
                </c:pt>
                <c:pt idx="12619">
                  <c:v>12.618</c:v>
                </c:pt>
                <c:pt idx="12620">
                  <c:v>12.619</c:v>
                </c:pt>
                <c:pt idx="12621">
                  <c:v>12.62</c:v>
                </c:pt>
                <c:pt idx="12622">
                  <c:v>12.621</c:v>
                </c:pt>
                <c:pt idx="12623">
                  <c:v>12.622</c:v>
                </c:pt>
                <c:pt idx="12624">
                  <c:v>12.622999999999999</c:v>
                </c:pt>
                <c:pt idx="12625">
                  <c:v>12.624000000000001</c:v>
                </c:pt>
                <c:pt idx="12626">
                  <c:v>12.625</c:v>
                </c:pt>
                <c:pt idx="12627">
                  <c:v>12.625999999999999</c:v>
                </c:pt>
                <c:pt idx="12628">
                  <c:v>12.627000000000001</c:v>
                </c:pt>
                <c:pt idx="12629">
                  <c:v>12.628</c:v>
                </c:pt>
                <c:pt idx="12630">
                  <c:v>12.629</c:v>
                </c:pt>
                <c:pt idx="12631">
                  <c:v>12.63</c:v>
                </c:pt>
                <c:pt idx="12632">
                  <c:v>12.631</c:v>
                </c:pt>
                <c:pt idx="12633">
                  <c:v>12.632</c:v>
                </c:pt>
                <c:pt idx="12634">
                  <c:v>12.632999999999999</c:v>
                </c:pt>
                <c:pt idx="12635">
                  <c:v>12.634</c:v>
                </c:pt>
                <c:pt idx="12636">
                  <c:v>12.635</c:v>
                </c:pt>
                <c:pt idx="12637">
                  <c:v>12.635999999999999</c:v>
                </c:pt>
                <c:pt idx="12638">
                  <c:v>12.637</c:v>
                </c:pt>
                <c:pt idx="12639">
                  <c:v>12.638</c:v>
                </c:pt>
                <c:pt idx="12640">
                  <c:v>12.638999999999999</c:v>
                </c:pt>
                <c:pt idx="12641">
                  <c:v>12.64</c:v>
                </c:pt>
                <c:pt idx="12642">
                  <c:v>12.641</c:v>
                </c:pt>
                <c:pt idx="12643">
                  <c:v>12.641999999999999</c:v>
                </c:pt>
                <c:pt idx="12644">
                  <c:v>12.643000000000001</c:v>
                </c:pt>
                <c:pt idx="12645">
                  <c:v>12.644</c:v>
                </c:pt>
                <c:pt idx="12646">
                  <c:v>12.645</c:v>
                </c:pt>
                <c:pt idx="12647">
                  <c:v>12.646000000000001</c:v>
                </c:pt>
                <c:pt idx="12648">
                  <c:v>12.647</c:v>
                </c:pt>
                <c:pt idx="12649">
                  <c:v>12.648</c:v>
                </c:pt>
                <c:pt idx="12650">
                  <c:v>12.648999999999999</c:v>
                </c:pt>
                <c:pt idx="12651">
                  <c:v>12.65</c:v>
                </c:pt>
                <c:pt idx="12652">
                  <c:v>12.651</c:v>
                </c:pt>
                <c:pt idx="12653">
                  <c:v>12.651999999999999</c:v>
                </c:pt>
                <c:pt idx="12654">
                  <c:v>12.653</c:v>
                </c:pt>
                <c:pt idx="12655">
                  <c:v>12.654</c:v>
                </c:pt>
                <c:pt idx="12656">
                  <c:v>12.654999999999999</c:v>
                </c:pt>
                <c:pt idx="12657">
                  <c:v>12.656000000000001</c:v>
                </c:pt>
                <c:pt idx="12658">
                  <c:v>12.657</c:v>
                </c:pt>
                <c:pt idx="12659">
                  <c:v>12.657999999999999</c:v>
                </c:pt>
                <c:pt idx="12660">
                  <c:v>12.659000000000001</c:v>
                </c:pt>
                <c:pt idx="12661">
                  <c:v>12.66</c:v>
                </c:pt>
                <c:pt idx="12662">
                  <c:v>12.661</c:v>
                </c:pt>
                <c:pt idx="12663">
                  <c:v>12.662000000000001</c:v>
                </c:pt>
                <c:pt idx="12664">
                  <c:v>12.663</c:v>
                </c:pt>
                <c:pt idx="12665">
                  <c:v>12.664</c:v>
                </c:pt>
                <c:pt idx="12666">
                  <c:v>12.664999999999999</c:v>
                </c:pt>
                <c:pt idx="12667">
                  <c:v>12.666</c:v>
                </c:pt>
                <c:pt idx="12668">
                  <c:v>12.667</c:v>
                </c:pt>
                <c:pt idx="12669">
                  <c:v>12.667999999999999</c:v>
                </c:pt>
                <c:pt idx="12670">
                  <c:v>12.669</c:v>
                </c:pt>
                <c:pt idx="12671">
                  <c:v>12.67</c:v>
                </c:pt>
                <c:pt idx="12672">
                  <c:v>12.670999999999999</c:v>
                </c:pt>
                <c:pt idx="12673">
                  <c:v>12.672000000000001</c:v>
                </c:pt>
                <c:pt idx="12674">
                  <c:v>12.673</c:v>
                </c:pt>
                <c:pt idx="12675">
                  <c:v>12.673999999999999</c:v>
                </c:pt>
                <c:pt idx="12676">
                  <c:v>12.675000000000001</c:v>
                </c:pt>
                <c:pt idx="12677">
                  <c:v>12.676</c:v>
                </c:pt>
                <c:pt idx="12678">
                  <c:v>12.677</c:v>
                </c:pt>
                <c:pt idx="12679">
                  <c:v>12.678000000000001</c:v>
                </c:pt>
                <c:pt idx="12680">
                  <c:v>12.679</c:v>
                </c:pt>
                <c:pt idx="12681">
                  <c:v>12.68</c:v>
                </c:pt>
                <c:pt idx="12682">
                  <c:v>12.680999999999999</c:v>
                </c:pt>
                <c:pt idx="12683">
                  <c:v>12.682</c:v>
                </c:pt>
                <c:pt idx="12684">
                  <c:v>12.683</c:v>
                </c:pt>
                <c:pt idx="12685">
                  <c:v>12.683999999999999</c:v>
                </c:pt>
                <c:pt idx="12686">
                  <c:v>12.685</c:v>
                </c:pt>
                <c:pt idx="12687">
                  <c:v>12.686</c:v>
                </c:pt>
                <c:pt idx="12688">
                  <c:v>12.686999999999999</c:v>
                </c:pt>
                <c:pt idx="12689">
                  <c:v>12.688000000000001</c:v>
                </c:pt>
                <c:pt idx="12690">
                  <c:v>12.689</c:v>
                </c:pt>
                <c:pt idx="12691">
                  <c:v>12.69</c:v>
                </c:pt>
                <c:pt idx="12692">
                  <c:v>12.691000000000001</c:v>
                </c:pt>
                <c:pt idx="12693">
                  <c:v>12.692</c:v>
                </c:pt>
                <c:pt idx="12694">
                  <c:v>12.693</c:v>
                </c:pt>
                <c:pt idx="12695">
                  <c:v>12.694000000000001</c:v>
                </c:pt>
                <c:pt idx="12696">
                  <c:v>12.695</c:v>
                </c:pt>
                <c:pt idx="12697">
                  <c:v>12.696</c:v>
                </c:pt>
                <c:pt idx="12698">
                  <c:v>12.696999999999999</c:v>
                </c:pt>
                <c:pt idx="12699">
                  <c:v>12.698</c:v>
                </c:pt>
                <c:pt idx="12700">
                  <c:v>12.699</c:v>
                </c:pt>
                <c:pt idx="12701">
                  <c:v>12.7</c:v>
                </c:pt>
                <c:pt idx="12702">
                  <c:v>12.701000000000001</c:v>
                </c:pt>
                <c:pt idx="12703">
                  <c:v>12.702</c:v>
                </c:pt>
                <c:pt idx="12704">
                  <c:v>12.702999999999999</c:v>
                </c:pt>
                <c:pt idx="12705">
                  <c:v>12.704000000000001</c:v>
                </c:pt>
                <c:pt idx="12706">
                  <c:v>12.705</c:v>
                </c:pt>
                <c:pt idx="12707">
                  <c:v>12.706</c:v>
                </c:pt>
                <c:pt idx="12708">
                  <c:v>12.707000000000001</c:v>
                </c:pt>
                <c:pt idx="12709">
                  <c:v>12.708</c:v>
                </c:pt>
                <c:pt idx="12710">
                  <c:v>12.709</c:v>
                </c:pt>
                <c:pt idx="12711">
                  <c:v>12.71</c:v>
                </c:pt>
                <c:pt idx="12712">
                  <c:v>12.711</c:v>
                </c:pt>
                <c:pt idx="12713">
                  <c:v>12.712</c:v>
                </c:pt>
                <c:pt idx="12714">
                  <c:v>12.712999999999999</c:v>
                </c:pt>
                <c:pt idx="12715">
                  <c:v>12.714</c:v>
                </c:pt>
                <c:pt idx="12716">
                  <c:v>12.715</c:v>
                </c:pt>
                <c:pt idx="12717">
                  <c:v>12.715999999999999</c:v>
                </c:pt>
                <c:pt idx="12718">
                  <c:v>12.717000000000001</c:v>
                </c:pt>
                <c:pt idx="12719">
                  <c:v>12.718</c:v>
                </c:pt>
                <c:pt idx="12720">
                  <c:v>12.718999999999999</c:v>
                </c:pt>
                <c:pt idx="12721">
                  <c:v>12.72</c:v>
                </c:pt>
                <c:pt idx="12722">
                  <c:v>12.721</c:v>
                </c:pt>
                <c:pt idx="12723">
                  <c:v>12.722</c:v>
                </c:pt>
                <c:pt idx="12724">
                  <c:v>12.723000000000001</c:v>
                </c:pt>
                <c:pt idx="12725">
                  <c:v>12.724</c:v>
                </c:pt>
                <c:pt idx="12726">
                  <c:v>12.725</c:v>
                </c:pt>
                <c:pt idx="12727">
                  <c:v>12.726000000000001</c:v>
                </c:pt>
                <c:pt idx="12728">
                  <c:v>12.727</c:v>
                </c:pt>
                <c:pt idx="12729">
                  <c:v>12.728</c:v>
                </c:pt>
                <c:pt idx="12730">
                  <c:v>12.728999999999999</c:v>
                </c:pt>
                <c:pt idx="12731">
                  <c:v>12.73</c:v>
                </c:pt>
                <c:pt idx="12732">
                  <c:v>12.731</c:v>
                </c:pt>
                <c:pt idx="12733">
                  <c:v>12.731999999999999</c:v>
                </c:pt>
                <c:pt idx="12734">
                  <c:v>12.733000000000001</c:v>
                </c:pt>
                <c:pt idx="12735">
                  <c:v>12.734</c:v>
                </c:pt>
                <c:pt idx="12736">
                  <c:v>12.734999999999999</c:v>
                </c:pt>
                <c:pt idx="12737">
                  <c:v>12.736000000000001</c:v>
                </c:pt>
                <c:pt idx="12738">
                  <c:v>12.737</c:v>
                </c:pt>
                <c:pt idx="12739">
                  <c:v>12.738</c:v>
                </c:pt>
                <c:pt idx="12740">
                  <c:v>12.739000000000001</c:v>
                </c:pt>
                <c:pt idx="12741">
                  <c:v>12.74</c:v>
                </c:pt>
                <c:pt idx="12742">
                  <c:v>12.741</c:v>
                </c:pt>
                <c:pt idx="12743">
                  <c:v>12.742000000000001</c:v>
                </c:pt>
                <c:pt idx="12744">
                  <c:v>12.743</c:v>
                </c:pt>
                <c:pt idx="12745">
                  <c:v>12.744</c:v>
                </c:pt>
                <c:pt idx="12746">
                  <c:v>12.744999999999999</c:v>
                </c:pt>
                <c:pt idx="12747">
                  <c:v>12.746</c:v>
                </c:pt>
                <c:pt idx="12748">
                  <c:v>12.747</c:v>
                </c:pt>
                <c:pt idx="12749">
                  <c:v>12.747999999999999</c:v>
                </c:pt>
                <c:pt idx="12750">
                  <c:v>12.749000000000001</c:v>
                </c:pt>
                <c:pt idx="12751">
                  <c:v>12.75</c:v>
                </c:pt>
                <c:pt idx="12752">
                  <c:v>12.750999999999999</c:v>
                </c:pt>
                <c:pt idx="12753">
                  <c:v>12.752000000000001</c:v>
                </c:pt>
                <c:pt idx="12754">
                  <c:v>12.753</c:v>
                </c:pt>
                <c:pt idx="12755">
                  <c:v>12.754</c:v>
                </c:pt>
                <c:pt idx="12756">
                  <c:v>12.755000000000001</c:v>
                </c:pt>
                <c:pt idx="12757">
                  <c:v>12.756</c:v>
                </c:pt>
                <c:pt idx="12758">
                  <c:v>12.757</c:v>
                </c:pt>
                <c:pt idx="12759">
                  <c:v>12.757999999999999</c:v>
                </c:pt>
                <c:pt idx="12760">
                  <c:v>12.759</c:v>
                </c:pt>
                <c:pt idx="12761">
                  <c:v>12.76</c:v>
                </c:pt>
                <c:pt idx="12762">
                  <c:v>12.760999999999999</c:v>
                </c:pt>
                <c:pt idx="12763">
                  <c:v>12.762</c:v>
                </c:pt>
                <c:pt idx="12764">
                  <c:v>12.763</c:v>
                </c:pt>
                <c:pt idx="12765">
                  <c:v>12.763999999999999</c:v>
                </c:pt>
                <c:pt idx="12766">
                  <c:v>12.765000000000001</c:v>
                </c:pt>
                <c:pt idx="12767">
                  <c:v>12.766</c:v>
                </c:pt>
                <c:pt idx="12768">
                  <c:v>12.766999999999999</c:v>
                </c:pt>
                <c:pt idx="12769">
                  <c:v>12.768000000000001</c:v>
                </c:pt>
                <c:pt idx="12770">
                  <c:v>12.769</c:v>
                </c:pt>
                <c:pt idx="12771">
                  <c:v>12.77</c:v>
                </c:pt>
                <c:pt idx="12772">
                  <c:v>12.771000000000001</c:v>
                </c:pt>
                <c:pt idx="12773">
                  <c:v>12.772</c:v>
                </c:pt>
                <c:pt idx="12774">
                  <c:v>12.773</c:v>
                </c:pt>
                <c:pt idx="12775">
                  <c:v>12.773999999999999</c:v>
                </c:pt>
                <c:pt idx="12776">
                  <c:v>12.775</c:v>
                </c:pt>
                <c:pt idx="12777">
                  <c:v>12.776</c:v>
                </c:pt>
                <c:pt idx="12778">
                  <c:v>12.776999999999999</c:v>
                </c:pt>
                <c:pt idx="12779">
                  <c:v>12.778</c:v>
                </c:pt>
                <c:pt idx="12780">
                  <c:v>12.779</c:v>
                </c:pt>
                <c:pt idx="12781">
                  <c:v>12.78</c:v>
                </c:pt>
                <c:pt idx="12782">
                  <c:v>12.781000000000001</c:v>
                </c:pt>
                <c:pt idx="12783">
                  <c:v>12.782</c:v>
                </c:pt>
                <c:pt idx="12784">
                  <c:v>12.782999999999999</c:v>
                </c:pt>
                <c:pt idx="12785">
                  <c:v>12.784000000000001</c:v>
                </c:pt>
                <c:pt idx="12786">
                  <c:v>12.785</c:v>
                </c:pt>
                <c:pt idx="12787">
                  <c:v>12.786</c:v>
                </c:pt>
                <c:pt idx="12788">
                  <c:v>12.787000000000001</c:v>
                </c:pt>
                <c:pt idx="12789">
                  <c:v>12.788</c:v>
                </c:pt>
                <c:pt idx="12790">
                  <c:v>12.789</c:v>
                </c:pt>
                <c:pt idx="12791">
                  <c:v>12.79</c:v>
                </c:pt>
                <c:pt idx="12792">
                  <c:v>12.791</c:v>
                </c:pt>
                <c:pt idx="12793">
                  <c:v>12.792</c:v>
                </c:pt>
                <c:pt idx="12794">
                  <c:v>12.792999999999999</c:v>
                </c:pt>
                <c:pt idx="12795">
                  <c:v>12.794</c:v>
                </c:pt>
                <c:pt idx="12796">
                  <c:v>12.795</c:v>
                </c:pt>
                <c:pt idx="12797">
                  <c:v>12.795999999999999</c:v>
                </c:pt>
                <c:pt idx="12798">
                  <c:v>12.797000000000001</c:v>
                </c:pt>
                <c:pt idx="12799">
                  <c:v>12.798</c:v>
                </c:pt>
                <c:pt idx="12800">
                  <c:v>12.798999999999999</c:v>
                </c:pt>
                <c:pt idx="12801">
                  <c:v>12.8</c:v>
                </c:pt>
                <c:pt idx="12802">
                  <c:v>12.801</c:v>
                </c:pt>
                <c:pt idx="12803">
                  <c:v>12.802</c:v>
                </c:pt>
                <c:pt idx="12804">
                  <c:v>12.803000000000001</c:v>
                </c:pt>
                <c:pt idx="12805">
                  <c:v>12.804</c:v>
                </c:pt>
                <c:pt idx="12806">
                  <c:v>12.805</c:v>
                </c:pt>
                <c:pt idx="12807">
                  <c:v>12.805999999999999</c:v>
                </c:pt>
                <c:pt idx="12808">
                  <c:v>12.807</c:v>
                </c:pt>
                <c:pt idx="12809">
                  <c:v>12.808</c:v>
                </c:pt>
                <c:pt idx="12810">
                  <c:v>12.808999999999999</c:v>
                </c:pt>
                <c:pt idx="12811">
                  <c:v>12.81</c:v>
                </c:pt>
                <c:pt idx="12812">
                  <c:v>12.811</c:v>
                </c:pt>
                <c:pt idx="12813">
                  <c:v>12.811999999999999</c:v>
                </c:pt>
                <c:pt idx="12814">
                  <c:v>12.813000000000001</c:v>
                </c:pt>
                <c:pt idx="12815">
                  <c:v>12.814</c:v>
                </c:pt>
                <c:pt idx="12816">
                  <c:v>12.815</c:v>
                </c:pt>
                <c:pt idx="12817">
                  <c:v>12.816000000000001</c:v>
                </c:pt>
                <c:pt idx="12818">
                  <c:v>12.817</c:v>
                </c:pt>
                <c:pt idx="12819">
                  <c:v>12.818</c:v>
                </c:pt>
                <c:pt idx="12820">
                  <c:v>12.819000000000001</c:v>
                </c:pt>
                <c:pt idx="12821">
                  <c:v>12.82</c:v>
                </c:pt>
                <c:pt idx="12822">
                  <c:v>12.821</c:v>
                </c:pt>
                <c:pt idx="12823">
                  <c:v>12.821999999999999</c:v>
                </c:pt>
                <c:pt idx="12824">
                  <c:v>12.823</c:v>
                </c:pt>
                <c:pt idx="12825">
                  <c:v>12.824</c:v>
                </c:pt>
                <c:pt idx="12826">
                  <c:v>12.824999999999999</c:v>
                </c:pt>
                <c:pt idx="12827">
                  <c:v>12.826000000000001</c:v>
                </c:pt>
                <c:pt idx="12828">
                  <c:v>12.827</c:v>
                </c:pt>
                <c:pt idx="12829">
                  <c:v>12.827999999999999</c:v>
                </c:pt>
                <c:pt idx="12830">
                  <c:v>12.829000000000001</c:v>
                </c:pt>
                <c:pt idx="12831">
                  <c:v>12.83</c:v>
                </c:pt>
                <c:pt idx="12832">
                  <c:v>12.831</c:v>
                </c:pt>
                <c:pt idx="12833">
                  <c:v>12.832000000000001</c:v>
                </c:pt>
                <c:pt idx="12834">
                  <c:v>12.833</c:v>
                </c:pt>
                <c:pt idx="12835">
                  <c:v>12.834</c:v>
                </c:pt>
                <c:pt idx="12836">
                  <c:v>12.835000000000001</c:v>
                </c:pt>
                <c:pt idx="12837">
                  <c:v>12.836</c:v>
                </c:pt>
                <c:pt idx="12838">
                  <c:v>12.837</c:v>
                </c:pt>
                <c:pt idx="12839">
                  <c:v>12.837999999999999</c:v>
                </c:pt>
                <c:pt idx="12840">
                  <c:v>12.839</c:v>
                </c:pt>
                <c:pt idx="12841">
                  <c:v>12.84</c:v>
                </c:pt>
                <c:pt idx="12842">
                  <c:v>12.840999999999999</c:v>
                </c:pt>
                <c:pt idx="12843">
                  <c:v>12.842000000000001</c:v>
                </c:pt>
                <c:pt idx="12844">
                  <c:v>12.843</c:v>
                </c:pt>
                <c:pt idx="12845">
                  <c:v>12.843999999999999</c:v>
                </c:pt>
                <c:pt idx="12846">
                  <c:v>12.845000000000001</c:v>
                </c:pt>
                <c:pt idx="12847">
                  <c:v>12.846</c:v>
                </c:pt>
                <c:pt idx="12848">
                  <c:v>12.847</c:v>
                </c:pt>
                <c:pt idx="12849">
                  <c:v>12.848000000000001</c:v>
                </c:pt>
                <c:pt idx="12850">
                  <c:v>12.849</c:v>
                </c:pt>
                <c:pt idx="12851">
                  <c:v>12.85</c:v>
                </c:pt>
                <c:pt idx="12852">
                  <c:v>12.851000000000001</c:v>
                </c:pt>
                <c:pt idx="12853">
                  <c:v>12.852</c:v>
                </c:pt>
                <c:pt idx="12854">
                  <c:v>12.853</c:v>
                </c:pt>
                <c:pt idx="12855">
                  <c:v>12.853999999999999</c:v>
                </c:pt>
                <c:pt idx="12856">
                  <c:v>12.855</c:v>
                </c:pt>
                <c:pt idx="12857">
                  <c:v>12.856</c:v>
                </c:pt>
                <c:pt idx="12858">
                  <c:v>12.856999999999999</c:v>
                </c:pt>
                <c:pt idx="12859">
                  <c:v>12.858000000000001</c:v>
                </c:pt>
                <c:pt idx="12860">
                  <c:v>12.859</c:v>
                </c:pt>
                <c:pt idx="12861">
                  <c:v>12.86</c:v>
                </c:pt>
                <c:pt idx="12862">
                  <c:v>12.861000000000001</c:v>
                </c:pt>
                <c:pt idx="12863">
                  <c:v>12.862</c:v>
                </c:pt>
                <c:pt idx="12864">
                  <c:v>12.863</c:v>
                </c:pt>
                <c:pt idx="12865">
                  <c:v>12.864000000000001</c:v>
                </c:pt>
                <c:pt idx="12866">
                  <c:v>12.865</c:v>
                </c:pt>
                <c:pt idx="12867">
                  <c:v>12.866</c:v>
                </c:pt>
                <c:pt idx="12868">
                  <c:v>12.867000000000001</c:v>
                </c:pt>
                <c:pt idx="12869">
                  <c:v>12.868</c:v>
                </c:pt>
                <c:pt idx="12870">
                  <c:v>12.869</c:v>
                </c:pt>
                <c:pt idx="12871">
                  <c:v>12.87</c:v>
                </c:pt>
                <c:pt idx="12872">
                  <c:v>12.871</c:v>
                </c:pt>
                <c:pt idx="12873">
                  <c:v>12.872</c:v>
                </c:pt>
                <c:pt idx="12874">
                  <c:v>12.872999999999999</c:v>
                </c:pt>
                <c:pt idx="12875">
                  <c:v>12.874000000000001</c:v>
                </c:pt>
                <c:pt idx="12876">
                  <c:v>12.875</c:v>
                </c:pt>
                <c:pt idx="12877">
                  <c:v>12.875999999999999</c:v>
                </c:pt>
                <c:pt idx="12878">
                  <c:v>12.877000000000001</c:v>
                </c:pt>
                <c:pt idx="12879">
                  <c:v>12.878</c:v>
                </c:pt>
                <c:pt idx="12880">
                  <c:v>12.879</c:v>
                </c:pt>
                <c:pt idx="12881">
                  <c:v>12.88</c:v>
                </c:pt>
                <c:pt idx="12882">
                  <c:v>12.881</c:v>
                </c:pt>
                <c:pt idx="12883">
                  <c:v>12.882</c:v>
                </c:pt>
                <c:pt idx="12884">
                  <c:v>12.882999999999999</c:v>
                </c:pt>
                <c:pt idx="12885">
                  <c:v>12.884</c:v>
                </c:pt>
                <c:pt idx="12886">
                  <c:v>12.885</c:v>
                </c:pt>
                <c:pt idx="12887">
                  <c:v>12.885999999999999</c:v>
                </c:pt>
                <c:pt idx="12888">
                  <c:v>12.887</c:v>
                </c:pt>
                <c:pt idx="12889">
                  <c:v>12.888</c:v>
                </c:pt>
                <c:pt idx="12890">
                  <c:v>12.888999999999999</c:v>
                </c:pt>
                <c:pt idx="12891">
                  <c:v>12.89</c:v>
                </c:pt>
                <c:pt idx="12892">
                  <c:v>12.891</c:v>
                </c:pt>
                <c:pt idx="12893">
                  <c:v>12.891999999999999</c:v>
                </c:pt>
                <c:pt idx="12894">
                  <c:v>12.893000000000001</c:v>
                </c:pt>
                <c:pt idx="12895">
                  <c:v>12.894</c:v>
                </c:pt>
                <c:pt idx="12896">
                  <c:v>12.895</c:v>
                </c:pt>
                <c:pt idx="12897">
                  <c:v>12.896000000000001</c:v>
                </c:pt>
                <c:pt idx="12898">
                  <c:v>12.897</c:v>
                </c:pt>
                <c:pt idx="12899">
                  <c:v>12.898</c:v>
                </c:pt>
                <c:pt idx="12900">
                  <c:v>12.898999999999999</c:v>
                </c:pt>
                <c:pt idx="12901">
                  <c:v>12.9</c:v>
                </c:pt>
                <c:pt idx="12902">
                  <c:v>12.901</c:v>
                </c:pt>
                <c:pt idx="12903">
                  <c:v>12.901999999999999</c:v>
                </c:pt>
                <c:pt idx="12904">
                  <c:v>12.903</c:v>
                </c:pt>
                <c:pt idx="12905">
                  <c:v>12.904</c:v>
                </c:pt>
                <c:pt idx="12906">
                  <c:v>12.904999999999999</c:v>
                </c:pt>
                <c:pt idx="12907">
                  <c:v>12.906000000000001</c:v>
                </c:pt>
                <c:pt idx="12908">
                  <c:v>12.907</c:v>
                </c:pt>
                <c:pt idx="12909">
                  <c:v>12.907999999999999</c:v>
                </c:pt>
                <c:pt idx="12910">
                  <c:v>12.909000000000001</c:v>
                </c:pt>
                <c:pt idx="12911">
                  <c:v>12.91</c:v>
                </c:pt>
                <c:pt idx="12912">
                  <c:v>12.911</c:v>
                </c:pt>
                <c:pt idx="12913">
                  <c:v>12.912000000000001</c:v>
                </c:pt>
                <c:pt idx="12914">
                  <c:v>12.913</c:v>
                </c:pt>
                <c:pt idx="12915">
                  <c:v>12.914</c:v>
                </c:pt>
                <c:pt idx="12916">
                  <c:v>12.914999999999999</c:v>
                </c:pt>
                <c:pt idx="12917">
                  <c:v>12.916</c:v>
                </c:pt>
                <c:pt idx="12918">
                  <c:v>12.917</c:v>
                </c:pt>
                <c:pt idx="12919">
                  <c:v>12.917999999999999</c:v>
                </c:pt>
                <c:pt idx="12920">
                  <c:v>12.919</c:v>
                </c:pt>
                <c:pt idx="12921">
                  <c:v>12.92</c:v>
                </c:pt>
                <c:pt idx="12922">
                  <c:v>12.920999999999999</c:v>
                </c:pt>
                <c:pt idx="12923">
                  <c:v>12.922000000000001</c:v>
                </c:pt>
                <c:pt idx="12924">
                  <c:v>12.923</c:v>
                </c:pt>
                <c:pt idx="12925">
                  <c:v>12.923999999999999</c:v>
                </c:pt>
                <c:pt idx="12926">
                  <c:v>12.925000000000001</c:v>
                </c:pt>
                <c:pt idx="12927">
                  <c:v>12.926</c:v>
                </c:pt>
                <c:pt idx="12928">
                  <c:v>12.927</c:v>
                </c:pt>
                <c:pt idx="12929">
                  <c:v>12.928000000000001</c:v>
                </c:pt>
                <c:pt idx="12930">
                  <c:v>12.929</c:v>
                </c:pt>
                <c:pt idx="12931">
                  <c:v>12.93</c:v>
                </c:pt>
                <c:pt idx="12932">
                  <c:v>12.930999999999999</c:v>
                </c:pt>
                <c:pt idx="12933">
                  <c:v>12.932</c:v>
                </c:pt>
                <c:pt idx="12934">
                  <c:v>12.933</c:v>
                </c:pt>
                <c:pt idx="12935">
                  <c:v>12.933999999999999</c:v>
                </c:pt>
                <c:pt idx="12936">
                  <c:v>12.935</c:v>
                </c:pt>
                <c:pt idx="12937">
                  <c:v>12.936</c:v>
                </c:pt>
                <c:pt idx="12938">
                  <c:v>12.936999999999999</c:v>
                </c:pt>
                <c:pt idx="12939">
                  <c:v>12.938000000000001</c:v>
                </c:pt>
                <c:pt idx="12940">
                  <c:v>12.939</c:v>
                </c:pt>
                <c:pt idx="12941">
                  <c:v>12.94</c:v>
                </c:pt>
                <c:pt idx="12942">
                  <c:v>12.941000000000001</c:v>
                </c:pt>
                <c:pt idx="12943">
                  <c:v>12.942</c:v>
                </c:pt>
                <c:pt idx="12944">
                  <c:v>12.943</c:v>
                </c:pt>
                <c:pt idx="12945">
                  <c:v>12.944000000000001</c:v>
                </c:pt>
                <c:pt idx="12946">
                  <c:v>12.945</c:v>
                </c:pt>
                <c:pt idx="12947">
                  <c:v>12.946</c:v>
                </c:pt>
                <c:pt idx="12948">
                  <c:v>12.946999999999999</c:v>
                </c:pt>
                <c:pt idx="12949">
                  <c:v>12.948</c:v>
                </c:pt>
                <c:pt idx="12950">
                  <c:v>12.949</c:v>
                </c:pt>
                <c:pt idx="12951">
                  <c:v>12.95</c:v>
                </c:pt>
                <c:pt idx="12952">
                  <c:v>12.951000000000001</c:v>
                </c:pt>
                <c:pt idx="12953">
                  <c:v>12.952</c:v>
                </c:pt>
                <c:pt idx="12954">
                  <c:v>12.952999999999999</c:v>
                </c:pt>
                <c:pt idx="12955">
                  <c:v>12.954000000000001</c:v>
                </c:pt>
                <c:pt idx="12956">
                  <c:v>12.955</c:v>
                </c:pt>
                <c:pt idx="12957">
                  <c:v>12.956</c:v>
                </c:pt>
                <c:pt idx="12958">
                  <c:v>12.957000000000001</c:v>
                </c:pt>
                <c:pt idx="12959">
                  <c:v>12.958</c:v>
                </c:pt>
                <c:pt idx="12960">
                  <c:v>12.959</c:v>
                </c:pt>
                <c:pt idx="12961">
                  <c:v>12.96</c:v>
                </c:pt>
                <c:pt idx="12962">
                  <c:v>12.961</c:v>
                </c:pt>
                <c:pt idx="12963">
                  <c:v>12.962</c:v>
                </c:pt>
                <c:pt idx="12964">
                  <c:v>12.962999999999999</c:v>
                </c:pt>
                <c:pt idx="12965">
                  <c:v>12.964</c:v>
                </c:pt>
                <c:pt idx="12966">
                  <c:v>12.965</c:v>
                </c:pt>
                <c:pt idx="12967">
                  <c:v>12.965999999999999</c:v>
                </c:pt>
                <c:pt idx="12968">
                  <c:v>12.967000000000001</c:v>
                </c:pt>
                <c:pt idx="12969">
                  <c:v>12.968</c:v>
                </c:pt>
                <c:pt idx="12970">
                  <c:v>12.968999999999999</c:v>
                </c:pt>
                <c:pt idx="12971">
                  <c:v>12.97</c:v>
                </c:pt>
                <c:pt idx="12972">
                  <c:v>12.971</c:v>
                </c:pt>
                <c:pt idx="12973">
                  <c:v>12.972</c:v>
                </c:pt>
                <c:pt idx="12974">
                  <c:v>12.973000000000001</c:v>
                </c:pt>
                <c:pt idx="12975">
                  <c:v>12.974</c:v>
                </c:pt>
                <c:pt idx="12976">
                  <c:v>12.975</c:v>
                </c:pt>
                <c:pt idx="12977">
                  <c:v>12.976000000000001</c:v>
                </c:pt>
                <c:pt idx="12978">
                  <c:v>12.977</c:v>
                </c:pt>
                <c:pt idx="12979">
                  <c:v>12.978</c:v>
                </c:pt>
                <c:pt idx="12980">
                  <c:v>12.978999999999999</c:v>
                </c:pt>
                <c:pt idx="12981">
                  <c:v>12.98</c:v>
                </c:pt>
                <c:pt idx="12982">
                  <c:v>12.981</c:v>
                </c:pt>
                <c:pt idx="12983">
                  <c:v>12.981999999999999</c:v>
                </c:pt>
                <c:pt idx="12984">
                  <c:v>12.983000000000001</c:v>
                </c:pt>
                <c:pt idx="12985">
                  <c:v>12.984</c:v>
                </c:pt>
                <c:pt idx="12986">
                  <c:v>12.984999999999999</c:v>
                </c:pt>
                <c:pt idx="12987">
                  <c:v>12.986000000000001</c:v>
                </c:pt>
                <c:pt idx="12988">
                  <c:v>12.987</c:v>
                </c:pt>
                <c:pt idx="12989">
                  <c:v>12.988</c:v>
                </c:pt>
                <c:pt idx="12990">
                  <c:v>12.989000000000001</c:v>
                </c:pt>
                <c:pt idx="12991">
                  <c:v>12.99</c:v>
                </c:pt>
                <c:pt idx="12992">
                  <c:v>12.991</c:v>
                </c:pt>
                <c:pt idx="12993">
                  <c:v>12.992000000000001</c:v>
                </c:pt>
                <c:pt idx="12994">
                  <c:v>12.993</c:v>
                </c:pt>
                <c:pt idx="12995">
                  <c:v>12.994</c:v>
                </c:pt>
                <c:pt idx="12996">
                  <c:v>12.994999999999999</c:v>
                </c:pt>
                <c:pt idx="12997">
                  <c:v>12.996</c:v>
                </c:pt>
                <c:pt idx="12998">
                  <c:v>12.997</c:v>
                </c:pt>
                <c:pt idx="12999">
                  <c:v>12.997999999999999</c:v>
                </c:pt>
                <c:pt idx="13000">
                  <c:v>12.999000000000001</c:v>
                </c:pt>
                <c:pt idx="13001">
                  <c:v>13</c:v>
                </c:pt>
                <c:pt idx="13002">
                  <c:v>13.000999999999999</c:v>
                </c:pt>
                <c:pt idx="13003">
                  <c:v>13.002000000000001</c:v>
                </c:pt>
                <c:pt idx="13004">
                  <c:v>13.003</c:v>
                </c:pt>
                <c:pt idx="13005">
                  <c:v>13.004</c:v>
                </c:pt>
                <c:pt idx="13006">
                  <c:v>13.005000000000001</c:v>
                </c:pt>
                <c:pt idx="13007">
                  <c:v>13.006</c:v>
                </c:pt>
                <c:pt idx="13008">
                  <c:v>13.007</c:v>
                </c:pt>
                <c:pt idx="13009">
                  <c:v>13.007999999999999</c:v>
                </c:pt>
                <c:pt idx="13010">
                  <c:v>13.009</c:v>
                </c:pt>
                <c:pt idx="13011">
                  <c:v>13.01</c:v>
                </c:pt>
                <c:pt idx="13012">
                  <c:v>13.010999999999999</c:v>
                </c:pt>
                <c:pt idx="13013">
                  <c:v>13.012</c:v>
                </c:pt>
                <c:pt idx="13014">
                  <c:v>13.013</c:v>
                </c:pt>
                <c:pt idx="13015">
                  <c:v>13.013999999999999</c:v>
                </c:pt>
                <c:pt idx="13016">
                  <c:v>13.015000000000001</c:v>
                </c:pt>
                <c:pt idx="13017">
                  <c:v>13.016</c:v>
                </c:pt>
                <c:pt idx="13018">
                  <c:v>13.016999999999999</c:v>
                </c:pt>
                <c:pt idx="13019">
                  <c:v>13.018000000000001</c:v>
                </c:pt>
                <c:pt idx="13020">
                  <c:v>13.019</c:v>
                </c:pt>
                <c:pt idx="13021">
                  <c:v>13.02</c:v>
                </c:pt>
                <c:pt idx="13022">
                  <c:v>13.021000000000001</c:v>
                </c:pt>
                <c:pt idx="13023">
                  <c:v>13.022</c:v>
                </c:pt>
                <c:pt idx="13024">
                  <c:v>13.023</c:v>
                </c:pt>
                <c:pt idx="13025">
                  <c:v>13.023999999999999</c:v>
                </c:pt>
                <c:pt idx="13026">
                  <c:v>13.025</c:v>
                </c:pt>
                <c:pt idx="13027">
                  <c:v>13.026</c:v>
                </c:pt>
                <c:pt idx="13028">
                  <c:v>13.026999999999999</c:v>
                </c:pt>
                <c:pt idx="13029">
                  <c:v>13.028</c:v>
                </c:pt>
                <c:pt idx="13030">
                  <c:v>13.029</c:v>
                </c:pt>
                <c:pt idx="13031">
                  <c:v>13.03</c:v>
                </c:pt>
                <c:pt idx="13032">
                  <c:v>13.031000000000001</c:v>
                </c:pt>
                <c:pt idx="13033">
                  <c:v>13.032</c:v>
                </c:pt>
                <c:pt idx="13034">
                  <c:v>13.032999999999999</c:v>
                </c:pt>
                <c:pt idx="13035">
                  <c:v>13.034000000000001</c:v>
                </c:pt>
                <c:pt idx="13036">
                  <c:v>13.035</c:v>
                </c:pt>
                <c:pt idx="13037">
                  <c:v>13.036</c:v>
                </c:pt>
                <c:pt idx="13038">
                  <c:v>13.037000000000001</c:v>
                </c:pt>
                <c:pt idx="13039">
                  <c:v>13.038</c:v>
                </c:pt>
                <c:pt idx="13040">
                  <c:v>13.039</c:v>
                </c:pt>
                <c:pt idx="13041">
                  <c:v>13.04</c:v>
                </c:pt>
                <c:pt idx="13042">
                  <c:v>13.041</c:v>
                </c:pt>
                <c:pt idx="13043">
                  <c:v>13.042</c:v>
                </c:pt>
                <c:pt idx="13044">
                  <c:v>13.042999999999999</c:v>
                </c:pt>
                <c:pt idx="13045">
                  <c:v>13.044</c:v>
                </c:pt>
                <c:pt idx="13046">
                  <c:v>13.045</c:v>
                </c:pt>
                <c:pt idx="13047">
                  <c:v>13.045999999999999</c:v>
                </c:pt>
                <c:pt idx="13048">
                  <c:v>13.047000000000001</c:v>
                </c:pt>
                <c:pt idx="13049">
                  <c:v>13.048</c:v>
                </c:pt>
                <c:pt idx="13050">
                  <c:v>13.048999999999999</c:v>
                </c:pt>
                <c:pt idx="13051">
                  <c:v>13.05</c:v>
                </c:pt>
                <c:pt idx="13052">
                  <c:v>13.051</c:v>
                </c:pt>
                <c:pt idx="13053">
                  <c:v>13.052</c:v>
                </c:pt>
                <c:pt idx="13054">
                  <c:v>13.053000000000001</c:v>
                </c:pt>
                <c:pt idx="13055">
                  <c:v>13.054</c:v>
                </c:pt>
                <c:pt idx="13056">
                  <c:v>13.055</c:v>
                </c:pt>
                <c:pt idx="13057">
                  <c:v>13.055999999999999</c:v>
                </c:pt>
                <c:pt idx="13058">
                  <c:v>13.057</c:v>
                </c:pt>
                <c:pt idx="13059">
                  <c:v>13.058</c:v>
                </c:pt>
                <c:pt idx="13060">
                  <c:v>13.058999999999999</c:v>
                </c:pt>
                <c:pt idx="13061">
                  <c:v>13.06</c:v>
                </c:pt>
                <c:pt idx="13062">
                  <c:v>13.061</c:v>
                </c:pt>
                <c:pt idx="13063">
                  <c:v>13.061999999999999</c:v>
                </c:pt>
                <c:pt idx="13064">
                  <c:v>13.063000000000001</c:v>
                </c:pt>
                <c:pt idx="13065">
                  <c:v>13.064</c:v>
                </c:pt>
                <c:pt idx="13066">
                  <c:v>13.065</c:v>
                </c:pt>
                <c:pt idx="13067">
                  <c:v>13.066000000000001</c:v>
                </c:pt>
                <c:pt idx="13068">
                  <c:v>13.067</c:v>
                </c:pt>
                <c:pt idx="13069">
                  <c:v>13.068</c:v>
                </c:pt>
                <c:pt idx="13070">
                  <c:v>13.069000000000001</c:v>
                </c:pt>
                <c:pt idx="13071">
                  <c:v>13.07</c:v>
                </c:pt>
                <c:pt idx="13072">
                  <c:v>13.071</c:v>
                </c:pt>
                <c:pt idx="13073">
                  <c:v>13.071999999999999</c:v>
                </c:pt>
                <c:pt idx="13074">
                  <c:v>13.073</c:v>
                </c:pt>
                <c:pt idx="13075">
                  <c:v>13.074</c:v>
                </c:pt>
                <c:pt idx="13076">
                  <c:v>13.074999999999999</c:v>
                </c:pt>
                <c:pt idx="13077">
                  <c:v>13.076000000000001</c:v>
                </c:pt>
                <c:pt idx="13078">
                  <c:v>13.077</c:v>
                </c:pt>
                <c:pt idx="13079">
                  <c:v>13.077999999999999</c:v>
                </c:pt>
                <c:pt idx="13080">
                  <c:v>13.079000000000001</c:v>
                </c:pt>
                <c:pt idx="13081">
                  <c:v>13.08</c:v>
                </c:pt>
                <c:pt idx="13082">
                  <c:v>13.081</c:v>
                </c:pt>
                <c:pt idx="13083">
                  <c:v>13.082000000000001</c:v>
                </c:pt>
                <c:pt idx="13084">
                  <c:v>13.083</c:v>
                </c:pt>
                <c:pt idx="13085">
                  <c:v>13.084</c:v>
                </c:pt>
                <c:pt idx="13086">
                  <c:v>13.085000000000001</c:v>
                </c:pt>
                <c:pt idx="13087">
                  <c:v>13.086</c:v>
                </c:pt>
                <c:pt idx="13088">
                  <c:v>13.087</c:v>
                </c:pt>
                <c:pt idx="13089">
                  <c:v>13.087999999999999</c:v>
                </c:pt>
                <c:pt idx="13090">
                  <c:v>13.089</c:v>
                </c:pt>
                <c:pt idx="13091">
                  <c:v>13.09</c:v>
                </c:pt>
                <c:pt idx="13092">
                  <c:v>13.090999999999999</c:v>
                </c:pt>
                <c:pt idx="13093">
                  <c:v>13.092000000000001</c:v>
                </c:pt>
                <c:pt idx="13094">
                  <c:v>13.093</c:v>
                </c:pt>
                <c:pt idx="13095">
                  <c:v>13.093999999999999</c:v>
                </c:pt>
                <c:pt idx="13096">
                  <c:v>13.095000000000001</c:v>
                </c:pt>
                <c:pt idx="13097">
                  <c:v>13.096</c:v>
                </c:pt>
                <c:pt idx="13098">
                  <c:v>13.097</c:v>
                </c:pt>
                <c:pt idx="13099">
                  <c:v>13.098000000000001</c:v>
                </c:pt>
                <c:pt idx="13100">
                  <c:v>13.099</c:v>
                </c:pt>
                <c:pt idx="13101">
                  <c:v>13.1</c:v>
                </c:pt>
                <c:pt idx="13102">
                  <c:v>13.101000000000001</c:v>
                </c:pt>
                <c:pt idx="13103">
                  <c:v>13.102</c:v>
                </c:pt>
                <c:pt idx="13104">
                  <c:v>13.103</c:v>
                </c:pt>
                <c:pt idx="13105">
                  <c:v>13.103999999999999</c:v>
                </c:pt>
                <c:pt idx="13106">
                  <c:v>13.105</c:v>
                </c:pt>
                <c:pt idx="13107">
                  <c:v>13.106</c:v>
                </c:pt>
                <c:pt idx="13108">
                  <c:v>13.106999999999999</c:v>
                </c:pt>
                <c:pt idx="13109">
                  <c:v>13.108000000000001</c:v>
                </c:pt>
                <c:pt idx="13110">
                  <c:v>13.109</c:v>
                </c:pt>
                <c:pt idx="13111">
                  <c:v>13.11</c:v>
                </c:pt>
                <c:pt idx="13112">
                  <c:v>13.111000000000001</c:v>
                </c:pt>
                <c:pt idx="13113">
                  <c:v>13.112</c:v>
                </c:pt>
                <c:pt idx="13114">
                  <c:v>13.113</c:v>
                </c:pt>
                <c:pt idx="13115">
                  <c:v>13.114000000000001</c:v>
                </c:pt>
                <c:pt idx="13116">
                  <c:v>13.115</c:v>
                </c:pt>
                <c:pt idx="13117">
                  <c:v>13.116</c:v>
                </c:pt>
                <c:pt idx="13118">
                  <c:v>13.117000000000001</c:v>
                </c:pt>
                <c:pt idx="13119">
                  <c:v>13.118</c:v>
                </c:pt>
                <c:pt idx="13120">
                  <c:v>13.119</c:v>
                </c:pt>
                <c:pt idx="13121">
                  <c:v>13.12</c:v>
                </c:pt>
                <c:pt idx="13122">
                  <c:v>13.121</c:v>
                </c:pt>
                <c:pt idx="13123">
                  <c:v>13.122</c:v>
                </c:pt>
                <c:pt idx="13124">
                  <c:v>13.122999999999999</c:v>
                </c:pt>
                <c:pt idx="13125">
                  <c:v>13.124000000000001</c:v>
                </c:pt>
                <c:pt idx="13126">
                  <c:v>13.125</c:v>
                </c:pt>
                <c:pt idx="13127">
                  <c:v>13.125999999999999</c:v>
                </c:pt>
                <c:pt idx="13128">
                  <c:v>13.127000000000001</c:v>
                </c:pt>
                <c:pt idx="13129">
                  <c:v>13.128</c:v>
                </c:pt>
                <c:pt idx="13130">
                  <c:v>13.129</c:v>
                </c:pt>
                <c:pt idx="13131">
                  <c:v>13.13</c:v>
                </c:pt>
                <c:pt idx="13132">
                  <c:v>13.131</c:v>
                </c:pt>
                <c:pt idx="13133">
                  <c:v>13.132</c:v>
                </c:pt>
                <c:pt idx="13134">
                  <c:v>13.132999999999999</c:v>
                </c:pt>
                <c:pt idx="13135">
                  <c:v>13.134</c:v>
                </c:pt>
                <c:pt idx="13136">
                  <c:v>13.135</c:v>
                </c:pt>
                <c:pt idx="13137">
                  <c:v>13.135999999999999</c:v>
                </c:pt>
                <c:pt idx="13138">
                  <c:v>13.137</c:v>
                </c:pt>
                <c:pt idx="13139">
                  <c:v>13.138</c:v>
                </c:pt>
                <c:pt idx="13140">
                  <c:v>13.138999999999999</c:v>
                </c:pt>
                <c:pt idx="13141">
                  <c:v>13.14</c:v>
                </c:pt>
                <c:pt idx="13142">
                  <c:v>13.141</c:v>
                </c:pt>
                <c:pt idx="13143">
                  <c:v>13.141999999999999</c:v>
                </c:pt>
                <c:pt idx="13144">
                  <c:v>13.143000000000001</c:v>
                </c:pt>
                <c:pt idx="13145">
                  <c:v>13.144</c:v>
                </c:pt>
                <c:pt idx="13146">
                  <c:v>13.145</c:v>
                </c:pt>
                <c:pt idx="13147">
                  <c:v>13.146000000000001</c:v>
                </c:pt>
                <c:pt idx="13148">
                  <c:v>13.147</c:v>
                </c:pt>
                <c:pt idx="13149">
                  <c:v>13.148</c:v>
                </c:pt>
                <c:pt idx="13150">
                  <c:v>13.148999999999999</c:v>
                </c:pt>
                <c:pt idx="13151">
                  <c:v>13.15</c:v>
                </c:pt>
                <c:pt idx="13152">
                  <c:v>13.151</c:v>
                </c:pt>
                <c:pt idx="13153">
                  <c:v>13.151999999999999</c:v>
                </c:pt>
                <c:pt idx="13154">
                  <c:v>13.153</c:v>
                </c:pt>
                <c:pt idx="13155">
                  <c:v>13.154</c:v>
                </c:pt>
                <c:pt idx="13156">
                  <c:v>13.154999999999999</c:v>
                </c:pt>
                <c:pt idx="13157">
                  <c:v>13.156000000000001</c:v>
                </c:pt>
                <c:pt idx="13158">
                  <c:v>13.157</c:v>
                </c:pt>
                <c:pt idx="13159">
                  <c:v>13.157999999999999</c:v>
                </c:pt>
                <c:pt idx="13160">
                  <c:v>13.159000000000001</c:v>
                </c:pt>
                <c:pt idx="13161">
                  <c:v>13.16</c:v>
                </c:pt>
                <c:pt idx="13162">
                  <c:v>13.161</c:v>
                </c:pt>
                <c:pt idx="13163">
                  <c:v>13.162000000000001</c:v>
                </c:pt>
                <c:pt idx="13164">
                  <c:v>13.163</c:v>
                </c:pt>
                <c:pt idx="13165">
                  <c:v>13.164</c:v>
                </c:pt>
                <c:pt idx="13166">
                  <c:v>13.164999999999999</c:v>
                </c:pt>
                <c:pt idx="13167">
                  <c:v>13.166</c:v>
                </c:pt>
                <c:pt idx="13168">
                  <c:v>13.167</c:v>
                </c:pt>
                <c:pt idx="13169">
                  <c:v>13.167999999999999</c:v>
                </c:pt>
                <c:pt idx="13170">
                  <c:v>13.169</c:v>
                </c:pt>
                <c:pt idx="13171">
                  <c:v>13.17</c:v>
                </c:pt>
                <c:pt idx="13172">
                  <c:v>13.170999999999999</c:v>
                </c:pt>
                <c:pt idx="13173">
                  <c:v>13.172000000000001</c:v>
                </c:pt>
                <c:pt idx="13174">
                  <c:v>13.173</c:v>
                </c:pt>
                <c:pt idx="13175">
                  <c:v>13.173999999999999</c:v>
                </c:pt>
                <c:pt idx="13176">
                  <c:v>13.175000000000001</c:v>
                </c:pt>
                <c:pt idx="13177">
                  <c:v>13.176</c:v>
                </c:pt>
                <c:pt idx="13178">
                  <c:v>13.177</c:v>
                </c:pt>
                <c:pt idx="13179">
                  <c:v>13.178000000000001</c:v>
                </c:pt>
                <c:pt idx="13180">
                  <c:v>13.179</c:v>
                </c:pt>
                <c:pt idx="13181">
                  <c:v>13.18</c:v>
                </c:pt>
                <c:pt idx="13182">
                  <c:v>13.180999999999999</c:v>
                </c:pt>
                <c:pt idx="13183">
                  <c:v>13.182</c:v>
                </c:pt>
                <c:pt idx="13184">
                  <c:v>13.183</c:v>
                </c:pt>
                <c:pt idx="13185">
                  <c:v>13.183999999999999</c:v>
                </c:pt>
                <c:pt idx="13186">
                  <c:v>13.185</c:v>
                </c:pt>
                <c:pt idx="13187">
                  <c:v>13.186</c:v>
                </c:pt>
                <c:pt idx="13188">
                  <c:v>13.186999999999999</c:v>
                </c:pt>
                <c:pt idx="13189">
                  <c:v>13.188000000000001</c:v>
                </c:pt>
                <c:pt idx="13190">
                  <c:v>13.189</c:v>
                </c:pt>
                <c:pt idx="13191">
                  <c:v>13.19</c:v>
                </c:pt>
                <c:pt idx="13192">
                  <c:v>13.191000000000001</c:v>
                </c:pt>
                <c:pt idx="13193">
                  <c:v>13.192</c:v>
                </c:pt>
                <c:pt idx="13194">
                  <c:v>13.193</c:v>
                </c:pt>
                <c:pt idx="13195">
                  <c:v>13.194000000000001</c:v>
                </c:pt>
                <c:pt idx="13196">
                  <c:v>13.195</c:v>
                </c:pt>
                <c:pt idx="13197">
                  <c:v>13.196</c:v>
                </c:pt>
                <c:pt idx="13198">
                  <c:v>13.196999999999999</c:v>
                </c:pt>
                <c:pt idx="13199">
                  <c:v>13.198</c:v>
                </c:pt>
                <c:pt idx="13200">
                  <c:v>13.199</c:v>
                </c:pt>
                <c:pt idx="13201">
                  <c:v>13.2</c:v>
                </c:pt>
                <c:pt idx="13202">
                  <c:v>13.201000000000001</c:v>
                </c:pt>
                <c:pt idx="13203">
                  <c:v>13.202</c:v>
                </c:pt>
                <c:pt idx="13204">
                  <c:v>13.202999999999999</c:v>
                </c:pt>
                <c:pt idx="13205">
                  <c:v>13.204000000000001</c:v>
                </c:pt>
                <c:pt idx="13206">
                  <c:v>13.205</c:v>
                </c:pt>
                <c:pt idx="13207">
                  <c:v>13.206</c:v>
                </c:pt>
                <c:pt idx="13208">
                  <c:v>13.207000000000001</c:v>
                </c:pt>
                <c:pt idx="13209">
                  <c:v>13.208</c:v>
                </c:pt>
                <c:pt idx="13210">
                  <c:v>13.209</c:v>
                </c:pt>
                <c:pt idx="13211">
                  <c:v>13.21</c:v>
                </c:pt>
                <c:pt idx="13212">
                  <c:v>13.211</c:v>
                </c:pt>
                <c:pt idx="13213">
                  <c:v>13.212</c:v>
                </c:pt>
                <c:pt idx="13214">
                  <c:v>13.212999999999999</c:v>
                </c:pt>
                <c:pt idx="13215">
                  <c:v>13.214</c:v>
                </c:pt>
                <c:pt idx="13216">
                  <c:v>13.215</c:v>
                </c:pt>
                <c:pt idx="13217">
                  <c:v>13.215999999999999</c:v>
                </c:pt>
                <c:pt idx="13218">
                  <c:v>13.217000000000001</c:v>
                </c:pt>
                <c:pt idx="13219">
                  <c:v>13.218</c:v>
                </c:pt>
                <c:pt idx="13220">
                  <c:v>13.218999999999999</c:v>
                </c:pt>
                <c:pt idx="13221">
                  <c:v>13.22</c:v>
                </c:pt>
                <c:pt idx="13222">
                  <c:v>13.221</c:v>
                </c:pt>
                <c:pt idx="13223">
                  <c:v>13.222</c:v>
                </c:pt>
                <c:pt idx="13224">
                  <c:v>13.223000000000001</c:v>
                </c:pt>
                <c:pt idx="13225">
                  <c:v>13.224</c:v>
                </c:pt>
                <c:pt idx="13226">
                  <c:v>13.225</c:v>
                </c:pt>
                <c:pt idx="13227">
                  <c:v>13.226000000000001</c:v>
                </c:pt>
                <c:pt idx="13228">
                  <c:v>13.227</c:v>
                </c:pt>
                <c:pt idx="13229">
                  <c:v>13.228</c:v>
                </c:pt>
                <c:pt idx="13230">
                  <c:v>13.228999999999999</c:v>
                </c:pt>
                <c:pt idx="13231">
                  <c:v>13.23</c:v>
                </c:pt>
                <c:pt idx="13232">
                  <c:v>13.231</c:v>
                </c:pt>
                <c:pt idx="13233">
                  <c:v>13.231999999999999</c:v>
                </c:pt>
                <c:pt idx="13234">
                  <c:v>13.233000000000001</c:v>
                </c:pt>
                <c:pt idx="13235">
                  <c:v>13.234</c:v>
                </c:pt>
                <c:pt idx="13236">
                  <c:v>13.234999999999999</c:v>
                </c:pt>
                <c:pt idx="13237">
                  <c:v>13.236000000000001</c:v>
                </c:pt>
                <c:pt idx="13238">
                  <c:v>13.237</c:v>
                </c:pt>
                <c:pt idx="13239">
                  <c:v>13.238</c:v>
                </c:pt>
                <c:pt idx="13240">
                  <c:v>13.239000000000001</c:v>
                </c:pt>
                <c:pt idx="13241">
                  <c:v>13.24</c:v>
                </c:pt>
                <c:pt idx="13242">
                  <c:v>13.241</c:v>
                </c:pt>
                <c:pt idx="13243">
                  <c:v>13.242000000000001</c:v>
                </c:pt>
                <c:pt idx="13244">
                  <c:v>13.243</c:v>
                </c:pt>
                <c:pt idx="13245">
                  <c:v>13.244</c:v>
                </c:pt>
                <c:pt idx="13246">
                  <c:v>13.244999999999999</c:v>
                </c:pt>
                <c:pt idx="13247">
                  <c:v>13.246</c:v>
                </c:pt>
                <c:pt idx="13248">
                  <c:v>13.247</c:v>
                </c:pt>
                <c:pt idx="13249">
                  <c:v>13.247999999999999</c:v>
                </c:pt>
                <c:pt idx="13250">
                  <c:v>13.249000000000001</c:v>
                </c:pt>
                <c:pt idx="13251">
                  <c:v>13.25</c:v>
                </c:pt>
                <c:pt idx="13252">
                  <c:v>13.250999999999999</c:v>
                </c:pt>
                <c:pt idx="13253">
                  <c:v>13.252000000000001</c:v>
                </c:pt>
                <c:pt idx="13254">
                  <c:v>13.253</c:v>
                </c:pt>
                <c:pt idx="13255">
                  <c:v>13.254</c:v>
                </c:pt>
                <c:pt idx="13256">
                  <c:v>13.255000000000001</c:v>
                </c:pt>
                <c:pt idx="13257">
                  <c:v>13.256</c:v>
                </c:pt>
                <c:pt idx="13258">
                  <c:v>13.257</c:v>
                </c:pt>
                <c:pt idx="13259">
                  <c:v>13.257999999999999</c:v>
                </c:pt>
                <c:pt idx="13260">
                  <c:v>13.259</c:v>
                </c:pt>
                <c:pt idx="13261">
                  <c:v>13.26</c:v>
                </c:pt>
                <c:pt idx="13262">
                  <c:v>13.260999999999999</c:v>
                </c:pt>
                <c:pt idx="13263">
                  <c:v>13.262</c:v>
                </c:pt>
                <c:pt idx="13264">
                  <c:v>13.263</c:v>
                </c:pt>
                <c:pt idx="13265">
                  <c:v>13.263999999999999</c:v>
                </c:pt>
                <c:pt idx="13266">
                  <c:v>13.265000000000001</c:v>
                </c:pt>
                <c:pt idx="13267">
                  <c:v>13.266</c:v>
                </c:pt>
                <c:pt idx="13268">
                  <c:v>13.266999999999999</c:v>
                </c:pt>
                <c:pt idx="13269">
                  <c:v>13.268000000000001</c:v>
                </c:pt>
                <c:pt idx="13270">
                  <c:v>13.269</c:v>
                </c:pt>
                <c:pt idx="13271">
                  <c:v>13.27</c:v>
                </c:pt>
                <c:pt idx="13272">
                  <c:v>13.271000000000001</c:v>
                </c:pt>
                <c:pt idx="13273">
                  <c:v>13.272</c:v>
                </c:pt>
                <c:pt idx="13274">
                  <c:v>13.273</c:v>
                </c:pt>
                <c:pt idx="13275">
                  <c:v>13.273999999999999</c:v>
                </c:pt>
                <c:pt idx="13276">
                  <c:v>13.275</c:v>
                </c:pt>
                <c:pt idx="13277">
                  <c:v>13.276</c:v>
                </c:pt>
                <c:pt idx="13278">
                  <c:v>13.276999999999999</c:v>
                </c:pt>
                <c:pt idx="13279">
                  <c:v>13.278</c:v>
                </c:pt>
                <c:pt idx="13280">
                  <c:v>13.279</c:v>
                </c:pt>
                <c:pt idx="13281">
                  <c:v>13.28</c:v>
                </c:pt>
                <c:pt idx="13282">
                  <c:v>13.281000000000001</c:v>
                </c:pt>
                <c:pt idx="13283">
                  <c:v>13.282</c:v>
                </c:pt>
                <c:pt idx="13284">
                  <c:v>13.282999999999999</c:v>
                </c:pt>
                <c:pt idx="13285">
                  <c:v>13.284000000000001</c:v>
                </c:pt>
                <c:pt idx="13286">
                  <c:v>13.285</c:v>
                </c:pt>
                <c:pt idx="13287">
                  <c:v>13.286</c:v>
                </c:pt>
                <c:pt idx="13288">
                  <c:v>13.287000000000001</c:v>
                </c:pt>
                <c:pt idx="13289">
                  <c:v>13.288</c:v>
                </c:pt>
                <c:pt idx="13290">
                  <c:v>13.289</c:v>
                </c:pt>
                <c:pt idx="13291">
                  <c:v>13.29</c:v>
                </c:pt>
                <c:pt idx="13292">
                  <c:v>13.291</c:v>
                </c:pt>
                <c:pt idx="13293">
                  <c:v>13.292</c:v>
                </c:pt>
                <c:pt idx="13294">
                  <c:v>13.292999999999999</c:v>
                </c:pt>
                <c:pt idx="13295">
                  <c:v>13.294</c:v>
                </c:pt>
                <c:pt idx="13296">
                  <c:v>13.295</c:v>
                </c:pt>
                <c:pt idx="13297">
                  <c:v>13.295999999999999</c:v>
                </c:pt>
                <c:pt idx="13298">
                  <c:v>13.297000000000001</c:v>
                </c:pt>
                <c:pt idx="13299">
                  <c:v>13.298</c:v>
                </c:pt>
                <c:pt idx="13300">
                  <c:v>13.298999999999999</c:v>
                </c:pt>
                <c:pt idx="13301">
                  <c:v>13.3</c:v>
                </c:pt>
                <c:pt idx="13302">
                  <c:v>13.301</c:v>
                </c:pt>
                <c:pt idx="13303">
                  <c:v>13.302</c:v>
                </c:pt>
                <c:pt idx="13304">
                  <c:v>13.303000000000001</c:v>
                </c:pt>
                <c:pt idx="13305">
                  <c:v>13.304</c:v>
                </c:pt>
                <c:pt idx="13306">
                  <c:v>13.305</c:v>
                </c:pt>
                <c:pt idx="13307">
                  <c:v>13.305999999999999</c:v>
                </c:pt>
                <c:pt idx="13308">
                  <c:v>13.307</c:v>
                </c:pt>
                <c:pt idx="13309">
                  <c:v>13.308</c:v>
                </c:pt>
                <c:pt idx="13310">
                  <c:v>13.308999999999999</c:v>
                </c:pt>
                <c:pt idx="13311">
                  <c:v>13.31</c:v>
                </c:pt>
                <c:pt idx="13312">
                  <c:v>13.311</c:v>
                </c:pt>
                <c:pt idx="13313">
                  <c:v>13.311999999999999</c:v>
                </c:pt>
                <c:pt idx="13314">
                  <c:v>13.313000000000001</c:v>
                </c:pt>
                <c:pt idx="13315">
                  <c:v>13.314</c:v>
                </c:pt>
                <c:pt idx="13316">
                  <c:v>13.315</c:v>
                </c:pt>
                <c:pt idx="13317">
                  <c:v>13.316000000000001</c:v>
                </c:pt>
                <c:pt idx="13318">
                  <c:v>13.317</c:v>
                </c:pt>
                <c:pt idx="13319">
                  <c:v>13.318</c:v>
                </c:pt>
                <c:pt idx="13320">
                  <c:v>13.319000000000001</c:v>
                </c:pt>
                <c:pt idx="13321">
                  <c:v>13.32</c:v>
                </c:pt>
                <c:pt idx="13322">
                  <c:v>13.321</c:v>
                </c:pt>
                <c:pt idx="13323">
                  <c:v>13.321999999999999</c:v>
                </c:pt>
                <c:pt idx="13324">
                  <c:v>13.323</c:v>
                </c:pt>
                <c:pt idx="13325">
                  <c:v>13.324</c:v>
                </c:pt>
                <c:pt idx="13326">
                  <c:v>13.324999999999999</c:v>
                </c:pt>
                <c:pt idx="13327">
                  <c:v>13.326000000000001</c:v>
                </c:pt>
                <c:pt idx="13328">
                  <c:v>13.327</c:v>
                </c:pt>
                <c:pt idx="13329">
                  <c:v>13.327999999999999</c:v>
                </c:pt>
                <c:pt idx="13330">
                  <c:v>13.329000000000001</c:v>
                </c:pt>
                <c:pt idx="13331">
                  <c:v>13.33</c:v>
                </c:pt>
                <c:pt idx="13332">
                  <c:v>13.331</c:v>
                </c:pt>
                <c:pt idx="13333">
                  <c:v>13.332000000000001</c:v>
                </c:pt>
                <c:pt idx="13334">
                  <c:v>13.333</c:v>
                </c:pt>
                <c:pt idx="13335">
                  <c:v>13.334</c:v>
                </c:pt>
                <c:pt idx="13336">
                  <c:v>13.335000000000001</c:v>
                </c:pt>
                <c:pt idx="13337">
                  <c:v>13.336</c:v>
                </c:pt>
                <c:pt idx="13338">
                  <c:v>13.337</c:v>
                </c:pt>
                <c:pt idx="13339">
                  <c:v>13.337999999999999</c:v>
                </c:pt>
                <c:pt idx="13340">
                  <c:v>13.339</c:v>
                </c:pt>
                <c:pt idx="13341">
                  <c:v>13.34</c:v>
                </c:pt>
                <c:pt idx="13342">
                  <c:v>13.340999999999999</c:v>
                </c:pt>
                <c:pt idx="13343">
                  <c:v>13.342000000000001</c:v>
                </c:pt>
                <c:pt idx="13344">
                  <c:v>13.343</c:v>
                </c:pt>
                <c:pt idx="13345">
                  <c:v>13.343999999999999</c:v>
                </c:pt>
                <c:pt idx="13346">
                  <c:v>13.345000000000001</c:v>
                </c:pt>
                <c:pt idx="13347">
                  <c:v>13.346</c:v>
                </c:pt>
                <c:pt idx="13348">
                  <c:v>13.347</c:v>
                </c:pt>
                <c:pt idx="13349">
                  <c:v>13.348000000000001</c:v>
                </c:pt>
                <c:pt idx="13350">
                  <c:v>13.349</c:v>
                </c:pt>
                <c:pt idx="13351">
                  <c:v>13.35</c:v>
                </c:pt>
                <c:pt idx="13352">
                  <c:v>13.351000000000001</c:v>
                </c:pt>
                <c:pt idx="13353">
                  <c:v>13.352</c:v>
                </c:pt>
                <c:pt idx="13354">
                  <c:v>13.353</c:v>
                </c:pt>
                <c:pt idx="13355">
                  <c:v>13.353999999999999</c:v>
                </c:pt>
                <c:pt idx="13356">
                  <c:v>13.355</c:v>
                </c:pt>
                <c:pt idx="13357">
                  <c:v>13.356</c:v>
                </c:pt>
                <c:pt idx="13358">
                  <c:v>13.356999999999999</c:v>
                </c:pt>
                <c:pt idx="13359">
                  <c:v>13.358000000000001</c:v>
                </c:pt>
                <c:pt idx="13360">
                  <c:v>13.359</c:v>
                </c:pt>
                <c:pt idx="13361">
                  <c:v>13.36</c:v>
                </c:pt>
                <c:pt idx="13362">
                  <c:v>13.361000000000001</c:v>
                </c:pt>
                <c:pt idx="13363">
                  <c:v>13.362</c:v>
                </c:pt>
                <c:pt idx="13364">
                  <c:v>13.363</c:v>
                </c:pt>
                <c:pt idx="13365">
                  <c:v>13.364000000000001</c:v>
                </c:pt>
                <c:pt idx="13366">
                  <c:v>13.365</c:v>
                </c:pt>
                <c:pt idx="13367">
                  <c:v>13.366</c:v>
                </c:pt>
                <c:pt idx="13368">
                  <c:v>13.367000000000001</c:v>
                </c:pt>
                <c:pt idx="13369">
                  <c:v>13.368</c:v>
                </c:pt>
                <c:pt idx="13370">
                  <c:v>13.369</c:v>
                </c:pt>
                <c:pt idx="13371">
                  <c:v>13.37</c:v>
                </c:pt>
                <c:pt idx="13372">
                  <c:v>13.371</c:v>
                </c:pt>
                <c:pt idx="13373">
                  <c:v>13.372</c:v>
                </c:pt>
                <c:pt idx="13374">
                  <c:v>13.372999999999999</c:v>
                </c:pt>
                <c:pt idx="13375">
                  <c:v>13.374000000000001</c:v>
                </c:pt>
                <c:pt idx="13376">
                  <c:v>13.375</c:v>
                </c:pt>
                <c:pt idx="13377">
                  <c:v>13.375999999999999</c:v>
                </c:pt>
                <c:pt idx="13378">
                  <c:v>13.377000000000001</c:v>
                </c:pt>
                <c:pt idx="13379">
                  <c:v>13.378</c:v>
                </c:pt>
                <c:pt idx="13380">
                  <c:v>13.379</c:v>
                </c:pt>
                <c:pt idx="13381">
                  <c:v>13.38</c:v>
                </c:pt>
                <c:pt idx="13382">
                  <c:v>13.381</c:v>
                </c:pt>
                <c:pt idx="13383">
                  <c:v>13.382</c:v>
                </c:pt>
                <c:pt idx="13384">
                  <c:v>13.382999999999999</c:v>
                </c:pt>
                <c:pt idx="13385">
                  <c:v>13.384</c:v>
                </c:pt>
                <c:pt idx="13386">
                  <c:v>13.385</c:v>
                </c:pt>
                <c:pt idx="13387">
                  <c:v>13.385999999999999</c:v>
                </c:pt>
                <c:pt idx="13388">
                  <c:v>13.387</c:v>
                </c:pt>
                <c:pt idx="13389">
                  <c:v>13.388</c:v>
                </c:pt>
                <c:pt idx="13390">
                  <c:v>13.388999999999999</c:v>
                </c:pt>
                <c:pt idx="13391">
                  <c:v>13.39</c:v>
                </c:pt>
                <c:pt idx="13392">
                  <c:v>13.391</c:v>
                </c:pt>
                <c:pt idx="13393">
                  <c:v>13.391999999999999</c:v>
                </c:pt>
                <c:pt idx="13394">
                  <c:v>13.393000000000001</c:v>
                </c:pt>
                <c:pt idx="13395">
                  <c:v>13.394</c:v>
                </c:pt>
                <c:pt idx="13396">
                  <c:v>13.395</c:v>
                </c:pt>
                <c:pt idx="13397">
                  <c:v>13.396000000000001</c:v>
                </c:pt>
                <c:pt idx="13398">
                  <c:v>13.397</c:v>
                </c:pt>
                <c:pt idx="13399">
                  <c:v>13.398</c:v>
                </c:pt>
                <c:pt idx="13400">
                  <c:v>13.398999999999999</c:v>
                </c:pt>
                <c:pt idx="13401">
                  <c:v>13.4</c:v>
                </c:pt>
                <c:pt idx="13402">
                  <c:v>13.401</c:v>
                </c:pt>
                <c:pt idx="13403">
                  <c:v>13.401999999999999</c:v>
                </c:pt>
                <c:pt idx="13404">
                  <c:v>13.403</c:v>
                </c:pt>
                <c:pt idx="13405">
                  <c:v>13.404</c:v>
                </c:pt>
                <c:pt idx="13406">
                  <c:v>13.404999999999999</c:v>
                </c:pt>
                <c:pt idx="13407">
                  <c:v>13.406000000000001</c:v>
                </c:pt>
                <c:pt idx="13408">
                  <c:v>13.407</c:v>
                </c:pt>
                <c:pt idx="13409">
                  <c:v>13.407999999999999</c:v>
                </c:pt>
                <c:pt idx="13410">
                  <c:v>13.409000000000001</c:v>
                </c:pt>
                <c:pt idx="13411">
                  <c:v>13.41</c:v>
                </c:pt>
                <c:pt idx="13412">
                  <c:v>13.411</c:v>
                </c:pt>
                <c:pt idx="13413">
                  <c:v>13.412000000000001</c:v>
                </c:pt>
                <c:pt idx="13414">
                  <c:v>13.413</c:v>
                </c:pt>
                <c:pt idx="13415">
                  <c:v>13.414</c:v>
                </c:pt>
                <c:pt idx="13416">
                  <c:v>13.414999999999999</c:v>
                </c:pt>
                <c:pt idx="13417">
                  <c:v>13.416</c:v>
                </c:pt>
                <c:pt idx="13418">
                  <c:v>13.417</c:v>
                </c:pt>
                <c:pt idx="13419">
                  <c:v>13.417999999999999</c:v>
                </c:pt>
                <c:pt idx="13420">
                  <c:v>13.419</c:v>
                </c:pt>
                <c:pt idx="13421">
                  <c:v>13.42</c:v>
                </c:pt>
                <c:pt idx="13422">
                  <c:v>13.420999999999999</c:v>
                </c:pt>
                <c:pt idx="13423">
                  <c:v>13.422000000000001</c:v>
                </c:pt>
                <c:pt idx="13424">
                  <c:v>13.423</c:v>
                </c:pt>
                <c:pt idx="13425">
                  <c:v>13.423999999999999</c:v>
                </c:pt>
                <c:pt idx="13426">
                  <c:v>13.425000000000001</c:v>
                </c:pt>
                <c:pt idx="13427">
                  <c:v>13.426</c:v>
                </c:pt>
                <c:pt idx="13428">
                  <c:v>13.427</c:v>
                </c:pt>
                <c:pt idx="13429">
                  <c:v>13.428000000000001</c:v>
                </c:pt>
                <c:pt idx="13430">
                  <c:v>13.429</c:v>
                </c:pt>
                <c:pt idx="13431">
                  <c:v>13.43</c:v>
                </c:pt>
                <c:pt idx="13432">
                  <c:v>13.430999999999999</c:v>
                </c:pt>
                <c:pt idx="13433">
                  <c:v>13.432</c:v>
                </c:pt>
                <c:pt idx="13434">
                  <c:v>13.433</c:v>
                </c:pt>
                <c:pt idx="13435">
                  <c:v>13.433999999999999</c:v>
                </c:pt>
                <c:pt idx="13436">
                  <c:v>13.435</c:v>
                </c:pt>
                <c:pt idx="13437">
                  <c:v>13.436</c:v>
                </c:pt>
                <c:pt idx="13438">
                  <c:v>13.436999999999999</c:v>
                </c:pt>
                <c:pt idx="13439">
                  <c:v>13.438000000000001</c:v>
                </c:pt>
                <c:pt idx="13440">
                  <c:v>13.439</c:v>
                </c:pt>
                <c:pt idx="13441">
                  <c:v>13.44</c:v>
                </c:pt>
                <c:pt idx="13442">
                  <c:v>13.441000000000001</c:v>
                </c:pt>
                <c:pt idx="13443">
                  <c:v>13.442</c:v>
                </c:pt>
                <c:pt idx="13444">
                  <c:v>13.443</c:v>
                </c:pt>
                <c:pt idx="13445">
                  <c:v>13.444000000000001</c:v>
                </c:pt>
                <c:pt idx="13446">
                  <c:v>13.445</c:v>
                </c:pt>
                <c:pt idx="13447">
                  <c:v>13.446</c:v>
                </c:pt>
                <c:pt idx="13448">
                  <c:v>13.446999999999999</c:v>
                </c:pt>
                <c:pt idx="13449">
                  <c:v>13.448</c:v>
                </c:pt>
                <c:pt idx="13450">
                  <c:v>13.449</c:v>
                </c:pt>
                <c:pt idx="13451">
                  <c:v>13.45</c:v>
                </c:pt>
                <c:pt idx="13452">
                  <c:v>13.451000000000001</c:v>
                </c:pt>
                <c:pt idx="13453">
                  <c:v>13.452</c:v>
                </c:pt>
                <c:pt idx="13454">
                  <c:v>13.452999999999999</c:v>
                </c:pt>
                <c:pt idx="13455">
                  <c:v>13.454000000000001</c:v>
                </c:pt>
                <c:pt idx="13456">
                  <c:v>13.455</c:v>
                </c:pt>
                <c:pt idx="13457">
                  <c:v>13.456</c:v>
                </c:pt>
                <c:pt idx="13458">
                  <c:v>13.457000000000001</c:v>
                </c:pt>
                <c:pt idx="13459">
                  <c:v>13.458</c:v>
                </c:pt>
                <c:pt idx="13460">
                  <c:v>13.459</c:v>
                </c:pt>
                <c:pt idx="13461">
                  <c:v>13.46</c:v>
                </c:pt>
                <c:pt idx="13462">
                  <c:v>13.461</c:v>
                </c:pt>
                <c:pt idx="13463">
                  <c:v>13.462</c:v>
                </c:pt>
                <c:pt idx="13464">
                  <c:v>13.462999999999999</c:v>
                </c:pt>
                <c:pt idx="13465">
                  <c:v>13.464</c:v>
                </c:pt>
                <c:pt idx="13466">
                  <c:v>13.465</c:v>
                </c:pt>
                <c:pt idx="13467">
                  <c:v>13.465999999999999</c:v>
                </c:pt>
                <c:pt idx="13468">
                  <c:v>13.467000000000001</c:v>
                </c:pt>
                <c:pt idx="13469">
                  <c:v>13.468</c:v>
                </c:pt>
                <c:pt idx="13470">
                  <c:v>13.468999999999999</c:v>
                </c:pt>
                <c:pt idx="13471">
                  <c:v>13.47</c:v>
                </c:pt>
                <c:pt idx="13472">
                  <c:v>13.471</c:v>
                </c:pt>
                <c:pt idx="13473">
                  <c:v>13.472</c:v>
                </c:pt>
                <c:pt idx="13474">
                  <c:v>13.473000000000001</c:v>
                </c:pt>
                <c:pt idx="13475">
                  <c:v>13.474</c:v>
                </c:pt>
                <c:pt idx="13476">
                  <c:v>13.475</c:v>
                </c:pt>
                <c:pt idx="13477">
                  <c:v>13.476000000000001</c:v>
                </c:pt>
                <c:pt idx="13478">
                  <c:v>13.477</c:v>
                </c:pt>
                <c:pt idx="13479">
                  <c:v>13.478</c:v>
                </c:pt>
                <c:pt idx="13480">
                  <c:v>13.478999999999999</c:v>
                </c:pt>
                <c:pt idx="13481">
                  <c:v>13.48</c:v>
                </c:pt>
                <c:pt idx="13482">
                  <c:v>13.481</c:v>
                </c:pt>
                <c:pt idx="13483">
                  <c:v>13.481999999999999</c:v>
                </c:pt>
                <c:pt idx="13484">
                  <c:v>13.483000000000001</c:v>
                </c:pt>
                <c:pt idx="13485">
                  <c:v>13.484</c:v>
                </c:pt>
                <c:pt idx="13486">
                  <c:v>13.484999999999999</c:v>
                </c:pt>
                <c:pt idx="13487">
                  <c:v>13.486000000000001</c:v>
                </c:pt>
                <c:pt idx="13488">
                  <c:v>13.487</c:v>
                </c:pt>
                <c:pt idx="13489">
                  <c:v>13.488</c:v>
                </c:pt>
                <c:pt idx="13490">
                  <c:v>13.489000000000001</c:v>
                </c:pt>
                <c:pt idx="13491">
                  <c:v>13.49</c:v>
                </c:pt>
                <c:pt idx="13492">
                  <c:v>13.491</c:v>
                </c:pt>
                <c:pt idx="13493">
                  <c:v>13.492000000000001</c:v>
                </c:pt>
                <c:pt idx="13494">
                  <c:v>13.493</c:v>
                </c:pt>
                <c:pt idx="13495">
                  <c:v>13.494</c:v>
                </c:pt>
                <c:pt idx="13496">
                  <c:v>13.494999999999999</c:v>
                </c:pt>
                <c:pt idx="13497">
                  <c:v>13.496</c:v>
                </c:pt>
                <c:pt idx="13498">
                  <c:v>13.497</c:v>
                </c:pt>
                <c:pt idx="13499">
                  <c:v>13.497999999999999</c:v>
                </c:pt>
                <c:pt idx="13500">
                  <c:v>13.499000000000001</c:v>
                </c:pt>
                <c:pt idx="13501">
                  <c:v>13.5</c:v>
                </c:pt>
                <c:pt idx="13502">
                  <c:v>13.500999999999999</c:v>
                </c:pt>
                <c:pt idx="13503">
                  <c:v>13.502000000000001</c:v>
                </c:pt>
                <c:pt idx="13504">
                  <c:v>13.503</c:v>
                </c:pt>
                <c:pt idx="13505">
                  <c:v>13.504</c:v>
                </c:pt>
                <c:pt idx="13506">
                  <c:v>13.505000000000001</c:v>
                </c:pt>
                <c:pt idx="13507">
                  <c:v>13.506</c:v>
                </c:pt>
                <c:pt idx="13508">
                  <c:v>13.507</c:v>
                </c:pt>
                <c:pt idx="13509">
                  <c:v>13.507999999999999</c:v>
                </c:pt>
                <c:pt idx="13510">
                  <c:v>13.509</c:v>
                </c:pt>
                <c:pt idx="13511">
                  <c:v>13.51</c:v>
                </c:pt>
                <c:pt idx="13512">
                  <c:v>13.510999999999999</c:v>
                </c:pt>
                <c:pt idx="13513">
                  <c:v>13.512</c:v>
                </c:pt>
                <c:pt idx="13514">
                  <c:v>13.513</c:v>
                </c:pt>
                <c:pt idx="13515">
                  <c:v>13.513999999999999</c:v>
                </c:pt>
                <c:pt idx="13516">
                  <c:v>13.515000000000001</c:v>
                </c:pt>
                <c:pt idx="13517">
                  <c:v>13.516</c:v>
                </c:pt>
                <c:pt idx="13518">
                  <c:v>13.516999999999999</c:v>
                </c:pt>
                <c:pt idx="13519">
                  <c:v>13.518000000000001</c:v>
                </c:pt>
                <c:pt idx="13520">
                  <c:v>13.519</c:v>
                </c:pt>
                <c:pt idx="13521">
                  <c:v>13.52</c:v>
                </c:pt>
                <c:pt idx="13522">
                  <c:v>13.521000000000001</c:v>
                </c:pt>
                <c:pt idx="13523">
                  <c:v>13.522</c:v>
                </c:pt>
                <c:pt idx="13524">
                  <c:v>13.523</c:v>
                </c:pt>
                <c:pt idx="13525">
                  <c:v>13.523999999999999</c:v>
                </c:pt>
                <c:pt idx="13526">
                  <c:v>13.525</c:v>
                </c:pt>
                <c:pt idx="13527">
                  <c:v>13.526</c:v>
                </c:pt>
                <c:pt idx="13528">
                  <c:v>13.526999999999999</c:v>
                </c:pt>
                <c:pt idx="13529">
                  <c:v>13.528</c:v>
                </c:pt>
                <c:pt idx="13530">
                  <c:v>13.529</c:v>
                </c:pt>
                <c:pt idx="13531">
                  <c:v>13.53</c:v>
                </c:pt>
                <c:pt idx="13532">
                  <c:v>13.531000000000001</c:v>
                </c:pt>
                <c:pt idx="13533">
                  <c:v>13.532</c:v>
                </c:pt>
                <c:pt idx="13534">
                  <c:v>13.532999999999999</c:v>
                </c:pt>
                <c:pt idx="13535">
                  <c:v>13.534000000000001</c:v>
                </c:pt>
                <c:pt idx="13536">
                  <c:v>13.535</c:v>
                </c:pt>
                <c:pt idx="13537">
                  <c:v>13.536</c:v>
                </c:pt>
                <c:pt idx="13538">
                  <c:v>13.537000000000001</c:v>
                </c:pt>
                <c:pt idx="13539">
                  <c:v>13.538</c:v>
                </c:pt>
                <c:pt idx="13540">
                  <c:v>13.539</c:v>
                </c:pt>
                <c:pt idx="13541">
                  <c:v>13.54</c:v>
                </c:pt>
                <c:pt idx="13542">
                  <c:v>13.541</c:v>
                </c:pt>
                <c:pt idx="13543">
                  <c:v>13.542</c:v>
                </c:pt>
                <c:pt idx="13544">
                  <c:v>13.542999999999999</c:v>
                </c:pt>
                <c:pt idx="13545">
                  <c:v>13.544</c:v>
                </c:pt>
                <c:pt idx="13546">
                  <c:v>13.545</c:v>
                </c:pt>
                <c:pt idx="13547">
                  <c:v>13.545999999999999</c:v>
                </c:pt>
                <c:pt idx="13548">
                  <c:v>13.547000000000001</c:v>
                </c:pt>
                <c:pt idx="13549">
                  <c:v>13.548</c:v>
                </c:pt>
                <c:pt idx="13550">
                  <c:v>13.548999999999999</c:v>
                </c:pt>
                <c:pt idx="13551">
                  <c:v>13.55</c:v>
                </c:pt>
                <c:pt idx="13552">
                  <c:v>13.551</c:v>
                </c:pt>
                <c:pt idx="13553">
                  <c:v>13.552</c:v>
                </c:pt>
                <c:pt idx="13554">
                  <c:v>13.553000000000001</c:v>
                </c:pt>
                <c:pt idx="13555">
                  <c:v>13.554</c:v>
                </c:pt>
                <c:pt idx="13556">
                  <c:v>13.555</c:v>
                </c:pt>
                <c:pt idx="13557">
                  <c:v>13.555999999999999</c:v>
                </c:pt>
                <c:pt idx="13558">
                  <c:v>13.557</c:v>
                </c:pt>
                <c:pt idx="13559">
                  <c:v>13.558</c:v>
                </c:pt>
                <c:pt idx="13560">
                  <c:v>13.558999999999999</c:v>
                </c:pt>
                <c:pt idx="13561">
                  <c:v>13.56</c:v>
                </c:pt>
                <c:pt idx="13562">
                  <c:v>13.561</c:v>
                </c:pt>
                <c:pt idx="13563">
                  <c:v>13.561999999999999</c:v>
                </c:pt>
                <c:pt idx="13564">
                  <c:v>13.563000000000001</c:v>
                </c:pt>
                <c:pt idx="13565">
                  <c:v>13.564</c:v>
                </c:pt>
                <c:pt idx="13566">
                  <c:v>13.565</c:v>
                </c:pt>
                <c:pt idx="13567">
                  <c:v>13.566000000000001</c:v>
                </c:pt>
                <c:pt idx="13568">
                  <c:v>13.567</c:v>
                </c:pt>
                <c:pt idx="13569">
                  <c:v>13.568</c:v>
                </c:pt>
                <c:pt idx="13570">
                  <c:v>13.569000000000001</c:v>
                </c:pt>
                <c:pt idx="13571">
                  <c:v>13.57</c:v>
                </c:pt>
                <c:pt idx="13572">
                  <c:v>13.571</c:v>
                </c:pt>
                <c:pt idx="13573">
                  <c:v>13.571999999999999</c:v>
                </c:pt>
                <c:pt idx="13574">
                  <c:v>13.573</c:v>
                </c:pt>
                <c:pt idx="13575">
                  <c:v>13.574</c:v>
                </c:pt>
                <c:pt idx="13576">
                  <c:v>13.574999999999999</c:v>
                </c:pt>
                <c:pt idx="13577">
                  <c:v>13.576000000000001</c:v>
                </c:pt>
                <c:pt idx="13578">
                  <c:v>13.577</c:v>
                </c:pt>
                <c:pt idx="13579">
                  <c:v>13.577999999999999</c:v>
                </c:pt>
                <c:pt idx="13580">
                  <c:v>13.579000000000001</c:v>
                </c:pt>
                <c:pt idx="13581">
                  <c:v>13.58</c:v>
                </c:pt>
                <c:pt idx="13582">
                  <c:v>13.581</c:v>
                </c:pt>
                <c:pt idx="13583">
                  <c:v>13.582000000000001</c:v>
                </c:pt>
                <c:pt idx="13584">
                  <c:v>13.583</c:v>
                </c:pt>
                <c:pt idx="13585">
                  <c:v>13.584</c:v>
                </c:pt>
                <c:pt idx="13586">
                  <c:v>13.585000000000001</c:v>
                </c:pt>
                <c:pt idx="13587">
                  <c:v>13.586</c:v>
                </c:pt>
                <c:pt idx="13588">
                  <c:v>13.587</c:v>
                </c:pt>
                <c:pt idx="13589">
                  <c:v>13.587999999999999</c:v>
                </c:pt>
                <c:pt idx="13590">
                  <c:v>13.589</c:v>
                </c:pt>
                <c:pt idx="13591">
                  <c:v>13.59</c:v>
                </c:pt>
                <c:pt idx="13592">
                  <c:v>13.590999999999999</c:v>
                </c:pt>
                <c:pt idx="13593">
                  <c:v>13.592000000000001</c:v>
                </c:pt>
                <c:pt idx="13594">
                  <c:v>13.593</c:v>
                </c:pt>
                <c:pt idx="13595">
                  <c:v>13.593999999999999</c:v>
                </c:pt>
                <c:pt idx="13596">
                  <c:v>13.595000000000001</c:v>
                </c:pt>
                <c:pt idx="13597">
                  <c:v>13.596</c:v>
                </c:pt>
                <c:pt idx="13598">
                  <c:v>13.597</c:v>
                </c:pt>
                <c:pt idx="13599">
                  <c:v>13.598000000000001</c:v>
                </c:pt>
                <c:pt idx="13600">
                  <c:v>13.599</c:v>
                </c:pt>
                <c:pt idx="13601">
                  <c:v>13.6</c:v>
                </c:pt>
                <c:pt idx="13602">
                  <c:v>13.601000000000001</c:v>
                </c:pt>
                <c:pt idx="13603">
                  <c:v>13.602</c:v>
                </c:pt>
                <c:pt idx="13604">
                  <c:v>13.603</c:v>
                </c:pt>
                <c:pt idx="13605">
                  <c:v>13.603999999999999</c:v>
                </c:pt>
                <c:pt idx="13606">
                  <c:v>13.605</c:v>
                </c:pt>
                <c:pt idx="13607">
                  <c:v>13.606</c:v>
                </c:pt>
                <c:pt idx="13608">
                  <c:v>13.606999999999999</c:v>
                </c:pt>
                <c:pt idx="13609">
                  <c:v>13.608000000000001</c:v>
                </c:pt>
                <c:pt idx="13610">
                  <c:v>13.609</c:v>
                </c:pt>
                <c:pt idx="13611">
                  <c:v>13.61</c:v>
                </c:pt>
                <c:pt idx="13612">
                  <c:v>13.611000000000001</c:v>
                </c:pt>
                <c:pt idx="13613">
                  <c:v>13.612</c:v>
                </c:pt>
                <c:pt idx="13614">
                  <c:v>13.613</c:v>
                </c:pt>
                <c:pt idx="13615">
                  <c:v>13.614000000000001</c:v>
                </c:pt>
                <c:pt idx="13616">
                  <c:v>13.615</c:v>
                </c:pt>
                <c:pt idx="13617">
                  <c:v>13.616</c:v>
                </c:pt>
                <c:pt idx="13618">
                  <c:v>13.617000000000001</c:v>
                </c:pt>
                <c:pt idx="13619">
                  <c:v>13.618</c:v>
                </c:pt>
                <c:pt idx="13620">
                  <c:v>13.619</c:v>
                </c:pt>
                <c:pt idx="13621">
                  <c:v>13.62</c:v>
                </c:pt>
                <c:pt idx="13622">
                  <c:v>13.621</c:v>
                </c:pt>
                <c:pt idx="13623">
                  <c:v>13.622</c:v>
                </c:pt>
                <c:pt idx="13624">
                  <c:v>13.622999999999999</c:v>
                </c:pt>
                <c:pt idx="13625">
                  <c:v>13.624000000000001</c:v>
                </c:pt>
                <c:pt idx="13626">
                  <c:v>13.625</c:v>
                </c:pt>
                <c:pt idx="13627">
                  <c:v>13.625999999999999</c:v>
                </c:pt>
                <c:pt idx="13628">
                  <c:v>13.627000000000001</c:v>
                </c:pt>
                <c:pt idx="13629">
                  <c:v>13.628</c:v>
                </c:pt>
                <c:pt idx="13630">
                  <c:v>13.629</c:v>
                </c:pt>
                <c:pt idx="13631">
                  <c:v>13.63</c:v>
                </c:pt>
                <c:pt idx="13632">
                  <c:v>13.631</c:v>
                </c:pt>
                <c:pt idx="13633">
                  <c:v>13.632</c:v>
                </c:pt>
                <c:pt idx="13634">
                  <c:v>13.632999999999999</c:v>
                </c:pt>
                <c:pt idx="13635">
                  <c:v>13.634</c:v>
                </c:pt>
                <c:pt idx="13636">
                  <c:v>13.635</c:v>
                </c:pt>
                <c:pt idx="13637">
                  <c:v>13.635999999999999</c:v>
                </c:pt>
                <c:pt idx="13638">
                  <c:v>13.637</c:v>
                </c:pt>
                <c:pt idx="13639">
                  <c:v>13.638</c:v>
                </c:pt>
                <c:pt idx="13640">
                  <c:v>13.638999999999999</c:v>
                </c:pt>
                <c:pt idx="13641">
                  <c:v>13.64</c:v>
                </c:pt>
                <c:pt idx="13642">
                  <c:v>13.641</c:v>
                </c:pt>
                <c:pt idx="13643">
                  <c:v>13.641999999999999</c:v>
                </c:pt>
                <c:pt idx="13644">
                  <c:v>13.643000000000001</c:v>
                </c:pt>
                <c:pt idx="13645">
                  <c:v>13.644</c:v>
                </c:pt>
                <c:pt idx="13646">
                  <c:v>13.645</c:v>
                </c:pt>
                <c:pt idx="13647">
                  <c:v>13.646000000000001</c:v>
                </c:pt>
                <c:pt idx="13648">
                  <c:v>13.647</c:v>
                </c:pt>
                <c:pt idx="13649">
                  <c:v>13.648</c:v>
                </c:pt>
                <c:pt idx="13650">
                  <c:v>13.648999999999999</c:v>
                </c:pt>
                <c:pt idx="13651">
                  <c:v>13.65</c:v>
                </c:pt>
                <c:pt idx="13652">
                  <c:v>13.651</c:v>
                </c:pt>
                <c:pt idx="13653">
                  <c:v>13.651999999999999</c:v>
                </c:pt>
                <c:pt idx="13654">
                  <c:v>13.653</c:v>
                </c:pt>
                <c:pt idx="13655">
                  <c:v>13.654</c:v>
                </c:pt>
                <c:pt idx="13656">
                  <c:v>13.654999999999999</c:v>
                </c:pt>
                <c:pt idx="13657">
                  <c:v>13.656000000000001</c:v>
                </c:pt>
                <c:pt idx="13658">
                  <c:v>13.657</c:v>
                </c:pt>
                <c:pt idx="13659">
                  <c:v>13.657999999999999</c:v>
                </c:pt>
                <c:pt idx="13660">
                  <c:v>13.659000000000001</c:v>
                </c:pt>
                <c:pt idx="13661">
                  <c:v>13.66</c:v>
                </c:pt>
                <c:pt idx="13662">
                  <c:v>13.661</c:v>
                </c:pt>
                <c:pt idx="13663">
                  <c:v>13.662000000000001</c:v>
                </c:pt>
                <c:pt idx="13664">
                  <c:v>13.663</c:v>
                </c:pt>
                <c:pt idx="13665">
                  <c:v>13.664</c:v>
                </c:pt>
                <c:pt idx="13666">
                  <c:v>13.664999999999999</c:v>
                </c:pt>
                <c:pt idx="13667">
                  <c:v>13.666</c:v>
                </c:pt>
                <c:pt idx="13668">
                  <c:v>13.667</c:v>
                </c:pt>
                <c:pt idx="13669">
                  <c:v>13.667999999999999</c:v>
                </c:pt>
                <c:pt idx="13670">
                  <c:v>13.669</c:v>
                </c:pt>
                <c:pt idx="13671">
                  <c:v>13.67</c:v>
                </c:pt>
                <c:pt idx="13672">
                  <c:v>13.670999999999999</c:v>
                </c:pt>
                <c:pt idx="13673">
                  <c:v>13.672000000000001</c:v>
                </c:pt>
                <c:pt idx="13674">
                  <c:v>13.673</c:v>
                </c:pt>
                <c:pt idx="13675">
                  <c:v>13.673999999999999</c:v>
                </c:pt>
                <c:pt idx="13676">
                  <c:v>13.675000000000001</c:v>
                </c:pt>
                <c:pt idx="13677">
                  <c:v>13.676</c:v>
                </c:pt>
                <c:pt idx="13678">
                  <c:v>13.677</c:v>
                </c:pt>
                <c:pt idx="13679">
                  <c:v>13.678000000000001</c:v>
                </c:pt>
                <c:pt idx="13680">
                  <c:v>13.679</c:v>
                </c:pt>
                <c:pt idx="13681">
                  <c:v>13.68</c:v>
                </c:pt>
                <c:pt idx="13682">
                  <c:v>13.680999999999999</c:v>
                </c:pt>
                <c:pt idx="13683">
                  <c:v>13.682</c:v>
                </c:pt>
                <c:pt idx="13684">
                  <c:v>13.683</c:v>
                </c:pt>
                <c:pt idx="13685">
                  <c:v>13.683999999999999</c:v>
                </c:pt>
                <c:pt idx="13686">
                  <c:v>13.685</c:v>
                </c:pt>
                <c:pt idx="13687">
                  <c:v>13.686</c:v>
                </c:pt>
                <c:pt idx="13688">
                  <c:v>13.686999999999999</c:v>
                </c:pt>
                <c:pt idx="13689">
                  <c:v>13.688000000000001</c:v>
                </c:pt>
                <c:pt idx="13690">
                  <c:v>13.689</c:v>
                </c:pt>
                <c:pt idx="13691">
                  <c:v>13.69</c:v>
                </c:pt>
                <c:pt idx="13692">
                  <c:v>13.691000000000001</c:v>
                </c:pt>
                <c:pt idx="13693">
                  <c:v>13.692</c:v>
                </c:pt>
                <c:pt idx="13694">
                  <c:v>13.693</c:v>
                </c:pt>
                <c:pt idx="13695">
                  <c:v>13.694000000000001</c:v>
                </c:pt>
                <c:pt idx="13696">
                  <c:v>13.695</c:v>
                </c:pt>
                <c:pt idx="13697">
                  <c:v>13.696</c:v>
                </c:pt>
                <c:pt idx="13698">
                  <c:v>13.696999999999999</c:v>
                </c:pt>
                <c:pt idx="13699">
                  <c:v>13.698</c:v>
                </c:pt>
                <c:pt idx="13700">
                  <c:v>13.699</c:v>
                </c:pt>
                <c:pt idx="13701">
                  <c:v>13.7</c:v>
                </c:pt>
                <c:pt idx="13702">
                  <c:v>13.701000000000001</c:v>
                </c:pt>
                <c:pt idx="13703">
                  <c:v>13.702</c:v>
                </c:pt>
                <c:pt idx="13704">
                  <c:v>13.702999999999999</c:v>
                </c:pt>
                <c:pt idx="13705">
                  <c:v>13.704000000000001</c:v>
                </c:pt>
                <c:pt idx="13706">
                  <c:v>13.705</c:v>
                </c:pt>
                <c:pt idx="13707">
                  <c:v>13.706</c:v>
                </c:pt>
                <c:pt idx="13708">
                  <c:v>13.707000000000001</c:v>
                </c:pt>
                <c:pt idx="13709">
                  <c:v>13.708</c:v>
                </c:pt>
                <c:pt idx="13710">
                  <c:v>13.709</c:v>
                </c:pt>
                <c:pt idx="13711">
                  <c:v>13.71</c:v>
                </c:pt>
                <c:pt idx="13712">
                  <c:v>13.711</c:v>
                </c:pt>
                <c:pt idx="13713">
                  <c:v>13.712</c:v>
                </c:pt>
                <c:pt idx="13714">
                  <c:v>13.712999999999999</c:v>
                </c:pt>
                <c:pt idx="13715">
                  <c:v>13.714</c:v>
                </c:pt>
                <c:pt idx="13716">
                  <c:v>13.715</c:v>
                </c:pt>
                <c:pt idx="13717">
                  <c:v>13.715999999999999</c:v>
                </c:pt>
                <c:pt idx="13718">
                  <c:v>13.717000000000001</c:v>
                </c:pt>
                <c:pt idx="13719">
                  <c:v>13.718</c:v>
                </c:pt>
                <c:pt idx="13720">
                  <c:v>13.718999999999999</c:v>
                </c:pt>
                <c:pt idx="13721">
                  <c:v>13.72</c:v>
                </c:pt>
                <c:pt idx="13722">
                  <c:v>13.721</c:v>
                </c:pt>
                <c:pt idx="13723">
                  <c:v>13.722</c:v>
                </c:pt>
                <c:pt idx="13724">
                  <c:v>13.723000000000001</c:v>
                </c:pt>
                <c:pt idx="13725">
                  <c:v>13.724</c:v>
                </c:pt>
                <c:pt idx="13726">
                  <c:v>13.725</c:v>
                </c:pt>
                <c:pt idx="13727">
                  <c:v>13.726000000000001</c:v>
                </c:pt>
                <c:pt idx="13728">
                  <c:v>13.727</c:v>
                </c:pt>
                <c:pt idx="13729">
                  <c:v>13.728</c:v>
                </c:pt>
                <c:pt idx="13730">
                  <c:v>13.728999999999999</c:v>
                </c:pt>
                <c:pt idx="13731">
                  <c:v>13.73</c:v>
                </c:pt>
                <c:pt idx="13732">
                  <c:v>13.731</c:v>
                </c:pt>
                <c:pt idx="13733">
                  <c:v>13.731999999999999</c:v>
                </c:pt>
                <c:pt idx="13734">
                  <c:v>13.733000000000001</c:v>
                </c:pt>
                <c:pt idx="13735">
                  <c:v>13.734</c:v>
                </c:pt>
                <c:pt idx="13736">
                  <c:v>13.734999999999999</c:v>
                </c:pt>
                <c:pt idx="13737">
                  <c:v>13.736000000000001</c:v>
                </c:pt>
                <c:pt idx="13738">
                  <c:v>13.737</c:v>
                </c:pt>
                <c:pt idx="13739">
                  <c:v>13.738</c:v>
                </c:pt>
                <c:pt idx="13740">
                  <c:v>13.739000000000001</c:v>
                </c:pt>
                <c:pt idx="13741">
                  <c:v>13.74</c:v>
                </c:pt>
                <c:pt idx="13742">
                  <c:v>13.741</c:v>
                </c:pt>
                <c:pt idx="13743">
                  <c:v>13.742000000000001</c:v>
                </c:pt>
                <c:pt idx="13744">
                  <c:v>13.743</c:v>
                </c:pt>
                <c:pt idx="13745">
                  <c:v>13.744</c:v>
                </c:pt>
                <c:pt idx="13746">
                  <c:v>13.744999999999999</c:v>
                </c:pt>
                <c:pt idx="13747">
                  <c:v>13.746</c:v>
                </c:pt>
                <c:pt idx="13748">
                  <c:v>13.747</c:v>
                </c:pt>
                <c:pt idx="13749">
                  <c:v>13.747999999999999</c:v>
                </c:pt>
                <c:pt idx="13750">
                  <c:v>13.749000000000001</c:v>
                </c:pt>
                <c:pt idx="13751">
                  <c:v>13.75</c:v>
                </c:pt>
                <c:pt idx="13752">
                  <c:v>13.750999999999999</c:v>
                </c:pt>
                <c:pt idx="13753">
                  <c:v>13.752000000000001</c:v>
                </c:pt>
                <c:pt idx="13754">
                  <c:v>13.753</c:v>
                </c:pt>
                <c:pt idx="13755">
                  <c:v>13.754</c:v>
                </c:pt>
                <c:pt idx="13756">
                  <c:v>13.755000000000001</c:v>
                </c:pt>
                <c:pt idx="13757">
                  <c:v>13.756</c:v>
                </c:pt>
                <c:pt idx="13758">
                  <c:v>13.757</c:v>
                </c:pt>
                <c:pt idx="13759">
                  <c:v>13.757999999999999</c:v>
                </c:pt>
                <c:pt idx="13760">
                  <c:v>13.759</c:v>
                </c:pt>
                <c:pt idx="13761">
                  <c:v>13.76</c:v>
                </c:pt>
                <c:pt idx="13762">
                  <c:v>13.760999999999999</c:v>
                </c:pt>
                <c:pt idx="13763">
                  <c:v>13.762</c:v>
                </c:pt>
                <c:pt idx="13764">
                  <c:v>13.763</c:v>
                </c:pt>
                <c:pt idx="13765">
                  <c:v>13.763999999999999</c:v>
                </c:pt>
                <c:pt idx="13766">
                  <c:v>13.765000000000001</c:v>
                </c:pt>
                <c:pt idx="13767">
                  <c:v>13.766</c:v>
                </c:pt>
                <c:pt idx="13768">
                  <c:v>13.766999999999999</c:v>
                </c:pt>
                <c:pt idx="13769">
                  <c:v>13.768000000000001</c:v>
                </c:pt>
                <c:pt idx="13770">
                  <c:v>13.769</c:v>
                </c:pt>
                <c:pt idx="13771">
                  <c:v>13.77</c:v>
                </c:pt>
                <c:pt idx="13772">
                  <c:v>13.771000000000001</c:v>
                </c:pt>
                <c:pt idx="13773">
                  <c:v>13.772</c:v>
                </c:pt>
                <c:pt idx="13774">
                  <c:v>13.773</c:v>
                </c:pt>
                <c:pt idx="13775">
                  <c:v>13.773999999999999</c:v>
                </c:pt>
                <c:pt idx="13776">
                  <c:v>13.775</c:v>
                </c:pt>
                <c:pt idx="13777">
                  <c:v>13.776</c:v>
                </c:pt>
                <c:pt idx="13778">
                  <c:v>13.776999999999999</c:v>
                </c:pt>
                <c:pt idx="13779">
                  <c:v>13.778</c:v>
                </c:pt>
                <c:pt idx="13780">
                  <c:v>13.779</c:v>
                </c:pt>
                <c:pt idx="13781">
                  <c:v>13.78</c:v>
                </c:pt>
                <c:pt idx="13782">
                  <c:v>13.781000000000001</c:v>
                </c:pt>
                <c:pt idx="13783">
                  <c:v>13.782</c:v>
                </c:pt>
                <c:pt idx="13784">
                  <c:v>13.782999999999999</c:v>
                </c:pt>
                <c:pt idx="13785">
                  <c:v>13.784000000000001</c:v>
                </c:pt>
                <c:pt idx="13786">
                  <c:v>13.785</c:v>
                </c:pt>
                <c:pt idx="13787">
                  <c:v>13.786</c:v>
                </c:pt>
                <c:pt idx="13788">
                  <c:v>13.787000000000001</c:v>
                </c:pt>
                <c:pt idx="13789">
                  <c:v>13.788</c:v>
                </c:pt>
                <c:pt idx="13790">
                  <c:v>13.789</c:v>
                </c:pt>
                <c:pt idx="13791">
                  <c:v>13.79</c:v>
                </c:pt>
                <c:pt idx="13792">
                  <c:v>13.791</c:v>
                </c:pt>
                <c:pt idx="13793">
                  <c:v>13.792</c:v>
                </c:pt>
                <c:pt idx="13794">
                  <c:v>13.792999999999999</c:v>
                </c:pt>
                <c:pt idx="13795">
                  <c:v>13.794</c:v>
                </c:pt>
                <c:pt idx="13796">
                  <c:v>13.795</c:v>
                </c:pt>
                <c:pt idx="13797">
                  <c:v>13.795999999999999</c:v>
                </c:pt>
                <c:pt idx="13798">
                  <c:v>13.797000000000001</c:v>
                </c:pt>
                <c:pt idx="13799">
                  <c:v>13.798</c:v>
                </c:pt>
                <c:pt idx="13800">
                  <c:v>13.798999999999999</c:v>
                </c:pt>
                <c:pt idx="13801">
                  <c:v>13.8</c:v>
                </c:pt>
                <c:pt idx="13802">
                  <c:v>13.801</c:v>
                </c:pt>
                <c:pt idx="13803">
                  <c:v>13.802</c:v>
                </c:pt>
                <c:pt idx="13804">
                  <c:v>13.803000000000001</c:v>
                </c:pt>
                <c:pt idx="13805">
                  <c:v>13.804</c:v>
                </c:pt>
                <c:pt idx="13806">
                  <c:v>13.805</c:v>
                </c:pt>
                <c:pt idx="13807">
                  <c:v>13.805999999999999</c:v>
                </c:pt>
                <c:pt idx="13808">
                  <c:v>13.807</c:v>
                </c:pt>
                <c:pt idx="13809">
                  <c:v>13.808</c:v>
                </c:pt>
                <c:pt idx="13810">
                  <c:v>13.808999999999999</c:v>
                </c:pt>
                <c:pt idx="13811">
                  <c:v>13.81</c:v>
                </c:pt>
                <c:pt idx="13812">
                  <c:v>13.811</c:v>
                </c:pt>
                <c:pt idx="13813">
                  <c:v>13.811999999999999</c:v>
                </c:pt>
                <c:pt idx="13814">
                  <c:v>13.813000000000001</c:v>
                </c:pt>
                <c:pt idx="13815">
                  <c:v>13.814</c:v>
                </c:pt>
                <c:pt idx="13816">
                  <c:v>13.815</c:v>
                </c:pt>
                <c:pt idx="13817">
                  <c:v>13.816000000000001</c:v>
                </c:pt>
                <c:pt idx="13818">
                  <c:v>13.817</c:v>
                </c:pt>
                <c:pt idx="13819">
                  <c:v>13.818</c:v>
                </c:pt>
                <c:pt idx="13820">
                  <c:v>13.819000000000001</c:v>
                </c:pt>
                <c:pt idx="13821">
                  <c:v>13.82</c:v>
                </c:pt>
                <c:pt idx="13822">
                  <c:v>13.821</c:v>
                </c:pt>
                <c:pt idx="13823">
                  <c:v>13.821999999999999</c:v>
                </c:pt>
                <c:pt idx="13824">
                  <c:v>13.823</c:v>
                </c:pt>
                <c:pt idx="13825">
                  <c:v>13.824</c:v>
                </c:pt>
                <c:pt idx="13826">
                  <c:v>13.824999999999999</c:v>
                </c:pt>
                <c:pt idx="13827">
                  <c:v>13.826000000000001</c:v>
                </c:pt>
                <c:pt idx="13828">
                  <c:v>13.827</c:v>
                </c:pt>
                <c:pt idx="13829">
                  <c:v>13.827999999999999</c:v>
                </c:pt>
                <c:pt idx="13830">
                  <c:v>13.829000000000001</c:v>
                </c:pt>
                <c:pt idx="13831">
                  <c:v>13.83</c:v>
                </c:pt>
                <c:pt idx="13832">
                  <c:v>13.831</c:v>
                </c:pt>
                <c:pt idx="13833">
                  <c:v>13.832000000000001</c:v>
                </c:pt>
                <c:pt idx="13834">
                  <c:v>13.833</c:v>
                </c:pt>
                <c:pt idx="13835">
                  <c:v>13.834</c:v>
                </c:pt>
                <c:pt idx="13836">
                  <c:v>13.835000000000001</c:v>
                </c:pt>
                <c:pt idx="13837">
                  <c:v>13.836</c:v>
                </c:pt>
                <c:pt idx="13838">
                  <c:v>13.837</c:v>
                </c:pt>
                <c:pt idx="13839">
                  <c:v>13.837999999999999</c:v>
                </c:pt>
                <c:pt idx="13840">
                  <c:v>13.839</c:v>
                </c:pt>
                <c:pt idx="13841">
                  <c:v>13.84</c:v>
                </c:pt>
                <c:pt idx="13842">
                  <c:v>13.840999999999999</c:v>
                </c:pt>
                <c:pt idx="13843">
                  <c:v>13.842000000000001</c:v>
                </c:pt>
                <c:pt idx="13844">
                  <c:v>13.843</c:v>
                </c:pt>
                <c:pt idx="13845">
                  <c:v>13.843999999999999</c:v>
                </c:pt>
                <c:pt idx="13846">
                  <c:v>13.845000000000001</c:v>
                </c:pt>
                <c:pt idx="13847">
                  <c:v>13.846</c:v>
                </c:pt>
                <c:pt idx="13848">
                  <c:v>13.847</c:v>
                </c:pt>
                <c:pt idx="13849">
                  <c:v>13.848000000000001</c:v>
                </c:pt>
                <c:pt idx="13850">
                  <c:v>13.849</c:v>
                </c:pt>
                <c:pt idx="13851">
                  <c:v>13.85</c:v>
                </c:pt>
                <c:pt idx="13852">
                  <c:v>13.851000000000001</c:v>
                </c:pt>
                <c:pt idx="13853">
                  <c:v>13.852</c:v>
                </c:pt>
                <c:pt idx="13854">
                  <c:v>13.853</c:v>
                </c:pt>
                <c:pt idx="13855">
                  <c:v>13.853999999999999</c:v>
                </c:pt>
                <c:pt idx="13856">
                  <c:v>13.855</c:v>
                </c:pt>
                <c:pt idx="13857">
                  <c:v>13.856</c:v>
                </c:pt>
                <c:pt idx="13858">
                  <c:v>13.856999999999999</c:v>
                </c:pt>
                <c:pt idx="13859">
                  <c:v>13.858000000000001</c:v>
                </c:pt>
                <c:pt idx="13860">
                  <c:v>13.859</c:v>
                </c:pt>
                <c:pt idx="13861">
                  <c:v>13.86</c:v>
                </c:pt>
                <c:pt idx="13862">
                  <c:v>13.861000000000001</c:v>
                </c:pt>
                <c:pt idx="13863">
                  <c:v>13.862</c:v>
                </c:pt>
                <c:pt idx="13864">
                  <c:v>13.863</c:v>
                </c:pt>
                <c:pt idx="13865">
                  <c:v>13.864000000000001</c:v>
                </c:pt>
                <c:pt idx="13866">
                  <c:v>13.865</c:v>
                </c:pt>
                <c:pt idx="13867">
                  <c:v>13.866</c:v>
                </c:pt>
                <c:pt idx="13868">
                  <c:v>13.867000000000001</c:v>
                </c:pt>
                <c:pt idx="13869">
                  <c:v>13.868</c:v>
                </c:pt>
                <c:pt idx="13870">
                  <c:v>13.869</c:v>
                </c:pt>
                <c:pt idx="13871">
                  <c:v>13.87</c:v>
                </c:pt>
                <c:pt idx="13872">
                  <c:v>13.871</c:v>
                </c:pt>
                <c:pt idx="13873">
                  <c:v>13.872</c:v>
                </c:pt>
                <c:pt idx="13874">
                  <c:v>13.872999999999999</c:v>
                </c:pt>
                <c:pt idx="13875">
                  <c:v>13.874000000000001</c:v>
                </c:pt>
                <c:pt idx="13876">
                  <c:v>13.875</c:v>
                </c:pt>
                <c:pt idx="13877">
                  <c:v>13.875999999999999</c:v>
                </c:pt>
                <c:pt idx="13878">
                  <c:v>13.877000000000001</c:v>
                </c:pt>
                <c:pt idx="13879">
                  <c:v>13.878</c:v>
                </c:pt>
                <c:pt idx="13880">
                  <c:v>13.879</c:v>
                </c:pt>
                <c:pt idx="13881">
                  <c:v>13.88</c:v>
                </c:pt>
                <c:pt idx="13882">
                  <c:v>13.881</c:v>
                </c:pt>
                <c:pt idx="13883">
                  <c:v>13.882</c:v>
                </c:pt>
                <c:pt idx="13884">
                  <c:v>13.882999999999999</c:v>
                </c:pt>
                <c:pt idx="13885">
                  <c:v>13.884</c:v>
                </c:pt>
                <c:pt idx="13886">
                  <c:v>13.885</c:v>
                </c:pt>
                <c:pt idx="13887">
                  <c:v>13.885999999999999</c:v>
                </c:pt>
                <c:pt idx="13888">
                  <c:v>13.887</c:v>
                </c:pt>
                <c:pt idx="13889">
                  <c:v>13.888</c:v>
                </c:pt>
                <c:pt idx="13890">
                  <c:v>13.888999999999999</c:v>
                </c:pt>
                <c:pt idx="13891">
                  <c:v>13.89</c:v>
                </c:pt>
                <c:pt idx="13892">
                  <c:v>13.891</c:v>
                </c:pt>
                <c:pt idx="13893">
                  <c:v>13.891999999999999</c:v>
                </c:pt>
                <c:pt idx="13894">
                  <c:v>13.893000000000001</c:v>
                </c:pt>
                <c:pt idx="13895">
                  <c:v>13.894</c:v>
                </c:pt>
                <c:pt idx="13896">
                  <c:v>13.895</c:v>
                </c:pt>
                <c:pt idx="13897">
                  <c:v>13.896000000000001</c:v>
                </c:pt>
                <c:pt idx="13898">
                  <c:v>13.897</c:v>
                </c:pt>
                <c:pt idx="13899">
                  <c:v>13.898</c:v>
                </c:pt>
                <c:pt idx="13900">
                  <c:v>13.898999999999999</c:v>
                </c:pt>
                <c:pt idx="13901">
                  <c:v>13.9</c:v>
                </c:pt>
                <c:pt idx="13902">
                  <c:v>13.901</c:v>
                </c:pt>
                <c:pt idx="13903">
                  <c:v>13.901999999999999</c:v>
                </c:pt>
                <c:pt idx="13904">
                  <c:v>13.903</c:v>
                </c:pt>
                <c:pt idx="13905">
                  <c:v>13.904</c:v>
                </c:pt>
                <c:pt idx="13906">
                  <c:v>13.904999999999999</c:v>
                </c:pt>
                <c:pt idx="13907">
                  <c:v>13.906000000000001</c:v>
                </c:pt>
                <c:pt idx="13908">
                  <c:v>13.907</c:v>
                </c:pt>
                <c:pt idx="13909">
                  <c:v>13.907999999999999</c:v>
                </c:pt>
                <c:pt idx="13910">
                  <c:v>13.909000000000001</c:v>
                </c:pt>
                <c:pt idx="13911">
                  <c:v>13.91</c:v>
                </c:pt>
                <c:pt idx="13912">
                  <c:v>13.911</c:v>
                </c:pt>
                <c:pt idx="13913">
                  <c:v>13.912000000000001</c:v>
                </c:pt>
                <c:pt idx="13914">
                  <c:v>13.913</c:v>
                </c:pt>
                <c:pt idx="13915">
                  <c:v>13.914</c:v>
                </c:pt>
                <c:pt idx="13916">
                  <c:v>13.914999999999999</c:v>
                </c:pt>
                <c:pt idx="13917">
                  <c:v>13.916</c:v>
                </c:pt>
                <c:pt idx="13918">
                  <c:v>13.917</c:v>
                </c:pt>
                <c:pt idx="13919">
                  <c:v>13.917999999999999</c:v>
                </c:pt>
                <c:pt idx="13920">
                  <c:v>13.919</c:v>
                </c:pt>
                <c:pt idx="13921">
                  <c:v>13.92</c:v>
                </c:pt>
                <c:pt idx="13922">
                  <c:v>13.920999999999999</c:v>
                </c:pt>
                <c:pt idx="13923">
                  <c:v>13.922000000000001</c:v>
                </c:pt>
                <c:pt idx="13924">
                  <c:v>13.923</c:v>
                </c:pt>
                <c:pt idx="13925">
                  <c:v>13.923999999999999</c:v>
                </c:pt>
                <c:pt idx="13926">
                  <c:v>13.925000000000001</c:v>
                </c:pt>
                <c:pt idx="13927">
                  <c:v>13.926</c:v>
                </c:pt>
                <c:pt idx="13928">
                  <c:v>13.927</c:v>
                </c:pt>
                <c:pt idx="13929">
                  <c:v>13.928000000000001</c:v>
                </c:pt>
                <c:pt idx="13930">
                  <c:v>13.929</c:v>
                </c:pt>
                <c:pt idx="13931">
                  <c:v>13.93</c:v>
                </c:pt>
                <c:pt idx="13932">
                  <c:v>13.930999999999999</c:v>
                </c:pt>
                <c:pt idx="13933">
                  <c:v>13.932</c:v>
                </c:pt>
                <c:pt idx="13934">
                  <c:v>13.933</c:v>
                </c:pt>
                <c:pt idx="13935">
                  <c:v>13.933999999999999</c:v>
                </c:pt>
                <c:pt idx="13936">
                  <c:v>13.935</c:v>
                </c:pt>
                <c:pt idx="13937">
                  <c:v>13.936</c:v>
                </c:pt>
                <c:pt idx="13938">
                  <c:v>13.936999999999999</c:v>
                </c:pt>
                <c:pt idx="13939">
                  <c:v>13.938000000000001</c:v>
                </c:pt>
                <c:pt idx="13940">
                  <c:v>13.939</c:v>
                </c:pt>
                <c:pt idx="13941">
                  <c:v>13.94</c:v>
                </c:pt>
                <c:pt idx="13942">
                  <c:v>13.941000000000001</c:v>
                </c:pt>
                <c:pt idx="13943">
                  <c:v>13.942</c:v>
                </c:pt>
                <c:pt idx="13944">
                  <c:v>13.943</c:v>
                </c:pt>
                <c:pt idx="13945">
                  <c:v>13.944000000000001</c:v>
                </c:pt>
                <c:pt idx="13946">
                  <c:v>13.945</c:v>
                </c:pt>
                <c:pt idx="13947">
                  <c:v>13.946</c:v>
                </c:pt>
                <c:pt idx="13948">
                  <c:v>13.946999999999999</c:v>
                </c:pt>
                <c:pt idx="13949">
                  <c:v>13.948</c:v>
                </c:pt>
                <c:pt idx="13950">
                  <c:v>13.949</c:v>
                </c:pt>
                <c:pt idx="13951">
                  <c:v>13.95</c:v>
                </c:pt>
                <c:pt idx="13952">
                  <c:v>13.951000000000001</c:v>
                </c:pt>
                <c:pt idx="13953">
                  <c:v>13.952</c:v>
                </c:pt>
                <c:pt idx="13954">
                  <c:v>13.952999999999999</c:v>
                </c:pt>
                <c:pt idx="13955">
                  <c:v>13.954000000000001</c:v>
                </c:pt>
                <c:pt idx="13956">
                  <c:v>13.955</c:v>
                </c:pt>
                <c:pt idx="13957">
                  <c:v>13.956</c:v>
                </c:pt>
                <c:pt idx="13958">
                  <c:v>13.957000000000001</c:v>
                </c:pt>
                <c:pt idx="13959">
                  <c:v>13.958</c:v>
                </c:pt>
                <c:pt idx="13960">
                  <c:v>13.959</c:v>
                </c:pt>
                <c:pt idx="13961">
                  <c:v>13.96</c:v>
                </c:pt>
                <c:pt idx="13962">
                  <c:v>13.961</c:v>
                </c:pt>
                <c:pt idx="13963">
                  <c:v>13.962</c:v>
                </c:pt>
                <c:pt idx="13964">
                  <c:v>13.962999999999999</c:v>
                </c:pt>
                <c:pt idx="13965">
                  <c:v>13.964</c:v>
                </c:pt>
                <c:pt idx="13966">
                  <c:v>13.965</c:v>
                </c:pt>
                <c:pt idx="13967">
                  <c:v>13.965999999999999</c:v>
                </c:pt>
                <c:pt idx="13968">
                  <c:v>13.967000000000001</c:v>
                </c:pt>
                <c:pt idx="13969">
                  <c:v>13.968</c:v>
                </c:pt>
                <c:pt idx="13970">
                  <c:v>13.968999999999999</c:v>
                </c:pt>
                <c:pt idx="13971">
                  <c:v>13.97</c:v>
                </c:pt>
                <c:pt idx="13972">
                  <c:v>13.971</c:v>
                </c:pt>
                <c:pt idx="13973">
                  <c:v>13.972</c:v>
                </c:pt>
                <c:pt idx="13974">
                  <c:v>13.973000000000001</c:v>
                </c:pt>
                <c:pt idx="13975">
                  <c:v>13.974</c:v>
                </c:pt>
                <c:pt idx="13976">
                  <c:v>13.975</c:v>
                </c:pt>
                <c:pt idx="13977">
                  <c:v>13.976000000000001</c:v>
                </c:pt>
                <c:pt idx="13978">
                  <c:v>13.977</c:v>
                </c:pt>
                <c:pt idx="13979">
                  <c:v>13.978</c:v>
                </c:pt>
                <c:pt idx="13980">
                  <c:v>13.978999999999999</c:v>
                </c:pt>
                <c:pt idx="13981">
                  <c:v>13.98</c:v>
                </c:pt>
                <c:pt idx="13982">
                  <c:v>13.981</c:v>
                </c:pt>
                <c:pt idx="13983">
                  <c:v>13.981999999999999</c:v>
                </c:pt>
                <c:pt idx="13984">
                  <c:v>13.983000000000001</c:v>
                </c:pt>
                <c:pt idx="13985">
                  <c:v>13.984</c:v>
                </c:pt>
                <c:pt idx="13986">
                  <c:v>13.984999999999999</c:v>
                </c:pt>
                <c:pt idx="13987">
                  <c:v>13.986000000000001</c:v>
                </c:pt>
                <c:pt idx="13988">
                  <c:v>13.987</c:v>
                </c:pt>
                <c:pt idx="13989">
                  <c:v>13.988</c:v>
                </c:pt>
                <c:pt idx="13990">
                  <c:v>13.989000000000001</c:v>
                </c:pt>
                <c:pt idx="13991">
                  <c:v>13.99</c:v>
                </c:pt>
                <c:pt idx="13992">
                  <c:v>13.991</c:v>
                </c:pt>
                <c:pt idx="13993">
                  <c:v>13.992000000000001</c:v>
                </c:pt>
                <c:pt idx="13994">
                  <c:v>13.993</c:v>
                </c:pt>
                <c:pt idx="13995">
                  <c:v>13.994</c:v>
                </c:pt>
                <c:pt idx="13996">
                  <c:v>13.994999999999999</c:v>
                </c:pt>
                <c:pt idx="13997">
                  <c:v>13.996</c:v>
                </c:pt>
                <c:pt idx="13998">
                  <c:v>13.997</c:v>
                </c:pt>
                <c:pt idx="13999">
                  <c:v>13.997999999999999</c:v>
                </c:pt>
                <c:pt idx="14000">
                  <c:v>13.999000000000001</c:v>
                </c:pt>
                <c:pt idx="14001">
                  <c:v>14</c:v>
                </c:pt>
                <c:pt idx="14002">
                  <c:v>14.000999999999999</c:v>
                </c:pt>
                <c:pt idx="14003">
                  <c:v>14.002000000000001</c:v>
                </c:pt>
                <c:pt idx="14004">
                  <c:v>14.003</c:v>
                </c:pt>
                <c:pt idx="14005">
                  <c:v>14.004</c:v>
                </c:pt>
                <c:pt idx="14006">
                  <c:v>14.005000000000001</c:v>
                </c:pt>
                <c:pt idx="14007">
                  <c:v>14.006</c:v>
                </c:pt>
                <c:pt idx="14008">
                  <c:v>14.007</c:v>
                </c:pt>
                <c:pt idx="14009">
                  <c:v>14.007999999999999</c:v>
                </c:pt>
                <c:pt idx="14010">
                  <c:v>14.009</c:v>
                </c:pt>
                <c:pt idx="14011">
                  <c:v>14.01</c:v>
                </c:pt>
                <c:pt idx="14012">
                  <c:v>14.010999999999999</c:v>
                </c:pt>
                <c:pt idx="14013">
                  <c:v>14.012</c:v>
                </c:pt>
                <c:pt idx="14014">
                  <c:v>14.013</c:v>
                </c:pt>
                <c:pt idx="14015">
                  <c:v>14.013999999999999</c:v>
                </c:pt>
                <c:pt idx="14016">
                  <c:v>14.015000000000001</c:v>
                </c:pt>
                <c:pt idx="14017">
                  <c:v>14.016</c:v>
                </c:pt>
                <c:pt idx="14018">
                  <c:v>14.016999999999999</c:v>
                </c:pt>
                <c:pt idx="14019">
                  <c:v>14.018000000000001</c:v>
                </c:pt>
                <c:pt idx="14020">
                  <c:v>14.019</c:v>
                </c:pt>
                <c:pt idx="14021">
                  <c:v>14.02</c:v>
                </c:pt>
                <c:pt idx="14022">
                  <c:v>14.021000000000001</c:v>
                </c:pt>
                <c:pt idx="14023">
                  <c:v>14.022</c:v>
                </c:pt>
                <c:pt idx="14024">
                  <c:v>14.023</c:v>
                </c:pt>
                <c:pt idx="14025">
                  <c:v>14.023999999999999</c:v>
                </c:pt>
                <c:pt idx="14026">
                  <c:v>14.025</c:v>
                </c:pt>
                <c:pt idx="14027">
                  <c:v>14.026</c:v>
                </c:pt>
                <c:pt idx="14028">
                  <c:v>14.026999999999999</c:v>
                </c:pt>
                <c:pt idx="14029">
                  <c:v>14.028</c:v>
                </c:pt>
                <c:pt idx="14030">
                  <c:v>14.029</c:v>
                </c:pt>
                <c:pt idx="14031">
                  <c:v>14.03</c:v>
                </c:pt>
                <c:pt idx="14032">
                  <c:v>14.031000000000001</c:v>
                </c:pt>
                <c:pt idx="14033">
                  <c:v>14.032</c:v>
                </c:pt>
                <c:pt idx="14034">
                  <c:v>14.032999999999999</c:v>
                </c:pt>
                <c:pt idx="14035">
                  <c:v>14.034000000000001</c:v>
                </c:pt>
                <c:pt idx="14036">
                  <c:v>14.035</c:v>
                </c:pt>
                <c:pt idx="14037">
                  <c:v>14.036</c:v>
                </c:pt>
                <c:pt idx="14038">
                  <c:v>14.037000000000001</c:v>
                </c:pt>
                <c:pt idx="14039">
                  <c:v>14.038</c:v>
                </c:pt>
                <c:pt idx="14040">
                  <c:v>14.039</c:v>
                </c:pt>
                <c:pt idx="14041">
                  <c:v>14.04</c:v>
                </c:pt>
                <c:pt idx="14042">
                  <c:v>14.041</c:v>
                </c:pt>
                <c:pt idx="14043">
                  <c:v>14.042</c:v>
                </c:pt>
                <c:pt idx="14044">
                  <c:v>14.042999999999999</c:v>
                </c:pt>
                <c:pt idx="14045">
                  <c:v>14.044</c:v>
                </c:pt>
                <c:pt idx="14046">
                  <c:v>14.045</c:v>
                </c:pt>
                <c:pt idx="14047">
                  <c:v>14.045999999999999</c:v>
                </c:pt>
                <c:pt idx="14048">
                  <c:v>14.047000000000001</c:v>
                </c:pt>
                <c:pt idx="14049">
                  <c:v>14.048</c:v>
                </c:pt>
                <c:pt idx="14050">
                  <c:v>14.048999999999999</c:v>
                </c:pt>
                <c:pt idx="14051">
                  <c:v>14.05</c:v>
                </c:pt>
                <c:pt idx="14052">
                  <c:v>14.051</c:v>
                </c:pt>
                <c:pt idx="14053">
                  <c:v>14.052</c:v>
                </c:pt>
                <c:pt idx="14054">
                  <c:v>14.053000000000001</c:v>
                </c:pt>
                <c:pt idx="14055">
                  <c:v>14.054</c:v>
                </c:pt>
                <c:pt idx="14056">
                  <c:v>14.055</c:v>
                </c:pt>
                <c:pt idx="14057">
                  <c:v>14.055999999999999</c:v>
                </c:pt>
                <c:pt idx="14058">
                  <c:v>14.057</c:v>
                </c:pt>
                <c:pt idx="14059">
                  <c:v>14.058</c:v>
                </c:pt>
                <c:pt idx="14060">
                  <c:v>14.058999999999999</c:v>
                </c:pt>
                <c:pt idx="14061">
                  <c:v>14.06</c:v>
                </c:pt>
                <c:pt idx="14062">
                  <c:v>14.061</c:v>
                </c:pt>
                <c:pt idx="14063">
                  <c:v>14.061999999999999</c:v>
                </c:pt>
                <c:pt idx="14064">
                  <c:v>14.063000000000001</c:v>
                </c:pt>
                <c:pt idx="14065">
                  <c:v>14.064</c:v>
                </c:pt>
                <c:pt idx="14066">
                  <c:v>14.065</c:v>
                </c:pt>
                <c:pt idx="14067">
                  <c:v>14.066000000000001</c:v>
                </c:pt>
                <c:pt idx="14068">
                  <c:v>14.067</c:v>
                </c:pt>
                <c:pt idx="14069">
                  <c:v>14.068</c:v>
                </c:pt>
                <c:pt idx="14070">
                  <c:v>14.069000000000001</c:v>
                </c:pt>
                <c:pt idx="14071">
                  <c:v>14.07</c:v>
                </c:pt>
                <c:pt idx="14072">
                  <c:v>14.071</c:v>
                </c:pt>
                <c:pt idx="14073">
                  <c:v>14.071999999999999</c:v>
                </c:pt>
                <c:pt idx="14074">
                  <c:v>14.073</c:v>
                </c:pt>
                <c:pt idx="14075">
                  <c:v>14.074</c:v>
                </c:pt>
                <c:pt idx="14076">
                  <c:v>14.074999999999999</c:v>
                </c:pt>
                <c:pt idx="14077">
                  <c:v>14.076000000000001</c:v>
                </c:pt>
                <c:pt idx="14078">
                  <c:v>14.077</c:v>
                </c:pt>
                <c:pt idx="14079">
                  <c:v>14.077999999999999</c:v>
                </c:pt>
                <c:pt idx="14080">
                  <c:v>14.079000000000001</c:v>
                </c:pt>
                <c:pt idx="14081">
                  <c:v>14.08</c:v>
                </c:pt>
                <c:pt idx="14082">
                  <c:v>14.081</c:v>
                </c:pt>
                <c:pt idx="14083">
                  <c:v>14.082000000000001</c:v>
                </c:pt>
                <c:pt idx="14084">
                  <c:v>14.083</c:v>
                </c:pt>
                <c:pt idx="14085">
                  <c:v>14.084</c:v>
                </c:pt>
                <c:pt idx="14086">
                  <c:v>14.085000000000001</c:v>
                </c:pt>
                <c:pt idx="14087">
                  <c:v>14.086</c:v>
                </c:pt>
                <c:pt idx="14088">
                  <c:v>14.087</c:v>
                </c:pt>
                <c:pt idx="14089">
                  <c:v>14.087999999999999</c:v>
                </c:pt>
                <c:pt idx="14090">
                  <c:v>14.089</c:v>
                </c:pt>
                <c:pt idx="14091">
                  <c:v>14.09</c:v>
                </c:pt>
                <c:pt idx="14092">
                  <c:v>14.090999999999999</c:v>
                </c:pt>
                <c:pt idx="14093">
                  <c:v>14.092000000000001</c:v>
                </c:pt>
                <c:pt idx="14094">
                  <c:v>14.093</c:v>
                </c:pt>
                <c:pt idx="14095">
                  <c:v>14.093999999999999</c:v>
                </c:pt>
                <c:pt idx="14096">
                  <c:v>14.095000000000001</c:v>
                </c:pt>
                <c:pt idx="14097">
                  <c:v>14.096</c:v>
                </c:pt>
                <c:pt idx="14098">
                  <c:v>14.097</c:v>
                </c:pt>
                <c:pt idx="14099">
                  <c:v>14.098000000000001</c:v>
                </c:pt>
                <c:pt idx="14100">
                  <c:v>14.099</c:v>
                </c:pt>
                <c:pt idx="14101">
                  <c:v>14.1</c:v>
                </c:pt>
                <c:pt idx="14102">
                  <c:v>14.101000000000001</c:v>
                </c:pt>
                <c:pt idx="14103">
                  <c:v>14.102</c:v>
                </c:pt>
                <c:pt idx="14104">
                  <c:v>14.103</c:v>
                </c:pt>
                <c:pt idx="14105">
                  <c:v>14.103999999999999</c:v>
                </c:pt>
                <c:pt idx="14106">
                  <c:v>14.105</c:v>
                </c:pt>
                <c:pt idx="14107">
                  <c:v>14.106</c:v>
                </c:pt>
                <c:pt idx="14108">
                  <c:v>14.106999999999999</c:v>
                </c:pt>
                <c:pt idx="14109">
                  <c:v>14.108000000000001</c:v>
                </c:pt>
                <c:pt idx="14110">
                  <c:v>14.109</c:v>
                </c:pt>
                <c:pt idx="14111">
                  <c:v>14.11</c:v>
                </c:pt>
                <c:pt idx="14112">
                  <c:v>14.111000000000001</c:v>
                </c:pt>
                <c:pt idx="14113">
                  <c:v>14.112</c:v>
                </c:pt>
                <c:pt idx="14114">
                  <c:v>14.113</c:v>
                </c:pt>
                <c:pt idx="14115">
                  <c:v>14.114000000000001</c:v>
                </c:pt>
                <c:pt idx="14116">
                  <c:v>14.115</c:v>
                </c:pt>
                <c:pt idx="14117">
                  <c:v>14.116</c:v>
                </c:pt>
                <c:pt idx="14118">
                  <c:v>14.117000000000001</c:v>
                </c:pt>
                <c:pt idx="14119">
                  <c:v>14.118</c:v>
                </c:pt>
                <c:pt idx="14120">
                  <c:v>14.119</c:v>
                </c:pt>
                <c:pt idx="14121">
                  <c:v>14.12</c:v>
                </c:pt>
                <c:pt idx="14122">
                  <c:v>14.121</c:v>
                </c:pt>
                <c:pt idx="14123">
                  <c:v>14.122</c:v>
                </c:pt>
                <c:pt idx="14124">
                  <c:v>14.122999999999999</c:v>
                </c:pt>
                <c:pt idx="14125">
                  <c:v>14.124000000000001</c:v>
                </c:pt>
                <c:pt idx="14126">
                  <c:v>14.125</c:v>
                </c:pt>
                <c:pt idx="14127">
                  <c:v>14.125999999999999</c:v>
                </c:pt>
                <c:pt idx="14128">
                  <c:v>14.127000000000001</c:v>
                </c:pt>
                <c:pt idx="14129">
                  <c:v>14.128</c:v>
                </c:pt>
                <c:pt idx="14130">
                  <c:v>14.129</c:v>
                </c:pt>
                <c:pt idx="14131">
                  <c:v>14.13</c:v>
                </c:pt>
                <c:pt idx="14132">
                  <c:v>14.131</c:v>
                </c:pt>
                <c:pt idx="14133">
                  <c:v>14.132</c:v>
                </c:pt>
                <c:pt idx="14134">
                  <c:v>14.132999999999999</c:v>
                </c:pt>
                <c:pt idx="14135">
                  <c:v>14.134</c:v>
                </c:pt>
                <c:pt idx="14136">
                  <c:v>14.135</c:v>
                </c:pt>
                <c:pt idx="14137">
                  <c:v>14.135999999999999</c:v>
                </c:pt>
                <c:pt idx="14138">
                  <c:v>14.137</c:v>
                </c:pt>
                <c:pt idx="14139">
                  <c:v>14.138</c:v>
                </c:pt>
                <c:pt idx="14140">
                  <c:v>14.138999999999999</c:v>
                </c:pt>
                <c:pt idx="14141">
                  <c:v>14.14</c:v>
                </c:pt>
                <c:pt idx="14142">
                  <c:v>14.141</c:v>
                </c:pt>
                <c:pt idx="14143">
                  <c:v>14.141999999999999</c:v>
                </c:pt>
                <c:pt idx="14144">
                  <c:v>14.143000000000001</c:v>
                </c:pt>
                <c:pt idx="14145">
                  <c:v>14.144</c:v>
                </c:pt>
                <c:pt idx="14146">
                  <c:v>14.145</c:v>
                </c:pt>
                <c:pt idx="14147">
                  <c:v>14.146000000000001</c:v>
                </c:pt>
                <c:pt idx="14148">
                  <c:v>14.147</c:v>
                </c:pt>
                <c:pt idx="14149">
                  <c:v>14.148</c:v>
                </c:pt>
                <c:pt idx="14150">
                  <c:v>14.148999999999999</c:v>
                </c:pt>
                <c:pt idx="14151">
                  <c:v>14.15</c:v>
                </c:pt>
                <c:pt idx="14152">
                  <c:v>14.151</c:v>
                </c:pt>
                <c:pt idx="14153">
                  <c:v>14.151999999999999</c:v>
                </c:pt>
                <c:pt idx="14154">
                  <c:v>14.153</c:v>
                </c:pt>
                <c:pt idx="14155">
                  <c:v>14.154</c:v>
                </c:pt>
                <c:pt idx="14156">
                  <c:v>14.154999999999999</c:v>
                </c:pt>
                <c:pt idx="14157">
                  <c:v>14.156000000000001</c:v>
                </c:pt>
                <c:pt idx="14158">
                  <c:v>14.157</c:v>
                </c:pt>
                <c:pt idx="14159">
                  <c:v>14.157999999999999</c:v>
                </c:pt>
                <c:pt idx="14160">
                  <c:v>14.159000000000001</c:v>
                </c:pt>
                <c:pt idx="14161">
                  <c:v>14.16</c:v>
                </c:pt>
                <c:pt idx="14162">
                  <c:v>14.161</c:v>
                </c:pt>
                <c:pt idx="14163">
                  <c:v>14.162000000000001</c:v>
                </c:pt>
                <c:pt idx="14164">
                  <c:v>14.163</c:v>
                </c:pt>
                <c:pt idx="14165">
                  <c:v>14.164</c:v>
                </c:pt>
                <c:pt idx="14166">
                  <c:v>14.164999999999999</c:v>
                </c:pt>
                <c:pt idx="14167">
                  <c:v>14.166</c:v>
                </c:pt>
                <c:pt idx="14168">
                  <c:v>14.167</c:v>
                </c:pt>
                <c:pt idx="14169">
                  <c:v>14.167999999999999</c:v>
                </c:pt>
                <c:pt idx="14170">
                  <c:v>14.169</c:v>
                </c:pt>
                <c:pt idx="14171">
                  <c:v>14.17</c:v>
                </c:pt>
                <c:pt idx="14172">
                  <c:v>14.170999999999999</c:v>
                </c:pt>
                <c:pt idx="14173">
                  <c:v>14.172000000000001</c:v>
                </c:pt>
                <c:pt idx="14174">
                  <c:v>14.173</c:v>
                </c:pt>
                <c:pt idx="14175">
                  <c:v>14.173999999999999</c:v>
                </c:pt>
                <c:pt idx="14176">
                  <c:v>14.175000000000001</c:v>
                </c:pt>
                <c:pt idx="14177">
                  <c:v>14.176</c:v>
                </c:pt>
                <c:pt idx="14178">
                  <c:v>14.177</c:v>
                </c:pt>
                <c:pt idx="14179">
                  <c:v>14.178000000000001</c:v>
                </c:pt>
                <c:pt idx="14180">
                  <c:v>14.179</c:v>
                </c:pt>
                <c:pt idx="14181">
                  <c:v>14.18</c:v>
                </c:pt>
                <c:pt idx="14182">
                  <c:v>14.180999999999999</c:v>
                </c:pt>
                <c:pt idx="14183">
                  <c:v>14.182</c:v>
                </c:pt>
                <c:pt idx="14184">
                  <c:v>14.183</c:v>
                </c:pt>
                <c:pt idx="14185">
                  <c:v>14.183999999999999</c:v>
                </c:pt>
                <c:pt idx="14186">
                  <c:v>14.185</c:v>
                </c:pt>
                <c:pt idx="14187">
                  <c:v>14.186</c:v>
                </c:pt>
                <c:pt idx="14188">
                  <c:v>14.186999999999999</c:v>
                </c:pt>
                <c:pt idx="14189">
                  <c:v>14.188000000000001</c:v>
                </c:pt>
                <c:pt idx="14190">
                  <c:v>14.189</c:v>
                </c:pt>
                <c:pt idx="14191">
                  <c:v>14.19</c:v>
                </c:pt>
                <c:pt idx="14192">
                  <c:v>14.191000000000001</c:v>
                </c:pt>
                <c:pt idx="14193">
                  <c:v>14.192</c:v>
                </c:pt>
                <c:pt idx="14194">
                  <c:v>14.193</c:v>
                </c:pt>
                <c:pt idx="14195">
                  <c:v>14.194000000000001</c:v>
                </c:pt>
                <c:pt idx="14196">
                  <c:v>14.195</c:v>
                </c:pt>
                <c:pt idx="14197">
                  <c:v>14.196</c:v>
                </c:pt>
                <c:pt idx="14198">
                  <c:v>14.196999999999999</c:v>
                </c:pt>
                <c:pt idx="14199">
                  <c:v>14.198</c:v>
                </c:pt>
                <c:pt idx="14200">
                  <c:v>14.199</c:v>
                </c:pt>
                <c:pt idx="14201">
                  <c:v>14.2</c:v>
                </c:pt>
                <c:pt idx="14202">
                  <c:v>14.201000000000001</c:v>
                </c:pt>
                <c:pt idx="14203">
                  <c:v>14.202</c:v>
                </c:pt>
                <c:pt idx="14204">
                  <c:v>14.202999999999999</c:v>
                </c:pt>
                <c:pt idx="14205">
                  <c:v>14.204000000000001</c:v>
                </c:pt>
                <c:pt idx="14206">
                  <c:v>14.205</c:v>
                </c:pt>
                <c:pt idx="14207">
                  <c:v>14.206</c:v>
                </c:pt>
                <c:pt idx="14208">
                  <c:v>14.207000000000001</c:v>
                </c:pt>
                <c:pt idx="14209">
                  <c:v>14.208</c:v>
                </c:pt>
                <c:pt idx="14210">
                  <c:v>14.209</c:v>
                </c:pt>
                <c:pt idx="14211">
                  <c:v>14.21</c:v>
                </c:pt>
                <c:pt idx="14212">
                  <c:v>14.211</c:v>
                </c:pt>
                <c:pt idx="14213">
                  <c:v>14.212</c:v>
                </c:pt>
                <c:pt idx="14214">
                  <c:v>14.212999999999999</c:v>
                </c:pt>
                <c:pt idx="14215">
                  <c:v>14.214</c:v>
                </c:pt>
                <c:pt idx="14216">
                  <c:v>14.215</c:v>
                </c:pt>
                <c:pt idx="14217">
                  <c:v>14.215999999999999</c:v>
                </c:pt>
                <c:pt idx="14218">
                  <c:v>14.217000000000001</c:v>
                </c:pt>
                <c:pt idx="14219">
                  <c:v>14.218</c:v>
                </c:pt>
                <c:pt idx="14220">
                  <c:v>14.218999999999999</c:v>
                </c:pt>
                <c:pt idx="14221">
                  <c:v>14.22</c:v>
                </c:pt>
                <c:pt idx="14222">
                  <c:v>14.221</c:v>
                </c:pt>
                <c:pt idx="14223">
                  <c:v>14.222</c:v>
                </c:pt>
                <c:pt idx="14224">
                  <c:v>14.223000000000001</c:v>
                </c:pt>
                <c:pt idx="14225">
                  <c:v>14.224</c:v>
                </c:pt>
                <c:pt idx="14226">
                  <c:v>14.225</c:v>
                </c:pt>
                <c:pt idx="14227">
                  <c:v>14.226000000000001</c:v>
                </c:pt>
                <c:pt idx="14228">
                  <c:v>14.227</c:v>
                </c:pt>
                <c:pt idx="14229">
                  <c:v>14.228</c:v>
                </c:pt>
                <c:pt idx="14230">
                  <c:v>14.228999999999999</c:v>
                </c:pt>
                <c:pt idx="14231">
                  <c:v>14.23</c:v>
                </c:pt>
                <c:pt idx="14232">
                  <c:v>14.231</c:v>
                </c:pt>
                <c:pt idx="14233">
                  <c:v>14.231999999999999</c:v>
                </c:pt>
                <c:pt idx="14234">
                  <c:v>14.233000000000001</c:v>
                </c:pt>
                <c:pt idx="14235">
                  <c:v>14.234</c:v>
                </c:pt>
                <c:pt idx="14236">
                  <c:v>14.234999999999999</c:v>
                </c:pt>
                <c:pt idx="14237">
                  <c:v>14.236000000000001</c:v>
                </c:pt>
                <c:pt idx="14238">
                  <c:v>14.237</c:v>
                </c:pt>
                <c:pt idx="14239">
                  <c:v>14.238</c:v>
                </c:pt>
                <c:pt idx="14240">
                  <c:v>14.239000000000001</c:v>
                </c:pt>
                <c:pt idx="14241">
                  <c:v>14.24</c:v>
                </c:pt>
                <c:pt idx="14242">
                  <c:v>14.241</c:v>
                </c:pt>
                <c:pt idx="14243">
                  <c:v>14.242000000000001</c:v>
                </c:pt>
                <c:pt idx="14244">
                  <c:v>14.243</c:v>
                </c:pt>
                <c:pt idx="14245">
                  <c:v>14.244</c:v>
                </c:pt>
                <c:pt idx="14246">
                  <c:v>14.244999999999999</c:v>
                </c:pt>
                <c:pt idx="14247">
                  <c:v>14.246</c:v>
                </c:pt>
                <c:pt idx="14248">
                  <c:v>14.247</c:v>
                </c:pt>
                <c:pt idx="14249">
                  <c:v>14.247999999999999</c:v>
                </c:pt>
                <c:pt idx="14250">
                  <c:v>14.249000000000001</c:v>
                </c:pt>
                <c:pt idx="14251">
                  <c:v>14.25</c:v>
                </c:pt>
                <c:pt idx="14252">
                  <c:v>14.250999999999999</c:v>
                </c:pt>
                <c:pt idx="14253">
                  <c:v>14.252000000000001</c:v>
                </c:pt>
                <c:pt idx="14254">
                  <c:v>14.253</c:v>
                </c:pt>
                <c:pt idx="14255">
                  <c:v>14.254</c:v>
                </c:pt>
                <c:pt idx="14256">
                  <c:v>14.255000000000001</c:v>
                </c:pt>
                <c:pt idx="14257">
                  <c:v>14.256</c:v>
                </c:pt>
                <c:pt idx="14258">
                  <c:v>14.257</c:v>
                </c:pt>
                <c:pt idx="14259">
                  <c:v>14.257999999999999</c:v>
                </c:pt>
                <c:pt idx="14260">
                  <c:v>14.259</c:v>
                </c:pt>
                <c:pt idx="14261">
                  <c:v>14.26</c:v>
                </c:pt>
                <c:pt idx="14262">
                  <c:v>14.260999999999999</c:v>
                </c:pt>
                <c:pt idx="14263">
                  <c:v>14.262</c:v>
                </c:pt>
                <c:pt idx="14264">
                  <c:v>14.263</c:v>
                </c:pt>
                <c:pt idx="14265">
                  <c:v>14.263999999999999</c:v>
                </c:pt>
                <c:pt idx="14266">
                  <c:v>14.265000000000001</c:v>
                </c:pt>
                <c:pt idx="14267">
                  <c:v>14.266</c:v>
                </c:pt>
                <c:pt idx="14268">
                  <c:v>14.266999999999999</c:v>
                </c:pt>
                <c:pt idx="14269">
                  <c:v>14.268000000000001</c:v>
                </c:pt>
                <c:pt idx="14270">
                  <c:v>14.269</c:v>
                </c:pt>
                <c:pt idx="14271">
                  <c:v>14.27</c:v>
                </c:pt>
                <c:pt idx="14272">
                  <c:v>14.271000000000001</c:v>
                </c:pt>
                <c:pt idx="14273">
                  <c:v>14.272</c:v>
                </c:pt>
                <c:pt idx="14274">
                  <c:v>14.273</c:v>
                </c:pt>
                <c:pt idx="14275">
                  <c:v>14.273999999999999</c:v>
                </c:pt>
                <c:pt idx="14276">
                  <c:v>14.275</c:v>
                </c:pt>
                <c:pt idx="14277">
                  <c:v>14.276</c:v>
                </c:pt>
                <c:pt idx="14278">
                  <c:v>14.276999999999999</c:v>
                </c:pt>
                <c:pt idx="14279">
                  <c:v>14.278</c:v>
                </c:pt>
                <c:pt idx="14280">
                  <c:v>14.279</c:v>
                </c:pt>
                <c:pt idx="14281">
                  <c:v>14.28</c:v>
                </c:pt>
                <c:pt idx="14282">
                  <c:v>14.281000000000001</c:v>
                </c:pt>
                <c:pt idx="14283">
                  <c:v>14.282</c:v>
                </c:pt>
                <c:pt idx="14284">
                  <c:v>14.282999999999999</c:v>
                </c:pt>
                <c:pt idx="14285">
                  <c:v>14.284000000000001</c:v>
                </c:pt>
                <c:pt idx="14286">
                  <c:v>14.285</c:v>
                </c:pt>
                <c:pt idx="14287">
                  <c:v>14.286</c:v>
                </c:pt>
                <c:pt idx="14288">
                  <c:v>14.287000000000001</c:v>
                </c:pt>
                <c:pt idx="14289">
                  <c:v>14.288</c:v>
                </c:pt>
                <c:pt idx="14290">
                  <c:v>14.289</c:v>
                </c:pt>
                <c:pt idx="14291">
                  <c:v>14.29</c:v>
                </c:pt>
                <c:pt idx="14292">
                  <c:v>14.291</c:v>
                </c:pt>
                <c:pt idx="14293">
                  <c:v>14.292</c:v>
                </c:pt>
                <c:pt idx="14294">
                  <c:v>14.292999999999999</c:v>
                </c:pt>
                <c:pt idx="14295">
                  <c:v>14.294</c:v>
                </c:pt>
                <c:pt idx="14296">
                  <c:v>14.295</c:v>
                </c:pt>
                <c:pt idx="14297">
                  <c:v>14.295999999999999</c:v>
                </c:pt>
                <c:pt idx="14298">
                  <c:v>14.297000000000001</c:v>
                </c:pt>
                <c:pt idx="14299">
                  <c:v>14.298</c:v>
                </c:pt>
                <c:pt idx="14300">
                  <c:v>14.298999999999999</c:v>
                </c:pt>
                <c:pt idx="14301">
                  <c:v>14.3</c:v>
                </c:pt>
                <c:pt idx="14302">
                  <c:v>14.301</c:v>
                </c:pt>
                <c:pt idx="14303">
                  <c:v>14.302</c:v>
                </c:pt>
                <c:pt idx="14304">
                  <c:v>14.303000000000001</c:v>
                </c:pt>
                <c:pt idx="14305">
                  <c:v>14.304</c:v>
                </c:pt>
                <c:pt idx="14306">
                  <c:v>14.305</c:v>
                </c:pt>
                <c:pt idx="14307">
                  <c:v>14.305999999999999</c:v>
                </c:pt>
                <c:pt idx="14308">
                  <c:v>14.307</c:v>
                </c:pt>
                <c:pt idx="14309">
                  <c:v>14.308</c:v>
                </c:pt>
                <c:pt idx="14310">
                  <c:v>14.308999999999999</c:v>
                </c:pt>
                <c:pt idx="14311">
                  <c:v>14.31</c:v>
                </c:pt>
                <c:pt idx="14312">
                  <c:v>14.311</c:v>
                </c:pt>
                <c:pt idx="14313">
                  <c:v>14.311999999999999</c:v>
                </c:pt>
                <c:pt idx="14314">
                  <c:v>14.313000000000001</c:v>
                </c:pt>
                <c:pt idx="14315">
                  <c:v>14.314</c:v>
                </c:pt>
                <c:pt idx="14316">
                  <c:v>14.315</c:v>
                </c:pt>
                <c:pt idx="14317">
                  <c:v>14.316000000000001</c:v>
                </c:pt>
                <c:pt idx="14318">
                  <c:v>14.317</c:v>
                </c:pt>
                <c:pt idx="14319">
                  <c:v>14.318</c:v>
                </c:pt>
                <c:pt idx="14320">
                  <c:v>14.319000000000001</c:v>
                </c:pt>
                <c:pt idx="14321">
                  <c:v>14.32</c:v>
                </c:pt>
                <c:pt idx="14322">
                  <c:v>14.321</c:v>
                </c:pt>
                <c:pt idx="14323">
                  <c:v>14.321999999999999</c:v>
                </c:pt>
                <c:pt idx="14324">
                  <c:v>14.323</c:v>
                </c:pt>
                <c:pt idx="14325">
                  <c:v>14.324</c:v>
                </c:pt>
                <c:pt idx="14326">
                  <c:v>14.324999999999999</c:v>
                </c:pt>
                <c:pt idx="14327">
                  <c:v>14.326000000000001</c:v>
                </c:pt>
                <c:pt idx="14328">
                  <c:v>14.327</c:v>
                </c:pt>
                <c:pt idx="14329">
                  <c:v>14.327999999999999</c:v>
                </c:pt>
                <c:pt idx="14330">
                  <c:v>14.329000000000001</c:v>
                </c:pt>
                <c:pt idx="14331">
                  <c:v>14.33</c:v>
                </c:pt>
                <c:pt idx="14332">
                  <c:v>14.331</c:v>
                </c:pt>
                <c:pt idx="14333">
                  <c:v>14.332000000000001</c:v>
                </c:pt>
                <c:pt idx="14334">
                  <c:v>14.333</c:v>
                </c:pt>
                <c:pt idx="14335">
                  <c:v>14.334</c:v>
                </c:pt>
                <c:pt idx="14336">
                  <c:v>14.335000000000001</c:v>
                </c:pt>
                <c:pt idx="14337">
                  <c:v>14.336</c:v>
                </c:pt>
                <c:pt idx="14338">
                  <c:v>14.337</c:v>
                </c:pt>
                <c:pt idx="14339">
                  <c:v>14.337999999999999</c:v>
                </c:pt>
                <c:pt idx="14340">
                  <c:v>14.339</c:v>
                </c:pt>
                <c:pt idx="14341">
                  <c:v>14.34</c:v>
                </c:pt>
                <c:pt idx="14342">
                  <c:v>14.340999999999999</c:v>
                </c:pt>
                <c:pt idx="14343">
                  <c:v>14.342000000000001</c:v>
                </c:pt>
                <c:pt idx="14344">
                  <c:v>14.343</c:v>
                </c:pt>
                <c:pt idx="14345">
                  <c:v>14.343999999999999</c:v>
                </c:pt>
                <c:pt idx="14346">
                  <c:v>14.345000000000001</c:v>
                </c:pt>
                <c:pt idx="14347">
                  <c:v>14.346</c:v>
                </c:pt>
                <c:pt idx="14348">
                  <c:v>14.347</c:v>
                </c:pt>
                <c:pt idx="14349">
                  <c:v>14.348000000000001</c:v>
                </c:pt>
                <c:pt idx="14350">
                  <c:v>14.349</c:v>
                </c:pt>
                <c:pt idx="14351">
                  <c:v>14.35</c:v>
                </c:pt>
                <c:pt idx="14352">
                  <c:v>14.351000000000001</c:v>
                </c:pt>
                <c:pt idx="14353">
                  <c:v>14.352</c:v>
                </c:pt>
                <c:pt idx="14354">
                  <c:v>14.353</c:v>
                </c:pt>
                <c:pt idx="14355">
                  <c:v>14.353999999999999</c:v>
                </c:pt>
                <c:pt idx="14356">
                  <c:v>14.355</c:v>
                </c:pt>
                <c:pt idx="14357">
                  <c:v>14.356</c:v>
                </c:pt>
                <c:pt idx="14358">
                  <c:v>14.356999999999999</c:v>
                </c:pt>
                <c:pt idx="14359">
                  <c:v>14.358000000000001</c:v>
                </c:pt>
                <c:pt idx="14360">
                  <c:v>14.359</c:v>
                </c:pt>
                <c:pt idx="14361">
                  <c:v>14.36</c:v>
                </c:pt>
                <c:pt idx="14362">
                  <c:v>14.361000000000001</c:v>
                </c:pt>
                <c:pt idx="14363">
                  <c:v>14.362</c:v>
                </c:pt>
                <c:pt idx="14364">
                  <c:v>14.363</c:v>
                </c:pt>
                <c:pt idx="14365">
                  <c:v>14.364000000000001</c:v>
                </c:pt>
                <c:pt idx="14366">
                  <c:v>14.365</c:v>
                </c:pt>
                <c:pt idx="14367">
                  <c:v>14.366</c:v>
                </c:pt>
                <c:pt idx="14368">
                  <c:v>14.367000000000001</c:v>
                </c:pt>
                <c:pt idx="14369">
                  <c:v>14.368</c:v>
                </c:pt>
                <c:pt idx="14370">
                  <c:v>14.369</c:v>
                </c:pt>
                <c:pt idx="14371">
                  <c:v>14.37</c:v>
                </c:pt>
                <c:pt idx="14372">
                  <c:v>14.371</c:v>
                </c:pt>
                <c:pt idx="14373">
                  <c:v>14.372</c:v>
                </c:pt>
                <c:pt idx="14374">
                  <c:v>14.372999999999999</c:v>
                </c:pt>
                <c:pt idx="14375">
                  <c:v>14.374000000000001</c:v>
                </c:pt>
                <c:pt idx="14376">
                  <c:v>14.375</c:v>
                </c:pt>
                <c:pt idx="14377">
                  <c:v>14.375999999999999</c:v>
                </c:pt>
                <c:pt idx="14378">
                  <c:v>14.377000000000001</c:v>
                </c:pt>
                <c:pt idx="14379">
                  <c:v>14.378</c:v>
                </c:pt>
                <c:pt idx="14380">
                  <c:v>14.379</c:v>
                </c:pt>
                <c:pt idx="14381">
                  <c:v>14.38</c:v>
                </c:pt>
                <c:pt idx="14382">
                  <c:v>14.381</c:v>
                </c:pt>
                <c:pt idx="14383">
                  <c:v>14.382</c:v>
                </c:pt>
                <c:pt idx="14384">
                  <c:v>14.382999999999999</c:v>
                </c:pt>
                <c:pt idx="14385">
                  <c:v>14.384</c:v>
                </c:pt>
                <c:pt idx="14386">
                  <c:v>14.385</c:v>
                </c:pt>
                <c:pt idx="14387">
                  <c:v>14.385999999999999</c:v>
                </c:pt>
                <c:pt idx="14388">
                  <c:v>14.387</c:v>
                </c:pt>
                <c:pt idx="14389">
                  <c:v>14.388</c:v>
                </c:pt>
                <c:pt idx="14390">
                  <c:v>14.388999999999999</c:v>
                </c:pt>
                <c:pt idx="14391">
                  <c:v>14.39</c:v>
                </c:pt>
                <c:pt idx="14392">
                  <c:v>14.391</c:v>
                </c:pt>
                <c:pt idx="14393">
                  <c:v>14.391999999999999</c:v>
                </c:pt>
                <c:pt idx="14394">
                  <c:v>14.393000000000001</c:v>
                </c:pt>
                <c:pt idx="14395">
                  <c:v>14.394</c:v>
                </c:pt>
                <c:pt idx="14396">
                  <c:v>14.395</c:v>
                </c:pt>
                <c:pt idx="14397">
                  <c:v>14.396000000000001</c:v>
                </c:pt>
                <c:pt idx="14398">
                  <c:v>14.397</c:v>
                </c:pt>
                <c:pt idx="14399">
                  <c:v>14.398</c:v>
                </c:pt>
                <c:pt idx="14400">
                  <c:v>14.398999999999999</c:v>
                </c:pt>
                <c:pt idx="14401">
                  <c:v>14.4</c:v>
                </c:pt>
                <c:pt idx="14402">
                  <c:v>14.401</c:v>
                </c:pt>
                <c:pt idx="14403">
                  <c:v>14.401999999999999</c:v>
                </c:pt>
                <c:pt idx="14404">
                  <c:v>14.403</c:v>
                </c:pt>
                <c:pt idx="14405">
                  <c:v>14.404</c:v>
                </c:pt>
                <c:pt idx="14406">
                  <c:v>14.404999999999999</c:v>
                </c:pt>
                <c:pt idx="14407">
                  <c:v>14.406000000000001</c:v>
                </c:pt>
                <c:pt idx="14408">
                  <c:v>14.407</c:v>
                </c:pt>
                <c:pt idx="14409">
                  <c:v>14.407999999999999</c:v>
                </c:pt>
                <c:pt idx="14410">
                  <c:v>14.409000000000001</c:v>
                </c:pt>
                <c:pt idx="14411">
                  <c:v>14.41</c:v>
                </c:pt>
                <c:pt idx="14412">
                  <c:v>14.411</c:v>
                </c:pt>
                <c:pt idx="14413">
                  <c:v>14.412000000000001</c:v>
                </c:pt>
                <c:pt idx="14414">
                  <c:v>14.413</c:v>
                </c:pt>
                <c:pt idx="14415">
                  <c:v>14.414</c:v>
                </c:pt>
                <c:pt idx="14416">
                  <c:v>14.414999999999999</c:v>
                </c:pt>
                <c:pt idx="14417">
                  <c:v>14.416</c:v>
                </c:pt>
                <c:pt idx="14418">
                  <c:v>14.417</c:v>
                </c:pt>
                <c:pt idx="14419">
                  <c:v>14.417999999999999</c:v>
                </c:pt>
                <c:pt idx="14420">
                  <c:v>14.419</c:v>
                </c:pt>
                <c:pt idx="14421">
                  <c:v>14.42</c:v>
                </c:pt>
                <c:pt idx="14422">
                  <c:v>14.420999999999999</c:v>
                </c:pt>
                <c:pt idx="14423">
                  <c:v>14.422000000000001</c:v>
                </c:pt>
                <c:pt idx="14424">
                  <c:v>14.423</c:v>
                </c:pt>
                <c:pt idx="14425">
                  <c:v>14.423999999999999</c:v>
                </c:pt>
                <c:pt idx="14426">
                  <c:v>14.425000000000001</c:v>
                </c:pt>
                <c:pt idx="14427">
                  <c:v>14.426</c:v>
                </c:pt>
                <c:pt idx="14428">
                  <c:v>14.427</c:v>
                </c:pt>
                <c:pt idx="14429">
                  <c:v>14.428000000000001</c:v>
                </c:pt>
                <c:pt idx="14430">
                  <c:v>14.429</c:v>
                </c:pt>
                <c:pt idx="14431">
                  <c:v>14.43</c:v>
                </c:pt>
                <c:pt idx="14432">
                  <c:v>14.430999999999999</c:v>
                </c:pt>
                <c:pt idx="14433">
                  <c:v>14.432</c:v>
                </c:pt>
                <c:pt idx="14434">
                  <c:v>14.433</c:v>
                </c:pt>
                <c:pt idx="14435">
                  <c:v>14.433999999999999</c:v>
                </c:pt>
                <c:pt idx="14436">
                  <c:v>14.435</c:v>
                </c:pt>
                <c:pt idx="14437">
                  <c:v>14.436</c:v>
                </c:pt>
                <c:pt idx="14438">
                  <c:v>14.436999999999999</c:v>
                </c:pt>
                <c:pt idx="14439">
                  <c:v>14.438000000000001</c:v>
                </c:pt>
                <c:pt idx="14440">
                  <c:v>14.439</c:v>
                </c:pt>
                <c:pt idx="14441">
                  <c:v>14.44</c:v>
                </c:pt>
                <c:pt idx="14442">
                  <c:v>14.441000000000001</c:v>
                </c:pt>
                <c:pt idx="14443">
                  <c:v>14.442</c:v>
                </c:pt>
                <c:pt idx="14444">
                  <c:v>14.443</c:v>
                </c:pt>
                <c:pt idx="14445">
                  <c:v>14.444000000000001</c:v>
                </c:pt>
                <c:pt idx="14446">
                  <c:v>14.445</c:v>
                </c:pt>
                <c:pt idx="14447">
                  <c:v>14.446</c:v>
                </c:pt>
                <c:pt idx="14448">
                  <c:v>14.446999999999999</c:v>
                </c:pt>
                <c:pt idx="14449">
                  <c:v>14.448</c:v>
                </c:pt>
                <c:pt idx="14450">
                  <c:v>14.449</c:v>
                </c:pt>
                <c:pt idx="14451">
                  <c:v>14.45</c:v>
                </c:pt>
                <c:pt idx="14452">
                  <c:v>14.451000000000001</c:v>
                </c:pt>
                <c:pt idx="14453">
                  <c:v>14.452</c:v>
                </c:pt>
                <c:pt idx="14454">
                  <c:v>14.452999999999999</c:v>
                </c:pt>
                <c:pt idx="14455">
                  <c:v>14.454000000000001</c:v>
                </c:pt>
                <c:pt idx="14456">
                  <c:v>14.455</c:v>
                </c:pt>
                <c:pt idx="14457">
                  <c:v>14.456</c:v>
                </c:pt>
                <c:pt idx="14458">
                  <c:v>14.457000000000001</c:v>
                </c:pt>
                <c:pt idx="14459">
                  <c:v>14.458</c:v>
                </c:pt>
                <c:pt idx="14460">
                  <c:v>14.459</c:v>
                </c:pt>
                <c:pt idx="14461">
                  <c:v>14.46</c:v>
                </c:pt>
                <c:pt idx="14462">
                  <c:v>14.461</c:v>
                </c:pt>
                <c:pt idx="14463">
                  <c:v>14.462</c:v>
                </c:pt>
                <c:pt idx="14464">
                  <c:v>14.462999999999999</c:v>
                </c:pt>
                <c:pt idx="14465">
                  <c:v>14.464</c:v>
                </c:pt>
                <c:pt idx="14466">
                  <c:v>14.465</c:v>
                </c:pt>
                <c:pt idx="14467">
                  <c:v>14.465999999999999</c:v>
                </c:pt>
                <c:pt idx="14468">
                  <c:v>14.467000000000001</c:v>
                </c:pt>
                <c:pt idx="14469">
                  <c:v>14.468</c:v>
                </c:pt>
                <c:pt idx="14470">
                  <c:v>14.468999999999999</c:v>
                </c:pt>
                <c:pt idx="14471">
                  <c:v>14.47</c:v>
                </c:pt>
                <c:pt idx="14472">
                  <c:v>14.471</c:v>
                </c:pt>
                <c:pt idx="14473">
                  <c:v>14.472</c:v>
                </c:pt>
                <c:pt idx="14474">
                  <c:v>14.473000000000001</c:v>
                </c:pt>
                <c:pt idx="14475">
                  <c:v>14.474</c:v>
                </c:pt>
                <c:pt idx="14476">
                  <c:v>14.475</c:v>
                </c:pt>
                <c:pt idx="14477">
                  <c:v>14.476000000000001</c:v>
                </c:pt>
                <c:pt idx="14478">
                  <c:v>14.477</c:v>
                </c:pt>
                <c:pt idx="14479">
                  <c:v>14.478</c:v>
                </c:pt>
                <c:pt idx="14480">
                  <c:v>14.478999999999999</c:v>
                </c:pt>
                <c:pt idx="14481">
                  <c:v>14.48</c:v>
                </c:pt>
                <c:pt idx="14482">
                  <c:v>14.481</c:v>
                </c:pt>
                <c:pt idx="14483">
                  <c:v>14.481999999999999</c:v>
                </c:pt>
                <c:pt idx="14484">
                  <c:v>14.483000000000001</c:v>
                </c:pt>
                <c:pt idx="14485">
                  <c:v>14.484</c:v>
                </c:pt>
                <c:pt idx="14486">
                  <c:v>14.484999999999999</c:v>
                </c:pt>
                <c:pt idx="14487">
                  <c:v>14.486000000000001</c:v>
                </c:pt>
                <c:pt idx="14488">
                  <c:v>14.487</c:v>
                </c:pt>
                <c:pt idx="14489">
                  <c:v>14.488</c:v>
                </c:pt>
                <c:pt idx="14490">
                  <c:v>14.489000000000001</c:v>
                </c:pt>
                <c:pt idx="14491">
                  <c:v>14.49</c:v>
                </c:pt>
                <c:pt idx="14492">
                  <c:v>14.491</c:v>
                </c:pt>
                <c:pt idx="14493">
                  <c:v>14.492000000000001</c:v>
                </c:pt>
                <c:pt idx="14494">
                  <c:v>14.493</c:v>
                </c:pt>
                <c:pt idx="14495">
                  <c:v>14.494</c:v>
                </c:pt>
                <c:pt idx="14496">
                  <c:v>14.494999999999999</c:v>
                </c:pt>
                <c:pt idx="14497">
                  <c:v>14.496</c:v>
                </c:pt>
                <c:pt idx="14498">
                  <c:v>14.497</c:v>
                </c:pt>
                <c:pt idx="14499">
                  <c:v>14.497999999999999</c:v>
                </c:pt>
                <c:pt idx="14500">
                  <c:v>14.499000000000001</c:v>
                </c:pt>
                <c:pt idx="14501">
                  <c:v>14.5</c:v>
                </c:pt>
                <c:pt idx="14502">
                  <c:v>14.500999999999999</c:v>
                </c:pt>
                <c:pt idx="14503">
                  <c:v>14.502000000000001</c:v>
                </c:pt>
                <c:pt idx="14504">
                  <c:v>14.503</c:v>
                </c:pt>
                <c:pt idx="14505">
                  <c:v>14.504</c:v>
                </c:pt>
                <c:pt idx="14506">
                  <c:v>14.505000000000001</c:v>
                </c:pt>
                <c:pt idx="14507">
                  <c:v>14.506</c:v>
                </c:pt>
                <c:pt idx="14508">
                  <c:v>14.507</c:v>
                </c:pt>
                <c:pt idx="14509">
                  <c:v>14.507999999999999</c:v>
                </c:pt>
                <c:pt idx="14510">
                  <c:v>14.509</c:v>
                </c:pt>
                <c:pt idx="14511">
                  <c:v>14.51</c:v>
                </c:pt>
                <c:pt idx="14512">
                  <c:v>14.510999999999999</c:v>
                </c:pt>
                <c:pt idx="14513">
                  <c:v>14.512</c:v>
                </c:pt>
                <c:pt idx="14514">
                  <c:v>14.513</c:v>
                </c:pt>
                <c:pt idx="14515">
                  <c:v>14.513999999999999</c:v>
                </c:pt>
                <c:pt idx="14516">
                  <c:v>14.515000000000001</c:v>
                </c:pt>
                <c:pt idx="14517">
                  <c:v>14.516</c:v>
                </c:pt>
                <c:pt idx="14518">
                  <c:v>14.516999999999999</c:v>
                </c:pt>
                <c:pt idx="14519">
                  <c:v>14.518000000000001</c:v>
                </c:pt>
                <c:pt idx="14520">
                  <c:v>14.519</c:v>
                </c:pt>
                <c:pt idx="14521">
                  <c:v>14.52</c:v>
                </c:pt>
                <c:pt idx="14522">
                  <c:v>14.521000000000001</c:v>
                </c:pt>
                <c:pt idx="14523">
                  <c:v>14.522</c:v>
                </c:pt>
                <c:pt idx="14524">
                  <c:v>14.523</c:v>
                </c:pt>
                <c:pt idx="14525">
                  <c:v>14.523999999999999</c:v>
                </c:pt>
                <c:pt idx="14526">
                  <c:v>14.525</c:v>
                </c:pt>
                <c:pt idx="14527">
                  <c:v>14.526</c:v>
                </c:pt>
                <c:pt idx="14528">
                  <c:v>14.526999999999999</c:v>
                </c:pt>
                <c:pt idx="14529">
                  <c:v>14.528</c:v>
                </c:pt>
                <c:pt idx="14530">
                  <c:v>14.529</c:v>
                </c:pt>
                <c:pt idx="14531">
                  <c:v>14.53</c:v>
                </c:pt>
                <c:pt idx="14532">
                  <c:v>14.531000000000001</c:v>
                </c:pt>
                <c:pt idx="14533">
                  <c:v>14.532</c:v>
                </c:pt>
                <c:pt idx="14534">
                  <c:v>14.532999999999999</c:v>
                </c:pt>
                <c:pt idx="14535">
                  <c:v>14.534000000000001</c:v>
                </c:pt>
                <c:pt idx="14536">
                  <c:v>14.535</c:v>
                </c:pt>
                <c:pt idx="14537">
                  <c:v>14.536</c:v>
                </c:pt>
                <c:pt idx="14538">
                  <c:v>14.537000000000001</c:v>
                </c:pt>
                <c:pt idx="14539">
                  <c:v>14.538</c:v>
                </c:pt>
                <c:pt idx="14540">
                  <c:v>14.539</c:v>
                </c:pt>
                <c:pt idx="14541">
                  <c:v>14.54</c:v>
                </c:pt>
                <c:pt idx="14542">
                  <c:v>14.541</c:v>
                </c:pt>
                <c:pt idx="14543">
                  <c:v>14.542</c:v>
                </c:pt>
                <c:pt idx="14544">
                  <c:v>14.542999999999999</c:v>
                </c:pt>
                <c:pt idx="14545">
                  <c:v>14.544</c:v>
                </c:pt>
                <c:pt idx="14546">
                  <c:v>14.545</c:v>
                </c:pt>
                <c:pt idx="14547">
                  <c:v>14.545999999999999</c:v>
                </c:pt>
                <c:pt idx="14548">
                  <c:v>14.547000000000001</c:v>
                </c:pt>
                <c:pt idx="14549">
                  <c:v>14.548</c:v>
                </c:pt>
                <c:pt idx="14550">
                  <c:v>14.548999999999999</c:v>
                </c:pt>
                <c:pt idx="14551">
                  <c:v>14.55</c:v>
                </c:pt>
                <c:pt idx="14552">
                  <c:v>14.551</c:v>
                </c:pt>
                <c:pt idx="14553">
                  <c:v>14.552</c:v>
                </c:pt>
                <c:pt idx="14554">
                  <c:v>14.553000000000001</c:v>
                </c:pt>
                <c:pt idx="14555">
                  <c:v>14.554</c:v>
                </c:pt>
                <c:pt idx="14556">
                  <c:v>14.555</c:v>
                </c:pt>
                <c:pt idx="14557">
                  <c:v>14.555999999999999</c:v>
                </c:pt>
                <c:pt idx="14558">
                  <c:v>14.557</c:v>
                </c:pt>
                <c:pt idx="14559">
                  <c:v>14.558</c:v>
                </c:pt>
                <c:pt idx="14560">
                  <c:v>14.558999999999999</c:v>
                </c:pt>
                <c:pt idx="14561">
                  <c:v>14.56</c:v>
                </c:pt>
                <c:pt idx="14562">
                  <c:v>14.561</c:v>
                </c:pt>
                <c:pt idx="14563">
                  <c:v>14.561999999999999</c:v>
                </c:pt>
                <c:pt idx="14564">
                  <c:v>14.563000000000001</c:v>
                </c:pt>
                <c:pt idx="14565">
                  <c:v>14.564</c:v>
                </c:pt>
                <c:pt idx="14566">
                  <c:v>14.565</c:v>
                </c:pt>
                <c:pt idx="14567">
                  <c:v>14.566000000000001</c:v>
                </c:pt>
                <c:pt idx="14568">
                  <c:v>14.567</c:v>
                </c:pt>
                <c:pt idx="14569">
                  <c:v>14.568</c:v>
                </c:pt>
                <c:pt idx="14570">
                  <c:v>14.569000000000001</c:v>
                </c:pt>
                <c:pt idx="14571">
                  <c:v>14.57</c:v>
                </c:pt>
                <c:pt idx="14572">
                  <c:v>14.571</c:v>
                </c:pt>
                <c:pt idx="14573">
                  <c:v>14.571999999999999</c:v>
                </c:pt>
                <c:pt idx="14574">
                  <c:v>14.573</c:v>
                </c:pt>
                <c:pt idx="14575">
                  <c:v>14.574</c:v>
                </c:pt>
                <c:pt idx="14576">
                  <c:v>14.574999999999999</c:v>
                </c:pt>
                <c:pt idx="14577">
                  <c:v>14.576000000000001</c:v>
                </c:pt>
                <c:pt idx="14578">
                  <c:v>14.577</c:v>
                </c:pt>
                <c:pt idx="14579">
                  <c:v>14.577999999999999</c:v>
                </c:pt>
                <c:pt idx="14580">
                  <c:v>14.579000000000001</c:v>
                </c:pt>
                <c:pt idx="14581">
                  <c:v>14.58</c:v>
                </c:pt>
                <c:pt idx="14582">
                  <c:v>14.581</c:v>
                </c:pt>
                <c:pt idx="14583">
                  <c:v>14.582000000000001</c:v>
                </c:pt>
                <c:pt idx="14584">
                  <c:v>14.583</c:v>
                </c:pt>
                <c:pt idx="14585">
                  <c:v>14.584</c:v>
                </c:pt>
                <c:pt idx="14586">
                  <c:v>14.585000000000001</c:v>
                </c:pt>
                <c:pt idx="14587">
                  <c:v>14.586</c:v>
                </c:pt>
                <c:pt idx="14588">
                  <c:v>14.587</c:v>
                </c:pt>
                <c:pt idx="14589">
                  <c:v>14.587999999999999</c:v>
                </c:pt>
                <c:pt idx="14590">
                  <c:v>14.589</c:v>
                </c:pt>
                <c:pt idx="14591">
                  <c:v>14.59</c:v>
                </c:pt>
                <c:pt idx="14592">
                  <c:v>14.590999999999999</c:v>
                </c:pt>
                <c:pt idx="14593">
                  <c:v>14.592000000000001</c:v>
                </c:pt>
                <c:pt idx="14594">
                  <c:v>14.593</c:v>
                </c:pt>
                <c:pt idx="14595">
                  <c:v>14.593999999999999</c:v>
                </c:pt>
                <c:pt idx="14596">
                  <c:v>14.595000000000001</c:v>
                </c:pt>
                <c:pt idx="14597">
                  <c:v>14.596</c:v>
                </c:pt>
                <c:pt idx="14598">
                  <c:v>14.597</c:v>
                </c:pt>
                <c:pt idx="14599">
                  <c:v>14.598000000000001</c:v>
                </c:pt>
                <c:pt idx="14600">
                  <c:v>14.599</c:v>
                </c:pt>
                <c:pt idx="14601">
                  <c:v>14.6</c:v>
                </c:pt>
                <c:pt idx="14602">
                  <c:v>14.601000000000001</c:v>
                </c:pt>
                <c:pt idx="14603">
                  <c:v>14.602</c:v>
                </c:pt>
                <c:pt idx="14604">
                  <c:v>14.603</c:v>
                </c:pt>
                <c:pt idx="14605">
                  <c:v>14.603999999999999</c:v>
                </c:pt>
                <c:pt idx="14606">
                  <c:v>14.605</c:v>
                </c:pt>
                <c:pt idx="14607">
                  <c:v>14.606</c:v>
                </c:pt>
                <c:pt idx="14608">
                  <c:v>14.606999999999999</c:v>
                </c:pt>
                <c:pt idx="14609">
                  <c:v>14.608000000000001</c:v>
                </c:pt>
                <c:pt idx="14610">
                  <c:v>14.609</c:v>
                </c:pt>
                <c:pt idx="14611">
                  <c:v>14.61</c:v>
                </c:pt>
                <c:pt idx="14612">
                  <c:v>14.611000000000001</c:v>
                </c:pt>
                <c:pt idx="14613">
                  <c:v>14.612</c:v>
                </c:pt>
                <c:pt idx="14614">
                  <c:v>14.613</c:v>
                </c:pt>
                <c:pt idx="14615">
                  <c:v>14.614000000000001</c:v>
                </c:pt>
                <c:pt idx="14616">
                  <c:v>14.615</c:v>
                </c:pt>
                <c:pt idx="14617">
                  <c:v>14.616</c:v>
                </c:pt>
                <c:pt idx="14618">
                  <c:v>14.617000000000001</c:v>
                </c:pt>
                <c:pt idx="14619">
                  <c:v>14.618</c:v>
                </c:pt>
                <c:pt idx="14620">
                  <c:v>14.619</c:v>
                </c:pt>
                <c:pt idx="14621">
                  <c:v>14.62</c:v>
                </c:pt>
                <c:pt idx="14622">
                  <c:v>14.621</c:v>
                </c:pt>
                <c:pt idx="14623">
                  <c:v>14.622</c:v>
                </c:pt>
                <c:pt idx="14624">
                  <c:v>14.622999999999999</c:v>
                </c:pt>
                <c:pt idx="14625">
                  <c:v>14.624000000000001</c:v>
                </c:pt>
                <c:pt idx="14626">
                  <c:v>14.625</c:v>
                </c:pt>
                <c:pt idx="14627">
                  <c:v>14.625999999999999</c:v>
                </c:pt>
                <c:pt idx="14628">
                  <c:v>14.627000000000001</c:v>
                </c:pt>
                <c:pt idx="14629">
                  <c:v>14.628</c:v>
                </c:pt>
                <c:pt idx="14630">
                  <c:v>14.629</c:v>
                </c:pt>
                <c:pt idx="14631">
                  <c:v>14.63</c:v>
                </c:pt>
                <c:pt idx="14632">
                  <c:v>14.631</c:v>
                </c:pt>
                <c:pt idx="14633">
                  <c:v>14.632</c:v>
                </c:pt>
                <c:pt idx="14634">
                  <c:v>14.632999999999999</c:v>
                </c:pt>
                <c:pt idx="14635">
                  <c:v>14.634</c:v>
                </c:pt>
                <c:pt idx="14636">
                  <c:v>14.635</c:v>
                </c:pt>
                <c:pt idx="14637">
                  <c:v>14.635999999999999</c:v>
                </c:pt>
                <c:pt idx="14638">
                  <c:v>14.637</c:v>
                </c:pt>
                <c:pt idx="14639">
                  <c:v>14.638</c:v>
                </c:pt>
                <c:pt idx="14640">
                  <c:v>14.638999999999999</c:v>
                </c:pt>
                <c:pt idx="14641">
                  <c:v>14.64</c:v>
                </c:pt>
                <c:pt idx="14642">
                  <c:v>14.641</c:v>
                </c:pt>
                <c:pt idx="14643">
                  <c:v>14.641999999999999</c:v>
                </c:pt>
                <c:pt idx="14644">
                  <c:v>14.643000000000001</c:v>
                </c:pt>
                <c:pt idx="14645">
                  <c:v>14.644</c:v>
                </c:pt>
                <c:pt idx="14646">
                  <c:v>14.645</c:v>
                </c:pt>
                <c:pt idx="14647">
                  <c:v>14.646000000000001</c:v>
                </c:pt>
                <c:pt idx="14648">
                  <c:v>14.647</c:v>
                </c:pt>
                <c:pt idx="14649">
                  <c:v>14.648</c:v>
                </c:pt>
                <c:pt idx="14650">
                  <c:v>14.648999999999999</c:v>
                </c:pt>
                <c:pt idx="14651">
                  <c:v>14.65</c:v>
                </c:pt>
                <c:pt idx="14652">
                  <c:v>14.651</c:v>
                </c:pt>
                <c:pt idx="14653">
                  <c:v>14.651999999999999</c:v>
                </c:pt>
                <c:pt idx="14654">
                  <c:v>14.653</c:v>
                </c:pt>
                <c:pt idx="14655">
                  <c:v>14.654</c:v>
                </c:pt>
                <c:pt idx="14656">
                  <c:v>14.654999999999999</c:v>
                </c:pt>
                <c:pt idx="14657">
                  <c:v>14.656000000000001</c:v>
                </c:pt>
                <c:pt idx="14658">
                  <c:v>14.657</c:v>
                </c:pt>
                <c:pt idx="14659">
                  <c:v>14.657999999999999</c:v>
                </c:pt>
                <c:pt idx="14660">
                  <c:v>14.659000000000001</c:v>
                </c:pt>
                <c:pt idx="14661">
                  <c:v>14.66</c:v>
                </c:pt>
                <c:pt idx="14662">
                  <c:v>14.661</c:v>
                </c:pt>
                <c:pt idx="14663">
                  <c:v>14.662000000000001</c:v>
                </c:pt>
                <c:pt idx="14664">
                  <c:v>14.663</c:v>
                </c:pt>
                <c:pt idx="14665">
                  <c:v>14.664</c:v>
                </c:pt>
                <c:pt idx="14666">
                  <c:v>14.664999999999999</c:v>
                </c:pt>
                <c:pt idx="14667">
                  <c:v>14.666</c:v>
                </c:pt>
                <c:pt idx="14668">
                  <c:v>14.667</c:v>
                </c:pt>
                <c:pt idx="14669">
                  <c:v>14.667999999999999</c:v>
                </c:pt>
                <c:pt idx="14670">
                  <c:v>14.669</c:v>
                </c:pt>
                <c:pt idx="14671">
                  <c:v>14.67</c:v>
                </c:pt>
                <c:pt idx="14672">
                  <c:v>14.670999999999999</c:v>
                </c:pt>
                <c:pt idx="14673">
                  <c:v>14.672000000000001</c:v>
                </c:pt>
                <c:pt idx="14674">
                  <c:v>14.673</c:v>
                </c:pt>
                <c:pt idx="14675">
                  <c:v>14.673999999999999</c:v>
                </c:pt>
                <c:pt idx="14676">
                  <c:v>14.675000000000001</c:v>
                </c:pt>
                <c:pt idx="14677">
                  <c:v>14.676</c:v>
                </c:pt>
                <c:pt idx="14678">
                  <c:v>14.677</c:v>
                </c:pt>
                <c:pt idx="14679">
                  <c:v>14.678000000000001</c:v>
                </c:pt>
                <c:pt idx="14680">
                  <c:v>14.679</c:v>
                </c:pt>
                <c:pt idx="14681">
                  <c:v>14.68</c:v>
                </c:pt>
                <c:pt idx="14682">
                  <c:v>14.680999999999999</c:v>
                </c:pt>
                <c:pt idx="14683">
                  <c:v>14.682</c:v>
                </c:pt>
                <c:pt idx="14684">
                  <c:v>14.683</c:v>
                </c:pt>
                <c:pt idx="14685">
                  <c:v>14.683999999999999</c:v>
                </c:pt>
                <c:pt idx="14686">
                  <c:v>14.685</c:v>
                </c:pt>
                <c:pt idx="14687">
                  <c:v>14.686</c:v>
                </c:pt>
                <c:pt idx="14688">
                  <c:v>14.686999999999999</c:v>
                </c:pt>
                <c:pt idx="14689">
                  <c:v>14.688000000000001</c:v>
                </c:pt>
                <c:pt idx="14690">
                  <c:v>14.689</c:v>
                </c:pt>
                <c:pt idx="14691">
                  <c:v>14.69</c:v>
                </c:pt>
                <c:pt idx="14692">
                  <c:v>14.691000000000001</c:v>
                </c:pt>
                <c:pt idx="14693">
                  <c:v>14.692</c:v>
                </c:pt>
                <c:pt idx="14694">
                  <c:v>14.693</c:v>
                </c:pt>
                <c:pt idx="14695">
                  <c:v>14.694000000000001</c:v>
                </c:pt>
                <c:pt idx="14696">
                  <c:v>14.695</c:v>
                </c:pt>
                <c:pt idx="14697">
                  <c:v>14.696</c:v>
                </c:pt>
                <c:pt idx="14698">
                  <c:v>14.696999999999999</c:v>
                </c:pt>
                <c:pt idx="14699">
                  <c:v>14.698</c:v>
                </c:pt>
                <c:pt idx="14700">
                  <c:v>14.699</c:v>
                </c:pt>
                <c:pt idx="14701">
                  <c:v>14.7</c:v>
                </c:pt>
                <c:pt idx="14702">
                  <c:v>14.701000000000001</c:v>
                </c:pt>
                <c:pt idx="14703">
                  <c:v>14.702</c:v>
                </c:pt>
                <c:pt idx="14704">
                  <c:v>14.702999999999999</c:v>
                </c:pt>
                <c:pt idx="14705">
                  <c:v>14.704000000000001</c:v>
                </c:pt>
                <c:pt idx="14706">
                  <c:v>14.705</c:v>
                </c:pt>
                <c:pt idx="14707">
                  <c:v>14.706</c:v>
                </c:pt>
                <c:pt idx="14708">
                  <c:v>14.707000000000001</c:v>
                </c:pt>
                <c:pt idx="14709">
                  <c:v>14.708</c:v>
                </c:pt>
                <c:pt idx="14710">
                  <c:v>14.709</c:v>
                </c:pt>
                <c:pt idx="14711">
                  <c:v>14.71</c:v>
                </c:pt>
                <c:pt idx="14712">
                  <c:v>14.711</c:v>
                </c:pt>
                <c:pt idx="14713">
                  <c:v>14.712</c:v>
                </c:pt>
                <c:pt idx="14714">
                  <c:v>14.712999999999999</c:v>
                </c:pt>
                <c:pt idx="14715">
                  <c:v>14.714</c:v>
                </c:pt>
                <c:pt idx="14716">
                  <c:v>14.715</c:v>
                </c:pt>
                <c:pt idx="14717">
                  <c:v>14.715999999999999</c:v>
                </c:pt>
                <c:pt idx="14718">
                  <c:v>14.717000000000001</c:v>
                </c:pt>
                <c:pt idx="14719">
                  <c:v>14.718</c:v>
                </c:pt>
                <c:pt idx="14720">
                  <c:v>14.718999999999999</c:v>
                </c:pt>
                <c:pt idx="14721">
                  <c:v>14.72</c:v>
                </c:pt>
                <c:pt idx="14722">
                  <c:v>14.721</c:v>
                </c:pt>
                <c:pt idx="14723">
                  <c:v>14.722</c:v>
                </c:pt>
                <c:pt idx="14724">
                  <c:v>14.723000000000001</c:v>
                </c:pt>
                <c:pt idx="14725">
                  <c:v>14.724</c:v>
                </c:pt>
                <c:pt idx="14726">
                  <c:v>14.725</c:v>
                </c:pt>
                <c:pt idx="14727">
                  <c:v>14.726000000000001</c:v>
                </c:pt>
                <c:pt idx="14728">
                  <c:v>14.727</c:v>
                </c:pt>
                <c:pt idx="14729">
                  <c:v>14.728</c:v>
                </c:pt>
                <c:pt idx="14730">
                  <c:v>14.728999999999999</c:v>
                </c:pt>
                <c:pt idx="14731">
                  <c:v>14.73</c:v>
                </c:pt>
                <c:pt idx="14732">
                  <c:v>14.731</c:v>
                </c:pt>
                <c:pt idx="14733">
                  <c:v>14.731999999999999</c:v>
                </c:pt>
                <c:pt idx="14734">
                  <c:v>14.733000000000001</c:v>
                </c:pt>
                <c:pt idx="14735">
                  <c:v>14.734</c:v>
                </c:pt>
                <c:pt idx="14736">
                  <c:v>14.734999999999999</c:v>
                </c:pt>
                <c:pt idx="14737">
                  <c:v>14.736000000000001</c:v>
                </c:pt>
                <c:pt idx="14738">
                  <c:v>14.737</c:v>
                </c:pt>
                <c:pt idx="14739">
                  <c:v>14.738</c:v>
                </c:pt>
                <c:pt idx="14740">
                  <c:v>14.739000000000001</c:v>
                </c:pt>
                <c:pt idx="14741">
                  <c:v>14.74</c:v>
                </c:pt>
                <c:pt idx="14742">
                  <c:v>14.741</c:v>
                </c:pt>
                <c:pt idx="14743">
                  <c:v>14.742000000000001</c:v>
                </c:pt>
                <c:pt idx="14744">
                  <c:v>14.743</c:v>
                </c:pt>
                <c:pt idx="14745">
                  <c:v>14.744</c:v>
                </c:pt>
                <c:pt idx="14746">
                  <c:v>14.744999999999999</c:v>
                </c:pt>
                <c:pt idx="14747">
                  <c:v>14.746</c:v>
                </c:pt>
                <c:pt idx="14748">
                  <c:v>14.747</c:v>
                </c:pt>
                <c:pt idx="14749">
                  <c:v>14.747999999999999</c:v>
                </c:pt>
                <c:pt idx="14750">
                  <c:v>14.749000000000001</c:v>
                </c:pt>
                <c:pt idx="14751">
                  <c:v>14.75</c:v>
                </c:pt>
                <c:pt idx="14752">
                  <c:v>14.750999999999999</c:v>
                </c:pt>
                <c:pt idx="14753">
                  <c:v>14.752000000000001</c:v>
                </c:pt>
                <c:pt idx="14754">
                  <c:v>14.753</c:v>
                </c:pt>
                <c:pt idx="14755">
                  <c:v>14.754</c:v>
                </c:pt>
                <c:pt idx="14756">
                  <c:v>14.755000000000001</c:v>
                </c:pt>
                <c:pt idx="14757">
                  <c:v>14.756</c:v>
                </c:pt>
                <c:pt idx="14758">
                  <c:v>14.757</c:v>
                </c:pt>
                <c:pt idx="14759">
                  <c:v>14.757999999999999</c:v>
                </c:pt>
                <c:pt idx="14760">
                  <c:v>14.759</c:v>
                </c:pt>
                <c:pt idx="14761">
                  <c:v>14.76</c:v>
                </c:pt>
                <c:pt idx="14762">
                  <c:v>14.760999999999999</c:v>
                </c:pt>
                <c:pt idx="14763">
                  <c:v>14.762</c:v>
                </c:pt>
                <c:pt idx="14764">
                  <c:v>14.763</c:v>
                </c:pt>
                <c:pt idx="14765">
                  <c:v>14.763999999999999</c:v>
                </c:pt>
                <c:pt idx="14766">
                  <c:v>14.765000000000001</c:v>
                </c:pt>
                <c:pt idx="14767">
                  <c:v>14.766</c:v>
                </c:pt>
                <c:pt idx="14768">
                  <c:v>14.766999999999999</c:v>
                </c:pt>
                <c:pt idx="14769">
                  <c:v>14.768000000000001</c:v>
                </c:pt>
                <c:pt idx="14770">
                  <c:v>14.769</c:v>
                </c:pt>
                <c:pt idx="14771">
                  <c:v>14.77</c:v>
                </c:pt>
                <c:pt idx="14772">
                  <c:v>14.771000000000001</c:v>
                </c:pt>
                <c:pt idx="14773">
                  <c:v>14.772</c:v>
                </c:pt>
                <c:pt idx="14774">
                  <c:v>14.773</c:v>
                </c:pt>
                <c:pt idx="14775">
                  <c:v>14.773999999999999</c:v>
                </c:pt>
                <c:pt idx="14776">
                  <c:v>14.775</c:v>
                </c:pt>
                <c:pt idx="14777">
                  <c:v>14.776</c:v>
                </c:pt>
                <c:pt idx="14778">
                  <c:v>14.776999999999999</c:v>
                </c:pt>
                <c:pt idx="14779">
                  <c:v>14.778</c:v>
                </c:pt>
                <c:pt idx="14780">
                  <c:v>14.779</c:v>
                </c:pt>
                <c:pt idx="14781">
                  <c:v>14.78</c:v>
                </c:pt>
                <c:pt idx="14782">
                  <c:v>14.781000000000001</c:v>
                </c:pt>
                <c:pt idx="14783">
                  <c:v>14.782</c:v>
                </c:pt>
                <c:pt idx="14784">
                  <c:v>14.782999999999999</c:v>
                </c:pt>
                <c:pt idx="14785">
                  <c:v>14.784000000000001</c:v>
                </c:pt>
                <c:pt idx="14786">
                  <c:v>14.785</c:v>
                </c:pt>
                <c:pt idx="14787">
                  <c:v>14.786</c:v>
                </c:pt>
                <c:pt idx="14788">
                  <c:v>14.787000000000001</c:v>
                </c:pt>
                <c:pt idx="14789">
                  <c:v>14.788</c:v>
                </c:pt>
                <c:pt idx="14790">
                  <c:v>14.789</c:v>
                </c:pt>
                <c:pt idx="14791">
                  <c:v>14.79</c:v>
                </c:pt>
                <c:pt idx="14792">
                  <c:v>14.791</c:v>
                </c:pt>
                <c:pt idx="14793">
                  <c:v>14.792</c:v>
                </c:pt>
                <c:pt idx="14794">
                  <c:v>14.792999999999999</c:v>
                </c:pt>
                <c:pt idx="14795">
                  <c:v>14.794</c:v>
                </c:pt>
                <c:pt idx="14796">
                  <c:v>14.795</c:v>
                </c:pt>
                <c:pt idx="14797">
                  <c:v>14.795999999999999</c:v>
                </c:pt>
                <c:pt idx="14798">
                  <c:v>14.797000000000001</c:v>
                </c:pt>
                <c:pt idx="14799">
                  <c:v>14.798</c:v>
                </c:pt>
                <c:pt idx="14800">
                  <c:v>14.798999999999999</c:v>
                </c:pt>
                <c:pt idx="14801">
                  <c:v>14.8</c:v>
                </c:pt>
                <c:pt idx="14802">
                  <c:v>14.801</c:v>
                </c:pt>
                <c:pt idx="14803">
                  <c:v>14.802</c:v>
                </c:pt>
                <c:pt idx="14804">
                  <c:v>14.803000000000001</c:v>
                </c:pt>
                <c:pt idx="14805">
                  <c:v>14.804</c:v>
                </c:pt>
                <c:pt idx="14806">
                  <c:v>14.805</c:v>
                </c:pt>
                <c:pt idx="14807">
                  <c:v>14.805999999999999</c:v>
                </c:pt>
                <c:pt idx="14808">
                  <c:v>14.807</c:v>
                </c:pt>
                <c:pt idx="14809">
                  <c:v>14.808</c:v>
                </c:pt>
                <c:pt idx="14810">
                  <c:v>14.808999999999999</c:v>
                </c:pt>
                <c:pt idx="14811">
                  <c:v>14.81</c:v>
                </c:pt>
                <c:pt idx="14812">
                  <c:v>14.811</c:v>
                </c:pt>
                <c:pt idx="14813">
                  <c:v>14.811999999999999</c:v>
                </c:pt>
                <c:pt idx="14814">
                  <c:v>14.813000000000001</c:v>
                </c:pt>
                <c:pt idx="14815">
                  <c:v>14.814</c:v>
                </c:pt>
                <c:pt idx="14816">
                  <c:v>14.815</c:v>
                </c:pt>
                <c:pt idx="14817">
                  <c:v>14.816000000000001</c:v>
                </c:pt>
                <c:pt idx="14818">
                  <c:v>14.817</c:v>
                </c:pt>
                <c:pt idx="14819">
                  <c:v>14.818</c:v>
                </c:pt>
                <c:pt idx="14820">
                  <c:v>14.819000000000001</c:v>
                </c:pt>
                <c:pt idx="14821">
                  <c:v>14.82</c:v>
                </c:pt>
                <c:pt idx="14822">
                  <c:v>14.821</c:v>
                </c:pt>
                <c:pt idx="14823">
                  <c:v>14.821999999999999</c:v>
                </c:pt>
                <c:pt idx="14824">
                  <c:v>14.823</c:v>
                </c:pt>
                <c:pt idx="14825">
                  <c:v>14.824</c:v>
                </c:pt>
                <c:pt idx="14826">
                  <c:v>14.824999999999999</c:v>
                </c:pt>
                <c:pt idx="14827">
                  <c:v>14.826000000000001</c:v>
                </c:pt>
                <c:pt idx="14828">
                  <c:v>14.827</c:v>
                </c:pt>
                <c:pt idx="14829">
                  <c:v>14.827999999999999</c:v>
                </c:pt>
                <c:pt idx="14830">
                  <c:v>14.829000000000001</c:v>
                </c:pt>
                <c:pt idx="14831">
                  <c:v>14.83</c:v>
                </c:pt>
                <c:pt idx="14832">
                  <c:v>14.831</c:v>
                </c:pt>
                <c:pt idx="14833">
                  <c:v>14.832000000000001</c:v>
                </c:pt>
                <c:pt idx="14834">
                  <c:v>14.833</c:v>
                </c:pt>
                <c:pt idx="14835">
                  <c:v>14.834</c:v>
                </c:pt>
                <c:pt idx="14836">
                  <c:v>14.835000000000001</c:v>
                </c:pt>
                <c:pt idx="14837">
                  <c:v>14.836</c:v>
                </c:pt>
                <c:pt idx="14838">
                  <c:v>14.837</c:v>
                </c:pt>
                <c:pt idx="14839">
                  <c:v>14.837999999999999</c:v>
                </c:pt>
                <c:pt idx="14840">
                  <c:v>14.839</c:v>
                </c:pt>
                <c:pt idx="14841">
                  <c:v>14.84</c:v>
                </c:pt>
                <c:pt idx="14842">
                  <c:v>14.840999999999999</c:v>
                </c:pt>
                <c:pt idx="14843">
                  <c:v>14.842000000000001</c:v>
                </c:pt>
                <c:pt idx="14844">
                  <c:v>14.843</c:v>
                </c:pt>
                <c:pt idx="14845">
                  <c:v>14.843999999999999</c:v>
                </c:pt>
                <c:pt idx="14846">
                  <c:v>14.845000000000001</c:v>
                </c:pt>
                <c:pt idx="14847">
                  <c:v>14.846</c:v>
                </c:pt>
                <c:pt idx="14848">
                  <c:v>14.847</c:v>
                </c:pt>
                <c:pt idx="14849">
                  <c:v>14.848000000000001</c:v>
                </c:pt>
                <c:pt idx="14850">
                  <c:v>14.849</c:v>
                </c:pt>
                <c:pt idx="14851">
                  <c:v>14.85</c:v>
                </c:pt>
                <c:pt idx="14852">
                  <c:v>14.851000000000001</c:v>
                </c:pt>
                <c:pt idx="14853">
                  <c:v>14.852</c:v>
                </c:pt>
                <c:pt idx="14854">
                  <c:v>14.853</c:v>
                </c:pt>
                <c:pt idx="14855">
                  <c:v>14.853999999999999</c:v>
                </c:pt>
                <c:pt idx="14856">
                  <c:v>14.855</c:v>
                </c:pt>
                <c:pt idx="14857">
                  <c:v>14.856</c:v>
                </c:pt>
                <c:pt idx="14858">
                  <c:v>14.856999999999999</c:v>
                </c:pt>
                <c:pt idx="14859">
                  <c:v>14.858000000000001</c:v>
                </c:pt>
                <c:pt idx="14860">
                  <c:v>14.859</c:v>
                </c:pt>
                <c:pt idx="14861">
                  <c:v>14.86</c:v>
                </c:pt>
                <c:pt idx="14862">
                  <c:v>14.861000000000001</c:v>
                </c:pt>
                <c:pt idx="14863">
                  <c:v>14.862</c:v>
                </c:pt>
                <c:pt idx="14864">
                  <c:v>14.863</c:v>
                </c:pt>
                <c:pt idx="14865">
                  <c:v>14.864000000000001</c:v>
                </c:pt>
                <c:pt idx="14866">
                  <c:v>14.865</c:v>
                </c:pt>
                <c:pt idx="14867">
                  <c:v>14.866</c:v>
                </c:pt>
                <c:pt idx="14868">
                  <c:v>14.867000000000001</c:v>
                </c:pt>
                <c:pt idx="14869">
                  <c:v>14.868</c:v>
                </c:pt>
                <c:pt idx="14870">
                  <c:v>14.869</c:v>
                </c:pt>
                <c:pt idx="14871">
                  <c:v>14.87</c:v>
                </c:pt>
                <c:pt idx="14872">
                  <c:v>14.871</c:v>
                </c:pt>
                <c:pt idx="14873">
                  <c:v>14.872</c:v>
                </c:pt>
                <c:pt idx="14874">
                  <c:v>14.872999999999999</c:v>
                </c:pt>
                <c:pt idx="14875">
                  <c:v>14.874000000000001</c:v>
                </c:pt>
                <c:pt idx="14876">
                  <c:v>14.875</c:v>
                </c:pt>
                <c:pt idx="14877">
                  <c:v>14.875999999999999</c:v>
                </c:pt>
                <c:pt idx="14878">
                  <c:v>14.877000000000001</c:v>
                </c:pt>
                <c:pt idx="14879">
                  <c:v>14.878</c:v>
                </c:pt>
                <c:pt idx="14880">
                  <c:v>14.879</c:v>
                </c:pt>
                <c:pt idx="14881">
                  <c:v>14.88</c:v>
                </c:pt>
                <c:pt idx="14882">
                  <c:v>14.881</c:v>
                </c:pt>
                <c:pt idx="14883">
                  <c:v>14.882</c:v>
                </c:pt>
                <c:pt idx="14884">
                  <c:v>14.882999999999999</c:v>
                </c:pt>
                <c:pt idx="14885">
                  <c:v>14.884</c:v>
                </c:pt>
                <c:pt idx="14886">
                  <c:v>14.885</c:v>
                </c:pt>
                <c:pt idx="14887">
                  <c:v>14.885999999999999</c:v>
                </c:pt>
                <c:pt idx="14888">
                  <c:v>14.887</c:v>
                </c:pt>
                <c:pt idx="14889">
                  <c:v>14.888</c:v>
                </c:pt>
                <c:pt idx="14890">
                  <c:v>14.888999999999999</c:v>
                </c:pt>
                <c:pt idx="14891">
                  <c:v>14.89</c:v>
                </c:pt>
                <c:pt idx="14892">
                  <c:v>14.891</c:v>
                </c:pt>
                <c:pt idx="14893">
                  <c:v>14.891999999999999</c:v>
                </c:pt>
                <c:pt idx="14894">
                  <c:v>14.893000000000001</c:v>
                </c:pt>
                <c:pt idx="14895">
                  <c:v>14.894</c:v>
                </c:pt>
                <c:pt idx="14896">
                  <c:v>14.895</c:v>
                </c:pt>
                <c:pt idx="14897">
                  <c:v>14.896000000000001</c:v>
                </c:pt>
                <c:pt idx="14898">
                  <c:v>14.897</c:v>
                </c:pt>
                <c:pt idx="14899">
                  <c:v>14.898</c:v>
                </c:pt>
                <c:pt idx="14900">
                  <c:v>14.898999999999999</c:v>
                </c:pt>
                <c:pt idx="14901">
                  <c:v>14.9</c:v>
                </c:pt>
                <c:pt idx="14902">
                  <c:v>14.901</c:v>
                </c:pt>
                <c:pt idx="14903">
                  <c:v>14.901999999999999</c:v>
                </c:pt>
                <c:pt idx="14904">
                  <c:v>14.903</c:v>
                </c:pt>
                <c:pt idx="14905">
                  <c:v>14.904</c:v>
                </c:pt>
                <c:pt idx="14906">
                  <c:v>14.904999999999999</c:v>
                </c:pt>
                <c:pt idx="14907">
                  <c:v>14.906000000000001</c:v>
                </c:pt>
                <c:pt idx="14908">
                  <c:v>14.907</c:v>
                </c:pt>
                <c:pt idx="14909">
                  <c:v>14.907999999999999</c:v>
                </c:pt>
                <c:pt idx="14910">
                  <c:v>14.909000000000001</c:v>
                </c:pt>
                <c:pt idx="14911">
                  <c:v>14.91</c:v>
                </c:pt>
                <c:pt idx="14912">
                  <c:v>14.911</c:v>
                </c:pt>
                <c:pt idx="14913">
                  <c:v>14.912000000000001</c:v>
                </c:pt>
                <c:pt idx="14914">
                  <c:v>14.913</c:v>
                </c:pt>
                <c:pt idx="14915">
                  <c:v>14.914</c:v>
                </c:pt>
                <c:pt idx="14916">
                  <c:v>14.914999999999999</c:v>
                </c:pt>
                <c:pt idx="14917">
                  <c:v>14.916</c:v>
                </c:pt>
                <c:pt idx="14918">
                  <c:v>14.917</c:v>
                </c:pt>
                <c:pt idx="14919">
                  <c:v>14.917999999999999</c:v>
                </c:pt>
                <c:pt idx="14920">
                  <c:v>14.919</c:v>
                </c:pt>
                <c:pt idx="14921">
                  <c:v>14.92</c:v>
                </c:pt>
                <c:pt idx="14922">
                  <c:v>14.920999999999999</c:v>
                </c:pt>
                <c:pt idx="14923">
                  <c:v>14.922000000000001</c:v>
                </c:pt>
                <c:pt idx="14924">
                  <c:v>14.923</c:v>
                </c:pt>
                <c:pt idx="14925">
                  <c:v>14.923999999999999</c:v>
                </c:pt>
                <c:pt idx="14926">
                  <c:v>14.925000000000001</c:v>
                </c:pt>
                <c:pt idx="14927">
                  <c:v>14.926</c:v>
                </c:pt>
                <c:pt idx="14928">
                  <c:v>14.927</c:v>
                </c:pt>
                <c:pt idx="14929">
                  <c:v>14.928000000000001</c:v>
                </c:pt>
                <c:pt idx="14930">
                  <c:v>14.929</c:v>
                </c:pt>
                <c:pt idx="14931">
                  <c:v>14.93</c:v>
                </c:pt>
                <c:pt idx="14932">
                  <c:v>14.930999999999999</c:v>
                </c:pt>
                <c:pt idx="14933">
                  <c:v>14.932</c:v>
                </c:pt>
                <c:pt idx="14934">
                  <c:v>14.933</c:v>
                </c:pt>
                <c:pt idx="14935">
                  <c:v>14.933999999999999</c:v>
                </c:pt>
                <c:pt idx="14936">
                  <c:v>14.935</c:v>
                </c:pt>
                <c:pt idx="14937">
                  <c:v>14.936</c:v>
                </c:pt>
                <c:pt idx="14938">
                  <c:v>14.936999999999999</c:v>
                </c:pt>
                <c:pt idx="14939">
                  <c:v>14.938000000000001</c:v>
                </c:pt>
                <c:pt idx="14940">
                  <c:v>14.939</c:v>
                </c:pt>
                <c:pt idx="14941">
                  <c:v>14.94</c:v>
                </c:pt>
                <c:pt idx="14942">
                  <c:v>14.941000000000001</c:v>
                </c:pt>
                <c:pt idx="14943">
                  <c:v>14.942</c:v>
                </c:pt>
                <c:pt idx="14944">
                  <c:v>14.943</c:v>
                </c:pt>
                <c:pt idx="14945">
                  <c:v>14.944000000000001</c:v>
                </c:pt>
                <c:pt idx="14946">
                  <c:v>14.945</c:v>
                </c:pt>
                <c:pt idx="14947">
                  <c:v>14.946</c:v>
                </c:pt>
                <c:pt idx="14948">
                  <c:v>14.946999999999999</c:v>
                </c:pt>
                <c:pt idx="14949">
                  <c:v>14.948</c:v>
                </c:pt>
                <c:pt idx="14950">
                  <c:v>14.949</c:v>
                </c:pt>
                <c:pt idx="14951">
                  <c:v>14.95</c:v>
                </c:pt>
                <c:pt idx="14952">
                  <c:v>14.951000000000001</c:v>
                </c:pt>
                <c:pt idx="14953">
                  <c:v>14.952</c:v>
                </c:pt>
                <c:pt idx="14954">
                  <c:v>14.952999999999999</c:v>
                </c:pt>
                <c:pt idx="14955">
                  <c:v>14.954000000000001</c:v>
                </c:pt>
                <c:pt idx="14956">
                  <c:v>14.955</c:v>
                </c:pt>
                <c:pt idx="14957">
                  <c:v>14.956</c:v>
                </c:pt>
                <c:pt idx="14958">
                  <c:v>14.957000000000001</c:v>
                </c:pt>
                <c:pt idx="14959">
                  <c:v>14.958</c:v>
                </c:pt>
                <c:pt idx="14960">
                  <c:v>14.959</c:v>
                </c:pt>
                <c:pt idx="14961">
                  <c:v>14.96</c:v>
                </c:pt>
                <c:pt idx="14962">
                  <c:v>14.961</c:v>
                </c:pt>
                <c:pt idx="14963">
                  <c:v>14.962</c:v>
                </c:pt>
                <c:pt idx="14964">
                  <c:v>14.962999999999999</c:v>
                </c:pt>
                <c:pt idx="14965">
                  <c:v>14.964</c:v>
                </c:pt>
                <c:pt idx="14966">
                  <c:v>14.965</c:v>
                </c:pt>
                <c:pt idx="14967">
                  <c:v>14.965999999999999</c:v>
                </c:pt>
                <c:pt idx="14968">
                  <c:v>14.967000000000001</c:v>
                </c:pt>
                <c:pt idx="14969">
                  <c:v>14.968</c:v>
                </c:pt>
                <c:pt idx="14970">
                  <c:v>14.968999999999999</c:v>
                </c:pt>
                <c:pt idx="14971">
                  <c:v>14.97</c:v>
                </c:pt>
                <c:pt idx="14972">
                  <c:v>14.971</c:v>
                </c:pt>
                <c:pt idx="14973">
                  <c:v>14.972</c:v>
                </c:pt>
                <c:pt idx="14974">
                  <c:v>14.973000000000001</c:v>
                </c:pt>
                <c:pt idx="14975">
                  <c:v>14.974</c:v>
                </c:pt>
                <c:pt idx="14976">
                  <c:v>14.975</c:v>
                </c:pt>
                <c:pt idx="14977">
                  <c:v>14.976000000000001</c:v>
                </c:pt>
                <c:pt idx="14978">
                  <c:v>14.977</c:v>
                </c:pt>
                <c:pt idx="14979">
                  <c:v>14.978</c:v>
                </c:pt>
                <c:pt idx="14980">
                  <c:v>14.978999999999999</c:v>
                </c:pt>
                <c:pt idx="14981">
                  <c:v>14.98</c:v>
                </c:pt>
                <c:pt idx="14982">
                  <c:v>14.981</c:v>
                </c:pt>
                <c:pt idx="14983">
                  <c:v>14.981999999999999</c:v>
                </c:pt>
                <c:pt idx="14984">
                  <c:v>14.983000000000001</c:v>
                </c:pt>
                <c:pt idx="14985">
                  <c:v>14.984</c:v>
                </c:pt>
                <c:pt idx="14986">
                  <c:v>14.984999999999999</c:v>
                </c:pt>
                <c:pt idx="14987">
                  <c:v>14.986000000000001</c:v>
                </c:pt>
                <c:pt idx="14988">
                  <c:v>14.987</c:v>
                </c:pt>
                <c:pt idx="14989">
                  <c:v>14.988</c:v>
                </c:pt>
                <c:pt idx="14990">
                  <c:v>14.989000000000001</c:v>
                </c:pt>
                <c:pt idx="14991">
                  <c:v>14.99</c:v>
                </c:pt>
                <c:pt idx="14992">
                  <c:v>14.991</c:v>
                </c:pt>
                <c:pt idx="14993">
                  <c:v>14.992000000000001</c:v>
                </c:pt>
                <c:pt idx="14994">
                  <c:v>14.993</c:v>
                </c:pt>
                <c:pt idx="14995">
                  <c:v>14.994</c:v>
                </c:pt>
                <c:pt idx="14996">
                  <c:v>14.994999999999999</c:v>
                </c:pt>
                <c:pt idx="14997">
                  <c:v>14.996</c:v>
                </c:pt>
                <c:pt idx="14998">
                  <c:v>14.997</c:v>
                </c:pt>
                <c:pt idx="14999">
                  <c:v>14.997999999999999</c:v>
                </c:pt>
                <c:pt idx="15000">
                  <c:v>14.999000000000001</c:v>
                </c:pt>
                <c:pt idx="15001">
                  <c:v>15</c:v>
                </c:pt>
                <c:pt idx="15002">
                  <c:v>15.000999999999999</c:v>
                </c:pt>
                <c:pt idx="15003">
                  <c:v>15.002000000000001</c:v>
                </c:pt>
                <c:pt idx="15004">
                  <c:v>15.003</c:v>
                </c:pt>
                <c:pt idx="15005">
                  <c:v>15.004</c:v>
                </c:pt>
                <c:pt idx="15006">
                  <c:v>15.005000000000001</c:v>
                </c:pt>
                <c:pt idx="15007">
                  <c:v>15.006</c:v>
                </c:pt>
                <c:pt idx="15008">
                  <c:v>15.007</c:v>
                </c:pt>
                <c:pt idx="15009">
                  <c:v>15.007999999999999</c:v>
                </c:pt>
                <c:pt idx="15010">
                  <c:v>15.009</c:v>
                </c:pt>
                <c:pt idx="15011">
                  <c:v>15.01</c:v>
                </c:pt>
                <c:pt idx="15012">
                  <c:v>15.010999999999999</c:v>
                </c:pt>
                <c:pt idx="15013">
                  <c:v>15.012</c:v>
                </c:pt>
                <c:pt idx="15014">
                  <c:v>15.013</c:v>
                </c:pt>
                <c:pt idx="15015">
                  <c:v>15.013999999999999</c:v>
                </c:pt>
                <c:pt idx="15016">
                  <c:v>15.015000000000001</c:v>
                </c:pt>
                <c:pt idx="15017">
                  <c:v>15.016</c:v>
                </c:pt>
                <c:pt idx="15018">
                  <c:v>15.016999999999999</c:v>
                </c:pt>
                <c:pt idx="15019">
                  <c:v>15.018000000000001</c:v>
                </c:pt>
                <c:pt idx="15020">
                  <c:v>15.019</c:v>
                </c:pt>
                <c:pt idx="15021">
                  <c:v>15.02</c:v>
                </c:pt>
                <c:pt idx="15022">
                  <c:v>15.021000000000001</c:v>
                </c:pt>
                <c:pt idx="15023">
                  <c:v>15.022</c:v>
                </c:pt>
                <c:pt idx="15024">
                  <c:v>15.023</c:v>
                </c:pt>
                <c:pt idx="15025">
                  <c:v>15.023999999999999</c:v>
                </c:pt>
                <c:pt idx="15026">
                  <c:v>15.025</c:v>
                </c:pt>
                <c:pt idx="15027">
                  <c:v>15.026</c:v>
                </c:pt>
                <c:pt idx="15028">
                  <c:v>15.026999999999999</c:v>
                </c:pt>
                <c:pt idx="15029">
                  <c:v>15.028</c:v>
                </c:pt>
                <c:pt idx="15030">
                  <c:v>15.029</c:v>
                </c:pt>
                <c:pt idx="15031">
                  <c:v>15.03</c:v>
                </c:pt>
                <c:pt idx="15032">
                  <c:v>15.031000000000001</c:v>
                </c:pt>
                <c:pt idx="15033">
                  <c:v>15.032</c:v>
                </c:pt>
                <c:pt idx="15034">
                  <c:v>15.032999999999999</c:v>
                </c:pt>
                <c:pt idx="15035">
                  <c:v>15.034000000000001</c:v>
                </c:pt>
                <c:pt idx="15036">
                  <c:v>15.035</c:v>
                </c:pt>
                <c:pt idx="15037">
                  <c:v>15.036</c:v>
                </c:pt>
                <c:pt idx="15038">
                  <c:v>15.037000000000001</c:v>
                </c:pt>
                <c:pt idx="15039">
                  <c:v>15.038</c:v>
                </c:pt>
                <c:pt idx="15040">
                  <c:v>15.039</c:v>
                </c:pt>
                <c:pt idx="15041">
                  <c:v>15.04</c:v>
                </c:pt>
                <c:pt idx="15042">
                  <c:v>15.041</c:v>
                </c:pt>
                <c:pt idx="15043">
                  <c:v>15.042</c:v>
                </c:pt>
                <c:pt idx="15044">
                  <c:v>15.042999999999999</c:v>
                </c:pt>
                <c:pt idx="15045">
                  <c:v>15.044</c:v>
                </c:pt>
                <c:pt idx="15046">
                  <c:v>15.045</c:v>
                </c:pt>
                <c:pt idx="15047">
                  <c:v>15.045999999999999</c:v>
                </c:pt>
                <c:pt idx="15048">
                  <c:v>15.047000000000001</c:v>
                </c:pt>
                <c:pt idx="15049">
                  <c:v>15.048</c:v>
                </c:pt>
                <c:pt idx="15050">
                  <c:v>15.048999999999999</c:v>
                </c:pt>
                <c:pt idx="15051">
                  <c:v>15.05</c:v>
                </c:pt>
                <c:pt idx="15052">
                  <c:v>15.051</c:v>
                </c:pt>
                <c:pt idx="15053">
                  <c:v>15.052</c:v>
                </c:pt>
                <c:pt idx="15054">
                  <c:v>15.053000000000001</c:v>
                </c:pt>
                <c:pt idx="15055">
                  <c:v>15.054</c:v>
                </c:pt>
                <c:pt idx="15056">
                  <c:v>15.055</c:v>
                </c:pt>
                <c:pt idx="15057">
                  <c:v>15.055999999999999</c:v>
                </c:pt>
                <c:pt idx="15058">
                  <c:v>15.057</c:v>
                </c:pt>
                <c:pt idx="15059">
                  <c:v>15.058</c:v>
                </c:pt>
                <c:pt idx="15060">
                  <c:v>15.058999999999999</c:v>
                </c:pt>
                <c:pt idx="15061">
                  <c:v>15.06</c:v>
                </c:pt>
                <c:pt idx="15062">
                  <c:v>15.061</c:v>
                </c:pt>
                <c:pt idx="15063">
                  <c:v>15.061999999999999</c:v>
                </c:pt>
                <c:pt idx="15064">
                  <c:v>15.063000000000001</c:v>
                </c:pt>
                <c:pt idx="15065">
                  <c:v>15.064</c:v>
                </c:pt>
                <c:pt idx="15066">
                  <c:v>15.065</c:v>
                </c:pt>
                <c:pt idx="15067">
                  <c:v>15.066000000000001</c:v>
                </c:pt>
                <c:pt idx="15068">
                  <c:v>15.067</c:v>
                </c:pt>
                <c:pt idx="15069">
                  <c:v>15.068</c:v>
                </c:pt>
                <c:pt idx="15070">
                  <c:v>15.069000000000001</c:v>
                </c:pt>
                <c:pt idx="15071">
                  <c:v>15.07</c:v>
                </c:pt>
                <c:pt idx="15072">
                  <c:v>15.071</c:v>
                </c:pt>
                <c:pt idx="15073">
                  <c:v>15.071999999999999</c:v>
                </c:pt>
                <c:pt idx="15074">
                  <c:v>15.073</c:v>
                </c:pt>
                <c:pt idx="15075">
                  <c:v>15.074</c:v>
                </c:pt>
                <c:pt idx="15076">
                  <c:v>15.074999999999999</c:v>
                </c:pt>
                <c:pt idx="15077">
                  <c:v>15.076000000000001</c:v>
                </c:pt>
                <c:pt idx="15078">
                  <c:v>15.077</c:v>
                </c:pt>
                <c:pt idx="15079">
                  <c:v>15.077999999999999</c:v>
                </c:pt>
                <c:pt idx="15080">
                  <c:v>15.079000000000001</c:v>
                </c:pt>
                <c:pt idx="15081">
                  <c:v>15.08</c:v>
                </c:pt>
                <c:pt idx="15082">
                  <c:v>15.081</c:v>
                </c:pt>
                <c:pt idx="15083">
                  <c:v>15.082000000000001</c:v>
                </c:pt>
                <c:pt idx="15084">
                  <c:v>15.083</c:v>
                </c:pt>
                <c:pt idx="15085">
                  <c:v>15.084</c:v>
                </c:pt>
                <c:pt idx="15086">
                  <c:v>15.085000000000001</c:v>
                </c:pt>
                <c:pt idx="15087">
                  <c:v>15.086</c:v>
                </c:pt>
                <c:pt idx="15088">
                  <c:v>15.087</c:v>
                </c:pt>
                <c:pt idx="15089">
                  <c:v>15.087999999999999</c:v>
                </c:pt>
                <c:pt idx="15090">
                  <c:v>15.089</c:v>
                </c:pt>
                <c:pt idx="15091">
                  <c:v>15.09</c:v>
                </c:pt>
                <c:pt idx="15092">
                  <c:v>15.090999999999999</c:v>
                </c:pt>
                <c:pt idx="15093">
                  <c:v>15.092000000000001</c:v>
                </c:pt>
                <c:pt idx="15094">
                  <c:v>15.093</c:v>
                </c:pt>
                <c:pt idx="15095">
                  <c:v>15.093999999999999</c:v>
                </c:pt>
                <c:pt idx="15096">
                  <c:v>15.095000000000001</c:v>
                </c:pt>
                <c:pt idx="15097">
                  <c:v>15.096</c:v>
                </c:pt>
                <c:pt idx="15098">
                  <c:v>15.097</c:v>
                </c:pt>
                <c:pt idx="15099">
                  <c:v>15.098000000000001</c:v>
                </c:pt>
                <c:pt idx="15100">
                  <c:v>15.099</c:v>
                </c:pt>
                <c:pt idx="15101">
                  <c:v>15.1</c:v>
                </c:pt>
                <c:pt idx="15102">
                  <c:v>15.101000000000001</c:v>
                </c:pt>
                <c:pt idx="15103">
                  <c:v>15.102</c:v>
                </c:pt>
                <c:pt idx="15104">
                  <c:v>15.103</c:v>
                </c:pt>
                <c:pt idx="15105">
                  <c:v>15.103999999999999</c:v>
                </c:pt>
                <c:pt idx="15106">
                  <c:v>15.105</c:v>
                </c:pt>
                <c:pt idx="15107">
                  <c:v>15.106</c:v>
                </c:pt>
                <c:pt idx="15108">
                  <c:v>15.106999999999999</c:v>
                </c:pt>
                <c:pt idx="15109">
                  <c:v>15.108000000000001</c:v>
                </c:pt>
                <c:pt idx="15110">
                  <c:v>15.109</c:v>
                </c:pt>
                <c:pt idx="15111">
                  <c:v>15.11</c:v>
                </c:pt>
                <c:pt idx="15112">
                  <c:v>15.111000000000001</c:v>
                </c:pt>
                <c:pt idx="15113">
                  <c:v>15.112</c:v>
                </c:pt>
                <c:pt idx="15114">
                  <c:v>15.113</c:v>
                </c:pt>
                <c:pt idx="15115">
                  <c:v>15.114000000000001</c:v>
                </c:pt>
                <c:pt idx="15116">
                  <c:v>15.115</c:v>
                </c:pt>
                <c:pt idx="15117">
                  <c:v>15.116</c:v>
                </c:pt>
                <c:pt idx="15118">
                  <c:v>15.117000000000001</c:v>
                </c:pt>
                <c:pt idx="15119">
                  <c:v>15.118</c:v>
                </c:pt>
                <c:pt idx="15120">
                  <c:v>15.119</c:v>
                </c:pt>
                <c:pt idx="15121">
                  <c:v>15.12</c:v>
                </c:pt>
                <c:pt idx="15122">
                  <c:v>15.121</c:v>
                </c:pt>
                <c:pt idx="15123">
                  <c:v>15.122</c:v>
                </c:pt>
                <c:pt idx="15124">
                  <c:v>15.122999999999999</c:v>
                </c:pt>
                <c:pt idx="15125">
                  <c:v>15.124000000000001</c:v>
                </c:pt>
                <c:pt idx="15126">
                  <c:v>15.125</c:v>
                </c:pt>
                <c:pt idx="15127">
                  <c:v>15.125999999999999</c:v>
                </c:pt>
                <c:pt idx="15128">
                  <c:v>15.127000000000001</c:v>
                </c:pt>
                <c:pt idx="15129">
                  <c:v>15.128</c:v>
                </c:pt>
                <c:pt idx="15130">
                  <c:v>15.129</c:v>
                </c:pt>
                <c:pt idx="15131">
                  <c:v>15.13</c:v>
                </c:pt>
                <c:pt idx="15132">
                  <c:v>15.131</c:v>
                </c:pt>
                <c:pt idx="15133">
                  <c:v>15.132</c:v>
                </c:pt>
                <c:pt idx="15134">
                  <c:v>15.132999999999999</c:v>
                </c:pt>
                <c:pt idx="15135">
                  <c:v>15.134</c:v>
                </c:pt>
                <c:pt idx="15136">
                  <c:v>15.135</c:v>
                </c:pt>
                <c:pt idx="15137">
                  <c:v>15.135999999999999</c:v>
                </c:pt>
                <c:pt idx="15138">
                  <c:v>15.137</c:v>
                </c:pt>
                <c:pt idx="15139">
                  <c:v>15.138</c:v>
                </c:pt>
                <c:pt idx="15140">
                  <c:v>15.138999999999999</c:v>
                </c:pt>
                <c:pt idx="15141">
                  <c:v>15.14</c:v>
                </c:pt>
                <c:pt idx="15142">
                  <c:v>15.141</c:v>
                </c:pt>
                <c:pt idx="15143">
                  <c:v>15.141999999999999</c:v>
                </c:pt>
                <c:pt idx="15144">
                  <c:v>15.143000000000001</c:v>
                </c:pt>
                <c:pt idx="15145">
                  <c:v>15.144</c:v>
                </c:pt>
                <c:pt idx="15146">
                  <c:v>15.145</c:v>
                </c:pt>
                <c:pt idx="15147">
                  <c:v>15.146000000000001</c:v>
                </c:pt>
                <c:pt idx="15148">
                  <c:v>15.147</c:v>
                </c:pt>
                <c:pt idx="15149">
                  <c:v>15.148</c:v>
                </c:pt>
                <c:pt idx="15150">
                  <c:v>15.148999999999999</c:v>
                </c:pt>
                <c:pt idx="15151">
                  <c:v>15.15</c:v>
                </c:pt>
                <c:pt idx="15152">
                  <c:v>15.151</c:v>
                </c:pt>
                <c:pt idx="15153">
                  <c:v>15.151999999999999</c:v>
                </c:pt>
                <c:pt idx="15154">
                  <c:v>15.153</c:v>
                </c:pt>
                <c:pt idx="15155">
                  <c:v>15.154</c:v>
                </c:pt>
                <c:pt idx="15156">
                  <c:v>15.154999999999999</c:v>
                </c:pt>
                <c:pt idx="15157">
                  <c:v>15.156000000000001</c:v>
                </c:pt>
                <c:pt idx="15158">
                  <c:v>15.157</c:v>
                </c:pt>
                <c:pt idx="15159">
                  <c:v>15.157999999999999</c:v>
                </c:pt>
                <c:pt idx="15160">
                  <c:v>15.159000000000001</c:v>
                </c:pt>
                <c:pt idx="15161">
                  <c:v>15.16</c:v>
                </c:pt>
                <c:pt idx="15162">
                  <c:v>15.161</c:v>
                </c:pt>
                <c:pt idx="15163">
                  <c:v>15.162000000000001</c:v>
                </c:pt>
                <c:pt idx="15164">
                  <c:v>15.163</c:v>
                </c:pt>
                <c:pt idx="15165">
                  <c:v>15.164</c:v>
                </c:pt>
                <c:pt idx="15166">
                  <c:v>15.164999999999999</c:v>
                </c:pt>
                <c:pt idx="15167">
                  <c:v>15.166</c:v>
                </c:pt>
                <c:pt idx="15168">
                  <c:v>15.167</c:v>
                </c:pt>
                <c:pt idx="15169">
                  <c:v>15.167999999999999</c:v>
                </c:pt>
                <c:pt idx="15170">
                  <c:v>15.169</c:v>
                </c:pt>
                <c:pt idx="15171">
                  <c:v>15.17</c:v>
                </c:pt>
                <c:pt idx="15172">
                  <c:v>15.170999999999999</c:v>
                </c:pt>
                <c:pt idx="15173">
                  <c:v>15.172000000000001</c:v>
                </c:pt>
                <c:pt idx="15174">
                  <c:v>15.173</c:v>
                </c:pt>
                <c:pt idx="15175">
                  <c:v>15.173999999999999</c:v>
                </c:pt>
                <c:pt idx="15176">
                  <c:v>15.175000000000001</c:v>
                </c:pt>
                <c:pt idx="15177">
                  <c:v>15.176</c:v>
                </c:pt>
                <c:pt idx="15178">
                  <c:v>15.177</c:v>
                </c:pt>
                <c:pt idx="15179">
                  <c:v>15.178000000000001</c:v>
                </c:pt>
                <c:pt idx="15180">
                  <c:v>15.179</c:v>
                </c:pt>
                <c:pt idx="15181">
                  <c:v>15.18</c:v>
                </c:pt>
                <c:pt idx="15182">
                  <c:v>15.180999999999999</c:v>
                </c:pt>
                <c:pt idx="15183">
                  <c:v>15.182</c:v>
                </c:pt>
                <c:pt idx="15184">
                  <c:v>15.183</c:v>
                </c:pt>
                <c:pt idx="15185">
                  <c:v>15.183999999999999</c:v>
                </c:pt>
                <c:pt idx="15186">
                  <c:v>15.185</c:v>
                </c:pt>
                <c:pt idx="15187">
                  <c:v>15.186</c:v>
                </c:pt>
                <c:pt idx="15188">
                  <c:v>15.186999999999999</c:v>
                </c:pt>
                <c:pt idx="15189">
                  <c:v>15.188000000000001</c:v>
                </c:pt>
                <c:pt idx="15190">
                  <c:v>15.189</c:v>
                </c:pt>
                <c:pt idx="15191">
                  <c:v>15.19</c:v>
                </c:pt>
                <c:pt idx="15192">
                  <c:v>15.191000000000001</c:v>
                </c:pt>
                <c:pt idx="15193">
                  <c:v>15.192</c:v>
                </c:pt>
                <c:pt idx="15194">
                  <c:v>15.193</c:v>
                </c:pt>
                <c:pt idx="15195">
                  <c:v>15.194000000000001</c:v>
                </c:pt>
                <c:pt idx="15196">
                  <c:v>15.195</c:v>
                </c:pt>
                <c:pt idx="15197">
                  <c:v>15.196</c:v>
                </c:pt>
                <c:pt idx="15198">
                  <c:v>15.196999999999999</c:v>
                </c:pt>
                <c:pt idx="15199">
                  <c:v>15.198</c:v>
                </c:pt>
                <c:pt idx="15200">
                  <c:v>15.199</c:v>
                </c:pt>
                <c:pt idx="15201">
                  <c:v>15.2</c:v>
                </c:pt>
                <c:pt idx="15202">
                  <c:v>15.201000000000001</c:v>
                </c:pt>
                <c:pt idx="15203">
                  <c:v>15.202</c:v>
                </c:pt>
                <c:pt idx="15204">
                  <c:v>15.202999999999999</c:v>
                </c:pt>
                <c:pt idx="15205">
                  <c:v>15.204000000000001</c:v>
                </c:pt>
                <c:pt idx="15206">
                  <c:v>15.205</c:v>
                </c:pt>
                <c:pt idx="15207">
                  <c:v>15.206</c:v>
                </c:pt>
                <c:pt idx="15208">
                  <c:v>15.207000000000001</c:v>
                </c:pt>
                <c:pt idx="15209">
                  <c:v>15.208</c:v>
                </c:pt>
                <c:pt idx="15210">
                  <c:v>15.209</c:v>
                </c:pt>
                <c:pt idx="15211">
                  <c:v>15.21</c:v>
                </c:pt>
                <c:pt idx="15212">
                  <c:v>15.211</c:v>
                </c:pt>
                <c:pt idx="15213">
                  <c:v>15.212</c:v>
                </c:pt>
                <c:pt idx="15214">
                  <c:v>15.212999999999999</c:v>
                </c:pt>
                <c:pt idx="15215">
                  <c:v>15.214</c:v>
                </c:pt>
                <c:pt idx="15216">
                  <c:v>15.215</c:v>
                </c:pt>
                <c:pt idx="15217">
                  <c:v>15.215999999999999</c:v>
                </c:pt>
                <c:pt idx="15218">
                  <c:v>15.217000000000001</c:v>
                </c:pt>
                <c:pt idx="15219">
                  <c:v>15.218</c:v>
                </c:pt>
                <c:pt idx="15220">
                  <c:v>15.218999999999999</c:v>
                </c:pt>
                <c:pt idx="15221">
                  <c:v>15.22</c:v>
                </c:pt>
                <c:pt idx="15222">
                  <c:v>15.221</c:v>
                </c:pt>
                <c:pt idx="15223">
                  <c:v>15.222</c:v>
                </c:pt>
                <c:pt idx="15224">
                  <c:v>15.223000000000001</c:v>
                </c:pt>
                <c:pt idx="15225">
                  <c:v>15.224</c:v>
                </c:pt>
                <c:pt idx="15226">
                  <c:v>15.225</c:v>
                </c:pt>
                <c:pt idx="15227">
                  <c:v>15.226000000000001</c:v>
                </c:pt>
                <c:pt idx="15228">
                  <c:v>15.227</c:v>
                </c:pt>
                <c:pt idx="15229">
                  <c:v>15.228</c:v>
                </c:pt>
                <c:pt idx="15230">
                  <c:v>15.228999999999999</c:v>
                </c:pt>
                <c:pt idx="15231">
                  <c:v>15.23</c:v>
                </c:pt>
                <c:pt idx="15232">
                  <c:v>15.231</c:v>
                </c:pt>
                <c:pt idx="15233">
                  <c:v>15.231999999999999</c:v>
                </c:pt>
                <c:pt idx="15234">
                  <c:v>15.233000000000001</c:v>
                </c:pt>
                <c:pt idx="15235">
                  <c:v>15.234</c:v>
                </c:pt>
                <c:pt idx="15236">
                  <c:v>15.234999999999999</c:v>
                </c:pt>
                <c:pt idx="15237">
                  <c:v>15.236000000000001</c:v>
                </c:pt>
                <c:pt idx="15238">
                  <c:v>15.237</c:v>
                </c:pt>
                <c:pt idx="15239">
                  <c:v>15.238</c:v>
                </c:pt>
                <c:pt idx="15240">
                  <c:v>15.239000000000001</c:v>
                </c:pt>
                <c:pt idx="15241">
                  <c:v>15.24</c:v>
                </c:pt>
                <c:pt idx="15242">
                  <c:v>15.241</c:v>
                </c:pt>
                <c:pt idx="15243">
                  <c:v>15.242000000000001</c:v>
                </c:pt>
                <c:pt idx="15244">
                  <c:v>15.243</c:v>
                </c:pt>
                <c:pt idx="15245">
                  <c:v>15.244</c:v>
                </c:pt>
                <c:pt idx="15246">
                  <c:v>15.244999999999999</c:v>
                </c:pt>
                <c:pt idx="15247">
                  <c:v>15.246</c:v>
                </c:pt>
                <c:pt idx="15248">
                  <c:v>15.247</c:v>
                </c:pt>
                <c:pt idx="15249">
                  <c:v>15.247999999999999</c:v>
                </c:pt>
                <c:pt idx="15250">
                  <c:v>15.249000000000001</c:v>
                </c:pt>
                <c:pt idx="15251">
                  <c:v>15.25</c:v>
                </c:pt>
                <c:pt idx="15252">
                  <c:v>15.250999999999999</c:v>
                </c:pt>
                <c:pt idx="15253">
                  <c:v>15.252000000000001</c:v>
                </c:pt>
                <c:pt idx="15254">
                  <c:v>15.253</c:v>
                </c:pt>
                <c:pt idx="15255">
                  <c:v>15.254</c:v>
                </c:pt>
                <c:pt idx="15256">
                  <c:v>15.255000000000001</c:v>
                </c:pt>
                <c:pt idx="15257">
                  <c:v>15.256</c:v>
                </c:pt>
                <c:pt idx="15258">
                  <c:v>15.257</c:v>
                </c:pt>
                <c:pt idx="15259">
                  <c:v>15.257999999999999</c:v>
                </c:pt>
                <c:pt idx="15260">
                  <c:v>15.259</c:v>
                </c:pt>
                <c:pt idx="15261">
                  <c:v>15.26</c:v>
                </c:pt>
                <c:pt idx="15262">
                  <c:v>15.260999999999999</c:v>
                </c:pt>
                <c:pt idx="15263">
                  <c:v>15.262</c:v>
                </c:pt>
                <c:pt idx="15264">
                  <c:v>15.263</c:v>
                </c:pt>
                <c:pt idx="15265">
                  <c:v>15.263999999999999</c:v>
                </c:pt>
                <c:pt idx="15266">
                  <c:v>15.265000000000001</c:v>
                </c:pt>
                <c:pt idx="15267">
                  <c:v>15.266</c:v>
                </c:pt>
                <c:pt idx="15268">
                  <c:v>15.266999999999999</c:v>
                </c:pt>
                <c:pt idx="15269">
                  <c:v>15.268000000000001</c:v>
                </c:pt>
                <c:pt idx="15270">
                  <c:v>15.269</c:v>
                </c:pt>
                <c:pt idx="15271">
                  <c:v>15.27</c:v>
                </c:pt>
                <c:pt idx="15272">
                  <c:v>15.271000000000001</c:v>
                </c:pt>
                <c:pt idx="15273">
                  <c:v>15.272</c:v>
                </c:pt>
                <c:pt idx="15274">
                  <c:v>15.273</c:v>
                </c:pt>
                <c:pt idx="15275">
                  <c:v>15.273999999999999</c:v>
                </c:pt>
                <c:pt idx="15276">
                  <c:v>15.275</c:v>
                </c:pt>
                <c:pt idx="15277">
                  <c:v>15.276</c:v>
                </c:pt>
                <c:pt idx="15278">
                  <c:v>15.276999999999999</c:v>
                </c:pt>
                <c:pt idx="15279">
                  <c:v>15.278</c:v>
                </c:pt>
                <c:pt idx="15280">
                  <c:v>15.279</c:v>
                </c:pt>
                <c:pt idx="15281">
                  <c:v>15.28</c:v>
                </c:pt>
                <c:pt idx="15282">
                  <c:v>15.281000000000001</c:v>
                </c:pt>
                <c:pt idx="15283">
                  <c:v>15.282</c:v>
                </c:pt>
                <c:pt idx="15284">
                  <c:v>15.282999999999999</c:v>
                </c:pt>
                <c:pt idx="15285">
                  <c:v>15.284000000000001</c:v>
                </c:pt>
                <c:pt idx="15286">
                  <c:v>15.285</c:v>
                </c:pt>
                <c:pt idx="15287">
                  <c:v>15.286</c:v>
                </c:pt>
                <c:pt idx="15288">
                  <c:v>15.287000000000001</c:v>
                </c:pt>
                <c:pt idx="15289">
                  <c:v>15.288</c:v>
                </c:pt>
                <c:pt idx="15290">
                  <c:v>15.289</c:v>
                </c:pt>
                <c:pt idx="15291">
                  <c:v>15.29</c:v>
                </c:pt>
                <c:pt idx="15292">
                  <c:v>15.291</c:v>
                </c:pt>
                <c:pt idx="15293">
                  <c:v>15.292</c:v>
                </c:pt>
                <c:pt idx="15294">
                  <c:v>15.292999999999999</c:v>
                </c:pt>
                <c:pt idx="15295">
                  <c:v>15.294</c:v>
                </c:pt>
                <c:pt idx="15296">
                  <c:v>15.295</c:v>
                </c:pt>
                <c:pt idx="15297">
                  <c:v>15.295999999999999</c:v>
                </c:pt>
                <c:pt idx="15298">
                  <c:v>15.297000000000001</c:v>
                </c:pt>
                <c:pt idx="15299">
                  <c:v>15.298</c:v>
                </c:pt>
                <c:pt idx="15300">
                  <c:v>15.298999999999999</c:v>
                </c:pt>
                <c:pt idx="15301">
                  <c:v>15.3</c:v>
                </c:pt>
                <c:pt idx="15302">
                  <c:v>15.301</c:v>
                </c:pt>
                <c:pt idx="15303">
                  <c:v>15.302</c:v>
                </c:pt>
                <c:pt idx="15304">
                  <c:v>15.303000000000001</c:v>
                </c:pt>
                <c:pt idx="15305">
                  <c:v>15.304</c:v>
                </c:pt>
                <c:pt idx="15306">
                  <c:v>15.305</c:v>
                </c:pt>
                <c:pt idx="15307">
                  <c:v>15.305999999999999</c:v>
                </c:pt>
                <c:pt idx="15308">
                  <c:v>15.307</c:v>
                </c:pt>
                <c:pt idx="15309">
                  <c:v>15.308</c:v>
                </c:pt>
                <c:pt idx="15310">
                  <c:v>15.308999999999999</c:v>
                </c:pt>
                <c:pt idx="15311">
                  <c:v>15.31</c:v>
                </c:pt>
                <c:pt idx="15312">
                  <c:v>15.311</c:v>
                </c:pt>
                <c:pt idx="15313">
                  <c:v>15.311999999999999</c:v>
                </c:pt>
                <c:pt idx="15314">
                  <c:v>15.313000000000001</c:v>
                </c:pt>
                <c:pt idx="15315">
                  <c:v>15.314</c:v>
                </c:pt>
                <c:pt idx="15316">
                  <c:v>15.315</c:v>
                </c:pt>
                <c:pt idx="15317">
                  <c:v>15.316000000000001</c:v>
                </c:pt>
                <c:pt idx="15318">
                  <c:v>15.317</c:v>
                </c:pt>
                <c:pt idx="15319">
                  <c:v>15.318</c:v>
                </c:pt>
                <c:pt idx="15320">
                  <c:v>15.319000000000001</c:v>
                </c:pt>
                <c:pt idx="15321">
                  <c:v>15.32</c:v>
                </c:pt>
                <c:pt idx="15322">
                  <c:v>15.321</c:v>
                </c:pt>
                <c:pt idx="15323">
                  <c:v>15.321999999999999</c:v>
                </c:pt>
                <c:pt idx="15324">
                  <c:v>15.323</c:v>
                </c:pt>
                <c:pt idx="15325">
                  <c:v>15.324</c:v>
                </c:pt>
                <c:pt idx="15326">
                  <c:v>15.324999999999999</c:v>
                </c:pt>
                <c:pt idx="15327">
                  <c:v>15.326000000000001</c:v>
                </c:pt>
                <c:pt idx="15328">
                  <c:v>15.327</c:v>
                </c:pt>
                <c:pt idx="15329">
                  <c:v>15.327999999999999</c:v>
                </c:pt>
                <c:pt idx="15330">
                  <c:v>15.329000000000001</c:v>
                </c:pt>
                <c:pt idx="15331">
                  <c:v>15.33</c:v>
                </c:pt>
                <c:pt idx="15332">
                  <c:v>15.331</c:v>
                </c:pt>
                <c:pt idx="15333">
                  <c:v>15.332000000000001</c:v>
                </c:pt>
                <c:pt idx="15334">
                  <c:v>15.333</c:v>
                </c:pt>
                <c:pt idx="15335">
                  <c:v>15.334</c:v>
                </c:pt>
                <c:pt idx="15336">
                  <c:v>15.335000000000001</c:v>
                </c:pt>
                <c:pt idx="15337">
                  <c:v>15.336</c:v>
                </c:pt>
                <c:pt idx="15338">
                  <c:v>15.337</c:v>
                </c:pt>
                <c:pt idx="15339">
                  <c:v>15.337999999999999</c:v>
                </c:pt>
                <c:pt idx="15340">
                  <c:v>15.339</c:v>
                </c:pt>
                <c:pt idx="15341">
                  <c:v>15.34</c:v>
                </c:pt>
                <c:pt idx="15342">
                  <c:v>15.340999999999999</c:v>
                </c:pt>
                <c:pt idx="15343">
                  <c:v>15.342000000000001</c:v>
                </c:pt>
                <c:pt idx="15344">
                  <c:v>15.343</c:v>
                </c:pt>
                <c:pt idx="15345">
                  <c:v>15.343999999999999</c:v>
                </c:pt>
                <c:pt idx="15346">
                  <c:v>15.345000000000001</c:v>
                </c:pt>
                <c:pt idx="15347">
                  <c:v>15.346</c:v>
                </c:pt>
                <c:pt idx="15348">
                  <c:v>15.347</c:v>
                </c:pt>
                <c:pt idx="15349">
                  <c:v>15.348000000000001</c:v>
                </c:pt>
                <c:pt idx="15350">
                  <c:v>15.349</c:v>
                </c:pt>
                <c:pt idx="15351">
                  <c:v>15.35</c:v>
                </c:pt>
                <c:pt idx="15352">
                  <c:v>15.351000000000001</c:v>
                </c:pt>
                <c:pt idx="15353">
                  <c:v>15.352</c:v>
                </c:pt>
                <c:pt idx="15354">
                  <c:v>15.353</c:v>
                </c:pt>
                <c:pt idx="15355">
                  <c:v>15.353999999999999</c:v>
                </c:pt>
                <c:pt idx="15356">
                  <c:v>15.355</c:v>
                </c:pt>
                <c:pt idx="15357">
                  <c:v>15.356</c:v>
                </c:pt>
                <c:pt idx="15358">
                  <c:v>15.356999999999999</c:v>
                </c:pt>
                <c:pt idx="15359">
                  <c:v>15.358000000000001</c:v>
                </c:pt>
                <c:pt idx="15360">
                  <c:v>15.359</c:v>
                </c:pt>
                <c:pt idx="15361">
                  <c:v>15.36</c:v>
                </c:pt>
                <c:pt idx="15362">
                  <c:v>15.361000000000001</c:v>
                </c:pt>
                <c:pt idx="15363">
                  <c:v>15.362</c:v>
                </c:pt>
                <c:pt idx="15364">
                  <c:v>15.363</c:v>
                </c:pt>
                <c:pt idx="15365">
                  <c:v>15.364000000000001</c:v>
                </c:pt>
                <c:pt idx="15366">
                  <c:v>15.365</c:v>
                </c:pt>
                <c:pt idx="15367">
                  <c:v>15.366</c:v>
                </c:pt>
                <c:pt idx="15368">
                  <c:v>15.367000000000001</c:v>
                </c:pt>
                <c:pt idx="15369">
                  <c:v>15.368</c:v>
                </c:pt>
                <c:pt idx="15370">
                  <c:v>15.369</c:v>
                </c:pt>
                <c:pt idx="15371">
                  <c:v>15.37</c:v>
                </c:pt>
                <c:pt idx="15372">
                  <c:v>15.371</c:v>
                </c:pt>
                <c:pt idx="15373">
                  <c:v>15.372</c:v>
                </c:pt>
                <c:pt idx="15374">
                  <c:v>15.372999999999999</c:v>
                </c:pt>
                <c:pt idx="15375">
                  <c:v>15.374000000000001</c:v>
                </c:pt>
                <c:pt idx="15376">
                  <c:v>15.375</c:v>
                </c:pt>
                <c:pt idx="15377">
                  <c:v>15.375999999999999</c:v>
                </c:pt>
                <c:pt idx="15378">
                  <c:v>15.377000000000001</c:v>
                </c:pt>
                <c:pt idx="15379">
                  <c:v>15.378</c:v>
                </c:pt>
                <c:pt idx="15380">
                  <c:v>15.379</c:v>
                </c:pt>
                <c:pt idx="15381">
                  <c:v>15.38</c:v>
                </c:pt>
                <c:pt idx="15382">
                  <c:v>15.381</c:v>
                </c:pt>
                <c:pt idx="15383">
                  <c:v>15.382</c:v>
                </c:pt>
                <c:pt idx="15384">
                  <c:v>15.382999999999999</c:v>
                </c:pt>
                <c:pt idx="15385">
                  <c:v>15.384</c:v>
                </c:pt>
                <c:pt idx="15386">
                  <c:v>15.385</c:v>
                </c:pt>
                <c:pt idx="15387">
                  <c:v>15.385999999999999</c:v>
                </c:pt>
                <c:pt idx="15388">
                  <c:v>15.387</c:v>
                </c:pt>
                <c:pt idx="15389">
                  <c:v>15.388</c:v>
                </c:pt>
                <c:pt idx="15390">
                  <c:v>15.388999999999999</c:v>
                </c:pt>
                <c:pt idx="15391">
                  <c:v>15.39</c:v>
                </c:pt>
                <c:pt idx="15392">
                  <c:v>15.391</c:v>
                </c:pt>
                <c:pt idx="15393">
                  <c:v>15.391999999999999</c:v>
                </c:pt>
                <c:pt idx="15394">
                  <c:v>15.393000000000001</c:v>
                </c:pt>
                <c:pt idx="15395">
                  <c:v>15.394</c:v>
                </c:pt>
                <c:pt idx="15396">
                  <c:v>15.395</c:v>
                </c:pt>
                <c:pt idx="15397">
                  <c:v>15.396000000000001</c:v>
                </c:pt>
                <c:pt idx="15398">
                  <c:v>15.397</c:v>
                </c:pt>
                <c:pt idx="15399">
                  <c:v>15.398</c:v>
                </c:pt>
                <c:pt idx="15400">
                  <c:v>15.398999999999999</c:v>
                </c:pt>
                <c:pt idx="15401">
                  <c:v>15.4</c:v>
                </c:pt>
                <c:pt idx="15402">
                  <c:v>15.401</c:v>
                </c:pt>
                <c:pt idx="15403">
                  <c:v>15.401999999999999</c:v>
                </c:pt>
                <c:pt idx="15404">
                  <c:v>15.403</c:v>
                </c:pt>
                <c:pt idx="15405">
                  <c:v>15.404</c:v>
                </c:pt>
                <c:pt idx="15406">
                  <c:v>15.404999999999999</c:v>
                </c:pt>
                <c:pt idx="15407">
                  <c:v>15.406000000000001</c:v>
                </c:pt>
                <c:pt idx="15408">
                  <c:v>15.407</c:v>
                </c:pt>
                <c:pt idx="15409">
                  <c:v>15.407999999999999</c:v>
                </c:pt>
                <c:pt idx="15410">
                  <c:v>15.409000000000001</c:v>
                </c:pt>
                <c:pt idx="15411">
                  <c:v>15.41</c:v>
                </c:pt>
                <c:pt idx="15412">
                  <c:v>15.411</c:v>
                </c:pt>
                <c:pt idx="15413">
                  <c:v>15.412000000000001</c:v>
                </c:pt>
                <c:pt idx="15414">
                  <c:v>15.413</c:v>
                </c:pt>
                <c:pt idx="15415">
                  <c:v>15.414</c:v>
                </c:pt>
                <c:pt idx="15416">
                  <c:v>15.414999999999999</c:v>
                </c:pt>
                <c:pt idx="15417">
                  <c:v>15.416</c:v>
                </c:pt>
                <c:pt idx="15418">
                  <c:v>15.417</c:v>
                </c:pt>
                <c:pt idx="15419">
                  <c:v>15.417999999999999</c:v>
                </c:pt>
                <c:pt idx="15420">
                  <c:v>15.419</c:v>
                </c:pt>
                <c:pt idx="15421">
                  <c:v>15.42</c:v>
                </c:pt>
                <c:pt idx="15422">
                  <c:v>15.420999999999999</c:v>
                </c:pt>
                <c:pt idx="15423">
                  <c:v>15.422000000000001</c:v>
                </c:pt>
                <c:pt idx="15424">
                  <c:v>15.423</c:v>
                </c:pt>
                <c:pt idx="15425">
                  <c:v>15.423999999999999</c:v>
                </c:pt>
                <c:pt idx="15426">
                  <c:v>15.425000000000001</c:v>
                </c:pt>
                <c:pt idx="15427">
                  <c:v>15.426</c:v>
                </c:pt>
                <c:pt idx="15428">
                  <c:v>15.427</c:v>
                </c:pt>
                <c:pt idx="15429">
                  <c:v>15.428000000000001</c:v>
                </c:pt>
                <c:pt idx="15430">
                  <c:v>15.429</c:v>
                </c:pt>
                <c:pt idx="15431">
                  <c:v>15.43</c:v>
                </c:pt>
                <c:pt idx="15432">
                  <c:v>15.430999999999999</c:v>
                </c:pt>
                <c:pt idx="15433">
                  <c:v>15.432</c:v>
                </c:pt>
                <c:pt idx="15434">
                  <c:v>15.433</c:v>
                </c:pt>
                <c:pt idx="15435">
                  <c:v>15.433999999999999</c:v>
                </c:pt>
                <c:pt idx="15436">
                  <c:v>15.435</c:v>
                </c:pt>
                <c:pt idx="15437">
                  <c:v>15.436</c:v>
                </c:pt>
                <c:pt idx="15438">
                  <c:v>15.436999999999999</c:v>
                </c:pt>
                <c:pt idx="15439">
                  <c:v>15.438000000000001</c:v>
                </c:pt>
                <c:pt idx="15440">
                  <c:v>15.439</c:v>
                </c:pt>
                <c:pt idx="15441">
                  <c:v>15.44</c:v>
                </c:pt>
                <c:pt idx="15442">
                  <c:v>15.441000000000001</c:v>
                </c:pt>
                <c:pt idx="15443">
                  <c:v>15.442</c:v>
                </c:pt>
                <c:pt idx="15444">
                  <c:v>15.443</c:v>
                </c:pt>
                <c:pt idx="15445">
                  <c:v>15.444000000000001</c:v>
                </c:pt>
                <c:pt idx="15446">
                  <c:v>15.445</c:v>
                </c:pt>
                <c:pt idx="15447">
                  <c:v>15.446</c:v>
                </c:pt>
                <c:pt idx="15448">
                  <c:v>15.446999999999999</c:v>
                </c:pt>
                <c:pt idx="15449">
                  <c:v>15.448</c:v>
                </c:pt>
                <c:pt idx="15450">
                  <c:v>15.449</c:v>
                </c:pt>
                <c:pt idx="15451">
                  <c:v>15.45</c:v>
                </c:pt>
                <c:pt idx="15452">
                  <c:v>15.451000000000001</c:v>
                </c:pt>
                <c:pt idx="15453">
                  <c:v>15.452</c:v>
                </c:pt>
                <c:pt idx="15454">
                  <c:v>15.452999999999999</c:v>
                </c:pt>
                <c:pt idx="15455">
                  <c:v>15.454000000000001</c:v>
                </c:pt>
                <c:pt idx="15456">
                  <c:v>15.455</c:v>
                </c:pt>
                <c:pt idx="15457">
                  <c:v>15.456</c:v>
                </c:pt>
                <c:pt idx="15458">
                  <c:v>15.457000000000001</c:v>
                </c:pt>
                <c:pt idx="15459">
                  <c:v>15.458</c:v>
                </c:pt>
                <c:pt idx="15460">
                  <c:v>15.459</c:v>
                </c:pt>
                <c:pt idx="15461">
                  <c:v>15.46</c:v>
                </c:pt>
                <c:pt idx="15462">
                  <c:v>15.461</c:v>
                </c:pt>
                <c:pt idx="15463">
                  <c:v>15.462</c:v>
                </c:pt>
                <c:pt idx="15464">
                  <c:v>15.462999999999999</c:v>
                </c:pt>
                <c:pt idx="15465">
                  <c:v>15.464</c:v>
                </c:pt>
                <c:pt idx="15466">
                  <c:v>15.465</c:v>
                </c:pt>
                <c:pt idx="15467">
                  <c:v>15.465999999999999</c:v>
                </c:pt>
                <c:pt idx="15468">
                  <c:v>15.467000000000001</c:v>
                </c:pt>
                <c:pt idx="15469">
                  <c:v>15.468</c:v>
                </c:pt>
                <c:pt idx="15470">
                  <c:v>15.468999999999999</c:v>
                </c:pt>
                <c:pt idx="15471">
                  <c:v>15.47</c:v>
                </c:pt>
                <c:pt idx="15472">
                  <c:v>15.471</c:v>
                </c:pt>
                <c:pt idx="15473">
                  <c:v>15.472</c:v>
                </c:pt>
                <c:pt idx="15474">
                  <c:v>15.473000000000001</c:v>
                </c:pt>
                <c:pt idx="15475">
                  <c:v>15.474</c:v>
                </c:pt>
                <c:pt idx="15476">
                  <c:v>15.475</c:v>
                </c:pt>
                <c:pt idx="15477">
                  <c:v>15.476000000000001</c:v>
                </c:pt>
                <c:pt idx="15478">
                  <c:v>15.477</c:v>
                </c:pt>
                <c:pt idx="15479">
                  <c:v>15.478</c:v>
                </c:pt>
                <c:pt idx="15480">
                  <c:v>15.478999999999999</c:v>
                </c:pt>
                <c:pt idx="15481">
                  <c:v>15.48</c:v>
                </c:pt>
                <c:pt idx="15482">
                  <c:v>15.481</c:v>
                </c:pt>
                <c:pt idx="15483">
                  <c:v>15.481999999999999</c:v>
                </c:pt>
                <c:pt idx="15484">
                  <c:v>15.483000000000001</c:v>
                </c:pt>
                <c:pt idx="15485">
                  <c:v>15.484</c:v>
                </c:pt>
                <c:pt idx="15486">
                  <c:v>15.484999999999999</c:v>
                </c:pt>
                <c:pt idx="15487">
                  <c:v>15.486000000000001</c:v>
                </c:pt>
                <c:pt idx="15488">
                  <c:v>15.487</c:v>
                </c:pt>
                <c:pt idx="15489">
                  <c:v>15.488</c:v>
                </c:pt>
                <c:pt idx="15490">
                  <c:v>15.489000000000001</c:v>
                </c:pt>
                <c:pt idx="15491">
                  <c:v>15.49</c:v>
                </c:pt>
                <c:pt idx="15492">
                  <c:v>15.491</c:v>
                </c:pt>
                <c:pt idx="15493">
                  <c:v>15.492000000000001</c:v>
                </c:pt>
                <c:pt idx="15494">
                  <c:v>15.493</c:v>
                </c:pt>
                <c:pt idx="15495">
                  <c:v>15.494</c:v>
                </c:pt>
                <c:pt idx="15496">
                  <c:v>15.494999999999999</c:v>
                </c:pt>
                <c:pt idx="15497">
                  <c:v>15.496</c:v>
                </c:pt>
                <c:pt idx="15498">
                  <c:v>15.497</c:v>
                </c:pt>
                <c:pt idx="15499">
                  <c:v>15.497999999999999</c:v>
                </c:pt>
                <c:pt idx="15500">
                  <c:v>15.499000000000001</c:v>
                </c:pt>
                <c:pt idx="15501">
                  <c:v>15.5</c:v>
                </c:pt>
                <c:pt idx="15502">
                  <c:v>15.500999999999999</c:v>
                </c:pt>
                <c:pt idx="15503">
                  <c:v>15.502000000000001</c:v>
                </c:pt>
                <c:pt idx="15504">
                  <c:v>15.503</c:v>
                </c:pt>
                <c:pt idx="15505">
                  <c:v>15.504</c:v>
                </c:pt>
                <c:pt idx="15506">
                  <c:v>15.505000000000001</c:v>
                </c:pt>
                <c:pt idx="15507">
                  <c:v>15.506</c:v>
                </c:pt>
                <c:pt idx="15508">
                  <c:v>15.507</c:v>
                </c:pt>
                <c:pt idx="15509">
                  <c:v>15.507999999999999</c:v>
                </c:pt>
                <c:pt idx="15510">
                  <c:v>15.509</c:v>
                </c:pt>
                <c:pt idx="15511">
                  <c:v>15.51</c:v>
                </c:pt>
                <c:pt idx="15512">
                  <c:v>15.510999999999999</c:v>
                </c:pt>
                <c:pt idx="15513">
                  <c:v>15.512</c:v>
                </c:pt>
                <c:pt idx="15514">
                  <c:v>15.513</c:v>
                </c:pt>
                <c:pt idx="15515">
                  <c:v>15.513999999999999</c:v>
                </c:pt>
                <c:pt idx="15516">
                  <c:v>15.515000000000001</c:v>
                </c:pt>
                <c:pt idx="15517">
                  <c:v>15.516</c:v>
                </c:pt>
                <c:pt idx="15518">
                  <c:v>15.516999999999999</c:v>
                </c:pt>
                <c:pt idx="15519">
                  <c:v>15.518000000000001</c:v>
                </c:pt>
                <c:pt idx="15520">
                  <c:v>15.519</c:v>
                </c:pt>
                <c:pt idx="15521">
                  <c:v>15.52</c:v>
                </c:pt>
                <c:pt idx="15522">
                  <c:v>15.521000000000001</c:v>
                </c:pt>
                <c:pt idx="15523">
                  <c:v>15.522</c:v>
                </c:pt>
                <c:pt idx="15524">
                  <c:v>15.523</c:v>
                </c:pt>
                <c:pt idx="15525">
                  <c:v>15.523999999999999</c:v>
                </c:pt>
                <c:pt idx="15526">
                  <c:v>15.525</c:v>
                </c:pt>
                <c:pt idx="15527">
                  <c:v>15.526</c:v>
                </c:pt>
                <c:pt idx="15528">
                  <c:v>15.526999999999999</c:v>
                </c:pt>
                <c:pt idx="15529">
                  <c:v>15.528</c:v>
                </c:pt>
                <c:pt idx="15530">
                  <c:v>15.529</c:v>
                </c:pt>
                <c:pt idx="15531">
                  <c:v>15.53</c:v>
                </c:pt>
                <c:pt idx="15532">
                  <c:v>15.531000000000001</c:v>
                </c:pt>
                <c:pt idx="15533">
                  <c:v>15.532</c:v>
                </c:pt>
                <c:pt idx="15534">
                  <c:v>15.532999999999999</c:v>
                </c:pt>
                <c:pt idx="15535">
                  <c:v>15.534000000000001</c:v>
                </c:pt>
                <c:pt idx="15536">
                  <c:v>15.535</c:v>
                </c:pt>
                <c:pt idx="15537">
                  <c:v>15.536</c:v>
                </c:pt>
                <c:pt idx="15538">
                  <c:v>15.537000000000001</c:v>
                </c:pt>
                <c:pt idx="15539">
                  <c:v>15.538</c:v>
                </c:pt>
                <c:pt idx="15540">
                  <c:v>15.539</c:v>
                </c:pt>
                <c:pt idx="15541">
                  <c:v>15.54</c:v>
                </c:pt>
                <c:pt idx="15542">
                  <c:v>15.541</c:v>
                </c:pt>
                <c:pt idx="15543">
                  <c:v>15.542</c:v>
                </c:pt>
                <c:pt idx="15544">
                  <c:v>15.542999999999999</c:v>
                </c:pt>
                <c:pt idx="15545">
                  <c:v>15.544</c:v>
                </c:pt>
                <c:pt idx="15546">
                  <c:v>15.545</c:v>
                </c:pt>
                <c:pt idx="15547">
                  <c:v>15.545999999999999</c:v>
                </c:pt>
                <c:pt idx="15548">
                  <c:v>15.547000000000001</c:v>
                </c:pt>
                <c:pt idx="15549">
                  <c:v>15.548</c:v>
                </c:pt>
                <c:pt idx="15550">
                  <c:v>15.548999999999999</c:v>
                </c:pt>
                <c:pt idx="15551">
                  <c:v>15.55</c:v>
                </c:pt>
                <c:pt idx="15552">
                  <c:v>15.551</c:v>
                </c:pt>
                <c:pt idx="15553">
                  <c:v>15.552</c:v>
                </c:pt>
                <c:pt idx="15554">
                  <c:v>15.553000000000001</c:v>
                </c:pt>
                <c:pt idx="15555">
                  <c:v>15.554</c:v>
                </c:pt>
                <c:pt idx="15556">
                  <c:v>15.555</c:v>
                </c:pt>
                <c:pt idx="15557">
                  <c:v>15.555999999999999</c:v>
                </c:pt>
                <c:pt idx="15558">
                  <c:v>15.557</c:v>
                </c:pt>
                <c:pt idx="15559">
                  <c:v>15.558</c:v>
                </c:pt>
                <c:pt idx="15560">
                  <c:v>15.558999999999999</c:v>
                </c:pt>
                <c:pt idx="15561">
                  <c:v>15.56</c:v>
                </c:pt>
                <c:pt idx="15562">
                  <c:v>15.561</c:v>
                </c:pt>
                <c:pt idx="15563">
                  <c:v>15.561999999999999</c:v>
                </c:pt>
                <c:pt idx="15564">
                  <c:v>15.563000000000001</c:v>
                </c:pt>
                <c:pt idx="15565">
                  <c:v>15.564</c:v>
                </c:pt>
                <c:pt idx="15566">
                  <c:v>15.565</c:v>
                </c:pt>
                <c:pt idx="15567">
                  <c:v>15.566000000000001</c:v>
                </c:pt>
                <c:pt idx="15568">
                  <c:v>15.567</c:v>
                </c:pt>
                <c:pt idx="15569">
                  <c:v>15.568</c:v>
                </c:pt>
                <c:pt idx="15570">
                  <c:v>15.569000000000001</c:v>
                </c:pt>
                <c:pt idx="15571">
                  <c:v>15.57</c:v>
                </c:pt>
                <c:pt idx="15572">
                  <c:v>15.571</c:v>
                </c:pt>
                <c:pt idx="15573">
                  <c:v>15.571999999999999</c:v>
                </c:pt>
                <c:pt idx="15574">
                  <c:v>15.573</c:v>
                </c:pt>
                <c:pt idx="15575">
                  <c:v>15.574</c:v>
                </c:pt>
                <c:pt idx="15576">
                  <c:v>15.574999999999999</c:v>
                </c:pt>
                <c:pt idx="15577">
                  <c:v>15.576000000000001</c:v>
                </c:pt>
                <c:pt idx="15578">
                  <c:v>15.577</c:v>
                </c:pt>
                <c:pt idx="15579">
                  <c:v>15.577999999999999</c:v>
                </c:pt>
                <c:pt idx="15580">
                  <c:v>15.579000000000001</c:v>
                </c:pt>
                <c:pt idx="15581">
                  <c:v>15.58</c:v>
                </c:pt>
                <c:pt idx="15582">
                  <c:v>15.581</c:v>
                </c:pt>
                <c:pt idx="15583">
                  <c:v>15.582000000000001</c:v>
                </c:pt>
                <c:pt idx="15584">
                  <c:v>15.583</c:v>
                </c:pt>
                <c:pt idx="15585">
                  <c:v>15.584</c:v>
                </c:pt>
                <c:pt idx="15586">
                  <c:v>15.585000000000001</c:v>
                </c:pt>
                <c:pt idx="15587">
                  <c:v>15.586</c:v>
                </c:pt>
                <c:pt idx="15588">
                  <c:v>15.587</c:v>
                </c:pt>
                <c:pt idx="15589">
                  <c:v>15.587999999999999</c:v>
                </c:pt>
                <c:pt idx="15590">
                  <c:v>15.589</c:v>
                </c:pt>
                <c:pt idx="15591">
                  <c:v>15.59</c:v>
                </c:pt>
                <c:pt idx="15592">
                  <c:v>15.590999999999999</c:v>
                </c:pt>
                <c:pt idx="15593">
                  <c:v>15.592000000000001</c:v>
                </c:pt>
                <c:pt idx="15594">
                  <c:v>15.593</c:v>
                </c:pt>
                <c:pt idx="15595">
                  <c:v>15.593999999999999</c:v>
                </c:pt>
                <c:pt idx="15596">
                  <c:v>15.595000000000001</c:v>
                </c:pt>
                <c:pt idx="15597">
                  <c:v>15.596</c:v>
                </c:pt>
                <c:pt idx="15598">
                  <c:v>15.597</c:v>
                </c:pt>
                <c:pt idx="15599">
                  <c:v>15.598000000000001</c:v>
                </c:pt>
                <c:pt idx="15600">
                  <c:v>15.599</c:v>
                </c:pt>
                <c:pt idx="15601">
                  <c:v>15.6</c:v>
                </c:pt>
                <c:pt idx="15602">
                  <c:v>15.601000000000001</c:v>
                </c:pt>
                <c:pt idx="15603">
                  <c:v>15.602</c:v>
                </c:pt>
                <c:pt idx="15604">
                  <c:v>15.603</c:v>
                </c:pt>
                <c:pt idx="15605">
                  <c:v>15.603999999999999</c:v>
                </c:pt>
                <c:pt idx="15606">
                  <c:v>15.605</c:v>
                </c:pt>
                <c:pt idx="15607">
                  <c:v>15.606</c:v>
                </c:pt>
                <c:pt idx="15608">
                  <c:v>15.606999999999999</c:v>
                </c:pt>
                <c:pt idx="15609">
                  <c:v>15.608000000000001</c:v>
                </c:pt>
                <c:pt idx="15610">
                  <c:v>15.609</c:v>
                </c:pt>
                <c:pt idx="15611">
                  <c:v>15.61</c:v>
                </c:pt>
                <c:pt idx="15612">
                  <c:v>15.611000000000001</c:v>
                </c:pt>
                <c:pt idx="15613">
                  <c:v>15.612</c:v>
                </c:pt>
                <c:pt idx="15614">
                  <c:v>15.613</c:v>
                </c:pt>
                <c:pt idx="15615">
                  <c:v>15.614000000000001</c:v>
                </c:pt>
                <c:pt idx="15616">
                  <c:v>15.615</c:v>
                </c:pt>
                <c:pt idx="15617">
                  <c:v>15.616</c:v>
                </c:pt>
                <c:pt idx="15618">
                  <c:v>15.617000000000001</c:v>
                </c:pt>
                <c:pt idx="15619">
                  <c:v>15.618</c:v>
                </c:pt>
                <c:pt idx="15620">
                  <c:v>15.619</c:v>
                </c:pt>
                <c:pt idx="15621">
                  <c:v>15.62</c:v>
                </c:pt>
                <c:pt idx="15622">
                  <c:v>15.621</c:v>
                </c:pt>
                <c:pt idx="15623">
                  <c:v>15.622</c:v>
                </c:pt>
                <c:pt idx="15624">
                  <c:v>15.622999999999999</c:v>
                </c:pt>
                <c:pt idx="15625">
                  <c:v>15.624000000000001</c:v>
                </c:pt>
                <c:pt idx="15626">
                  <c:v>15.625</c:v>
                </c:pt>
                <c:pt idx="15627">
                  <c:v>15.625999999999999</c:v>
                </c:pt>
                <c:pt idx="15628">
                  <c:v>15.627000000000001</c:v>
                </c:pt>
                <c:pt idx="15629">
                  <c:v>15.628</c:v>
                </c:pt>
                <c:pt idx="15630">
                  <c:v>15.629</c:v>
                </c:pt>
                <c:pt idx="15631">
                  <c:v>15.63</c:v>
                </c:pt>
                <c:pt idx="15632">
                  <c:v>15.631</c:v>
                </c:pt>
                <c:pt idx="15633">
                  <c:v>15.632</c:v>
                </c:pt>
                <c:pt idx="15634">
                  <c:v>15.632999999999999</c:v>
                </c:pt>
                <c:pt idx="15635">
                  <c:v>15.634</c:v>
                </c:pt>
                <c:pt idx="15636">
                  <c:v>15.635</c:v>
                </c:pt>
                <c:pt idx="15637">
                  <c:v>15.635999999999999</c:v>
                </c:pt>
                <c:pt idx="15638">
                  <c:v>15.637</c:v>
                </c:pt>
                <c:pt idx="15639">
                  <c:v>15.638</c:v>
                </c:pt>
                <c:pt idx="15640">
                  <c:v>15.638999999999999</c:v>
                </c:pt>
                <c:pt idx="15641">
                  <c:v>15.64</c:v>
                </c:pt>
                <c:pt idx="15642">
                  <c:v>15.641</c:v>
                </c:pt>
                <c:pt idx="15643">
                  <c:v>15.641999999999999</c:v>
                </c:pt>
                <c:pt idx="15644">
                  <c:v>15.643000000000001</c:v>
                </c:pt>
                <c:pt idx="15645">
                  <c:v>15.644</c:v>
                </c:pt>
                <c:pt idx="15646">
                  <c:v>15.645</c:v>
                </c:pt>
                <c:pt idx="15647">
                  <c:v>15.646000000000001</c:v>
                </c:pt>
                <c:pt idx="15648">
                  <c:v>15.647</c:v>
                </c:pt>
                <c:pt idx="15649">
                  <c:v>15.648</c:v>
                </c:pt>
                <c:pt idx="15650">
                  <c:v>15.648999999999999</c:v>
                </c:pt>
                <c:pt idx="15651">
                  <c:v>15.65</c:v>
                </c:pt>
                <c:pt idx="15652">
                  <c:v>15.651</c:v>
                </c:pt>
                <c:pt idx="15653">
                  <c:v>15.651999999999999</c:v>
                </c:pt>
                <c:pt idx="15654">
                  <c:v>15.653</c:v>
                </c:pt>
                <c:pt idx="15655">
                  <c:v>15.654</c:v>
                </c:pt>
                <c:pt idx="15656">
                  <c:v>15.654999999999999</c:v>
                </c:pt>
                <c:pt idx="15657">
                  <c:v>15.656000000000001</c:v>
                </c:pt>
                <c:pt idx="15658">
                  <c:v>15.657</c:v>
                </c:pt>
                <c:pt idx="15659">
                  <c:v>15.657999999999999</c:v>
                </c:pt>
                <c:pt idx="15660">
                  <c:v>15.659000000000001</c:v>
                </c:pt>
                <c:pt idx="15661">
                  <c:v>15.66</c:v>
                </c:pt>
                <c:pt idx="15662">
                  <c:v>15.661</c:v>
                </c:pt>
                <c:pt idx="15663">
                  <c:v>15.662000000000001</c:v>
                </c:pt>
                <c:pt idx="15664">
                  <c:v>15.663</c:v>
                </c:pt>
                <c:pt idx="15665">
                  <c:v>15.664</c:v>
                </c:pt>
                <c:pt idx="15666">
                  <c:v>15.664999999999999</c:v>
                </c:pt>
                <c:pt idx="15667">
                  <c:v>15.666</c:v>
                </c:pt>
                <c:pt idx="15668">
                  <c:v>15.667</c:v>
                </c:pt>
                <c:pt idx="15669">
                  <c:v>15.667999999999999</c:v>
                </c:pt>
                <c:pt idx="15670">
                  <c:v>15.669</c:v>
                </c:pt>
                <c:pt idx="15671">
                  <c:v>15.67</c:v>
                </c:pt>
                <c:pt idx="15672">
                  <c:v>15.670999999999999</c:v>
                </c:pt>
                <c:pt idx="15673">
                  <c:v>15.672000000000001</c:v>
                </c:pt>
                <c:pt idx="15674">
                  <c:v>15.673</c:v>
                </c:pt>
                <c:pt idx="15675">
                  <c:v>15.673999999999999</c:v>
                </c:pt>
                <c:pt idx="15676">
                  <c:v>15.675000000000001</c:v>
                </c:pt>
                <c:pt idx="15677">
                  <c:v>15.676</c:v>
                </c:pt>
                <c:pt idx="15678">
                  <c:v>15.677</c:v>
                </c:pt>
                <c:pt idx="15679">
                  <c:v>15.678000000000001</c:v>
                </c:pt>
                <c:pt idx="15680">
                  <c:v>15.679</c:v>
                </c:pt>
                <c:pt idx="15681">
                  <c:v>15.68</c:v>
                </c:pt>
                <c:pt idx="15682">
                  <c:v>15.680999999999999</c:v>
                </c:pt>
                <c:pt idx="15683">
                  <c:v>15.682</c:v>
                </c:pt>
                <c:pt idx="15684">
                  <c:v>15.683</c:v>
                </c:pt>
                <c:pt idx="15685">
                  <c:v>15.683999999999999</c:v>
                </c:pt>
                <c:pt idx="15686">
                  <c:v>15.685</c:v>
                </c:pt>
                <c:pt idx="15687">
                  <c:v>15.686</c:v>
                </c:pt>
                <c:pt idx="15688">
                  <c:v>15.686999999999999</c:v>
                </c:pt>
                <c:pt idx="15689">
                  <c:v>15.688000000000001</c:v>
                </c:pt>
                <c:pt idx="15690">
                  <c:v>15.689</c:v>
                </c:pt>
                <c:pt idx="15691">
                  <c:v>15.69</c:v>
                </c:pt>
                <c:pt idx="15692">
                  <c:v>15.691000000000001</c:v>
                </c:pt>
                <c:pt idx="15693">
                  <c:v>15.692</c:v>
                </c:pt>
                <c:pt idx="15694">
                  <c:v>15.693</c:v>
                </c:pt>
                <c:pt idx="15695">
                  <c:v>15.694000000000001</c:v>
                </c:pt>
                <c:pt idx="15696">
                  <c:v>15.695</c:v>
                </c:pt>
                <c:pt idx="15697">
                  <c:v>15.696</c:v>
                </c:pt>
                <c:pt idx="15698">
                  <c:v>15.696999999999999</c:v>
                </c:pt>
                <c:pt idx="15699">
                  <c:v>15.698</c:v>
                </c:pt>
                <c:pt idx="15700">
                  <c:v>15.699</c:v>
                </c:pt>
                <c:pt idx="15701">
                  <c:v>15.7</c:v>
                </c:pt>
                <c:pt idx="15702">
                  <c:v>15.701000000000001</c:v>
                </c:pt>
                <c:pt idx="15703">
                  <c:v>15.702</c:v>
                </c:pt>
                <c:pt idx="15704">
                  <c:v>15.702999999999999</c:v>
                </c:pt>
                <c:pt idx="15705">
                  <c:v>15.704000000000001</c:v>
                </c:pt>
                <c:pt idx="15706">
                  <c:v>15.705</c:v>
                </c:pt>
                <c:pt idx="15707">
                  <c:v>15.706</c:v>
                </c:pt>
                <c:pt idx="15708">
                  <c:v>15.707000000000001</c:v>
                </c:pt>
                <c:pt idx="15709">
                  <c:v>15.708</c:v>
                </c:pt>
                <c:pt idx="15710">
                  <c:v>15.709</c:v>
                </c:pt>
                <c:pt idx="15711">
                  <c:v>15.71</c:v>
                </c:pt>
                <c:pt idx="15712">
                  <c:v>15.711</c:v>
                </c:pt>
                <c:pt idx="15713">
                  <c:v>15.712</c:v>
                </c:pt>
                <c:pt idx="15714">
                  <c:v>15.712999999999999</c:v>
                </c:pt>
                <c:pt idx="15715">
                  <c:v>15.714</c:v>
                </c:pt>
                <c:pt idx="15716">
                  <c:v>15.715</c:v>
                </c:pt>
                <c:pt idx="15717">
                  <c:v>15.715999999999999</c:v>
                </c:pt>
                <c:pt idx="15718">
                  <c:v>15.717000000000001</c:v>
                </c:pt>
                <c:pt idx="15719">
                  <c:v>15.718</c:v>
                </c:pt>
                <c:pt idx="15720">
                  <c:v>15.718999999999999</c:v>
                </c:pt>
                <c:pt idx="15721">
                  <c:v>15.72</c:v>
                </c:pt>
                <c:pt idx="15722">
                  <c:v>15.721</c:v>
                </c:pt>
                <c:pt idx="15723">
                  <c:v>15.722</c:v>
                </c:pt>
                <c:pt idx="15724">
                  <c:v>15.723000000000001</c:v>
                </c:pt>
                <c:pt idx="15725">
                  <c:v>15.724</c:v>
                </c:pt>
                <c:pt idx="15726">
                  <c:v>15.725</c:v>
                </c:pt>
                <c:pt idx="15727">
                  <c:v>15.726000000000001</c:v>
                </c:pt>
                <c:pt idx="15728">
                  <c:v>15.727</c:v>
                </c:pt>
                <c:pt idx="15729">
                  <c:v>15.728</c:v>
                </c:pt>
                <c:pt idx="15730">
                  <c:v>15.728999999999999</c:v>
                </c:pt>
                <c:pt idx="15731">
                  <c:v>15.73</c:v>
                </c:pt>
                <c:pt idx="15732">
                  <c:v>15.731</c:v>
                </c:pt>
                <c:pt idx="15733">
                  <c:v>15.731999999999999</c:v>
                </c:pt>
                <c:pt idx="15734">
                  <c:v>15.733000000000001</c:v>
                </c:pt>
                <c:pt idx="15735">
                  <c:v>15.734</c:v>
                </c:pt>
                <c:pt idx="15736">
                  <c:v>15.734999999999999</c:v>
                </c:pt>
                <c:pt idx="15737">
                  <c:v>15.736000000000001</c:v>
                </c:pt>
                <c:pt idx="15738">
                  <c:v>15.737</c:v>
                </c:pt>
                <c:pt idx="15739">
                  <c:v>15.738</c:v>
                </c:pt>
                <c:pt idx="15740">
                  <c:v>15.739000000000001</c:v>
                </c:pt>
                <c:pt idx="15741">
                  <c:v>15.74</c:v>
                </c:pt>
                <c:pt idx="15742">
                  <c:v>15.741</c:v>
                </c:pt>
                <c:pt idx="15743">
                  <c:v>15.742000000000001</c:v>
                </c:pt>
                <c:pt idx="15744">
                  <c:v>15.743</c:v>
                </c:pt>
                <c:pt idx="15745">
                  <c:v>15.744</c:v>
                </c:pt>
                <c:pt idx="15746">
                  <c:v>15.744999999999999</c:v>
                </c:pt>
                <c:pt idx="15747">
                  <c:v>15.746</c:v>
                </c:pt>
                <c:pt idx="15748">
                  <c:v>15.747</c:v>
                </c:pt>
                <c:pt idx="15749">
                  <c:v>15.747999999999999</c:v>
                </c:pt>
                <c:pt idx="15750">
                  <c:v>15.749000000000001</c:v>
                </c:pt>
                <c:pt idx="15751">
                  <c:v>15.75</c:v>
                </c:pt>
                <c:pt idx="15752">
                  <c:v>15.750999999999999</c:v>
                </c:pt>
                <c:pt idx="15753">
                  <c:v>15.752000000000001</c:v>
                </c:pt>
                <c:pt idx="15754">
                  <c:v>15.753</c:v>
                </c:pt>
                <c:pt idx="15755">
                  <c:v>15.754</c:v>
                </c:pt>
                <c:pt idx="15756">
                  <c:v>15.755000000000001</c:v>
                </c:pt>
                <c:pt idx="15757">
                  <c:v>15.756</c:v>
                </c:pt>
                <c:pt idx="15758">
                  <c:v>15.757</c:v>
                </c:pt>
                <c:pt idx="15759">
                  <c:v>15.757999999999999</c:v>
                </c:pt>
                <c:pt idx="15760">
                  <c:v>15.759</c:v>
                </c:pt>
                <c:pt idx="15761">
                  <c:v>15.76</c:v>
                </c:pt>
                <c:pt idx="15762">
                  <c:v>15.760999999999999</c:v>
                </c:pt>
                <c:pt idx="15763">
                  <c:v>15.762</c:v>
                </c:pt>
                <c:pt idx="15764">
                  <c:v>15.763</c:v>
                </c:pt>
                <c:pt idx="15765">
                  <c:v>15.763999999999999</c:v>
                </c:pt>
                <c:pt idx="15766">
                  <c:v>15.765000000000001</c:v>
                </c:pt>
                <c:pt idx="15767">
                  <c:v>15.766</c:v>
                </c:pt>
                <c:pt idx="15768">
                  <c:v>15.766999999999999</c:v>
                </c:pt>
                <c:pt idx="15769">
                  <c:v>15.768000000000001</c:v>
                </c:pt>
                <c:pt idx="15770">
                  <c:v>15.769</c:v>
                </c:pt>
                <c:pt idx="15771">
                  <c:v>15.77</c:v>
                </c:pt>
                <c:pt idx="15772">
                  <c:v>15.771000000000001</c:v>
                </c:pt>
                <c:pt idx="15773">
                  <c:v>15.772</c:v>
                </c:pt>
                <c:pt idx="15774">
                  <c:v>15.773</c:v>
                </c:pt>
                <c:pt idx="15775">
                  <c:v>15.773999999999999</c:v>
                </c:pt>
                <c:pt idx="15776">
                  <c:v>15.775</c:v>
                </c:pt>
                <c:pt idx="15777">
                  <c:v>15.776</c:v>
                </c:pt>
                <c:pt idx="15778">
                  <c:v>15.776999999999999</c:v>
                </c:pt>
                <c:pt idx="15779">
                  <c:v>15.778</c:v>
                </c:pt>
                <c:pt idx="15780">
                  <c:v>15.779</c:v>
                </c:pt>
                <c:pt idx="15781">
                  <c:v>15.78</c:v>
                </c:pt>
                <c:pt idx="15782">
                  <c:v>15.781000000000001</c:v>
                </c:pt>
                <c:pt idx="15783">
                  <c:v>15.782</c:v>
                </c:pt>
                <c:pt idx="15784">
                  <c:v>15.782999999999999</c:v>
                </c:pt>
                <c:pt idx="15785">
                  <c:v>15.784000000000001</c:v>
                </c:pt>
                <c:pt idx="15786">
                  <c:v>15.785</c:v>
                </c:pt>
                <c:pt idx="15787">
                  <c:v>15.786</c:v>
                </c:pt>
                <c:pt idx="15788">
                  <c:v>15.787000000000001</c:v>
                </c:pt>
                <c:pt idx="15789">
                  <c:v>15.788</c:v>
                </c:pt>
                <c:pt idx="15790">
                  <c:v>15.789</c:v>
                </c:pt>
                <c:pt idx="15791">
                  <c:v>15.79</c:v>
                </c:pt>
                <c:pt idx="15792">
                  <c:v>15.791</c:v>
                </c:pt>
                <c:pt idx="15793">
                  <c:v>15.792</c:v>
                </c:pt>
                <c:pt idx="15794">
                  <c:v>15.792999999999999</c:v>
                </c:pt>
                <c:pt idx="15795">
                  <c:v>15.794</c:v>
                </c:pt>
                <c:pt idx="15796">
                  <c:v>15.795</c:v>
                </c:pt>
                <c:pt idx="15797">
                  <c:v>15.795999999999999</c:v>
                </c:pt>
                <c:pt idx="15798">
                  <c:v>15.797000000000001</c:v>
                </c:pt>
                <c:pt idx="15799">
                  <c:v>15.798</c:v>
                </c:pt>
                <c:pt idx="15800">
                  <c:v>15.798999999999999</c:v>
                </c:pt>
                <c:pt idx="15801">
                  <c:v>15.8</c:v>
                </c:pt>
                <c:pt idx="15802">
                  <c:v>15.801</c:v>
                </c:pt>
                <c:pt idx="15803">
                  <c:v>15.802</c:v>
                </c:pt>
                <c:pt idx="15804">
                  <c:v>15.803000000000001</c:v>
                </c:pt>
                <c:pt idx="15805">
                  <c:v>15.804</c:v>
                </c:pt>
                <c:pt idx="15806">
                  <c:v>15.805</c:v>
                </c:pt>
                <c:pt idx="15807">
                  <c:v>15.805999999999999</c:v>
                </c:pt>
                <c:pt idx="15808">
                  <c:v>15.807</c:v>
                </c:pt>
                <c:pt idx="15809">
                  <c:v>15.808</c:v>
                </c:pt>
                <c:pt idx="15810">
                  <c:v>15.808999999999999</c:v>
                </c:pt>
                <c:pt idx="15811">
                  <c:v>15.81</c:v>
                </c:pt>
                <c:pt idx="15812">
                  <c:v>15.811</c:v>
                </c:pt>
                <c:pt idx="15813">
                  <c:v>15.811999999999999</c:v>
                </c:pt>
                <c:pt idx="15814">
                  <c:v>15.813000000000001</c:v>
                </c:pt>
                <c:pt idx="15815">
                  <c:v>15.814</c:v>
                </c:pt>
                <c:pt idx="15816">
                  <c:v>15.815</c:v>
                </c:pt>
                <c:pt idx="15817">
                  <c:v>15.816000000000001</c:v>
                </c:pt>
                <c:pt idx="15818">
                  <c:v>15.817</c:v>
                </c:pt>
                <c:pt idx="15819">
                  <c:v>15.818</c:v>
                </c:pt>
                <c:pt idx="15820">
                  <c:v>15.819000000000001</c:v>
                </c:pt>
                <c:pt idx="15821">
                  <c:v>15.82</c:v>
                </c:pt>
                <c:pt idx="15822">
                  <c:v>15.821</c:v>
                </c:pt>
                <c:pt idx="15823">
                  <c:v>15.821999999999999</c:v>
                </c:pt>
                <c:pt idx="15824">
                  <c:v>15.823</c:v>
                </c:pt>
                <c:pt idx="15825">
                  <c:v>15.824</c:v>
                </c:pt>
                <c:pt idx="15826">
                  <c:v>15.824999999999999</c:v>
                </c:pt>
                <c:pt idx="15827">
                  <c:v>15.826000000000001</c:v>
                </c:pt>
                <c:pt idx="15828">
                  <c:v>15.827</c:v>
                </c:pt>
                <c:pt idx="15829">
                  <c:v>15.827999999999999</c:v>
                </c:pt>
                <c:pt idx="15830">
                  <c:v>15.829000000000001</c:v>
                </c:pt>
                <c:pt idx="15831">
                  <c:v>15.83</c:v>
                </c:pt>
                <c:pt idx="15832">
                  <c:v>15.831</c:v>
                </c:pt>
                <c:pt idx="15833">
                  <c:v>15.832000000000001</c:v>
                </c:pt>
                <c:pt idx="15834">
                  <c:v>15.833</c:v>
                </c:pt>
                <c:pt idx="15835">
                  <c:v>15.834</c:v>
                </c:pt>
                <c:pt idx="15836">
                  <c:v>15.835000000000001</c:v>
                </c:pt>
                <c:pt idx="15837">
                  <c:v>15.836</c:v>
                </c:pt>
                <c:pt idx="15838">
                  <c:v>15.837</c:v>
                </c:pt>
                <c:pt idx="15839">
                  <c:v>15.837999999999999</c:v>
                </c:pt>
                <c:pt idx="15840">
                  <c:v>15.839</c:v>
                </c:pt>
                <c:pt idx="15841">
                  <c:v>15.84</c:v>
                </c:pt>
                <c:pt idx="15842">
                  <c:v>15.840999999999999</c:v>
                </c:pt>
                <c:pt idx="15843">
                  <c:v>15.842000000000001</c:v>
                </c:pt>
                <c:pt idx="15844">
                  <c:v>15.843</c:v>
                </c:pt>
                <c:pt idx="15845">
                  <c:v>15.843999999999999</c:v>
                </c:pt>
                <c:pt idx="15846">
                  <c:v>15.845000000000001</c:v>
                </c:pt>
                <c:pt idx="15847">
                  <c:v>15.846</c:v>
                </c:pt>
                <c:pt idx="15848">
                  <c:v>15.847</c:v>
                </c:pt>
                <c:pt idx="15849">
                  <c:v>15.848000000000001</c:v>
                </c:pt>
                <c:pt idx="15850">
                  <c:v>15.849</c:v>
                </c:pt>
                <c:pt idx="15851">
                  <c:v>15.85</c:v>
                </c:pt>
                <c:pt idx="15852">
                  <c:v>15.851000000000001</c:v>
                </c:pt>
                <c:pt idx="15853">
                  <c:v>15.852</c:v>
                </c:pt>
                <c:pt idx="15854">
                  <c:v>15.853</c:v>
                </c:pt>
                <c:pt idx="15855">
                  <c:v>15.853999999999999</c:v>
                </c:pt>
                <c:pt idx="15856">
                  <c:v>15.855</c:v>
                </c:pt>
                <c:pt idx="15857">
                  <c:v>15.856</c:v>
                </c:pt>
                <c:pt idx="15858">
                  <c:v>15.856999999999999</c:v>
                </c:pt>
                <c:pt idx="15859">
                  <c:v>15.858000000000001</c:v>
                </c:pt>
                <c:pt idx="15860">
                  <c:v>15.859</c:v>
                </c:pt>
                <c:pt idx="15861">
                  <c:v>15.86</c:v>
                </c:pt>
                <c:pt idx="15862">
                  <c:v>15.861000000000001</c:v>
                </c:pt>
                <c:pt idx="15863">
                  <c:v>15.862</c:v>
                </c:pt>
                <c:pt idx="15864">
                  <c:v>15.863</c:v>
                </c:pt>
                <c:pt idx="15865">
                  <c:v>15.864000000000001</c:v>
                </c:pt>
                <c:pt idx="15866">
                  <c:v>15.865</c:v>
                </c:pt>
                <c:pt idx="15867">
                  <c:v>15.866</c:v>
                </c:pt>
                <c:pt idx="15868">
                  <c:v>15.867000000000001</c:v>
                </c:pt>
                <c:pt idx="15869">
                  <c:v>15.868</c:v>
                </c:pt>
                <c:pt idx="15870">
                  <c:v>15.869</c:v>
                </c:pt>
                <c:pt idx="15871">
                  <c:v>15.87</c:v>
                </c:pt>
                <c:pt idx="15872">
                  <c:v>15.871</c:v>
                </c:pt>
                <c:pt idx="15873">
                  <c:v>15.872</c:v>
                </c:pt>
                <c:pt idx="15874">
                  <c:v>15.872999999999999</c:v>
                </c:pt>
                <c:pt idx="15875">
                  <c:v>15.874000000000001</c:v>
                </c:pt>
                <c:pt idx="15876">
                  <c:v>15.875</c:v>
                </c:pt>
                <c:pt idx="15877">
                  <c:v>15.875999999999999</c:v>
                </c:pt>
                <c:pt idx="15878">
                  <c:v>15.877000000000001</c:v>
                </c:pt>
                <c:pt idx="15879">
                  <c:v>15.878</c:v>
                </c:pt>
                <c:pt idx="15880">
                  <c:v>15.879</c:v>
                </c:pt>
                <c:pt idx="15881">
                  <c:v>15.88</c:v>
                </c:pt>
                <c:pt idx="15882">
                  <c:v>15.881</c:v>
                </c:pt>
                <c:pt idx="15883">
                  <c:v>15.882</c:v>
                </c:pt>
                <c:pt idx="15884">
                  <c:v>15.882999999999999</c:v>
                </c:pt>
                <c:pt idx="15885">
                  <c:v>15.884</c:v>
                </c:pt>
                <c:pt idx="15886">
                  <c:v>15.885</c:v>
                </c:pt>
                <c:pt idx="15887">
                  <c:v>15.885999999999999</c:v>
                </c:pt>
                <c:pt idx="15888">
                  <c:v>15.887</c:v>
                </c:pt>
                <c:pt idx="15889">
                  <c:v>15.888</c:v>
                </c:pt>
                <c:pt idx="15890">
                  <c:v>15.888999999999999</c:v>
                </c:pt>
                <c:pt idx="15891">
                  <c:v>15.89</c:v>
                </c:pt>
                <c:pt idx="15892">
                  <c:v>15.891</c:v>
                </c:pt>
                <c:pt idx="15893">
                  <c:v>15.891999999999999</c:v>
                </c:pt>
                <c:pt idx="15894">
                  <c:v>15.893000000000001</c:v>
                </c:pt>
                <c:pt idx="15895">
                  <c:v>15.894</c:v>
                </c:pt>
                <c:pt idx="15896">
                  <c:v>15.895</c:v>
                </c:pt>
                <c:pt idx="15897">
                  <c:v>15.896000000000001</c:v>
                </c:pt>
                <c:pt idx="15898">
                  <c:v>15.897</c:v>
                </c:pt>
                <c:pt idx="15899">
                  <c:v>15.898</c:v>
                </c:pt>
                <c:pt idx="15900">
                  <c:v>15.898999999999999</c:v>
                </c:pt>
                <c:pt idx="15901">
                  <c:v>15.9</c:v>
                </c:pt>
                <c:pt idx="15902">
                  <c:v>15.901</c:v>
                </c:pt>
                <c:pt idx="15903">
                  <c:v>15.901999999999999</c:v>
                </c:pt>
                <c:pt idx="15904">
                  <c:v>15.903</c:v>
                </c:pt>
                <c:pt idx="15905">
                  <c:v>15.904</c:v>
                </c:pt>
                <c:pt idx="15906">
                  <c:v>15.904999999999999</c:v>
                </c:pt>
                <c:pt idx="15907">
                  <c:v>15.906000000000001</c:v>
                </c:pt>
                <c:pt idx="15908">
                  <c:v>15.907</c:v>
                </c:pt>
                <c:pt idx="15909">
                  <c:v>15.907999999999999</c:v>
                </c:pt>
                <c:pt idx="15910">
                  <c:v>15.909000000000001</c:v>
                </c:pt>
                <c:pt idx="15911">
                  <c:v>15.91</c:v>
                </c:pt>
                <c:pt idx="15912">
                  <c:v>15.911</c:v>
                </c:pt>
                <c:pt idx="15913">
                  <c:v>15.912000000000001</c:v>
                </c:pt>
                <c:pt idx="15914">
                  <c:v>15.913</c:v>
                </c:pt>
                <c:pt idx="15915">
                  <c:v>15.914</c:v>
                </c:pt>
                <c:pt idx="15916">
                  <c:v>15.914999999999999</c:v>
                </c:pt>
                <c:pt idx="15917">
                  <c:v>15.916</c:v>
                </c:pt>
                <c:pt idx="15918">
                  <c:v>15.917</c:v>
                </c:pt>
                <c:pt idx="15919">
                  <c:v>15.917999999999999</c:v>
                </c:pt>
                <c:pt idx="15920">
                  <c:v>15.919</c:v>
                </c:pt>
                <c:pt idx="15921">
                  <c:v>15.92</c:v>
                </c:pt>
                <c:pt idx="15922">
                  <c:v>15.920999999999999</c:v>
                </c:pt>
                <c:pt idx="15923">
                  <c:v>15.922000000000001</c:v>
                </c:pt>
                <c:pt idx="15924">
                  <c:v>15.923</c:v>
                </c:pt>
                <c:pt idx="15925">
                  <c:v>15.923999999999999</c:v>
                </c:pt>
                <c:pt idx="15926">
                  <c:v>15.925000000000001</c:v>
                </c:pt>
                <c:pt idx="15927">
                  <c:v>15.926</c:v>
                </c:pt>
                <c:pt idx="15928">
                  <c:v>15.927</c:v>
                </c:pt>
                <c:pt idx="15929">
                  <c:v>15.928000000000001</c:v>
                </c:pt>
                <c:pt idx="15930">
                  <c:v>15.929</c:v>
                </c:pt>
                <c:pt idx="15931">
                  <c:v>15.93</c:v>
                </c:pt>
                <c:pt idx="15932">
                  <c:v>15.930999999999999</c:v>
                </c:pt>
                <c:pt idx="15933">
                  <c:v>15.932</c:v>
                </c:pt>
                <c:pt idx="15934">
                  <c:v>15.933</c:v>
                </c:pt>
                <c:pt idx="15935">
                  <c:v>15.933999999999999</c:v>
                </c:pt>
                <c:pt idx="15936">
                  <c:v>15.935</c:v>
                </c:pt>
                <c:pt idx="15937">
                  <c:v>15.936</c:v>
                </c:pt>
                <c:pt idx="15938">
                  <c:v>15.936999999999999</c:v>
                </c:pt>
                <c:pt idx="15939">
                  <c:v>15.938000000000001</c:v>
                </c:pt>
                <c:pt idx="15940">
                  <c:v>15.939</c:v>
                </c:pt>
                <c:pt idx="15941">
                  <c:v>15.94</c:v>
                </c:pt>
                <c:pt idx="15942">
                  <c:v>15.941000000000001</c:v>
                </c:pt>
                <c:pt idx="15943">
                  <c:v>15.942</c:v>
                </c:pt>
                <c:pt idx="15944">
                  <c:v>15.943</c:v>
                </c:pt>
                <c:pt idx="15945">
                  <c:v>15.944000000000001</c:v>
                </c:pt>
                <c:pt idx="15946">
                  <c:v>15.945</c:v>
                </c:pt>
                <c:pt idx="15947">
                  <c:v>15.946</c:v>
                </c:pt>
                <c:pt idx="15948">
                  <c:v>15.946999999999999</c:v>
                </c:pt>
                <c:pt idx="15949">
                  <c:v>15.948</c:v>
                </c:pt>
                <c:pt idx="15950">
                  <c:v>15.949</c:v>
                </c:pt>
                <c:pt idx="15951">
                  <c:v>15.95</c:v>
                </c:pt>
                <c:pt idx="15952">
                  <c:v>15.951000000000001</c:v>
                </c:pt>
                <c:pt idx="15953">
                  <c:v>15.952</c:v>
                </c:pt>
                <c:pt idx="15954">
                  <c:v>15.952999999999999</c:v>
                </c:pt>
                <c:pt idx="15955">
                  <c:v>15.954000000000001</c:v>
                </c:pt>
                <c:pt idx="15956">
                  <c:v>15.955</c:v>
                </c:pt>
                <c:pt idx="15957">
                  <c:v>15.956</c:v>
                </c:pt>
                <c:pt idx="15958">
                  <c:v>15.957000000000001</c:v>
                </c:pt>
                <c:pt idx="15959">
                  <c:v>15.958</c:v>
                </c:pt>
                <c:pt idx="15960">
                  <c:v>15.959</c:v>
                </c:pt>
                <c:pt idx="15961">
                  <c:v>15.96</c:v>
                </c:pt>
                <c:pt idx="15962">
                  <c:v>15.961</c:v>
                </c:pt>
                <c:pt idx="15963">
                  <c:v>15.962</c:v>
                </c:pt>
                <c:pt idx="15964">
                  <c:v>15.962999999999999</c:v>
                </c:pt>
                <c:pt idx="15965">
                  <c:v>15.964</c:v>
                </c:pt>
                <c:pt idx="15966">
                  <c:v>15.965</c:v>
                </c:pt>
                <c:pt idx="15967">
                  <c:v>15.965999999999999</c:v>
                </c:pt>
                <c:pt idx="15968">
                  <c:v>15.967000000000001</c:v>
                </c:pt>
                <c:pt idx="15969">
                  <c:v>15.968</c:v>
                </c:pt>
                <c:pt idx="15970">
                  <c:v>15.968999999999999</c:v>
                </c:pt>
                <c:pt idx="15971">
                  <c:v>15.97</c:v>
                </c:pt>
                <c:pt idx="15972">
                  <c:v>15.971</c:v>
                </c:pt>
                <c:pt idx="15973">
                  <c:v>15.972</c:v>
                </c:pt>
                <c:pt idx="15974">
                  <c:v>15.973000000000001</c:v>
                </c:pt>
                <c:pt idx="15975">
                  <c:v>15.974</c:v>
                </c:pt>
                <c:pt idx="15976">
                  <c:v>15.975</c:v>
                </c:pt>
                <c:pt idx="15977">
                  <c:v>15.976000000000001</c:v>
                </c:pt>
                <c:pt idx="15978">
                  <c:v>15.977</c:v>
                </c:pt>
                <c:pt idx="15979">
                  <c:v>15.978</c:v>
                </c:pt>
                <c:pt idx="15980">
                  <c:v>15.978999999999999</c:v>
                </c:pt>
                <c:pt idx="15981">
                  <c:v>15.98</c:v>
                </c:pt>
                <c:pt idx="15982">
                  <c:v>15.981</c:v>
                </c:pt>
                <c:pt idx="15983">
                  <c:v>15.981999999999999</c:v>
                </c:pt>
                <c:pt idx="15984">
                  <c:v>15.983000000000001</c:v>
                </c:pt>
                <c:pt idx="15985">
                  <c:v>15.984</c:v>
                </c:pt>
                <c:pt idx="15986">
                  <c:v>15.984999999999999</c:v>
                </c:pt>
                <c:pt idx="15987">
                  <c:v>15.986000000000001</c:v>
                </c:pt>
                <c:pt idx="15988">
                  <c:v>15.987</c:v>
                </c:pt>
                <c:pt idx="15989">
                  <c:v>15.988</c:v>
                </c:pt>
                <c:pt idx="15990">
                  <c:v>15.989000000000001</c:v>
                </c:pt>
                <c:pt idx="15991">
                  <c:v>15.99</c:v>
                </c:pt>
                <c:pt idx="15992">
                  <c:v>15.991</c:v>
                </c:pt>
                <c:pt idx="15993">
                  <c:v>15.992000000000001</c:v>
                </c:pt>
                <c:pt idx="15994">
                  <c:v>15.993</c:v>
                </c:pt>
                <c:pt idx="15995">
                  <c:v>15.994</c:v>
                </c:pt>
                <c:pt idx="15996">
                  <c:v>15.994999999999999</c:v>
                </c:pt>
                <c:pt idx="15997">
                  <c:v>15.996</c:v>
                </c:pt>
                <c:pt idx="15998">
                  <c:v>15.997</c:v>
                </c:pt>
                <c:pt idx="15999">
                  <c:v>15.997999999999999</c:v>
                </c:pt>
                <c:pt idx="16000">
                  <c:v>15.999000000000001</c:v>
                </c:pt>
                <c:pt idx="16001">
                  <c:v>16</c:v>
                </c:pt>
                <c:pt idx="16002">
                  <c:v>16.001000000000001</c:v>
                </c:pt>
                <c:pt idx="16003">
                  <c:v>16.001999999999999</c:v>
                </c:pt>
                <c:pt idx="16004">
                  <c:v>16.003</c:v>
                </c:pt>
                <c:pt idx="16005">
                  <c:v>16.004000000000001</c:v>
                </c:pt>
                <c:pt idx="16006">
                  <c:v>16.004999999999999</c:v>
                </c:pt>
                <c:pt idx="16007">
                  <c:v>16.006</c:v>
                </c:pt>
                <c:pt idx="16008">
                  <c:v>16.007000000000001</c:v>
                </c:pt>
                <c:pt idx="16009">
                  <c:v>16.007999999999999</c:v>
                </c:pt>
                <c:pt idx="16010">
                  <c:v>16.009</c:v>
                </c:pt>
                <c:pt idx="16011">
                  <c:v>16.010000000000002</c:v>
                </c:pt>
                <c:pt idx="16012">
                  <c:v>16.010999999999999</c:v>
                </c:pt>
                <c:pt idx="16013">
                  <c:v>16.012</c:v>
                </c:pt>
                <c:pt idx="16014">
                  <c:v>16.013000000000002</c:v>
                </c:pt>
                <c:pt idx="16015">
                  <c:v>16.013999999999999</c:v>
                </c:pt>
                <c:pt idx="16016">
                  <c:v>16.015000000000001</c:v>
                </c:pt>
                <c:pt idx="16017">
                  <c:v>16.015999999999998</c:v>
                </c:pt>
                <c:pt idx="16018">
                  <c:v>16.016999999999999</c:v>
                </c:pt>
                <c:pt idx="16019">
                  <c:v>16.018000000000001</c:v>
                </c:pt>
                <c:pt idx="16020">
                  <c:v>16.018999999999998</c:v>
                </c:pt>
                <c:pt idx="16021">
                  <c:v>16.02</c:v>
                </c:pt>
                <c:pt idx="16022">
                  <c:v>16.021000000000001</c:v>
                </c:pt>
                <c:pt idx="16023">
                  <c:v>16.021999999999998</c:v>
                </c:pt>
                <c:pt idx="16024">
                  <c:v>16.023</c:v>
                </c:pt>
                <c:pt idx="16025">
                  <c:v>16.024000000000001</c:v>
                </c:pt>
                <c:pt idx="16026">
                  <c:v>16.024999999999999</c:v>
                </c:pt>
                <c:pt idx="16027">
                  <c:v>16.026</c:v>
                </c:pt>
                <c:pt idx="16028">
                  <c:v>16.027000000000001</c:v>
                </c:pt>
                <c:pt idx="16029">
                  <c:v>16.027999999999999</c:v>
                </c:pt>
                <c:pt idx="16030">
                  <c:v>16.029</c:v>
                </c:pt>
                <c:pt idx="16031">
                  <c:v>16.03</c:v>
                </c:pt>
                <c:pt idx="16032">
                  <c:v>16.030999999999999</c:v>
                </c:pt>
                <c:pt idx="16033">
                  <c:v>16.032</c:v>
                </c:pt>
                <c:pt idx="16034">
                  <c:v>16.033000000000001</c:v>
                </c:pt>
                <c:pt idx="16035">
                  <c:v>16.033999999999999</c:v>
                </c:pt>
                <c:pt idx="16036">
                  <c:v>16.035</c:v>
                </c:pt>
                <c:pt idx="16037">
                  <c:v>16.036000000000001</c:v>
                </c:pt>
                <c:pt idx="16038">
                  <c:v>16.036999999999999</c:v>
                </c:pt>
                <c:pt idx="16039">
                  <c:v>16.038</c:v>
                </c:pt>
                <c:pt idx="16040">
                  <c:v>16.039000000000001</c:v>
                </c:pt>
                <c:pt idx="16041">
                  <c:v>16.04</c:v>
                </c:pt>
                <c:pt idx="16042">
                  <c:v>16.041</c:v>
                </c:pt>
                <c:pt idx="16043">
                  <c:v>16.042000000000002</c:v>
                </c:pt>
                <c:pt idx="16044">
                  <c:v>16.042999999999999</c:v>
                </c:pt>
                <c:pt idx="16045">
                  <c:v>16.044</c:v>
                </c:pt>
                <c:pt idx="16046">
                  <c:v>16.045000000000002</c:v>
                </c:pt>
                <c:pt idx="16047">
                  <c:v>16.045999999999999</c:v>
                </c:pt>
                <c:pt idx="16048">
                  <c:v>16.047000000000001</c:v>
                </c:pt>
                <c:pt idx="16049">
                  <c:v>16.047999999999998</c:v>
                </c:pt>
                <c:pt idx="16050">
                  <c:v>16.048999999999999</c:v>
                </c:pt>
                <c:pt idx="16051">
                  <c:v>16.05</c:v>
                </c:pt>
                <c:pt idx="16052">
                  <c:v>16.050999999999998</c:v>
                </c:pt>
                <c:pt idx="16053">
                  <c:v>16.052</c:v>
                </c:pt>
                <c:pt idx="16054">
                  <c:v>16.053000000000001</c:v>
                </c:pt>
                <c:pt idx="16055">
                  <c:v>16.053999999999998</c:v>
                </c:pt>
                <c:pt idx="16056">
                  <c:v>16.055</c:v>
                </c:pt>
                <c:pt idx="16057">
                  <c:v>16.056000000000001</c:v>
                </c:pt>
                <c:pt idx="16058">
                  <c:v>16.056999999999999</c:v>
                </c:pt>
                <c:pt idx="16059">
                  <c:v>16.058</c:v>
                </c:pt>
                <c:pt idx="16060">
                  <c:v>16.059000000000001</c:v>
                </c:pt>
                <c:pt idx="16061">
                  <c:v>16.059999999999999</c:v>
                </c:pt>
                <c:pt idx="16062">
                  <c:v>16.061</c:v>
                </c:pt>
                <c:pt idx="16063">
                  <c:v>16.062000000000001</c:v>
                </c:pt>
                <c:pt idx="16064">
                  <c:v>16.062999999999999</c:v>
                </c:pt>
                <c:pt idx="16065">
                  <c:v>16.064</c:v>
                </c:pt>
                <c:pt idx="16066">
                  <c:v>16.065000000000001</c:v>
                </c:pt>
                <c:pt idx="16067">
                  <c:v>16.065999999999999</c:v>
                </c:pt>
                <c:pt idx="16068">
                  <c:v>16.067</c:v>
                </c:pt>
                <c:pt idx="16069">
                  <c:v>16.068000000000001</c:v>
                </c:pt>
                <c:pt idx="16070">
                  <c:v>16.068999999999999</c:v>
                </c:pt>
                <c:pt idx="16071">
                  <c:v>16.07</c:v>
                </c:pt>
                <c:pt idx="16072">
                  <c:v>16.071000000000002</c:v>
                </c:pt>
                <c:pt idx="16073">
                  <c:v>16.071999999999999</c:v>
                </c:pt>
                <c:pt idx="16074">
                  <c:v>16.073</c:v>
                </c:pt>
                <c:pt idx="16075">
                  <c:v>16.074000000000002</c:v>
                </c:pt>
                <c:pt idx="16076">
                  <c:v>16.074999999999999</c:v>
                </c:pt>
                <c:pt idx="16077">
                  <c:v>16.076000000000001</c:v>
                </c:pt>
                <c:pt idx="16078">
                  <c:v>16.077000000000002</c:v>
                </c:pt>
                <c:pt idx="16079">
                  <c:v>16.077999999999999</c:v>
                </c:pt>
                <c:pt idx="16080">
                  <c:v>16.079000000000001</c:v>
                </c:pt>
                <c:pt idx="16081">
                  <c:v>16.079999999999998</c:v>
                </c:pt>
                <c:pt idx="16082">
                  <c:v>16.081</c:v>
                </c:pt>
                <c:pt idx="16083">
                  <c:v>16.082000000000001</c:v>
                </c:pt>
                <c:pt idx="16084">
                  <c:v>16.082999999999998</c:v>
                </c:pt>
                <c:pt idx="16085">
                  <c:v>16.084</c:v>
                </c:pt>
                <c:pt idx="16086">
                  <c:v>16.085000000000001</c:v>
                </c:pt>
                <c:pt idx="16087">
                  <c:v>16.085999999999999</c:v>
                </c:pt>
                <c:pt idx="16088">
                  <c:v>16.087</c:v>
                </c:pt>
                <c:pt idx="16089">
                  <c:v>16.088000000000001</c:v>
                </c:pt>
                <c:pt idx="16090">
                  <c:v>16.088999999999999</c:v>
                </c:pt>
                <c:pt idx="16091">
                  <c:v>16.09</c:v>
                </c:pt>
                <c:pt idx="16092">
                  <c:v>16.091000000000001</c:v>
                </c:pt>
                <c:pt idx="16093">
                  <c:v>16.091999999999999</c:v>
                </c:pt>
                <c:pt idx="16094">
                  <c:v>16.093</c:v>
                </c:pt>
                <c:pt idx="16095">
                  <c:v>16.094000000000001</c:v>
                </c:pt>
                <c:pt idx="16096">
                  <c:v>16.094999999999999</c:v>
                </c:pt>
                <c:pt idx="16097">
                  <c:v>16.096</c:v>
                </c:pt>
                <c:pt idx="16098">
                  <c:v>16.097000000000001</c:v>
                </c:pt>
                <c:pt idx="16099">
                  <c:v>16.097999999999999</c:v>
                </c:pt>
                <c:pt idx="16100">
                  <c:v>16.099</c:v>
                </c:pt>
                <c:pt idx="16101">
                  <c:v>16.100000000000001</c:v>
                </c:pt>
                <c:pt idx="16102">
                  <c:v>16.100999999999999</c:v>
                </c:pt>
                <c:pt idx="16103">
                  <c:v>16.102</c:v>
                </c:pt>
                <c:pt idx="16104">
                  <c:v>16.103000000000002</c:v>
                </c:pt>
                <c:pt idx="16105">
                  <c:v>16.103999999999999</c:v>
                </c:pt>
                <c:pt idx="16106">
                  <c:v>16.105</c:v>
                </c:pt>
                <c:pt idx="16107">
                  <c:v>16.106000000000002</c:v>
                </c:pt>
                <c:pt idx="16108">
                  <c:v>16.106999999999999</c:v>
                </c:pt>
                <c:pt idx="16109">
                  <c:v>16.108000000000001</c:v>
                </c:pt>
                <c:pt idx="16110">
                  <c:v>16.109000000000002</c:v>
                </c:pt>
                <c:pt idx="16111">
                  <c:v>16.11</c:v>
                </c:pt>
                <c:pt idx="16112">
                  <c:v>16.111000000000001</c:v>
                </c:pt>
                <c:pt idx="16113">
                  <c:v>16.111999999999998</c:v>
                </c:pt>
                <c:pt idx="16114">
                  <c:v>16.113</c:v>
                </c:pt>
                <c:pt idx="16115">
                  <c:v>16.114000000000001</c:v>
                </c:pt>
                <c:pt idx="16116">
                  <c:v>16.114999999999998</c:v>
                </c:pt>
                <c:pt idx="16117">
                  <c:v>16.116</c:v>
                </c:pt>
                <c:pt idx="16118">
                  <c:v>16.117000000000001</c:v>
                </c:pt>
                <c:pt idx="16119">
                  <c:v>16.117999999999999</c:v>
                </c:pt>
                <c:pt idx="16120">
                  <c:v>16.119</c:v>
                </c:pt>
                <c:pt idx="16121">
                  <c:v>16.12</c:v>
                </c:pt>
                <c:pt idx="16122">
                  <c:v>16.120999999999999</c:v>
                </c:pt>
                <c:pt idx="16123">
                  <c:v>16.122</c:v>
                </c:pt>
                <c:pt idx="16124">
                  <c:v>16.123000000000001</c:v>
                </c:pt>
                <c:pt idx="16125">
                  <c:v>16.123999999999999</c:v>
                </c:pt>
                <c:pt idx="16126">
                  <c:v>16.125</c:v>
                </c:pt>
                <c:pt idx="16127">
                  <c:v>16.126000000000001</c:v>
                </c:pt>
                <c:pt idx="16128">
                  <c:v>16.126999999999999</c:v>
                </c:pt>
                <c:pt idx="16129">
                  <c:v>16.128</c:v>
                </c:pt>
                <c:pt idx="16130">
                  <c:v>16.129000000000001</c:v>
                </c:pt>
                <c:pt idx="16131">
                  <c:v>16.13</c:v>
                </c:pt>
                <c:pt idx="16132">
                  <c:v>16.131</c:v>
                </c:pt>
                <c:pt idx="16133">
                  <c:v>16.132000000000001</c:v>
                </c:pt>
                <c:pt idx="16134">
                  <c:v>16.132999999999999</c:v>
                </c:pt>
                <c:pt idx="16135">
                  <c:v>16.134</c:v>
                </c:pt>
                <c:pt idx="16136">
                  <c:v>16.135000000000002</c:v>
                </c:pt>
                <c:pt idx="16137">
                  <c:v>16.135999999999999</c:v>
                </c:pt>
                <c:pt idx="16138">
                  <c:v>16.137</c:v>
                </c:pt>
                <c:pt idx="16139">
                  <c:v>16.138000000000002</c:v>
                </c:pt>
                <c:pt idx="16140">
                  <c:v>16.138999999999999</c:v>
                </c:pt>
                <c:pt idx="16141">
                  <c:v>16.14</c:v>
                </c:pt>
                <c:pt idx="16142">
                  <c:v>16.140999999999998</c:v>
                </c:pt>
                <c:pt idx="16143">
                  <c:v>16.141999999999999</c:v>
                </c:pt>
                <c:pt idx="16144">
                  <c:v>16.143000000000001</c:v>
                </c:pt>
                <c:pt idx="16145">
                  <c:v>16.143999999999998</c:v>
                </c:pt>
                <c:pt idx="16146">
                  <c:v>16.145</c:v>
                </c:pt>
                <c:pt idx="16147">
                  <c:v>16.146000000000001</c:v>
                </c:pt>
                <c:pt idx="16148">
                  <c:v>16.146999999999998</c:v>
                </c:pt>
                <c:pt idx="16149">
                  <c:v>16.148</c:v>
                </c:pt>
                <c:pt idx="16150">
                  <c:v>16.149000000000001</c:v>
                </c:pt>
                <c:pt idx="16151">
                  <c:v>16.149999999999999</c:v>
                </c:pt>
                <c:pt idx="16152">
                  <c:v>16.151</c:v>
                </c:pt>
                <c:pt idx="16153">
                  <c:v>16.152000000000001</c:v>
                </c:pt>
                <c:pt idx="16154">
                  <c:v>16.152999999999999</c:v>
                </c:pt>
                <c:pt idx="16155">
                  <c:v>16.154</c:v>
                </c:pt>
                <c:pt idx="16156">
                  <c:v>16.155000000000001</c:v>
                </c:pt>
                <c:pt idx="16157">
                  <c:v>16.155999999999999</c:v>
                </c:pt>
                <c:pt idx="16158">
                  <c:v>16.157</c:v>
                </c:pt>
                <c:pt idx="16159">
                  <c:v>16.158000000000001</c:v>
                </c:pt>
                <c:pt idx="16160">
                  <c:v>16.158999999999999</c:v>
                </c:pt>
                <c:pt idx="16161">
                  <c:v>16.16</c:v>
                </c:pt>
                <c:pt idx="16162">
                  <c:v>16.161000000000001</c:v>
                </c:pt>
                <c:pt idx="16163">
                  <c:v>16.161999999999999</c:v>
                </c:pt>
                <c:pt idx="16164">
                  <c:v>16.163</c:v>
                </c:pt>
                <c:pt idx="16165">
                  <c:v>16.164000000000001</c:v>
                </c:pt>
                <c:pt idx="16166">
                  <c:v>16.164999999999999</c:v>
                </c:pt>
                <c:pt idx="16167">
                  <c:v>16.166</c:v>
                </c:pt>
                <c:pt idx="16168">
                  <c:v>16.167000000000002</c:v>
                </c:pt>
                <c:pt idx="16169">
                  <c:v>16.167999999999999</c:v>
                </c:pt>
                <c:pt idx="16170">
                  <c:v>16.169</c:v>
                </c:pt>
                <c:pt idx="16171">
                  <c:v>16.170000000000002</c:v>
                </c:pt>
                <c:pt idx="16172">
                  <c:v>16.170999999999999</c:v>
                </c:pt>
                <c:pt idx="16173">
                  <c:v>16.172000000000001</c:v>
                </c:pt>
                <c:pt idx="16174">
                  <c:v>16.172999999999998</c:v>
                </c:pt>
                <c:pt idx="16175">
                  <c:v>16.173999999999999</c:v>
                </c:pt>
                <c:pt idx="16176">
                  <c:v>16.175000000000001</c:v>
                </c:pt>
                <c:pt idx="16177">
                  <c:v>16.175999999999998</c:v>
                </c:pt>
                <c:pt idx="16178">
                  <c:v>16.177</c:v>
                </c:pt>
                <c:pt idx="16179">
                  <c:v>16.178000000000001</c:v>
                </c:pt>
                <c:pt idx="16180">
                  <c:v>16.178999999999998</c:v>
                </c:pt>
                <c:pt idx="16181">
                  <c:v>16.18</c:v>
                </c:pt>
                <c:pt idx="16182">
                  <c:v>16.181000000000001</c:v>
                </c:pt>
                <c:pt idx="16183">
                  <c:v>16.181999999999999</c:v>
                </c:pt>
                <c:pt idx="16184">
                  <c:v>16.183</c:v>
                </c:pt>
                <c:pt idx="16185">
                  <c:v>16.184000000000001</c:v>
                </c:pt>
                <c:pt idx="16186">
                  <c:v>16.184999999999999</c:v>
                </c:pt>
                <c:pt idx="16187">
                  <c:v>16.186</c:v>
                </c:pt>
                <c:pt idx="16188">
                  <c:v>16.187000000000001</c:v>
                </c:pt>
                <c:pt idx="16189">
                  <c:v>16.187999999999999</c:v>
                </c:pt>
                <c:pt idx="16190">
                  <c:v>16.189</c:v>
                </c:pt>
                <c:pt idx="16191">
                  <c:v>16.190000000000001</c:v>
                </c:pt>
                <c:pt idx="16192">
                  <c:v>16.190999999999999</c:v>
                </c:pt>
                <c:pt idx="16193">
                  <c:v>16.192</c:v>
                </c:pt>
                <c:pt idx="16194">
                  <c:v>16.193000000000001</c:v>
                </c:pt>
                <c:pt idx="16195">
                  <c:v>16.193999999999999</c:v>
                </c:pt>
                <c:pt idx="16196">
                  <c:v>16.195</c:v>
                </c:pt>
                <c:pt idx="16197">
                  <c:v>16.196000000000002</c:v>
                </c:pt>
                <c:pt idx="16198">
                  <c:v>16.196999999999999</c:v>
                </c:pt>
                <c:pt idx="16199">
                  <c:v>16.198</c:v>
                </c:pt>
                <c:pt idx="16200">
                  <c:v>16.199000000000002</c:v>
                </c:pt>
                <c:pt idx="16201">
                  <c:v>16.2</c:v>
                </c:pt>
                <c:pt idx="16202">
                  <c:v>16.201000000000001</c:v>
                </c:pt>
                <c:pt idx="16203">
                  <c:v>16.202000000000002</c:v>
                </c:pt>
                <c:pt idx="16204">
                  <c:v>16.202999999999999</c:v>
                </c:pt>
                <c:pt idx="16205">
                  <c:v>16.204000000000001</c:v>
                </c:pt>
                <c:pt idx="16206">
                  <c:v>16.204999999999998</c:v>
                </c:pt>
                <c:pt idx="16207">
                  <c:v>16.206</c:v>
                </c:pt>
                <c:pt idx="16208">
                  <c:v>16.207000000000001</c:v>
                </c:pt>
                <c:pt idx="16209">
                  <c:v>16.207999999999998</c:v>
                </c:pt>
                <c:pt idx="16210">
                  <c:v>16.209</c:v>
                </c:pt>
                <c:pt idx="16211">
                  <c:v>16.21</c:v>
                </c:pt>
                <c:pt idx="16212">
                  <c:v>16.210999999999999</c:v>
                </c:pt>
                <c:pt idx="16213">
                  <c:v>16.212</c:v>
                </c:pt>
                <c:pt idx="16214">
                  <c:v>16.213000000000001</c:v>
                </c:pt>
                <c:pt idx="16215">
                  <c:v>16.213999999999999</c:v>
                </c:pt>
                <c:pt idx="16216">
                  <c:v>16.215</c:v>
                </c:pt>
                <c:pt idx="16217">
                  <c:v>16.216000000000001</c:v>
                </c:pt>
                <c:pt idx="16218">
                  <c:v>16.216999999999999</c:v>
                </c:pt>
                <c:pt idx="16219">
                  <c:v>16.218</c:v>
                </c:pt>
                <c:pt idx="16220">
                  <c:v>16.219000000000001</c:v>
                </c:pt>
                <c:pt idx="16221">
                  <c:v>16.22</c:v>
                </c:pt>
                <c:pt idx="16222">
                  <c:v>16.221</c:v>
                </c:pt>
                <c:pt idx="16223">
                  <c:v>16.222000000000001</c:v>
                </c:pt>
                <c:pt idx="16224">
                  <c:v>16.222999999999999</c:v>
                </c:pt>
                <c:pt idx="16225">
                  <c:v>16.224</c:v>
                </c:pt>
                <c:pt idx="16226">
                  <c:v>16.225000000000001</c:v>
                </c:pt>
                <c:pt idx="16227">
                  <c:v>16.225999999999999</c:v>
                </c:pt>
                <c:pt idx="16228">
                  <c:v>16.227</c:v>
                </c:pt>
                <c:pt idx="16229">
                  <c:v>16.228000000000002</c:v>
                </c:pt>
                <c:pt idx="16230">
                  <c:v>16.228999999999999</c:v>
                </c:pt>
                <c:pt idx="16231">
                  <c:v>16.23</c:v>
                </c:pt>
                <c:pt idx="16232">
                  <c:v>16.231000000000002</c:v>
                </c:pt>
                <c:pt idx="16233">
                  <c:v>16.231999999999999</c:v>
                </c:pt>
                <c:pt idx="16234">
                  <c:v>16.233000000000001</c:v>
                </c:pt>
                <c:pt idx="16235">
                  <c:v>16.234000000000002</c:v>
                </c:pt>
                <c:pt idx="16236">
                  <c:v>16.234999999999999</c:v>
                </c:pt>
                <c:pt idx="16237">
                  <c:v>16.236000000000001</c:v>
                </c:pt>
                <c:pt idx="16238">
                  <c:v>16.236999999999998</c:v>
                </c:pt>
                <c:pt idx="16239">
                  <c:v>16.238</c:v>
                </c:pt>
                <c:pt idx="16240">
                  <c:v>16.239000000000001</c:v>
                </c:pt>
                <c:pt idx="16241">
                  <c:v>16.239999999999998</c:v>
                </c:pt>
                <c:pt idx="16242">
                  <c:v>16.241</c:v>
                </c:pt>
                <c:pt idx="16243">
                  <c:v>16.242000000000001</c:v>
                </c:pt>
                <c:pt idx="16244">
                  <c:v>16.242999999999999</c:v>
                </c:pt>
                <c:pt idx="16245">
                  <c:v>16.244</c:v>
                </c:pt>
                <c:pt idx="16246">
                  <c:v>16.245000000000001</c:v>
                </c:pt>
                <c:pt idx="16247">
                  <c:v>16.245999999999999</c:v>
                </c:pt>
                <c:pt idx="16248">
                  <c:v>16.247</c:v>
                </c:pt>
                <c:pt idx="16249">
                  <c:v>16.248000000000001</c:v>
                </c:pt>
                <c:pt idx="16250">
                  <c:v>16.248999999999999</c:v>
                </c:pt>
                <c:pt idx="16251">
                  <c:v>16.25</c:v>
                </c:pt>
                <c:pt idx="16252">
                  <c:v>16.251000000000001</c:v>
                </c:pt>
                <c:pt idx="16253">
                  <c:v>16.251999999999999</c:v>
                </c:pt>
                <c:pt idx="16254">
                  <c:v>16.253</c:v>
                </c:pt>
                <c:pt idx="16255">
                  <c:v>16.254000000000001</c:v>
                </c:pt>
                <c:pt idx="16256">
                  <c:v>16.254999999999999</c:v>
                </c:pt>
                <c:pt idx="16257">
                  <c:v>16.256</c:v>
                </c:pt>
                <c:pt idx="16258">
                  <c:v>16.257000000000001</c:v>
                </c:pt>
                <c:pt idx="16259">
                  <c:v>16.257999999999999</c:v>
                </c:pt>
                <c:pt idx="16260">
                  <c:v>16.259</c:v>
                </c:pt>
                <c:pt idx="16261">
                  <c:v>16.260000000000002</c:v>
                </c:pt>
                <c:pt idx="16262">
                  <c:v>16.260999999999999</c:v>
                </c:pt>
                <c:pt idx="16263">
                  <c:v>16.262</c:v>
                </c:pt>
                <c:pt idx="16264">
                  <c:v>16.263000000000002</c:v>
                </c:pt>
                <c:pt idx="16265">
                  <c:v>16.263999999999999</c:v>
                </c:pt>
                <c:pt idx="16266">
                  <c:v>16.265000000000001</c:v>
                </c:pt>
                <c:pt idx="16267">
                  <c:v>16.265999999999998</c:v>
                </c:pt>
                <c:pt idx="16268">
                  <c:v>16.266999999999999</c:v>
                </c:pt>
                <c:pt idx="16269">
                  <c:v>16.268000000000001</c:v>
                </c:pt>
                <c:pt idx="16270">
                  <c:v>16.268999999999998</c:v>
                </c:pt>
                <c:pt idx="16271">
                  <c:v>16.27</c:v>
                </c:pt>
                <c:pt idx="16272">
                  <c:v>16.271000000000001</c:v>
                </c:pt>
                <c:pt idx="16273">
                  <c:v>16.271999999999998</c:v>
                </c:pt>
                <c:pt idx="16274">
                  <c:v>16.273</c:v>
                </c:pt>
                <c:pt idx="16275">
                  <c:v>16.274000000000001</c:v>
                </c:pt>
                <c:pt idx="16276">
                  <c:v>16.274999999999999</c:v>
                </c:pt>
                <c:pt idx="16277">
                  <c:v>16.276</c:v>
                </c:pt>
                <c:pt idx="16278">
                  <c:v>16.277000000000001</c:v>
                </c:pt>
                <c:pt idx="16279">
                  <c:v>16.277999999999999</c:v>
                </c:pt>
                <c:pt idx="16280">
                  <c:v>16.279</c:v>
                </c:pt>
                <c:pt idx="16281">
                  <c:v>16.28</c:v>
                </c:pt>
                <c:pt idx="16282">
                  <c:v>16.280999999999999</c:v>
                </c:pt>
                <c:pt idx="16283">
                  <c:v>16.282</c:v>
                </c:pt>
                <c:pt idx="16284">
                  <c:v>16.283000000000001</c:v>
                </c:pt>
                <c:pt idx="16285">
                  <c:v>16.283999999999999</c:v>
                </c:pt>
                <c:pt idx="16286">
                  <c:v>16.285</c:v>
                </c:pt>
                <c:pt idx="16287">
                  <c:v>16.286000000000001</c:v>
                </c:pt>
                <c:pt idx="16288">
                  <c:v>16.286999999999999</c:v>
                </c:pt>
                <c:pt idx="16289">
                  <c:v>16.288</c:v>
                </c:pt>
                <c:pt idx="16290">
                  <c:v>16.289000000000001</c:v>
                </c:pt>
                <c:pt idx="16291">
                  <c:v>16.29</c:v>
                </c:pt>
                <c:pt idx="16292">
                  <c:v>16.291</c:v>
                </c:pt>
                <c:pt idx="16293">
                  <c:v>16.292000000000002</c:v>
                </c:pt>
                <c:pt idx="16294">
                  <c:v>16.292999999999999</c:v>
                </c:pt>
                <c:pt idx="16295">
                  <c:v>16.294</c:v>
                </c:pt>
                <c:pt idx="16296">
                  <c:v>16.295000000000002</c:v>
                </c:pt>
                <c:pt idx="16297">
                  <c:v>16.295999999999999</c:v>
                </c:pt>
                <c:pt idx="16298">
                  <c:v>16.297000000000001</c:v>
                </c:pt>
                <c:pt idx="16299">
                  <c:v>16.297999999999998</c:v>
                </c:pt>
                <c:pt idx="16300">
                  <c:v>16.298999999999999</c:v>
                </c:pt>
                <c:pt idx="16301">
                  <c:v>16.3</c:v>
                </c:pt>
                <c:pt idx="16302">
                  <c:v>16.300999999999998</c:v>
                </c:pt>
                <c:pt idx="16303">
                  <c:v>16.302</c:v>
                </c:pt>
                <c:pt idx="16304">
                  <c:v>16.303000000000001</c:v>
                </c:pt>
                <c:pt idx="16305">
                  <c:v>16.303999999999998</c:v>
                </c:pt>
                <c:pt idx="16306">
                  <c:v>16.305</c:v>
                </c:pt>
                <c:pt idx="16307">
                  <c:v>16.306000000000001</c:v>
                </c:pt>
                <c:pt idx="16308">
                  <c:v>16.306999999999999</c:v>
                </c:pt>
                <c:pt idx="16309">
                  <c:v>16.308</c:v>
                </c:pt>
                <c:pt idx="16310">
                  <c:v>16.309000000000001</c:v>
                </c:pt>
                <c:pt idx="16311">
                  <c:v>16.309999999999999</c:v>
                </c:pt>
                <c:pt idx="16312">
                  <c:v>16.311</c:v>
                </c:pt>
                <c:pt idx="16313">
                  <c:v>16.312000000000001</c:v>
                </c:pt>
                <c:pt idx="16314">
                  <c:v>16.312999999999999</c:v>
                </c:pt>
                <c:pt idx="16315">
                  <c:v>16.314</c:v>
                </c:pt>
                <c:pt idx="16316">
                  <c:v>16.315000000000001</c:v>
                </c:pt>
                <c:pt idx="16317">
                  <c:v>16.315999999999999</c:v>
                </c:pt>
                <c:pt idx="16318">
                  <c:v>16.317</c:v>
                </c:pt>
                <c:pt idx="16319">
                  <c:v>16.318000000000001</c:v>
                </c:pt>
                <c:pt idx="16320">
                  <c:v>16.318999999999999</c:v>
                </c:pt>
                <c:pt idx="16321">
                  <c:v>16.32</c:v>
                </c:pt>
                <c:pt idx="16322">
                  <c:v>16.321000000000002</c:v>
                </c:pt>
                <c:pt idx="16323">
                  <c:v>16.321999999999999</c:v>
                </c:pt>
                <c:pt idx="16324">
                  <c:v>16.323</c:v>
                </c:pt>
                <c:pt idx="16325">
                  <c:v>16.324000000000002</c:v>
                </c:pt>
                <c:pt idx="16326">
                  <c:v>16.324999999999999</c:v>
                </c:pt>
                <c:pt idx="16327">
                  <c:v>16.326000000000001</c:v>
                </c:pt>
                <c:pt idx="16328">
                  <c:v>16.327000000000002</c:v>
                </c:pt>
                <c:pt idx="16329">
                  <c:v>16.327999999999999</c:v>
                </c:pt>
                <c:pt idx="16330">
                  <c:v>16.329000000000001</c:v>
                </c:pt>
                <c:pt idx="16331">
                  <c:v>16.329999999999998</c:v>
                </c:pt>
                <c:pt idx="16332">
                  <c:v>16.331</c:v>
                </c:pt>
                <c:pt idx="16333">
                  <c:v>16.332000000000001</c:v>
                </c:pt>
                <c:pt idx="16334">
                  <c:v>16.332999999999998</c:v>
                </c:pt>
                <c:pt idx="16335">
                  <c:v>16.334</c:v>
                </c:pt>
                <c:pt idx="16336">
                  <c:v>16.335000000000001</c:v>
                </c:pt>
                <c:pt idx="16337">
                  <c:v>16.335999999999999</c:v>
                </c:pt>
                <c:pt idx="16338">
                  <c:v>16.337</c:v>
                </c:pt>
                <c:pt idx="16339">
                  <c:v>16.338000000000001</c:v>
                </c:pt>
                <c:pt idx="16340">
                  <c:v>16.338999999999999</c:v>
                </c:pt>
                <c:pt idx="16341">
                  <c:v>16.34</c:v>
                </c:pt>
                <c:pt idx="16342">
                  <c:v>16.341000000000001</c:v>
                </c:pt>
                <c:pt idx="16343">
                  <c:v>16.341999999999999</c:v>
                </c:pt>
                <c:pt idx="16344">
                  <c:v>16.343</c:v>
                </c:pt>
                <c:pt idx="16345">
                  <c:v>16.344000000000001</c:v>
                </c:pt>
                <c:pt idx="16346">
                  <c:v>16.344999999999999</c:v>
                </c:pt>
                <c:pt idx="16347">
                  <c:v>16.346</c:v>
                </c:pt>
                <c:pt idx="16348">
                  <c:v>16.347000000000001</c:v>
                </c:pt>
                <c:pt idx="16349">
                  <c:v>16.347999999999999</c:v>
                </c:pt>
                <c:pt idx="16350">
                  <c:v>16.349</c:v>
                </c:pt>
                <c:pt idx="16351">
                  <c:v>16.350000000000001</c:v>
                </c:pt>
                <c:pt idx="16352">
                  <c:v>16.350999999999999</c:v>
                </c:pt>
                <c:pt idx="16353">
                  <c:v>16.352</c:v>
                </c:pt>
                <c:pt idx="16354">
                  <c:v>16.353000000000002</c:v>
                </c:pt>
                <c:pt idx="16355">
                  <c:v>16.353999999999999</c:v>
                </c:pt>
                <c:pt idx="16356">
                  <c:v>16.355</c:v>
                </c:pt>
                <c:pt idx="16357">
                  <c:v>16.356000000000002</c:v>
                </c:pt>
                <c:pt idx="16358">
                  <c:v>16.356999999999999</c:v>
                </c:pt>
                <c:pt idx="16359">
                  <c:v>16.358000000000001</c:v>
                </c:pt>
                <c:pt idx="16360">
                  <c:v>16.359000000000002</c:v>
                </c:pt>
                <c:pt idx="16361">
                  <c:v>16.36</c:v>
                </c:pt>
                <c:pt idx="16362">
                  <c:v>16.361000000000001</c:v>
                </c:pt>
                <c:pt idx="16363">
                  <c:v>16.361999999999998</c:v>
                </c:pt>
                <c:pt idx="16364">
                  <c:v>16.363</c:v>
                </c:pt>
                <c:pt idx="16365">
                  <c:v>16.364000000000001</c:v>
                </c:pt>
                <c:pt idx="16366">
                  <c:v>16.364999999999998</c:v>
                </c:pt>
                <c:pt idx="16367">
                  <c:v>16.366</c:v>
                </c:pt>
                <c:pt idx="16368">
                  <c:v>16.367000000000001</c:v>
                </c:pt>
                <c:pt idx="16369">
                  <c:v>16.367999999999999</c:v>
                </c:pt>
                <c:pt idx="16370">
                  <c:v>16.369</c:v>
                </c:pt>
                <c:pt idx="16371">
                  <c:v>16.37</c:v>
                </c:pt>
                <c:pt idx="16372">
                  <c:v>16.370999999999999</c:v>
                </c:pt>
                <c:pt idx="16373">
                  <c:v>16.372</c:v>
                </c:pt>
                <c:pt idx="16374">
                  <c:v>16.373000000000001</c:v>
                </c:pt>
                <c:pt idx="16375">
                  <c:v>16.373999999999999</c:v>
                </c:pt>
                <c:pt idx="16376">
                  <c:v>16.375</c:v>
                </c:pt>
                <c:pt idx="16377">
                  <c:v>16.376000000000001</c:v>
                </c:pt>
                <c:pt idx="16378">
                  <c:v>16.376999999999999</c:v>
                </c:pt>
                <c:pt idx="16379">
                  <c:v>16.378</c:v>
                </c:pt>
                <c:pt idx="16380">
                  <c:v>16.379000000000001</c:v>
                </c:pt>
                <c:pt idx="16381">
                  <c:v>16.38</c:v>
                </c:pt>
                <c:pt idx="16382">
                  <c:v>16.381</c:v>
                </c:pt>
                <c:pt idx="16383">
                  <c:v>16.382000000000001</c:v>
                </c:pt>
                <c:pt idx="16384">
                  <c:v>16.382999999999999</c:v>
                </c:pt>
                <c:pt idx="16385">
                  <c:v>16.384</c:v>
                </c:pt>
                <c:pt idx="16386">
                  <c:v>16.385000000000002</c:v>
                </c:pt>
                <c:pt idx="16387">
                  <c:v>16.385999999999999</c:v>
                </c:pt>
                <c:pt idx="16388">
                  <c:v>16.387</c:v>
                </c:pt>
                <c:pt idx="16389">
                  <c:v>16.388000000000002</c:v>
                </c:pt>
                <c:pt idx="16390">
                  <c:v>16.388999999999999</c:v>
                </c:pt>
                <c:pt idx="16391">
                  <c:v>16.39</c:v>
                </c:pt>
                <c:pt idx="16392">
                  <c:v>16.390999999999998</c:v>
                </c:pt>
                <c:pt idx="16393">
                  <c:v>16.391999999999999</c:v>
                </c:pt>
                <c:pt idx="16394">
                  <c:v>16.393000000000001</c:v>
                </c:pt>
                <c:pt idx="16395">
                  <c:v>16.393999999999998</c:v>
                </c:pt>
                <c:pt idx="16396">
                  <c:v>16.395</c:v>
                </c:pt>
                <c:pt idx="16397">
                  <c:v>16.396000000000001</c:v>
                </c:pt>
                <c:pt idx="16398">
                  <c:v>16.396999999999998</c:v>
                </c:pt>
                <c:pt idx="16399">
                  <c:v>16.398</c:v>
                </c:pt>
                <c:pt idx="16400">
                  <c:v>16.399000000000001</c:v>
                </c:pt>
                <c:pt idx="16401">
                  <c:v>16.399999999999999</c:v>
                </c:pt>
                <c:pt idx="16402">
                  <c:v>16.401</c:v>
                </c:pt>
                <c:pt idx="16403">
                  <c:v>16.402000000000001</c:v>
                </c:pt>
                <c:pt idx="16404">
                  <c:v>16.402999999999999</c:v>
                </c:pt>
                <c:pt idx="16405">
                  <c:v>16.404</c:v>
                </c:pt>
                <c:pt idx="16406">
                  <c:v>16.405000000000001</c:v>
                </c:pt>
                <c:pt idx="16407">
                  <c:v>16.405999999999999</c:v>
                </c:pt>
                <c:pt idx="16408">
                  <c:v>16.407</c:v>
                </c:pt>
                <c:pt idx="16409">
                  <c:v>16.408000000000001</c:v>
                </c:pt>
                <c:pt idx="16410">
                  <c:v>16.408999999999999</c:v>
                </c:pt>
                <c:pt idx="16411">
                  <c:v>16.41</c:v>
                </c:pt>
                <c:pt idx="16412">
                  <c:v>16.411000000000001</c:v>
                </c:pt>
                <c:pt idx="16413">
                  <c:v>16.411999999999999</c:v>
                </c:pt>
                <c:pt idx="16414">
                  <c:v>16.413</c:v>
                </c:pt>
                <c:pt idx="16415">
                  <c:v>16.414000000000001</c:v>
                </c:pt>
                <c:pt idx="16416">
                  <c:v>16.414999999999999</c:v>
                </c:pt>
                <c:pt idx="16417">
                  <c:v>16.416</c:v>
                </c:pt>
                <c:pt idx="16418">
                  <c:v>16.417000000000002</c:v>
                </c:pt>
                <c:pt idx="16419">
                  <c:v>16.417999999999999</c:v>
                </c:pt>
                <c:pt idx="16420">
                  <c:v>16.419</c:v>
                </c:pt>
                <c:pt idx="16421">
                  <c:v>16.420000000000002</c:v>
                </c:pt>
                <c:pt idx="16422">
                  <c:v>16.420999999999999</c:v>
                </c:pt>
                <c:pt idx="16423">
                  <c:v>16.422000000000001</c:v>
                </c:pt>
                <c:pt idx="16424">
                  <c:v>16.422999999999998</c:v>
                </c:pt>
                <c:pt idx="16425">
                  <c:v>16.423999999999999</c:v>
                </c:pt>
                <c:pt idx="16426">
                  <c:v>16.425000000000001</c:v>
                </c:pt>
                <c:pt idx="16427">
                  <c:v>16.425999999999998</c:v>
                </c:pt>
                <c:pt idx="16428">
                  <c:v>16.427</c:v>
                </c:pt>
                <c:pt idx="16429">
                  <c:v>16.428000000000001</c:v>
                </c:pt>
                <c:pt idx="16430">
                  <c:v>16.428999999999998</c:v>
                </c:pt>
                <c:pt idx="16431">
                  <c:v>16.43</c:v>
                </c:pt>
                <c:pt idx="16432">
                  <c:v>16.431000000000001</c:v>
                </c:pt>
                <c:pt idx="16433">
                  <c:v>16.431999999999999</c:v>
                </c:pt>
                <c:pt idx="16434">
                  <c:v>16.433</c:v>
                </c:pt>
                <c:pt idx="16435">
                  <c:v>16.434000000000001</c:v>
                </c:pt>
                <c:pt idx="16436">
                  <c:v>16.434999999999999</c:v>
                </c:pt>
                <c:pt idx="16437">
                  <c:v>16.436</c:v>
                </c:pt>
                <c:pt idx="16438">
                  <c:v>16.437000000000001</c:v>
                </c:pt>
                <c:pt idx="16439">
                  <c:v>16.437999999999999</c:v>
                </c:pt>
                <c:pt idx="16440">
                  <c:v>16.439</c:v>
                </c:pt>
                <c:pt idx="16441">
                  <c:v>16.440000000000001</c:v>
                </c:pt>
                <c:pt idx="16442">
                  <c:v>16.440999999999999</c:v>
                </c:pt>
                <c:pt idx="16443">
                  <c:v>16.442</c:v>
                </c:pt>
                <c:pt idx="16444">
                  <c:v>16.443000000000001</c:v>
                </c:pt>
                <c:pt idx="16445">
                  <c:v>16.443999999999999</c:v>
                </c:pt>
                <c:pt idx="16446">
                  <c:v>16.445</c:v>
                </c:pt>
                <c:pt idx="16447">
                  <c:v>16.446000000000002</c:v>
                </c:pt>
                <c:pt idx="16448">
                  <c:v>16.446999999999999</c:v>
                </c:pt>
                <c:pt idx="16449">
                  <c:v>16.448</c:v>
                </c:pt>
                <c:pt idx="16450">
                  <c:v>16.449000000000002</c:v>
                </c:pt>
                <c:pt idx="16451">
                  <c:v>16.45</c:v>
                </c:pt>
                <c:pt idx="16452">
                  <c:v>16.451000000000001</c:v>
                </c:pt>
                <c:pt idx="16453">
                  <c:v>16.452000000000002</c:v>
                </c:pt>
                <c:pt idx="16454">
                  <c:v>16.452999999999999</c:v>
                </c:pt>
                <c:pt idx="16455">
                  <c:v>16.454000000000001</c:v>
                </c:pt>
                <c:pt idx="16456">
                  <c:v>16.454999999999998</c:v>
                </c:pt>
                <c:pt idx="16457">
                  <c:v>16.456</c:v>
                </c:pt>
                <c:pt idx="16458">
                  <c:v>16.457000000000001</c:v>
                </c:pt>
                <c:pt idx="16459">
                  <c:v>16.457999999999998</c:v>
                </c:pt>
                <c:pt idx="16460">
                  <c:v>16.459</c:v>
                </c:pt>
                <c:pt idx="16461">
                  <c:v>16.46</c:v>
                </c:pt>
                <c:pt idx="16462">
                  <c:v>16.460999999999999</c:v>
                </c:pt>
                <c:pt idx="16463">
                  <c:v>16.462</c:v>
                </c:pt>
                <c:pt idx="16464">
                  <c:v>16.463000000000001</c:v>
                </c:pt>
                <c:pt idx="16465">
                  <c:v>16.463999999999999</c:v>
                </c:pt>
                <c:pt idx="16466">
                  <c:v>16.465</c:v>
                </c:pt>
                <c:pt idx="16467">
                  <c:v>16.466000000000001</c:v>
                </c:pt>
                <c:pt idx="16468">
                  <c:v>16.466999999999999</c:v>
                </c:pt>
                <c:pt idx="16469">
                  <c:v>16.468</c:v>
                </c:pt>
                <c:pt idx="16470">
                  <c:v>16.469000000000001</c:v>
                </c:pt>
                <c:pt idx="16471">
                  <c:v>16.47</c:v>
                </c:pt>
                <c:pt idx="16472">
                  <c:v>16.471</c:v>
                </c:pt>
                <c:pt idx="16473">
                  <c:v>16.472000000000001</c:v>
                </c:pt>
                <c:pt idx="16474">
                  <c:v>16.472999999999999</c:v>
                </c:pt>
                <c:pt idx="16475">
                  <c:v>16.474</c:v>
                </c:pt>
                <c:pt idx="16476">
                  <c:v>16.475000000000001</c:v>
                </c:pt>
                <c:pt idx="16477">
                  <c:v>16.475999999999999</c:v>
                </c:pt>
                <c:pt idx="16478">
                  <c:v>16.477</c:v>
                </c:pt>
                <c:pt idx="16479">
                  <c:v>16.478000000000002</c:v>
                </c:pt>
                <c:pt idx="16480">
                  <c:v>16.478999999999999</c:v>
                </c:pt>
                <c:pt idx="16481">
                  <c:v>16.48</c:v>
                </c:pt>
                <c:pt idx="16482">
                  <c:v>16.481000000000002</c:v>
                </c:pt>
                <c:pt idx="16483">
                  <c:v>16.481999999999999</c:v>
                </c:pt>
                <c:pt idx="16484">
                  <c:v>16.483000000000001</c:v>
                </c:pt>
                <c:pt idx="16485">
                  <c:v>16.484000000000002</c:v>
                </c:pt>
                <c:pt idx="16486">
                  <c:v>16.484999999999999</c:v>
                </c:pt>
                <c:pt idx="16487">
                  <c:v>16.486000000000001</c:v>
                </c:pt>
                <c:pt idx="16488">
                  <c:v>16.486999999999998</c:v>
                </c:pt>
                <c:pt idx="16489">
                  <c:v>16.488</c:v>
                </c:pt>
                <c:pt idx="16490">
                  <c:v>16.489000000000001</c:v>
                </c:pt>
                <c:pt idx="16491">
                  <c:v>16.489999999999998</c:v>
                </c:pt>
                <c:pt idx="16492">
                  <c:v>16.491</c:v>
                </c:pt>
                <c:pt idx="16493">
                  <c:v>16.492000000000001</c:v>
                </c:pt>
                <c:pt idx="16494">
                  <c:v>16.492999999999999</c:v>
                </c:pt>
                <c:pt idx="16495">
                  <c:v>16.494</c:v>
                </c:pt>
                <c:pt idx="16496">
                  <c:v>16.495000000000001</c:v>
                </c:pt>
                <c:pt idx="16497">
                  <c:v>16.495999999999999</c:v>
                </c:pt>
                <c:pt idx="16498">
                  <c:v>16.497</c:v>
                </c:pt>
                <c:pt idx="16499">
                  <c:v>16.498000000000001</c:v>
                </c:pt>
                <c:pt idx="16500">
                  <c:v>16.498999999999999</c:v>
                </c:pt>
                <c:pt idx="16501">
                  <c:v>16.5</c:v>
                </c:pt>
                <c:pt idx="16502">
                  <c:v>16.501000000000001</c:v>
                </c:pt>
                <c:pt idx="16503">
                  <c:v>16.501999999999999</c:v>
                </c:pt>
                <c:pt idx="16504">
                  <c:v>16.503</c:v>
                </c:pt>
                <c:pt idx="16505">
                  <c:v>16.504000000000001</c:v>
                </c:pt>
                <c:pt idx="16506">
                  <c:v>16.504999999999999</c:v>
                </c:pt>
                <c:pt idx="16507">
                  <c:v>16.506</c:v>
                </c:pt>
                <c:pt idx="16508">
                  <c:v>16.507000000000001</c:v>
                </c:pt>
                <c:pt idx="16509">
                  <c:v>16.507999999999999</c:v>
                </c:pt>
                <c:pt idx="16510">
                  <c:v>16.509</c:v>
                </c:pt>
                <c:pt idx="16511">
                  <c:v>16.510000000000002</c:v>
                </c:pt>
                <c:pt idx="16512">
                  <c:v>16.510999999999999</c:v>
                </c:pt>
                <c:pt idx="16513">
                  <c:v>16.512</c:v>
                </c:pt>
                <c:pt idx="16514">
                  <c:v>16.513000000000002</c:v>
                </c:pt>
                <c:pt idx="16515">
                  <c:v>16.513999999999999</c:v>
                </c:pt>
                <c:pt idx="16516">
                  <c:v>16.515000000000001</c:v>
                </c:pt>
                <c:pt idx="16517">
                  <c:v>16.515999999999998</c:v>
                </c:pt>
                <c:pt idx="16518">
                  <c:v>16.516999999999999</c:v>
                </c:pt>
                <c:pt idx="16519">
                  <c:v>16.518000000000001</c:v>
                </c:pt>
                <c:pt idx="16520">
                  <c:v>16.518999999999998</c:v>
                </c:pt>
                <c:pt idx="16521">
                  <c:v>16.52</c:v>
                </c:pt>
                <c:pt idx="16522">
                  <c:v>16.521000000000001</c:v>
                </c:pt>
                <c:pt idx="16523">
                  <c:v>16.521999999999998</c:v>
                </c:pt>
                <c:pt idx="16524">
                  <c:v>16.523</c:v>
                </c:pt>
                <c:pt idx="16525">
                  <c:v>16.524000000000001</c:v>
                </c:pt>
                <c:pt idx="16526">
                  <c:v>16.524999999999999</c:v>
                </c:pt>
                <c:pt idx="16527">
                  <c:v>16.526</c:v>
                </c:pt>
                <c:pt idx="16528">
                  <c:v>16.527000000000001</c:v>
                </c:pt>
                <c:pt idx="16529">
                  <c:v>16.527999999999999</c:v>
                </c:pt>
                <c:pt idx="16530">
                  <c:v>16.529</c:v>
                </c:pt>
                <c:pt idx="16531">
                  <c:v>16.53</c:v>
                </c:pt>
                <c:pt idx="16532">
                  <c:v>16.530999999999999</c:v>
                </c:pt>
                <c:pt idx="16533">
                  <c:v>16.532</c:v>
                </c:pt>
                <c:pt idx="16534">
                  <c:v>16.533000000000001</c:v>
                </c:pt>
                <c:pt idx="16535">
                  <c:v>16.533999999999999</c:v>
                </c:pt>
                <c:pt idx="16536">
                  <c:v>16.535</c:v>
                </c:pt>
                <c:pt idx="16537">
                  <c:v>16.536000000000001</c:v>
                </c:pt>
                <c:pt idx="16538">
                  <c:v>16.536999999999999</c:v>
                </c:pt>
                <c:pt idx="16539">
                  <c:v>16.538</c:v>
                </c:pt>
                <c:pt idx="16540">
                  <c:v>16.539000000000001</c:v>
                </c:pt>
                <c:pt idx="16541">
                  <c:v>16.54</c:v>
                </c:pt>
                <c:pt idx="16542">
                  <c:v>16.541</c:v>
                </c:pt>
                <c:pt idx="16543">
                  <c:v>16.542000000000002</c:v>
                </c:pt>
                <c:pt idx="16544">
                  <c:v>16.542999999999999</c:v>
                </c:pt>
                <c:pt idx="16545">
                  <c:v>16.544</c:v>
                </c:pt>
                <c:pt idx="16546">
                  <c:v>16.545000000000002</c:v>
                </c:pt>
                <c:pt idx="16547">
                  <c:v>16.545999999999999</c:v>
                </c:pt>
                <c:pt idx="16548">
                  <c:v>16.547000000000001</c:v>
                </c:pt>
                <c:pt idx="16549">
                  <c:v>16.547999999999998</c:v>
                </c:pt>
                <c:pt idx="16550">
                  <c:v>16.548999999999999</c:v>
                </c:pt>
                <c:pt idx="16551">
                  <c:v>16.55</c:v>
                </c:pt>
                <c:pt idx="16552">
                  <c:v>16.550999999999998</c:v>
                </c:pt>
                <c:pt idx="16553">
                  <c:v>16.552</c:v>
                </c:pt>
                <c:pt idx="16554">
                  <c:v>16.553000000000001</c:v>
                </c:pt>
                <c:pt idx="16555">
                  <c:v>16.553999999999998</c:v>
                </c:pt>
                <c:pt idx="16556">
                  <c:v>16.555</c:v>
                </c:pt>
                <c:pt idx="16557">
                  <c:v>16.556000000000001</c:v>
                </c:pt>
                <c:pt idx="16558">
                  <c:v>16.556999999999999</c:v>
                </c:pt>
                <c:pt idx="16559">
                  <c:v>16.558</c:v>
                </c:pt>
                <c:pt idx="16560">
                  <c:v>16.559000000000001</c:v>
                </c:pt>
                <c:pt idx="16561">
                  <c:v>16.559999999999999</c:v>
                </c:pt>
                <c:pt idx="16562">
                  <c:v>16.561</c:v>
                </c:pt>
                <c:pt idx="16563">
                  <c:v>16.562000000000001</c:v>
                </c:pt>
                <c:pt idx="16564">
                  <c:v>16.562999999999999</c:v>
                </c:pt>
                <c:pt idx="16565">
                  <c:v>16.564</c:v>
                </c:pt>
                <c:pt idx="16566">
                  <c:v>16.565000000000001</c:v>
                </c:pt>
                <c:pt idx="16567">
                  <c:v>16.565999999999999</c:v>
                </c:pt>
                <c:pt idx="16568">
                  <c:v>16.567</c:v>
                </c:pt>
                <c:pt idx="16569">
                  <c:v>16.568000000000001</c:v>
                </c:pt>
                <c:pt idx="16570">
                  <c:v>16.568999999999999</c:v>
                </c:pt>
                <c:pt idx="16571">
                  <c:v>16.57</c:v>
                </c:pt>
                <c:pt idx="16572">
                  <c:v>16.571000000000002</c:v>
                </c:pt>
                <c:pt idx="16573">
                  <c:v>16.571999999999999</c:v>
                </c:pt>
                <c:pt idx="16574">
                  <c:v>16.573</c:v>
                </c:pt>
                <c:pt idx="16575">
                  <c:v>16.574000000000002</c:v>
                </c:pt>
                <c:pt idx="16576">
                  <c:v>16.574999999999999</c:v>
                </c:pt>
                <c:pt idx="16577">
                  <c:v>16.576000000000001</c:v>
                </c:pt>
                <c:pt idx="16578">
                  <c:v>16.577000000000002</c:v>
                </c:pt>
                <c:pt idx="16579">
                  <c:v>16.577999999999999</c:v>
                </c:pt>
                <c:pt idx="16580">
                  <c:v>16.579000000000001</c:v>
                </c:pt>
                <c:pt idx="16581">
                  <c:v>16.579999999999998</c:v>
                </c:pt>
                <c:pt idx="16582">
                  <c:v>16.581</c:v>
                </c:pt>
                <c:pt idx="16583">
                  <c:v>16.582000000000001</c:v>
                </c:pt>
                <c:pt idx="16584">
                  <c:v>16.582999999999998</c:v>
                </c:pt>
                <c:pt idx="16585">
                  <c:v>16.584</c:v>
                </c:pt>
                <c:pt idx="16586">
                  <c:v>16.585000000000001</c:v>
                </c:pt>
                <c:pt idx="16587">
                  <c:v>16.585999999999999</c:v>
                </c:pt>
                <c:pt idx="16588">
                  <c:v>16.587</c:v>
                </c:pt>
                <c:pt idx="16589">
                  <c:v>16.588000000000001</c:v>
                </c:pt>
                <c:pt idx="16590">
                  <c:v>16.588999999999999</c:v>
                </c:pt>
                <c:pt idx="16591">
                  <c:v>16.59</c:v>
                </c:pt>
                <c:pt idx="16592">
                  <c:v>16.591000000000001</c:v>
                </c:pt>
                <c:pt idx="16593">
                  <c:v>16.591999999999999</c:v>
                </c:pt>
                <c:pt idx="16594">
                  <c:v>16.593</c:v>
                </c:pt>
                <c:pt idx="16595">
                  <c:v>16.594000000000001</c:v>
                </c:pt>
                <c:pt idx="16596">
                  <c:v>16.594999999999999</c:v>
                </c:pt>
                <c:pt idx="16597">
                  <c:v>16.596</c:v>
                </c:pt>
                <c:pt idx="16598">
                  <c:v>16.597000000000001</c:v>
                </c:pt>
                <c:pt idx="16599">
                  <c:v>16.597999999999999</c:v>
                </c:pt>
                <c:pt idx="16600">
                  <c:v>16.599</c:v>
                </c:pt>
                <c:pt idx="16601">
                  <c:v>16.600000000000001</c:v>
                </c:pt>
                <c:pt idx="16602">
                  <c:v>16.600999999999999</c:v>
                </c:pt>
                <c:pt idx="16603">
                  <c:v>16.602</c:v>
                </c:pt>
                <c:pt idx="16604">
                  <c:v>16.603000000000002</c:v>
                </c:pt>
                <c:pt idx="16605">
                  <c:v>16.603999999999999</c:v>
                </c:pt>
                <c:pt idx="16606">
                  <c:v>16.605</c:v>
                </c:pt>
                <c:pt idx="16607">
                  <c:v>16.606000000000002</c:v>
                </c:pt>
                <c:pt idx="16608">
                  <c:v>16.606999999999999</c:v>
                </c:pt>
                <c:pt idx="16609">
                  <c:v>16.608000000000001</c:v>
                </c:pt>
                <c:pt idx="16610">
                  <c:v>16.609000000000002</c:v>
                </c:pt>
                <c:pt idx="16611">
                  <c:v>16.61</c:v>
                </c:pt>
                <c:pt idx="16612">
                  <c:v>16.611000000000001</c:v>
                </c:pt>
                <c:pt idx="16613">
                  <c:v>16.611999999999998</c:v>
                </c:pt>
                <c:pt idx="16614">
                  <c:v>16.613</c:v>
                </c:pt>
                <c:pt idx="16615">
                  <c:v>16.614000000000001</c:v>
                </c:pt>
                <c:pt idx="16616">
                  <c:v>16.614999999999998</c:v>
                </c:pt>
                <c:pt idx="16617">
                  <c:v>16.616</c:v>
                </c:pt>
                <c:pt idx="16618">
                  <c:v>16.617000000000001</c:v>
                </c:pt>
                <c:pt idx="16619">
                  <c:v>16.617999999999999</c:v>
                </c:pt>
                <c:pt idx="16620">
                  <c:v>16.619</c:v>
                </c:pt>
                <c:pt idx="16621">
                  <c:v>16.62</c:v>
                </c:pt>
                <c:pt idx="16622">
                  <c:v>16.620999999999999</c:v>
                </c:pt>
                <c:pt idx="16623">
                  <c:v>16.622</c:v>
                </c:pt>
                <c:pt idx="16624">
                  <c:v>16.623000000000001</c:v>
                </c:pt>
                <c:pt idx="16625">
                  <c:v>16.623999999999999</c:v>
                </c:pt>
                <c:pt idx="16626">
                  <c:v>16.625</c:v>
                </c:pt>
                <c:pt idx="16627">
                  <c:v>16.626000000000001</c:v>
                </c:pt>
                <c:pt idx="16628">
                  <c:v>16.626999999999999</c:v>
                </c:pt>
                <c:pt idx="16629">
                  <c:v>16.628</c:v>
                </c:pt>
                <c:pt idx="16630">
                  <c:v>16.629000000000001</c:v>
                </c:pt>
                <c:pt idx="16631">
                  <c:v>16.63</c:v>
                </c:pt>
                <c:pt idx="16632">
                  <c:v>16.631</c:v>
                </c:pt>
                <c:pt idx="16633">
                  <c:v>16.632000000000001</c:v>
                </c:pt>
                <c:pt idx="16634">
                  <c:v>16.632999999999999</c:v>
                </c:pt>
                <c:pt idx="16635">
                  <c:v>16.634</c:v>
                </c:pt>
                <c:pt idx="16636">
                  <c:v>16.635000000000002</c:v>
                </c:pt>
                <c:pt idx="16637">
                  <c:v>16.635999999999999</c:v>
                </c:pt>
                <c:pt idx="16638">
                  <c:v>16.637</c:v>
                </c:pt>
                <c:pt idx="16639">
                  <c:v>16.638000000000002</c:v>
                </c:pt>
                <c:pt idx="16640">
                  <c:v>16.638999999999999</c:v>
                </c:pt>
                <c:pt idx="16641">
                  <c:v>16.64</c:v>
                </c:pt>
                <c:pt idx="16642">
                  <c:v>16.640999999999998</c:v>
                </c:pt>
                <c:pt idx="16643">
                  <c:v>16.641999999999999</c:v>
                </c:pt>
                <c:pt idx="16644">
                  <c:v>16.643000000000001</c:v>
                </c:pt>
                <c:pt idx="16645">
                  <c:v>16.643999999999998</c:v>
                </c:pt>
                <c:pt idx="16646">
                  <c:v>16.645</c:v>
                </c:pt>
                <c:pt idx="16647">
                  <c:v>16.646000000000001</c:v>
                </c:pt>
                <c:pt idx="16648">
                  <c:v>16.646999999999998</c:v>
                </c:pt>
                <c:pt idx="16649">
                  <c:v>16.648</c:v>
                </c:pt>
                <c:pt idx="16650">
                  <c:v>16.649000000000001</c:v>
                </c:pt>
                <c:pt idx="16651">
                  <c:v>16.649999999999999</c:v>
                </c:pt>
                <c:pt idx="16652">
                  <c:v>16.651</c:v>
                </c:pt>
                <c:pt idx="16653">
                  <c:v>16.652000000000001</c:v>
                </c:pt>
                <c:pt idx="16654">
                  <c:v>16.652999999999999</c:v>
                </c:pt>
                <c:pt idx="16655">
                  <c:v>16.654</c:v>
                </c:pt>
                <c:pt idx="16656">
                  <c:v>16.655000000000001</c:v>
                </c:pt>
                <c:pt idx="16657">
                  <c:v>16.655999999999999</c:v>
                </c:pt>
                <c:pt idx="16658">
                  <c:v>16.657</c:v>
                </c:pt>
                <c:pt idx="16659">
                  <c:v>16.658000000000001</c:v>
                </c:pt>
                <c:pt idx="16660">
                  <c:v>16.658999999999999</c:v>
                </c:pt>
                <c:pt idx="16661">
                  <c:v>16.66</c:v>
                </c:pt>
                <c:pt idx="16662">
                  <c:v>16.661000000000001</c:v>
                </c:pt>
                <c:pt idx="16663">
                  <c:v>16.661999999999999</c:v>
                </c:pt>
                <c:pt idx="16664">
                  <c:v>16.663</c:v>
                </c:pt>
                <c:pt idx="16665">
                  <c:v>16.664000000000001</c:v>
                </c:pt>
                <c:pt idx="16666">
                  <c:v>16.664999999999999</c:v>
                </c:pt>
                <c:pt idx="16667">
                  <c:v>16.666</c:v>
                </c:pt>
                <c:pt idx="16668">
                  <c:v>16.667000000000002</c:v>
                </c:pt>
                <c:pt idx="16669">
                  <c:v>16.667999999999999</c:v>
                </c:pt>
                <c:pt idx="16670">
                  <c:v>16.669</c:v>
                </c:pt>
                <c:pt idx="16671">
                  <c:v>16.670000000000002</c:v>
                </c:pt>
                <c:pt idx="16672">
                  <c:v>16.670999999999999</c:v>
                </c:pt>
                <c:pt idx="16673">
                  <c:v>16.672000000000001</c:v>
                </c:pt>
                <c:pt idx="16674">
                  <c:v>16.672999999999998</c:v>
                </c:pt>
                <c:pt idx="16675">
                  <c:v>16.673999999999999</c:v>
                </c:pt>
                <c:pt idx="16676">
                  <c:v>16.675000000000001</c:v>
                </c:pt>
                <c:pt idx="16677">
                  <c:v>16.675999999999998</c:v>
                </c:pt>
                <c:pt idx="16678">
                  <c:v>16.677</c:v>
                </c:pt>
                <c:pt idx="16679">
                  <c:v>16.678000000000001</c:v>
                </c:pt>
                <c:pt idx="16680">
                  <c:v>16.678999999999998</c:v>
                </c:pt>
                <c:pt idx="16681">
                  <c:v>16.68</c:v>
                </c:pt>
                <c:pt idx="16682">
                  <c:v>16.681000000000001</c:v>
                </c:pt>
                <c:pt idx="16683">
                  <c:v>16.681999999999999</c:v>
                </c:pt>
                <c:pt idx="16684">
                  <c:v>16.683</c:v>
                </c:pt>
                <c:pt idx="16685">
                  <c:v>16.684000000000001</c:v>
                </c:pt>
                <c:pt idx="16686">
                  <c:v>16.684999999999999</c:v>
                </c:pt>
                <c:pt idx="16687">
                  <c:v>16.686</c:v>
                </c:pt>
                <c:pt idx="16688">
                  <c:v>16.687000000000001</c:v>
                </c:pt>
                <c:pt idx="16689">
                  <c:v>16.687999999999999</c:v>
                </c:pt>
                <c:pt idx="16690">
                  <c:v>16.689</c:v>
                </c:pt>
                <c:pt idx="16691">
                  <c:v>16.690000000000001</c:v>
                </c:pt>
                <c:pt idx="16692">
                  <c:v>16.690999999999999</c:v>
                </c:pt>
                <c:pt idx="16693">
                  <c:v>16.692</c:v>
                </c:pt>
                <c:pt idx="16694">
                  <c:v>16.693000000000001</c:v>
                </c:pt>
                <c:pt idx="16695">
                  <c:v>16.693999999999999</c:v>
                </c:pt>
                <c:pt idx="16696">
                  <c:v>16.695</c:v>
                </c:pt>
                <c:pt idx="16697">
                  <c:v>16.696000000000002</c:v>
                </c:pt>
                <c:pt idx="16698">
                  <c:v>16.696999999999999</c:v>
                </c:pt>
                <c:pt idx="16699">
                  <c:v>16.698</c:v>
                </c:pt>
                <c:pt idx="16700">
                  <c:v>16.699000000000002</c:v>
                </c:pt>
                <c:pt idx="16701">
                  <c:v>16.7</c:v>
                </c:pt>
                <c:pt idx="16702">
                  <c:v>16.701000000000001</c:v>
                </c:pt>
                <c:pt idx="16703">
                  <c:v>16.702000000000002</c:v>
                </c:pt>
                <c:pt idx="16704">
                  <c:v>16.702999999999999</c:v>
                </c:pt>
                <c:pt idx="16705">
                  <c:v>16.704000000000001</c:v>
                </c:pt>
                <c:pt idx="16706">
                  <c:v>16.704999999999998</c:v>
                </c:pt>
                <c:pt idx="16707">
                  <c:v>16.706</c:v>
                </c:pt>
                <c:pt idx="16708">
                  <c:v>16.707000000000001</c:v>
                </c:pt>
                <c:pt idx="16709">
                  <c:v>16.707999999999998</c:v>
                </c:pt>
                <c:pt idx="16710">
                  <c:v>16.709</c:v>
                </c:pt>
                <c:pt idx="16711">
                  <c:v>16.71</c:v>
                </c:pt>
                <c:pt idx="16712">
                  <c:v>16.710999999999999</c:v>
                </c:pt>
                <c:pt idx="16713">
                  <c:v>16.712</c:v>
                </c:pt>
                <c:pt idx="16714">
                  <c:v>16.713000000000001</c:v>
                </c:pt>
                <c:pt idx="16715">
                  <c:v>16.713999999999999</c:v>
                </c:pt>
                <c:pt idx="16716">
                  <c:v>16.715</c:v>
                </c:pt>
                <c:pt idx="16717">
                  <c:v>16.716000000000001</c:v>
                </c:pt>
                <c:pt idx="16718">
                  <c:v>16.716999999999999</c:v>
                </c:pt>
                <c:pt idx="16719">
                  <c:v>16.718</c:v>
                </c:pt>
                <c:pt idx="16720">
                  <c:v>16.719000000000001</c:v>
                </c:pt>
                <c:pt idx="16721">
                  <c:v>16.72</c:v>
                </c:pt>
                <c:pt idx="16722">
                  <c:v>16.721</c:v>
                </c:pt>
                <c:pt idx="16723">
                  <c:v>16.722000000000001</c:v>
                </c:pt>
                <c:pt idx="16724">
                  <c:v>16.722999999999999</c:v>
                </c:pt>
                <c:pt idx="16725">
                  <c:v>16.724</c:v>
                </c:pt>
                <c:pt idx="16726">
                  <c:v>16.725000000000001</c:v>
                </c:pt>
                <c:pt idx="16727">
                  <c:v>16.725999999999999</c:v>
                </c:pt>
                <c:pt idx="16728">
                  <c:v>16.727</c:v>
                </c:pt>
                <c:pt idx="16729">
                  <c:v>16.728000000000002</c:v>
                </c:pt>
                <c:pt idx="16730">
                  <c:v>16.728999999999999</c:v>
                </c:pt>
                <c:pt idx="16731">
                  <c:v>16.73</c:v>
                </c:pt>
                <c:pt idx="16732">
                  <c:v>16.731000000000002</c:v>
                </c:pt>
                <c:pt idx="16733">
                  <c:v>16.731999999999999</c:v>
                </c:pt>
                <c:pt idx="16734">
                  <c:v>16.733000000000001</c:v>
                </c:pt>
                <c:pt idx="16735">
                  <c:v>16.734000000000002</c:v>
                </c:pt>
                <c:pt idx="16736">
                  <c:v>16.734999999999999</c:v>
                </c:pt>
                <c:pt idx="16737">
                  <c:v>16.736000000000001</c:v>
                </c:pt>
                <c:pt idx="16738">
                  <c:v>16.736999999999998</c:v>
                </c:pt>
                <c:pt idx="16739">
                  <c:v>16.738</c:v>
                </c:pt>
                <c:pt idx="16740">
                  <c:v>16.739000000000001</c:v>
                </c:pt>
                <c:pt idx="16741">
                  <c:v>16.739999999999998</c:v>
                </c:pt>
                <c:pt idx="16742">
                  <c:v>16.741</c:v>
                </c:pt>
                <c:pt idx="16743">
                  <c:v>16.742000000000001</c:v>
                </c:pt>
                <c:pt idx="16744">
                  <c:v>16.742999999999999</c:v>
                </c:pt>
                <c:pt idx="16745">
                  <c:v>16.744</c:v>
                </c:pt>
                <c:pt idx="16746">
                  <c:v>16.745000000000001</c:v>
                </c:pt>
                <c:pt idx="16747">
                  <c:v>16.745999999999999</c:v>
                </c:pt>
                <c:pt idx="16748">
                  <c:v>16.747</c:v>
                </c:pt>
                <c:pt idx="16749">
                  <c:v>16.748000000000001</c:v>
                </c:pt>
                <c:pt idx="16750">
                  <c:v>16.748999999999999</c:v>
                </c:pt>
                <c:pt idx="16751">
                  <c:v>16.75</c:v>
                </c:pt>
                <c:pt idx="16752">
                  <c:v>16.751000000000001</c:v>
                </c:pt>
                <c:pt idx="16753">
                  <c:v>16.751999999999999</c:v>
                </c:pt>
                <c:pt idx="16754">
                  <c:v>16.753</c:v>
                </c:pt>
                <c:pt idx="16755">
                  <c:v>16.754000000000001</c:v>
                </c:pt>
                <c:pt idx="16756">
                  <c:v>16.754999999999999</c:v>
                </c:pt>
                <c:pt idx="16757">
                  <c:v>16.756</c:v>
                </c:pt>
                <c:pt idx="16758">
                  <c:v>16.757000000000001</c:v>
                </c:pt>
                <c:pt idx="16759">
                  <c:v>16.757999999999999</c:v>
                </c:pt>
                <c:pt idx="16760">
                  <c:v>16.759</c:v>
                </c:pt>
                <c:pt idx="16761">
                  <c:v>16.760000000000002</c:v>
                </c:pt>
                <c:pt idx="16762">
                  <c:v>16.760999999999999</c:v>
                </c:pt>
                <c:pt idx="16763">
                  <c:v>16.762</c:v>
                </c:pt>
                <c:pt idx="16764">
                  <c:v>16.763000000000002</c:v>
                </c:pt>
                <c:pt idx="16765">
                  <c:v>16.763999999999999</c:v>
                </c:pt>
                <c:pt idx="16766">
                  <c:v>16.765000000000001</c:v>
                </c:pt>
                <c:pt idx="16767">
                  <c:v>16.765999999999998</c:v>
                </c:pt>
                <c:pt idx="16768">
                  <c:v>16.766999999999999</c:v>
                </c:pt>
                <c:pt idx="16769">
                  <c:v>16.768000000000001</c:v>
                </c:pt>
                <c:pt idx="16770">
                  <c:v>16.768999999999998</c:v>
                </c:pt>
                <c:pt idx="16771">
                  <c:v>16.77</c:v>
                </c:pt>
                <c:pt idx="16772">
                  <c:v>16.771000000000001</c:v>
                </c:pt>
                <c:pt idx="16773">
                  <c:v>16.771999999999998</c:v>
                </c:pt>
                <c:pt idx="16774">
                  <c:v>16.773</c:v>
                </c:pt>
                <c:pt idx="16775">
                  <c:v>16.774000000000001</c:v>
                </c:pt>
                <c:pt idx="16776">
                  <c:v>16.774999999999999</c:v>
                </c:pt>
                <c:pt idx="16777">
                  <c:v>16.776</c:v>
                </c:pt>
                <c:pt idx="16778">
                  <c:v>16.777000000000001</c:v>
                </c:pt>
                <c:pt idx="16779">
                  <c:v>16.777999999999999</c:v>
                </c:pt>
                <c:pt idx="16780">
                  <c:v>16.779</c:v>
                </c:pt>
                <c:pt idx="16781">
                  <c:v>16.78</c:v>
                </c:pt>
                <c:pt idx="16782">
                  <c:v>16.780999999999999</c:v>
                </c:pt>
                <c:pt idx="16783">
                  <c:v>16.782</c:v>
                </c:pt>
                <c:pt idx="16784">
                  <c:v>16.783000000000001</c:v>
                </c:pt>
                <c:pt idx="16785">
                  <c:v>16.783999999999999</c:v>
                </c:pt>
                <c:pt idx="16786">
                  <c:v>16.785</c:v>
                </c:pt>
                <c:pt idx="16787">
                  <c:v>16.786000000000001</c:v>
                </c:pt>
                <c:pt idx="16788">
                  <c:v>16.786999999999999</c:v>
                </c:pt>
                <c:pt idx="16789">
                  <c:v>16.788</c:v>
                </c:pt>
                <c:pt idx="16790">
                  <c:v>16.789000000000001</c:v>
                </c:pt>
                <c:pt idx="16791">
                  <c:v>16.79</c:v>
                </c:pt>
                <c:pt idx="16792">
                  <c:v>16.791</c:v>
                </c:pt>
                <c:pt idx="16793">
                  <c:v>16.792000000000002</c:v>
                </c:pt>
                <c:pt idx="16794">
                  <c:v>16.792999999999999</c:v>
                </c:pt>
                <c:pt idx="16795">
                  <c:v>16.794</c:v>
                </c:pt>
                <c:pt idx="16796">
                  <c:v>16.795000000000002</c:v>
                </c:pt>
                <c:pt idx="16797">
                  <c:v>16.795999999999999</c:v>
                </c:pt>
                <c:pt idx="16798">
                  <c:v>16.797000000000001</c:v>
                </c:pt>
                <c:pt idx="16799">
                  <c:v>16.797999999999998</c:v>
                </c:pt>
                <c:pt idx="16800">
                  <c:v>16.798999999999999</c:v>
                </c:pt>
                <c:pt idx="16801">
                  <c:v>16.8</c:v>
                </c:pt>
                <c:pt idx="16802">
                  <c:v>16.800999999999998</c:v>
                </c:pt>
                <c:pt idx="16803">
                  <c:v>16.802</c:v>
                </c:pt>
                <c:pt idx="16804">
                  <c:v>16.803000000000001</c:v>
                </c:pt>
                <c:pt idx="16805">
                  <c:v>16.803999999999998</c:v>
                </c:pt>
                <c:pt idx="16806">
                  <c:v>16.805</c:v>
                </c:pt>
                <c:pt idx="16807">
                  <c:v>16.806000000000001</c:v>
                </c:pt>
                <c:pt idx="16808">
                  <c:v>16.806999999999999</c:v>
                </c:pt>
                <c:pt idx="16809">
                  <c:v>16.808</c:v>
                </c:pt>
                <c:pt idx="16810">
                  <c:v>16.809000000000001</c:v>
                </c:pt>
                <c:pt idx="16811">
                  <c:v>16.809999999999999</c:v>
                </c:pt>
                <c:pt idx="16812">
                  <c:v>16.811</c:v>
                </c:pt>
                <c:pt idx="16813">
                  <c:v>16.812000000000001</c:v>
                </c:pt>
                <c:pt idx="16814">
                  <c:v>16.812999999999999</c:v>
                </c:pt>
                <c:pt idx="16815">
                  <c:v>16.814</c:v>
                </c:pt>
                <c:pt idx="16816">
                  <c:v>16.815000000000001</c:v>
                </c:pt>
                <c:pt idx="16817">
                  <c:v>16.815999999999999</c:v>
                </c:pt>
                <c:pt idx="16818">
                  <c:v>16.817</c:v>
                </c:pt>
                <c:pt idx="16819">
                  <c:v>16.818000000000001</c:v>
                </c:pt>
                <c:pt idx="16820">
                  <c:v>16.818999999999999</c:v>
                </c:pt>
                <c:pt idx="16821">
                  <c:v>16.82</c:v>
                </c:pt>
                <c:pt idx="16822">
                  <c:v>16.821000000000002</c:v>
                </c:pt>
                <c:pt idx="16823">
                  <c:v>16.821999999999999</c:v>
                </c:pt>
                <c:pt idx="16824">
                  <c:v>16.823</c:v>
                </c:pt>
                <c:pt idx="16825">
                  <c:v>16.824000000000002</c:v>
                </c:pt>
                <c:pt idx="16826">
                  <c:v>16.824999999999999</c:v>
                </c:pt>
                <c:pt idx="16827">
                  <c:v>16.826000000000001</c:v>
                </c:pt>
                <c:pt idx="16828">
                  <c:v>16.827000000000002</c:v>
                </c:pt>
                <c:pt idx="16829">
                  <c:v>16.827999999999999</c:v>
                </c:pt>
                <c:pt idx="16830">
                  <c:v>16.829000000000001</c:v>
                </c:pt>
                <c:pt idx="16831">
                  <c:v>16.829999999999998</c:v>
                </c:pt>
                <c:pt idx="16832">
                  <c:v>16.831</c:v>
                </c:pt>
                <c:pt idx="16833">
                  <c:v>16.832000000000001</c:v>
                </c:pt>
                <c:pt idx="16834">
                  <c:v>16.832999999999998</c:v>
                </c:pt>
                <c:pt idx="16835">
                  <c:v>16.834</c:v>
                </c:pt>
                <c:pt idx="16836">
                  <c:v>16.835000000000001</c:v>
                </c:pt>
                <c:pt idx="16837">
                  <c:v>16.835999999999999</c:v>
                </c:pt>
                <c:pt idx="16838">
                  <c:v>16.837</c:v>
                </c:pt>
                <c:pt idx="16839">
                  <c:v>16.838000000000001</c:v>
                </c:pt>
                <c:pt idx="16840">
                  <c:v>16.838999999999999</c:v>
                </c:pt>
                <c:pt idx="16841">
                  <c:v>16.84</c:v>
                </c:pt>
                <c:pt idx="16842">
                  <c:v>16.841000000000001</c:v>
                </c:pt>
                <c:pt idx="16843">
                  <c:v>16.841999999999999</c:v>
                </c:pt>
                <c:pt idx="16844">
                  <c:v>16.843</c:v>
                </c:pt>
                <c:pt idx="16845">
                  <c:v>16.844000000000001</c:v>
                </c:pt>
                <c:pt idx="16846">
                  <c:v>16.844999999999999</c:v>
                </c:pt>
                <c:pt idx="16847">
                  <c:v>16.846</c:v>
                </c:pt>
                <c:pt idx="16848">
                  <c:v>16.847000000000001</c:v>
                </c:pt>
                <c:pt idx="16849">
                  <c:v>16.847999999999999</c:v>
                </c:pt>
                <c:pt idx="16850">
                  <c:v>16.849</c:v>
                </c:pt>
                <c:pt idx="16851">
                  <c:v>16.850000000000001</c:v>
                </c:pt>
                <c:pt idx="16852">
                  <c:v>16.850999999999999</c:v>
                </c:pt>
                <c:pt idx="16853">
                  <c:v>16.852</c:v>
                </c:pt>
                <c:pt idx="16854">
                  <c:v>16.853000000000002</c:v>
                </c:pt>
                <c:pt idx="16855">
                  <c:v>16.853999999999999</c:v>
                </c:pt>
                <c:pt idx="16856">
                  <c:v>16.855</c:v>
                </c:pt>
                <c:pt idx="16857">
                  <c:v>16.856000000000002</c:v>
                </c:pt>
                <c:pt idx="16858">
                  <c:v>16.856999999999999</c:v>
                </c:pt>
                <c:pt idx="16859">
                  <c:v>16.858000000000001</c:v>
                </c:pt>
                <c:pt idx="16860">
                  <c:v>16.859000000000002</c:v>
                </c:pt>
                <c:pt idx="16861">
                  <c:v>16.86</c:v>
                </c:pt>
                <c:pt idx="16862">
                  <c:v>16.861000000000001</c:v>
                </c:pt>
                <c:pt idx="16863">
                  <c:v>16.861999999999998</c:v>
                </c:pt>
                <c:pt idx="16864">
                  <c:v>16.863</c:v>
                </c:pt>
                <c:pt idx="16865">
                  <c:v>16.864000000000001</c:v>
                </c:pt>
                <c:pt idx="16866">
                  <c:v>16.864999999999998</c:v>
                </c:pt>
                <c:pt idx="16867">
                  <c:v>16.866</c:v>
                </c:pt>
                <c:pt idx="16868">
                  <c:v>16.867000000000001</c:v>
                </c:pt>
                <c:pt idx="16869">
                  <c:v>16.867999999999999</c:v>
                </c:pt>
                <c:pt idx="16870">
                  <c:v>16.869</c:v>
                </c:pt>
                <c:pt idx="16871">
                  <c:v>16.87</c:v>
                </c:pt>
                <c:pt idx="16872">
                  <c:v>16.870999999999999</c:v>
                </c:pt>
                <c:pt idx="16873">
                  <c:v>16.872</c:v>
                </c:pt>
                <c:pt idx="16874">
                  <c:v>16.873000000000001</c:v>
                </c:pt>
                <c:pt idx="16875">
                  <c:v>16.873999999999999</c:v>
                </c:pt>
                <c:pt idx="16876">
                  <c:v>16.875</c:v>
                </c:pt>
                <c:pt idx="16877">
                  <c:v>16.876000000000001</c:v>
                </c:pt>
                <c:pt idx="16878">
                  <c:v>16.876999999999999</c:v>
                </c:pt>
                <c:pt idx="16879">
                  <c:v>16.878</c:v>
                </c:pt>
                <c:pt idx="16880">
                  <c:v>16.879000000000001</c:v>
                </c:pt>
                <c:pt idx="16881">
                  <c:v>16.88</c:v>
                </c:pt>
                <c:pt idx="16882">
                  <c:v>16.881</c:v>
                </c:pt>
                <c:pt idx="16883">
                  <c:v>16.882000000000001</c:v>
                </c:pt>
                <c:pt idx="16884">
                  <c:v>16.882999999999999</c:v>
                </c:pt>
                <c:pt idx="16885">
                  <c:v>16.884</c:v>
                </c:pt>
                <c:pt idx="16886">
                  <c:v>16.885000000000002</c:v>
                </c:pt>
                <c:pt idx="16887">
                  <c:v>16.885999999999999</c:v>
                </c:pt>
                <c:pt idx="16888">
                  <c:v>16.887</c:v>
                </c:pt>
                <c:pt idx="16889">
                  <c:v>16.888000000000002</c:v>
                </c:pt>
                <c:pt idx="16890">
                  <c:v>16.888999999999999</c:v>
                </c:pt>
                <c:pt idx="16891">
                  <c:v>16.89</c:v>
                </c:pt>
                <c:pt idx="16892">
                  <c:v>16.890999999999998</c:v>
                </c:pt>
                <c:pt idx="16893">
                  <c:v>16.891999999999999</c:v>
                </c:pt>
                <c:pt idx="16894">
                  <c:v>16.893000000000001</c:v>
                </c:pt>
                <c:pt idx="16895">
                  <c:v>16.893999999999998</c:v>
                </c:pt>
                <c:pt idx="16896">
                  <c:v>16.895</c:v>
                </c:pt>
                <c:pt idx="16897">
                  <c:v>16.896000000000001</c:v>
                </c:pt>
                <c:pt idx="16898">
                  <c:v>16.896999999999998</c:v>
                </c:pt>
                <c:pt idx="16899">
                  <c:v>16.898</c:v>
                </c:pt>
                <c:pt idx="16900">
                  <c:v>16.899000000000001</c:v>
                </c:pt>
                <c:pt idx="16901">
                  <c:v>16.899999999999999</c:v>
                </c:pt>
                <c:pt idx="16902">
                  <c:v>16.901</c:v>
                </c:pt>
                <c:pt idx="16903">
                  <c:v>16.902000000000001</c:v>
                </c:pt>
                <c:pt idx="16904">
                  <c:v>16.902999999999999</c:v>
                </c:pt>
                <c:pt idx="16905">
                  <c:v>16.904</c:v>
                </c:pt>
                <c:pt idx="16906">
                  <c:v>16.905000000000001</c:v>
                </c:pt>
                <c:pt idx="16907">
                  <c:v>16.905999999999999</c:v>
                </c:pt>
                <c:pt idx="16908">
                  <c:v>16.907</c:v>
                </c:pt>
                <c:pt idx="16909">
                  <c:v>16.908000000000001</c:v>
                </c:pt>
                <c:pt idx="16910">
                  <c:v>16.908999999999999</c:v>
                </c:pt>
                <c:pt idx="16911">
                  <c:v>16.91</c:v>
                </c:pt>
                <c:pt idx="16912">
                  <c:v>16.911000000000001</c:v>
                </c:pt>
                <c:pt idx="16913">
                  <c:v>16.911999999999999</c:v>
                </c:pt>
                <c:pt idx="16914">
                  <c:v>16.913</c:v>
                </c:pt>
                <c:pt idx="16915">
                  <c:v>16.914000000000001</c:v>
                </c:pt>
                <c:pt idx="16916">
                  <c:v>16.914999999999999</c:v>
                </c:pt>
                <c:pt idx="16917">
                  <c:v>16.916</c:v>
                </c:pt>
                <c:pt idx="16918">
                  <c:v>16.917000000000002</c:v>
                </c:pt>
                <c:pt idx="16919">
                  <c:v>16.917999999999999</c:v>
                </c:pt>
                <c:pt idx="16920">
                  <c:v>16.919</c:v>
                </c:pt>
                <c:pt idx="16921">
                  <c:v>16.920000000000002</c:v>
                </c:pt>
                <c:pt idx="16922">
                  <c:v>16.920999999999999</c:v>
                </c:pt>
                <c:pt idx="16923">
                  <c:v>16.922000000000001</c:v>
                </c:pt>
                <c:pt idx="16924">
                  <c:v>16.922999999999998</c:v>
                </c:pt>
                <c:pt idx="16925">
                  <c:v>16.923999999999999</c:v>
                </c:pt>
                <c:pt idx="16926">
                  <c:v>16.925000000000001</c:v>
                </c:pt>
                <c:pt idx="16927">
                  <c:v>16.925999999999998</c:v>
                </c:pt>
                <c:pt idx="16928">
                  <c:v>16.927</c:v>
                </c:pt>
                <c:pt idx="16929">
                  <c:v>16.928000000000001</c:v>
                </c:pt>
                <c:pt idx="16930">
                  <c:v>16.928999999999998</c:v>
                </c:pt>
                <c:pt idx="16931">
                  <c:v>16.93</c:v>
                </c:pt>
                <c:pt idx="16932">
                  <c:v>16.931000000000001</c:v>
                </c:pt>
                <c:pt idx="16933">
                  <c:v>16.931999999999999</c:v>
                </c:pt>
                <c:pt idx="16934">
                  <c:v>16.933</c:v>
                </c:pt>
                <c:pt idx="16935">
                  <c:v>16.934000000000001</c:v>
                </c:pt>
                <c:pt idx="16936">
                  <c:v>16.934999999999999</c:v>
                </c:pt>
                <c:pt idx="16937">
                  <c:v>16.936</c:v>
                </c:pt>
                <c:pt idx="16938">
                  <c:v>16.937000000000001</c:v>
                </c:pt>
                <c:pt idx="16939">
                  <c:v>16.937999999999999</c:v>
                </c:pt>
                <c:pt idx="16940">
                  <c:v>16.939</c:v>
                </c:pt>
                <c:pt idx="16941">
                  <c:v>16.940000000000001</c:v>
                </c:pt>
                <c:pt idx="16942">
                  <c:v>16.940999999999999</c:v>
                </c:pt>
                <c:pt idx="16943">
                  <c:v>16.942</c:v>
                </c:pt>
                <c:pt idx="16944">
                  <c:v>16.943000000000001</c:v>
                </c:pt>
                <c:pt idx="16945">
                  <c:v>16.943999999999999</c:v>
                </c:pt>
                <c:pt idx="16946">
                  <c:v>16.945</c:v>
                </c:pt>
                <c:pt idx="16947">
                  <c:v>16.946000000000002</c:v>
                </c:pt>
                <c:pt idx="16948">
                  <c:v>16.946999999999999</c:v>
                </c:pt>
                <c:pt idx="16949">
                  <c:v>16.948</c:v>
                </c:pt>
                <c:pt idx="16950">
                  <c:v>16.949000000000002</c:v>
                </c:pt>
                <c:pt idx="16951">
                  <c:v>16.95</c:v>
                </c:pt>
                <c:pt idx="16952">
                  <c:v>16.951000000000001</c:v>
                </c:pt>
                <c:pt idx="16953">
                  <c:v>16.952000000000002</c:v>
                </c:pt>
                <c:pt idx="16954">
                  <c:v>16.952999999999999</c:v>
                </c:pt>
                <c:pt idx="16955">
                  <c:v>16.954000000000001</c:v>
                </c:pt>
                <c:pt idx="16956">
                  <c:v>16.954999999999998</c:v>
                </c:pt>
                <c:pt idx="16957">
                  <c:v>16.956</c:v>
                </c:pt>
                <c:pt idx="16958">
                  <c:v>16.957000000000001</c:v>
                </c:pt>
                <c:pt idx="16959">
                  <c:v>16.957999999999998</c:v>
                </c:pt>
                <c:pt idx="16960">
                  <c:v>16.959</c:v>
                </c:pt>
                <c:pt idx="16961">
                  <c:v>16.96</c:v>
                </c:pt>
                <c:pt idx="16962">
                  <c:v>16.960999999999999</c:v>
                </c:pt>
                <c:pt idx="16963">
                  <c:v>16.962</c:v>
                </c:pt>
                <c:pt idx="16964">
                  <c:v>16.963000000000001</c:v>
                </c:pt>
                <c:pt idx="16965">
                  <c:v>16.963999999999999</c:v>
                </c:pt>
                <c:pt idx="16966">
                  <c:v>16.965</c:v>
                </c:pt>
                <c:pt idx="16967">
                  <c:v>16.966000000000001</c:v>
                </c:pt>
                <c:pt idx="16968">
                  <c:v>16.966999999999999</c:v>
                </c:pt>
                <c:pt idx="16969">
                  <c:v>16.968</c:v>
                </c:pt>
                <c:pt idx="16970">
                  <c:v>16.969000000000001</c:v>
                </c:pt>
                <c:pt idx="16971">
                  <c:v>16.97</c:v>
                </c:pt>
                <c:pt idx="16972">
                  <c:v>16.971</c:v>
                </c:pt>
                <c:pt idx="16973">
                  <c:v>16.972000000000001</c:v>
                </c:pt>
                <c:pt idx="16974">
                  <c:v>16.972999999999999</c:v>
                </c:pt>
                <c:pt idx="16975">
                  <c:v>16.974</c:v>
                </c:pt>
                <c:pt idx="16976">
                  <c:v>16.975000000000001</c:v>
                </c:pt>
                <c:pt idx="16977">
                  <c:v>16.975999999999999</c:v>
                </c:pt>
                <c:pt idx="16978">
                  <c:v>16.977</c:v>
                </c:pt>
                <c:pt idx="16979">
                  <c:v>16.978000000000002</c:v>
                </c:pt>
                <c:pt idx="16980">
                  <c:v>16.978999999999999</c:v>
                </c:pt>
                <c:pt idx="16981">
                  <c:v>16.98</c:v>
                </c:pt>
                <c:pt idx="16982">
                  <c:v>16.981000000000002</c:v>
                </c:pt>
                <c:pt idx="16983">
                  <c:v>16.981999999999999</c:v>
                </c:pt>
                <c:pt idx="16984">
                  <c:v>16.983000000000001</c:v>
                </c:pt>
                <c:pt idx="16985">
                  <c:v>16.984000000000002</c:v>
                </c:pt>
                <c:pt idx="16986">
                  <c:v>16.984999999999999</c:v>
                </c:pt>
                <c:pt idx="16987">
                  <c:v>16.986000000000001</c:v>
                </c:pt>
                <c:pt idx="16988">
                  <c:v>16.986999999999998</c:v>
                </c:pt>
                <c:pt idx="16989">
                  <c:v>16.988</c:v>
                </c:pt>
                <c:pt idx="16990">
                  <c:v>16.989000000000001</c:v>
                </c:pt>
                <c:pt idx="16991">
                  <c:v>16.989999999999998</c:v>
                </c:pt>
                <c:pt idx="16992">
                  <c:v>16.991</c:v>
                </c:pt>
                <c:pt idx="16993">
                  <c:v>16.992000000000001</c:v>
                </c:pt>
                <c:pt idx="16994">
                  <c:v>16.992999999999999</c:v>
                </c:pt>
                <c:pt idx="16995">
                  <c:v>16.994</c:v>
                </c:pt>
                <c:pt idx="16996">
                  <c:v>16.995000000000001</c:v>
                </c:pt>
                <c:pt idx="16997">
                  <c:v>16.995999999999999</c:v>
                </c:pt>
                <c:pt idx="16998">
                  <c:v>16.997</c:v>
                </c:pt>
                <c:pt idx="16999">
                  <c:v>16.998000000000001</c:v>
                </c:pt>
                <c:pt idx="17000">
                  <c:v>16.998999999999999</c:v>
                </c:pt>
                <c:pt idx="17001">
                  <c:v>17</c:v>
                </c:pt>
                <c:pt idx="17002">
                  <c:v>17.001000000000001</c:v>
                </c:pt>
                <c:pt idx="17003">
                  <c:v>17.001999999999999</c:v>
                </c:pt>
                <c:pt idx="17004">
                  <c:v>17.003</c:v>
                </c:pt>
                <c:pt idx="17005">
                  <c:v>17.004000000000001</c:v>
                </c:pt>
                <c:pt idx="17006">
                  <c:v>17.004999999999999</c:v>
                </c:pt>
                <c:pt idx="17007">
                  <c:v>17.006</c:v>
                </c:pt>
                <c:pt idx="17008">
                  <c:v>17.007000000000001</c:v>
                </c:pt>
                <c:pt idx="17009">
                  <c:v>17.007999999999999</c:v>
                </c:pt>
                <c:pt idx="17010">
                  <c:v>17.009</c:v>
                </c:pt>
                <c:pt idx="17011">
                  <c:v>17.010000000000002</c:v>
                </c:pt>
                <c:pt idx="17012">
                  <c:v>17.010999999999999</c:v>
                </c:pt>
                <c:pt idx="17013">
                  <c:v>17.012</c:v>
                </c:pt>
                <c:pt idx="17014">
                  <c:v>17.013000000000002</c:v>
                </c:pt>
                <c:pt idx="17015">
                  <c:v>17.013999999999999</c:v>
                </c:pt>
                <c:pt idx="17016">
                  <c:v>17.015000000000001</c:v>
                </c:pt>
                <c:pt idx="17017">
                  <c:v>17.015999999999998</c:v>
                </c:pt>
                <c:pt idx="17018">
                  <c:v>17.016999999999999</c:v>
                </c:pt>
                <c:pt idx="17019">
                  <c:v>17.018000000000001</c:v>
                </c:pt>
                <c:pt idx="17020">
                  <c:v>17.018999999999998</c:v>
                </c:pt>
                <c:pt idx="17021">
                  <c:v>17.02</c:v>
                </c:pt>
                <c:pt idx="17022">
                  <c:v>17.021000000000001</c:v>
                </c:pt>
                <c:pt idx="17023">
                  <c:v>17.021999999999998</c:v>
                </c:pt>
                <c:pt idx="17024">
                  <c:v>17.023</c:v>
                </c:pt>
                <c:pt idx="17025">
                  <c:v>17.024000000000001</c:v>
                </c:pt>
                <c:pt idx="17026">
                  <c:v>17.024999999999999</c:v>
                </c:pt>
                <c:pt idx="17027">
                  <c:v>17.026</c:v>
                </c:pt>
                <c:pt idx="17028">
                  <c:v>17.027000000000001</c:v>
                </c:pt>
                <c:pt idx="17029">
                  <c:v>17.027999999999999</c:v>
                </c:pt>
                <c:pt idx="17030">
                  <c:v>17.029</c:v>
                </c:pt>
                <c:pt idx="17031">
                  <c:v>17.03</c:v>
                </c:pt>
                <c:pt idx="17032">
                  <c:v>17.030999999999999</c:v>
                </c:pt>
                <c:pt idx="17033">
                  <c:v>17.032</c:v>
                </c:pt>
                <c:pt idx="17034">
                  <c:v>17.033000000000001</c:v>
                </c:pt>
                <c:pt idx="17035">
                  <c:v>17.033999999999999</c:v>
                </c:pt>
                <c:pt idx="17036">
                  <c:v>17.035</c:v>
                </c:pt>
                <c:pt idx="17037">
                  <c:v>17.036000000000001</c:v>
                </c:pt>
                <c:pt idx="17038">
                  <c:v>17.036999999999999</c:v>
                </c:pt>
                <c:pt idx="17039">
                  <c:v>17.038</c:v>
                </c:pt>
                <c:pt idx="17040">
                  <c:v>17.039000000000001</c:v>
                </c:pt>
                <c:pt idx="17041">
                  <c:v>17.04</c:v>
                </c:pt>
                <c:pt idx="17042">
                  <c:v>17.041</c:v>
                </c:pt>
                <c:pt idx="17043">
                  <c:v>17.042000000000002</c:v>
                </c:pt>
                <c:pt idx="17044">
                  <c:v>17.042999999999999</c:v>
                </c:pt>
                <c:pt idx="17045">
                  <c:v>17.044</c:v>
                </c:pt>
                <c:pt idx="17046">
                  <c:v>17.045000000000002</c:v>
                </c:pt>
                <c:pt idx="17047">
                  <c:v>17.045999999999999</c:v>
                </c:pt>
                <c:pt idx="17048">
                  <c:v>17.047000000000001</c:v>
                </c:pt>
                <c:pt idx="17049">
                  <c:v>17.047999999999998</c:v>
                </c:pt>
                <c:pt idx="17050">
                  <c:v>17.048999999999999</c:v>
                </c:pt>
                <c:pt idx="17051">
                  <c:v>17.05</c:v>
                </c:pt>
                <c:pt idx="17052">
                  <c:v>17.050999999999998</c:v>
                </c:pt>
                <c:pt idx="17053">
                  <c:v>17.052</c:v>
                </c:pt>
                <c:pt idx="17054">
                  <c:v>17.053000000000001</c:v>
                </c:pt>
                <c:pt idx="17055">
                  <c:v>17.053999999999998</c:v>
                </c:pt>
                <c:pt idx="17056">
                  <c:v>17.055</c:v>
                </c:pt>
                <c:pt idx="17057">
                  <c:v>17.056000000000001</c:v>
                </c:pt>
                <c:pt idx="17058">
                  <c:v>17.056999999999999</c:v>
                </c:pt>
                <c:pt idx="17059">
                  <c:v>17.058</c:v>
                </c:pt>
                <c:pt idx="17060">
                  <c:v>17.059000000000001</c:v>
                </c:pt>
                <c:pt idx="17061">
                  <c:v>17.059999999999999</c:v>
                </c:pt>
                <c:pt idx="17062">
                  <c:v>17.061</c:v>
                </c:pt>
                <c:pt idx="17063">
                  <c:v>17.062000000000001</c:v>
                </c:pt>
                <c:pt idx="17064">
                  <c:v>17.062999999999999</c:v>
                </c:pt>
                <c:pt idx="17065">
                  <c:v>17.064</c:v>
                </c:pt>
                <c:pt idx="17066">
                  <c:v>17.065000000000001</c:v>
                </c:pt>
                <c:pt idx="17067">
                  <c:v>17.065999999999999</c:v>
                </c:pt>
                <c:pt idx="17068">
                  <c:v>17.067</c:v>
                </c:pt>
                <c:pt idx="17069">
                  <c:v>17.068000000000001</c:v>
                </c:pt>
                <c:pt idx="17070">
                  <c:v>17.068999999999999</c:v>
                </c:pt>
                <c:pt idx="17071">
                  <c:v>17.07</c:v>
                </c:pt>
                <c:pt idx="17072">
                  <c:v>17.071000000000002</c:v>
                </c:pt>
                <c:pt idx="17073">
                  <c:v>17.071999999999999</c:v>
                </c:pt>
                <c:pt idx="17074">
                  <c:v>17.073</c:v>
                </c:pt>
                <c:pt idx="17075">
                  <c:v>17.074000000000002</c:v>
                </c:pt>
                <c:pt idx="17076">
                  <c:v>17.074999999999999</c:v>
                </c:pt>
                <c:pt idx="17077">
                  <c:v>17.076000000000001</c:v>
                </c:pt>
                <c:pt idx="17078">
                  <c:v>17.077000000000002</c:v>
                </c:pt>
                <c:pt idx="17079">
                  <c:v>17.077999999999999</c:v>
                </c:pt>
                <c:pt idx="17080">
                  <c:v>17.079000000000001</c:v>
                </c:pt>
                <c:pt idx="17081">
                  <c:v>17.079999999999998</c:v>
                </c:pt>
                <c:pt idx="17082">
                  <c:v>17.081</c:v>
                </c:pt>
                <c:pt idx="17083">
                  <c:v>17.082000000000001</c:v>
                </c:pt>
                <c:pt idx="17084">
                  <c:v>17.082999999999998</c:v>
                </c:pt>
                <c:pt idx="17085">
                  <c:v>17.084</c:v>
                </c:pt>
                <c:pt idx="17086">
                  <c:v>17.085000000000001</c:v>
                </c:pt>
                <c:pt idx="17087">
                  <c:v>17.085999999999999</c:v>
                </c:pt>
                <c:pt idx="17088">
                  <c:v>17.087</c:v>
                </c:pt>
                <c:pt idx="17089">
                  <c:v>17.088000000000001</c:v>
                </c:pt>
                <c:pt idx="17090">
                  <c:v>17.088999999999999</c:v>
                </c:pt>
                <c:pt idx="17091">
                  <c:v>17.09</c:v>
                </c:pt>
                <c:pt idx="17092">
                  <c:v>17.091000000000001</c:v>
                </c:pt>
                <c:pt idx="17093">
                  <c:v>17.091999999999999</c:v>
                </c:pt>
                <c:pt idx="17094">
                  <c:v>17.093</c:v>
                </c:pt>
                <c:pt idx="17095">
                  <c:v>17.094000000000001</c:v>
                </c:pt>
                <c:pt idx="17096">
                  <c:v>17.094999999999999</c:v>
                </c:pt>
                <c:pt idx="17097">
                  <c:v>17.096</c:v>
                </c:pt>
                <c:pt idx="17098">
                  <c:v>17.097000000000001</c:v>
                </c:pt>
                <c:pt idx="17099">
                  <c:v>17.097999999999999</c:v>
                </c:pt>
                <c:pt idx="17100">
                  <c:v>17.099</c:v>
                </c:pt>
                <c:pt idx="17101">
                  <c:v>17.100000000000001</c:v>
                </c:pt>
                <c:pt idx="17102">
                  <c:v>17.100999999999999</c:v>
                </c:pt>
                <c:pt idx="17103">
                  <c:v>17.102</c:v>
                </c:pt>
                <c:pt idx="17104">
                  <c:v>17.103000000000002</c:v>
                </c:pt>
                <c:pt idx="17105">
                  <c:v>17.103999999999999</c:v>
                </c:pt>
                <c:pt idx="17106">
                  <c:v>17.105</c:v>
                </c:pt>
                <c:pt idx="17107">
                  <c:v>17.106000000000002</c:v>
                </c:pt>
                <c:pt idx="17108">
                  <c:v>17.106999999999999</c:v>
                </c:pt>
                <c:pt idx="17109">
                  <c:v>17.108000000000001</c:v>
                </c:pt>
                <c:pt idx="17110">
                  <c:v>17.109000000000002</c:v>
                </c:pt>
                <c:pt idx="17111">
                  <c:v>17.11</c:v>
                </c:pt>
                <c:pt idx="17112">
                  <c:v>17.111000000000001</c:v>
                </c:pt>
                <c:pt idx="17113">
                  <c:v>17.111999999999998</c:v>
                </c:pt>
                <c:pt idx="17114">
                  <c:v>17.113</c:v>
                </c:pt>
                <c:pt idx="17115">
                  <c:v>17.114000000000001</c:v>
                </c:pt>
                <c:pt idx="17116">
                  <c:v>17.114999999999998</c:v>
                </c:pt>
                <c:pt idx="17117">
                  <c:v>17.116</c:v>
                </c:pt>
                <c:pt idx="17118">
                  <c:v>17.117000000000001</c:v>
                </c:pt>
                <c:pt idx="17119">
                  <c:v>17.117999999999999</c:v>
                </c:pt>
                <c:pt idx="17120">
                  <c:v>17.119</c:v>
                </c:pt>
                <c:pt idx="17121">
                  <c:v>17.12</c:v>
                </c:pt>
                <c:pt idx="17122">
                  <c:v>17.120999999999999</c:v>
                </c:pt>
                <c:pt idx="17123">
                  <c:v>17.122</c:v>
                </c:pt>
                <c:pt idx="17124">
                  <c:v>17.123000000000001</c:v>
                </c:pt>
                <c:pt idx="17125">
                  <c:v>17.123999999999999</c:v>
                </c:pt>
                <c:pt idx="17126">
                  <c:v>17.125</c:v>
                </c:pt>
                <c:pt idx="17127">
                  <c:v>17.126000000000001</c:v>
                </c:pt>
                <c:pt idx="17128">
                  <c:v>17.126999999999999</c:v>
                </c:pt>
                <c:pt idx="17129">
                  <c:v>17.128</c:v>
                </c:pt>
                <c:pt idx="17130">
                  <c:v>17.129000000000001</c:v>
                </c:pt>
                <c:pt idx="17131">
                  <c:v>17.13</c:v>
                </c:pt>
                <c:pt idx="17132">
                  <c:v>17.131</c:v>
                </c:pt>
                <c:pt idx="17133">
                  <c:v>17.132000000000001</c:v>
                </c:pt>
                <c:pt idx="17134">
                  <c:v>17.132999999999999</c:v>
                </c:pt>
                <c:pt idx="17135">
                  <c:v>17.134</c:v>
                </c:pt>
                <c:pt idx="17136">
                  <c:v>17.135000000000002</c:v>
                </c:pt>
                <c:pt idx="17137">
                  <c:v>17.135999999999999</c:v>
                </c:pt>
                <c:pt idx="17138">
                  <c:v>17.137</c:v>
                </c:pt>
                <c:pt idx="17139">
                  <c:v>17.138000000000002</c:v>
                </c:pt>
                <c:pt idx="17140">
                  <c:v>17.138999999999999</c:v>
                </c:pt>
                <c:pt idx="17141">
                  <c:v>17.14</c:v>
                </c:pt>
                <c:pt idx="17142">
                  <c:v>17.140999999999998</c:v>
                </c:pt>
                <c:pt idx="17143">
                  <c:v>17.141999999999999</c:v>
                </c:pt>
                <c:pt idx="17144">
                  <c:v>17.143000000000001</c:v>
                </c:pt>
                <c:pt idx="17145">
                  <c:v>17.143999999999998</c:v>
                </c:pt>
                <c:pt idx="17146">
                  <c:v>17.145</c:v>
                </c:pt>
                <c:pt idx="17147">
                  <c:v>17.146000000000001</c:v>
                </c:pt>
                <c:pt idx="17148">
                  <c:v>17.146999999999998</c:v>
                </c:pt>
                <c:pt idx="17149">
                  <c:v>17.148</c:v>
                </c:pt>
                <c:pt idx="17150">
                  <c:v>17.149000000000001</c:v>
                </c:pt>
                <c:pt idx="17151">
                  <c:v>17.149999999999999</c:v>
                </c:pt>
                <c:pt idx="17152">
                  <c:v>17.151</c:v>
                </c:pt>
                <c:pt idx="17153">
                  <c:v>17.152000000000001</c:v>
                </c:pt>
                <c:pt idx="17154">
                  <c:v>17.152999999999999</c:v>
                </c:pt>
                <c:pt idx="17155">
                  <c:v>17.154</c:v>
                </c:pt>
                <c:pt idx="17156">
                  <c:v>17.155000000000001</c:v>
                </c:pt>
                <c:pt idx="17157">
                  <c:v>17.155999999999999</c:v>
                </c:pt>
                <c:pt idx="17158">
                  <c:v>17.157</c:v>
                </c:pt>
                <c:pt idx="17159">
                  <c:v>17.158000000000001</c:v>
                </c:pt>
                <c:pt idx="17160">
                  <c:v>17.158999999999999</c:v>
                </c:pt>
                <c:pt idx="17161">
                  <c:v>17.16</c:v>
                </c:pt>
                <c:pt idx="17162">
                  <c:v>17.161000000000001</c:v>
                </c:pt>
                <c:pt idx="17163">
                  <c:v>17.161999999999999</c:v>
                </c:pt>
                <c:pt idx="17164">
                  <c:v>17.163</c:v>
                </c:pt>
                <c:pt idx="17165">
                  <c:v>17.164000000000001</c:v>
                </c:pt>
                <c:pt idx="17166">
                  <c:v>17.164999999999999</c:v>
                </c:pt>
                <c:pt idx="17167">
                  <c:v>17.166</c:v>
                </c:pt>
                <c:pt idx="17168">
                  <c:v>17.167000000000002</c:v>
                </c:pt>
                <c:pt idx="17169">
                  <c:v>17.167999999999999</c:v>
                </c:pt>
                <c:pt idx="17170">
                  <c:v>17.169</c:v>
                </c:pt>
                <c:pt idx="17171">
                  <c:v>17.170000000000002</c:v>
                </c:pt>
                <c:pt idx="17172">
                  <c:v>17.170999999999999</c:v>
                </c:pt>
                <c:pt idx="17173">
                  <c:v>17.172000000000001</c:v>
                </c:pt>
                <c:pt idx="17174">
                  <c:v>17.172999999999998</c:v>
                </c:pt>
                <c:pt idx="17175">
                  <c:v>17.173999999999999</c:v>
                </c:pt>
                <c:pt idx="17176">
                  <c:v>17.175000000000001</c:v>
                </c:pt>
                <c:pt idx="17177">
                  <c:v>17.175999999999998</c:v>
                </c:pt>
                <c:pt idx="17178">
                  <c:v>17.177</c:v>
                </c:pt>
                <c:pt idx="17179">
                  <c:v>17.178000000000001</c:v>
                </c:pt>
                <c:pt idx="17180">
                  <c:v>17.178999999999998</c:v>
                </c:pt>
                <c:pt idx="17181">
                  <c:v>17.18</c:v>
                </c:pt>
                <c:pt idx="17182">
                  <c:v>17.181000000000001</c:v>
                </c:pt>
                <c:pt idx="17183">
                  <c:v>17.181999999999999</c:v>
                </c:pt>
                <c:pt idx="17184">
                  <c:v>17.183</c:v>
                </c:pt>
                <c:pt idx="17185">
                  <c:v>17.184000000000001</c:v>
                </c:pt>
                <c:pt idx="17186">
                  <c:v>17.184999999999999</c:v>
                </c:pt>
                <c:pt idx="17187">
                  <c:v>17.186</c:v>
                </c:pt>
                <c:pt idx="17188">
                  <c:v>17.187000000000001</c:v>
                </c:pt>
                <c:pt idx="17189">
                  <c:v>17.187999999999999</c:v>
                </c:pt>
                <c:pt idx="17190">
                  <c:v>17.189</c:v>
                </c:pt>
                <c:pt idx="17191">
                  <c:v>17.190000000000001</c:v>
                </c:pt>
                <c:pt idx="17192">
                  <c:v>17.190999999999999</c:v>
                </c:pt>
                <c:pt idx="17193">
                  <c:v>17.192</c:v>
                </c:pt>
                <c:pt idx="17194">
                  <c:v>17.193000000000001</c:v>
                </c:pt>
                <c:pt idx="17195">
                  <c:v>17.193999999999999</c:v>
                </c:pt>
                <c:pt idx="17196">
                  <c:v>17.195</c:v>
                </c:pt>
                <c:pt idx="17197">
                  <c:v>17.196000000000002</c:v>
                </c:pt>
                <c:pt idx="17198">
                  <c:v>17.196999999999999</c:v>
                </c:pt>
                <c:pt idx="17199">
                  <c:v>17.198</c:v>
                </c:pt>
                <c:pt idx="17200">
                  <c:v>17.199000000000002</c:v>
                </c:pt>
                <c:pt idx="17201">
                  <c:v>17.2</c:v>
                </c:pt>
                <c:pt idx="17202">
                  <c:v>17.201000000000001</c:v>
                </c:pt>
                <c:pt idx="17203">
                  <c:v>17.202000000000002</c:v>
                </c:pt>
                <c:pt idx="17204">
                  <c:v>17.202999999999999</c:v>
                </c:pt>
                <c:pt idx="17205">
                  <c:v>17.204000000000001</c:v>
                </c:pt>
                <c:pt idx="17206">
                  <c:v>17.204999999999998</c:v>
                </c:pt>
                <c:pt idx="17207">
                  <c:v>17.206</c:v>
                </c:pt>
                <c:pt idx="17208">
                  <c:v>17.207000000000001</c:v>
                </c:pt>
                <c:pt idx="17209">
                  <c:v>17.207999999999998</c:v>
                </c:pt>
                <c:pt idx="17210">
                  <c:v>17.209</c:v>
                </c:pt>
                <c:pt idx="17211">
                  <c:v>17.21</c:v>
                </c:pt>
                <c:pt idx="17212">
                  <c:v>17.210999999999999</c:v>
                </c:pt>
                <c:pt idx="17213">
                  <c:v>17.212</c:v>
                </c:pt>
                <c:pt idx="17214">
                  <c:v>17.213000000000001</c:v>
                </c:pt>
                <c:pt idx="17215">
                  <c:v>17.213999999999999</c:v>
                </c:pt>
                <c:pt idx="17216">
                  <c:v>17.215</c:v>
                </c:pt>
                <c:pt idx="17217">
                  <c:v>17.216000000000001</c:v>
                </c:pt>
                <c:pt idx="17218">
                  <c:v>17.216999999999999</c:v>
                </c:pt>
                <c:pt idx="17219">
                  <c:v>17.218</c:v>
                </c:pt>
                <c:pt idx="17220">
                  <c:v>17.219000000000001</c:v>
                </c:pt>
                <c:pt idx="17221">
                  <c:v>17.22</c:v>
                </c:pt>
                <c:pt idx="17222">
                  <c:v>17.221</c:v>
                </c:pt>
                <c:pt idx="17223">
                  <c:v>17.222000000000001</c:v>
                </c:pt>
                <c:pt idx="17224">
                  <c:v>17.222999999999999</c:v>
                </c:pt>
                <c:pt idx="17225">
                  <c:v>17.224</c:v>
                </c:pt>
                <c:pt idx="17226">
                  <c:v>17.225000000000001</c:v>
                </c:pt>
                <c:pt idx="17227">
                  <c:v>17.225999999999999</c:v>
                </c:pt>
                <c:pt idx="17228">
                  <c:v>17.227</c:v>
                </c:pt>
                <c:pt idx="17229">
                  <c:v>17.228000000000002</c:v>
                </c:pt>
                <c:pt idx="17230">
                  <c:v>17.228999999999999</c:v>
                </c:pt>
                <c:pt idx="17231">
                  <c:v>17.23</c:v>
                </c:pt>
                <c:pt idx="17232">
                  <c:v>17.231000000000002</c:v>
                </c:pt>
                <c:pt idx="17233">
                  <c:v>17.231999999999999</c:v>
                </c:pt>
                <c:pt idx="17234">
                  <c:v>17.233000000000001</c:v>
                </c:pt>
                <c:pt idx="17235">
                  <c:v>17.234000000000002</c:v>
                </c:pt>
                <c:pt idx="17236">
                  <c:v>17.234999999999999</c:v>
                </c:pt>
                <c:pt idx="17237">
                  <c:v>17.236000000000001</c:v>
                </c:pt>
                <c:pt idx="17238">
                  <c:v>17.236999999999998</c:v>
                </c:pt>
                <c:pt idx="17239">
                  <c:v>17.238</c:v>
                </c:pt>
                <c:pt idx="17240">
                  <c:v>17.239000000000001</c:v>
                </c:pt>
                <c:pt idx="17241">
                  <c:v>17.239999999999998</c:v>
                </c:pt>
                <c:pt idx="17242">
                  <c:v>17.241</c:v>
                </c:pt>
                <c:pt idx="17243">
                  <c:v>17.242000000000001</c:v>
                </c:pt>
                <c:pt idx="17244">
                  <c:v>17.242999999999999</c:v>
                </c:pt>
                <c:pt idx="17245">
                  <c:v>17.244</c:v>
                </c:pt>
                <c:pt idx="17246">
                  <c:v>17.245000000000001</c:v>
                </c:pt>
                <c:pt idx="17247">
                  <c:v>17.245999999999999</c:v>
                </c:pt>
                <c:pt idx="17248">
                  <c:v>17.247</c:v>
                </c:pt>
                <c:pt idx="17249">
                  <c:v>17.248000000000001</c:v>
                </c:pt>
                <c:pt idx="17250">
                  <c:v>17.248999999999999</c:v>
                </c:pt>
                <c:pt idx="17251">
                  <c:v>17.25</c:v>
                </c:pt>
                <c:pt idx="17252">
                  <c:v>17.251000000000001</c:v>
                </c:pt>
                <c:pt idx="17253">
                  <c:v>17.251999999999999</c:v>
                </c:pt>
                <c:pt idx="17254">
                  <c:v>17.253</c:v>
                </c:pt>
                <c:pt idx="17255">
                  <c:v>17.254000000000001</c:v>
                </c:pt>
                <c:pt idx="17256">
                  <c:v>17.254999999999999</c:v>
                </c:pt>
                <c:pt idx="17257">
                  <c:v>17.256</c:v>
                </c:pt>
                <c:pt idx="17258">
                  <c:v>17.257000000000001</c:v>
                </c:pt>
                <c:pt idx="17259">
                  <c:v>17.257999999999999</c:v>
                </c:pt>
                <c:pt idx="17260">
                  <c:v>17.259</c:v>
                </c:pt>
                <c:pt idx="17261">
                  <c:v>17.260000000000002</c:v>
                </c:pt>
                <c:pt idx="17262">
                  <c:v>17.260999999999999</c:v>
                </c:pt>
                <c:pt idx="17263">
                  <c:v>17.262</c:v>
                </c:pt>
                <c:pt idx="17264">
                  <c:v>17.263000000000002</c:v>
                </c:pt>
                <c:pt idx="17265">
                  <c:v>17.263999999999999</c:v>
                </c:pt>
                <c:pt idx="17266">
                  <c:v>17.265000000000001</c:v>
                </c:pt>
                <c:pt idx="17267">
                  <c:v>17.265999999999998</c:v>
                </c:pt>
                <c:pt idx="17268">
                  <c:v>17.266999999999999</c:v>
                </c:pt>
                <c:pt idx="17269">
                  <c:v>17.268000000000001</c:v>
                </c:pt>
                <c:pt idx="17270">
                  <c:v>17.268999999999998</c:v>
                </c:pt>
                <c:pt idx="17271">
                  <c:v>17.27</c:v>
                </c:pt>
                <c:pt idx="17272">
                  <c:v>17.271000000000001</c:v>
                </c:pt>
                <c:pt idx="17273">
                  <c:v>17.271999999999998</c:v>
                </c:pt>
                <c:pt idx="17274">
                  <c:v>17.273</c:v>
                </c:pt>
                <c:pt idx="17275">
                  <c:v>17.274000000000001</c:v>
                </c:pt>
                <c:pt idx="17276">
                  <c:v>17.274999999999999</c:v>
                </c:pt>
                <c:pt idx="17277">
                  <c:v>17.276</c:v>
                </c:pt>
                <c:pt idx="17278">
                  <c:v>17.277000000000001</c:v>
                </c:pt>
                <c:pt idx="17279">
                  <c:v>17.277999999999999</c:v>
                </c:pt>
                <c:pt idx="17280">
                  <c:v>17.279</c:v>
                </c:pt>
                <c:pt idx="17281">
                  <c:v>17.28</c:v>
                </c:pt>
                <c:pt idx="17282">
                  <c:v>17.280999999999999</c:v>
                </c:pt>
                <c:pt idx="17283">
                  <c:v>17.282</c:v>
                </c:pt>
                <c:pt idx="17284">
                  <c:v>17.283000000000001</c:v>
                </c:pt>
                <c:pt idx="17285">
                  <c:v>17.283999999999999</c:v>
                </c:pt>
                <c:pt idx="17286">
                  <c:v>17.285</c:v>
                </c:pt>
                <c:pt idx="17287">
                  <c:v>17.286000000000001</c:v>
                </c:pt>
                <c:pt idx="17288">
                  <c:v>17.286999999999999</c:v>
                </c:pt>
                <c:pt idx="17289">
                  <c:v>17.288</c:v>
                </c:pt>
                <c:pt idx="17290">
                  <c:v>17.289000000000001</c:v>
                </c:pt>
                <c:pt idx="17291">
                  <c:v>17.29</c:v>
                </c:pt>
                <c:pt idx="17292">
                  <c:v>17.291</c:v>
                </c:pt>
                <c:pt idx="17293">
                  <c:v>17.292000000000002</c:v>
                </c:pt>
                <c:pt idx="17294">
                  <c:v>17.292999999999999</c:v>
                </c:pt>
                <c:pt idx="17295">
                  <c:v>17.294</c:v>
                </c:pt>
                <c:pt idx="17296">
                  <c:v>17.295000000000002</c:v>
                </c:pt>
                <c:pt idx="17297">
                  <c:v>17.295999999999999</c:v>
                </c:pt>
                <c:pt idx="17298">
                  <c:v>17.297000000000001</c:v>
                </c:pt>
                <c:pt idx="17299">
                  <c:v>17.297999999999998</c:v>
                </c:pt>
                <c:pt idx="17300">
                  <c:v>17.298999999999999</c:v>
                </c:pt>
                <c:pt idx="17301">
                  <c:v>17.3</c:v>
                </c:pt>
                <c:pt idx="17302">
                  <c:v>17.300999999999998</c:v>
                </c:pt>
                <c:pt idx="17303">
                  <c:v>17.302</c:v>
                </c:pt>
                <c:pt idx="17304">
                  <c:v>17.303000000000001</c:v>
                </c:pt>
                <c:pt idx="17305">
                  <c:v>17.303999999999998</c:v>
                </c:pt>
                <c:pt idx="17306">
                  <c:v>17.305</c:v>
                </c:pt>
                <c:pt idx="17307">
                  <c:v>17.306000000000001</c:v>
                </c:pt>
                <c:pt idx="17308">
                  <c:v>17.306999999999999</c:v>
                </c:pt>
                <c:pt idx="17309">
                  <c:v>17.308</c:v>
                </c:pt>
                <c:pt idx="17310">
                  <c:v>17.309000000000001</c:v>
                </c:pt>
                <c:pt idx="17311">
                  <c:v>17.309999999999999</c:v>
                </c:pt>
                <c:pt idx="17312">
                  <c:v>17.311</c:v>
                </c:pt>
                <c:pt idx="17313">
                  <c:v>17.312000000000001</c:v>
                </c:pt>
                <c:pt idx="17314">
                  <c:v>17.312999999999999</c:v>
                </c:pt>
                <c:pt idx="17315">
                  <c:v>17.314</c:v>
                </c:pt>
                <c:pt idx="17316">
                  <c:v>17.315000000000001</c:v>
                </c:pt>
                <c:pt idx="17317">
                  <c:v>17.315999999999999</c:v>
                </c:pt>
                <c:pt idx="17318">
                  <c:v>17.317</c:v>
                </c:pt>
                <c:pt idx="17319">
                  <c:v>17.318000000000001</c:v>
                </c:pt>
                <c:pt idx="17320">
                  <c:v>17.318999999999999</c:v>
                </c:pt>
                <c:pt idx="17321">
                  <c:v>17.32</c:v>
                </c:pt>
                <c:pt idx="17322">
                  <c:v>17.321000000000002</c:v>
                </c:pt>
                <c:pt idx="17323">
                  <c:v>17.321999999999999</c:v>
                </c:pt>
                <c:pt idx="17324">
                  <c:v>17.323</c:v>
                </c:pt>
                <c:pt idx="17325">
                  <c:v>17.324000000000002</c:v>
                </c:pt>
                <c:pt idx="17326">
                  <c:v>17.324999999999999</c:v>
                </c:pt>
                <c:pt idx="17327">
                  <c:v>17.326000000000001</c:v>
                </c:pt>
                <c:pt idx="17328">
                  <c:v>17.327000000000002</c:v>
                </c:pt>
                <c:pt idx="17329">
                  <c:v>17.327999999999999</c:v>
                </c:pt>
                <c:pt idx="17330">
                  <c:v>17.329000000000001</c:v>
                </c:pt>
                <c:pt idx="17331">
                  <c:v>17.329999999999998</c:v>
                </c:pt>
                <c:pt idx="17332">
                  <c:v>17.331</c:v>
                </c:pt>
                <c:pt idx="17333">
                  <c:v>17.332000000000001</c:v>
                </c:pt>
                <c:pt idx="17334">
                  <c:v>17.332999999999998</c:v>
                </c:pt>
                <c:pt idx="17335">
                  <c:v>17.334</c:v>
                </c:pt>
                <c:pt idx="17336">
                  <c:v>17.335000000000001</c:v>
                </c:pt>
                <c:pt idx="17337">
                  <c:v>17.335999999999999</c:v>
                </c:pt>
                <c:pt idx="17338">
                  <c:v>17.337</c:v>
                </c:pt>
                <c:pt idx="17339">
                  <c:v>17.338000000000001</c:v>
                </c:pt>
                <c:pt idx="17340">
                  <c:v>17.338999999999999</c:v>
                </c:pt>
                <c:pt idx="17341">
                  <c:v>17.34</c:v>
                </c:pt>
                <c:pt idx="17342">
                  <c:v>17.341000000000001</c:v>
                </c:pt>
                <c:pt idx="17343">
                  <c:v>17.341999999999999</c:v>
                </c:pt>
                <c:pt idx="17344">
                  <c:v>17.343</c:v>
                </c:pt>
                <c:pt idx="17345">
                  <c:v>17.344000000000001</c:v>
                </c:pt>
                <c:pt idx="17346">
                  <c:v>17.344999999999999</c:v>
                </c:pt>
                <c:pt idx="17347">
                  <c:v>17.346</c:v>
                </c:pt>
                <c:pt idx="17348">
                  <c:v>17.347000000000001</c:v>
                </c:pt>
                <c:pt idx="17349">
                  <c:v>17.347999999999999</c:v>
                </c:pt>
                <c:pt idx="17350">
                  <c:v>17.349</c:v>
                </c:pt>
                <c:pt idx="17351">
                  <c:v>17.350000000000001</c:v>
                </c:pt>
                <c:pt idx="17352">
                  <c:v>17.350999999999999</c:v>
                </c:pt>
                <c:pt idx="17353">
                  <c:v>17.352</c:v>
                </c:pt>
                <c:pt idx="17354">
                  <c:v>17.353000000000002</c:v>
                </c:pt>
                <c:pt idx="17355">
                  <c:v>17.353999999999999</c:v>
                </c:pt>
                <c:pt idx="17356">
                  <c:v>17.355</c:v>
                </c:pt>
                <c:pt idx="17357">
                  <c:v>17.356000000000002</c:v>
                </c:pt>
                <c:pt idx="17358">
                  <c:v>17.356999999999999</c:v>
                </c:pt>
                <c:pt idx="17359">
                  <c:v>17.358000000000001</c:v>
                </c:pt>
                <c:pt idx="17360">
                  <c:v>17.359000000000002</c:v>
                </c:pt>
                <c:pt idx="17361">
                  <c:v>17.36</c:v>
                </c:pt>
                <c:pt idx="17362">
                  <c:v>17.361000000000001</c:v>
                </c:pt>
                <c:pt idx="17363">
                  <c:v>17.361999999999998</c:v>
                </c:pt>
                <c:pt idx="17364">
                  <c:v>17.363</c:v>
                </c:pt>
                <c:pt idx="17365">
                  <c:v>17.364000000000001</c:v>
                </c:pt>
                <c:pt idx="17366">
                  <c:v>17.364999999999998</c:v>
                </c:pt>
                <c:pt idx="17367">
                  <c:v>17.366</c:v>
                </c:pt>
                <c:pt idx="17368">
                  <c:v>17.367000000000001</c:v>
                </c:pt>
                <c:pt idx="17369">
                  <c:v>17.367999999999999</c:v>
                </c:pt>
                <c:pt idx="17370">
                  <c:v>17.369</c:v>
                </c:pt>
                <c:pt idx="17371">
                  <c:v>17.37</c:v>
                </c:pt>
                <c:pt idx="17372">
                  <c:v>17.370999999999999</c:v>
                </c:pt>
                <c:pt idx="17373">
                  <c:v>17.372</c:v>
                </c:pt>
                <c:pt idx="17374">
                  <c:v>17.373000000000001</c:v>
                </c:pt>
                <c:pt idx="17375">
                  <c:v>17.373999999999999</c:v>
                </c:pt>
                <c:pt idx="17376">
                  <c:v>17.375</c:v>
                </c:pt>
                <c:pt idx="17377">
                  <c:v>17.376000000000001</c:v>
                </c:pt>
                <c:pt idx="17378">
                  <c:v>17.376999999999999</c:v>
                </c:pt>
                <c:pt idx="17379">
                  <c:v>17.378</c:v>
                </c:pt>
                <c:pt idx="17380">
                  <c:v>17.379000000000001</c:v>
                </c:pt>
                <c:pt idx="17381">
                  <c:v>17.38</c:v>
                </c:pt>
                <c:pt idx="17382">
                  <c:v>17.381</c:v>
                </c:pt>
                <c:pt idx="17383">
                  <c:v>17.382000000000001</c:v>
                </c:pt>
                <c:pt idx="17384">
                  <c:v>17.382999999999999</c:v>
                </c:pt>
                <c:pt idx="17385">
                  <c:v>17.384</c:v>
                </c:pt>
                <c:pt idx="17386">
                  <c:v>17.385000000000002</c:v>
                </c:pt>
                <c:pt idx="17387">
                  <c:v>17.385999999999999</c:v>
                </c:pt>
                <c:pt idx="17388">
                  <c:v>17.387</c:v>
                </c:pt>
                <c:pt idx="17389">
                  <c:v>17.388000000000002</c:v>
                </c:pt>
                <c:pt idx="17390">
                  <c:v>17.388999999999999</c:v>
                </c:pt>
                <c:pt idx="17391">
                  <c:v>17.39</c:v>
                </c:pt>
                <c:pt idx="17392">
                  <c:v>17.390999999999998</c:v>
                </c:pt>
                <c:pt idx="17393">
                  <c:v>17.391999999999999</c:v>
                </c:pt>
                <c:pt idx="17394">
                  <c:v>17.393000000000001</c:v>
                </c:pt>
                <c:pt idx="17395">
                  <c:v>17.393999999999998</c:v>
                </c:pt>
                <c:pt idx="17396">
                  <c:v>17.395</c:v>
                </c:pt>
                <c:pt idx="17397">
                  <c:v>17.396000000000001</c:v>
                </c:pt>
                <c:pt idx="17398">
                  <c:v>17.396999999999998</c:v>
                </c:pt>
                <c:pt idx="17399">
                  <c:v>17.398</c:v>
                </c:pt>
                <c:pt idx="17400">
                  <c:v>17.399000000000001</c:v>
                </c:pt>
                <c:pt idx="17401">
                  <c:v>17.399999999999999</c:v>
                </c:pt>
                <c:pt idx="17402">
                  <c:v>17.401</c:v>
                </c:pt>
                <c:pt idx="17403">
                  <c:v>17.402000000000001</c:v>
                </c:pt>
                <c:pt idx="17404">
                  <c:v>17.402999999999999</c:v>
                </c:pt>
                <c:pt idx="17405">
                  <c:v>17.404</c:v>
                </c:pt>
                <c:pt idx="17406">
                  <c:v>17.405000000000001</c:v>
                </c:pt>
                <c:pt idx="17407">
                  <c:v>17.405999999999999</c:v>
                </c:pt>
                <c:pt idx="17408">
                  <c:v>17.407</c:v>
                </c:pt>
                <c:pt idx="17409">
                  <c:v>17.408000000000001</c:v>
                </c:pt>
                <c:pt idx="17410">
                  <c:v>17.408999999999999</c:v>
                </c:pt>
                <c:pt idx="17411">
                  <c:v>17.41</c:v>
                </c:pt>
                <c:pt idx="17412">
                  <c:v>17.411000000000001</c:v>
                </c:pt>
                <c:pt idx="17413">
                  <c:v>17.411999999999999</c:v>
                </c:pt>
                <c:pt idx="17414">
                  <c:v>17.413</c:v>
                </c:pt>
                <c:pt idx="17415">
                  <c:v>17.414000000000001</c:v>
                </c:pt>
                <c:pt idx="17416">
                  <c:v>17.414999999999999</c:v>
                </c:pt>
                <c:pt idx="17417">
                  <c:v>17.416</c:v>
                </c:pt>
                <c:pt idx="17418">
                  <c:v>17.417000000000002</c:v>
                </c:pt>
                <c:pt idx="17419">
                  <c:v>17.417999999999999</c:v>
                </c:pt>
                <c:pt idx="17420">
                  <c:v>17.419</c:v>
                </c:pt>
                <c:pt idx="17421">
                  <c:v>17.420000000000002</c:v>
                </c:pt>
                <c:pt idx="17422">
                  <c:v>17.420999999999999</c:v>
                </c:pt>
                <c:pt idx="17423">
                  <c:v>17.422000000000001</c:v>
                </c:pt>
                <c:pt idx="17424">
                  <c:v>17.422999999999998</c:v>
                </c:pt>
                <c:pt idx="17425">
                  <c:v>17.423999999999999</c:v>
                </c:pt>
                <c:pt idx="17426">
                  <c:v>17.425000000000001</c:v>
                </c:pt>
                <c:pt idx="17427">
                  <c:v>17.425999999999998</c:v>
                </c:pt>
                <c:pt idx="17428">
                  <c:v>17.427</c:v>
                </c:pt>
                <c:pt idx="17429">
                  <c:v>17.428000000000001</c:v>
                </c:pt>
                <c:pt idx="17430">
                  <c:v>17.428999999999998</c:v>
                </c:pt>
                <c:pt idx="17431">
                  <c:v>17.43</c:v>
                </c:pt>
                <c:pt idx="17432">
                  <c:v>17.431000000000001</c:v>
                </c:pt>
                <c:pt idx="17433">
                  <c:v>17.431999999999999</c:v>
                </c:pt>
                <c:pt idx="17434">
                  <c:v>17.433</c:v>
                </c:pt>
                <c:pt idx="17435">
                  <c:v>17.434000000000001</c:v>
                </c:pt>
                <c:pt idx="17436">
                  <c:v>17.434999999999999</c:v>
                </c:pt>
                <c:pt idx="17437">
                  <c:v>17.436</c:v>
                </c:pt>
                <c:pt idx="17438">
                  <c:v>17.437000000000001</c:v>
                </c:pt>
                <c:pt idx="17439">
                  <c:v>17.437999999999999</c:v>
                </c:pt>
                <c:pt idx="17440">
                  <c:v>17.439</c:v>
                </c:pt>
                <c:pt idx="17441">
                  <c:v>17.440000000000001</c:v>
                </c:pt>
                <c:pt idx="17442">
                  <c:v>17.440999999999999</c:v>
                </c:pt>
                <c:pt idx="17443">
                  <c:v>17.442</c:v>
                </c:pt>
                <c:pt idx="17444">
                  <c:v>17.443000000000001</c:v>
                </c:pt>
                <c:pt idx="17445">
                  <c:v>17.443999999999999</c:v>
                </c:pt>
                <c:pt idx="17446">
                  <c:v>17.445</c:v>
                </c:pt>
                <c:pt idx="17447">
                  <c:v>17.446000000000002</c:v>
                </c:pt>
                <c:pt idx="17448">
                  <c:v>17.446999999999999</c:v>
                </c:pt>
                <c:pt idx="17449">
                  <c:v>17.448</c:v>
                </c:pt>
                <c:pt idx="17450">
                  <c:v>17.449000000000002</c:v>
                </c:pt>
                <c:pt idx="17451">
                  <c:v>17.45</c:v>
                </c:pt>
                <c:pt idx="17452">
                  <c:v>17.451000000000001</c:v>
                </c:pt>
                <c:pt idx="17453">
                  <c:v>17.452000000000002</c:v>
                </c:pt>
                <c:pt idx="17454">
                  <c:v>17.452999999999999</c:v>
                </c:pt>
                <c:pt idx="17455">
                  <c:v>17.454000000000001</c:v>
                </c:pt>
                <c:pt idx="17456">
                  <c:v>17.454999999999998</c:v>
                </c:pt>
                <c:pt idx="17457">
                  <c:v>17.456</c:v>
                </c:pt>
                <c:pt idx="17458">
                  <c:v>17.457000000000001</c:v>
                </c:pt>
                <c:pt idx="17459">
                  <c:v>17.457999999999998</c:v>
                </c:pt>
                <c:pt idx="17460">
                  <c:v>17.459</c:v>
                </c:pt>
                <c:pt idx="17461">
                  <c:v>17.46</c:v>
                </c:pt>
                <c:pt idx="17462">
                  <c:v>17.460999999999999</c:v>
                </c:pt>
                <c:pt idx="17463">
                  <c:v>17.462</c:v>
                </c:pt>
                <c:pt idx="17464">
                  <c:v>17.463000000000001</c:v>
                </c:pt>
                <c:pt idx="17465">
                  <c:v>17.463999999999999</c:v>
                </c:pt>
                <c:pt idx="17466">
                  <c:v>17.465</c:v>
                </c:pt>
                <c:pt idx="17467">
                  <c:v>17.466000000000001</c:v>
                </c:pt>
                <c:pt idx="17468">
                  <c:v>17.466999999999999</c:v>
                </c:pt>
                <c:pt idx="17469">
                  <c:v>17.468</c:v>
                </c:pt>
                <c:pt idx="17470">
                  <c:v>17.469000000000001</c:v>
                </c:pt>
                <c:pt idx="17471">
                  <c:v>17.47</c:v>
                </c:pt>
                <c:pt idx="17472">
                  <c:v>17.471</c:v>
                </c:pt>
                <c:pt idx="17473">
                  <c:v>17.472000000000001</c:v>
                </c:pt>
                <c:pt idx="17474">
                  <c:v>17.472999999999999</c:v>
                </c:pt>
                <c:pt idx="17475">
                  <c:v>17.474</c:v>
                </c:pt>
                <c:pt idx="17476">
                  <c:v>17.475000000000001</c:v>
                </c:pt>
                <c:pt idx="17477">
                  <c:v>17.475999999999999</c:v>
                </c:pt>
                <c:pt idx="17478">
                  <c:v>17.477</c:v>
                </c:pt>
                <c:pt idx="17479">
                  <c:v>17.478000000000002</c:v>
                </c:pt>
                <c:pt idx="17480">
                  <c:v>17.478999999999999</c:v>
                </c:pt>
                <c:pt idx="17481">
                  <c:v>17.48</c:v>
                </c:pt>
                <c:pt idx="17482">
                  <c:v>17.481000000000002</c:v>
                </c:pt>
                <c:pt idx="17483">
                  <c:v>17.481999999999999</c:v>
                </c:pt>
                <c:pt idx="17484">
                  <c:v>17.483000000000001</c:v>
                </c:pt>
                <c:pt idx="17485">
                  <c:v>17.484000000000002</c:v>
                </c:pt>
                <c:pt idx="17486">
                  <c:v>17.484999999999999</c:v>
                </c:pt>
                <c:pt idx="17487">
                  <c:v>17.486000000000001</c:v>
                </c:pt>
                <c:pt idx="17488">
                  <c:v>17.486999999999998</c:v>
                </c:pt>
                <c:pt idx="17489">
                  <c:v>17.488</c:v>
                </c:pt>
                <c:pt idx="17490">
                  <c:v>17.489000000000001</c:v>
                </c:pt>
                <c:pt idx="17491">
                  <c:v>17.489999999999998</c:v>
                </c:pt>
                <c:pt idx="17492">
                  <c:v>17.491</c:v>
                </c:pt>
                <c:pt idx="17493">
                  <c:v>17.492000000000001</c:v>
                </c:pt>
                <c:pt idx="17494">
                  <c:v>17.492999999999999</c:v>
                </c:pt>
                <c:pt idx="17495">
                  <c:v>17.494</c:v>
                </c:pt>
                <c:pt idx="17496">
                  <c:v>17.495000000000001</c:v>
                </c:pt>
                <c:pt idx="17497">
                  <c:v>17.495999999999999</c:v>
                </c:pt>
                <c:pt idx="17498">
                  <c:v>17.497</c:v>
                </c:pt>
                <c:pt idx="17499">
                  <c:v>17.498000000000001</c:v>
                </c:pt>
                <c:pt idx="17500">
                  <c:v>17.498999999999999</c:v>
                </c:pt>
                <c:pt idx="17501">
                  <c:v>17.5</c:v>
                </c:pt>
                <c:pt idx="17502">
                  <c:v>17.501000000000001</c:v>
                </c:pt>
                <c:pt idx="17503">
                  <c:v>17.501999999999999</c:v>
                </c:pt>
                <c:pt idx="17504">
                  <c:v>17.503</c:v>
                </c:pt>
                <c:pt idx="17505">
                  <c:v>17.504000000000001</c:v>
                </c:pt>
                <c:pt idx="17506">
                  <c:v>17.504999999999999</c:v>
                </c:pt>
                <c:pt idx="17507">
                  <c:v>17.506</c:v>
                </c:pt>
                <c:pt idx="17508">
                  <c:v>17.507000000000001</c:v>
                </c:pt>
                <c:pt idx="17509">
                  <c:v>17.507999999999999</c:v>
                </c:pt>
                <c:pt idx="17510">
                  <c:v>17.509</c:v>
                </c:pt>
                <c:pt idx="17511">
                  <c:v>17.510000000000002</c:v>
                </c:pt>
                <c:pt idx="17512">
                  <c:v>17.510999999999999</c:v>
                </c:pt>
                <c:pt idx="17513">
                  <c:v>17.512</c:v>
                </c:pt>
                <c:pt idx="17514">
                  <c:v>17.513000000000002</c:v>
                </c:pt>
                <c:pt idx="17515">
                  <c:v>17.513999999999999</c:v>
                </c:pt>
                <c:pt idx="17516">
                  <c:v>17.515000000000001</c:v>
                </c:pt>
                <c:pt idx="17517">
                  <c:v>17.515999999999998</c:v>
                </c:pt>
                <c:pt idx="17518">
                  <c:v>17.516999999999999</c:v>
                </c:pt>
                <c:pt idx="17519">
                  <c:v>17.518000000000001</c:v>
                </c:pt>
                <c:pt idx="17520">
                  <c:v>17.518999999999998</c:v>
                </c:pt>
                <c:pt idx="17521">
                  <c:v>17.52</c:v>
                </c:pt>
                <c:pt idx="17522">
                  <c:v>17.521000000000001</c:v>
                </c:pt>
                <c:pt idx="17523">
                  <c:v>17.521999999999998</c:v>
                </c:pt>
                <c:pt idx="17524">
                  <c:v>17.523</c:v>
                </c:pt>
                <c:pt idx="17525">
                  <c:v>17.524000000000001</c:v>
                </c:pt>
                <c:pt idx="17526">
                  <c:v>17.524999999999999</c:v>
                </c:pt>
                <c:pt idx="17527">
                  <c:v>17.526</c:v>
                </c:pt>
                <c:pt idx="17528">
                  <c:v>17.527000000000001</c:v>
                </c:pt>
                <c:pt idx="17529">
                  <c:v>17.527999999999999</c:v>
                </c:pt>
                <c:pt idx="17530">
                  <c:v>17.529</c:v>
                </c:pt>
                <c:pt idx="17531">
                  <c:v>17.53</c:v>
                </c:pt>
                <c:pt idx="17532">
                  <c:v>17.530999999999999</c:v>
                </c:pt>
                <c:pt idx="17533">
                  <c:v>17.532</c:v>
                </c:pt>
                <c:pt idx="17534">
                  <c:v>17.533000000000001</c:v>
                </c:pt>
                <c:pt idx="17535">
                  <c:v>17.533999999999999</c:v>
                </c:pt>
                <c:pt idx="17536">
                  <c:v>17.535</c:v>
                </c:pt>
                <c:pt idx="17537">
                  <c:v>17.536000000000001</c:v>
                </c:pt>
                <c:pt idx="17538">
                  <c:v>17.536999999999999</c:v>
                </c:pt>
                <c:pt idx="17539">
                  <c:v>17.538</c:v>
                </c:pt>
                <c:pt idx="17540">
                  <c:v>17.539000000000001</c:v>
                </c:pt>
                <c:pt idx="17541">
                  <c:v>17.54</c:v>
                </c:pt>
                <c:pt idx="17542">
                  <c:v>17.541</c:v>
                </c:pt>
                <c:pt idx="17543">
                  <c:v>17.542000000000002</c:v>
                </c:pt>
                <c:pt idx="17544">
                  <c:v>17.542999999999999</c:v>
                </c:pt>
                <c:pt idx="17545">
                  <c:v>17.544</c:v>
                </c:pt>
                <c:pt idx="17546">
                  <c:v>17.545000000000002</c:v>
                </c:pt>
                <c:pt idx="17547">
                  <c:v>17.545999999999999</c:v>
                </c:pt>
                <c:pt idx="17548">
                  <c:v>17.547000000000001</c:v>
                </c:pt>
                <c:pt idx="17549">
                  <c:v>17.547999999999998</c:v>
                </c:pt>
                <c:pt idx="17550">
                  <c:v>17.548999999999999</c:v>
                </c:pt>
                <c:pt idx="17551">
                  <c:v>17.55</c:v>
                </c:pt>
                <c:pt idx="17552">
                  <c:v>17.550999999999998</c:v>
                </c:pt>
                <c:pt idx="17553">
                  <c:v>17.552</c:v>
                </c:pt>
                <c:pt idx="17554">
                  <c:v>17.553000000000001</c:v>
                </c:pt>
                <c:pt idx="17555">
                  <c:v>17.553999999999998</c:v>
                </c:pt>
                <c:pt idx="17556">
                  <c:v>17.555</c:v>
                </c:pt>
                <c:pt idx="17557">
                  <c:v>17.556000000000001</c:v>
                </c:pt>
                <c:pt idx="17558">
                  <c:v>17.556999999999999</c:v>
                </c:pt>
                <c:pt idx="17559">
                  <c:v>17.558</c:v>
                </c:pt>
                <c:pt idx="17560">
                  <c:v>17.559000000000001</c:v>
                </c:pt>
                <c:pt idx="17561">
                  <c:v>17.559999999999999</c:v>
                </c:pt>
                <c:pt idx="17562">
                  <c:v>17.561</c:v>
                </c:pt>
                <c:pt idx="17563">
                  <c:v>17.562000000000001</c:v>
                </c:pt>
                <c:pt idx="17564">
                  <c:v>17.562999999999999</c:v>
                </c:pt>
                <c:pt idx="17565">
                  <c:v>17.564</c:v>
                </c:pt>
                <c:pt idx="17566">
                  <c:v>17.565000000000001</c:v>
                </c:pt>
                <c:pt idx="17567">
                  <c:v>17.565999999999999</c:v>
                </c:pt>
                <c:pt idx="17568">
                  <c:v>17.567</c:v>
                </c:pt>
                <c:pt idx="17569">
                  <c:v>17.568000000000001</c:v>
                </c:pt>
                <c:pt idx="17570">
                  <c:v>17.568999999999999</c:v>
                </c:pt>
                <c:pt idx="17571">
                  <c:v>17.57</c:v>
                </c:pt>
                <c:pt idx="17572">
                  <c:v>17.571000000000002</c:v>
                </c:pt>
                <c:pt idx="17573">
                  <c:v>17.571999999999999</c:v>
                </c:pt>
                <c:pt idx="17574">
                  <c:v>17.573</c:v>
                </c:pt>
                <c:pt idx="17575">
                  <c:v>17.574000000000002</c:v>
                </c:pt>
                <c:pt idx="17576">
                  <c:v>17.574999999999999</c:v>
                </c:pt>
                <c:pt idx="17577">
                  <c:v>17.576000000000001</c:v>
                </c:pt>
                <c:pt idx="17578">
                  <c:v>17.577000000000002</c:v>
                </c:pt>
                <c:pt idx="17579">
                  <c:v>17.577999999999999</c:v>
                </c:pt>
                <c:pt idx="17580">
                  <c:v>17.579000000000001</c:v>
                </c:pt>
                <c:pt idx="17581">
                  <c:v>17.579999999999998</c:v>
                </c:pt>
                <c:pt idx="17582">
                  <c:v>17.581</c:v>
                </c:pt>
                <c:pt idx="17583">
                  <c:v>17.582000000000001</c:v>
                </c:pt>
                <c:pt idx="17584">
                  <c:v>17.582999999999998</c:v>
                </c:pt>
                <c:pt idx="17585">
                  <c:v>17.584</c:v>
                </c:pt>
                <c:pt idx="17586">
                  <c:v>17.585000000000001</c:v>
                </c:pt>
                <c:pt idx="17587">
                  <c:v>17.585999999999999</c:v>
                </c:pt>
                <c:pt idx="17588">
                  <c:v>17.587</c:v>
                </c:pt>
                <c:pt idx="17589">
                  <c:v>17.588000000000001</c:v>
                </c:pt>
                <c:pt idx="17590">
                  <c:v>17.588999999999999</c:v>
                </c:pt>
                <c:pt idx="17591">
                  <c:v>17.59</c:v>
                </c:pt>
                <c:pt idx="17592">
                  <c:v>17.591000000000001</c:v>
                </c:pt>
                <c:pt idx="17593">
                  <c:v>17.591999999999999</c:v>
                </c:pt>
                <c:pt idx="17594">
                  <c:v>17.593</c:v>
                </c:pt>
                <c:pt idx="17595">
                  <c:v>17.594000000000001</c:v>
                </c:pt>
                <c:pt idx="17596">
                  <c:v>17.594999999999999</c:v>
                </c:pt>
                <c:pt idx="17597">
                  <c:v>17.596</c:v>
                </c:pt>
                <c:pt idx="17598">
                  <c:v>17.597000000000001</c:v>
                </c:pt>
                <c:pt idx="17599">
                  <c:v>17.597999999999999</c:v>
                </c:pt>
                <c:pt idx="17600">
                  <c:v>17.599</c:v>
                </c:pt>
                <c:pt idx="17601">
                  <c:v>17.600000000000001</c:v>
                </c:pt>
                <c:pt idx="17602">
                  <c:v>17.600999999999999</c:v>
                </c:pt>
                <c:pt idx="17603">
                  <c:v>17.602</c:v>
                </c:pt>
                <c:pt idx="17604">
                  <c:v>17.603000000000002</c:v>
                </c:pt>
                <c:pt idx="17605">
                  <c:v>17.603999999999999</c:v>
                </c:pt>
                <c:pt idx="17606">
                  <c:v>17.605</c:v>
                </c:pt>
                <c:pt idx="17607">
                  <c:v>17.606000000000002</c:v>
                </c:pt>
                <c:pt idx="17608">
                  <c:v>17.606999999999999</c:v>
                </c:pt>
                <c:pt idx="17609">
                  <c:v>17.608000000000001</c:v>
                </c:pt>
                <c:pt idx="17610">
                  <c:v>17.609000000000002</c:v>
                </c:pt>
                <c:pt idx="17611">
                  <c:v>17.61</c:v>
                </c:pt>
                <c:pt idx="17612">
                  <c:v>17.611000000000001</c:v>
                </c:pt>
                <c:pt idx="17613">
                  <c:v>17.611999999999998</c:v>
                </c:pt>
                <c:pt idx="17614">
                  <c:v>17.613</c:v>
                </c:pt>
                <c:pt idx="17615">
                  <c:v>17.614000000000001</c:v>
                </c:pt>
                <c:pt idx="17616">
                  <c:v>17.614999999999998</c:v>
                </c:pt>
                <c:pt idx="17617">
                  <c:v>17.616</c:v>
                </c:pt>
                <c:pt idx="17618">
                  <c:v>17.617000000000001</c:v>
                </c:pt>
                <c:pt idx="17619">
                  <c:v>17.617999999999999</c:v>
                </c:pt>
                <c:pt idx="17620">
                  <c:v>17.619</c:v>
                </c:pt>
                <c:pt idx="17621">
                  <c:v>17.62</c:v>
                </c:pt>
                <c:pt idx="17622">
                  <c:v>17.620999999999999</c:v>
                </c:pt>
                <c:pt idx="17623">
                  <c:v>17.622</c:v>
                </c:pt>
                <c:pt idx="17624">
                  <c:v>17.623000000000001</c:v>
                </c:pt>
                <c:pt idx="17625">
                  <c:v>17.623999999999999</c:v>
                </c:pt>
                <c:pt idx="17626">
                  <c:v>17.625</c:v>
                </c:pt>
                <c:pt idx="17627">
                  <c:v>17.626000000000001</c:v>
                </c:pt>
                <c:pt idx="17628">
                  <c:v>17.626999999999999</c:v>
                </c:pt>
                <c:pt idx="17629">
                  <c:v>17.628</c:v>
                </c:pt>
                <c:pt idx="17630">
                  <c:v>17.629000000000001</c:v>
                </c:pt>
                <c:pt idx="17631">
                  <c:v>17.63</c:v>
                </c:pt>
                <c:pt idx="17632">
                  <c:v>17.631</c:v>
                </c:pt>
                <c:pt idx="17633">
                  <c:v>17.632000000000001</c:v>
                </c:pt>
                <c:pt idx="17634">
                  <c:v>17.632999999999999</c:v>
                </c:pt>
                <c:pt idx="17635">
                  <c:v>17.634</c:v>
                </c:pt>
                <c:pt idx="17636">
                  <c:v>17.635000000000002</c:v>
                </c:pt>
                <c:pt idx="17637">
                  <c:v>17.635999999999999</c:v>
                </c:pt>
                <c:pt idx="17638">
                  <c:v>17.637</c:v>
                </c:pt>
                <c:pt idx="17639">
                  <c:v>17.638000000000002</c:v>
                </c:pt>
                <c:pt idx="17640">
                  <c:v>17.638999999999999</c:v>
                </c:pt>
                <c:pt idx="17641">
                  <c:v>17.64</c:v>
                </c:pt>
                <c:pt idx="17642">
                  <c:v>17.640999999999998</c:v>
                </c:pt>
                <c:pt idx="17643">
                  <c:v>17.641999999999999</c:v>
                </c:pt>
                <c:pt idx="17644">
                  <c:v>17.643000000000001</c:v>
                </c:pt>
                <c:pt idx="17645">
                  <c:v>17.643999999999998</c:v>
                </c:pt>
                <c:pt idx="17646">
                  <c:v>17.645</c:v>
                </c:pt>
                <c:pt idx="17647">
                  <c:v>17.646000000000001</c:v>
                </c:pt>
                <c:pt idx="17648">
                  <c:v>17.646999999999998</c:v>
                </c:pt>
                <c:pt idx="17649">
                  <c:v>17.648</c:v>
                </c:pt>
                <c:pt idx="17650">
                  <c:v>17.649000000000001</c:v>
                </c:pt>
                <c:pt idx="17651">
                  <c:v>17.649999999999999</c:v>
                </c:pt>
                <c:pt idx="17652">
                  <c:v>17.651</c:v>
                </c:pt>
                <c:pt idx="17653">
                  <c:v>17.652000000000001</c:v>
                </c:pt>
                <c:pt idx="17654">
                  <c:v>17.652999999999999</c:v>
                </c:pt>
                <c:pt idx="17655">
                  <c:v>17.654</c:v>
                </c:pt>
                <c:pt idx="17656">
                  <c:v>17.655000000000001</c:v>
                </c:pt>
                <c:pt idx="17657">
                  <c:v>17.655999999999999</c:v>
                </c:pt>
                <c:pt idx="17658">
                  <c:v>17.657</c:v>
                </c:pt>
                <c:pt idx="17659">
                  <c:v>17.658000000000001</c:v>
                </c:pt>
                <c:pt idx="17660">
                  <c:v>17.658999999999999</c:v>
                </c:pt>
                <c:pt idx="17661">
                  <c:v>17.66</c:v>
                </c:pt>
                <c:pt idx="17662">
                  <c:v>17.661000000000001</c:v>
                </c:pt>
                <c:pt idx="17663">
                  <c:v>17.661999999999999</c:v>
                </c:pt>
                <c:pt idx="17664">
                  <c:v>17.663</c:v>
                </c:pt>
                <c:pt idx="17665">
                  <c:v>17.664000000000001</c:v>
                </c:pt>
                <c:pt idx="17666">
                  <c:v>17.664999999999999</c:v>
                </c:pt>
                <c:pt idx="17667">
                  <c:v>17.666</c:v>
                </c:pt>
                <c:pt idx="17668">
                  <c:v>17.667000000000002</c:v>
                </c:pt>
                <c:pt idx="17669">
                  <c:v>17.667999999999999</c:v>
                </c:pt>
                <c:pt idx="17670">
                  <c:v>17.669</c:v>
                </c:pt>
                <c:pt idx="17671">
                  <c:v>17.670000000000002</c:v>
                </c:pt>
                <c:pt idx="17672">
                  <c:v>17.670999999999999</c:v>
                </c:pt>
                <c:pt idx="17673">
                  <c:v>17.672000000000001</c:v>
                </c:pt>
                <c:pt idx="17674">
                  <c:v>17.672999999999998</c:v>
                </c:pt>
                <c:pt idx="17675">
                  <c:v>17.673999999999999</c:v>
                </c:pt>
                <c:pt idx="17676">
                  <c:v>17.675000000000001</c:v>
                </c:pt>
                <c:pt idx="17677">
                  <c:v>17.675999999999998</c:v>
                </c:pt>
                <c:pt idx="17678">
                  <c:v>17.677</c:v>
                </c:pt>
                <c:pt idx="17679">
                  <c:v>17.678000000000001</c:v>
                </c:pt>
                <c:pt idx="17680">
                  <c:v>17.678999999999998</c:v>
                </c:pt>
                <c:pt idx="17681">
                  <c:v>17.68</c:v>
                </c:pt>
                <c:pt idx="17682">
                  <c:v>17.681000000000001</c:v>
                </c:pt>
                <c:pt idx="17683">
                  <c:v>17.681999999999999</c:v>
                </c:pt>
                <c:pt idx="17684">
                  <c:v>17.683</c:v>
                </c:pt>
                <c:pt idx="17685">
                  <c:v>17.684000000000001</c:v>
                </c:pt>
                <c:pt idx="17686">
                  <c:v>17.684999999999999</c:v>
                </c:pt>
                <c:pt idx="17687">
                  <c:v>17.686</c:v>
                </c:pt>
                <c:pt idx="17688">
                  <c:v>17.687000000000001</c:v>
                </c:pt>
                <c:pt idx="17689">
                  <c:v>17.687999999999999</c:v>
                </c:pt>
                <c:pt idx="17690">
                  <c:v>17.689</c:v>
                </c:pt>
                <c:pt idx="17691">
                  <c:v>17.690000000000001</c:v>
                </c:pt>
                <c:pt idx="17692">
                  <c:v>17.690999999999999</c:v>
                </c:pt>
                <c:pt idx="17693">
                  <c:v>17.692</c:v>
                </c:pt>
                <c:pt idx="17694">
                  <c:v>17.693000000000001</c:v>
                </c:pt>
                <c:pt idx="17695">
                  <c:v>17.693999999999999</c:v>
                </c:pt>
                <c:pt idx="17696">
                  <c:v>17.695</c:v>
                </c:pt>
                <c:pt idx="17697">
                  <c:v>17.696000000000002</c:v>
                </c:pt>
                <c:pt idx="17698">
                  <c:v>17.696999999999999</c:v>
                </c:pt>
                <c:pt idx="17699">
                  <c:v>17.698</c:v>
                </c:pt>
                <c:pt idx="17700">
                  <c:v>17.699000000000002</c:v>
                </c:pt>
                <c:pt idx="17701">
                  <c:v>17.7</c:v>
                </c:pt>
                <c:pt idx="17702">
                  <c:v>17.701000000000001</c:v>
                </c:pt>
                <c:pt idx="17703">
                  <c:v>17.702000000000002</c:v>
                </c:pt>
                <c:pt idx="17704">
                  <c:v>17.702999999999999</c:v>
                </c:pt>
                <c:pt idx="17705">
                  <c:v>17.704000000000001</c:v>
                </c:pt>
                <c:pt idx="17706">
                  <c:v>17.704999999999998</c:v>
                </c:pt>
                <c:pt idx="17707">
                  <c:v>17.706</c:v>
                </c:pt>
                <c:pt idx="17708">
                  <c:v>17.707000000000001</c:v>
                </c:pt>
                <c:pt idx="17709">
                  <c:v>17.707999999999998</c:v>
                </c:pt>
                <c:pt idx="17710">
                  <c:v>17.709</c:v>
                </c:pt>
                <c:pt idx="17711">
                  <c:v>17.71</c:v>
                </c:pt>
                <c:pt idx="17712">
                  <c:v>17.710999999999999</c:v>
                </c:pt>
                <c:pt idx="17713">
                  <c:v>17.712</c:v>
                </c:pt>
                <c:pt idx="17714">
                  <c:v>17.713000000000001</c:v>
                </c:pt>
                <c:pt idx="17715">
                  <c:v>17.713999999999999</c:v>
                </c:pt>
                <c:pt idx="17716">
                  <c:v>17.715</c:v>
                </c:pt>
                <c:pt idx="17717">
                  <c:v>17.716000000000001</c:v>
                </c:pt>
                <c:pt idx="17718">
                  <c:v>17.716999999999999</c:v>
                </c:pt>
                <c:pt idx="17719">
                  <c:v>17.718</c:v>
                </c:pt>
                <c:pt idx="17720">
                  <c:v>17.719000000000001</c:v>
                </c:pt>
                <c:pt idx="17721">
                  <c:v>17.72</c:v>
                </c:pt>
                <c:pt idx="17722">
                  <c:v>17.721</c:v>
                </c:pt>
                <c:pt idx="17723">
                  <c:v>17.722000000000001</c:v>
                </c:pt>
                <c:pt idx="17724">
                  <c:v>17.722999999999999</c:v>
                </c:pt>
                <c:pt idx="17725">
                  <c:v>17.724</c:v>
                </c:pt>
                <c:pt idx="17726">
                  <c:v>17.725000000000001</c:v>
                </c:pt>
                <c:pt idx="17727">
                  <c:v>17.725999999999999</c:v>
                </c:pt>
                <c:pt idx="17728">
                  <c:v>17.727</c:v>
                </c:pt>
                <c:pt idx="17729">
                  <c:v>17.728000000000002</c:v>
                </c:pt>
                <c:pt idx="17730">
                  <c:v>17.728999999999999</c:v>
                </c:pt>
                <c:pt idx="17731">
                  <c:v>17.73</c:v>
                </c:pt>
                <c:pt idx="17732">
                  <c:v>17.731000000000002</c:v>
                </c:pt>
                <c:pt idx="17733">
                  <c:v>17.731999999999999</c:v>
                </c:pt>
                <c:pt idx="17734">
                  <c:v>17.733000000000001</c:v>
                </c:pt>
                <c:pt idx="17735">
                  <c:v>17.734000000000002</c:v>
                </c:pt>
                <c:pt idx="17736">
                  <c:v>17.734999999999999</c:v>
                </c:pt>
                <c:pt idx="17737">
                  <c:v>17.736000000000001</c:v>
                </c:pt>
                <c:pt idx="17738">
                  <c:v>17.736999999999998</c:v>
                </c:pt>
                <c:pt idx="17739">
                  <c:v>17.738</c:v>
                </c:pt>
                <c:pt idx="17740">
                  <c:v>17.739000000000001</c:v>
                </c:pt>
                <c:pt idx="17741">
                  <c:v>17.739999999999998</c:v>
                </c:pt>
                <c:pt idx="17742">
                  <c:v>17.741</c:v>
                </c:pt>
                <c:pt idx="17743">
                  <c:v>17.742000000000001</c:v>
                </c:pt>
                <c:pt idx="17744">
                  <c:v>17.742999999999999</c:v>
                </c:pt>
                <c:pt idx="17745">
                  <c:v>17.744</c:v>
                </c:pt>
                <c:pt idx="17746">
                  <c:v>17.745000000000001</c:v>
                </c:pt>
                <c:pt idx="17747">
                  <c:v>17.745999999999999</c:v>
                </c:pt>
                <c:pt idx="17748">
                  <c:v>17.747</c:v>
                </c:pt>
                <c:pt idx="17749">
                  <c:v>17.748000000000001</c:v>
                </c:pt>
                <c:pt idx="17750">
                  <c:v>17.748999999999999</c:v>
                </c:pt>
                <c:pt idx="17751">
                  <c:v>17.75</c:v>
                </c:pt>
                <c:pt idx="17752">
                  <c:v>17.751000000000001</c:v>
                </c:pt>
                <c:pt idx="17753">
                  <c:v>17.751999999999999</c:v>
                </c:pt>
                <c:pt idx="17754">
                  <c:v>17.753</c:v>
                </c:pt>
                <c:pt idx="17755">
                  <c:v>17.754000000000001</c:v>
                </c:pt>
                <c:pt idx="17756">
                  <c:v>17.754999999999999</c:v>
                </c:pt>
                <c:pt idx="17757">
                  <c:v>17.756</c:v>
                </c:pt>
                <c:pt idx="17758">
                  <c:v>17.757000000000001</c:v>
                </c:pt>
                <c:pt idx="17759">
                  <c:v>17.757999999999999</c:v>
                </c:pt>
                <c:pt idx="17760">
                  <c:v>17.759</c:v>
                </c:pt>
                <c:pt idx="17761">
                  <c:v>17.760000000000002</c:v>
                </c:pt>
                <c:pt idx="17762">
                  <c:v>17.760999999999999</c:v>
                </c:pt>
                <c:pt idx="17763">
                  <c:v>17.762</c:v>
                </c:pt>
                <c:pt idx="17764">
                  <c:v>17.763000000000002</c:v>
                </c:pt>
                <c:pt idx="17765">
                  <c:v>17.763999999999999</c:v>
                </c:pt>
                <c:pt idx="17766">
                  <c:v>17.765000000000001</c:v>
                </c:pt>
                <c:pt idx="17767">
                  <c:v>17.765999999999998</c:v>
                </c:pt>
                <c:pt idx="17768">
                  <c:v>17.766999999999999</c:v>
                </c:pt>
                <c:pt idx="17769">
                  <c:v>17.768000000000001</c:v>
                </c:pt>
                <c:pt idx="17770">
                  <c:v>17.768999999999998</c:v>
                </c:pt>
                <c:pt idx="17771">
                  <c:v>17.77</c:v>
                </c:pt>
                <c:pt idx="17772">
                  <c:v>17.771000000000001</c:v>
                </c:pt>
                <c:pt idx="17773">
                  <c:v>17.771999999999998</c:v>
                </c:pt>
                <c:pt idx="17774">
                  <c:v>17.773</c:v>
                </c:pt>
                <c:pt idx="17775">
                  <c:v>17.774000000000001</c:v>
                </c:pt>
                <c:pt idx="17776">
                  <c:v>17.774999999999999</c:v>
                </c:pt>
                <c:pt idx="17777">
                  <c:v>17.776</c:v>
                </c:pt>
                <c:pt idx="17778">
                  <c:v>17.777000000000001</c:v>
                </c:pt>
                <c:pt idx="17779">
                  <c:v>17.777999999999999</c:v>
                </c:pt>
                <c:pt idx="17780">
                  <c:v>17.779</c:v>
                </c:pt>
                <c:pt idx="17781">
                  <c:v>17.78</c:v>
                </c:pt>
                <c:pt idx="17782">
                  <c:v>17.780999999999999</c:v>
                </c:pt>
                <c:pt idx="17783">
                  <c:v>17.782</c:v>
                </c:pt>
                <c:pt idx="17784">
                  <c:v>17.783000000000001</c:v>
                </c:pt>
                <c:pt idx="17785">
                  <c:v>17.783999999999999</c:v>
                </c:pt>
                <c:pt idx="17786">
                  <c:v>17.785</c:v>
                </c:pt>
                <c:pt idx="17787">
                  <c:v>17.786000000000001</c:v>
                </c:pt>
                <c:pt idx="17788">
                  <c:v>17.786999999999999</c:v>
                </c:pt>
                <c:pt idx="17789">
                  <c:v>17.788</c:v>
                </c:pt>
                <c:pt idx="17790">
                  <c:v>17.789000000000001</c:v>
                </c:pt>
                <c:pt idx="17791">
                  <c:v>17.79</c:v>
                </c:pt>
                <c:pt idx="17792">
                  <c:v>17.791</c:v>
                </c:pt>
                <c:pt idx="17793">
                  <c:v>17.792000000000002</c:v>
                </c:pt>
                <c:pt idx="17794">
                  <c:v>17.792999999999999</c:v>
                </c:pt>
                <c:pt idx="17795">
                  <c:v>17.794</c:v>
                </c:pt>
                <c:pt idx="17796">
                  <c:v>17.795000000000002</c:v>
                </c:pt>
                <c:pt idx="17797">
                  <c:v>17.795999999999999</c:v>
                </c:pt>
                <c:pt idx="17798">
                  <c:v>17.797000000000001</c:v>
                </c:pt>
                <c:pt idx="17799">
                  <c:v>17.797999999999998</c:v>
                </c:pt>
                <c:pt idx="17800">
                  <c:v>17.798999999999999</c:v>
                </c:pt>
                <c:pt idx="17801">
                  <c:v>17.8</c:v>
                </c:pt>
                <c:pt idx="17802">
                  <c:v>17.800999999999998</c:v>
                </c:pt>
                <c:pt idx="17803">
                  <c:v>17.802</c:v>
                </c:pt>
                <c:pt idx="17804">
                  <c:v>17.803000000000001</c:v>
                </c:pt>
                <c:pt idx="17805">
                  <c:v>17.803999999999998</c:v>
                </c:pt>
                <c:pt idx="17806">
                  <c:v>17.805</c:v>
                </c:pt>
                <c:pt idx="17807">
                  <c:v>17.806000000000001</c:v>
                </c:pt>
                <c:pt idx="17808">
                  <c:v>17.806999999999999</c:v>
                </c:pt>
                <c:pt idx="17809">
                  <c:v>17.808</c:v>
                </c:pt>
                <c:pt idx="17810">
                  <c:v>17.809000000000001</c:v>
                </c:pt>
                <c:pt idx="17811">
                  <c:v>17.809999999999999</c:v>
                </c:pt>
                <c:pt idx="17812">
                  <c:v>17.811</c:v>
                </c:pt>
                <c:pt idx="17813">
                  <c:v>17.812000000000001</c:v>
                </c:pt>
                <c:pt idx="17814">
                  <c:v>17.812999999999999</c:v>
                </c:pt>
                <c:pt idx="17815">
                  <c:v>17.814</c:v>
                </c:pt>
                <c:pt idx="17816">
                  <c:v>17.815000000000001</c:v>
                </c:pt>
                <c:pt idx="17817">
                  <c:v>17.815999999999999</c:v>
                </c:pt>
                <c:pt idx="17818">
                  <c:v>17.817</c:v>
                </c:pt>
                <c:pt idx="17819">
                  <c:v>17.818000000000001</c:v>
                </c:pt>
                <c:pt idx="17820">
                  <c:v>17.818999999999999</c:v>
                </c:pt>
                <c:pt idx="17821">
                  <c:v>17.82</c:v>
                </c:pt>
                <c:pt idx="17822">
                  <c:v>17.821000000000002</c:v>
                </c:pt>
                <c:pt idx="17823">
                  <c:v>17.821999999999999</c:v>
                </c:pt>
                <c:pt idx="17824">
                  <c:v>17.823</c:v>
                </c:pt>
                <c:pt idx="17825">
                  <c:v>17.824000000000002</c:v>
                </c:pt>
                <c:pt idx="17826">
                  <c:v>17.824999999999999</c:v>
                </c:pt>
                <c:pt idx="17827">
                  <c:v>17.826000000000001</c:v>
                </c:pt>
                <c:pt idx="17828">
                  <c:v>17.827000000000002</c:v>
                </c:pt>
                <c:pt idx="17829">
                  <c:v>17.827999999999999</c:v>
                </c:pt>
                <c:pt idx="17830">
                  <c:v>17.829000000000001</c:v>
                </c:pt>
                <c:pt idx="17831">
                  <c:v>17.829999999999998</c:v>
                </c:pt>
                <c:pt idx="17832">
                  <c:v>17.831</c:v>
                </c:pt>
                <c:pt idx="17833">
                  <c:v>17.832000000000001</c:v>
                </c:pt>
                <c:pt idx="17834">
                  <c:v>17.832999999999998</c:v>
                </c:pt>
                <c:pt idx="17835">
                  <c:v>17.834</c:v>
                </c:pt>
                <c:pt idx="17836">
                  <c:v>17.835000000000001</c:v>
                </c:pt>
                <c:pt idx="17837">
                  <c:v>17.835999999999999</c:v>
                </c:pt>
                <c:pt idx="17838">
                  <c:v>17.837</c:v>
                </c:pt>
                <c:pt idx="17839">
                  <c:v>17.838000000000001</c:v>
                </c:pt>
                <c:pt idx="17840">
                  <c:v>17.838999999999999</c:v>
                </c:pt>
                <c:pt idx="17841">
                  <c:v>17.84</c:v>
                </c:pt>
                <c:pt idx="17842">
                  <c:v>17.841000000000001</c:v>
                </c:pt>
                <c:pt idx="17843">
                  <c:v>17.841999999999999</c:v>
                </c:pt>
                <c:pt idx="17844">
                  <c:v>17.843</c:v>
                </c:pt>
                <c:pt idx="17845">
                  <c:v>17.844000000000001</c:v>
                </c:pt>
                <c:pt idx="17846">
                  <c:v>17.844999999999999</c:v>
                </c:pt>
                <c:pt idx="17847">
                  <c:v>17.846</c:v>
                </c:pt>
                <c:pt idx="17848">
                  <c:v>17.847000000000001</c:v>
                </c:pt>
                <c:pt idx="17849">
                  <c:v>17.847999999999999</c:v>
                </c:pt>
                <c:pt idx="17850">
                  <c:v>17.849</c:v>
                </c:pt>
                <c:pt idx="17851">
                  <c:v>17.850000000000001</c:v>
                </c:pt>
                <c:pt idx="17852">
                  <c:v>17.850999999999999</c:v>
                </c:pt>
                <c:pt idx="17853">
                  <c:v>17.852</c:v>
                </c:pt>
                <c:pt idx="17854">
                  <c:v>17.853000000000002</c:v>
                </c:pt>
                <c:pt idx="17855">
                  <c:v>17.853999999999999</c:v>
                </c:pt>
                <c:pt idx="17856">
                  <c:v>17.855</c:v>
                </c:pt>
                <c:pt idx="17857">
                  <c:v>17.856000000000002</c:v>
                </c:pt>
                <c:pt idx="17858">
                  <c:v>17.856999999999999</c:v>
                </c:pt>
                <c:pt idx="17859">
                  <c:v>17.858000000000001</c:v>
                </c:pt>
                <c:pt idx="17860">
                  <c:v>17.859000000000002</c:v>
                </c:pt>
                <c:pt idx="17861">
                  <c:v>17.86</c:v>
                </c:pt>
                <c:pt idx="17862">
                  <c:v>17.861000000000001</c:v>
                </c:pt>
                <c:pt idx="17863">
                  <c:v>17.861999999999998</c:v>
                </c:pt>
                <c:pt idx="17864">
                  <c:v>17.863</c:v>
                </c:pt>
                <c:pt idx="17865">
                  <c:v>17.864000000000001</c:v>
                </c:pt>
                <c:pt idx="17866">
                  <c:v>17.864999999999998</c:v>
                </c:pt>
                <c:pt idx="17867">
                  <c:v>17.866</c:v>
                </c:pt>
                <c:pt idx="17868">
                  <c:v>17.867000000000001</c:v>
                </c:pt>
                <c:pt idx="17869">
                  <c:v>17.867999999999999</c:v>
                </c:pt>
                <c:pt idx="17870">
                  <c:v>17.869</c:v>
                </c:pt>
                <c:pt idx="17871">
                  <c:v>17.87</c:v>
                </c:pt>
                <c:pt idx="17872">
                  <c:v>17.870999999999999</c:v>
                </c:pt>
                <c:pt idx="17873">
                  <c:v>17.872</c:v>
                </c:pt>
                <c:pt idx="17874">
                  <c:v>17.873000000000001</c:v>
                </c:pt>
                <c:pt idx="17875">
                  <c:v>17.873999999999999</c:v>
                </c:pt>
                <c:pt idx="17876">
                  <c:v>17.875</c:v>
                </c:pt>
                <c:pt idx="17877">
                  <c:v>17.876000000000001</c:v>
                </c:pt>
                <c:pt idx="17878">
                  <c:v>17.876999999999999</c:v>
                </c:pt>
                <c:pt idx="17879">
                  <c:v>17.878</c:v>
                </c:pt>
                <c:pt idx="17880">
                  <c:v>17.879000000000001</c:v>
                </c:pt>
                <c:pt idx="17881">
                  <c:v>17.88</c:v>
                </c:pt>
                <c:pt idx="17882">
                  <c:v>17.881</c:v>
                </c:pt>
                <c:pt idx="17883">
                  <c:v>17.882000000000001</c:v>
                </c:pt>
                <c:pt idx="17884">
                  <c:v>17.882999999999999</c:v>
                </c:pt>
                <c:pt idx="17885">
                  <c:v>17.884</c:v>
                </c:pt>
                <c:pt idx="17886">
                  <c:v>17.885000000000002</c:v>
                </c:pt>
                <c:pt idx="17887">
                  <c:v>17.885999999999999</c:v>
                </c:pt>
                <c:pt idx="17888">
                  <c:v>17.887</c:v>
                </c:pt>
                <c:pt idx="17889">
                  <c:v>17.888000000000002</c:v>
                </c:pt>
                <c:pt idx="17890">
                  <c:v>17.888999999999999</c:v>
                </c:pt>
                <c:pt idx="17891">
                  <c:v>17.89</c:v>
                </c:pt>
                <c:pt idx="17892">
                  <c:v>17.890999999999998</c:v>
                </c:pt>
                <c:pt idx="17893">
                  <c:v>17.891999999999999</c:v>
                </c:pt>
                <c:pt idx="17894">
                  <c:v>17.893000000000001</c:v>
                </c:pt>
                <c:pt idx="17895">
                  <c:v>17.893999999999998</c:v>
                </c:pt>
                <c:pt idx="17896">
                  <c:v>17.895</c:v>
                </c:pt>
                <c:pt idx="17897">
                  <c:v>17.896000000000001</c:v>
                </c:pt>
                <c:pt idx="17898">
                  <c:v>17.896999999999998</c:v>
                </c:pt>
                <c:pt idx="17899">
                  <c:v>17.898</c:v>
                </c:pt>
                <c:pt idx="17900">
                  <c:v>17.899000000000001</c:v>
                </c:pt>
                <c:pt idx="17901">
                  <c:v>17.899999999999999</c:v>
                </c:pt>
                <c:pt idx="17902">
                  <c:v>17.901</c:v>
                </c:pt>
                <c:pt idx="17903">
                  <c:v>17.902000000000001</c:v>
                </c:pt>
                <c:pt idx="17904">
                  <c:v>17.902999999999999</c:v>
                </c:pt>
                <c:pt idx="17905">
                  <c:v>17.904</c:v>
                </c:pt>
                <c:pt idx="17906">
                  <c:v>17.905000000000001</c:v>
                </c:pt>
                <c:pt idx="17907">
                  <c:v>17.905999999999999</c:v>
                </c:pt>
                <c:pt idx="17908">
                  <c:v>17.907</c:v>
                </c:pt>
                <c:pt idx="17909">
                  <c:v>17.908000000000001</c:v>
                </c:pt>
                <c:pt idx="17910">
                  <c:v>17.908999999999999</c:v>
                </c:pt>
                <c:pt idx="17911">
                  <c:v>17.91</c:v>
                </c:pt>
                <c:pt idx="17912">
                  <c:v>17.911000000000001</c:v>
                </c:pt>
                <c:pt idx="17913">
                  <c:v>17.911999999999999</c:v>
                </c:pt>
                <c:pt idx="17914">
                  <c:v>17.913</c:v>
                </c:pt>
                <c:pt idx="17915">
                  <c:v>17.914000000000001</c:v>
                </c:pt>
                <c:pt idx="17916">
                  <c:v>17.914999999999999</c:v>
                </c:pt>
                <c:pt idx="17917">
                  <c:v>17.916</c:v>
                </c:pt>
                <c:pt idx="17918">
                  <c:v>17.917000000000002</c:v>
                </c:pt>
                <c:pt idx="17919">
                  <c:v>17.917999999999999</c:v>
                </c:pt>
                <c:pt idx="17920">
                  <c:v>17.919</c:v>
                </c:pt>
                <c:pt idx="17921">
                  <c:v>17.920000000000002</c:v>
                </c:pt>
                <c:pt idx="17922">
                  <c:v>17.920999999999999</c:v>
                </c:pt>
                <c:pt idx="17923">
                  <c:v>17.922000000000001</c:v>
                </c:pt>
                <c:pt idx="17924">
                  <c:v>17.922999999999998</c:v>
                </c:pt>
                <c:pt idx="17925">
                  <c:v>17.923999999999999</c:v>
                </c:pt>
                <c:pt idx="17926">
                  <c:v>17.925000000000001</c:v>
                </c:pt>
                <c:pt idx="17927">
                  <c:v>17.925999999999998</c:v>
                </c:pt>
                <c:pt idx="17928">
                  <c:v>17.927</c:v>
                </c:pt>
                <c:pt idx="17929">
                  <c:v>17.928000000000001</c:v>
                </c:pt>
                <c:pt idx="17930">
                  <c:v>17.928999999999998</c:v>
                </c:pt>
                <c:pt idx="17931">
                  <c:v>17.93</c:v>
                </c:pt>
                <c:pt idx="17932">
                  <c:v>17.931000000000001</c:v>
                </c:pt>
                <c:pt idx="17933">
                  <c:v>17.931999999999999</c:v>
                </c:pt>
                <c:pt idx="17934">
                  <c:v>17.933</c:v>
                </c:pt>
                <c:pt idx="17935">
                  <c:v>17.934000000000001</c:v>
                </c:pt>
                <c:pt idx="17936">
                  <c:v>17.934999999999999</c:v>
                </c:pt>
                <c:pt idx="17937">
                  <c:v>17.936</c:v>
                </c:pt>
                <c:pt idx="17938">
                  <c:v>17.937000000000001</c:v>
                </c:pt>
                <c:pt idx="17939">
                  <c:v>17.937999999999999</c:v>
                </c:pt>
                <c:pt idx="17940">
                  <c:v>17.939</c:v>
                </c:pt>
                <c:pt idx="17941">
                  <c:v>17.940000000000001</c:v>
                </c:pt>
                <c:pt idx="17942">
                  <c:v>17.940999999999999</c:v>
                </c:pt>
                <c:pt idx="17943">
                  <c:v>17.942</c:v>
                </c:pt>
                <c:pt idx="17944">
                  <c:v>17.943000000000001</c:v>
                </c:pt>
                <c:pt idx="17945">
                  <c:v>17.943999999999999</c:v>
                </c:pt>
                <c:pt idx="17946">
                  <c:v>17.945</c:v>
                </c:pt>
                <c:pt idx="17947">
                  <c:v>17.946000000000002</c:v>
                </c:pt>
                <c:pt idx="17948">
                  <c:v>17.946999999999999</c:v>
                </c:pt>
                <c:pt idx="17949">
                  <c:v>17.948</c:v>
                </c:pt>
                <c:pt idx="17950">
                  <c:v>17.949000000000002</c:v>
                </c:pt>
                <c:pt idx="17951">
                  <c:v>17.95</c:v>
                </c:pt>
                <c:pt idx="17952">
                  <c:v>17.951000000000001</c:v>
                </c:pt>
                <c:pt idx="17953">
                  <c:v>17.952000000000002</c:v>
                </c:pt>
                <c:pt idx="17954">
                  <c:v>17.952999999999999</c:v>
                </c:pt>
                <c:pt idx="17955">
                  <c:v>17.954000000000001</c:v>
                </c:pt>
                <c:pt idx="17956">
                  <c:v>17.954999999999998</c:v>
                </c:pt>
                <c:pt idx="17957">
                  <c:v>17.956</c:v>
                </c:pt>
                <c:pt idx="17958">
                  <c:v>17.957000000000001</c:v>
                </c:pt>
                <c:pt idx="17959">
                  <c:v>17.957999999999998</c:v>
                </c:pt>
                <c:pt idx="17960">
                  <c:v>17.959</c:v>
                </c:pt>
                <c:pt idx="17961">
                  <c:v>17.96</c:v>
                </c:pt>
                <c:pt idx="17962">
                  <c:v>17.960999999999999</c:v>
                </c:pt>
                <c:pt idx="17963">
                  <c:v>17.962</c:v>
                </c:pt>
                <c:pt idx="17964">
                  <c:v>17.963000000000001</c:v>
                </c:pt>
                <c:pt idx="17965">
                  <c:v>17.963999999999999</c:v>
                </c:pt>
                <c:pt idx="17966">
                  <c:v>17.965</c:v>
                </c:pt>
                <c:pt idx="17967">
                  <c:v>17.966000000000001</c:v>
                </c:pt>
                <c:pt idx="17968">
                  <c:v>17.966999999999999</c:v>
                </c:pt>
                <c:pt idx="17969">
                  <c:v>17.968</c:v>
                </c:pt>
                <c:pt idx="17970">
                  <c:v>17.969000000000001</c:v>
                </c:pt>
                <c:pt idx="17971">
                  <c:v>17.97</c:v>
                </c:pt>
                <c:pt idx="17972">
                  <c:v>17.971</c:v>
                </c:pt>
                <c:pt idx="17973">
                  <c:v>17.972000000000001</c:v>
                </c:pt>
                <c:pt idx="17974">
                  <c:v>17.972999999999999</c:v>
                </c:pt>
                <c:pt idx="17975">
                  <c:v>17.974</c:v>
                </c:pt>
                <c:pt idx="17976">
                  <c:v>17.975000000000001</c:v>
                </c:pt>
                <c:pt idx="17977">
                  <c:v>17.975999999999999</c:v>
                </c:pt>
                <c:pt idx="17978">
                  <c:v>17.977</c:v>
                </c:pt>
                <c:pt idx="17979">
                  <c:v>17.978000000000002</c:v>
                </c:pt>
                <c:pt idx="17980">
                  <c:v>17.978999999999999</c:v>
                </c:pt>
                <c:pt idx="17981">
                  <c:v>17.98</c:v>
                </c:pt>
                <c:pt idx="17982">
                  <c:v>17.981000000000002</c:v>
                </c:pt>
                <c:pt idx="17983">
                  <c:v>17.981999999999999</c:v>
                </c:pt>
                <c:pt idx="17984">
                  <c:v>17.983000000000001</c:v>
                </c:pt>
                <c:pt idx="17985">
                  <c:v>17.984000000000002</c:v>
                </c:pt>
                <c:pt idx="17986">
                  <c:v>17.984999999999999</c:v>
                </c:pt>
                <c:pt idx="17987">
                  <c:v>17.986000000000001</c:v>
                </c:pt>
                <c:pt idx="17988">
                  <c:v>17.986999999999998</c:v>
                </c:pt>
                <c:pt idx="17989">
                  <c:v>17.988</c:v>
                </c:pt>
                <c:pt idx="17990">
                  <c:v>17.989000000000001</c:v>
                </c:pt>
                <c:pt idx="17991">
                  <c:v>17.989999999999998</c:v>
                </c:pt>
                <c:pt idx="17992">
                  <c:v>17.991</c:v>
                </c:pt>
                <c:pt idx="17993">
                  <c:v>17.992000000000001</c:v>
                </c:pt>
                <c:pt idx="17994">
                  <c:v>17.992999999999999</c:v>
                </c:pt>
                <c:pt idx="17995">
                  <c:v>17.994</c:v>
                </c:pt>
                <c:pt idx="17996">
                  <c:v>17.995000000000001</c:v>
                </c:pt>
                <c:pt idx="17997">
                  <c:v>17.995999999999999</c:v>
                </c:pt>
                <c:pt idx="17998">
                  <c:v>17.997</c:v>
                </c:pt>
                <c:pt idx="17999">
                  <c:v>17.998000000000001</c:v>
                </c:pt>
                <c:pt idx="18000">
                  <c:v>17.998999999999999</c:v>
                </c:pt>
                <c:pt idx="18001">
                  <c:v>18</c:v>
                </c:pt>
                <c:pt idx="18002">
                  <c:v>18.001000000000001</c:v>
                </c:pt>
                <c:pt idx="18003">
                  <c:v>18.001999999999999</c:v>
                </c:pt>
                <c:pt idx="18004">
                  <c:v>18.003</c:v>
                </c:pt>
                <c:pt idx="18005">
                  <c:v>18.004000000000001</c:v>
                </c:pt>
                <c:pt idx="18006">
                  <c:v>18.004999999999999</c:v>
                </c:pt>
                <c:pt idx="18007">
                  <c:v>18.006</c:v>
                </c:pt>
                <c:pt idx="18008">
                  <c:v>18.007000000000001</c:v>
                </c:pt>
                <c:pt idx="18009">
                  <c:v>18.007999999999999</c:v>
                </c:pt>
                <c:pt idx="18010">
                  <c:v>18.009</c:v>
                </c:pt>
                <c:pt idx="18011">
                  <c:v>18.010000000000002</c:v>
                </c:pt>
                <c:pt idx="18012">
                  <c:v>18.010999999999999</c:v>
                </c:pt>
                <c:pt idx="18013">
                  <c:v>18.012</c:v>
                </c:pt>
                <c:pt idx="18014">
                  <c:v>18.013000000000002</c:v>
                </c:pt>
                <c:pt idx="18015">
                  <c:v>18.013999999999999</c:v>
                </c:pt>
                <c:pt idx="18016">
                  <c:v>18.015000000000001</c:v>
                </c:pt>
                <c:pt idx="18017">
                  <c:v>18.015999999999998</c:v>
                </c:pt>
                <c:pt idx="18018">
                  <c:v>18.016999999999999</c:v>
                </c:pt>
                <c:pt idx="18019">
                  <c:v>18.018000000000001</c:v>
                </c:pt>
                <c:pt idx="18020">
                  <c:v>18.018999999999998</c:v>
                </c:pt>
                <c:pt idx="18021">
                  <c:v>18.02</c:v>
                </c:pt>
                <c:pt idx="18022">
                  <c:v>18.021000000000001</c:v>
                </c:pt>
                <c:pt idx="18023">
                  <c:v>18.021999999999998</c:v>
                </c:pt>
                <c:pt idx="18024">
                  <c:v>18.023</c:v>
                </c:pt>
                <c:pt idx="18025">
                  <c:v>18.024000000000001</c:v>
                </c:pt>
                <c:pt idx="18026">
                  <c:v>18.024999999999999</c:v>
                </c:pt>
                <c:pt idx="18027">
                  <c:v>18.026</c:v>
                </c:pt>
                <c:pt idx="18028">
                  <c:v>18.027000000000001</c:v>
                </c:pt>
                <c:pt idx="18029">
                  <c:v>18.027999999999999</c:v>
                </c:pt>
                <c:pt idx="18030">
                  <c:v>18.029</c:v>
                </c:pt>
                <c:pt idx="18031">
                  <c:v>18.03</c:v>
                </c:pt>
                <c:pt idx="18032">
                  <c:v>18.030999999999999</c:v>
                </c:pt>
                <c:pt idx="18033">
                  <c:v>18.032</c:v>
                </c:pt>
                <c:pt idx="18034">
                  <c:v>18.033000000000001</c:v>
                </c:pt>
                <c:pt idx="18035">
                  <c:v>18.033999999999999</c:v>
                </c:pt>
                <c:pt idx="18036">
                  <c:v>18.035</c:v>
                </c:pt>
                <c:pt idx="18037">
                  <c:v>18.036000000000001</c:v>
                </c:pt>
                <c:pt idx="18038">
                  <c:v>18.036999999999999</c:v>
                </c:pt>
                <c:pt idx="18039">
                  <c:v>18.038</c:v>
                </c:pt>
                <c:pt idx="18040">
                  <c:v>18.039000000000001</c:v>
                </c:pt>
                <c:pt idx="18041">
                  <c:v>18.04</c:v>
                </c:pt>
                <c:pt idx="18042">
                  <c:v>18.041</c:v>
                </c:pt>
                <c:pt idx="18043">
                  <c:v>18.042000000000002</c:v>
                </c:pt>
                <c:pt idx="18044">
                  <c:v>18.042999999999999</c:v>
                </c:pt>
                <c:pt idx="18045">
                  <c:v>18.044</c:v>
                </c:pt>
                <c:pt idx="18046">
                  <c:v>18.045000000000002</c:v>
                </c:pt>
                <c:pt idx="18047">
                  <c:v>18.045999999999999</c:v>
                </c:pt>
                <c:pt idx="18048">
                  <c:v>18.047000000000001</c:v>
                </c:pt>
                <c:pt idx="18049">
                  <c:v>18.047999999999998</c:v>
                </c:pt>
                <c:pt idx="18050">
                  <c:v>18.048999999999999</c:v>
                </c:pt>
                <c:pt idx="18051">
                  <c:v>18.05</c:v>
                </c:pt>
                <c:pt idx="18052">
                  <c:v>18.050999999999998</c:v>
                </c:pt>
                <c:pt idx="18053">
                  <c:v>18.052</c:v>
                </c:pt>
                <c:pt idx="18054">
                  <c:v>18.053000000000001</c:v>
                </c:pt>
                <c:pt idx="18055">
                  <c:v>18.053999999999998</c:v>
                </c:pt>
                <c:pt idx="18056">
                  <c:v>18.055</c:v>
                </c:pt>
                <c:pt idx="18057">
                  <c:v>18.056000000000001</c:v>
                </c:pt>
                <c:pt idx="18058">
                  <c:v>18.056999999999999</c:v>
                </c:pt>
                <c:pt idx="18059">
                  <c:v>18.058</c:v>
                </c:pt>
                <c:pt idx="18060">
                  <c:v>18.059000000000001</c:v>
                </c:pt>
                <c:pt idx="18061">
                  <c:v>18.059999999999999</c:v>
                </c:pt>
                <c:pt idx="18062">
                  <c:v>18.061</c:v>
                </c:pt>
                <c:pt idx="18063">
                  <c:v>18.062000000000001</c:v>
                </c:pt>
                <c:pt idx="18064">
                  <c:v>18.062999999999999</c:v>
                </c:pt>
                <c:pt idx="18065">
                  <c:v>18.064</c:v>
                </c:pt>
                <c:pt idx="18066">
                  <c:v>18.065000000000001</c:v>
                </c:pt>
                <c:pt idx="18067">
                  <c:v>18.065999999999999</c:v>
                </c:pt>
                <c:pt idx="18068">
                  <c:v>18.067</c:v>
                </c:pt>
                <c:pt idx="18069">
                  <c:v>18.068000000000001</c:v>
                </c:pt>
                <c:pt idx="18070">
                  <c:v>18.068999999999999</c:v>
                </c:pt>
                <c:pt idx="18071">
                  <c:v>18.07</c:v>
                </c:pt>
                <c:pt idx="18072">
                  <c:v>18.071000000000002</c:v>
                </c:pt>
                <c:pt idx="18073">
                  <c:v>18.071999999999999</c:v>
                </c:pt>
                <c:pt idx="18074">
                  <c:v>18.073</c:v>
                </c:pt>
                <c:pt idx="18075">
                  <c:v>18.074000000000002</c:v>
                </c:pt>
                <c:pt idx="18076">
                  <c:v>18.074999999999999</c:v>
                </c:pt>
                <c:pt idx="18077">
                  <c:v>18.076000000000001</c:v>
                </c:pt>
                <c:pt idx="18078">
                  <c:v>18.077000000000002</c:v>
                </c:pt>
                <c:pt idx="18079">
                  <c:v>18.077999999999999</c:v>
                </c:pt>
                <c:pt idx="18080">
                  <c:v>18.079000000000001</c:v>
                </c:pt>
                <c:pt idx="18081">
                  <c:v>18.079999999999998</c:v>
                </c:pt>
                <c:pt idx="18082">
                  <c:v>18.081</c:v>
                </c:pt>
                <c:pt idx="18083">
                  <c:v>18.082000000000001</c:v>
                </c:pt>
                <c:pt idx="18084">
                  <c:v>18.082999999999998</c:v>
                </c:pt>
                <c:pt idx="18085">
                  <c:v>18.084</c:v>
                </c:pt>
                <c:pt idx="18086">
                  <c:v>18.085000000000001</c:v>
                </c:pt>
                <c:pt idx="18087">
                  <c:v>18.085999999999999</c:v>
                </c:pt>
                <c:pt idx="18088">
                  <c:v>18.087</c:v>
                </c:pt>
                <c:pt idx="18089">
                  <c:v>18.088000000000001</c:v>
                </c:pt>
                <c:pt idx="18090">
                  <c:v>18.088999999999999</c:v>
                </c:pt>
                <c:pt idx="18091">
                  <c:v>18.09</c:v>
                </c:pt>
                <c:pt idx="18092">
                  <c:v>18.091000000000001</c:v>
                </c:pt>
                <c:pt idx="18093">
                  <c:v>18.091999999999999</c:v>
                </c:pt>
                <c:pt idx="18094">
                  <c:v>18.093</c:v>
                </c:pt>
                <c:pt idx="18095">
                  <c:v>18.094000000000001</c:v>
                </c:pt>
                <c:pt idx="18096">
                  <c:v>18.094999999999999</c:v>
                </c:pt>
                <c:pt idx="18097">
                  <c:v>18.096</c:v>
                </c:pt>
                <c:pt idx="18098">
                  <c:v>18.097000000000001</c:v>
                </c:pt>
                <c:pt idx="18099">
                  <c:v>18.097999999999999</c:v>
                </c:pt>
                <c:pt idx="18100">
                  <c:v>18.099</c:v>
                </c:pt>
                <c:pt idx="18101">
                  <c:v>18.100000000000001</c:v>
                </c:pt>
                <c:pt idx="18102">
                  <c:v>18.100999999999999</c:v>
                </c:pt>
                <c:pt idx="18103">
                  <c:v>18.102</c:v>
                </c:pt>
                <c:pt idx="18104">
                  <c:v>18.103000000000002</c:v>
                </c:pt>
                <c:pt idx="18105">
                  <c:v>18.103999999999999</c:v>
                </c:pt>
                <c:pt idx="18106">
                  <c:v>18.105</c:v>
                </c:pt>
                <c:pt idx="18107">
                  <c:v>18.106000000000002</c:v>
                </c:pt>
                <c:pt idx="18108">
                  <c:v>18.106999999999999</c:v>
                </c:pt>
                <c:pt idx="18109">
                  <c:v>18.108000000000001</c:v>
                </c:pt>
                <c:pt idx="18110">
                  <c:v>18.109000000000002</c:v>
                </c:pt>
                <c:pt idx="18111">
                  <c:v>18.11</c:v>
                </c:pt>
                <c:pt idx="18112">
                  <c:v>18.111000000000001</c:v>
                </c:pt>
                <c:pt idx="18113">
                  <c:v>18.111999999999998</c:v>
                </c:pt>
                <c:pt idx="18114">
                  <c:v>18.113</c:v>
                </c:pt>
                <c:pt idx="18115">
                  <c:v>18.114000000000001</c:v>
                </c:pt>
                <c:pt idx="18116">
                  <c:v>18.114999999999998</c:v>
                </c:pt>
                <c:pt idx="18117">
                  <c:v>18.116</c:v>
                </c:pt>
                <c:pt idx="18118">
                  <c:v>18.117000000000001</c:v>
                </c:pt>
                <c:pt idx="18119">
                  <c:v>18.117999999999999</c:v>
                </c:pt>
                <c:pt idx="18120">
                  <c:v>18.119</c:v>
                </c:pt>
                <c:pt idx="18121">
                  <c:v>18.12</c:v>
                </c:pt>
                <c:pt idx="18122">
                  <c:v>18.120999999999999</c:v>
                </c:pt>
                <c:pt idx="18123">
                  <c:v>18.122</c:v>
                </c:pt>
                <c:pt idx="18124">
                  <c:v>18.123000000000001</c:v>
                </c:pt>
                <c:pt idx="18125">
                  <c:v>18.123999999999999</c:v>
                </c:pt>
                <c:pt idx="18126">
                  <c:v>18.125</c:v>
                </c:pt>
                <c:pt idx="18127">
                  <c:v>18.126000000000001</c:v>
                </c:pt>
                <c:pt idx="18128">
                  <c:v>18.126999999999999</c:v>
                </c:pt>
                <c:pt idx="18129">
                  <c:v>18.128</c:v>
                </c:pt>
                <c:pt idx="18130">
                  <c:v>18.129000000000001</c:v>
                </c:pt>
                <c:pt idx="18131">
                  <c:v>18.13</c:v>
                </c:pt>
                <c:pt idx="18132">
                  <c:v>18.131</c:v>
                </c:pt>
                <c:pt idx="18133">
                  <c:v>18.132000000000001</c:v>
                </c:pt>
                <c:pt idx="18134">
                  <c:v>18.132999999999999</c:v>
                </c:pt>
                <c:pt idx="18135">
                  <c:v>18.134</c:v>
                </c:pt>
                <c:pt idx="18136">
                  <c:v>18.135000000000002</c:v>
                </c:pt>
                <c:pt idx="18137">
                  <c:v>18.135999999999999</c:v>
                </c:pt>
                <c:pt idx="18138">
                  <c:v>18.137</c:v>
                </c:pt>
                <c:pt idx="18139">
                  <c:v>18.138000000000002</c:v>
                </c:pt>
                <c:pt idx="18140">
                  <c:v>18.138999999999999</c:v>
                </c:pt>
                <c:pt idx="18141">
                  <c:v>18.14</c:v>
                </c:pt>
                <c:pt idx="18142">
                  <c:v>18.140999999999998</c:v>
                </c:pt>
                <c:pt idx="18143">
                  <c:v>18.141999999999999</c:v>
                </c:pt>
                <c:pt idx="18144">
                  <c:v>18.143000000000001</c:v>
                </c:pt>
                <c:pt idx="18145">
                  <c:v>18.143999999999998</c:v>
                </c:pt>
                <c:pt idx="18146">
                  <c:v>18.145</c:v>
                </c:pt>
                <c:pt idx="18147">
                  <c:v>18.146000000000001</c:v>
                </c:pt>
                <c:pt idx="18148">
                  <c:v>18.146999999999998</c:v>
                </c:pt>
                <c:pt idx="18149">
                  <c:v>18.148</c:v>
                </c:pt>
                <c:pt idx="18150">
                  <c:v>18.149000000000001</c:v>
                </c:pt>
                <c:pt idx="18151">
                  <c:v>18.149999999999999</c:v>
                </c:pt>
                <c:pt idx="18152">
                  <c:v>18.151</c:v>
                </c:pt>
                <c:pt idx="18153">
                  <c:v>18.152000000000001</c:v>
                </c:pt>
                <c:pt idx="18154">
                  <c:v>18.152999999999999</c:v>
                </c:pt>
                <c:pt idx="18155">
                  <c:v>18.154</c:v>
                </c:pt>
                <c:pt idx="18156">
                  <c:v>18.155000000000001</c:v>
                </c:pt>
                <c:pt idx="18157">
                  <c:v>18.155999999999999</c:v>
                </c:pt>
                <c:pt idx="18158">
                  <c:v>18.157</c:v>
                </c:pt>
                <c:pt idx="18159">
                  <c:v>18.158000000000001</c:v>
                </c:pt>
                <c:pt idx="18160">
                  <c:v>18.158999999999999</c:v>
                </c:pt>
                <c:pt idx="18161">
                  <c:v>18.16</c:v>
                </c:pt>
                <c:pt idx="18162">
                  <c:v>18.161000000000001</c:v>
                </c:pt>
                <c:pt idx="18163">
                  <c:v>18.161999999999999</c:v>
                </c:pt>
                <c:pt idx="18164">
                  <c:v>18.163</c:v>
                </c:pt>
                <c:pt idx="18165">
                  <c:v>18.164000000000001</c:v>
                </c:pt>
                <c:pt idx="18166">
                  <c:v>18.164999999999999</c:v>
                </c:pt>
                <c:pt idx="18167">
                  <c:v>18.166</c:v>
                </c:pt>
                <c:pt idx="18168">
                  <c:v>18.167000000000002</c:v>
                </c:pt>
                <c:pt idx="18169">
                  <c:v>18.167999999999999</c:v>
                </c:pt>
                <c:pt idx="18170">
                  <c:v>18.169</c:v>
                </c:pt>
                <c:pt idx="18171">
                  <c:v>18.170000000000002</c:v>
                </c:pt>
                <c:pt idx="18172">
                  <c:v>18.170999999999999</c:v>
                </c:pt>
                <c:pt idx="18173">
                  <c:v>18.172000000000001</c:v>
                </c:pt>
                <c:pt idx="18174">
                  <c:v>18.172999999999998</c:v>
                </c:pt>
                <c:pt idx="18175">
                  <c:v>18.173999999999999</c:v>
                </c:pt>
                <c:pt idx="18176">
                  <c:v>18.175000000000001</c:v>
                </c:pt>
                <c:pt idx="18177">
                  <c:v>18.175999999999998</c:v>
                </c:pt>
                <c:pt idx="18178">
                  <c:v>18.177</c:v>
                </c:pt>
                <c:pt idx="18179">
                  <c:v>18.178000000000001</c:v>
                </c:pt>
                <c:pt idx="18180">
                  <c:v>18.178999999999998</c:v>
                </c:pt>
                <c:pt idx="18181">
                  <c:v>18.18</c:v>
                </c:pt>
                <c:pt idx="18182">
                  <c:v>18.181000000000001</c:v>
                </c:pt>
                <c:pt idx="18183">
                  <c:v>18.181999999999999</c:v>
                </c:pt>
                <c:pt idx="18184">
                  <c:v>18.183</c:v>
                </c:pt>
                <c:pt idx="18185">
                  <c:v>18.184000000000001</c:v>
                </c:pt>
                <c:pt idx="18186">
                  <c:v>18.184999999999999</c:v>
                </c:pt>
                <c:pt idx="18187">
                  <c:v>18.186</c:v>
                </c:pt>
                <c:pt idx="18188">
                  <c:v>18.187000000000001</c:v>
                </c:pt>
                <c:pt idx="18189">
                  <c:v>18.187999999999999</c:v>
                </c:pt>
                <c:pt idx="18190">
                  <c:v>18.189</c:v>
                </c:pt>
                <c:pt idx="18191">
                  <c:v>18.190000000000001</c:v>
                </c:pt>
                <c:pt idx="18192">
                  <c:v>18.190999999999999</c:v>
                </c:pt>
                <c:pt idx="18193">
                  <c:v>18.192</c:v>
                </c:pt>
                <c:pt idx="18194">
                  <c:v>18.193000000000001</c:v>
                </c:pt>
                <c:pt idx="18195">
                  <c:v>18.193999999999999</c:v>
                </c:pt>
                <c:pt idx="18196">
                  <c:v>18.195</c:v>
                </c:pt>
                <c:pt idx="18197">
                  <c:v>18.196000000000002</c:v>
                </c:pt>
                <c:pt idx="18198">
                  <c:v>18.196999999999999</c:v>
                </c:pt>
                <c:pt idx="18199">
                  <c:v>18.198</c:v>
                </c:pt>
                <c:pt idx="18200">
                  <c:v>18.199000000000002</c:v>
                </c:pt>
                <c:pt idx="18201">
                  <c:v>18.2</c:v>
                </c:pt>
                <c:pt idx="18202">
                  <c:v>18.201000000000001</c:v>
                </c:pt>
                <c:pt idx="18203">
                  <c:v>18.202000000000002</c:v>
                </c:pt>
                <c:pt idx="18204">
                  <c:v>18.202999999999999</c:v>
                </c:pt>
                <c:pt idx="18205">
                  <c:v>18.204000000000001</c:v>
                </c:pt>
                <c:pt idx="18206">
                  <c:v>18.204999999999998</c:v>
                </c:pt>
                <c:pt idx="18207">
                  <c:v>18.206</c:v>
                </c:pt>
                <c:pt idx="18208">
                  <c:v>18.207000000000001</c:v>
                </c:pt>
                <c:pt idx="18209">
                  <c:v>18.207999999999998</c:v>
                </c:pt>
                <c:pt idx="18210">
                  <c:v>18.209</c:v>
                </c:pt>
                <c:pt idx="18211">
                  <c:v>18.21</c:v>
                </c:pt>
                <c:pt idx="18212">
                  <c:v>18.210999999999999</c:v>
                </c:pt>
                <c:pt idx="18213">
                  <c:v>18.212</c:v>
                </c:pt>
                <c:pt idx="18214">
                  <c:v>18.213000000000001</c:v>
                </c:pt>
                <c:pt idx="18215">
                  <c:v>18.213999999999999</c:v>
                </c:pt>
                <c:pt idx="18216">
                  <c:v>18.215</c:v>
                </c:pt>
                <c:pt idx="18217">
                  <c:v>18.216000000000001</c:v>
                </c:pt>
                <c:pt idx="18218">
                  <c:v>18.216999999999999</c:v>
                </c:pt>
                <c:pt idx="18219">
                  <c:v>18.218</c:v>
                </c:pt>
                <c:pt idx="18220">
                  <c:v>18.219000000000001</c:v>
                </c:pt>
                <c:pt idx="18221">
                  <c:v>18.22</c:v>
                </c:pt>
                <c:pt idx="18222">
                  <c:v>18.221</c:v>
                </c:pt>
                <c:pt idx="18223">
                  <c:v>18.222000000000001</c:v>
                </c:pt>
                <c:pt idx="18224">
                  <c:v>18.222999999999999</c:v>
                </c:pt>
                <c:pt idx="18225">
                  <c:v>18.224</c:v>
                </c:pt>
                <c:pt idx="18226">
                  <c:v>18.225000000000001</c:v>
                </c:pt>
                <c:pt idx="18227">
                  <c:v>18.225999999999999</c:v>
                </c:pt>
                <c:pt idx="18228">
                  <c:v>18.227</c:v>
                </c:pt>
                <c:pt idx="18229">
                  <c:v>18.228000000000002</c:v>
                </c:pt>
                <c:pt idx="18230">
                  <c:v>18.228999999999999</c:v>
                </c:pt>
                <c:pt idx="18231">
                  <c:v>18.23</c:v>
                </c:pt>
                <c:pt idx="18232">
                  <c:v>18.231000000000002</c:v>
                </c:pt>
                <c:pt idx="18233">
                  <c:v>18.231999999999999</c:v>
                </c:pt>
                <c:pt idx="18234">
                  <c:v>18.233000000000001</c:v>
                </c:pt>
                <c:pt idx="18235">
                  <c:v>18.234000000000002</c:v>
                </c:pt>
                <c:pt idx="18236">
                  <c:v>18.234999999999999</c:v>
                </c:pt>
                <c:pt idx="18237">
                  <c:v>18.236000000000001</c:v>
                </c:pt>
                <c:pt idx="18238">
                  <c:v>18.236999999999998</c:v>
                </c:pt>
                <c:pt idx="18239">
                  <c:v>18.238</c:v>
                </c:pt>
                <c:pt idx="18240">
                  <c:v>18.239000000000001</c:v>
                </c:pt>
                <c:pt idx="18241">
                  <c:v>18.239999999999998</c:v>
                </c:pt>
                <c:pt idx="18242">
                  <c:v>18.241</c:v>
                </c:pt>
                <c:pt idx="18243">
                  <c:v>18.242000000000001</c:v>
                </c:pt>
                <c:pt idx="18244">
                  <c:v>18.242999999999999</c:v>
                </c:pt>
                <c:pt idx="18245">
                  <c:v>18.244</c:v>
                </c:pt>
                <c:pt idx="18246">
                  <c:v>18.245000000000001</c:v>
                </c:pt>
                <c:pt idx="18247">
                  <c:v>18.245999999999999</c:v>
                </c:pt>
                <c:pt idx="18248">
                  <c:v>18.247</c:v>
                </c:pt>
                <c:pt idx="18249">
                  <c:v>18.248000000000001</c:v>
                </c:pt>
                <c:pt idx="18250">
                  <c:v>18.248999999999999</c:v>
                </c:pt>
                <c:pt idx="18251">
                  <c:v>18.25</c:v>
                </c:pt>
                <c:pt idx="18252">
                  <c:v>18.251000000000001</c:v>
                </c:pt>
                <c:pt idx="18253">
                  <c:v>18.251999999999999</c:v>
                </c:pt>
                <c:pt idx="18254">
                  <c:v>18.253</c:v>
                </c:pt>
                <c:pt idx="18255">
                  <c:v>18.254000000000001</c:v>
                </c:pt>
                <c:pt idx="18256">
                  <c:v>18.254999999999999</c:v>
                </c:pt>
                <c:pt idx="18257">
                  <c:v>18.256</c:v>
                </c:pt>
                <c:pt idx="18258">
                  <c:v>18.257000000000001</c:v>
                </c:pt>
                <c:pt idx="18259">
                  <c:v>18.257999999999999</c:v>
                </c:pt>
                <c:pt idx="18260">
                  <c:v>18.259</c:v>
                </c:pt>
                <c:pt idx="18261">
                  <c:v>18.260000000000002</c:v>
                </c:pt>
                <c:pt idx="18262">
                  <c:v>18.260999999999999</c:v>
                </c:pt>
                <c:pt idx="18263">
                  <c:v>18.262</c:v>
                </c:pt>
                <c:pt idx="18264">
                  <c:v>18.263000000000002</c:v>
                </c:pt>
                <c:pt idx="18265">
                  <c:v>18.263999999999999</c:v>
                </c:pt>
                <c:pt idx="18266">
                  <c:v>18.265000000000001</c:v>
                </c:pt>
                <c:pt idx="18267">
                  <c:v>18.265999999999998</c:v>
                </c:pt>
                <c:pt idx="18268">
                  <c:v>18.266999999999999</c:v>
                </c:pt>
                <c:pt idx="18269">
                  <c:v>18.268000000000001</c:v>
                </c:pt>
                <c:pt idx="18270">
                  <c:v>18.268999999999998</c:v>
                </c:pt>
                <c:pt idx="18271">
                  <c:v>18.27</c:v>
                </c:pt>
                <c:pt idx="18272">
                  <c:v>18.271000000000001</c:v>
                </c:pt>
                <c:pt idx="18273">
                  <c:v>18.271999999999998</c:v>
                </c:pt>
                <c:pt idx="18274">
                  <c:v>18.273</c:v>
                </c:pt>
                <c:pt idx="18275">
                  <c:v>18.274000000000001</c:v>
                </c:pt>
                <c:pt idx="18276">
                  <c:v>18.274999999999999</c:v>
                </c:pt>
                <c:pt idx="18277">
                  <c:v>18.276</c:v>
                </c:pt>
                <c:pt idx="18278">
                  <c:v>18.277000000000001</c:v>
                </c:pt>
                <c:pt idx="18279">
                  <c:v>18.277999999999999</c:v>
                </c:pt>
                <c:pt idx="18280">
                  <c:v>18.279</c:v>
                </c:pt>
                <c:pt idx="18281">
                  <c:v>18.28</c:v>
                </c:pt>
                <c:pt idx="18282">
                  <c:v>18.280999999999999</c:v>
                </c:pt>
                <c:pt idx="18283">
                  <c:v>18.282</c:v>
                </c:pt>
                <c:pt idx="18284">
                  <c:v>18.283000000000001</c:v>
                </c:pt>
                <c:pt idx="18285">
                  <c:v>18.283999999999999</c:v>
                </c:pt>
                <c:pt idx="18286">
                  <c:v>18.285</c:v>
                </c:pt>
                <c:pt idx="18287">
                  <c:v>18.286000000000001</c:v>
                </c:pt>
                <c:pt idx="18288">
                  <c:v>18.286999999999999</c:v>
                </c:pt>
                <c:pt idx="18289">
                  <c:v>18.288</c:v>
                </c:pt>
                <c:pt idx="18290">
                  <c:v>18.289000000000001</c:v>
                </c:pt>
                <c:pt idx="18291">
                  <c:v>18.29</c:v>
                </c:pt>
                <c:pt idx="18292">
                  <c:v>18.291</c:v>
                </c:pt>
                <c:pt idx="18293">
                  <c:v>18.292000000000002</c:v>
                </c:pt>
                <c:pt idx="18294">
                  <c:v>18.292999999999999</c:v>
                </c:pt>
                <c:pt idx="18295">
                  <c:v>18.294</c:v>
                </c:pt>
                <c:pt idx="18296">
                  <c:v>18.295000000000002</c:v>
                </c:pt>
                <c:pt idx="18297">
                  <c:v>18.295999999999999</c:v>
                </c:pt>
                <c:pt idx="18298">
                  <c:v>18.297000000000001</c:v>
                </c:pt>
                <c:pt idx="18299">
                  <c:v>18.297999999999998</c:v>
                </c:pt>
                <c:pt idx="18300">
                  <c:v>18.298999999999999</c:v>
                </c:pt>
                <c:pt idx="18301">
                  <c:v>18.3</c:v>
                </c:pt>
                <c:pt idx="18302">
                  <c:v>18.300999999999998</c:v>
                </c:pt>
                <c:pt idx="18303">
                  <c:v>18.302</c:v>
                </c:pt>
                <c:pt idx="18304">
                  <c:v>18.303000000000001</c:v>
                </c:pt>
                <c:pt idx="18305">
                  <c:v>18.303999999999998</c:v>
                </c:pt>
                <c:pt idx="18306">
                  <c:v>18.305</c:v>
                </c:pt>
                <c:pt idx="18307">
                  <c:v>18.306000000000001</c:v>
                </c:pt>
                <c:pt idx="18308">
                  <c:v>18.306999999999999</c:v>
                </c:pt>
                <c:pt idx="18309">
                  <c:v>18.308</c:v>
                </c:pt>
                <c:pt idx="18310">
                  <c:v>18.309000000000001</c:v>
                </c:pt>
                <c:pt idx="18311">
                  <c:v>18.309999999999999</c:v>
                </c:pt>
                <c:pt idx="18312">
                  <c:v>18.311</c:v>
                </c:pt>
                <c:pt idx="18313">
                  <c:v>18.312000000000001</c:v>
                </c:pt>
                <c:pt idx="18314">
                  <c:v>18.312999999999999</c:v>
                </c:pt>
                <c:pt idx="18315">
                  <c:v>18.314</c:v>
                </c:pt>
                <c:pt idx="18316">
                  <c:v>18.315000000000001</c:v>
                </c:pt>
                <c:pt idx="18317">
                  <c:v>18.315999999999999</c:v>
                </c:pt>
                <c:pt idx="18318">
                  <c:v>18.317</c:v>
                </c:pt>
                <c:pt idx="18319">
                  <c:v>18.318000000000001</c:v>
                </c:pt>
                <c:pt idx="18320">
                  <c:v>18.318999999999999</c:v>
                </c:pt>
                <c:pt idx="18321">
                  <c:v>18.32</c:v>
                </c:pt>
                <c:pt idx="18322">
                  <c:v>18.321000000000002</c:v>
                </c:pt>
                <c:pt idx="18323">
                  <c:v>18.321999999999999</c:v>
                </c:pt>
                <c:pt idx="18324">
                  <c:v>18.323</c:v>
                </c:pt>
                <c:pt idx="18325">
                  <c:v>18.324000000000002</c:v>
                </c:pt>
                <c:pt idx="18326">
                  <c:v>18.324999999999999</c:v>
                </c:pt>
                <c:pt idx="18327">
                  <c:v>18.326000000000001</c:v>
                </c:pt>
                <c:pt idx="18328">
                  <c:v>18.327000000000002</c:v>
                </c:pt>
                <c:pt idx="18329">
                  <c:v>18.327999999999999</c:v>
                </c:pt>
                <c:pt idx="18330">
                  <c:v>18.329000000000001</c:v>
                </c:pt>
                <c:pt idx="18331">
                  <c:v>18.329999999999998</c:v>
                </c:pt>
                <c:pt idx="18332">
                  <c:v>18.331</c:v>
                </c:pt>
                <c:pt idx="18333">
                  <c:v>18.332000000000001</c:v>
                </c:pt>
                <c:pt idx="18334">
                  <c:v>18.332999999999998</c:v>
                </c:pt>
                <c:pt idx="18335">
                  <c:v>18.334</c:v>
                </c:pt>
                <c:pt idx="18336">
                  <c:v>18.335000000000001</c:v>
                </c:pt>
                <c:pt idx="18337">
                  <c:v>18.335999999999999</c:v>
                </c:pt>
                <c:pt idx="18338">
                  <c:v>18.337</c:v>
                </c:pt>
                <c:pt idx="18339">
                  <c:v>18.338000000000001</c:v>
                </c:pt>
                <c:pt idx="18340">
                  <c:v>18.338999999999999</c:v>
                </c:pt>
                <c:pt idx="18341">
                  <c:v>18.34</c:v>
                </c:pt>
                <c:pt idx="18342">
                  <c:v>18.341000000000001</c:v>
                </c:pt>
                <c:pt idx="18343">
                  <c:v>18.341999999999999</c:v>
                </c:pt>
                <c:pt idx="18344">
                  <c:v>18.343</c:v>
                </c:pt>
                <c:pt idx="18345">
                  <c:v>18.344000000000001</c:v>
                </c:pt>
                <c:pt idx="18346">
                  <c:v>18.344999999999999</c:v>
                </c:pt>
                <c:pt idx="18347">
                  <c:v>18.346</c:v>
                </c:pt>
                <c:pt idx="18348">
                  <c:v>18.347000000000001</c:v>
                </c:pt>
                <c:pt idx="18349">
                  <c:v>18.347999999999999</c:v>
                </c:pt>
                <c:pt idx="18350">
                  <c:v>18.349</c:v>
                </c:pt>
                <c:pt idx="18351">
                  <c:v>18.350000000000001</c:v>
                </c:pt>
                <c:pt idx="18352">
                  <c:v>18.350999999999999</c:v>
                </c:pt>
                <c:pt idx="18353">
                  <c:v>18.352</c:v>
                </c:pt>
                <c:pt idx="18354">
                  <c:v>18.353000000000002</c:v>
                </c:pt>
                <c:pt idx="18355">
                  <c:v>18.353999999999999</c:v>
                </c:pt>
                <c:pt idx="18356">
                  <c:v>18.355</c:v>
                </c:pt>
                <c:pt idx="18357">
                  <c:v>18.356000000000002</c:v>
                </c:pt>
                <c:pt idx="18358">
                  <c:v>18.356999999999999</c:v>
                </c:pt>
                <c:pt idx="18359">
                  <c:v>18.358000000000001</c:v>
                </c:pt>
                <c:pt idx="18360">
                  <c:v>18.359000000000002</c:v>
                </c:pt>
                <c:pt idx="18361">
                  <c:v>18.36</c:v>
                </c:pt>
                <c:pt idx="18362">
                  <c:v>18.361000000000001</c:v>
                </c:pt>
                <c:pt idx="18363">
                  <c:v>18.361999999999998</c:v>
                </c:pt>
                <c:pt idx="18364">
                  <c:v>18.363</c:v>
                </c:pt>
                <c:pt idx="18365">
                  <c:v>18.364000000000001</c:v>
                </c:pt>
                <c:pt idx="18366">
                  <c:v>18.364999999999998</c:v>
                </c:pt>
                <c:pt idx="18367">
                  <c:v>18.366</c:v>
                </c:pt>
                <c:pt idx="18368">
                  <c:v>18.367000000000001</c:v>
                </c:pt>
                <c:pt idx="18369">
                  <c:v>18.367999999999999</c:v>
                </c:pt>
                <c:pt idx="18370">
                  <c:v>18.369</c:v>
                </c:pt>
                <c:pt idx="18371">
                  <c:v>18.37</c:v>
                </c:pt>
                <c:pt idx="18372">
                  <c:v>18.370999999999999</c:v>
                </c:pt>
                <c:pt idx="18373">
                  <c:v>18.372</c:v>
                </c:pt>
                <c:pt idx="18374">
                  <c:v>18.373000000000001</c:v>
                </c:pt>
                <c:pt idx="18375">
                  <c:v>18.373999999999999</c:v>
                </c:pt>
                <c:pt idx="18376">
                  <c:v>18.375</c:v>
                </c:pt>
                <c:pt idx="18377">
                  <c:v>18.376000000000001</c:v>
                </c:pt>
                <c:pt idx="18378">
                  <c:v>18.376999999999999</c:v>
                </c:pt>
                <c:pt idx="18379">
                  <c:v>18.378</c:v>
                </c:pt>
                <c:pt idx="18380">
                  <c:v>18.379000000000001</c:v>
                </c:pt>
                <c:pt idx="18381">
                  <c:v>18.38</c:v>
                </c:pt>
                <c:pt idx="18382">
                  <c:v>18.381</c:v>
                </c:pt>
                <c:pt idx="18383">
                  <c:v>18.382000000000001</c:v>
                </c:pt>
                <c:pt idx="18384">
                  <c:v>18.382999999999999</c:v>
                </c:pt>
                <c:pt idx="18385">
                  <c:v>18.384</c:v>
                </c:pt>
                <c:pt idx="18386">
                  <c:v>18.385000000000002</c:v>
                </c:pt>
                <c:pt idx="18387">
                  <c:v>18.385999999999999</c:v>
                </c:pt>
                <c:pt idx="18388">
                  <c:v>18.387</c:v>
                </c:pt>
                <c:pt idx="18389">
                  <c:v>18.388000000000002</c:v>
                </c:pt>
                <c:pt idx="18390">
                  <c:v>18.388999999999999</c:v>
                </c:pt>
                <c:pt idx="18391">
                  <c:v>18.39</c:v>
                </c:pt>
                <c:pt idx="18392">
                  <c:v>18.390999999999998</c:v>
                </c:pt>
                <c:pt idx="18393">
                  <c:v>18.391999999999999</c:v>
                </c:pt>
                <c:pt idx="18394">
                  <c:v>18.393000000000001</c:v>
                </c:pt>
                <c:pt idx="18395">
                  <c:v>18.393999999999998</c:v>
                </c:pt>
                <c:pt idx="18396">
                  <c:v>18.395</c:v>
                </c:pt>
                <c:pt idx="18397">
                  <c:v>18.396000000000001</c:v>
                </c:pt>
                <c:pt idx="18398">
                  <c:v>18.396999999999998</c:v>
                </c:pt>
                <c:pt idx="18399">
                  <c:v>18.398</c:v>
                </c:pt>
                <c:pt idx="18400">
                  <c:v>18.399000000000001</c:v>
                </c:pt>
                <c:pt idx="18401">
                  <c:v>18.399999999999999</c:v>
                </c:pt>
                <c:pt idx="18402">
                  <c:v>18.401</c:v>
                </c:pt>
                <c:pt idx="18403">
                  <c:v>18.402000000000001</c:v>
                </c:pt>
                <c:pt idx="18404">
                  <c:v>18.402999999999999</c:v>
                </c:pt>
                <c:pt idx="18405">
                  <c:v>18.404</c:v>
                </c:pt>
                <c:pt idx="18406">
                  <c:v>18.405000000000001</c:v>
                </c:pt>
                <c:pt idx="18407">
                  <c:v>18.405999999999999</c:v>
                </c:pt>
                <c:pt idx="18408">
                  <c:v>18.407</c:v>
                </c:pt>
                <c:pt idx="18409">
                  <c:v>18.408000000000001</c:v>
                </c:pt>
                <c:pt idx="18410">
                  <c:v>18.408999999999999</c:v>
                </c:pt>
                <c:pt idx="18411">
                  <c:v>18.41</c:v>
                </c:pt>
                <c:pt idx="18412">
                  <c:v>18.411000000000001</c:v>
                </c:pt>
                <c:pt idx="18413">
                  <c:v>18.411999999999999</c:v>
                </c:pt>
                <c:pt idx="18414">
                  <c:v>18.413</c:v>
                </c:pt>
                <c:pt idx="18415">
                  <c:v>18.414000000000001</c:v>
                </c:pt>
                <c:pt idx="18416">
                  <c:v>18.414999999999999</c:v>
                </c:pt>
                <c:pt idx="18417">
                  <c:v>18.416</c:v>
                </c:pt>
                <c:pt idx="18418">
                  <c:v>18.417000000000002</c:v>
                </c:pt>
                <c:pt idx="18419">
                  <c:v>18.417999999999999</c:v>
                </c:pt>
                <c:pt idx="18420">
                  <c:v>18.419</c:v>
                </c:pt>
                <c:pt idx="18421">
                  <c:v>18.420000000000002</c:v>
                </c:pt>
                <c:pt idx="18422">
                  <c:v>18.420999999999999</c:v>
                </c:pt>
                <c:pt idx="18423">
                  <c:v>18.422000000000001</c:v>
                </c:pt>
                <c:pt idx="18424">
                  <c:v>18.422999999999998</c:v>
                </c:pt>
                <c:pt idx="18425">
                  <c:v>18.423999999999999</c:v>
                </c:pt>
                <c:pt idx="18426">
                  <c:v>18.425000000000001</c:v>
                </c:pt>
                <c:pt idx="18427">
                  <c:v>18.425999999999998</c:v>
                </c:pt>
                <c:pt idx="18428">
                  <c:v>18.427</c:v>
                </c:pt>
                <c:pt idx="18429">
                  <c:v>18.428000000000001</c:v>
                </c:pt>
                <c:pt idx="18430">
                  <c:v>18.428999999999998</c:v>
                </c:pt>
                <c:pt idx="18431">
                  <c:v>18.43</c:v>
                </c:pt>
                <c:pt idx="18432">
                  <c:v>18.431000000000001</c:v>
                </c:pt>
                <c:pt idx="18433">
                  <c:v>18.431999999999999</c:v>
                </c:pt>
                <c:pt idx="18434">
                  <c:v>18.433</c:v>
                </c:pt>
                <c:pt idx="18435">
                  <c:v>18.434000000000001</c:v>
                </c:pt>
                <c:pt idx="18436">
                  <c:v>18.434999999999999</c:v>
                </c:pt>
                <c:pt idx="18437">
                  <c:v>18.436</c:v>
                </c:pt>
                <c:pt idx="18438">
                  <c:v>18.437000000000001</c:v>
                </c:pt>
                <c:pt idx="18439">
                  <c:v>18.437999999999999</c:v>
                </c:pt>
                <c:pt idx="18440">
                  <c:v>18.439</c:v>
                </c:pt>
                <c:pt idx="18441">
                  <c:v>18.440000000000001</c:v>
                </c:pt>
                <c:pt idx="18442">
                  <c:v>18.440999999999999</c:v>
                </c:pt>
                <c:pt idx="18443">
                  <c:v>18.442</c:v>
                </c:pt>
                <c:pt idx="18444">
                  <c:v>18.443000000000001</c:v>
                </c:pt>
                <c:pt idx="18445">
                  <c:v>18.443999999999999</c:v>
                </c:pt>
                <c:pt idx="18446">
                  <c:v>18.445</c:v>
                </c:pt>
                <c:pt idx="18447">
                  <c:v>18.446000000000002</c:v>
                </c:pt>
                <c:pt idx="18448">
                  <c:v>18.446999999999999</c:v>
                </c:pt>
                <c:pt idx="18449">
                  <c:v>18.448</c:v>
                </c:pt>
                <c:pt idx="18450">
                  <c:v>18.449000000000002</c:v>
                </c:pt>
                <c:pt idx="18451">
                  <c:v>18.45</c:v>
                </c:pt>
                <c:pt idx="18452">
                  <c:v>18.451000000000001</c:v>
                </c:pt>
                <c:pt idx="18453">
                  <c:v>18.452000000000002</c:v>
                </c:pt>
                <c:pt idx="18454">
                  <c:v>18.452999999999999</c:v>
                </c:pt>
                <c:pt idx="18455">
                  <c:v>18.454000000000001</c:v>
                </c:pt>
                <c:pt idx="18456">
                  <c:v>18.454999999999998</c:v>
                </c:pt>
                <c:pt idx="18457">
                  <c:v>18.456</c:v>
                </c:pt>
                <c:pt idx="18458">
                  <c:v>18.457000000000001</c:v>
                </c:pt>
                <c:pt idx="18459">
                  <c:v>18.457999999999998</c:v>
                </c:pt>
                <c:pt idx="18460">
                  <c:v>18.459</c:v>
                </c:pt>
                <c:pt idx="18461">
                  <c:v>18.46</c:v>
                </c:pt>
                <c:pt idx="18462">
                  <c:v>18.460999999999999</c:v>
                </c:pt>
                <c:pt idx="18463">
                  <c:v>18.462</c:v>
                </c:pt>
                <c:pt idx="18464">
                  <c:v>18.463000000000001</c:v>
                </c:pt>
                <c:pt idx="18465">
                  <c:v>18.463999999999999</c:v>
                </c:pt>
                <c:pt idx="18466">
                  <c:v>18.465</c:v>
                </c:pt>
                <c:pt idx="18467">
                  <c:v>18.466000000000001</c:v>
                </c:pt>
                <c:pt idx="18468">
                  <c:v>18.466999999999999</c:v>
                </c:pt>
                <c:pt idx="18469">
                  <c:v>18.468</c:v>
                </c:pt>
                <c:pt idx="18470">
                  <c:v>18.469000000000001</c:v>
                </c:pt>
                <c:pt idx="18471">
                  <c:v>18.47</c:v>
                </c:pt>
                <c:pt idx="18472">
                  <c:v>18.471</c:v>
                </c:pt>
                <c:pt idx="18473">
                  <c:v>18.472000000000001</c:v>
                </c:pt>
                <c:pt idx="18474">
                  <c:v>18.472999999999999</c:v>
                </c:pt>
                <c:pt idx="18475">
                  <c:v>18.474</c:v>
                </c:pt>
                <c:pt idx="18476">
                  <c:v>18.475000000000001</c:v>
                </c:pt>
                <c:pt idx="18477">
                  <c:v>18.475999999999999</c:v>
                </c:pt>
                <c:pt idx="18478">
                  <c:v>18.477</c:v>
                </c:pt>
                <c:pt idx="18479">
                  <c:v>18.478000000000002</c:v>
                </c:pt>
                <c:pt idx="18480">
                  <c:v>18.478999999999999</c:v>
                </c:pt>
                <c:pt idx="18481">
                  <c:v>18.48</c:v>
                </c:pt>
                <c:pt idx="18482">
                  <c:v>18.481000000000002</c:v>
                </c:pt>
                <c:pt idx="18483">
                  <c:v>18.481999999999999</c:v>
                </c:pt>
                <c:pt idx="18484">
                  <c:v>18.483000000000001</c:v>
                </c:pt>
                <c:pt idx="18485">
                  <c:v>18.484000000000002</c:v>
                </c:pt>
                <c:pt idx="18486">
                  <c:v>18.484999999999999</c:v>
                </c:pt>
                <c:pt idx="18487">
                  <c:v>18.486000000000001</c:v>
                </c:pt>
                <c:pt idx="18488">
                  <c:v>18.486999999999998</c:v>
                </c:pt>
                <c:pt idx="18489">
                  <c:v>18.488</c:v>
                </c:pt>
                <c:pt idx="18490">
                  <c:v>18.489000000000001</c:v>
                </c:pt>
                <c:pt idx="18491">
                  <c:v>18.489999999999998</c:v>
                </c:pt>
                <c:pt idx="18492">
                  <c:v>18.491</c:v>
                </c:pt>
                <c:pt idx="18493">
                  <c:v>18.492000000000001</c:v>
                </c:pt>
                <c:pt idx="18494">
                  <c:v>18.492999999999999</c:v>
                </c:pt>
                <c:pt idx="18495">
                  <c:v>18.494</c:v>
                </c:pt>
                <c:pt idx="18496">
                  <c:v>18.495000000000001</c:v>
                </c:pt>
                <c:pt idx="18497">
                  <c:v>18.495999999999999</c:v>
                </c:pt>
                <c:pt idx="18498">
                  <c:v>18.497</c:v>
                </c:pt>
                <c:pt idx="18499">
                  <c:v>18.498000000000001</c:v>
                </c:pt>
                <c:pt idx="18500">
                  <c:v>18.498999999999999</c:v>
                </c:pt>
                <c:pt idx="18501">
                  <c:v>18.5</c:v>
                </c:pt>
                <c:pt idx="18502">
                  <c:v>18.501000000000001</c:v>
                </c:pt>
                <c:pt idx="18503">
                  <c:v>18.501999999999999</c:v>
                </c:pt>
                <c:pt idx="18504">
                  <c:v>18.503</c:v>
                </c:pt>
                <c:pt idx="18505">
                  <c:v>18.504000000000001</c:v>
                </c:pt>
                <c:pt idx="18506">
                  <c:v>18.504999999999999</c:v>
                </c:pt>
                <c:pt idx="18507">
                  <c:v>18.506</c:v>
                </c:pt>
                <c:pt idx="18508">
                  <c:v>18.507000000000001</c:v>
                </c:pt>
                <c:pt idx="18509">
                  <c:v>18.507999999999999</c:v>
                </c:pt>
                <c:pt idx="18510">
                  <c:v>18.509</c:v>
                </c:pt>
                <c:pt idx="18511">
                  <c:v>18.510000000000002</c:v>
                </c:pt>
                <c:pt idx="18512">
                  <c:v>18.510999999999999</c:v>
                </c:pt>
                <c:pt idx="18513">
                  <c:v>18.512</c:v>
                </c:pt>
                <c:pt idx="18514">
                  <c:v>18.513000000000002</c:v>
                </c:pt>
                <c:pt idx="18515">
                  <c:v>18.513999999999999</c:v>
                </c:pt>
                <c:pt idx="18516">
                  <c:v>18.515000000000001</c:v>
                </c:pt>
                <c:pt idx="18517">
                  <c:v>18.515999999999998</c:v>
                </c:pt>
                <c:pt idx="18518">
                  <c:v>18.516999999999999</c:v>
                </c:pt>
                <c:pt idx="18519">
                  <c:v>18.518000000000001</c:v>
                </c:pt>
                <c:pt idx="18520">
                  <c:v>18.518999999999998</c:v>
                </c:pt>
                <c:pt idx="18521">
                  <c:v>18.52</c:v>
                </c:pt>
                <c:pt idx="18522">
                  <c:v>18.521000000000001</c:v>
                </c:pt>
                <c:pt idx="18523">
                  <c:v>18.521999999999998</c:v>
                </c:pt>
                <c:pt idx="18524">
                  <c:v>18.523</c:v>
                </c:pt>
                <c:pt idx="18525">
                  <c:v>18.524000000000001</c:v>
                </c:pt>
                <c:pt idx="18526">
                  <c:v>18.524999999999999</c:v>
                </c:pt>
                <c:pt idx="18527">
                  <c:v>18.526</c:v>
                </c:pt>
                <c:pt idx="18528">
                  <c:v>18.527000000000001</c:v>
                </c:pt>
                <c:pt idx="18529">
                  <c:v>18.527999999999999</c:v>
                </c:pt>
                <c:pt idx="18530">
                  <c:v>18.529</c:v>
                </c:pt>
                <c:pt idx="18531">
                  <c:v>18.53</c:v>
                </c:pt>
                <c:pt idx="18532">
                  <c:v>18.530999999999999</c:v>
                </c:pt>
                <c:pt idx="18533">
                  <c:v>18.532</c:v>
                </c:pt>
                <c:pt idx="18534">
                  <c:v>18.533000000000001</c:v>
                </c:pt>
                <c:pt idx="18535">
                  <c:v>18.533999999999999</c:v>
                </c:pt>
                <c:pt idx="18536">
                  <c:v>18.535</c:v>
                </c:pt>
                <c:pt idx="18537">
                  <c:v>18.536000000000001</c:v>
                </c:pt>
                <c:pt idx="18538">
                  <c:v>18.536999999999999</c:v>
                </c:pt>
                <c:pt idx="18539">
                  <c:v>18.538</c:v>
                </c:pt>
                <c:pt idx="18540">
                  <c:v>18.539000000000001</c:v>
                </c:pt>
                <c:pt idx="18541">
                  <c:v>18.54</c:v>
                </c:pt>
                <c:pt idx="18542">
                  <c:v>18.541</c:v>
                </c:pt>
                <c:pt idx="18543">
                  <c:v>18.542000000000002</c:v>
                </c:pt>
                <c:pt idx="18544">
                  <c:v>18.542999999999999</c:v>
                </c:pt>
                <c:pt idx="18545">
                  <c:v>18.544</c:v>
                </c:pt>
                <c:pt idx="18546">
                  <c:v>18.545000000000002</c:v>
                </c:pt>
                <c:pt idx="18547">
                  <c:v>18.545999999999999</c:v>
                </c:pt>
                <c:pt idx="18548">
                  <c:v>18.547000000000001</c:v>
                </c:pt>
                <c:pt idx="18549">
                  <c:v>18.547999999999998</c:v>
                </c:pt>
                <c:pt idx="18550">
                  <c:v>18.548999999999999</c:v>
                </c:pt>
                <c:pt idx="18551">
                  <c:v>18.55</c:v>
                </c:pt>
                <c:pt idx="18552">
                  <c:v>18.550999999999998</c:v>
                </c:pt>
                <c:pt idx="18553">
                  <c:v>18.552</c:v>
                </c:pt>
                <c:pt idx="18554">
                  <c:v>18.553000000000001</c:v>
                </c:pt>
                <c:pt idx="18555">
                  <c:v>18.553999999999998</c:v>
                </c:pt>
                <c:pt idx="18556">
                  <c:v>18.555</c:v>
                </c:pt>
                <c:pt idx="18557">
                  <c:v>18.556000000000001</c:v>
                </c:pt>
                <c:pt idx="18558">
                  <c:v>18.556999999999999</c:v>
                </c:pt>
                <c:pt idx="18559">
                  <c:v>18.558</c:v>
                </c:pt>
                <c:pt idx="18560">
                  <c:v>18.559000000000001</c:v>
                </c:pt>
                <c:pt idx="18561">
                  <c:v>18.559999999999999</c:v>
                </c:pt>
                <c:pt idx="18562">
                  <c:v>18.561</c:v>
                </c:pt>
                <c:pt idx="18563">
                  <c:v>18.562000000000001</c:v>
                </c:pt>
                <c:pt idx="18564">
                  <c:v>18.562999999999999</c:v>
                </c:pt>
                <c:pt idx="18565">
                  <c:v>18.564</c:v>
                </c:pt>
                <c:pt idx="18566">
                  <c:v>18.565000000000001</c:v>
                </c:pt>
                <c:pt idx="18567">
                  <c:v>18.565999999999999</c:v>
                </c:pt>
                <c:pt idx="18568">
                  <c:v>18.567</c:v>
                </c:pt>
                <c:pt idx="18569">
                  <c:v>18.568000000000001</c:v>
                </c:pt>
                <c:pt idx="18570">
                  <c:v>18.568999999999999</c:v>
                </c:pt>
                <c:pt idx="18571">
                  <c:v>18.57</c:v>
                </c:pt>
                <c:pt idx="18572">
                  <c:v>18.571000000000002</c:v>
                </c:pt>
                <c:pt idx="18573">
                  <c:v>18.571999999999999</c:v>
                </c:pt>
                <c:pt idx="18574">
                  <c:v>18.573</c:v>
                </c:pt>
                <c:pt idx="18575">
                  <c:v>18.574000000000002</c:v>
                </c:pt>
                <c:pt idx="18576">
                  <c:v>18.574999999999999</c:v>
                </c:pt>
                <c:pt idx="18577">
                  <c:v>18.576000000000001</c:v>
                </c:pt>
                <c:pt idx="18578">
                  <c:v>18.577000000000002</c:v>
                </c:pt>
                <c:pt idx="18579">
                  <c:v>18.577999999999999</c:v>
                </c:pt>
                <c:pt idx="18580">
                  <c:v>18.579000000000001</c:v>
                </c:pt>
                <c:pt idx="18581">
                  <c:v>18.579999999999998</c:v>
                </c:pt>
                <c:pt idx="18582">
                  <c:v>18.581</c:v>
                </c:pt>
                <c:pt idx="18583">
                  <c:v>18.582000000000001</c:v>
                </c:pt>
                <c:pt idx="18584">
                  <c:v>18.582999999999998</c:v>
                </c:pt>
                <c:pt idx="18585">
                  <c:v>18.584</c:v>
                </c:pt>
                <c:pt idx="18586">
                  <c:v>18.585000000000001</c:v>
                </c:pt>
                <c:pt idx="18587">
                  <c:v>18.585999999999999</c:v>
                </c:pt>
                <c:pt idx="18588">
                  <c:v>18.587</c:v>
                </c:pt>
                <c:pt idx="18589">
                  <c:v>18.588000000000001</c:v>
                </c:pt>
                <c:pt idx="18590">
                  <c:v>18.588999999999999</c:v>
                </c:pt>
                <c:pt idx="18591">
                  <c:v>18.59</c:v>
                </c:pt>
                <c:pt idx="18592">
                  <c:v>18.591000000000001</c:v>
                </c:pt>
                <c:pt idx="18593">
                  <c:v>18.591999999999999</c:v>
                </c:pt>
                <c:pt idx="18594">
                  <c:v>18.593</c:v>
                </c:pt>
                <c:pt idx="18595">
                  <c:v>18.594000000000001</c:v>
                </c:pt>
                <c:pt idx="18596">
                  <c:v>18.594999999999999</c:v>
                </c:pt>
                <c:pt idx="18597">
                  <c:v>18.596</c:v>
                </c:pt>
                <c:pt idx="18598">
                  <c:v>18.597000000000001</c:v>
                </c:pt>
                <c:pt idx="18599">
                  <c:v>18.597999999999999</c:v>
                </c:pt>
                <c:pt idx="18600">
                  <c:v>18.599</c:v>
                </c:pt>
                <c:pt idx="18601">
                  <c:v>18.600000000000001</c:v>
                </c:pt>
                <c:pt idx="18602">
                  <c:v>18.600999999999999</c:v>
                </c:pt>
                <c:pt idx="18603">
                  <c:v>18.602</c:v>
                </c:pt>
                <c:pt idx="18604">
                  <c:v>18.603000000000002</c:v>
                </c:pt>
                <c:pt idx="18605">
                  <c:v>18.603999999999999</c:v>
                </c:pt>
                <c:pt idx="18606">
                  <c:v>18.605</c:v>
                </c:pt>
                <c:pt idx="18607">
                  <c:v>18.606000000000002</c:v>
                </c:pt>
                <c:pt idx="18608">
                  <c:v>18.606999999999999</c:v>
                </c:pt>
                <c:pt idx="18609">
                  <c:v>18.608000000000001</c:v>
                </c:pt>
                <c:pt idx="18610">
                  <c:v>18.609000000000002</c:v>
                </c:pt>
                <c:pt idx="18611">
                  <c:v>18.61</c:v>
                </c:pt>
                <c:pt idx="18612">
                  <c:v>18.611000000000001</c:v>
                </c:pt>
                <c:pt idx="18613">
                  <c:v>18.611999999999998</c:v>
                </c:pt>
                <c:pt idx="18614">
                  <c:v>18.613</c:v>
                </c:pt>
                <c:pt idx="18615">
                  <c:v>18.614000000000001</c:v>
                </c:pt>
                <c:pt idx="18616">
                  <c:v>18.614999999999998</c:v>
                </c:pt>
                <c:pt idx="18617">
                  <c:v>18.616</c:v>
                </c:pt>
                <c:pt idx="18618">
                  <c:v>18.617000000000001</c:v>
                </c:pt>
                <c:pt idx="18619">
                  <c:v>18.617999999999999</c:v>
                </c:pt>
                <c:pt idx="18620">
                  <c:v>18.619</c:v>
                </c:pt>
                <c:pt idx="18621">
                  <c:v>18.62</c:v>
                </c:pt>
                <c:pt idx="18622">
                  <c:v>18.620999999999999</c:v>
                </c:pt>
                <c:pt idx="18623">
                  <c:v>18.622</c:v>
                </c:pt>
                <c:pt idx="18624">
                  <c:v>18.623000000000001</c:v>
                </c:pt>
                <c:pt idx="18625">
                  <c:v>18.623999999999999</c:v>
                </c:pt>
                <c:pt idx="18626">
                  <c:v>18.625</c:v>
                </c:pt>
                <c:pt idx="18627">
                  <c:v>18.626000000000001</c:v>
                </c:pt>
                <c:pt idx="18628">
                  <c:v>18.626999999999999</c:v>
                </c:pt>
                <c:pt idx="18629">
                  <c:v>18.628</c:v>
                </c:pt>
                <c:pt idx="18630">
                  <c:v>18.629000000000001</c:v>
                </c:pt>
                <c:pt idx="18631">
                  <c:v>18.63</c:v>
                </c:pt>
                <c:pt idx="18632">
                  <c:v>18.631</c:v>
                </c:pt>
                <c:pt idx="18633">
                  <c:v>18.632000000000001</c:v>
                </c:pt>
                <c:pt idx="18634">
                  <c:v>18.632999999999999</c:v>
                </c:pt>
                <c:pt idx="18635">
                  <c:v>18.634</c:v>
                </c:pt>
                <c:pt idx="18636">
                  <c:v>18.635000000000002</c:v>
                </c:pt>
                <c:pt idx="18637">
                  <c:v>18.635999999999999</c:v>
                </c:pt>
                <c:pt idx="18638">
                  <c:v>18.637</c:v>
                </c:pt>
                <c:pt idx="18639">
                  <c:v>18.638000000000002</c:v>
                </c:pt>
                <c:pt idx="18640">
                  <c:v>18.638999999999999</c:v>
                </c:pt>
                <c:pt idx="18641">
                  <c:v>18.64</c:v>
                </c:pt>
                <c:pt idx="18642">
                  <c:v>18.640999999999998</c:v>
                </c:pt>
                <c:pt idx="18643">
                  <c:v>18.641999999999999</c:v>
                </c:pt>
                <c:pt idx="18644">
                  <c:v>18.643000000000001</c:v>
                </c:pt>
                <c:pt idx="18645">
                  <c:v>18.643999999999998</c:v>
                </c:pt>
                <c:pt idx="18646">
                  <c:v>18.645</c:v>
                </c:pt>
                <c:pt idx="18647">
                  <c:v>18.646000000000001</c:v>
                </c:pt>
                <c:pt idx="18648">
                  <c:v>18.646999999999998</c:v>
                </c:pt>
                <c:pt idx="18649">
                  <c:v>18.648</c:v>
                </c:pt>
                <c:pt idx="18650">
                  <c:v>18.649000000000001</c:v>
                </c:pt>
                <c:pt idx="18651">
                  <c:v>18.649999999999999</c:v>
                </c:pt>
                <c:pt idx="18652">
                  <c:v>18.651</c:v>
                </c:pt>
                <c:pt idx="18653">
                  <c:v>18.652000000000001</c:v>
                </c:pt>
                <c:pt idx="18654">
                  <c:v>18.652999999999999</c:v>
                </c:pt>
                <c:pt idx="18655">
                  <c:v>18.654</c:v>
                </c:pt>
                <c:pt idx="18656">
                  <c:v>18.655000000000001</c:v>
                </c:pt>
                <c:pt idx="18657">
                  <c:v>18.655999999999999</c:v>
                </c:pt>
                <c:pt idx="18658">
                  <c:v>18.657</c:v>
                </c:pt>
                <c:pt idx="18659">
                  <c:v>18.658000000000001</c:v>
                </c:pt>
                <c:pt idx="18660">
                  <c:v>18.658999999999999</c:v>
                </c:pt>
                <c:pt idx="18661">
                  <c:v>18.66</c:v>
                </c:pt>
                <c:pt idx="18662">
                  <c:v>18.661000000000001</c:v>
                </c:pt>
                <c:pt idx="18663">
                  <c:v>18.661999999999999</c:v>
                </c:pt>
                <c:pt idx="18664">
                  <c:v>18.663</c:v>
                </c:pt>
                <c:pt idx="18665">
                  <c:v>18.664000000000001</c:v>
                </c:pt>
                <c:pt idx="18666">
                  <c:v>18.664999999999999</c:v>
                </c:pt>
                <c:pt idx="18667">
                  <c:v>18.666</c:v>
                </c:pt>
                <c:pt idx="18668">
                  <c:v>18.667000000000002</c:v>
                </c:pt>
                <c:pt idx="18669">
                  <c:v>18.667999999999999</c:v>
                </c:pt>
                <c:pt idx="18670">
                  <c:v>18.669</c:v>
                </c:pt>
                <c:pt idx="18671">
                  <c:v>18.670000000000002</c:v>
                </c:pt>
                <c:pt idx="18672">
                  <c:v>18.670999999999999</c:v>
                </c:pt>
                <c:pt idx="18673">
                  <c:v>18.672000000000001</c:v>
                </c:pt>
                <c:pt idx="18674">
                  <c:v>18.672999999999998</c:v>
                </c:pt>
                <c:pt idx="18675">
                  <c:v>18.673999999999999</c:v>
                </c:pt>
                <c:pt idx="18676">
                  <c:v>18.675000000000001</c:v>
                </c:pt>
                <c:pt idx="18677">
                  <c:v>18.675999999999998</c:v>
                </c:pt>
                <c:pt idx="18678">
                  <c:v>18.677</c:v>
                </c:pt>
                <c:pt idx="18679">
                  <c:v>18.678000000000001</c:v>
                </c:pt>
                <c:pt idx="18680">
                  <c:v>18.678999999999998</c:v>
                </c:pt>
                <c:pt idx="18681">
                  <c:v>18.68</c:v>
                </c:pt>
                <c:pt idx="18682">
                  <c:v>18.681000000000001</c:v>
                </c:pt>
                <c:pt idx="18683">
                  <c:v>18.681999999999999</c:v>
                </c:pt>
                <c:pt idx="18684">
                  <c:v>18.683</c:v>
                </c:pt>
                <c:pt idx="18685">
                  <c:v>18.684000000000001</c:v>
                </c:pt>
                <c:pt idx="18686">
                  <c:v>18.684999999999999</c:v>
                </c:pt>
                <c:pt idx="18687">
                  <c:v>18.686</c:v>
                </c:pt>
                <c:pt idx="18688">
                  <c:v>18.687000000000001</c:v>
                </c:pt>
                <c:pt idx="18689">
                  <c:v>18.687999999999999</c:v>
                </c:pt>
                <c:pt idx="18690">
                  <c:v>18.689</c:v>
                </c:pt>
                <c:pt idx="18691">
                  <c:v>18.690000000000001</c:v>
                </c:pt>
                <c:pt idx="18692">
                  <c:v>18.690999999999999</c:v>
                </c:pt>
                <c:pt idx="18693">
                  <c:v>18.692</c:v>
                </c:pt>
                <c:pt idx="18694">
                  <c:v>18.693000000000001</c:v>
                </c:pt>
                <c:pt idx="18695">
                  <c:v>18.693999999999999</c:v>
                </c:pt>
                <c:pt idx="18696">
                  <c:v>18.695</c:v>
                </c:pt>
                <c:pt idx="18697">
                  <c:v>18.696000000000002</c:v>
                </c:pt>
                <c:pt idx="18698">
                  <c:v>18.696999999999999</c:v>
                </c:pt>
                <c:pt idx="18699">
                  <c:v>18.698</c:v>
                </c:pt>
                <c:pt idx="18700">
                  <c:v>18.699000000000002</c:v>
                </c:pt>
                <c:pt idx="18701">
                  <c:v>18.7</c:v>
                </c:pt>
                <c:pt idx="18702">
                  <c:v>18.701000000000001</c:v>
                </c:pt>
                <c:pt idx="18703">
                  <c:v>18.702000000000002</c:v>
                </c:pt>
                <c:pt idx="18704">
                  <c:v>18.702999999999999</c:v>
                </c:pt>
                <c:pt idx="18705">
                  <c:v>18.704000000000001</c:v>
                </c:pt>
                <c:pt idx="18706">
                  <c:v>18.704999999999998</c:v>
                </c:pt>
                <c:pt idx="18707">
                  <c:v>18.706</c:v>
                </c:pt>
                <c:pt idx="18708">
                  <c:v>18.707000000000001</c:v>
                </c:pt>
                <c:pt idx="18709">
                  <c:v>18.707999999999998</c:v>
                </c:pt>
                <c:pt idx="18710">
                  <c:v>18.709</c:v>
                </c:pt>
                <c:pt idx="18711">
                  <c:v>18.71</c:v>
                </c:pt>
                <c:pt idx="18712">
                  <c:v>18.710999999999999</c:v>
                </c:pt>
                <c:pt idx="18713">
                  <c:v>18.712</c:v>
                </c:pt>
                <c:pt idx="18714">
                  <c:v>18.713000000000001</c:v>
                </c:pt>
                <c:pt idx="18715">
                  <c:v>18.713999999999999</c:v>
                </c:pt>
                <c:pt idx="18716">
                  <c:v>18.715</c:v>
                </c:pt>
                <c:pt idx="18717">
                  <c:v>18.716000000000001</c:v>
                </c:pt>
                <c:pt idx="18718">
                  <c:v>18.716999999999999</c:v>
                </c:pt>
                <c:pt idx="18719">
                  <c:v>18.718</c:v>
                </c:pt>
                <c:pt idx="18720">
                  <c:v>18.719000000000001</c:v>
                </c:pt>
                <c:pt idx="18721">
                  <c:v>18.72</c:v>
                </c:pt>
                <c:pt idx="18722">
                  <c:v>18.721</c:v>
                </c:pt>
                <c:pt idx="18723">
                  <c:v>18.722000000000001</c:v>
                </c:pt>
                <c:pt idx="18724">
                  <c:v>18.722999999999999</c:v>
                </c:pt>
                <c:pt idx="18725">
                  <c:v>18.724</c:v>
                </c:pt>
                <c:pt idx="18726">
                  <c:v>18.725000000000001</c:v>
                </c:pt>
                <c:pt idx="18727">
                  <c:v>18.725999999999999</c:v>
                </c:pt>
                <c:pt idx="18728">
                  <c:v>18.727</c:v>
                </c:pt>
                <c:pt idx="18729">
                  <c:v>18.728000000000002</c:v>
                </c:pt>
                <c:pt idx="18730">
                  <c:v>18.728999999999999</c:v>
                </c:pt>
                <c:pt idx="18731">
                  <c:v>18.73</c:v>
                </c:pt>
                <c:pt idx="18732">
                  <c:v>18.731000000000002</c:v>
                </c:pt>
                <c:pt idx="18733">
                  <c:v>18.731999999999999</c:v>
                </c:pt>
                <c:pt idx="18734">
                  <c:v>18.733000000000001</c:v>
                </c:pt>
                <c:pt idx="18735">
                  <c:v>18.734000000000002</c:v>
                </c:pt>
                <c:pt idx="18736">
                  <c:v>18.734999999999999</c:v>
                </c:pt>
                <c:pt idx="18737">
                  <c:v>18.736000000000001</c:v>
                </c:pt>
                <c:pt idx="18738">
                  <c:v>18.736999999999998</c:v>
                </c:pt>
                <c:pt idx="18739">
                  <c:v>18.738</c:v>
                </c:pt>
                <c:pt idx="18740">
                  <c:v>18.739000000000001</c:v>
                </c:pt>
                <c:pt idx="18741">
                  <c:v>18.739999999999998</c:v>
                </c:pt>
                <c:pt idx="18742">
                  <c:v>18.741</c:v>
                </c:pt>
                <c:pt idx="18743">
                  <c:v>18.742000000000001</c:v>
                </c:pt>
                <c:pt idx="18744">
                  <c:v>18.742999999999999</c:v>
                </c:pt>
                <c:pt idx="18745">
                  <c:v>18.744</c:v>
                </c:pt>
                <c:pt idx="18746">
                  <c:v>18.745000000000001</c:v>
                </c:pt>
                <c:pt idx="18747">
                  <c:v>18.745999999999999</c:v>
                </c:pt>
                <c:pt idx="18748">
                  <c:v>18.747</c:v>
                </c:pt>
                <c:pt idx="18749">
                  <c:v>18.748000000000001</c:v>
                </c:pt>
                <c:pt idx="18750">
                  <c:v>18.748999999999999</c:v>
                </c:pt>
                <c:pt idx="18751">
                  <c:v>18.75</c:v>
                </c:pt>
                <c:pt idx="18752">
                  <c:v>18.751000000000001</c:v>
                </c:pt>
                <c:pt idx="18753">
                  <c:v>18.751999999999999</c:v>
                </c:pt>
                <c:pt idx="18754">
                  <c:v>18.753</c:v>
                </c:pt>
                <c:pt idx="18755">
                  <c:v>18.754000000000001</c:v>
                </c:pt>
                <c:pt idx="18756">
                  <c:v>18.754999999999999</c:v>
                </c:pt>
                <c:pt idx="18757">
                  <c:v>18.756</c:v>
                </c:pt>
                <c:pt idx="18758">
                  <c:v>18.757000000000001</c:v>
                </c:pt>
                <c:pt idx="18759">
                  <c:v>18.757999999999999</c:v>
                </c:pt>
                <c:pt idx="18760">
                  <c:v>18.759</c:v>
                </c:pt>
                <c:pt idx="18761">
                  <c:v>18.760000000000002</c:v>
                </c:pt>
                <c:pt idx="18762">
                  <c:v>18.760999999999999</c:v>
                </c:pt>
                <c:pt idx="18763">
                  <c:v>18.762</c:v>
                </c:pt>
                <c:pt idx="18764">
                  <c:v>18.763000000000002</c:v>
                </c:pt>
                <c:pt idx="18765">
                  <c:v>18.763999999999999</c:v>
                </c:pt>
                <c:pt idx="18766">
                  <c:v>18.765000000000001</c:v>
                </c:pt>
                <c:pt idx="18767">
                  <c:v>18.765999999999998</c:v>
                </c:pt>
                <c:pt idx="18768">
                  <c:v>18.766999999999999</c:v>
                </c:pt>
                <c:pt idx="18769">
                  <c:v>18.768000000000001</c:v>
                </c:pt>
                <c:pt idx="18770">
                  <c:v>18.768999999999998</c:v>
                </c:pt>
                <c:pt idx="18771">
                  <c:v>18.77</c:v>
                </c:pt>
                <c:pt idx="18772">
                  <c:v>18.771000000000001</c:v>
                </c:pt>
                <c:pt idx="18773">
                  <c:v>18.771999999999998</c:v>
                </c:pt>
                <c:pt idx="18774">
                  <c:v>18.773</c:v>
                </c:pt>
                <c:pt idx="18775">
                  <c:v>18.774000000000001</c:v>
                </c:pt>
                <c:pt idx="18776">
                  <c:v>18.774999999999999</c:v>
                </c:pt>
                <c:pt idx="18777">
                  <c:v>18.776</c:v>
                </c:pt>
                <c:pt idx="18778">
                  <c:v>18.777000000000001</c:v>
                </c:pt>
                <c:pt idx="18779">
                  <c:v>18.777999999999999</c:v>
                </c:pt>
                <c:pt idx="18780">
                  <c:v>18.779</c:v>
                </c:pt>
                <c:pt idx="18781">
                  <c:v>18.78</c:v>
                </c:pt>
                <c:pt idx="18782">
                  <c:v>18.780999999999999</c:v>
                </c:pt>
                <c:pt idx="18783">
                  <c:v>18.782</c:v>
                </c:pt>
                <c:pt idx="18784">
                  <c:v>18.783000000000001</c:v>
                </c:pt>
                <c:pt idx="18785">
                  <c:v>18.783999999999999</c:v>
                </c:pt>
                <c:pt idx="18786">
                  <c:v>18.785</c:v>
                </c:pt>
                <c:pt idx="18787">
                  <c:v>18.786000000000001</c:v>
                </c:pt>
                <c:pt idx="18788">
                  <c:v>18.786999999999999</c:v>
                </c:pt>
                <c:pt idx="18789">
                  <c:v>18.788</c:v>
                </c:pt>
                <c:pt idx="18790">
                  <c:v>18.789000000000001</c:v>
                </c:pt>
                <c:pt idx="18791">
                  <c:v>18.79</c:v>
                </c:pt>
                <c:pt idx="18792">
                  <c:v>18.791</c:v>
                </c:pt>
                <c:pt idx="18793">
                  <c:v>18.792000000000002</c:v>
                </c:pt>
                <c:pt idx="18794">
                  <c:v>18.792999999999999</c:v>
                </c:pt>
                <c:pt idx="18795">
                  <c:v>18.794</c:v>
                </c:pt>
                <c:pt idx="18796">
                  <c:v>18.795000000000002</c:v>
                </c:pt>
                <c:pt idx="18797">
                  <c:v>18.795999999999999</c:v>
                </c:pt>
                <c:pt idx="18798">
                  <c:v>18.797000000000001</c:v>
                </c:pt>
                <c:pt idx="18799">
                  <c:v>18.797999999999998</c:v>
                </c:pt>
                <c:pt idx="18800">
                  <c:v>18.798999999999999</c:v>
                </c:pt>
                <c:pt idx="18801">
                  <c:v>18.8</c:v>
                </c:pt>
                <c:pt idx="18802">
                  <c:v>18.800999999999998</c:v>
                </c:pt>
                <c:pt idx="18803">
                  <c:v>18.802</c:v>
                </c:pt>
                <c:pt idx="18804">
                  <c:v>18.803000000000001</c:v>
                </c:pt>
                <c:pt idx="18805">
                  <c:v>18.803999999999998</c:v>
                </c:pt>
                <c:pt idx="18806">
                  <c:v>18.805</c:v>
                </c:pt>
                <c:pt idx="18807">
                  <c:v>18.806000000000001</c:v>
                </c:pt>
                <c:pt idx="18808">
                  <c:v>18.806999999999999</c:v>
                </c:pt>
                <c:pt idx="18809">
                  <c:v>18.808</c:v>
                </c:pt>
                <c:pt idx="18810">
                  <c:v>18.809000000000001</c:v>
                </c:pt>
                <c:pt idx="18811">
                  <c:v>18.809999999999999</c:v>
                </c:pt>
                <c:pt idx="18812">
                  <c:v>18.811</c:v>
                </c:pt>
                <c:pt idx="18813">
                  <c:v>18.812000000000001</c:v>
                </c:pt>
                <c:pt idx="18814">
                  <c:v>18.812999999999999</c:v>
                </c:pt>
                <c:pt idx="18815">
                  <c:v>18.814</c:v>
                </c:pt>
                <c:pt idx="18816">
                  <c:v>18.815000000000001</c:v>
                </c:pt>
                <c:pt idx="18817">
                  <c:v>18.815999999999999</c:v>
                </c:pt>
                <c:pt idx="18818">
                  <c:v>18.817</c:v>
                </c:pt>
                <c:pt idx="18819">
                  <c:v>18.818000000000001</c:v>
                </c:pt>
                <c:pt idx="18820">
                  <c:v>18.818999999999999</c:v>
                </c:pt>
                <c:pt idx="18821">
                  <c:v>18.82</c:v>
                </c:pt>
                <c:pt idx="18822">
                  <c:v>18.821000000000002</c:v>
                </c:pt>
                <c:pt idx="18823">
                  <c:v>18.821999999999999</c:v>
                </c:pt>
                <c:pt idx="18824">
                  <c:v>18.823</c:v>
                </c:pt>
                <c:pt idx="18825">
                  <c:v>18.824000000000002</c:v>
                </c:pt>
                <c:pt idx="18826">
                  <c:v>18.824999999999999</c:v>
                </c:pt>
                <c:pt idx="18827">
                  <c:v>18.826000000000001</c:v>
                </c:pt>
                <c:pt idx="18828">
                  <c:v>18.827000000000002</c:v>
                </c:pt>
                <c:pt idx="18829">
                  <c:v>18.827999999999999</c:v>
                </c:pt>
                <c:pt idx="18830">
                  <c:v>18.829000000000001</c:v>
                </c:pt>
                <c:pt idx="18831">
                  <c:v>18.829999999999998</c:v>
                </c:pt>
                <c:pt idx="18832">
                  <c:v>18.831</c:v>
                </c:pt>
                <c:pt idx="18833">
                  <c:v>18.832000000000001</c:v>
                </c:pt>
                <c:pt idx="18834">
                  <c:v>18.832999999999998</c:v>
                </c:pt>
                <c:pt idx="18835">
                  <c:v>18.834</c:v>
                </c:pt>
                <c:pt idx="18836">
                  <c:v>18.835000000000001</c:v>
                </c:pt>
                <c:pt idx="18837">
                  <c:v>18.835999999999999</c:v>
                </c:pt>
                <c:pt idx="18838">
                  <c:v>18.837</c:v>
                </c:pt>
                <c:pt idx="18839">
                  <c:v>18.838000000000001</c:v>
                </c:pt>
                <c:pt idx="18840">
                  <c:v>18.838999999999999</c:v>
                </c:pt>
                <c:pt idx="18841">
                  <c:v>18.84</c:v>
                </c:pt>
                <c:pt idx="18842">
                  <c:v>18.841000000000001</c:v>
                </c:pt>
                <c:pt idx="18843">
                  <c:v>18.841999999999999</c:v>
                </c:pt>
                <c:pt idx="18844">
                  <c:v>18.843</c:v>
                </c:pt>
                <c:pt idx="18845">
                  <c:v>18.844000000000001</c:v>
                </c:pt>
                <c:pt idx="18846">
                  <c:v>18.844999999999999</c:v>
                </c:pt>
                <c:pt idx="18847">
                  <c:v>18.846</c:v>
                </c:pt>
                <c:pt idx="18848">
                  <c:v>18.847000000000001</c:v>
                </c:pt>
                <c:pt idx="18849">
                  <c:v>18.847999999999999</c:v>
                </c:pt>
                <c:pt idx="18850">
                  <c:v>18.849</c:v>
                </c:pt>
                <c:pt idx="18851">
                  <c:v>18.850000000000001</c:v>
                </c:pt>
                <c:pt idx="18852">
                  <c:v>18.850999999999999</c:v>
                </c:pt>
                <c:pt idx="18853">
                  <c:v>18.852</c:v>
                </c:pt>
                <c:pt idx="18854">
                  <c:v>18.853000000000002</c:v>
                </c:pt>
                <c:pt idx="18855">
                  <c:v>18.853999999999999</c:v>
                </c:pt>
                <c:pt idx="18856">
                  <c:v>18.855</c:v>
                </c:pt>
                <c:pt idx="18857">
                  <c:v>18.856000000000002</c:v>
                </c:pt>
                <c:pt idx="18858">
                  <c:v>18.856999999999999</c:v>
                </c:pt>
                <c:pt idx="18859">
                  <c:v>18.858000000000001</c:v>
                </c:pt>
                <c:pt idx="18860">
                  <c:v>18.859000000000002</c:v>
                </c:pt>
                <c:pt idx="18861">
                  <c:v>18.86</c:v>
                </c:pt>
                <c:pt idx="18862">
                  <c:v>18.861000000000001</c:v>
                </c:pt>
                <c:pt idx="18863">
                  <c:v>18.861999999999998</c:v>
                </c:pt>
                <c:pt idx="18864">
                  <c:v>18.863</c:v>
                </c:pt>
                <c:pt idx="18865">
                  <c:v>18.864000000000001</c:v>
                </c:pt>
                <c:pt idx="18866">
                  <c:v>18.864999999999998</c:v>
                </c:pt>
                <c:pt idx="18867">
                  <c:v>18.866</c:v>
                </c:pt>
                <c:pt idx="18868">
                  <c:v>18.867000000000001</c:v>
                </c:pt>
                <c:pt idx="18869">
                  <c:v>18.867999999999999</c:v>
                </c:pt>
                <c:pt idx="18870">
                  <c:v>18.869</c:v>
                </c:pt>
                <c:pt idx="18871">
                  <c:v>18.87</c:v>
                </c:pt>
                <c:pt idx="18872">
                  <c:v>18.870999999999999</c:v>
                </c:pt>
                <c:pt idx="18873">
                  <c:v>18.872</c:v>
                </c:pt>
                <c:pt idx="18874">
                  <c:v>18.873000000000001</c:v>
                </c:pt>
                <c:pt idx="18875">
                  <c:v>18.873999999999999</c:v>
                </c:pt>
                <c:pt idx="18876">
                  <c:v>18.875</c:v>
                </c:pt>
                <c:pt idx="18877">
                  <c:v>18.876000000000001</c:v>
                </c:pt>
                <c:pt idx="18878">
                  <c:v>18.876999999999999</c:v>
                </c:pt>
                <c:pt idx="18879">
                  <c:v>18.878</c:v>
                </c:pt>
                <c:pt idx="18880">
                  <c:v>18.879000000000001</c:v>
                </c:pt>
                <c:pt idx="18881">
                  <c:v>18.88</c:v>
                </c:pt>
                <c:pt idx="18882">
                  <c:v>18.881</c:v>
                </c:pt>
                <c:pt idx="18883">
                  <c:v>18.882000000000001</c:v>
                </c:pt>
                <c:pt idx="18884">
                  <c:v>18.882999999999999</c:v>
                </c:pt>
                <c:pt idx="18885">
                  <c:v>18.884</c:v>
                </c:pt>
                <c:pt idx="18886">
                  <c:v>18.885000000000002</c:v>
                </c:pt>
                <c:pt idx="18887">
                  <c:v>18.885999999999999</c:v>
                </c:pt>
                <c:pt idx="18888">
                  <c:v>18.887</c:v>
                </c:pt>
                <c:pt idx="18889">
                  <c:v>18.888000000000002</c:v>
                </c:pt>
                <c:pt idx="18890">
                  <c:v>18.888999999999999</c:v>
                </c:pt>
                <c:pt idx="18891">
                  <c:v>18.89</c:v>
                </c:pt>
                <c:pt idx="18892">
                  <c:v>18.890999999999998</c:v>
                </c:pt>
                <c:pt idx="18893">
                  <c:v>18.891999999999999</c:v>
                </c:pt>
                <c:pt idx="18894">
                  <c:v>18.893000000000001</c:v>
                </c:pt>
                <c:pt idx="18895">
                  <c:v>18.893999999999998</c:v>
                </c:pt>
                <c:pt idx="18896">
                  <c:v>18.895</c:v>
                </c:pt>
                <c:pt idx="18897">
                  <c:v>18.896000000000001</c:v>
                </c:pt>
                <c:pt idx="18898">
                  <c:v>18.896999999999998</c:v>
                </c:pt>
                <c:pt idx="18899">
                  <c:v>18.898</c:v>
                </c:pt>
                <c:pt idx="18900">
                  <c:v>18.899000000000001</c:v>
                </c:pt>
                <c:pt idx="18901">
                  <c:v>18.899999999999999</c:v>
                </c:pt>
                <c:pt idx="18902">
                  <c:v>18.901</c:v>
                </c:pt>
                <c:pt idx="18903">
                  <c:v>18.902000000000001</c:v>
                </c:pt>
                <c:pt idx="18904">
                  <c:v>18.902999999999999</c:v>
                </c:pt>
                <c:pt idx="18905">
                  <c:v>18.904</c:v>
                </c:pt>
                <c:pt idx="18906">
                  <c:v>18.905000000000001</c:v>
                </c:pt>
                <c:pt idx="18907">
                  <c:v>18.905999999999999</c:v>
                </c:pt>
                <c:pt idx="18908">
                  <c:v>18.907</c:v>
                </c:pt>
                <c:pt idx="18909">
                  <c:v>18.908000000000001</c:v>
                </c:pt>
                <c:pt idx="18910">
                  <c:v>18.908999999999999</c:v>
                </c:pt>
                <c:pt idx="18911">
                  <c:v>18.91</c:v>
                </c:pt>
                <c:pt idx="18912">
                  <c:v>18.911000000000001</c:v>
                </c:pt>
                <c:pt idx="18913">
                  <c:v>18.911999999999999</c:v>
                </c:pt>
                <c:pt idx="18914">
                  <c:v>18.913</c:v>
                </c:pt>
                <c:pt idx="18915">
                  <c:v>18.914000000000001</c:v>
                </c:pt>
                <c:pt idx="18916">
                  <c:v>18.914999999999999</c:v>
                </c:pt>
                <c:pt idx="18917">
                  <c:v>18.916</c:v>
                </c:pt>
                <c:pt idx="18918">
                  <c:v>18.917000000000002</c:v>
                </c:pt>
                <c:pt idx="18919">
                  <c:v>18.917999999999999</c:v>
                </c:pt>
                <c:pt idx="18920">
                  <c:v>18.919</c:v>
                </c:pt>
                <c:pt idx="18921">
                  <c:v>18.920000000000002</c:v>
                </c:pt>
                <c:pt idx="18922">
                  <c:v>18.920999999999999</c:v>
                </c:pt>
                <c:pt idx="18923">
                  <c:v>18.922000000000001</c:v>
                </c:pt>
                <c:pt idx="18924">
                  <c:v>18.922999999999998</c:v>
                </c:pt>
                <c:pt idx="18925">
                  <c:v>18.923999999999999</c:v>
                </c:pt>
                <c:pt idx="18926">
                  <c:v>18.925000000000001</c:v>
                </c:pt>
                <c:pt idx="18927">
                  <c:v>18.925999999999998</c:v>
                </c:pt>
                <c:pt idx="18928">
                  <c:v>18.927</c:v>
                </c:pt>
                <c:pt idx="18929">
                  <c:v>18.928000000000001</c:v>
                </c:pt>
                <c:pt idx="18930">
                  <c:v>18.928999999999998</c:v>
                </c:pt>
                <c:pt idx="18931">
                  <c:v>18.93</c:v>
                </c:pt>
                <c:pt idx="18932">
                  <c:v>18.931000000000001</c:v>
                </c:pt>
                <c:pt idx="18933">
                  <c:v>18.931999999999999</c:v>
                </c:pt>
                <c:pt idx="18934">
                  <c:v>18.933</c:v>
                </c:pt>
                <c:pt idx="18935">
                  <c:v>18.934000000000001</c:v>
                </c:pt>
                <c:pt idx="18936">
                  <c:v>18.934999999999999</c:v>
                </c:pt>
                <c:pt idx="18937">
                  <c:v>18.936</c:v>
                </c:pt>
                <c:pt idx="18938">
                  <c:v>18.937000000000001</c:v>
                </c:pt>
                <c:pt idx="18939">
                  <c:v>18.937999999999999</c:v>
                </c:pt>
                <c:pt idx="18940">
                  <c:v>18.939</c:v>
                </c:pt>
                <c:pt idx="18941">
                  <c:v>18.940000000000001</c:v>
                </c:pt>
                <c:pt idx="18942">
                  <c:v>18.940999999999999</c:v>
                </c:pt>
                <c:pt idx="18943">
                  <c:v>18.942</c:v>
                </c:pt>
                <c:pt idx="18944">
                  <c:v>18.943000000000001</c:v>
                </c:pt>
                <c:pt idx="18945">
                  <c:v>18.943999999999999</c:v>
                </c:pt>
                <c:pt idx="18946">
                  <c:v>18.945</c:v>
                </c:pt>
                <c:pt idx="18947">
                  <c:v>18.946000000000002</c:v>
                </c:pt>
                <c:pt idx="18948">
                  <c:v>18.946999999999999</c:v>
                </c:pt>
                <c:pt idx="18949">
                  <c:v>18.948</c:v>
                </c:pt>
                <c:pt idx="18950">
                  <c:v>18.949000000000002</c:v>
                </c:pt>
                <c:pt idx="18951">
                  <c:v>18.95</c:v>
                </c:pt>
                <c:pt idx="18952">
                  <c:v>18.951000000000001</c:v>
                </c:pt>
                <c:pt idx="18953">
                  <c:v>18.952000000000002</c:v>
                </c:pt>
                <c:pt idx="18954">
                  <c:v>18.952999999999999</c:v>
                </c:pt>
                <c:pt idx="18955">
                  <c:v>18.954000000000001</c:v>
                </c:pt>
                <c:pt idx="18956">
                  <c:v>18.954999999999998</c:v>
                </c:pt>
                <c:pt idx="18957">
                  <c:v>18.956</c:v>
                </c:pt>
                <c:pt idx="18958">
                  <c:v>18.957000000000001</c:v>
                </c:pt>
                <c:pt idx="18959">
                  <c:v>18.957999999999998</c:v>
                </c:pt>
                <c:pt idx="18960">
                  <c:v>18.959</c:v>
                </c:pt>
                <c:pt idx="18961">
                  <c:v>18.96</c:v>
                </c:pt>
                <c:pt idx="18962">
                  <c:v>18.960999999999999</c:v>
                </c:pt>
                <c:pt idx="18963">
                  <c:v>18.962</c:v>
                </c:pt>
                <c:pt idx="18964">
                  <c:v>18.963000000000001</c:v>
                </c:pt>
                <c:pt idx="18965">
                  <c:v>18.963999999999999</c:v>
                </c:pt>
                <c:pt idx="18966">
                  <c:v>18.965</c:v>
                </c:pt>
                <c:pt idx="18967">
                  <c:v>18.966000000000001</c:v>
                </c:pt>
                <c:pt idx="18968">
                  <c:v>18.966999999999999</c:v>
                </c:pt>
                <c:pt idx="18969">
                  <c:v>18.968</c:v>
                </c:pt>
                <c:pt idx="18970">
                  <c:v>18.969000000000001</c:v>
                </c:pt>
                <c:pt idx="18971">
                  <c:v>18.97</c:v>
                </c:pt>
                <c:pt idx="18972">
                  <c:v>18.971</c:v>
                </c:pt>
                <c:pt idx="18973">
                  <c:v>18.972000000000001</c:v>
                </c:pt>
                <c:pt idx="18974">
                  <c:v>18.972999999999999</c:v>
                </c:pt>
                <c:pt idx="18975">
                  <c:v>18.974</c:v>
                </c:pt>
                <c:pt idx="18976">
                  <c:v>18.975000000000001</c:v>
                </c:pt>
                <c:pt idx="18977">
                  <c:v>18.975999999999999</c:v>
                </c:pt>
                <c:pt idx="18978">
                  <c:v>18.977</c:v>
                </c:pt>
                <c:pt idx="18979">
                  <c:v>18.978000000000002</c:v>
                </c:pt>
                <c:pt idx="18980">
                  <c:v>18.978999999999999</c:v>
                </c:pt>
                <c:pt idx="18981">
                  <c:v>18.98</c:v>
                </c:pt>
                <c:pt idx="18982">
                  <c:v>18.981000000000002</c:v>
                </c:pt>
                <c:pt idx="18983">
                  <c:v>18.981999999999999</c:v>
                </c:pt>
                <c:pt idx="18984">
                  <c:v>18.983000000000001</c:v>
                </c:pt>
                <c:pt idx="18985">
                  <c:v>18.984000000000002</c:v>
                </c:pt>
                <c:pt idx="18986">
                  <c:v>18.984999999999999</c:v>
                </c:pt>
                <c:pt idx="18987">
                  <c:v>18.986000000000001</c:v>
                </c:pt>
                <c:pt idx="18988">
                  <c:v>18.986999999999998</c:v>
                </c:pt>
                <c:pt idx="18989">
                  <c:v>18.988</c:v>
                </c:pt>
                <c:pt idx="18990">
                  <c:v>18.989000000000001</c:v>
                </c:pt>
                <c:pt idx="18991">
                  <c:v>18.989999999999998</c:v>
                </c:pt>
                <c:pt idx="18992">
                  <c:v>18.991</c:v>
                </c:pt>
                <c:pt idx="18993">
                  <c:v>18.992000000000001</c:v>
                </c:pt>
                <c:pt idx="18994">
                  <c:v>18.992999999999999</c:v>
                </c:pt>
                <c:pt idx="18995">
                  <c:v>18.994</c:v>
                </c:pt>
                <c:pt idx="18996">
                  <c:v>18.995000000000001</c:v>
                </c:pt>
                <c:pt idx="18997">
                  <c:v>18.995999999999999</c:v>
                </c:pt>
                <c:pt idx="18998">
                  <c:v>18.997</c:v>
                </c:pt>
                <c:pt idx="18999">
                  <c:v>18.998000000000001</c:v>
                </c:pt>
                <c:pt idx="19000">
                  <c:v>18.998999999999999</c:v>
                </c:pt>
                <c:pt idx="19001">
                  <c:v>19</c:v>
                </c:pt>
                <c:pt idx="19002">
                  <c:v>19.001000000000001</c:v>
                </c:pt>
                <c:pt idx="19003">
                  <c:v>19.001999999999999</c:v>
                </c:pt>
                <c:pt idx="19004">
                  <c:v>19.003</c:v>
                </c:pt>
                <c:pt idx="19005">
                  <c:v>19.004000000000001</c:v>
                </c:pt>
                <c:pt idx="19006">
                  <c:v>19.004999999999999</c:v>
                </c:pt>
                <c:pt idx="19007">
                  <c:v>19.006</c:v>
                </c:pt>
                <c:pt idx="19008">
                  <c:v>19.007000000000001</c:v>
                </c:pt>
                <c:pt idx="19009">
                  <c:v>19.007999999999999</c:v>
                </c:pt>
                <c:pt idx="19010">
                  <c:v>19.009</c:v>
                </c:pt>
                <c:pt idx="19011">
                  <c:v>19.010000000000002</c:v>
                </c:pt>
                <c:pt idx="19012">
                  <c:v>19.010999999999999</c:v>
                </c:pt>
                <c:pt idx="19013">
                  <c:v>19.012</c:v>
                </c:pt>
                <c:pt idx="19014">
                  <c:v>19.013000000000002</c:v>
                </c:pt>
                <c:pt idx="19015">
                  <c:v>19.013999999999999</c:v>
                </c:pt>
                <c:pt idx="19016">
                  <c:v>19.015000000000001</c:v>
                </c:pt>
                <c:pt idx="19017">
                  <c:v>19.015999999999998</c:v>
                </c:pt>
                <c:pt idx="19018">
                  <c:v>19.016999999999999</c:v>
                </c:pt>
                <c:pt idx="19019">
                  <c:v>19.018000000000001</c:v>
                </c:pt>
                <c:pt idx="19020">
                  <c:v>19.018999999999998</c:v>
                </c:pt>
                <c:pt idx="19021">
                  <c:v>19.02</c:v>
                </c:pt>
                <c:pt idx="19022">
                  <c:v>19.021000000000001</c:v>
                </c:pt>
                <c:pt idx="19023">
                  <c:v>19.021999999999998</c:v>
                </c:pt>
                <c:pt idx="19024">
                  <c:v>19.023</c:v>
                </c:pt>
                <c:pt idx="19025">
                  <c:v>19.024000000000001</c:v>
                </c:pt>
                <c:pt idx="19026">
                  <c:v>19.024999999999999</c:v>
                </c:pt>
                <c:pt idx="19027">
                  <c:v>19.026</c:v>
                </c:pt>
                <c:pt idx="19028">
                  <c:v>19.027000000000001</c:v>
                </c:pt>
                <c:pt idx="19029">
                  <c:v>19.027999999999999</c:v>
                </c:pt>
                <c:pt idx="19030">
                  <c:v>19.029</c:v>
                </c:pt>
                <c:pt idx="19031">
                  <c:v>19.03</c:v>
                </c:pt>
                <c:pt idx="19032">
                  <c:v>19.030999999999999</c:v>
                </c:pt>
                <c:pt idx="19033">
                  <c:v>19.032</c:v>
                </c:pt>
                <c:pt idx="19034">
                  <c:v>19.033000000000001</c:v>
                </c:pt>
                <c:pt idx="19035">
                  <c:v>19.033999999999999</c:v>
                </c:pt>
                <c:pt idx="19036">
                  <c:v>19.035</c:v>
                </c:pt>
                <c:pt idx="19037">
                  <c:v>19.036000000000001</c:v>
                </c:pt>
                <c:pt idx="19038">
                  <c:v>19.036999999999999</c:v>
                </c:pt>
                <c:pt idx="19039">
                  <c:v>19.038</c:v>
                </c:pt>
                <c:pt idx="19040">
                  <c:v>19.039000000000001</c:v>
                </c:pt>
                <c:pt idx="19041">
                  <c:v>19.04</c:v>
                </c:pt>
                <c:pt idx="19042">
                  <c:v>19.041</c:v>
                </c:pt>
                <c:pt idx="19043">
                  <c:v>19.042000000000002</c:v>
                </c:pt>
                <c:pt idx="19044">
                  <c:v>19.042999999999999</c:v>
                </c:pt>
                <c:pt idx="19045">
                  <c:v>19.044</c:v>
                </c:pt>
                <c:pt idx="19046">
                  <c:v>19.045000000000002</c:v>
                </c:pt>
                <c:pt idx="19047">
                  <c:v>19.045999999999999</c:v>
                </c:pt>
                <c:pt idx="19048">
                  <c:v>19.047000000000001</c:v>
                </c:pt>
                <c:pt idx="19049">
                  <c:v>19.047999999999998</c:v>
                </c:pt>
                <c:pt idx="19050">
                  <c:v>19.048999999999999</c:v>
                </c:pt>
                <c:pt idx="19051">
                  <c:v>19.05</c:v>
                </c:pt>
                <c:pt idx="19052">
                  <c:v>19.050999999999998</c:v>
                </c:pt>
                <c:pt idx="19053">
                  <c:v>19.052</c:v>
                </c:pt>
                <c:pt idx="19054">
                  <c:v>19.053000000000001</c:v>
                </c:pt>
                <c:pt idx="19055">
                  <c:v>19.053999999999998</c:v>
                </c:pt>
                <c:pt idx="19056">
                  <c:v>19.055</c:v>
                </c:pt>
                <c:pt idx="19057">
                  <c:v>19.056000000000001</c:v>
                </c:pt>
                <c:pt idx="19058">
                  <c:v>19.056999999999999</c:v>
                </c:pt>
                <c:pt idx="19059">
                  <c:v>19.058</c:v>
                </c:pt>
                <c:pt idx="19060">
                  <c:v>19.059000000000001</c:v>
                </c:pt>
                <c:pt idx="19061">
                  <c:v>19.059999999999999</c:v>
                </c:pt>
                <c:pt idx="19062">
                  <c:v>19.061</c:v>
                </c:pt>
                <c:pt idx="19063">
                  <c:v>19.062000000000001</c:v>
                </c:pt>
                <c:pt idx="19064">
                  <c:v>19.062999999999999</c:v>
                </c:pt>
                <c:pt idx="19065">
                  <c:v>19.064</c:v>
                </c:pt>
                <c:pt idx="19066">
                  <c:v>19.065000000000001</c:v>
                </c:pt>
                <c:pt idx="19067">
                  <c:v>19.065999999999999</c:v>
                </c:pt>
                <c:pt idx="19068">
                  <c:v>19.067</c:v>
                </c:pt>
                <c:pt idx="19069">
                  <c:v>19.068000000000001</c:v>
                </c:pt>
                <c:pt idx="19070">
                  <c:v>19.068999999999999</c:v>
                </c:pt>
                <c:pt idx="19071">
                  <c:v>19.07</c:v>
                </c:pt>
                <c:pt idx="19072">
                  <c:v>19.071000000000002</c:v>
                </c:pt>
                <c:pt idx="19073">
                  <c:v>19.071999999999999</c:v>
                </c:pt>
                <c:pt idx="19074">
                  <c:v>19.073</c:v>
                </c:pt>
                <c:pt idx="19075">
                  <c:v>19.074000000000002</c:v>
                </c:pt>
                <c:pt idx="19076">
                  <c:v>19.074999999999999</c:v>
                </c:pt>
                <c:pt idx="19077">
                  <c:v>19.076000000000001</c:v>
                </c:pt>
                <c:pt idx="19078">
                  <c:v>19.077000000000002</c:v>
                </c:pt>
                <c:pt idx="19079">
                  <c:v>19.077999999999999</c:v>
                </c:pt>
                <c:pt idx="19080">
                  <c:v>19.079000000000001</c:v>
                </c:pt>
                <c:pt idx="19081">
                  <c:v>19.079999999999998</c:v>
                </c:pt>
                <c:pt idx="19082">
                  <c:v>19.081</c:v>
                </c:pt>
                <c:pt idx="19083">
                  <c:v>19.082000000000001</c:v>
                </c:pt>
                <c:pt idx="19084">
                  <c:v>19.082999999999998</c:v>
                </c:pt>
                <c:pt idx="19085">
                  <c:v>19.084</c:v>
                </c:pt>
                <c:pt idx="19086">
                  <c:v>19.085000000000001</c:v>
                </c:pt>
                <c:pt idx="19087">
                  <c:v>19.085999999999999</c:v>
                </c:pt>
                <c:pt idx="19088">
                  <c:v>19.087</c:v>
                </c:pt>
                <c:pt idx="19089">
                  <c:v>19.088000000000001</c:v>
                </c:pt>
                <c:pt idx="19090">
                  <c:v>19.088999999999999</c:v>
                </c:pt>
                <c:pt idx="19091">
                  <c:v>19.09</c:v>
                </c:pt>
                <c:pt idx="19092">
                  <c:v>19.091000000000001</c:v>
                </c:pt>
                <c:pt idx="19093">
                  <c:v>19.091999999999999</c:v>
                </c:pt>
                <c:pt idx="19094">
                  <c:v>19.093</c:v>
                </c:pt>
                <c:pt idx="19095">
                  <c:v>19.094000000000001</c:v>
                </c:pt>
                <c:pt idx="19096">
                  <c:v>19.094999999999999</c:v>
                </c:pt>
                <c:pt idx="19097">
                  <c:v>19.096</c:v>
                </c:pt>
                <c:pt idx="19098">
                  <c:v>19.097000000000001</c:v>
                </c:pt>
                <c:pt idx="19099">
                  <c:v>19.097999999999999</c:v>
                </c:pt>
                <c:pt idx="19100">
                  <c:v>19.099</c:v>
                </c:pt>
                <c:pt idx="19101">
                  <c:v>19.100000000000001</c:v>
                </c:pt>
                <c:pt idx="19102">
                  <c:v>19.100999999999999</c:v>
                </c:pt>
                <c:pt idx="19103">
                  <c:v>19.102</c:v>
                </c:pt>
                <c:pt idx="19104">
                  <c:v>19.103000000000002</c:v>
                </c:pt>
                <c:pt idx="19105">
                  <c:v>19.103999999999999</c:v>
                </c:pt>
                <c:pt idx="19106">
                  <c:v>19.105</c:v>
                </c:pt>
                <c:pt idx="19107">
                  <c:v>19.106000000000002</c:v>
                </c:pt>
                <c:pt idx="19108">
                  <c:v>19.106999999999999</c:v>
                </c:pt>
                <c:pt idx="19109">
                  <c:v>19.108000000000001</c:v>
                </c:pt>
                <c:pt idx="19110">
                  <c:v>19.109000000000002</c:v>
                </c:pt>
                <c:pt idx="19111">
                  <c:v>19.11</c:v>
                </c:pt>
                <c:pt idx="19112">
                  <c:v>19.111000000000001</c:v>
                </c:pt>
                <c:pt idx="19113">
                  <c:v>19.111999999999998</c:v>
                </c:pt>
                <c:pt idx="19114">
                  <c:v>19.113</c:v>
                </c:pt>
                <c:pt idx="19115">
                  <c:v>19.114000000000001</c:v>
                </c:pt>
                <c:pt idx="19116">
                  <c:v>19.114999999999998</c:v>
                </c:pt>
                <c:pt idx="19117">
                  <c:v>19.116</c:v>
                </c:pt>
                <c:pt idx="19118">
                  <c:v>19.117000000000001</c:v>
                </c:pt>
                <c:pt idx="19119">
                  <c:v>19.117999999999999</c:v>
                </c:pt>
                <c:pt idx="19120">
                  <c:v>19.119</c:v>
                </c:pt>
                <c:pt idx="19121">
                  <c:v>19.12</c:v>
                </c:pt>
                <c:pt idx="19122">
                  <c:v>19.120999999999999</c:v>
                </c:pt>
                <c:pt idx="19123">
                  <c:v>19.122</c:v>
                </c:pt>
                <c:pt idx="19124">
                  <c:v>19.123000000000001</c:v>
                </c:pt>
                <c:pt idx="19125">
                  <c:v>19.123999999999999</c:v>
                </c:pt>
                <c:pt idx="19126">
                  <c:v>19.125</c:v>
                </c:pt>
                <c:pt idx="19127">
                  <c:v>19.126000000000001</c:v>
                </c:pt>
                <c:pt idx="19128">
                  <c:v>19.126999999999999</c:v>
                </c:pt>
                <c:pt idx="19129">
                  <c:v>19.128</c:v>
                </c:pt>
                <c:pt idx="19130">
                  <c:v>19.129000000000001</c:v>
                </c:pt>
                <c:pt idx="19131">
                  <c:v>19.13</c:v>
                </c:pt>
                <c:pt idx="19132">
                  <c:v>19.131</c:v>
                </c:pt>
                <c:pt idx="19133">
                  <c:v>19.132000000000001</c:v>
                </c:pt>
                <c:pt idx="19134">
                  <c:v>19.132999999999999</c:v>
                </c:pt>
                <c:pt idx="19135">
                  <c:v>19.134</c:v>
                </c:pt>
                <c:pt idx="19136">
                  <c:v>19.135000000000002</c:v>
                </c:pt>
                <c:pt idx="19137">
                  <c:v>19.135999999999999</c:v>
                </c:pt>
                <c:pt idx="19138">
                  <c:v>19.137</c:v>
                </c:pt>
                <c:pt idx="19139">
                  <c:v>19.138000000000002</c:v>
                </c:pt>
                <c:pt idx="19140">
                  <c:v>19.138999999999999</c:v>
                </c:pt>
                <c:pt idx="19141">
                  <c:v>19.14</c:v>
                </c:pt>
                <c:pt idx="19142">
                  <c:v>19.140999999999998</c:v>
                </c:pt>
                <c:pt idx="19143">
                  <c:v>19.141999999999999</c:v>
                </c:pt>
                <c:pt idx="19144">
                  <c:v>19.143000000000001</c:v>
                </c:pt>
                <c:pt idx="19145">
                  <c:v>19.143999999999998</c:v>
                </c:pt>
                <c:pt idx="19146">
                  <c:v>19.145</c:v>
                </c:pt>
                <c:pt idx="19147">
                  <c:v>19.146000000000001</c:v>
                </c:pt>
                <c:pt idx="19148">
                  <c:v>19.146999999999998</c:v>
                </c:pt>
                <c:pt idx="19149">
                  <c:v>19.148</c:v>
                </c:pt>
                <c:pt idx="19150">
                  <c:v>19.149000000000001</c:v>
                </c:pt>
                <c:pt idx="19151">
                  <c:v>19.149999999999999</c:v>
                </c:pt>
                <c:pt idx="19152">
                  <c:v>19.151</c:v>
                </c:pt>
                <c:pt idx="19153">
                  <c:v>19.152000000000001</c:v>
                </c:pt>
                <c:pt idx="19154">
                  <c:v>19.152999999999999</c:v>
                </c:pt>
                <c:pt idx="19155">
                  <c:v>19.154</c:v>
                </c:pt>
                <c:pt idx="19156">
                  <c:v>19.155000000000001</c:v>
                </c:pt>
                <c:pt idx="19157">
                  <c:v>19.155999999999999</c:v>
                </c:pt>
                <c:pt idx="19158">
                  <c:v>19.157</c:v>
                </c:pt>
                <c:pt idx="19159">
                  <c:v>19.158000000000001</c:v>
                </c:pt>
                <c:pt idx="19160">
                  <c:v>19.158999999999999</c:v>
                </c:pt>
                <c:pt idx="19161">
                  <c:v>19.16</c:v>
                </c:pt>
                <c:pt idx="19162">
                  <c:v>19.161000000000001</c:v>
                </c:pt>
                <c:pt idx="19163">
                  <c:v>19.161999999999999</c:v>
                </c:pt>
                <c:pt idx="19164">
                  <c:v>19.163</c:v>
                </c:pt>
                <c:pt idx="19165">
                  <c:v>19.164000000000001</c:v>
                </c:pt>
                <c:pt idx="19166">
                  <c:v>19.164999999999999</c:v>
                </c:pt>
                <c:pt idx="19167">
                  <c:v>19.166</c:v>
                </c:pt>
                <c:pt idx="19168">
                  <c:v>19.167000000000002</c:v>
                </c:pt>
                <c:pt idx="19169">
                  <c:v>19.167999999999999</c:v>
                </c:pt>
                <c:pt idx="19170">
                  <c:v>19.169</c:v>
                </c:pt>
                <c:pt idx="19171">
                  <c:v>19.170000000000002</c:v>
                </c:pt>
                <c:pt idx="19172">
                  <c:v>19.170999999999999</c:v>
                </c:pt>
                <c:pt idx="19173">
                  <c:v>19.172000000000001</c:v>
                </c:pt>
                <c:pt idx="19174">
                  <c:v>19.172999999999998</c:v>
                </c:pt>
                <c:pt idx="19175">
                  <c:v>19.173999999999999</c:v>
                </c:pt>
                <c:pt idx="19176">
                  <c:v>19.175000000000001</c:v>
                </c:pt>
                <c:pt idx="19177">
                  <c:v>19.175999999999998</c:v>
                </c:pt>
                <c:pt idx="19178">
                  <c:v>19.177</c:v>
                </c:pt>
                <c:pt idx="19179">
                  <c:v>19.178000000000001</c:v>
                </c:pt>
                <c:pt idx="19180">
                  <c:v>19.178999999999998</c:v>
                </c:pt>
                <c:pt idx="19181">
                  <c:v>19.18</c:v>
                </c:pt>
                <c:pt idx="19182">
                  <c:v>19.181000000000001</c:v>
                </c:pt>
                <c:pt idx="19183">
                  <c:v>19.181999999999999</c:v>
                </c:pt>
                <c:pt idx="19184">
                  <c:v>19.183</c:v>
                </c:pt>
                <c:pt idx="19185">
                  <c:v>19.184000000000001</c:v>
                </c:pt>
                <c:pt idx="19186">
                  <c:v>19.184999999999999</c:v>
                </c:pt>
                <c:pt idx="19187">
                  <c:v>19.186</c:v>
                </c:pt>
                <c:pt idx="19188">
                  <c:v>19.187000000000001</c:v>
                </c:pt>
                <c:pt idx="19189">
                  <c:v>19.187999999999999</c:v>
                </c:pt>
                <c:pt idx="19190">
                  <c:v>19.189</c:v>
                </c:pt>
                <c:pt idx="19191">
                  <c:v>19.190000000000001</c:v>
                </c:pt>
                <c:pt idx="19192">
                  <c:v>19.190999999999999</c:v>
                </c:pt>
                <c:pt idx="19193">
                  <c:v>19.192</c:v>
                </c:pt>
                <c:pt idx="19194">
                  <c:v>19.193000000000001</c:v>
                </c:pt>
                <c:pt idx="19195">
                  <c:v>19.193999999999999</c:v>
                </c:pt>
                <c:pt idx="19196">
                  <c:v>19.195</c:v>
                </c:pt>
                <c:pt idx="19197">
                  <c:v>19.196000000000002</c:v>
                </c:pt>
                <c:pt idx="19198">
                  <c:v>19.196999999999999</c:v>
                </c:pt>
                <c:pt idx="19199">
                  <c:v>19.198</c:v>
                </c:pt>
                <c:pt idx="19200">
                  <c:v>19.199000000000002</c:v>
                </c:pt>
                <c:pt idx="19201">
                  <c:v>19.2</c:v>
                </c:pt>
                <c:pt idx="19202">
                  <c:v>19.201000000000001</c:v>
                </c:pt>
                <c:pt idx="19203">
                  <c:v>19.202000000000002</c:v>
                </c:pt>
                <c:pt idx="19204">
                  <c:v>19.202999999999999</c:v>
                </c:pt>
                <c:pt idx="19205">
                  <c:v>19.204000000000001</c:v>
                </c:pt>
                <c:pt idx="19206">
                  <c:v>19.204999999999998</c:v>
                </c:pt>
                <c:pt idx="19207">
                  <c:v>19.206</c:v>
                </c:pt>
                <c:pt idx="19208">
                  <c:v>19.207000000000001</c:v>
                </c:pt>
                <c:pt idx="19209">
                  <c:v>19.207999999999998</c:v>
                </c:pt>
                <c:pt idx="19210">
                  <c:v>19.209</c:v>
                </c:pt>
                <c:pt idx="19211">
                  <c:v>19.21</c:v>
                </c:pt>
                <c:pt idx="19212">
                  <c:v>19.210999999999999</c:v>
                </c:pt>
                <c:pt idx="19213">
                  <c:v>19.212</c:v>
                </c:pt>
                <c:pt idx="19214">
                  <c:v>19.213000000000001</c:v>
                </c:pt>
                <c:pt idx="19215">
                  <c:v>19.213999999999999</c:v>
                </c:pt>
                <c:pt idx="19216">
                  <c:v>19.215</c:v>
                </c:pt>
                <c:pt idx="19217">
                  <c:v>19.216000000000001</c:v>
                </c:pt>
                <c:pt idx="19218">
                  <c:v>19.216999999999999</c:v>
                </c:pt>
                <c:pt idx="19219">
                  <c:v>19.218</c:v>
                </c:pt>
                <c:pt idx="19220">
                  <c:v>19.219000000000001</c:v>
                </c:pt>
                <c:pt idx="19221">
                  <c:v>19.22</c:v>
                </c:pt>
                <c:pt idx="19222">
                  <c:v>19.221</c:v>
                </c:pt>
                <c:pt idx="19223">
                  <c:v>19.222000000000001</c:v>
                </c:pt>
                <c:pt idx="19224">
                  <c:v>19.222999999999999</c:v>
                </c:pt>
                <c:pt idx="19225">
                  <c:v>19.224</c:v>
                </c:pt>
                <c:pt idx="19226">
                  <c:v>19.225000000000001</c:v>
                </c:pt>
                <c:pt idx="19227">
                  <c:v>19.225999999999999</c:v>
                </c:pt>
                <c:pt idx="19228">
                  <c:v>19.227</c:v>
                </c:pt>
                <c:pt idx="19229">
                  <c:v>19.228000000000002</c:v>
                </c:pt>
                <c:pt idx="19230">
                  <c:v>19.228999999999999</c:v>
                </c:pt>
                <c:pt idx="19231">
                  <c:v>19.23</c:v>
                </c:pt>
                <c:pt idx="19232">
                  <c:v>19.231000000000002</c:v>
                </c:pt>
                <c:pt idx="19233">
                  <c:v>19.231999999999999</c:v>
                </c:pt>
                <c:pt idx="19234">
                  <c:v>19.233000000000001</c:v>
                </c:pt>
                <c:pt idx="19235">
                  <c:v>19.234000000000002</c:v>
                </c:pt>
                <c:pt idx="19236">
                  <c:v>19.234999999999999</c:v>
                </c:pt>
                <c:pt idx="19237">
                  <c:v>19.236000000000001</c:v>
                </c:pt>
                <c:pt idx="19238">
                  <c:v>19.236999999999998</c:v>
                </c:pt>
                <c:pt idx="19239">
                  <c:v>19.238</c:v>
                </c:pt>
                <c:pt idx="19240">
                  <c:v>19.239000000000001</c:v>
                </c:pt>
                <c:pt idx="19241">
                  <c:v>19.239999999999998</c:v>
                </c:pt>
                <c:pt idx="19242">
                  <c:v>19.241</c:v>
                </c:pt>
                <c:pt idx="19243">
                  <c:v>19.242000000000001</c:v>
                </c:pt>
                <c:pt idx="19244">
                  <c:v>19.242999999999999</c:v>
                </c:pt>
                <c:pt idx="19245">
                  <c:v>19.244</c:v>
                </c:pt>
                <c:pt idx="19246">
                  <c:v>19.245000000000001</c:v>
                </c:pt>
                <c:pt idx="19247">
                  <c:v>19.245999999999999</c:v>
                </c:pt>
                <c:pt idx="19248">
                  <c:v>19.247</c:v>
                </c:pt>
                <c:pt idx="19249">
                  <c:v>19.248000000000001</c:v>
                </c:pt>
                <c:pt idx="19250">
                  <c:v>19.248999999999999</c:v>
                </c:pt>
                <c:pt idx="19251">
                  <c:v>19.25</c:v>
                </c:pt>
                <c:pt idx="19252">
                  <c:v>19.251000000000001</c:v>
                </c:pt>
                <c:pt idx="19253">
                  <c:v>19.251999999999999</c:v>
                </c:pt>
                <c:pt idx="19254">
                  <c:v>19.253</c:v>
                </c:pt>
                <c:pt idx="19255">
                  <c:v>19.254000000000001</c:v>
                </c:pt>
                <c:pt idx="19256">
                  <c:v>19.254999999999999</c:v>
                </c:pt>
                <c:pt idx="19257">
                  <c:v>19.256</c:v>
                </c:pt>
                <c:pt idx="19258">
                  <c:v>19.257000000000001</c:v>
                </c:pt>
                <c:pt idx="19259">
                  <c:v>19.257999999999999</c:v>
                </c:pt>
                <c:pt idx="19260">
                  <c:v>19.259</c:v>
                </c:pt>
                <c:pt idx="19261">
                  <c:v>19.260000000000002</c:v>
                </c:pt>
                <c:pt idx="19262">
                  <c:v>19.260999999999999</c:v>
                </c:pt>
                <c:pt idx="19263">
                  <c:v>19.262</c:v>
                </c:pt>
                <c:pt idx="19264">
                  <c:v>19.263000000000002</c:v>
                </c:pt>
                <c:pt idx="19265">
                  <c:v>19.263999999999999</c:v>
                </c:pt>
                <c:pt idx="19266">
                  <c:v>19.265000000000001</c:v>
                </c:pt>
                <c:pt idx="19267">
                  <c:v>19.265999999999998</c:v>
                </c:pt>
                <c:pt idx="19268">
                  <c:v>19.266999999999999</c:v>
                </c:pt>
                <c:pt idx="19269">
                  <c:v>19.268000000000001</c:v>
                </c:pt>
                <c:pt idx="19270">
                  <c:v>19.268999999999998</c:v>
                </c:pt>
                <c:pt idx="19271">
                  <c:v>19.27</c:v>
                </c:pt>
                <c:pt idx="19272">
                  <c:v>19.271000000000001</c:v>
                </c:pt>
                <c:pt idx="19273">
                  <c:v>19.271999999999998</c:v>
                </c:pt>
                <c:pt idx="19274">
                  <c:v>19.273</c:v>
                </c:pt>
                <c:pt idx="19275">
                  <c:v>19.274000000000001</c:v>
                </c:pt>
                <c:pt idx="19276">
                  <c:v>19.274999999999999</c:v>
                </c:pt>
                <c:pt idx="19277">
                  <c:v>19.276</c:v>
                </c:pt>
                <c:pt idx="19278">
                  <c:v>19.277000000000001</c:v>
                </c:pt>
                <c:pt idx="19279">
                  <c:v>19.277999999999999</c:v>
                </c:pt>
                <c:pt idx="19280">
                  <c:v>19.279</c:v>
                </c:pt>
                <c:pt idx="19281">
                  <c:v>19.28</c:v>
                </c:pt>
                <c:pt idx="19282">
                  <c:v>19.280999999999999</c:v>
                </c:pt>
                <c:pt idx="19283">
                  <c:v>19.282</c:v>
                </c:pt>
                <c:pt idx="19284">
                  <c:v>19.283000000000001</c:v>
                </c:pt>
                <c:pt idx="19285">
                  <c:v>19.283999999999999</c:v>
                </c:pt>
                <c:pt idx="19286">
                  <c:v>19.285</c:v>
                </c:pt>
                <c:pt idx="19287">
                  <c:v>19.286000000000001</c:v>
                </c:pt>
                <c:pt idx="19288">
                  <c:v>19.286999999999999</c:v>
                </c:pt>
                <c:pt idx="19289">
                  <c:v>19.288</c:v>
                </c:pt>
                <c:pt idx="19290">
                  <c:v>19.289000000000001</c:v>
                </c:pt>
                <c:pt idx="19291">
                  <c:v>19.29</c:v>
                </c:pt>
                <c:pt idx="19292">
                  <c:v>19.291</c:v>
                </c:pt>
                <c:pt idx="19293">
                  <c:v>19.292000000000002</c:v>
                </c:pt>
                <c:pt idx="19294">
                  <c:v>19.292999999999999</c:v>
                </c:pt>
                <c:pt idx="19295">
                  <c:v>19.294</c:v>
                </c:pt>
                <c:pt idx="19296">
                  <c:v>19.295000000000002</c:v>
                </c:pt>
                <c:pt idx="19297">
                  <c:v>19.295999999999999</c:v>
                </c:pt>
                <c:pt idx="19298">
                  <c:v>19.297000000000001</c:v>
                </c:pt>
                <c:pt idx="19299">
                  <c:v>19.297999999999998</c:v>
                </c:pt>
                <c:pt idx="19300">
                  <c:v>19.298999999999999</c:v>
                </c:pt>
                <c:pt idx="19301">
                  <c:v>19.3</c:v>
                </c:pt>
                <c:pt idx="19302">
                  <c:v>19.300999999999998</c:v>
                </c:pt>
                <c:pt idx="19303">
                  <c:v>19.302</c:v>
                </c:pt>
                <c:pt idx="19304">
                  <c:v>19.303000000000001</c:v>
                </c:pt>
                <c:pt idx="19305">
                  <c:v>19.303999999999998</c:v>
                </c:pt>
                <c:pt idx="19306">
                  <c:v>19.305</c:v>
                </c:pt>
                <c:pt idx="19307">
                  <c:v>19.306000000000001</c:v>
                </c:pt>
                <c:pt idx="19308">
                  <c:v>19.306999999999999</c:v>
                </c:pt>
                <c:pt idx="19309">
                  <c:v>19.308</c:v>
                </c:pt>
                <c:pt idx="19310">
                  <c:v>19.309000000000001</c:v>
                </c:pt>
                <c:pt idx="19311">
                  <c:v>19.309999999999999</c:v>
                </c:pt>
                <c:pt idx="19312">
                  <c:v>19.311</c:v>
                </c:pt>
                <c:pt idx="19313">
                  <c:v>19.312000000000001</c:v>
                </c:pt>
                <c:pt idx="19314">
                  <c:v>19.312999999999999</c:v>
                </c:pt>
                <c:pt idx="19315">
                  <c:v>19.314</c:v>
                </c:pt>
                <c:pt idx="19316">
                  <c:v>19.315000000000001</c:v>
                </c:pt>
                <c:pt idx="19317">
                  <c:v>19.315999999999999</c:v>
                </c:pt>
                <c:pt idx="19318">
                  <c:v>19.317</c:v>
                </c:pt>
                <c:pt idx="19319">
                  <c:v>19.318000000000001</c:v>
                </c:pt>
                <c:pt idx="19320">
                  <c:v>19.318999999999999</c:v>
                </c:pt>
                <c:pt idx="19321">
                  <c:v>19.32</c:v>
                </c:pt>
                <c:pt idx="19322">
                  <c:v>19.321000000000002</c:v>
                </c:pt>
                <c:pt idx="19323">
                  <c:v>19.321999999999999</c:v>
                </c:pt>
                <c:pt idx="19324">
                  <c:v>19.323</c:v>
                </c:pt>
                <c:pt idx="19325">
                  <c:v>19.324000000000002</c:v>
                </c:pt>
                <c:pt idx="19326">
                  <c:v>19.324999999999999</c:v>
                </c:pt>
                <c:pt idx="19327">
                  <c:v>19.326000000000001</c:v>
                </c:pt>
                <c:pt idx="19328">
                  <c:v>19.327000000000002</c:v>
                </c:pt>
                <c:pt idx="19329">
                  <c:v>19.327999999999999</c:v>
                </c:pt>
                <c:pt idx="19330">
                  <c:v>19.329000000000001</c:v>
                </c:pt>
                <c:pt idx="19331">
                  <c:v>19.329999999999998</c:v>
                </c:pt>
                <c:pt idx="19332">
                  <c:v>19.331</c:v>
                </c:pt>
                <c:pt idx="19333">
                  <c:v>19.332000000000001</c:v>
                </c:pt>
                <c:pt idx="19334">
                  <c:v>19.332999999999998</c:v>
                </c:pt>
                <c:pt idx="19335">
                  <c:v>19.334</c:v>
                </c:pt>
                <c:pt idx="19336">
                  <c:v>19.335000000000001</c:v>
                </c:pt>
                <c:pt idx="19337">
                  <c:v>19.335999999999999</c:v>
                </c:pt>
                <c:pt idx="19338">
                  <c:v>19.337</c:v>
                </c:pt>
                <c:pt idx="19339">
                  <c:v>19.338000000000001</c:v>
                </c:pt>
                <c:pt idx="19340">
                  <c:v>19.338999999999999</c:v>
                </c:pt>
                <c:pt idx="19341">
                  <c:v>19.34</c:v>
                </c:pt>
                <c:pt idx="19342">
                  <c:v>19.341000000000001</c:v>
                </c:pt>
                <c:pt idx="19343">
                  <c:v>19.341999999999999</c:v>
                </c:pt>
                <c:pt idx="19344">
                  <c:v>19.343</c:v>
                </c:pt>
                <c:pt idx="19345">
                  <c:v>19.344000000000001</c:v>
                </c:pt>
                <c:pt idx="19346">
                  <c:v>19.344999999999999</c:v>
                </c:pt>
                <c:pt idx="19347">
                  <c:v>19.346</c:v>
                </c:pt>
                <c:pt idx="19348">
                  <c:v>19.347000000000001</c:v>
                </c:pt>
                <c:pt idx="19349">
                  <c:v>19.347999999999999</c:v>
                </c:pt>
                <c:pt idx="19350">
                  <c:v>19.349</c:v>
                </c:pt>
                <c:pt idx="19351">
                  <c:v>19.350000000000001</c:v>
                </c:pt>
                <c:pt idx="19352">
                  <c:v>19.350999999999999</c:v>
                </c:pt>
                <c:pt idx="19353">
                  <c:v>19.352</c:v>
                </c:pt>
                <c:pt idx="19354">
                  <c:v>19.353000000000002</c:v>
                </c:pt>
                <c:pt idx="19355">
                  <c:v>19.353999999999999</c:v>
                </c:pt>
                <c:pt idx="19356">
                  <c:v>19.355</c:v>
                </c:pt>
                <c:pt idx="19357">
                  <c:v>19.356000000000002</c:v>
                </c:pt>
                <c:pt idx="19358">
                  <c:v>19.356999999999999</c:v>
                </c:pt>
                <c:pt idx="19359">
                  <c:v>19.358000000000001</c:v>
                </c:pt>
                <c:pt idx="19360">
                  <c:v>19.359000000000002</c:v>
                </c:pt>
                <c:pt idx="19361">
                  <c:v>19.36</c:v>
                </c:pt>
                <c:pt idx="19362">
                  <c:v>19.361000000000001</c:v>
                </c:pt>
                <c:pt idx="19363">
                  <c:v>19.361999999999998</c:v>
                </c:pt>
                <c:pt idx="19364">
                  <c:v>19.363</c:v>
                </c:pt>
                <c:pt idx="19365">
                  <c:v>19.364000000000001</c:v>
                </c:pt>
                <c:pt idx="19366">
                  <c:v>19.364999999999998</c:v>
                </c:pt>
                <c:pt idx="19367">
                  <c:v>19.366</c:v>
                </c:pt>
                <c:pt idx="19368">
                  <c:v>19.367000000000001</c:v>
                </c:pt>
                <c:pt idx="19369">
                  <c:v>19.367999999999999</c:v>
                </c:pt>
                <c:pt idx="19370">
                  <c:v>19.369</c:v>
                </c:pt>
                <c:pt idx="19371">
                  <c:v>19.37</c:v>
                </c:pt>
                <c:pt idx="19372">
                  <c:v>19.370999999999999</c:v>
                </c:pt>
                <c:pt idx="19373">
                  <c:v>19.372</c:v>
                </c:pt>
                <c:pt idx="19374">
                  <c:v>19.373000000000001</c:v>
                </c:pt>
                <c:pt idx="19375">
                  <c:v>19.373999999999999</c:v>
                </c:pt>
                <c:pt idx="19376">
                  <c:v>19.375</c:v>
                </c:pt>
                <c:pt idx="19377">
                  <c:v>19.376000000000001</c:v>
                </c:pt>
                <c:pt idx="19378">
                  <c:v>19.376999999999999</c:v>
                </c:pt>
                <c:pt idx="19379">
                  <c:v>19.378</c:v>
                </c:pt>
                <c:pt idx="19380">
                  <c:v>19.379000000000001</c:v>
                </c:pt>
                <c:pt idx="19381">
                  <c:v>19.38</c:v>
                </c:pt>
                <c:pt idx="19382">
                  <c:v>19.381</c:v>
                </c:pt>
                <c:pt idx="19383">
                  <c:v>19.382000000000001</c:v>
                </c:pt>
                <c:pt idx="19384">
                  <c:v>19.382999999999999</c:v>
                </c:pt>
                <c:pt idx="19385">
                  <c:v>19.384</c:v>
                </c:pt>
                <c:pt idx="19386">
                  <c:v>19.385000000000002</c:v>
                </c:pt>
                <c:pt idx="19387">
                  <c:v>19.385999999999999</c:v>
                </c:pt>
                <c:pt idx="19388">
                  <c:v>19.387</c:v>
                </c:pt>
                <c:pt idx="19389">
                  <c:v>19.388000000000002</c:v>
                </c:pt>
                <c:pt idx="19390">
                  <c:v>19.388999999999999</c:v>
                </c:pt>
                <c:pt idx="19391">
                  <c:v>19.39</c:v>
                </c:pt>
                <c:pt idx="19392">
                  <c:v>19.390999999999998</c:v>
                </c:pt>
                <c:pt idx="19393">
                  <c:v>19.391999999999999</c:v>
                </c:pt>
                <c:pt idx="19394">
                  <c:v>19.393000000000001</c:v>
                </c:pt>
                <c:pt idx="19395">
                  <c:v>19.393999999999998</c:v>
                </c:pt>
                <c:pt idx="19396">
                  <c:v>19.395</c:v>
                </c:pt>
                <c:pt idx="19397">
                  <c:v>19.396000000000001</c:v>
                </c:pt>
                <c:pt idx="19398">
                  <c:v>19.396999999999998</c:v>
                </c:pt>
                <c:pt idx="19399">
                  <c:v>19.398</c:v>
                </c:pt>
                <c:pt idx="19400">
                  <c:v>19.399000000000001</c:v>
                </c:pt>
                <c:pt idx="19401">
                  <c:v>19.399999999999999</c:v>
                </c:pt>
                <c:pt idx="19402">
                  <c:v>19.401</c:v>
                </c:pt>
                <c:pt idx="19403">
                  <c:v>19.402000000000001</c:v>
                </c:pt>
                <c:pt idx="19404">
                  <c:v>19.402999999999999</c:v>
                </c:pt>
                <c:pt idx="19405">
                  <c:v>19.404</c:v>
                </c:pt>
                <c:pt idx="19406">
                  <c:v>19.405000000000001</c:v>
                </c:pt>
                <c:pt idx="19407">
                  <c:v>19.405999999999999</c:v>
                </c:pt>
                <c:pt idx="19408">
                  <c:v>19.407</c:v>
                </c:pt>
                <c:pt idx="19409">
                  <c:v>19.408000000000001</c:v>
                </c:pt>
                <c:pt idx="19410">
                  <c:v>19.408999999999999</c:v>
                </c:pt>
                <c:pt idx="19411">
                  <c:v>19.41</c:v>
                </c:pt>
                <c:pt idx="19412">
                  <c:v>19.411000000000001</c:v>
                </c:pt>
                <c:pt idx="19413">
                  <c:v>19.411999999999999</c:v>
                </c:pt>
                <c:pt idx="19414">
                  <c:v>19.413</c:v>
                </c:pt>
                <c:pt idx="19415">
                  <c:v>19.414000000000001</c:v>
                </c:pt>
                <c:pt idx="19416">
                  <c:v>19.414999999999999</c:v>
                </c:pt>
                <c:pt idx="19417">
                  <c:v>19.416</c:v>
                </c:pt>
                <c:pt idx="19418">
                  <c:v>19.417000000000002</c:v>
                </c:pt>
                <c:pt idx="19419">
                  <c:v>19.417999999999999</c:v>
                </c:pt>
                <c:pt idx="19420">
                  <c:v>19.419</c:v>
                </c:pt>
                <c:pt idx="19421">
                  <c:v>19.420000000000002</c:v>
                </c:pt>
                <c:pt idx="19422">
                  <c:v>19.420999999999999</c:v>
                </c:pt>
                <c:pt idx="19423">
                  <c:v>19.422000000000001</c:v>
                </c:pt>
                <c:pt idx="19424">
                  <c:v>19.422999999999998</c:v>
                </c:pt>
                <c:pt idx="19425">
                  <c:v>19.423999999999999</c:v>
                </c:pt>
                <c:pt idx="19426">
                  <c:v>19.425000000000001</c:v>
                </c:pt>
                <c:pt idx="19427">
                  <c:v>19.425999999999998</c:v>
                </c:pt>
                <c:pt idx="19428">
                  <c:v>19.427</c:v>
                </c:pt>
                <c:pt idx="19429">
                  <c:v>19.428000000000001</c:v>
                </c:pt>
                <c:pt idx="19430">
                  <c:v>19.428999999999998</c:v>
                </c:pt>
                <c:pt idx="19431">
                  <c:v>19.43</c:v>
                </c:pt>
                <c:pt idx="19432">
                  <c:v>19.431000000000001</c:v>
                </c:pt>
                <c:pt idx="19433">
                  <c:v>19.431999999999999</c:v>
                </c:pt>
                <c:pt idx="19434">
                  <c:v>19.433</c:v>
                </c:pt>
                <c:pt idx="19435">
                  <c:v>19.434000000000001</c:v>
                </c:pt>
                <c:pt idx="19436">
                  <c:v>19.434999999999999</c:v>
                </c:pt>
                <c:pt idx="19437">
                  <c:v>19.436</c:v>
                </c:pt>
                <c:pt idx="19438">
                  <c:v>19.437000000000001</c:v>
                </c:pt>
                <c:pt idx="19439">
                  <c:v>19.437999999999999</c:v>
                </c:pt>
                <c:pt idx="19440">
                  <c:v>19.439</c:v>
                </c:pt>
                <c:pt idx="19441">
                  <c:v>19.440000000000001</c:v>
                </c:pt>
                <c:pt idx="19442">
                  <c:v>19.440999999999999</c:v>
                </c:pt>
                <c:pt idx="19443">
                  <c:v>19.442</c:v>
                </c:pt>
                <c:pt idx="19444">
                  <c:v>19.443000000000001</c:v>
                </c:pt>
                <c:pt idx="19445">
                  <c:v>19.443999999999999</c:v>
                </c:pt>
                <c:pt idx="19446">
                  <c:v>19.445</c:v>
                </c:pt>
                <c:pt idx="19447">
                  <c:v>19.446000000000002</c:v>
                </c:pt>
                <c:pt idx="19448">
                  <c:v>19.446999999999999</c:v>
                </c:pt>
                <c:pt idx="19449">
                  <c:v>19.448</c:v>
                </c:pt>
                <c:pt idx="19450">
                  <c:v>19.449000000000002</c:v>
                </c:pt>
                <c:pt idx="19451">
                  <c:v>19.45</c:v>
                </c:pt>
                <c:pt idx="19452">
                  <c:v>19.451000000000001</c:v>
                </c:pt>
                <c:pt idx="19453">
                  <c:v>19.452000000000002</c:v>
                </c:pt>
                <c:pt idx="19454">
                  <c:v>19.452999999999999</c:v>
                </c:pt>
                <c:pt idx="19455">
                  <c:v>19.454000000000001</c:v>
                </c:pt>
                <c:pt idx="19456">
                  <c:v>19.454999999999998</c:v>
                </c:pt>
                <c:pt idx="19457">
                  <c:v>19.456</c:v>
                </c:pt>
                <c:pt idx="19458">
                  <c:v>19.457000000000001</c:v>
                </c:pt>
                <c:pt idx="19459">
                  <c:v>19.457999999999998</c:v>
                </c:pt>
                <c:pt idx="19460">
                  <c:v>19.459</c:v>
                </c:pt>
                <c:pt idx="19461">
                  <c:v>19.46</c:v>
                </c:pt>
                <c:pt idx="19462">
                  <c:v>19.460999999999999</c:v>
                </c:pt>
                <c:pt idx="19463">
                  <c:v>19.462</c:v>
                </c:pt>
                <c:pt idx="19464">
                  <c:v>19.463000000000001</c:v>
                </c:pt>
                <c:pt idx="19465">
                  <c:v>19.463999999999999</c:v>
                </c:pt>
                <c:pt idx="19466">
                  <c:v>19.465</c:v>
                </c:pt>
                <c:pt idx="19467">
                  <c:v>19.466000000000001</c:v>
                </c:pt>
                <c:pt idx="19468">
                  <c:v>19.466999999999999</c:v>
                </c:pt>
                <c:pt idx="19469">
                  <c:v>19.468</c:v>
                </c:pt>
                <c:pt idx="19470">
                  <c:v>19.469000000000001</c:v>
                </c:pt>
                <c:pt idx="19471">
                  <c:v>19.47</c:v>
                </c:pt>
                <c:pt idx="19472">
                  <c:v>19.471</c:v>
                </c:pt>
                <c:pt idx="19473">
                  <c:v>19.472000000000001</c:v>
                </c:pt>
                <c:pt idx="19474">
                  <c:v>19.472999999999999</c:v>
                </c:pt>
                <c:pt idx="19475">
                  <c:v>19.474</c:v>
                </c:pt>
                <c:pt idx="19476">
                  <c:v>19.475000000000001</c:v>
                </c:pt>
                <c:pt idx="19477">
                  <c:v>19.475999999999999</c:v>
                </c:pt>
                <c:pt idx="19478">
                  <c:v>19.477</c:v>
                </c:pt>
                <c:pt idx="19479">
                  <c:v>19.478000000000002</c:v>
                </c:pt>
                <c:pt idx="19480">
                  <c:v>19.478999999999999</c:v>
                </c:pt>
                <c:pt idx="19481">
                  <c:v>19.48</c:v>
                </c:pt>
                <c:pt idx="19482">
                  <c:v>19.481000000000002</c:v>
                </c:pt>
                <c:pt idx="19483">
                  <c:v>19.481999999999999</c:v>
                </c:pt>
                <c:pt idx="19484">
                  <c:v>19.483000000000001</c:v>
                </c:pt>
                <c:pt idx="19485">
                  <c:v>19.484000000000002</c:v>
                </c:pt>
                <c:pt idx="19486">
                  <c:v>19.484999999999999</c:v>
                </c:pt>
                <c:pt idx="19487">
                  <c:v>19.486000000000001</c:v>
                </c:pt>
                <c:pt idx="19488">
                  <c:v>19.486999999999998</c:v>
                </c:pt>
                <c:pt idx="19489">
                  <c:v>19.488</c:v>
                </c:pt>
                <c:pt idx="19490">
                  <c:v>19.489000000000001</c:v>
                </c:pt>
                <c:pt idx="19491">
                  <c:v>19.489999999999998</c:v>
                </c:pt>
                <c:pt idx="19492">
                  <c:v>19.491</c:v>
                </c:pt>
                <c:pt idx="19493">
                  <c:v>19.492000000000001</c:v>
                </c:pt>
                <c:pt idx="19494">
                  <c:v>19.492999999999999</c:v>
                </c:pt>
                <c:pt idx="19495">
                  <c:v>19.494</c:v>
                </c:pt>
                <c:pt idx="19496">
                  <c:v>19.495000000000001</c:v>
                </c:pt>
                <c:pt idx="19497">
                  <c:v>19.495999999999999</c:v>
                </c:pt>
                <c:pt idx="19498">
                  <c:v>19.497</c:v>
                </c:pt>
                <c:pt idx="19499">
                  <c:v>19.498000000000001</c:v>
                </c:pt>
                <c:pt idx="19500">
                  <c:v>19.498999999999999</c:v>
                </c:pt>
                <c:pt idx="19501">
                  <c:v>19.5</c:v>
                </c:pt>
                <c:pt idx="19502">
                  <c:v>19.501000000000001</c:v>
                </c:pt>
                <c:pt idx="19503">
                  <c:v>19.501999999999999</c:v>
                </c:pt>
                <c:pt idx="19504">
                  <c:v>19.503</c:v>
                </c:pt>
                <c:pt idx="19505">
                  <c:v>19.504000000000001</c:v>
                </c:pt>
                <c:pt idx="19506">
                  <c:v>19.504999999999999</c:v>
                </c:pt>
                <c:pt idx="19507">
                  <c:v>19.506</c:v>
                </c:pt>
                <c:pt idx="19508">
                  <c:v>19.507000000000001</c:v>
                </c:pt>
                <c:pt idx="19509">
                  <c:v>19.507999999999999</c:v>
                </c:pt>
                <c:pt idx="19510">
                  <c:v>19.509</c:v>
                </c:pt>
                <c:pt idx="19511">
                  <c:v>19.510000000000002</c:v>
                </c:pt>
                <c:pt idx="19512">
                  <c:v>19.510999999999999</c:v>
                </c:pt>
                <c:pt idx="19513">
                  <c:v>19.512</c:v>
                </c:pt>
                <c:pt idx="19514">
                  <c:v>19.513000000000002</c:v>
                </c:pt>
                <c:pt idx="19515">
                  <c:v>19.513999999999999</c:v>
                </c:pt>
                <c:pt idx="19516">
                  <c:v>19.515000000000001</c:v>
                </c:pt>
                <c:pt idx="19517">
                  <c:v>19.515999999999998</c:v>
                </c:pt>
                <c:pt idx="19518">
                  <c:v>19.516999999999999</c:v>
                </c:pt>
                <c:pt idx="19519">
                  <c:v>19.518000000000001</c:v>
                </c:pt>
                <c:pt idx="19520">
                  <c:v>19.518999999999998</c:v>
                </c:pt>
                <c:pt idx="19521">
                  <c:v>19.52</c:v>
                </c:pt>
                <c:pt idx="19522">
                  <c:v>19.521000000000001</c:v>
                </c:pt>
                <c:pt idx="19523">
                  <c:v>19.521999999999998</c:v>
                </c:pt>
                <c:pt idx="19524">
                  <c:v>19.523</c:v>
                </c:pt>
                <c:pt idx="19525">
                  <c:v>19.524000000000001</c:v>
                </c:pt>
                <c:pt idx="19526">
                  <c:v>19.524999999999999</c:v>
                </c:pt>
                <c:pt idx="19527">
                  <c:v>19.526</c:v>
                </c:pt>
                <c:pt idx="19528">
                  <c:v>19.527000000000001</c:v>
                </c:pt>
                <c:pt idx="19529">
                  <c:v>19.527999999999999</c:v>
                </c:pt>
                <c:pt idx="19530">
                  <c:v>19.529</c:v>
                </c:pt>
                <c:pt idx="19531">
                  <c:v>19.53</c:v>
                </c:pt>
                <c:pt idx="19532">
                  <c:v>19.530999999999999</c:v>
                </c:pt>
                <c:pt idx="19533">
                  <c:v>19.532</c:v>
                </c:pt>
                <c:pt idx="19534">
                  <c:v>19.533000000000001</c:v>
                </c:pt>
                <c:pt idx="19535">
                  <c:v>19.533999999999999</c:v>
                </c:pt>
                <c:pt idx="19536">
                  <c:v>19.535</c:v>
                </c:pt>
                <c:pt idx="19537">
                  <c:v>19.536000000000001</c:v>
                </c:pt>
                <c:pt idx="19538">
                  <c:v>19.536999999999999</c:v>
                </c:pt>
                <c:pt idx="19539">
                  <c:v>19.538</c:v>
                </c:pt>
                <c:pt idx="19540">
                  <c:v>19.539000000000001</c:v>
                </c:pt>
                <c:pt idx="19541">
                  <c:v>19.54</c:v>
                </c:pt>
                <c:pt idx="19542">
                  <c:v>19.541</c:v>
                </c:pt>
                <c:pt idx="19543">
                  <c:v>19.542000000000002</c:v>
                </c:pt>
                <c:pt idx="19544">
                  <c:v>19.542999999999999</c:v>
                </c:pt>
                <c:pt idx="19545">
                  <c:v>19.544</c:v>
                </c:pt>
                <c:pt idx="19546">
                  <c:v>19.545000000000002</c:v>
                </c:pt>
                <c:pt idx="19547">
                  <c:v>19.545999999999999</c:v>
                </c:pt>
                <c:pt idx="19548">
                  <c:v>19.547000000000001</c:v>
                </c:pt>
                <c:pt idx="19549">
                  <c:v>19.547999999999998</c:v>
                </c:pt>
                <c:pt idx="19550">
                  <c:v>19.548999999999999</c:v>
                </c:pt>
                <c:pt idx="19551">
                  <c:v>19.55</c:v>
                </c:pt>
                <c:pt idx="19552">
                  <c:v>19.550999999999998</c:v>
                </c:pt>
                <c:pt idx="19553">
                  <c:v>19.552</c:v>
                </c:pt>
                <c:pt idx="19554">
                  <c:v>19.553000000000001</c:v>
                </c:pt>
                <c:pt idx="19555">
                  <c:v>19.553999999999998</c:v>
                </c:pt>
                <c:pt idx="19556">
                  <c:v>19.555</c:v>
                </c:pt>
                <c:pt idx="19557">
                  <c:v>19.556000000000001</c:v>
                </c:pt>
                <c:pt idx="19558">
                  <c:v>19.556999999999999</c:v>
                </c:pt>
                <c:pt idx="19559">
                  <c:v>19.558</c:v>
                </c:pt>
                <c:pt idx="19560">
                  <c:v>19.559000000000001</c:v>
                </c:pt>
                <c:pt idx="19561">
                  <c:v>19.559999999999999</c:v>
                </c:pt>
                <c:pt idx="19562">
                  <c:v>19.561</c:v>
                </c:pt>
                <c:pt idx="19563">
                  <c:v>19.562000000000001</c:v>
                </c:pt>
                <c:pt idx="19564">
                  <c:v>19.562999999999999</c:v>
                </c:pt>
                <c:pt idx="19565">
                  <c:v>19.564</c:v>
                </c:pt>
                <c:pt idx="19566">
                  <c:v>19.565000000000001</c:v>
                </c:pt>
                <c:pt idx="19567">
                  <c:v>19.565999999999999</c:v>
                </c:pt>
                <c:pt idx="19568">
                  <c:v>19.567</c:v>
                </c:pt>
                <c:pt idx="19569">
                  <c:v>19.568000000000001</c:v>
                </c:pt>
                <c:pt idx="19570">
                  <c:v>19.568999999999999</c:v>
                </c:pt>
                <c:pt idx="19571">
                  <c:v>19.57</c:v>
                </c:pt>
                <c:pt idx="19572">
                  <c:v>19.571000000000002</c:v>
                </c:pt>
                <c:pt idx="19573">
                  <c:v>19.571999999999999</c:v>
                </c:pt>
                <c:pt idx="19574">
                  <c:v>19.573</c:v>
                </c:pt>
                <c:pt idx="19575">
                  <c:v>19.574000000000002</c:v>
                </c:pt>
                <c:pt idx="19576">
                  <c:v>19.574999999999999</c:v>
                </c:pt>
                <c:pt idx="19577">
                  <c:v>19.576000000000001</c:v>
                </c:pt>
                <c:pt idx="19578">
                  <c:v>19.577000000000002</c:v>
                </c:pt>
                <c:pt idx="19579">
                  <c:v>19.577999999999999</c:v>
                </c:pt>
                <c:pt idx="19580">
                  <c:v>19.579000000000001</c:v>
                </c:pt>
                <c:pt idx="19581">
                  <c:v>19.579999999999998</c:v>
                </c:pt>
                <c:pt idx="19582">
                  <c:v>19.581</c:v>
                </c:pt>
                <c:pt idx="19583">
                  <c:v>19.582000000000001</c:v>
                </c:pt>
                <c:pt idx="19584">
                  <c:v>19.582999999999998</c:v>
                </c:pt>
                <c:pt idx="19585">
                  <c:v>19.584</c:v>
                </c:pt>
                <c:pt idx="19586">
                  <c:v>19.585000000000001</c:v>
                </c:pt>
                <c:pt idx="19587">
                  <c:v>19.585999999999999</c:v>
                </c:pt>
                <c:pt idx="19588">
                  <c:v>19.587</c:v>
                </c:pt>
                <c:pt idx="19589">
                  <c:v>19.588000000000001</c:v>
                </c:pt>
                <c:pt idx="19590">
                  <c:v>19.588999999999999</c:v>
                </c:pt>
                <c:pt idx="19591">
                  <c:v>19.59</c:v>
                </c:pt>
                <c:pt idx="19592">
                  <c:v>19.591000000000001</c:v>
                </c:pt>
                <c:pt idx="19593">
                  <c:v>19.591999999999999</c:v>
                </c:pt>
                <c:pt idx="19594">
                  <c:v>19.593</c:v>
                </c:pt>
                <c:pt idx="19595">
                  <c:v>19.594000000000001</c:v>
                </c:pt>
                <c:pt idx="19596">
                  <c:v>19.594999999999999</c:v>
                </c:pt>
                <c:pt idx="19597">
                  <c:v>19.596</c:v>
                </c:pt>
                <c:pt idx="19598">
                  <c:v>19.597000000000001</c:v>
                </c:pt>
                <c:pt idx="19599">
                  <c:v>19.597999999999999</c:v>
                </c:pt>
                <c:pt idx="19600">
                  <c:v>19.599</c:v>
                </c:pt>
                <c:pt idx="19601">
                  <c:v>19.600000000000001</c:v>
                </c:pt>
                <c:pt idx="19602">
                  <c:v>19.600999999999999</c:v>
                </c:pt>
                <c:pt idx="19603">
                  <c:v>19.602</c:v>
                </c:pt>
                <c:pt idx="19604">
                  <c:v>19.603000000000002</c:v>
                </c:pt>
                <c:pt idx="19605">
                  <c:v>19.603999999999999</c:v>
                </c:pt>
                <c:pt idx="19606">
                  <c:v>19.605</c:v>
                </c:pt>
                <c:pt idx="19607">
                  <c:v>19.606000000000002</c:v>
                </c:pt>
                <c:pt idx="19608">
                  <c:v>19.606999999999999</c:v>
                </c:pt>
                <c:pt idx="19609">
                  <c:v>19.608000000000001</c:v>
                </c:pt>
                <c:pt idx="19610">
                  <c:v>19.609000000000002</c:v>
                </c:pt>
                <c:pt idx="19611">
                  <c:v>19.61</c:v>
                </c:pt>
                <c:pt idx="19612">
                  <c:v>19.611000000000001</c:v>
                </c:pt>
                <c:pt idx="19613">
                  <c:v>19.611999999999998</c:v>
                </c:pt>
                <c:pt idx="19614">
                  <c:v>19.613</c:v>
                </c:pt>
                <c:pt idx="19615">
                  <c:v>19.614000000000001</c:v>
                </c:pt>
                <c:pt idx="19616">
                  <c:v>19.614999999999998</c:v>
                </c:pt>
                <c:pt idx="19617">
                  <c:v>19.616</c:v>
                </c:pt>
                <c:pt idx="19618">
                  <c:v>19.617000000000001</c:v>
                </c:pt>
                <c:pt idx="19619">
                  <c:v>19.617999999999999</c:v>
                </c:pt>
                <c:pt idx="19620">
                  <c:v>19.619</c:v>
                </c:pt>
                <c:pt idx="19621">
                  <c:v>19.62</c:v>
                </c:pt>
                <c:pt idx="19622">
                  <c:v>19.620999999999999</c:v>
                </c:pt>
                <c:pt idx="19623">
                  <c:v>19.622</c:v>
                </c:pt>
                <c:pt idx="19624">
                  <c:v>19.623000000000001</c:v>
                </c:pt>
                <c:pt idx="19625">
                  <c:v>19.623999999999999</c:v>
                </c:pt>
                <c:pt idx="19626">
                  <c:v>19.625</c:v>
                </c:pt>
                <c:pt idx="19627">
                  <c:v>19.626000000000001</c:v>
                </c:pt>
                <c:pt idx="19628">
                  <c:v>19.626999999999999</c:v>
                </c:pt>
                <c:pt idx="19629">
                  <c:v>19.628</c:v>
                </c:pt>
                <c:pt idx="19630">
                  <c:v>19.629000000000001</c:v>
                </c:pt>
                <c:pt idx="19631">
                  <c:v>19.63</c:v>
                </c:pt>
                <c:pt idx="19632">
                  <c:v>19.631</c:v>
                </c:pt>
                <c:pt idx="19633">
                  <c:v>19.632000000000001</c:v>
                </c:pt>
                <c:pt idx="19634">
                  <c:v>19.632999999999999</c:v>
                </c:pt>
                <c:pt idx="19635">
                  <c:v>19.634</c:v>
                </c:pt>
                <c:pt idx="19636">
                  <c:v>19.635000000000002</c:v>
                </c:pt>
                <c:pt idx="19637">
                  <c:v>19.635999999999999</c:v>
                </c:pt>
                <c:pt idx="19638">
                  <c:v>19.637</c:v>
                </c:pt>
                <c:pt idx="19639">
                  <c:v>19.638000000000002</c:v>
                </c:pt>
                <c:pt idx="19640">
                  <c:v>19.638999999999999</c:v>
                </c:pt>
                <c:pt idx="19641">
                  <c:v>19.64</c:v>
                </c:pt>
                <c:pt idx="19642">
                  <c:v>19.640999999999998</c:v>
                </c:pt>
                <c:pt idx="19643">
                  <c:v>19.641999999999999</c:v>
                </c:pt>
                <c:pt idx="19644">
                  <c:v>19.643000000000001</c:v>
                </c:pt>
                <c:pt idx="19645">
                  <c:v>19.643999999999998</c:v>
                </c:pt>
                <c:pt idx="19646">
                  <c:v>19.645</c:v>
                </c:pt>
                <c:pt idx="19647">
                  <c:v>19.646000000000001</c:v>
                </c:pt>
                <c:pt idx="19648">
                  <c:v>19.646999999999998</c:v>
                </c:pt>
                <c:pt idx="19649">
                  <c:v>19.648</c:v>
                </c:pt>
                <c:pt idx="19650">
                  <c:v>19.649000000000001</c:v>
                </c:pt>
                <c:pt idx="19651">
                  <c:v>19.649999999999999</c:v>
                </c:pt>
                <c:pt idx="19652">
                  <c:v>19.651</c:v>
                </c:pt>
                <c:pt idx="19653">
                  <c:v>19.652000000000001</c:v>
                </c:pt>
                <c:pt idx="19654">
                  <c:v>19.652999999999999</c:v>
                </c:pt>
                <c:pt idx="19655">
                  <c:v>19.654</c:v>
                </c:pt>
                <c:pt idx="19656">
                  <c:v>19.655000000000001</c:v>
                </c:pt>
                <c:pt idx="19657">
                  <c:v>19.655999999999999</c:v>
                </c:pt>
                <c:pt idx="19658">
                  <c:v>19.657</c:v>
                </c:pt>
                <c:pt idx="19659">
                  <c:v>19.658000000000001</c:v>
                </c:pt>
                <c:pt idx="19660">
                  <c:v>19.658999999999999</c:v>
                </c:pt>
                <c:pt idx="19661">
                  <c:v>19.66</c:v>
                </c:pt>
                <c:pt idx="19662">
                  <c:v>19.661000000000001</c:v>
                </c:pt>
                <c:pt idx="19663">
                  <c:v>19.661999999999999</c:v>
                </c:pt>
                <c:pt idx="19664">
                  <c:v>19.663</c:v>
                </c:pt>
                <c:pt idx="19665">
                  <c:v>19.664000000000001</c:v>
                </c:pt>
                <c:pt idx="19666">
                  <c:v>19.664999999999999</c:v>
                </c:pt>
                <c:pt idx="19667">
                  <c:v>19.666</c:v>
                </c:pt>
                <c:pt idx="19668">
                  <c:v>19.667000000000002</c:v>
                </c:pt>
                <c:pt idx="19669">
                  <c:v>19.667999999999999</c:v>
                </c:pt>
                <c:pt idx="19670">
                  <c:v>19.669</c:v>
                </c:pt>
                <c:pt idx="19671">
                  <c:v>19.670000000000002</c:v>
                </c:pt>
                <c:pt idx="19672">
                  <c:v>19.670999999999999</c:v>
                </c:pt>
                <c:pt idx="19673">
                  <c:v>19.672000000000001</c:v>
                </c:pt>
                <c:pt idx="19674">
                  <c:v>19.672999999999998</c:v>
                </c:pt>
                <c:pt idx="19675">
                  <c:v>19.673999999999999</c:v>
                </c:pt>
                <c:pt idx="19676">
                  <c:v>19.675000000000001</c:v>
                </c:pt>
                <c:pt idx="19677">
                  <c:v>19.675999999999998</c:v>
                </c:pt>
                <c:pt idx="19678">
                  <c:v>19.677</c:v>
                </c:pt>
                <c:pt idx="19679">
                  <c:v>19.678000000000001</c:v>
                </c:pt>
                <c:pt idx="19680">
                  <c:v>19.678999999999998</c:v>
                </c:pt>
                <c:pt idx="19681">
                  <c:v>19.68</c:v>
                </c:pt>
                <c:pt idx="19682">
                  <c:v>19.681000000000001</c:v>
                </c:pt>
                <c:pt idx="19683">
                  <c:v>19.681999999999999</c:v>
                </c:pt>
                <c:pt idx="19684">
                  <c:v>19.683</c:v>
                </c:pt>
                <c:pt idx="19685">
                  <c:v>19.684000000000001</c:v>
                </c:pt>
                <c:pt idx="19686">
                  <c:v>19.684999999999999</c:v>
                </c:pt>
                <c:pt idx="19687">
                  <c:v>19.686</c:v>
                </c:pt>
                <c:pt idx="19688">
                  <c:v>19.687000000000001</c:v>
                </c:pt>
                <c:pt idx="19689">
                  <c:v>19.687999999999999</c:v>
                </c:pt>
                <c:pt idx="19690">
                  <c:v>19.689</c:v>
                </c:pt>
                <c:pt idx="19691">
                  <c:v>19.690000000000001</c:v>
                </c:pt>
                <c:pt idx="19692">
                  <c:v>19.690999999999999</c:v>
                </c:pt>
                <c:pt idx="19693">
                  <c:v>19.692</c:v>
                </c:pt>
                <c:pt idx="19694">
                  <c:v>19.693000000000001</c:v>
                </c:pt>
                <c:pt idx="19695">
                  <c:v>19.693999999999999</c:v>
                </c:pt>
                <c:pt idx="19696">
                  <c:v>19.695</c:v>
                </c:pt>
                <c:pt idx="19697">
                  <c:v>19.696000000000002</c:v>
                </c:pt>
                <c:pt idx="19698">
                  <c:v>19.696999999999999</c:v>
                </c:pt>
                <c:pt idx="19699">
                  <c:v>19.698</c:v>
                </c:pt>
                <c:pt idx="19700">
                  <c:v>19.699000000000002</c:v>
                </c:pt>
                <c:pt idx="19701">
                  <c:v>19.7</c:v>
                </c:pt>
                <c:pt idx="19702">
                  <c:v>19.701000000000001</c:v>
                </c:pt>
                <c:pt idx="19703">
                  <c:v>19.702000000000002</c:v>
                </c:pt>
                <c:pt idx="19704">
                  <c:v>19.702999999999999</c:v>
                </c:pt>
                <c:pt idx="19705">
                  <c:v>19.704000000000001</c:v>
                </c:pt>
                <c:pt idx="19706">
                  <c:v>19.704999999999998</c:v>
                </c:pt>
                <c:pt idx="19707">
                  <c:v>19.706</c:v>
                </c:pt>
                <c:pt idx="19708">
                  <c:v>19.707000000000001</c:v>
                </c:pt>
                <c:pt idx="19709">
                  <c:v>19.707999999999998</c:v>
                </c:pt>
                <c:pt idx="19710">
                  <c:v>19.709</c:v>
                </c:pt>
                <c:pt idx="19711">
                  <c:v>19.71</c:v>
                </c:pt>
                <c:pt idx="19712">
                  <c:v>19.710999999999999</c:v>
                </c:pt>
                <c:pt idx="19713">
                  <c:v>19.712</c:v>
                </c:pt>
                <c:pt idx="19714">
                  <c:v>19.713000000000001</c:v>
                </c:pt>
                <c:pt idx="19715">
                  <c:v>19.713999999999999</c:v>
                </c:pt>
                <c:pt idx="19716">
                  <c:v>19.715</c:v>
                </c:pt>
                <c:pt idx="19717">
                  <c:v>19.716000000000001</c:v>
                </c:pt>
                <c:pt idx="19718">
                  <c:v>19.716999999999999</c:v>
                </c:pt>
                <c:pt idx="19719">
                  <c:v>19.718</c:v>
                </c:pt>
                <c:pt idx="19720">
                  <c:v>19.719000000000001</c:v>
                </c:pt>
                <c:pt idx="19721">
                  <c:v>19.72</c:v>
                </c:pt>
                <c:pt idx="19722">
                  <c:v>19.721</c:v>
                </c:pt>
                <c:pt idx="19723">
                  <c:v>19.722000000000001</c:v>
                </c:pt>
                <c:pt idx="19724">
                  <c:v>19.722999999999999</c:v>
                </c:pt>
                <c:pt idx="19725">
                  <c:v>19.724</c:v>
                </c:pt>
                <c:pt idx="19726">
                  <c:v>19.725000000000001</c:v>
                </c:pt>
                <c:pt idx="19727">
                  <c:v>19.725999999999999</c:v>
                </c:pt>
                <c:pt idx="19728">
                  <c:v>19.727</c:v>
                </c:pt>
                <c:pt idx="19729">
                  <c:v>19.728000000000002</c:v>
                </c:pt>
                <c:pt idx="19730">
                  <c:v>19.728999999999999</c:v>
                </c:pt>
                <c:pt idx="19731">
                  <c:v>19.73</c:v>
                </c:pt>
                <c:pt idx="19732">
                  <c:v>19.731000000000002</c:v>
                </c:pt>
                <c:pt idx="19733">
                  <c:v>19.731999999999999</c:v>
                </c:pt>
                <c:pt idx="19734">
                  <c:v>19.733000000000001</c:v>
                </c:pt>
                <c:pt idx="19735">
                  <c:v>19.734000000000002</c:v>
                </c:pt>
                <c:pt idx="19736">
                  <c:v>19.734999999999999</c:v>
                </c:pt>
                <c:pt idx="19737">
                  <c:v>19.736000000000001</c:v>
                </c:pt>
                <c:pt idx="19738">
                  <c:v>19.736999999999998</c:v>
                </c:pt>
                <c:pt idx="19739">
                  <c:v>19.738</c:v>
                </c:pt>
                <c:pt idx="19740">
                  <c:v>19.739000000000001</c:v>
                </c:pt>
                <c:pt idx="19741">
                  <c:v>19.739999999999998</c:v>
                </c:pt>
                <c:pt idx="19742">
                  <c:v>19.741</c:v>
                </c:pt>
                <c:pt idx="19743">
                  <c:v>19.742000000000001</c:v>
                </c:pt>
                <c:pt idx="19744">
                  <c:v>19.742999999999999</c:v>
                </c:pt>
                <c:pt idx="19745">
                  <c:v>19.744</c:v>
                </c:pt>
                <c:pt idx="19746">
                  <c:v>19.745000000000001</c:v>
                </c:pt>
                <c:pt idx="19747">
                  <c:v>19.745999999999999</c:v>
                </c:pt>
                <c:pt idx="19748">
                  <c:v>19.747</c:v>
                </c:pt>
                <c:pt idx="19749">
                  <c:v>19.748000000000001</c:v>
                </c:pt>
                <c:pt idx="19750">
                  <c:v>19.748999999999999</c:v>
                </c:pt>
                <c:pt idx="19751">
                  <c:v>19.75</c:v>
                </c:pt>
                <c:pt idx="19752">
                  <c:v>19.751000000000001</c:v>
                </c:pt>
                <c:pt idx="19753">
                  <c:v>19.751999999999999</c:v>
                </c:pt>
                <c:pt idx="19754">
                  <c:v>19.753</c:v>
                </c:pt>
                <c:pt idx="19755">
                  <c:v>19.754000000000001</c:v>
                </c:pt>
                <c:pt idx="19756">
                  <c:v>19.754999999999999</c:v>
                </c:pt>
                <c:pt idx="19757">
                  <c:v>19.756</c:v>
                </c:pt>
                <c:pt idx="19758">
                  <c:v>19.757000000000001</c:v>
                </c:pt>
                <c:pt idx="19759">
                  <c:v>19.757999999999999</c:v>
                </c:pt>
                <c:pt idx="19760">
                  <c:v>19.759</c:v>
                </c:pt>
                <c:pt idx="19761">
                  <c:v>19.760000000000002</c:v>
                </c:pt>
                <c:pt idx="19762">
                  <c:v>19.760999999999999</c:v>
                </c:pt>
                <c:pt idx="19763">
                  <c:v>19.762</c:v>
                </c:pt>
                <c:pt idx="19764">
                  <c:v>19.763000000000002</c:v>
                </c:pt>
                <c:pt idx="19765">
                  <c:v>19.763999999999999</c:v>
                </c:pt>
                <c:pt idx="19766">
                  <c:v>19.765000000000001</c:v>
                </c:pt>
                <c:pt idx="19767">
                  <c:v>19.765999999999998</c:v>
                </c:pt>
                <c:pt idx="19768">
                  <c:v>19.766999999999999</c:v>
                </c:pt>
                <c:pt idx="19769">
                  <c:v>19.768000000000001</c:v>
                </c:pt>
                <c:pt idx="19770">
                  <c:v>19.768999999999998</c:v>
                </c:pt>
                <c:pt idx="19771">
                  <c:v>19.77</c:v>
                </c:pt>
                <c:pt idx="19772">
                  <c:v>19.771000000000001</c:v>
                </c:pt>
                <c:pt idx="19773">
                  <c:v>19.771999999999998</c:v>
                </c:pt>
                <c:pt idx="19774">
                  <c:v>19.773</c:v>
                </c:pt>
                <c:pt idx="19775">
                  <c:v>19.774000000000001</c:v>
                </c:pt>
                <c:pt idx="19776">
                  <c:v>19.774999999999999</c:v>
                </c:pt>
                <c:pt idx="19777">
                  <c:v>19.776</c:v>
                </c:pt>
                <c:pt idx="19778">
                  <c:v>19.777000000000001</c:v>
                </c:pt>
                <c:pt idx="19779">
                  <c:v>19.777999999999999</c:v>
                </c:pt>
                <c:pt idx="19780">
                  <c:v>19.779</c:v>
                </c:pt>
                <c:pt idx="19781">
                  <c:v>19.78</c:v>
                </c:pt>
                <c:pt idx="19782">
                  <c:v>19.780999999999999</c:v>
                </c:pt>
                <c:pt idx="19783">
                  <c:v>19.782</c:v>
                </c:pt>
                <c:pt idx="19784">
                  <c:v>19.783000000000001</c:v>
                </c:pt>
                <c:pt idx="19785">
                  <c:v>19.783999999999999</c:v>
                </c:pt>
                <c:pt idx="19786">
                  <c:v>19.785</c:v>
                </c:pt>
                <c:pt idx="19787">
                  <c:v>19.786000000000001</c:v>
                </c:pt>
                <c:pt idx="19788">
                  <c:v>19.786999999999999</c:v>
                </c:pt>
                <c:pt idx="19789">
                  <c:v>19.788</c:v>
                </c:pt>
                <c:pt idx="19790">
                  <c:v>19.789000000000001</c:v>
                </c:pt>
                <c:pt idx="19791">
                  <c:v>19.79</c:v>
                </c:pt>
                <c:pt idx="19792">
                  <c:v>19.791</c:v>
                </c:pt>
                <c:pt idx="19793">
                  <c:v>19.792000000000002</c:v>
                </c:pt>
                <c:pt idx="19794">
                  <c:v>19.792999999999999</c:v>
                </c:pt>
                <c:pt idx="19795">
                  <c:v>19.794</c:v>
                </c:pt>
                <c:pt idx="19796">
                  <c:v>19.795000000000002</c:v>
                </c:pt>
                <c:pt idx="19797">
                  <c:v>19.795999999999999</c:v>
                </c:pt>
                <c:pt idx="19798">
                  <c:v>19.797000000000001</c:v>
                </c:pt>
                <c:pt idx="19799">
                  <c:v>19.797999999999998</c:v>
                </c:pt>
                <c:pt idx="19800">
                  <c:v>19.798999999999999</c:v>
                </c:pt>
                <c:pt idx="19801">
                  <c:v>19.8</c:v>
                </c:pt>
                <c:pt idx="19802">
                  <c:v>19.800999999999998</c:v>
                </c:pt>
                <c:pt idx="19803">
                  <c:v>19.802</c:v>
                </c:pt>
                <c:pt idx="19804">
                  <c:v>19.803000000000001</c:v>
                </c:pt>
                <c:pt idx="19805">
                  <c:v>19.803999999999998</c:v>
                </c:pt>
                <c:pt idx="19806">
                  <c:v>19.805</c:v>
                </c:pt>
                <c:pt idx="19807">
                  <c:v>19.806000000000001</c:v>
                </c:pt>
                <c:pt idx="19808">
                  <c:v>19.806999999999999</c:v>
                </c:pt>
                <c:pt idx="19809">
                  <c:v>19.808</c:v>
                </c:pt>
                <c:pt idx="19810">
                  <c:v>19.809000000000001</c:v>
                </c:pt>
                <c:pt idx="19811">
                  <c:v>19.809999999999999</c:v>
                </c:pt>
                <c:pt idx="19812">
                  <c:v>19.811</c:v>
                </c:pt>
                <c:pt idx="19813">
                  <c:v>19.812000000000001</c:v>
                </c:pt>
                <c:pt idx="19814">
                  <c:v>19.812999999999999</c:v>
                </c:pt>
                <c:pt idx="19815">
                  <c:v>19.814</c:v>
                </c:pt>
                <c:pt idx="19816">
                  <c:v>19.815000000000001</c:v>
                </c:pt>
                <c:pt idx="19817">
                  <c:v>19.815999999999999</c:v>
                </c:pt>
                <c:pt idx="19818">
                  <c:v>19.817</c:v>
                </c:pt>
                <c:pt idx="19819">
                  <c:v>19.818000000000001</c:v>
                </c:pt>
                <c:pt idx="19820">
                  <c:v>19.818999999999999</c:v>
                </c:pt>
                <c:pt idx="19821">
                  <c:v>19.82</c:v>
                </c:pt>
                <c:pt idx="19822">
                  <c:v>19.821000000000002</c:v>
                </c:pt>
                <c:pt idx="19823">
                  <c:v>19.821999999999999</c:v>
                </c:pt>
                <c:pt idx="19824">
                  <c:v>19.823</c:v>
                </c:pt>
                <c:pt idx="19825">
                  <c:v>19.824000000000002</c:v>
                </c:pt>
                <c:pt idx="19826">
                  <c:v>19.824999999999999</c:v>
                </c:pt>
                <c:pt idx="19827">
                  <c:v>19.826000000000001</c:v>
                </c:pt>
                <c:pt idx="19828">
                  <c:v>19.827000000000002</c:v>
                </c:pt>
                <c:pt idx="19829">
                  <c:v>19.827999999999999</c:v>
                </c:pt>
                <c:pt idx="19830">
                  <c:v>19.829000000000001</c:v>
                </c:pt>
                <c:pt idx="19831">
                  <c:v>19.829999999999998</c:v>
                </c:pt>
                <c:pt idx="19832">
                  <c:v>19.831</c:v>
                </c:pt>
                <c:pt idx="19833">
                  <c:v>19.832000000000001</c:v>
                </c:pt>
                <c:pt idx="19834">
                  <c:v>19.832999999999998</c:v>
                </c:pt>
                <c:pt idx="19835">
                  <c:v>19.834</c:v>
                </c:pt>
                <c:pt idx="19836">
                  <c:v>19.835000000000001</c:v>
                </c:pt>
                <c:pt idx="19837">
                  <c:v>19.835999999999999</c:v>
                </c:pt>
                <c:pt idx="19838">
                  <c:v>19.837</c:v>
                </c:pt>
                <c:pt idx="19839">
                  <c:v>19.838000000000001</c:v>
                </c:pt>
                <c:pt idx="19840">
                  <c:v>19.838999999999999</c:v>
                </c:pt>
                <c:pt idx="19841">
                  <c:v>19.84</c:v>
                </c:pt>
                <c:pt idx="19842">
                  <c:v>19.841000000000001</c:v>
                </c:pt>
                <c:pt idx="19843">
                  <c:v>19.841999999999999</c:v>
                </c:pt>
                <c:pt idx="19844">
                  <c:v>19.843</c:v>
                </c:pt>
                <c:pt idx="19845">
                  <c:v>19.844000000000001</c:v>
                </c:pt>
                <c:pt idx="19846">
                  <c:v>19.844999999999999</c:v>
                </c:pt>
                <c:pt idx="19847">
                  <c:v>19.846</c:v>
                </c:pt>
                <c:pt idx="19848">
                  <c:v>19.847000000000001</c:v>
                </c:pt>
                <c:pt idx="19849">
                  <c:v>19.847999999999999</c:v>
                </c:pt>
                <c:pt idx="19850">
                  <c:v>19.849</c:v>
                </c:pt>
                <c:pt idx="19851">
                  <c:v>19.850000000000001</c:v>
                </c:pt>
                <c:pt idx="19852">
                  <c:v>19.850999999999999</c:v>
                </c:pt>
                <c:pt idx="19853">
                  <c:v>19.852</c:v>
                </c:pt>
                <c:pt idx="19854">
                  <c:v>19.853000000000002</c:v>
                </c:pt>
                <c:pt idx="19855">
                  <c:v>19.853999999999999</c:v>
                </c:pt>
                <c:pt idx="19856">
                  <c:v>19.855</c:v>
                </c:pt>
                <c:pt idx="19857">
                  <c:v>19.856000000000002</c:v>
                </c:pt>
                <c:pt idx="19858">
                  <c:v>19.856999999999999</c:v>
                </c:pt>
                <c:pt idx="19859">
                  <c:v>19.858000000000001</c:v>
                </c:pt>
                <c:pt idx="19860">
                  <c:v>19.859000000000002</c:v>
                </c:pt>
                <c:pt idx="19861">
                  <c:v>19.86</c:v>
                </c:pt>
                <c:pt idx="19862">
                  <c:v>19.861000000000001</c:v>
                </c:pt>
                <c:pt idx="19863">
                  <c:v>19.861999999999998</c:v>
                </c:pt>
                <c:pt idx="19864">
                  <c:v>19.863</c:v>
                </c:pt>
                <c:pt idx="19865">
                  <c:v>19.864000000000001</c:v>
                </c:pt>
                <c:pt idx="19866">
                  <c:v>19.864999999999998</c:v>
                </c:pt>
                <c:pt idx="19867">
                  <c:v>19.866</c:v>
                </c:pt>
                <c:pt idx="19868">
                  <c:v>19.867000000000001</c:v>
                </c:pt>
                <c:pt idx="19869">
                  <c:v>19.867999999999999</c:v>
                </c:pt>
                <c:pt idx="19870">
                  <c:v>19.869</c:v>
                </c:pt>
                <c:pt idx="19871">
                  <c:v>19.87</c:v>
                </c:pt>
                <c:pt idx="19872">
                  <c:v>19.870999999999999</c:v>
                </c:pt>
                <c:pt idx="19873">
                  <c:v>19.872</c:v>
                </c:pt>
                <c:pt idx="19874">
                  <c:v>19.873000000000001</c:v>
                </c:pt>
                <c:pt idx="19875">
                  <c:v>19.873999999999999</c:v>
                </c:pt>
                <c:pt idx="19876">
                  <c:v>19.875</c:v>
                </c:pt>
                <c:pt idx="19877">
                  <c:v>19.876000000000001</c:v>
                </c:pt>
                <c:pt idx="19878">
                  <c:v>19.876999999999999</c:v>
                </c:pt>
                <c:pt idx="19879">
                  <c:v>19.878</c:v>
                </c:pt>
                <c:pt idx="19880">
                  <c:v>19.879000000000001</c:v>
                </c:pt>
                <c:pt idx="19881">
                  <c:v>19.88</c:v>
                </c:pt>
                <c:pt idx="19882">
                  <c:v>19.881</c:v>
                </c:pt>
                <c:pt idx="19883">
                  <c:v>19.882000000000001</c:v>
                </c:pt>
                <c:pt idx="19884">
                  <c:v>19.882999999999999</c:v>
                </c:pt>
                <c:pt idx="19885">
                  <c:v>19.884</c:v>
                </c:pt>
                <c:pt idx="19886">
                  <c:v>19.885000000000002</c:v>
                </c:pt>
                <c:pt idx="19887">
                  <c:v>19.885999999999999</c:v>
                </c:pt>
                <c:pt idx="19888">
                  <c:v>19.887</c:v>
                </c:pt>
                <c:pt idx="19889">
                  <c:v>19.888000000000002</c:v>
                </c:pt>
                <c:pt idx="19890">
                  <c:v>19.888999999999999</c:v>
                </c:pt>
                <c:pt idx="19891">
                  <c:v>19.89</c:v>
                </c:pt>
                <c:pt idx="19892">
                  <c:v>19.890999999999998</c:v>
                </c:pt>
                <c:pt idx="19893">
                  <c:v>19.891999999999999</c:v>
                </c:pt>
                <c:pt idx="19894">
                  <c:v>19.893000000000001</c:v>
                </c:pt>
                <c:pt idx="19895">
                  <c:v>19.893999999999998</c:v>
                </c:pt>
                <c:pt idx="19896">
                  <c:v>19.895</c:v>
                </c:pt>
                <c:pt idx="19897">
                  <c:v>19.896000000000001</c:v>
                </c:pt>
                <c:pt idx="19898">
                  <c:v>19.896999999999998</c:v>
                </c:pt>
                <c:pt idx="19899">
                  <c:v>19.898</c:v>
                </c:pt>
                <c:pt idx="19900">
                  <c:v>19.899000000000001</c:v>
                </c:pt>
                <c:pt idx="19901">
                  <c:v>19.899999999999999</c:v>
                </c:pt>
                <c:pt idx="19902">
                  <c:v>19.901</c:v>
                </c:pt>
                <c:pt idx="19903">
                  <c:v>19.902000000000001</c:v>
                </c:pt>
                <c:pt idx="19904">
                  <c:v>19.902999999999999</c:v>
                </c:pt>
                <c:pt idx="19905">
                  <c:v>19.904</c:v>
                </c:pt>
                <c:pt idx="19906">
                  <c:v>19.905000000000001</c:v>
                </c:pt>
                <c:pt idx="19907">
                  <c:v>19.905999999999999</c:v>
                </c:pt>
                <c:pt idx="19908">
                  <c:v>19.907</c:v>
                </c:pt>
                <c:pt idx="19909">
                  <c:v>19.908000000000001</c:v>
                </c:pt>
                <c:pt idx="19910">
                  <c:v>19.908999999999999</c:v>
                </c:pt>
                <c:pt idx="19911">
                  <c:v>19.91</c:v>
                </c:pt>
                <c:pt idx="19912">
                  <c:v>19.911000000000001</c:v>
                </c:pt>
                <c:pt idx="19913">
                  <c:v>19.911999999999999</c:v>
                </c:pt>
                <c:pt idx="19914">
                  <c:v>19.913</c:v>
                </c:pt>
                <c:pt idx="19915">
                  <c:v>19.914000000000001</c:v>
                </c:pt>
                <c:pt idx="19916">
                  <c:v>19.914999999999999</c:v>
                </c:pt>
                <c:pt idx="19917">
                  <c:v>19.916</c:v>
                </c:pt>
                <c:pt idx="19918">
                  <c:v>19.917000000000002</c:v>
                </c:pt>
                <c:pt idx="19919">
                  <c:v>19.917999999999999</c:v>
                </c:pt>
                <c:pt idx="19920">
                  <c:v>19.919</c:v>
                </c:pt>
                <c:pt idx="19921">
                  <c:v>19.920000000000002</c:v>
                </c:pt>
                <c:pt idx="19922">
                  <c:v>19.920999999999999</c:v>
                </c:pt>
                <c:pt idx="19923">
                  <c:v>19.922000000000001</c:v>
                </c:pt>
                <c:pt idx="19924">
                  <c:v>19.922999999999998</c:v>
                </c:pt>
                <c:pt idx="19925">
                  <c:v>19.923999999999999</c:v>
                </c:pt>
                <c:pt idx="19926">
                  <c:v>19.925000000000001</c:v>
                </c:pt>
                <c:pt idx="19927">
                  <c:v>19.925999999999998</c:v>
                </c:pt>
                <c:pt idx="19928">
                  <c:v>19.927</c:v>
                </c:pt>
                <c:pt idx="19929">
                  <c:v>19.928000000000001</c:v>
                </c:pt>
                <c:pt idx="19930">
                  <c:v>19.928999999999998</c:v>
                </c:pt>
                <c:pt idx="19931">
                  <c:v>19.93</c:v>
                </c:pt>
                <c:pt idx="19932">
                  <c:v>19.931000000000001</c:v>
                </c:pt>
                <c:pt idx="19933">
                  <c:v>19.931999999999999</c:v>
                </c:pt>
                <c:pt idx="19934">
                  <c:v>19.933</c:v>
                </c:pt>
                <c:pt idx="19935">
                  <c:v>19.934000000000001</c:v>
                </c:pt>
                <c:pt idx="19936">
                  <c:v>19.934999999999999</c:v>
                </c:pt>
                <c:pt idx="19937">
                  <c:v>19.936</c:v>
                </c:pt>
                <c:pt idx="19938">
                  <c:v>19.937000000000001</c:v>
                </c:pt>
                <c:pt idx="19939">
                  <c:v>19.937999999999999</c:v>
                </c:pt>
                <c:pt idx="19940">
                  <c:v>19.939</c:v>
                </c:pt>
                <c:pt idx="19941">
                  <c:v>19.940000000000001</c:v>
                </c:pt>
                <c:pt idx="19942">
                  <c:v>19.940999999999999</c:v>
                </c:pt>
                <c:pt idx="19943">
                  <c:v>19.942</c:v>
                </c:pt>
                <c:pt idx="19944">
                  <c:v>19.943000000000001</c:v>
                </c:pt>
                <c:pt idx="19945">
                  <c:v>19.943999999999999</c:v>
                </c:pt>
                <c:pt idx="19946">
                  <c:v>19.945</c:v>
                </c:pt>
                <c:pt idx="19947">
                  <c:v>19.946000000000002</c:v>
                </c:pt>
                <c:pt idx="19948">
                  <c:v>19.946999999999999</c:v>
                </c:pt>
                <c:pt idx="19949">
                  <c:v>19.948</c:v>
                </c:pt>
                <c:pt idx="19950">
                  <c:v>19.949000000000002</c:v>
                </c:pt>
                <c:pt idx="19951">
                  <c:v>19.95</c:v>
                </c:pt>
                <c:pt idx="19952">
                  <c:v>19.951000000000001</c:v>
                </c:pt>
                <c:pt idx="19953">
                  <c:v>19.952000000000002</c:v>
                </c:pt>
                <c:pt idx="19954">
                  <c:v>19.952999999999999</c:v>
                </c:pt>
                <c:pt idx="19955">
                  <c:v>19.954000000000001</c:v>
                </c:pt>
                <c:pt idx="19956">
                  <c:v>19.954999999999998</c:v>
                </c:pt>
                <c:pt idx="19957">
                  <c:v>19.956</c:v>
                </c:pt>
                <c:pt idx="19958">
                  <c:v>19.957000000000001</c:v>
                </c:pt>
                <c:pt idx="19959">
                  <c:v>19.957999999999998</c:v>
                </c:pt>
                <c:pt idx="19960">
                  <c:v>19.959</c:v>
                </c:pt>
                <c:pt idx="19961">
                  <c:v>19.96</c:v>
                </c:pt>
                <c:pt idx="19962">
                  <c:v>19.960999999999999</c:v>
                </c:pt>
                <c:pt idx="19963">
                  <c:v>19.962</c:v>
                </c:pt>
                <c:pt idx="19964">
                  <c:v>19.963000000000001</c:v>
                </c:pt>
                <c:pt idx="19965">
                  <c:v>19.963999999999999</c:v>
                </c:pt>
                <c:pt idx="19966">
                  <c:v>19.965</c:v>
                </c:pt>
                <c:pt idx="19967">
                  <c:v>19.966000000000001</c:v>
                </c:pt>
                <c:pt idx="19968">
                  <c:v>19.966999999999999</c:v>
                </c:pt>
                <c:pt idx="19969">
                  <c:v>19.968</c:v>
                </c:pt>
                <c:pt idx="19970">
                  <c:v>19.969000000000001</c:v>
                </c:pt>
                <c:pt idx="19971">
                  <c:v>19.97</c:v>
                </c:pt>
                <c:pt idx="19972">
                  <c:v>19.971</c:v>
                </c:pt>
                <c:pt idx="19973">
                  <c:v>19.972000000000001</c:v>
                </c:pt>
                <c:pt idx="19974">
                  <c:v>19.972999999999999</c:v>
                </c:pt>
                <c:pt idx="19975">
                  <c:v>19.974</c:v>
                </c:pt>
                <c:pt idx="19976">
                  <c:v>19.975000000000001</c:v>
                </c:pt>
                <c:pt idx="19977">
                  <c:v>19.975999999999999</c:v>
                </c:pt>
                <c:pt idx="19978">
                  <c:v>19.977</c:v>
                </c:pt>
                <c:pt idx="19979">
                  <c:v>19.978000000000002</c:v>
                </c:pt>
                <c:pt idx="19980">
                  <c:v>19.978999999999999</c:v>
                </c:pt>
                <c:pt idx="19981">
                  <c:v>19.98</c:v>
                </c:pt>
                <c:pt idx="19982">
                  <c:v>19.981000000000002</c:v>
                </c:pt>
                <c:pt idx="19983">
                  <c:v>19.981999999999999</c:v>
                </c:pt>
                <c:pt idx="19984">
                  <c:v>19.983000000000001</c:v>
                </c:pt>
                <c:pt idx="19985">
                  <c:v>19.984000000000002</c:v>
                </c:pt>
                <c:pt idx="19986">
                  <c:v>19.984999999999999</c:v>
                </c:pt>
                <c:pt idx="19987">
                  <c:v>19.986000000000001</c:v>
                </c:pt>
                <c:pt idx="19988">
                  <c:v>19.986999999999998</c:v>
                </c:pt>
                <c:pt idx="19989">
                  <c:v>19.988</c:v>
                </c:pt>
                <c:pt idx="19990">
                  <c:v>19.989000000000001</c:v>
                </c:pt>
                <c:pt idx="19991">
                  <c:v>19.989999999999998</c:v>
                </c:pt>
                <c:pt idx="19992">
                  <c:v>19.991</c:v>
                </c:pt>
                <c:pt idx="19993">
                  <c:v>19.992000000000001</c:v>
                </c:pt>
                <c:pt idx="19994">
                  <c:v>19.992999999999999</c:v>
                </c:pt>
                <c:pt idx="19995">
                  <c:v>19.994</c:v>
                </c:pt>
                <c:pt idx="19996">
                  <c:v>19.995000000000001</c:v>
                </c:pt>
                <c:pt idx="19997">
                  <c:v>19.995999999999999</c:v>
                </c:pt>
                <c:pt idx="19998">
                  <c:v>19.997</c:v>
                </c:pt>
                <c:pt idx="19999">
                  <c:v>19.998000000000001</c:v>
                </c:pt>
                <c:pt idx="20000">
                  <c:v>19.998999999999999</c:v>
                </c:pt>
                <c:pt idx="20001">
                  <c:v>20</c:v>
                </c:pt>
                <c:pt idx="20002">
                  <c:v>20.001000000000001</c:v>
                </c:pt>
                <c:pt idx="20003">
                  <c:v>20.001999999999999</c:v>
                </c:pt>
                <c:pt idx="20004">
                  <c:v>20.003</c:v>
                </c:pt>
                <c:pt idx="20005">
                  <c:v>20.004000000000001</c:v>
                </c:pt>
                <c:pt idx="20006">
                  <c:v>20.004999999999999</c:v>
                </c:pt>
                <c:pt idx="20007">
                  <c:v>20.006</c:v>
                </c:pt>
                <c:pt idx="20008">
                  <c:v>20.007000000000001</c:v>
                </c:pt>
                <c:pt idx="20009">
                  <c:v>20.007999999999999</c:v>
                </c:pt>
                <c:pt idx="20010">
                  <c:v>20.009</c:v>
                </c:pt>
                <c:pt idx="20011">
                  <c:v>20.010000000000002</c:v>
                </c:pt>
                <c:pt idx="20012">
                  <c:v>20.010999999999999</c:v>
                </c:pt>
                <c:pt idx="20013">
                  <c:v>20.012</c:v>
                </c:pt>
                <c:pt idx="20014">
                  <c:v>20.013000000000002</c:v>
                </c:pt>
                <c:pt idx="20015">
                  <c:v>20.013999999999999</c:v>
                </c:pt>
                <c:pt idx="20016">
                  <c:v>20.015000000000001</c:v>
                </c:pt>
                <c:pt idx="20017">
                  <c:v>20.015999999999998</c:v>
                </c:pt>
                <c:pt idx="20018">
                  <c:v>20.016999999999999</c:v>
                </c:pt>
                <c:pt idx="20019">
                  <c:v>20.018000000000001</c:v>
                </c:pt>
                <c:pt idx="20020">
                  <c:v>20.018999999999998</c:v>
                </c:pt>
                <c:pt idx="20021">
                  <c:v>20.02</c:v>
                </c:pt>
                <c:pt idx="20022">
                  <c:v>20.021000000000001</c:v>
                </c:pt>
                <c:pt idx="20023">
                  <c:v>20.021999999999998</c:v>
                </c:pt>
                <c:pt idx="20024">
                  <c:v>20.023</c:v>
                </c:pt>
                <c:pt idx="20025">
                  <c:v>20.024000000000001</c:v>
                </c:pt>
                <c:pt idx="20026">
                  <c:v>20.024999999999999</c:v>
                </c:pt>
                <c:pt idx="20027">
                  <c:v>20.026</c:v>
                </c:pt>
                <c:pt idx="20028">
                  <c:v>20.027000000000001</c:v>
                </c:pt>
                <c:pt idx="20029">
                  <c:v>20.027999999999999</c:v>
                </c:pt>
                <c:pt idx="20030">
                  <c:v>20.029</c:v>
                </c:pt>
                <c:pt idx="20031">
                  <c:v>20.03</c:v>
                </c:pt>
                <c:pt idx="20032">
                  <c:v>20.030999999999999</c:v>
                </c:pt>
                <c:pt idx="20033">
                  <c:v>20.032</c:v>
                </c:pt>
                <c:pt idx="20034">
                  <c:v>20.033000000000001</c:v>
                </c:pt>
                <c:pt idx="20035">
                  <c:v>20.033999999999999</c:v>
                </c:pt>
                <c:pt idx="20036">
                  <c:v>20.035</c:v>
                </c:pt>
                <c:pt idx="20037">
                  <c:v>20.036000000000001</c:v>
                </c:pt>
                <c:pt idx="20038">
                  <c:v>20.036999999999999</c:v>
                </c:pt>
                <c:pt idx="20039">
                  <c:v>20.038</c:v>
                </c:pt>
                <c:pt idx="20040">
                  <c:v>20.039000000000001</c:v>
                </c:pt>
                <c:pt idx="20041">
                  <c:v>20.04</c:v>
                </c:pt>
                <c:pt idx="20042">
                  <c:v>20.041</c:v>
                </c:pt>
                <c:pt idx="20043">
                  <c:v>20.042000000000002</c:v>
                </c:pt>
                <c:pt idx="20044">
                  <c:v>20.042999999999999</c:v>
                </c:pt>
                <c:pt idx="20045">
                  <c:v>20.044</c:v>
                </c:pt>
                <c:pt idx="20046">
                  <c:v>20.045000000000002</c:v>
                </c:pt>
                <c:pt idx="20047">
                  <c:v>20.045999999999999</c:v>
                </c:pt>
                <c:pt idx="20048">
                  <c:v>20.047000000000001</c:v>
                </c:pt>
                <c:pt idx="20049">
                  <c:v>20.047999999999998</c:v>
                </c:pt>
                <c:pt idx="20050">
                  <c:v>20.048999999999999</c:v>
                </c:pt>
                <c:pt idx="20051">
                  <c:v>20.05</c:v>
                </c:pt>
                <c:pt idx="20052">
                  <c:v>20.050999999999998</c:v>
                </c:pt>
                <c:pt idx="20053">
                  <c:v>20.052</c:v>
                </c:pt>
                <c:pt idx="20054">
                  <c:v>20.053000000000001</c:v>
                </c:pt>
                <c:pt idx="20055">
                  <c:v>20.053999999999998</c:v>
                </c:pt>
                <c:pt idx="20056">
                  <c:v>20.055</c:v>
                </c:pt>
                <c:pt idx="20057">
                  <c:v>20.056000000000001</c:v>
                </c:pt>
                <c:pt idx="20058">
                  <c:v>20.056999999999999</c:v>
                </c:pt>
                <c:pt idx="20059">
                  <c:v>20.058</c:v>
                </c:pt>
                <c:pt idx="20060">
                  <c:v>20.059000000000001</c:v>
                </c:pt>
                <c:pt idx="20061">
                  <c:v>20.059999999999999</c:v>
                </c:pt>
                <c:pt idx="20062">
                  <c:v>20.061</c:v>
                </c:pt>
                <c:pt idx="20063">
                  <c:v>20.062000000000001</c:v>
                </c:pt>
                <c:pt idx="20064">
                  <c:v>20.062999999999999</c:v>
                </c:pt>
                <c:pt idx="20065">
                  <c:v>20.064</c:v>
                </c:pt>
                <c:pt idx="20066">
                  <c:v>20.065000000000001</c:v>
                </c:pt>
                <c:pt idx="20067">
                  <c:v>20.065999999999999</c:v>
                </c:pt>
                <c:pt idx="20068">
                  <c:v>20.067</c:v>
                </c:pt>
                <c:pt idx="20069">
                  <c:v>20.068000000000001</c:v>
                </c:pt>
                <c:pt idx="20070">
                  <c:v>20.068999999999999</c:v>
                </c:pt>
                <c:pt idx="20071">
                  <c:v>20.07</c:v>
                </c:pt>
                <c:pt idx="20072">
                  <c:v>20.071000000000002</c:v>
                </c:pt>
                <c:pt idx="20073">
                  <c:v>20.071999999999999</c:v>
                </c:pt>
                <c:pt idx="20074">
                  <c:v>20.073</c:v>
                </c:pt>
                <c:pt idx="20075">
                  <c:v>20.074000000000002</c:v>
                </c:pt>
                <c:pt idx="20076">
                  <c:v>20.074999999999999</c:v>
                </c:pt>
                <c:pt idx="20077">
                  <c:v>20.076000000000001</c:v>
                </c:pt>
                <c:pt idx="20078">
                  <c:v>20.077000000000002</c:v>
                </c:pt>
                <c:pt idx="20079">
                  <c:v>20.077999999999999</c:v>
                </c:pt>
                <c:pt idx="20080">
                  <c:v>20.079000000000001</c:v>
                </c:pt>
                <c:pt idx="20081">
                  <c:v>20.079999999999998</c:v>
                </c:pt>
                <c:pt idx="20082">
                  <c:v>20.081</c:v>
                </c:pt>
                <c:pt idx="20083">
                  <c:v>20.082000000000001</c:v>
                </c:pt>
                <c:pt idx="20084">
                  <c:v>20.082999999999998</c:v>
                </c:pt>
                <c:pt idx="20085">
                  <c:v>20.084</c:v>
                </c:pt>
                <c:pt idx="20086">
                  <c:v>20.085000000000001</c:v>
                </c:pt>
                <c:pt idx="20087">
                  <c:v>20.085999999999999</c:v>
                </c:pt>
                <c:pt idx="20088">
                  <c:v>20.087</c:v>
                </c:pt>
                <c:pt idx="20089">
                  <c:v>20.088000000000001</c:v>
                </c:pt>
                <c:pt idx="20090">
                  <c:v>20.088999999999999</c:v>
                </c:pt>
                <c:pt idx="20091">
                  <c:v>20.09</c:v>
                </c:pt>
                <c:pt idx="20092">
                  <c:v>20.091000000000001</c:v>
                </c:pt>
                <c:pt idx="20093">
                  <c:v>20.091999999999999</c:v>
                </c:pt>
                <c:pt idx="20094">
                  <c:v>20.093</c:v>
                </c:pt>
                <c:pt idx="20095">
                  <c:v>20.094000000000001</c:v>
                </c:pt>
                <c:pt idx="20096">
                  <c:v>20.094999999999999</c:v>
                </c:pt>
                <c:pt idx="20097">
                  <c:v>20.096</c:v>
                </c:pt>
                <c:pt idx="20098">
                  <c:v>20.097000000000001</c:v>
                </c:pt>
                <c:pt idx="20099">
                  <c:v>20.097999999999999</c:v>
                </c:pt>
                <c:pt idx="20100">
                  <c:v>20.099</c:v>
                </c:pt>
                <c:pt idx="20101">
                  <c:v>20.100000000000001</c:v>
                </c:pt>
                <c:pt idx="20102">
                  <c:v>20.100999999999999</c:v>
                </c:pt>
                <c:pt idx="20103">
                  <c:v>20.102</c:v>
                </c:pt>
                <c:pt idx="20104">
                  <c:v>20.103000000000002</c:v>
                </c:pt>
                <c:pt idx="20105">
                  <c:v>20.103999999999999</c:v>
                </c:pt>
                <c:pt idx="20106">
                  <c:v>20.105</c:v>
                </c:pt>
                <c:pt idx="20107">
                  <c:v>20.106000000000002</c:v>
                </c:pt>
                <c:pt idx="20108">
                  <c:v>20.106999999999999</c:v>
                </c:pt>
                <c:pt idx="20109">
                  <c:v>20.108000000000001</c:v>
                </c:pt>
                <c:pt idx="20110">
                  <c:v>20.109000000000002</c:v>
                </c:pt>
                <c:pt idx="20111">
                  <c:v>20.11</c:v>
                </c:pt>
                <c:pt idx="20112">
                  <c:v>20.111000000000001</c:v>
                </c:pt>
                <c:pt idx="20113">
                  <c:v>20.111999999999998</c:v>
                </c:pt>
                <c:pt idx="20114">
                  <c:v>20.113</c:v>
                </c:pt>
                <c:pt idx="20115">
                  <c:v>20.114000000000001</c:v>
                </c:pt>
                <c:pt idx="20116">
                  <c:v>20.114999999999998</c:v>
                </c:pt>
                <c:pt idx="20117">
                  <c:v>20.116</c:v>
                </c:pt>
                <c:pt idx="20118">
                  <c:v>20.117000000000001</c:v>
                </c:pt>
                <c:pt idx="20119">
                  <c:v>20.117999999999999</c:v>
                </c:pt>
                <c:pt idx="20120">
                  <c:v>20.119</c:v>
                </c:pt>
                <c:pt idx="20121">
                  <c:v>20.12</c:v>
                </c:pt>
                <c:pt idx="20122">
                  <c:v>20.120999999999999</c:v>
                </c:pt>
                <c:pt idx="20123">
                  <c:v>20.122</c:v>
                </c:pt>
                <c:pt idx="20124">
                  <c:v>20.123000000000001</c:v>
                </c:pt>
                <c:pt idx="20125">
                  <c:v>20.123999999999999</c:v>
                </c:pt>
                <c:pt idx="20126">
                  <c:v>20.125</c:v>
                </c:pt>
                <c:pt idx="20127">
                  <c:v>20.126000000000001</c:v>
                </c:pt>
                <c:pt idx="20128">
                  <c:v>20.126999999999999</c:v>
                </c:pt>
                <c:pt idx="20129">
                  <c:v>20.128</c:v>
                </c:pt>
                <c:pt idx="20130">
                  <c:v>20.129000000000001</c:v>
                </c:pt>
                <c:pt idx="20131">
                  <c:v>20.13</c:v>
                </c:pt>
                <c:pt idx="20132">
                  <c:v>20.131</c:v>
                </c:pt>
                <c:pt idx="20133">
                  <c:v>20.132000000000001</c:v>
                </c:pt>
                <c:pt idx="20134">
                  <c:v>20.132999999999999</c:v>
                </c:pt>
                <c:pt idx="20135">
                  <c:v>20.134</c:v>
                </c:pt>
                <c:pt idx="20136">
                  <c:v>20.135000000000002</c:v>
                </c:pt>
                <c:pt idx="20137">
                  <c:v>20.135999999999999</c:v>
                </c:pt>
                <c:pt idx="20138">
                  <c:v>20.137</c:v>
                </c:pt>
                <c:pt idx="20139">
                  <c:v>20.138000000000002</c:v>
                </c:pt>
                <c:pt idx="20140">
                  <c:v>20.138999999999999</c:v>
                </c:pt>
                <c:pt idx="20141">
                  <c:v>20.14</c:v>
                </c:pt>
                <c:pt idx="20142">
                  <c:v>20.140999999999998</c:v>
                </c:pt>
                <c:pt idx="20143">
                  <c:v>20.141999999999999</c:v>
                </c:pt>
                <c:pt idx="20144">
                  <c:v>20.143000000000001</c:v>
                </c:pt>
                <c:pt idx="20145">
                  <c:v>20.143999999999998</c:v>
                </c:pt>
                <c:pt idx="20146">
                  <c:v>20.145</c:v>
                </c:pt>
                <c:pt idx="20147">
                  <c:v>20.146000000000001</c:v>
                </c:pt>
                <c:pt idx="20148">
                  <c:v>20.146999999999998</c:v>
                </c:pt>
                <c:pt idx="20149">
                  <c:v>20.148</c:v>
                </c:pt>
                <c:pt idx="20150">
                  <c:v>20.149000000000001</c:v>
                </c:pt>
                <c:pt idx="20151">
                  <c:v>20.149999999999999</c:v>
                </c:pt>
                <c:pt idx="20152">
                  <c:v>20.151</c:v>
                </c:pt>
                <c:pt idx="20153">
                  <c:v>20.152000000000001</c:v>
                </c:pt>
                <c:pt idx="20154">
                  <c:v>20.152999999999999</c:v>
                </c:pt>
                <c:pt idx="20155">
                  <c:v>20.154</c:v>
                </c:pt>
                <c:pt idx="20156">
                  <c:v>20.155000000000001</c:v>
                </c:pt>
                <c:pt idx="20157">
                  <c:v>20.155999999999999</c:v>
                </c:pt>
                <c:pt idx="20158">
                  <c:v>20.157</c:v>
                </c:pt>
                <c:pt idx="20159">
                  <c:v>20.158000000000001</c:v>
                </c:pt>
                <c:pt idx="20160">
                  <c:v>20.158999999999999</c:v>
                </c:pt>
                <c:pt idx="20161">
                  <c:v>20.16</c:v>
                </c:pt>
                <c:pt idx="20162">
                  <c:v>20.161000000000001</c:v>
                </c:pt>
                <c:pt idx="20163">
                  <c:v>20.161999999999999</c:v>
                </c:pt>
                <c:pt idx="20164">
                  <c:v>20.163</c:v>
                </c:pt>
                <c:pt idx="20165">
                  <c:v>20.164000000000001</c:v>
                </c:pt>
                <c:pt idx="20166">
                  <c:v>20.164999999999999</c:v>
                </c:pt>
                <c:pt idx="20167">
                  <c:v>20.166</c:v>
                </c:pt>
                <c:pt idx="20168">
                  <c:v>20.167000000000002</c:v>
                </c:pt>
                <c:pt idx="20169">
                  <c:v>20.167999999999999</c:v>
                </c:pt>
                <c:pt idx="20170">
                  <c:v>20.169</c:v>
                </c:pt>
                <c:pt idx="20171">
                  <c:v>20.170000000000002</c:v>
                </c:pt>
                <c:pt idx="20172">
                  <c:v>20.170999999999999</c:v>
                </c:pt>
                <c:pt idx="20173">
                  <c:v>20.172000000000001</c:v>
                </c:pt>
                <c:pt idx="20174">
                  <c:v>20.172999999999998</c:v>
                </c:pt>
                <c:pt idx="20175">
                  <c:v>20.173999999999999</c:v>
                </c:pt>
                <c:pt idx="20176">
                  <c:v>20.175000000000001</c:v>
                </c:pt>
                <c:pt idx="20177">
                  <c:v>20.175999999999998</c:v>
                </c:pt>
                <c:pt idx="20178">
                  <c:v>20.177</c:v>
                </c:pt>
                <c:pt idx="20179">
                  <c:v>20.178000000000001</c:v>
                </c:pt>
                <c:pt idx="20180">
                  <c:v>20.178999999999998</c:v>
                </c:pt>
                <c:pt idx="20181">
                  <c:v>20.18</c:v>
                </c:pt>
                <c:pt idx="20182">
                  <c:v>20.181000000000001</c:v>
                </c:pt>
                <c:pt idx="20183">
                  <c:v>20.181999999999999</c:v>
                </c:pt>
                <c:pt idx="20184">
                  <c:v>20.183</c:v>
                </c:pt>
                <c:pt idx="20185">
                  <c:v>20.184000000000001</c:v>
                </c:pt>
                <c:pt idx="20186">
                  <c:v>20.184999999999999</c:v>
                </c:pt>
                <c:pt idx="20187">
                  <c:v>20.186</c:v>
                </c:pt>
                <c:pt idx="20188">
                  <c:v>20.187000000000001</c:v>
                </c:pt>
                <c:pt idx="20189">
                  <c:v>20.187999999999999</c:v>
                </c:pt>
                <c:pt idx="20190">
                  <c:v>20.189</c:v>
                </c:pt>
                <c:pt idx="20191">
                  <c:v>20.190000000000001</c:v>
                </c:pt>
                <c:pt idx="20192">
                  <c:v>20.190999999999999</c:v>
                </c:pt>
                <c:pt idx="20193">
                  <c:v>20.192</c:v>
                </c:pt>
                <c:pt idx="20194">
                  <c:v>20.193000000000001</c:v>
                </c:pt>
                <c:pt idx="20195">
                  <c:v>20.193999999999999</c:v>
                </c:pt>
                <c:pt idx="20196">
                  <c:v>20.195</c:v>
                </c:pt>
                <c:pt idx="20197">
                  <c:v>20.196000000000002</c:v>
                </c:pt>
                <c:pt idx="20198">
                  <c:v>20.196999999999999</c:v>
                </c:pt>
                <c:pt idx="20199">
                  <c:v>20.198</c:v>
                </c:pt>
                <c:pt idx="20200">
                  <c:v>20.199000000000002</c:v>
                </c:pt>
                <c:pt idx="20201">
                  <c:v>20.2</c:v>
                </c:pt>
                <c:pt idx="20202">
                  <c:v>20.201000000000001</c:v>
                </c:pt>
                <c:pt idx="20203">
                  <c:v>20.202000000000002</c:v>
                </c:pt>
                <c:pt idx="20204">
                  <c:v>20.202999999999999</c:v>
                </c:pt>
                <c:pt idx="20205">
                  <c:v>20.204000000000001</c:v>
                </c:pt>
                <c:pt idx="20206">
                  <c:v>20.204999999999998</c:v>
                </c:pt>
                <c:pt idx="20207">
                  <c:v>20.206</c:v>
                </c:pt>
                <c:pt idx="20208">
                  <c:v>20.207000000000001</c:v>
                </c:pt>
                <c:pt idx="20209">
                  <c:v>20.207999999999998</c:v>
                </c:pt>
                <c:pt idx="20210">
                  <c:v>20.209</c:v>
                </c:pt>
                <c:pt idx="20211">
                  <c:v>20.21</c:v>
                </c:pt>
                <c:pt idx="20212">
                  <c:v>20.210999999999999</c:v>
                </c:pt>
                <c:pt idx="20213">
                  <c:v>20.212</c:v>
                </c:pt>
                <c:pt idx="20214">
                  <c:v>20.213000000000001</c:v>
                </c:pt>
                <c:pt idx="20215">
                  <c:v>20.213999999999999</c:v>
                </c:pt>
                <c:pt idx="20216">
                  <c:v>20.215</c:v>
                </c:pt>
                <c:pt idx="20217">
                  <c:v>20.216000000000001</c:v>
                </c:pt>
                <c:pt idx="20218">
                  <c:v>20.216999999999999</c:v>
                </c:pt>
                <c:pt idx="20219">
                  <c:v>20.218</c:v>
                </c:pt>
                <c:pt idx="20220">
                  <c:v>20.219000000000001</c:v>
                </c:pt>
                <c:pt idx="20221">
                  <c:v>20.22</c:v>
                </c:pt>
                <c:pt idx="20222">
                  <c:v>20.221</c:v>
                </c:pt>
                <c:pt idx="20223">
                  <c:v>20.222000000000001</c:v>
                </c:pt>
                <c:pt idx="20224">
                  <c:v>20.222999999999999</c:v>
                </c:pt>
                <c:pt idx="20225">
                  <c:v>20.224</c:v>
                </c:pt>
                <c:pt idx="20226">
                  <c:v>20.225000000000001</c:v>
                </c:pt>
                <c:pt idx="20227">
                  <c:v>20.225999999999999</c:v>
                </c:pt>
                <c:pt idx="20228">
                  <c:v>20.227</c:v>
                </c:pt>
                <c:pt idx="20229">
                  <c:v>20.228000000000002</c:v>
                </c:pt>
                <c:pt idx="20230">
                  <c:v>20.228999999999999</c:v>
                </c:pt>
                <c:pt idx="20231">
                  <c:v>20.23</c:v>
                </c:pt>
                <c:pt idx="20232">
                  <c:v>20.231000000000002</c:v>
                </c:pt>
                <c:pt idx="20233">
                  <c:v>20.231999999999999</c:v>
                </c:pt>
                <c:pt idx="20234">
                  <c:v>20.233000000000001</c:v>
                </c:pt>
                <c:pt idx="20235">
                  <c:v>20.234000000000002</c:v>
                </c:pt>
                <c:pt idx="20236">
                  <c:v>20.234999999999999</c:v>
                </c:pt>
                <c:pt idx="20237">
                  <c:v>20.236000000000001</c:v>
                </c:pt>
                <c:pt idx="20238">
                  <c:v>20.236999999999998</c:v>
                </c:pt>
                <c:pt idx="20239">
                  <c:v>20.238</c:v>
                </c:pt>
                <c:pt idx="20240">
                  <c:v>20.239000000000001</c:v>
                </c:pt>
                <c:pt idx="20241">
                  <c:v>20.239999999999998</c:v>
                </c:pt>
                <c:pt idx="20242">
                  <c:v>20.241</c:v>
                </c:pt>
                <c:pt idx="20243">
                  <c:v>20.242000000000001</c:v>
                </c:pt>
                <c:pt idx="20244">
                  <c:v>20.242999999999999</c:v>
                </c:pt>
                <c:pt idx="20245">
                  <c:v>20.244</c:v>
                </c:pt>
                <c:pt idx="20246">
                  <c:v>20.245000000000001</c:v>
                </c:pt>
                <c:pt idx="20247">
                  <c:v>20.245999999999999</c:v>
                </c:pt>
                <c:pt idx="20248">
                  <c:v>20.247</c:v>
                </c:pt>
                <c:pt idx="20249">
                  <c:v>20.248000000000001</c:v>
                </c:pt>
                <c:pt idx="20250">
                  <c:v>20.248999999999999</c:v>
                </c:pt>
                <c:pt idx="20251">
                  <c:v>20.25</c:v>
                </c:pt>
                <c:pt idx="20252">
                  <c:v>20.251000000000001</c:v>
                </c:pt>
                <c:pt idx="20253">
                  <c:v>20.251999999999999</c:v>
                </c:pt>
                <c:pt idx="20254">
                  <c:v>20.253</c:v>
                </c:pt>
                <c:pt idx="20255">
                  <c:v>20.254000000000001</c:v>
                </c:pt>
                <c:pt idx="20256">
                  <c:v>20.254999999999999</c:v>
                </c:pt>
                <c:pt idx="20257">
                  <c:v>20.256</c:v>
                </c:pt>
                <c:pt idx="20258">
                  <c:v>20.257000000000001</c:v>
                </c:pt>
                <c:pt idx="20259">
                  <c:v>20.257999999999999</c:v>
                </c:pt>
                <c:pt idx="20260">
                  <c:v>20.259</c:v>
                </c:pt>
                <c:pt idx="20261">
                  <c:v>20.260000000000002</c:v>
                </c:pt>
                <c:pt idx="20262">
                  <c:v>20.260999999999999</c:v>
                </c:pt>
                <c:pt idx="20263">
                  <c:v>20.262</c:v>
                </c:pt>
                <c:pt idx="20264">
                  <c:v>20.263000000000002</c:v>
                </c:pt>
                <c:pt idx="20265">
                  <c:v>20.263999999999999</c:v>
                </c:pt>
                <c:pt idx="20266">
                  <c:v>20.265000000000001</c:v>
                </c:pt>
                <c:pt idx="20267">
                  <c:v>20.265999999999998</c:v>
                </c:pt>
                <c:pt idx="20268">
                  <c:v>20.266999999999999</c:v>
                </c:pt>
                <c:pt idx="20269">
                  <c:v>20.268000000000001</c:v>
                </c:pt>
                <c:pt idx="20270">
                  <c:v>20.268999999999998</c:v>
                </c:pt>
                <c:pt idx="20271">
                  <c:v>20.27</c:v>
                </c:pt>
                <c:pt idx="20272">
                  <c:v>20.271000000000001</c:v>
                </c:pt>
                <c:pt idx="20273">
                  <c:v>20.271999999999998</c:v>
                </c:pt>
                <c:pt idx="20274">
                  <c:v>20.273</c:v>
                </c:pt>
                <c:pt idx="20275">
                  <c:v>20.274000000000001</c:v>
                </c:pt>
                <c:pt idx="20276">
                  <c:v>20.274999999999999</c:v>
                </c:pt>
                <c:pt idx="20277">
                  <c:v>20.276</c:v>
                </c:pt>
                <c:pt idx="20278">
                  <c:v>20.277000000000001</c:v>
                </c:pt>
                <c:pt idx="20279">
                  <c:v>20.277999999999999</c:v>
                </c:pt>
                <c:pt idx="20280">
                  <c:v>20.279</c:v>
                </c:pt>
                <c:pt idx="20281">
                  <c:v>20.28</c:v>
                </c:pt>
                <c:pt idx="20282">
                  <c:v>20.280999999999999</c:v>
                </c:pt>
                <c:pt idx="20283">
                  <c:v>20.282</c:v>
                </c:pt>
                <c:pt idx="20284">
                  <c:v>20.283000000000001</c:v>
                </c:pt>
                <c:pt idx="20285">
                  <c:v>20.283999999999999</c:v>
                </c:pt>
                <c:pt idx="20286">
                  <c:v>20.285</c:v>
                </c:pt>
                <c:pt idx="20287">
                  <c:v>20.286000000000001</c:v>
                </c:pt>
                <c:pt idx="20288">
                  <c:v>20.286999999999999</c:v>
                </c:pt>
                <c:pt idx="20289">
                  <c:v>20.288</c:v>
                </c:pt>
                <c:pt idx="20290">
                  <c:v>20.289000000000001</c:v>
                </c:pt>
                <c:pt idx="20291">
                  <c:v>20.29</c:v>
                </c:pt>
                <c:pt idx="20292">
                  <c:v>20.291</c:v>
                </c:pt>
                <c:pt idx="20293">
                  <c:v>20.292000000000002</c:v>
                </c:pt>
                <c:pt idx="20294">
                  <c:v>20.292999999999999</c:v>
                </c:pt>
                <c:pt idx="20295">
                  <c:v>20.294</c:v>
                </c:pt>
                <c:pt idx="20296">
                  <c:v>20.295000000000002</c:v>
                </c:pt>
                <c:pt idx="20297">
                  <c:v>20.295999999999999</c:v>
                </c:pt>
                <c:pt idx="20298">
                  <c:v>20.297000000000001</c:v>
                </c:pt>
                <c:pt idx="20299">
                  <c:v>20.297999999999998</c:v>
                </c:pt>
                <c:pt idx="20300">
                  <c:v>20.298999999999999</c:v>
                </c:pt>
                <c:pt idx="20301">
                  <c:v>20.3</c:v>
                </c:pt>
                <c:pt idx="20302">
                  <c:v>20.300999999999998</c:v>
                </c:pt>
                <c:pt idx="20303">
                  <c:v>20.302</c:v>
                </c:pt>
                <c:pt idx="20304">
                  <c:v>20.303000000000001</c:v>
                </c:pt>
                <c:pt idx="20305">
                  <c:v>20.303999999999998</c:v>
                </c:pt>
                <c:pt idx="20306">
                  <c:v>20.305</c:v>
                </c:pt>
                <c:pt idx="20307">
                  <c:v>20.306000000000001</c:v>
                </c:pt>
                <c:pt idx="20308">
                  <c:v>20.306999999999999</c:v>
                </c:pt>
                <c:pt idx="20309">
                  <c:v>20.308</c:v>
                </c:pt>
                <c:pt idx="20310">
                  <c:v>20.309000000000001</c:v>
                </c:pt>
                <c:pt idx="20311">
                  <c:v>20.309999999999999</c:v>
                </c:pt>
                <c:pt idx="20312">
                  <c:v>20.311</c:v>
                </c:pt>
                <c:pt idx="20313">
                  <c:v>20.312000000000001</c:v>
                </c:pt>
                <c:pt idx="20314">
                  <c:v>20.312999999999999</c:v>
                </c:pt>
                <c:pt idx="20315">
                  <c:v>20.314</c:v>
                </c:pt>
                <c:pt idx="20316">
                  <c:v>20.315000000000001</c:v>
                </c:pt>
                <c:pt idx="20317">
                  <c:v>20.315999999999999</c:v>
                </c:pt>
                <c:pt idx="20318">
                  <c:v>20.317</c:v>
                </c:pt>
                <c:pt idx="20319">
                  <c:v>20.318000000000001</c:v>
                </c:pt>
                <c:pt idx="20320">
                  <c:v>20.318999999999999</c:v>
                </c:pt>
                <c:pt idx="20321">
                  <c:v>20.32</c:v>
                </c:pt>
                <c:pt idx="20322">
                  <c:v>20.321000000000002</c:v>
                </c:pt>
                <c:pt idx="20323">
                  <c:v>20.321999999999999</c:v>
                </c:pt>
                <c:pt idx="20324">
                  <c:v>20.323</c:v>
                </c:pt>
                <c:pt idx="20325">
                  <c:v>20.324000000000002</c:v>
                </c:pt>
                <c:pt idx="20326">
                  <c:v>20.324999999999999</c:v>
                </c:pt>
                <c:pt idx="20327">
                  <c:v>20.326000000000001</c:v>
                </c:pt>
                <c:pt idx="20328">
                  <c:v>20.327000000000002</c:v>
                </c:pt>
                <c:pt idx="20329">
                  <c:v>20.327999999999999</c:v>
                </c:pt>
                <c:pt idx="20330">
                  <c:v>20.329000000000001</c:v>
                </c:pt>
                <c:pt idx="20331">
                  <c:v>20.329999999999998</c:v>
                </c:pt>
                <c:pt idx="20332">
                  <c:v>20.331</c:v>
                </c:pt>
                <c:pt idx="20333">
                  <c:v>20.332000000000001</c:v>
                </c:pt>
                <c:pt idx="20334">
                  <c:v>20.332999999999998</c:v>
                </c:pt>
                <c:pt idx="20335">
                  <c:v>20.334</c:v>
                </c:pt>
                <c:pt idx="20336">
                  <c:v>20.335000000000001</c:v>
                </c:pt>
                <c:pt idx="20337">
                  <c:v>20.335999999999999</c:v>
                </c:pt>
                <c:pt idx="20338">
                  <c:v>20.337</c:v>
                </c:pt>
                <c:pt idx="20339">
                  <c:v>20.338000000000001</c:v>
                </c:pt>
                <c:pt idx="20340">
                  <c:v>20.338999999999999</c:v>
                </c:pt>
                <c:pt idx="20341">
                  <c:v>20.34</c:v>
                </c:pt>
                <c:pt idx="20342">
                  <c:v>20.341000000000001</c:v>
                </c:pt>
                <c:pt idx="20343">
                  <c:v>20.341999999999999</c:v>
                </c:pt>
                <c:pt idx="20344">
                  <c:v>20.343</c:v>
                </c:pt>
                <c:pt idx="20345">
                  <c:v>20.344000000000001</c:v>
                </c:pt>
                <c:pt idx="20346">
                  <c:v>20.344999999999999</c:v>
                </c:pt>
                <c:pt idx="20347">
                  <c:v>20.346</c:v>
                </c:pt>
                <c:pt idx="20348">
                  <c:v>20.347000000000001</c:v>
                </c:pt>
                <c:pt idx="20349">
                  <c:v>20.347999999999999</c:v>
                </c:pt>
                <c:pt idx="20350">
                  <c:v>20.349</c:v>
                </c:pt>
                <c:pt idx="20351">
                  <c:v>20.350000000000001</c:v>
                </c:pt>
                <c:pt idx="20352">
                  <c:v>20.350999999999999</c:v>
                </c:pt>
                <c:pt idx="20353">
                  <c:v>20.352</c:v>
                </c:pt>
                <c:pt idx="20354">
                  <c:v>20.353000000000002</c:v>
                </c:pt>
                <c:pt idx="20355">
                  <c:v>20.353999999999999</c:v>
                </c:pt>
                <c:pt idx="20356">
                  <c:v>20.355</c:v>
                </c:pt>
                <c:pt idx="20357">
                  <c:v>20.356000000000002</c:v>
                </c:pt>
                <c:pt idx="20358">
                  <c:v>20.356999999999999</c:v>
                </c:pt>
                <c:pt idx="20359">
                  <c:v>20.358000000000001</c:v>
                </c:pt>
                <c:pt idx="20360">
                  <c:v>20.359000000000002</c:v>
                </c:pt>
                <c:pt idx="20361">
                  <c:v>20.36</c:v>
                </c:pt>
                <c:pt idx="20362">
                  <c:v>20.361000000000001</c:v>
                </c:pt>
                <c:pt idx="20363">
                  <c:v>20.361999999999998</c:v>
                </c:pt>
                <c:pt idx="20364">
                  <c:v>20.363</c:v>
                </c:pt>
                <c:pt idx="20365">
                  <c:v>20.364000000000001</c:v>
                </c:pt>
                <c:pt idx="20366">
                  <c:v>20.364999999999998</c:v>
                </c:pt>
                <c:pt idx="20367">
                  <c:v>20.366</c:v>
                </c:pt>
                <c:pt idx="20368">
                  <c:v>20.367000000000001</c:v>
                </c:pt>
                <c:pt idx="20369">
                  <c:v>20.367999999999999</c:v>
                </c:pt>
                <c:pt idx="20370">
                  <c:v>20.369</c:v>
                </c:pt>
                <c:pt idx="20371">
                  <c:v>20.37</c:v>
                </c:pt>
                <c:pt idx="20372">
                  <c:v>20.370999999999999</c:v>
                </c:pt>
                <c:pt idx="20373">
                  <c:v>20.372</c:v>
                </c:pt>
                <c:pt idx="20374">
                  <c:v>20.373000000000001</c:v>
                </c:pt>
                <c:pt idx="20375">
                  <c:v>20.373999999999999</c:v>
                </c:pt>
                <c:pt idx="20376">
                  <c:v>20.375</c:v>
                </c:pt>
                <c:pt idx="20377">
                  <c:v>20.376000000000001</c:v>
                </c:pt>
                <c:pt idx="20378">
                  <c:v>20.376999999999999</c:v>
                </c:pt>
                <c:pt idx="20379">
                  <c:v>20.378</c:v>
                </c:pt>
                <c:pt idx="20380">
                  <c:v>20.379000000000001</c:v>
                </c:pt>
                <c:pt idx="20381">
                  <c:v>20.38</c:v>
                </c:pt>
                <c:pt idx="20382">
                  <c:v>20.381</c:v>
                </c:pt>
                <c:pt idx="20383">
                  <c:v>20.382000000000001</c:v>
                </c:pt>
                <c:pt idx="20384">
                  <c:v>20.382999999999999</c:v>
                </c:pt>
                <c:pt idx="20385">
                  <c:v>20.384</c:v>
                </c:pt>
                <c:pt idx="20386">
                  <c:v>20.385000000000002</c:v>
                </c:pt>
                <c:pt idx="20387">
                  <c:v>20.385999999999999</c:v>
                </c:pt>
                <c:pt idx="20388">
                  <c:v>20.387</c:v>
                </c:pt>
                <c:pt idx="20389">
                  <c:v>20.388000000000002</c:v>
                </c:pt>
                <c:pt idx="20390">
                  <c:v>20.388999999999999</c:v>
                </c:pt>
                <c:pt idx="20391">
                  <c:v>20.39</c:v>
                </c:pt>
                <c:pt idx="20392">
                  <c:v>20.390999999999998</c:v>
                </c:pt>
                <c:pt idx="20393">
                  <c:v>20.391999999999999</c:v>
                </c:pt>
                <c:pt idx="20394">
                  <c:v>20.393000000000001</c:v>
                </c:pt>
                <c:pt idx="20395">
                  <c:v>20.393999999999998</c:v>
                </c:pt>
                <c:pt idx="20396">
                  <c:v>20.395</c:v>
                </c:pt>
                <c:pt idx="20397">
                  <c:v>20.396000000000001</c:v>
                </c:pt>
                <c:pt idx="20398">
                  <c:v>20.396999999999998</c:v>
                </c:pt>
                <c:pt idx="20399">
                  <c:v>20.398</c:v>
                </c:pt>
                <c:pt idx="20400">
                  <c:v>20.399000000000001</c:v>
                </c:pt>
                <c:pt idx="20401">
                  <c:v>20.399999999999999</c:v>
                </c:pt>
                <c:pt idx="20402">
                  <c:v>20.401</c:v>
                </c:pt>
                <c:pt idx="20403">
                  <c:v>20.402000000000001</c:v>
                </c:pt>
                <c:pt idx="20404">
                  <c:v>20.402999999999999</c:v>
                </c:pt>
                <c:pt idx="20405">
                  <c:v>20.404</c:v>
                </c:pt>
                <c:pt idx="20406">
                  <c:v>20.405000000000001</c:v>
                </c:pt>
                <c:pt idx="20407">
                  <c:v>20.405999999999999</c:v>
                </c:pt>
                <c:pt idx="20408">
                  <c:v>20.407</c:v>
                </c:pt>
                <c:pt idx="20409">
                  <c:v>20.408000000000001</c:v>
                </c:pt>
                <c:pt idx="20410">
                  <c:v>20.408999999999999</c:v>
                </c:pt>
                <c:pt idx="20411">
                  <c:v>20.41</c:v>
                </c:pt>
                <c:pt idx="20412">
                  <c:v>20.411000000000001</c:v>
                </c:pt>
                <c:pt idx="20413">
                  <c:v>20.411999999999999</c:v>
                </c:pt>
                <c:pt idx="20414">
                  <c:v>20.413</c:v>
                </c:pt>
                <c:pt idx="20415">
                  <c:v>20.414000000000001</c:v>
                </c:pt>
                <c:pt idx="20416">
                  <c:v>20.414999999999999</c:v>
                </c:pt>
                <c:pt idx="20417">
                  <c:v>20.416</c:v>
                </c:pt>
                <c:pt idx="20418">
                  <c:v>20.417000000000002</c:v>
                </c:pt>
                <c:pt idx="20419">
                  <c:v>20.417999999999999</c:v>
                </c:pt>
                <c:pt idx="20420">
                  <c:v>20.419</c:v>
                </c:pt>
                <c:pt idx="20421">
                  <c:v>20.420000000000002</c:v>
                </c:pt>
                <c:pt idx="20422">
                  <c:v>20.420999999999999</c:v>
                </c:pt>
                <c:pt idx="20423">
                  <c:v>20.422000000000001</c:v>
                </c:pt>
                <c:pt idx="20424">
                  <c:v>20.422999999999998</c:v>
                </c:pt>
                <c:pt idx="20425">
                  <c:v>20.423999999999999</c:v>
                </c:pt>
                <c:pt idx="20426">
                  <c:v>20.425000000000001</c:v>
                </c:pt>
                <c:pt idx="20427">
                  <c:v>20.425999999999998</c:v>
                </c:pt>
                <c:pt idx="20428">
                  <c:v>20.427</c:v>
                </c:pt>
                <c:pt idx="20429">
                  <c:v>20.428000000000001</c:v>
                </c:pt>
                <c:pt idx="20430">
                  <c:v>20.428999999999998</c:v>
                </c:pt>
                <c:pt idx="20431">
                  <c:v>20.43</c:v>
                </c:pt>
                <c:pt idx="20432">
                  <c:v>20.431000000000001</c:v>
                </c:pt>
                <c:pt idx="20433">
                  <c:v>20.431999999999999</c:v>
                </c:pt>
                <c:pt idx="20434">
                  <c:v>20.433</c:v>
                </c:pt>
                <c:pt idx="20435">
                  <c:v>20.434000000000001</c:v>
                </c:pt>
                <c:pt idx="20436">
                  <c:v>20.434999999999999</c:v>
                </c:pt>
                <c:pt idx="20437">
                  <c:v>20.436</c:v>
                </c:pt>
                <c:pt idx="20438">
                  <c:v>20.437000000000001</c:v>
                </c:pt>
                <c:pt idx="20439">
                  <c:v>20.437999999999999</c:v>
                </c:pt>
                <c:pt idx="20440">
                  <c:v>20.439</c:v>
                </c:pt>
                <c:pt idx="20441">
                  <c:v>20.440000000000001</c:v>
                </c:pt>
                <c:pt idx="20442">
                  <c:v>20.440999999999999</c:v>
                </c:pt>
                <c:pt idx="20443">
                  <c:v>20.442</c:v>
                </c:pt>
                <c:pt idx="20444">
                  <c:v>20.443000000000001</c:v>
                </c:pt>
                <c:pt idx="20445">
                  <c:v>20.443999999999999</c:v>
                </c:pt>
                <c:pt idx="20446">
                  <c:v>20.445</c:v>
                </c:pt>
                <c:pt idx="20447">
                  <c:v>20.446000000000002</c:v>
                </c:pt>
                <c:pt idx="20448">
                  <c:v>20.446999999999999</c:v>
                </c:pt>
                <c:pt idx="20449">
                  <c:v>20.448</c:v>
                </c:pt>
                <c:pt idx="20450">
                  <c:v>20.449000000000002</c:v>
                </c:pt>
                <c:pt idx="20451">
                  <c:v>20.45</c:v>
                </c:pt>
                <c:pt idx="20452">
                  <c:v>20.451000000000001</c:v>
                </c:pt>
                <c:pt idx="20453">
                  <c:v>20.452000000000002</c:v>
                </c:pt>
                <c:pt idx="20454">
                  <c:v>20.452999999999999</c:v>
                </c:pt>
                <c:pt idx="20455">
                  <c:v>20.454000000000001</c:v>
                </c:pt>
                <c:pt idx="20456">
                  <c:v>20.454999999999998</c:v>
                </c:pt>
                <c:pt idx="20457">
                  <c:v>20.456</c:v>
                </c:pt>
                <c:pt idx="20458">
                  <c:v>20.457000000000001</c:v>
                </c:pt>
                <c:pt idx="20459">
                  <c:v>20.457999999999998</c:v>
                </c:pt>
                <c:pt idx="20460">
                  <c:v>20.459</c:v>
                </c:pt>
                <c:pt idx="20461">
                  <c:v>20.46</c:v>
                </c:pt>
                <c:pt idx="20462">
                  <c:v>20.460999999999999</c:v>
                </c:pt>
                <c:pt idx="20463">
                  <c:v>20.462</c:v>
                </c:pt>
                <c:pt idx="20464">
                  <c:v>20.463000000000001</c:v>
                </c:pt>
                <c:pt idx="20465">
                  <c:v>20.463999999999999</c:v>
                </c:pt>
                <c:pt idx="20466">
                  <c:v>20.465</c:v>
                </c:pt>
                <c:pt idx="20467">
                  <c:v>20.466000000000001</c:v>
                </c:pt>
                <c:pt idx="20468">
                  <c:v>20.466999999999999</c:v>
                </c:pt>
                <c:pt idx="20469">
                  <c:v>20.468</c:v>
                </c:pt>
                <c:pt idx="20470">
                  <c:v>20.469000000000001</c:v>
                </c:pt>
                <c:pt idx="20471">
                  <c:v>20.47</c:v>
                </c:pt>
                <c:pt idx="20472">
                  <c:v>20.471</c:v>
                </c:pt>
                <c:pt idx="20473">
                  <c:v>20.472000000000001</c:v>
                </c:pt>
                <c:pt idx="20474">
                  <c:v>20.472999999999999</c:v>
                </c:pt>
                <c:pt idx="20475">
                  <c:v>20.474</c:v>
                </c:pt>
                <c:pt idx="20476">
                  <c:v>20.475000000000001</c:v>
                </c:pt>
                <c:pt idx="20477">
                  <c:v>20.475999999999999</c:v>
                </c:pt>
                <c:pt idx="20478">
                  <c:v>20.477</c:v>
                </c:pt>
                <c:pt idx="20479">
                  <c:v>20.478000000000002</c:v>
                </c:pt>
                <c:pt idx="20480">
                  <c:v>20.478999999999999</c:v>
                </c:pt>
                <c:pt idx="20481">
                  <c:v>20.48</c:v>
                </c:pt>
                <c:pt idx="20482">
                  <c:v>20.481000000000002</c:v>
                </c:pt>
                <c:pt idx="20483">
                  <c:v>20.481999999999999</c:v>
                </c:pt>
                <c:pt idx="20484">
                  <c:v>20.483000000000001</c:v>
                </c:pt>
                <c:pt idx="20485">
                  <c:v>20.484000000000002</c:v>
                </c:pt>
                <c:pt idx="20486">
                  <c:v>20.484999999999999</c:v>
                </c:pt>
                <c:pt idx="20487">
                  <c:v>20.486000000000001</c:v>
                </c:pt>
                <c:pt idx="20488">
                  <c:v>20.486999999999998</c:v>
                </c:pt>
                <c:pt idx="20489">
                  <c:v>20.488</c:v>
                </c:pt>
                <c:pt idx="20490">
                  <c:v>20.489000000000001</c:v>
                </c:pt>
                <c:pt idx="20491">
                  <c:v>20.49</c:v>
                </c:pt>
                <c:pt idx="20492">
                  <c:v>20.491</c:v>
                </c:pt>
                <c:pt idx="20493">
                  <c:v>20.492000000000001</c:v>
                </c:pt>
                <c:pt idx="20494">
                  <c:v>20.492999999999999</c:v>
                </c:pt>
                <c:pt idx="20495">
                  <c:v>20.494</c:v>
                </c:pt>
                <c:pt idx="20496">
                  <c:v>20.495000000000001</c:v>
                </c:pt>
                <c:pt idx="20497">
                  <c:v>20.495999999999999</c:v>
                </c:pt>
                <c:pt idx="20498">
                  <c:v>20.497</c:v>
                </c:pt>
                <c:pt idx="20499">
                  <c:v>20.498000000000001</c:v>
                </c:pt>
                <c:pt idx="20500">
                  <c:v>20.498999999999999</c:v>
                </c:pt>
                <c:pt idx="20501">
                  <c:v>20.5</c:v>
                </c:pt>
                <c:pt idx="20502">
                  <c:v>20.501000000000001</c:v>
                </c:pt>
                <c:pt idx="20503">
                  <c:v>20.501999999999999</c:v>
                </c:pt>
                <c:pt idx="20504">
                  <c:v>20.503</c:v>
                </c:pt>
                <c:pt idx="20505">
                  <c:v>20.504000000000001</c:v>
                </c:pt>
                <c:pt idx="20506">
                  <c:v>20.504999999999999</c:v>
                </c:pt>
                <c:pt idx="20507">
                  <c:v>20.506</c:v>
                </c:pt>
                <c:pt idx="20508">
                  <c:v>20.507000000000001</c:v>
                </c:pt>
                <c:pt idx="20509">
                  <c:v>20.507999999999999</c:v>
                </c:pt>
                <c:pt idx="20510">
                  <c:v>20.509</c:v>
                </c:pt>
                <c:pt idx="20511">
                  <c:v>20.51</c:v>
                </c:pt>
                <c:pt idx="20512">
                  <c:v>20.510999999999999</c:v>
                </c:pt>
                <c:pt idx="20513">
                  <c:v>20.512</c:v>
                </c:pt>
                <c:pt idx="20514">
                  <c:v>20.513000000000002</c:v>
                </c:pt>
                <c:pt idx="20515">
                  <c:v>20.513999999999999</c:v>
                </c:pt>
                <c:pt idx="20516">
                  <c:v>20.515000000000001</c:v>
                </c:pt>
                <c:pt idx="20517">
                  <c:v>20.515999999999998</c:v>
                </c:pt>
                <c:pt idx="20518">
                  <c:v>20.516999999999999</c:v>
                </c:pt>
                <c:pt idx="20519">
                  <c:v>20.518000000000001</c:v>
                </c:pt>
                <c:pt idx="20520">
                  <c:v>20.518999999999998</c:v>
                </c:pt>
                <c:pt idx="20521">
                  <c:v>20.52</c:v>
                </c:pt>
                <c:pt idx="20522">
                  <c:v>20.521000000000001</c:v>
                </c:pt>
                <c:pt idx="20523">
                  <c:v>20.521999999999998</c:v>
                </c:pt>
                <c:pt idx="20524">
                  <c:v>20.523</c:v>
                </c:pt>
                <c:pt idx="20525">
                  <c:v>20.524000000000001</c:v>
                </c:pt>
                <c:pt idx="20526">
                  <c:v>20.524999999999999</c:v>
                </c:pt>
                <c:pt idx="20527">
                  <c:v>20.526</c:v>
                </c:pt>
                <c:pt idx="20528">
                  <c:v>20.527000000000001</c:v>
                </c:pt>
                <c:pt idx="20529">
                  <c:v>20.527999999999999</c:v>
                </c:pt>
                <c:pt idx="20530">
                  <c:v>20.529</c:v>
                </c:pt>
                <c:pt idx="20531">
                  <c:v>20.53</c:v>
                </c:pt>
                <c:pt idx="20532">
                  <c:v>20.530999999999999</c:v>
                </c:pt>
                <c:pt idx="20533">
                  <c:v>20.532</c:v>
                </c:pt>
                <c:pt idx="20534">
                  <c:v>20.533000000000001</c:v>
                </c:pt>
                <c:pt idx="20535">
                  <c:v>20.533999999999999</c:v>
                </c:pt>
                <c:pt idx="20536">
                  <c:v>20.535</c:v>
                </c:pt>
                <c:pt idx="20537">
                  <c:v>20.536000000000001</c:v>
                </c:pt>
                <c:pt idx="20538">
                  <c:v>20.536999999999999</c:v>
                </c:pt>
                <c:pt idx="20539">
                  <c:v>20.538</c:v>
                </c:pt>
                <c:pt idx="20540">
                  <c:v>20.539000000000001</c:v>
                </c:pt>
                <c:pt idx="20541">
                  <c:v>20.54</c:v>
                </c:pt>
                <c:pt idx="20542">
                  <c:v>20.541</c:v>
                </c:pt>
                <c:pt idx="20543">
                  <c:v>20.542000000000002</c:v>
                </c:pt>
                <c:pt idx="20544">
                  <c:v>20.542999999999999</c:v>
                </c:pt>
                <c:pt idx="20545">
                  <c:v>20.544</c:v>
                </c:pt>
                <c:pt idx="20546">
                  <c:v>20.545000000000002</c:v>
                </c:pt>
                <c:pt idx="20547">
                  <c:v>20.545999999999999</c:v>
                </c:pt>
                <c:pt idx="20548">
                  <c:v>20.547000000000001</c:v>
                </c:pt>
                <c:pt idx="20549">
                  <c:v>20.547999999999998</c:v>
                </c:pt>
                <c:pt idx="20550">
                  <c:v>20.548999999999999</c:v>
                </c:pt>
                <c:pt idx="20551">
                  <c:v>20.55</c:v>
                </c:pt>
                <c:pt idx="20552">
                  <c:v>20.550999999999998</c:v>
                </c:pt>
                <c:pt idx="20553">
                  <c:v>20.552</c:v>
                </c:pt>
                <c:pt idx="20554">
                  <c:v>20.553000000000001</c:v>
                </c:pt>
                <c:pt idx="20555">
                  <c:v>20.553999999999998</c:v>
                </c:pt>
                <c:pt idx="20556">
                  <c:v>20.555</c:v>
                </c:pt>
                <c:pt idx="20557">
                  <c:v>20.556000000000001</c:v>
                </c:pt>
                <c:pt idx="20558">
                  <c:v>20.556999999999999</c:v>
                </c:pt>
                <c:pt idx="20559">
                  <c:v>20.558</c:v>
                </c:pt>
                <c:pt idx="20560">
                  <c:v>20.559000000000001</c:v>
                </c:pt>
                <c:pt idx="20561">
                  <c:v>20.56</c:v>
                </c:pt>
                <c:pt idx="20562">
                  <c:v>20.561</c:v>
                </c:pt>
                <c:pt idx="20563">
                  <c:v>20.562000000000001</c:v>
                </c:pt>
                <c:pt idx="20564">
                  <c:v>20.562999999999999</c:v>
                </c:pt>
                <c:pt idx="20565">
                  <c:v>20.564</c:v>
                </c:pt>
                <c:pt idx="20566">
                  <c:v>20.565000000000001</c:v>
                </c:pt>
                <c:pt idx="20567">
                  <c:v>20.565999999999999</c:v>
                </c:pt>
                <c:pt idx="20568">
                  <c:v>20.567</c:v>
                </c:pt>
                <c:pt idx="20569">
                  <c:v>20.568000000000001</c:v>
                </c:pt>
                <c:pt idx="20570">
                  <c:v>20.568999999999999</c:v>
                </c:pt>
                <c:pt idx="20571">
                  <c:v>20.57</c:v>
                </c:pt>
                <c:pt idx="20572">
                  <c:v>20.571000000000002</c:v>
                </c:pt>
                <c:pt idx="20573">
                  <c:v>20.571999999999999</c:v>
                </c:pt>
                <c:pt idx="20574">
                  <c:v>20.573</c:v>
                </c:pt>
                <c:pt idx="20575">
                  <c:v>20.574000000000002</c:v>
                </c:pt>
                <c:pt idx="20576">
                  <c:v>20.574999999999999</c:v>
                </c:pt>
                <c:pt idx="20577">
                  <c:v>20.576000000000001</c:v>
                </c:pt>
                <c:pt idx="20578">
                  <c:v>20.577000000000002</c:v>
                </c:pt>
                <c:pt idx="20579">
                  <c:v>20.577999999999999</c:v>
                </c:pt>
                <c:pt idx="20580">
                  <c:v>20.579000000000001</c:v>
                </c:pt>
                <c:pt idx="20581">
                  <c:v>20.58</c:v>
                </c:pt>
                <c:pt idx="20582">
                  <c:v>20.581</c:v>
                </c:pt>
                <c:pt idx="20583">
                  <c:v>20.582000000000001</c:v>
                </c:pt>
                <c:pt idx="20584">
                  <c:v>20.582999999999998</c:v>
                </c:pt>
                <c:pt idx="20585">
                  <c:v>20.584</c:v>
                </c:pt>
                <c:pt idx="20586">
                  <c:v>20.585000000000001</c:v>
                </c:pt>
                <c:pt idx="20587">
                  <c:v>20.585999999999999</c:v>
                </c:pt>
                <c:pt idx="20588">
                  <c:v>20.587</c:v>
                </c:pt>
                <c:pt idx="20589">
                  <c:v>20.588000000000001</c:v>
                </c:pt>
                <c:pt idx="20590">
                  <c:v>20.588999999999999</c:v>
                </c:pt>
                <c:pt idx="20591">
                  <c:v>20.59</c:v>
                </c:pt>
                <c:pt idx="20592">
                  <c:v>20.591000000000001</c:v>
                </c:pt>
                <c:pt idx="20593">
                  <c:v>20.591999999999999</c:v>
                </c:pt>
                <c:pt idx="20594">
                  <c:v>20.593</c:v>
                </c:pt>
                <c:pt idx="20595">
                  <c:v>20.594000000000001</c:v>
                </c:pt>
                <c:pt idx="20596">
                  <c:v>20.594999999999999</c:v>
                </c:pt>
                <c:pt idx="20597">
                  <c:v>20.596</c:v>
                </c:pt>
                <c:pt idx="20598">
                  <c:v>20.597000000000001</c:v>
                </c:pt>
                <c:pt idx="20599">
                  <c:v>20.597999999999999</c:v>
                </c:pt>
                <c:pt idx="20600">
                  <c:v>20.599</c:v>
                </c:pt>
                <c:pt idx="20601">
                  <c:v>20.6</c:v>
                </c:pt>
                <c:pt idx="20602">
                  <c:v>20.600999999999999</c:v>
                </c:pt>
                <c:pt idx="20603">
                  <c:v>20.602</c:v>
                </c:pt>
                <c:pt idx="20604">
                  <c:v>20.603000000000002</c:v>
                </c:pt>
                <c:pt idx="20605">
                  <c:v>20.603999999999999</c:v>
                </c:pt>
                <c:pt idx="20606">
                  <c:v>20.605</c:v>
                </c:pt>
                <c:pt idx="20607">
                  <c:v>20.606000000000002</c:v>
                </c:pt>
                <c:pt idx="20608">
                  <c:v>20.606999999999999</c:v>
                </c:pt>
                <c:pt idx="20609">
                  <c:v>20.608000000000001</c:v>
                </c:pt>
                <c:pt idx="20610">
                  <c:v>20.609000000000002</c:v>
                </c:pt>
                <c:pt idx="20611">
                  <c:v>20.61</c:v>
                </c:pt>
                <c:pt idx="20612">
                  <c:v>20.611000000000001</c:v>
                </c:pt>
                <c:pt idx="20613">
                  <c:v>20.611999999999998</c:v>
                </c:pt>
                <c:pt idx="20614">
                  <c:v>20.613</c:v>
                </c:pt>
                <c:pt idx="20615">
                  <c:v>20.614000000000001</c:v>
                </c:pt>
                <c:pt idx="20616">
                  <c:v>20.614999999999998</c:v>
                </c:pt>
                <c:pt idx="20617">
                  <c:v>20.616</c:v>
                </c:pt>
                <c:pt idx="20618">
                  <c:v>20.617000000000001</c:v>
                </c:pt>
                <c:pt idx="20619">
                  <c:v>20.617999999999999</c:v>
                </c:pt>
                <c:pt idx="20620">
                  <c:v>20.619</c:v>
                </c:pt>
                <c:pt idx="20621">
                  <c:v>20.62</c:v>
                </c:pt>
                <c:pt idx="20622">
                  <c:v>20.620999999999999</c:v>
                </c:pt>
                <c:pt idx="20623">
                  <c:v>20.622</c:v>
                </c:pt>
                <c:pt idx="20624">
                  <c:v>20.623000000000001</c:v>
                </c:pt>
                <c:pt idx="20625">
                  <c:v>20.623999999999999</c:v>
                </c:pt>
                <c:pt idx="20626">
                  <c:v>20.625</c:v>
                </c:pt>
                <c:pt idx="20627">
                  <c:v>20.626000000000001</c:v>
                </c:pt>
                <c:pt idx="20628">
                  <c:v>20.626999999999999</c:v>
                </c:pt>
                <c:pt idx="20629">
                  <c:v>20.628</c:v>
                </c:pt>
                <c:pt idx="20630">
                  <c:v>20.629000000000001</c:v>
                </c:pt>
                <c:pt idx="20631">
                  <c:v>20.63</c:v>
                </c:pt>
                <c:pt idx="20632">
                  <c:v>20.631</c:v>
                </c:pt>
                <c:pt idx="20633">
                  <c:v>20.632000000000001</c:v>
                </c:pt>
                <c:pt idx="20634">
                  <c:v>20.632999999999999</c:v>
                </c:pt>
                <c:pt idx="20635">
                  <c:v>20.634</c:v>
                </c:pt>
                <c:pt idx="20636">
                  <c:v>20.635000000000002</c:v>
                </c:pt>
                <c:pt idx="20637">
                  <c:v>20.635999999999999</c:v>
                </c:pt>
                <c:pt idx="20638">
                  <c:v>20.637</c:v>
                </c:pt>
                <c:pt idx="20639">
                  <c:v>20.638000000000002</c:v>
                </c:pt>
                <c:pt idx="20640">
                  <c:v>20.638999999999999</c:v>
                </c:pt>
                <c:pt idx="20641">
                  <c:v>20.64</c:v>
                </c:pt>
                <c:pt idx="20642">
                  <c:v>20.640999999999998</c:v>
                </c:pt>
                <c:pt idx="20643">
                  <c:v>20.641999999999999</c:v>
                </c:pt>
                <c:pt idx="20644">
                  <c:v>20.643000000000001</c:v>
                </c:pt>
                <c:pt idx="20645">
                  <c:v>20.643999999999998</c:v>
                </c:pt>
                <c:pt idx="20646">
                  <c:v>20.645</c:v>
                </c:pt>
                <c:pt idx="20647">
                  <c:v>20.646000000000001</c:v>
                </c:pt>
                <c:pt idx="20648">
                  <c:v>20.646999999999998</c:v>
                </c:pt>
                <c:pt idx="20649">
                  <c:v>20.648</c:v>
                </c:pt>
                <c:pt idx="20650">
                  <c:v>20.649000000000001</c:v>
                </c:pt>
                <c:pt idx="20651">
                  <c:v>20.65</c:v>
                </c:pt>
                <c:pt idx="20652">
                  <c:v>20.651</c:v>
                </c:pt>
                <c:pt idx="20653">
                  <c:v>20.652000000000001</c:v>
                </c:pt>
                <c:pt idx="20654">
                  <c:v>20.652999999999999</c:v>
                </c:pt>
                <c:pt idx="20655">
                  <c:v>20.654</c:v>
                </c:pt>
                <c:pt idx="20656">
                  <c:v>20.655000000000001</c:v>
                </c:pt>
                <c:pt idx="20657">
                  <c:v>20.655999999999999</c:v>
                </c:pt>
                <c:pt idx="20658">
                  <c:v>20.657</c:v>
                </c:pt>
                <c:pt idx="20659">
                  <c:v>20.658000000000001</c:v>
                </c:pt>
                <c:pt idx="20660">
                  <c:v>20.658999999999999</c:v>
                </c:pt>
                <c:pt idx="20661">
                  <c:v>20.66</c:v>
                </c:pt>
                <c:pt idx="20662">
                  <c:v>20.661000000000001</c:v>
                </c:pt>
                <c:pt idx="20663">
                  <c:v>20.661999999999999</c:v>
                </c:pt>
                <c:pt idx="20664">
                  <c:v>20.663</c:v>
                </c:pt>
                <c:pt idx="20665">
                  <c:v>20.664000000000001</c:v>
                </c:pt>
                <c:pt idx="20666">
                  <c:v>20.664999999999999</c:v>
                </c:pt>
                <c:pt idx="20667">
                  <c:v>20.666</c:v>
                </c:pt>
                <c:pt idx="20668">
                  <c:v>20.667000000000002</c:v>
                </c:pt>
                <c:pt idx="20669">
                  <c:v>20.667999999999999</c:v>
                </c:pt>
                <c:pt idx="20670">
                  <c:v>20.669</c:v>
                </c:pt>
                <c:pt idx="20671">
                  <c:v>20.67</c:v>
                </c:pt>
                <c:pt idx="20672">
                  <c:v>20.670999999999999</c:v>
                </c:pt>
                <c:pt idx="20673">
                  <c:v>20.672000000000001</c:v>
                </c:pt>
                <c:pt idx="20674">
                  <c:v>20.672999999999998</c:v>
                </c:pt>
                <c:pt idx="20675">
                  <c:v>20.673999999999999</c:v>
                </c:pt>
                <c:pt idx="20676">
                  <c:v>20.675000000000001</c:v>
                </c:pt>
                <c:pt idx="20677">
                  <c:v>20.675999999999998</c:v>
                </c:pt>
                <c:pt idx="20678">
                  <c:v>20.677</c:v>
                </c:pt>
                <c:pt idx="20679">
                  <c:v>20.678000000000001</c:v>
                </c:pt>
                <c:pt idx="20680">
                  <c:v>20.678999999999998</c:v>
                </c:pt>
                <c:pt idx="20681">
                  <c:v>20.68</c:v>
                </c:pt>
                <c:pt idx="20682">
                  <c:v>20.681000000000001</c:v>
                </c:pt>
                <c:pt idx="20683">
                  <c:v>20.681999999999999</c:v>
                </c:pt>
                <c:pt idx="20684">
                  <c:v>20.683</c:v>
                </c:pt>
                <c:pt idx="20685">
                  <c:v>20.684000000000001</c:v>
                </c:pt>
                <c:pt idx="20686">
                  <c:v>20.684999999999999</c:v>
                </c:pt>
                <c:pt idx="20687">
                  <c:v>20.686</c:v>
                </c:pt>
                <c:pt idx="20688">
                  <c:v>20.687000000000001</c:v>
                </c:pt>
                <c:pt idx="20689">
                  <c:v>20.687999999999999</c:v>
                </c:pt>
                <c:pt idx="20690">
                  <c:v>20.689</c:v>
                </c:pt>
                <c:pt idx="20691">
                  <c:v>20.69</c:v>
                </c:pt>
                <c:pt idx="20692">
                  <c:v>20.690999999999999</c:v>
                </c:pt>
                <c:pt idx="20693">
                  <c:v>20.692</c:v>
                </c:pt>
                <c:pt idx="20694">
                  <c:v>20.693000000000001</c:v>
                </c:pt>
                <c:pt idx="20695">
                  <c:v>20.693999999999999</c:v>
                </c:pt>
                <c:pt idx="20696">
                  <c:v>20.695</c:v>
                </c:pt>
                <c:pt idx="20697">
                  <c:v>20.696000000000002</c:v>
                </c:pt>
                <c:pt idx="20698">
                  <c:v>20.696999999999999</c:v>
                </c:pt>
                <c:pt idx="20699">
                  <c:v>20.698</c:v>
                </c:pt>
                <c:pt idx="20700">
                  <c:v>20.699000000000002</c:v>
                </c:pt>
                <c:pt idx="20701">
                  <c:v>20.7</c:v>
                </c:pt>
                <c:pt idx="20702">
                  <c:v>20.701000000000001</c:v>
                </c:pt>
                <c:pt idx="20703">
                  <c:v>20.702000000000002</c:v>
                </c:pt>
                <c:pt idx="20704">
                  <c:v>20.702999999999999</c:v>
                </c:pt>
                <c:pt idx="20705">
                  <c:v>20.704000000000001</c:v>
                </c:pt>
                <c:pt idx="20706">
                  <c:v>20.704999999999998</c:v>
                </c:pt>
                <c:pt idx="20707">
                  <c:v>20.706</c:v>
                </c:pt>
                <c:pt idx="20708">
                  <c:v>20.707000000000001</c:v>
                </c:pt>
                <c:pt idx="20709">
                  <c:v>20.707999999999998</c:v>
                </c:pt>
                <c:pt idx="20710">
                  <c:v>20.709</c:v>
                </c:pt>
                <c:pt idx="20711">
                  <c:v>20.71</c:v>
                </c:pt>
                <c:pt idx="20712">
                  <c:v>20.710999999999999</c:v>
                </c:pt>
                <c:pt idx="20713">
                  <c:v>20.712</c:v>
                </c:pt>
                <c:pt idx="20714">
                  <c:v>20.713000000000001</c:v>
                </c:pt>
                <c:pt idx="20715">
                  <c:v>20.713999999999999</c:v>
                </c:pt>
                <c:pt idx="20716">
                  <c:v>20.715</c:v>
                </c:pt>
                <c:pt idx="20717">
                  <c:v>20.716000000000001</c:v>
                </c:pt>
                <c:pt idx="20718">
                  <c:v>20.716999999999999</c:v>
                </c:pt>
                <c:pt idx="20719">
                  <c:v>20.718</c:v>
                </c:pt>
                <c:pt idx="20720">
                  <c:v>20.719000000000001</c:v>
                </c:pt>
                <c:pt idx="20721">
                  <c:v>20.72</c:v>
                </c:pt>
                <c:pt idx="20722">
                  <c:v>20.721</c:v>
                </c:pt>
                <c:pt idx="20723">
                  <c:v>20.722000000000001</c:v>
                </c:pt>
                <c:pt idx="20724">
                  <c:v>20.722999999999999</c:v>
                </c:pt>
                <c:pt idx="20725">
                  <c:v>20.724</c:v>
                </c:pt>
                <c:pt idx="20726">
                  <c:v>20.725000000000001</c:v>
                </c:pt>
                <c:pt idx="20727">
                  <c:v>20.725999999999999</c:v>
                </c:pt>
                <c:pt idx="20728">
                  <c:v>20.727</c:v>
                </c:pt>
                <c:pt idx="20729">
                  <c:v>20.728000000000002</c:v>
                </c:pt>
                <c:pt idx="20730">
                  <c:v>20.728999999999999</c:v>
                </c:pt>
                <c:pt idx="20731">
                  <c:v>20.73</c:v>
                </c:pt>
                <c:pt idx="20732">
                  <c:v>20.731000000000002</c:v>
                </c:pt>
                <c:pt idx="20733">
                  <c:v>20.731999999999999</c:v>
                </c:pt>
                <c:pt idx="20734">
                  <c:v>20.733000000000001</c:v>
                </c:pt>
                <c:pt idx="20735">
                  <c:v>20.734000000000002</c:v>
                </c:pt>
                <c:pt idx="20736">
                  <c:v>20.734999999999999</c:v>
                </c:pt>
                <c:pt idx="20737">
                  <c:v>20.736000000000001</c:v>
                </c:pt>
                <c:pt idx="20738">
                  <c:v>20.736999999999998</c:v>
                </c:pt>
                <c:pt idx="20739">
                  <c:v>20.738</c:v>
                </c:pt>
                <c:pt idx="20740">
                  <c:v>20.739000000000001</c:v>
                </c:pt>
                <c:pt idx="20741">
                  <c:v>20.74</c:v>
                </c:pt>
                <c:pt idx="20742">
                  <c:v>20.741</c:v>
                </c:pt>
                <c:pt idx="20743">
                  <c:v>20.742000000000001</c:v>
                </c:pt>
                <c:pt idx="20744">
                  <c:v>20.742999999999999</c:v>
                </c:pt>
                <c:pt idx="20745">
                  <c:v>20.744</c:v>
                </c:pt>
                <c:pt idx="20746">
                  <c:v>20.745000000000001</c:v>
                </c:pt>
                <c:pt idx="20747">
                  <c:v>20.745999999999999</c:v>
                </c:pt>
                <c:pt idx="20748">
                  <c:v>20.747</c:v>
                </c:pt>
                <c:pt idx="20749">
                  <c:v>20.748000000000001</c:v>
                </c:pt>
                <c:pt idx="20750">
                  <c:v>20.748999999999999</c:v>
                </c:pt>
                <c:pt idx="20751">
                  <c:v>20.75</c:v>
                </c:pt>
                <c:pt idx="20752">
                  <c:v>20.751000000000001</c:v>
                </c:pt>
                <c:pt idx="20753">
                  <c:v>20.751999999999999</c:v>
                </c:pt>
                <c:pt idx="20754">
                  <c:v>20.753</c:v>
                </c:pt>
                <c:pt idx="20755">
                  <c:v>20.754000000000001</c:v>
                </c:pt>
                <c:pt idx="20756">
                  <c:v>20.754999999999999</c:v>
                </c:pt>
                <c:pt idx="20757">
                  <c:v>20.756</c:v>
                </c:pt>
                <c:pt idx="20758">
                  <c:v>20.757000000000001</c:v>
                </c:pt>
                <c:pt idx="20759">
                  <c:v>20.757999999999999</c:v>
                </c:pt>
                <c:pt idx="20760">
                  <c:v>20.759</c:v>
                </c:pt>
                <c:pt idx="20761">
                  <c:v>20.76</c:v>
                </c:pt>
                <c:pt idx="20762">
                  <c:v>20.760999999999999</c:v>
                </c:pt>
                <c:pt idx="20763">
                  <c:v>20.762</c:v>
                </c:pt>
                <c:pt idx="20764">
                  <c:v>20.763000000000002</c:v>
                </c:pt>
                <c:pt idx="20765">
                  <c:v>20.763999999999999</c:v>
                </c:pt>
                <c:pt idx="20766">
                  <c:v>20.765000000000001</c:v>
                </c:pt>
                <c:pt idx="20767">
                  <c:v>20.765999999999998</c:v>
                </c:pt>
                <c:pt idx="20768">
                  <c:v>20.766999999999999</c:v>
                </c:pt>
                <c:pt idx="20769">
                  <c:v>20.768000000000001</c:v>
                </c:pt>
                <c:pt idx="20770">
                  <c:v>20.768999999999998</c:v>
                </c:pt>
                <c:pt idx="20771">
                  <c:v>20.77</c:v>
                </c:pt>
                <c:pt idx="20772">
                  <c:v>20.771000000000001</c:v>
                </c:pt>
                <c:pt idx="20773">
                  <c:v>20.771999999999998</c:v>
                </c:pt>
                <c:pt idx="20774">
                  <c:v>20.773</c:v>
                </c:pt>
                <c:pt idx="20775">
                  <c:v>20.774000000000001</c:v>
                </c:pt>
                <c:pt idx="20776">
                  <c:v>20.774999999999999</c:v>
                </c:pt>
                <c:pt idx="20777">
                  <c:v>20.776</c:v>
                </c:pt>
                <c:pt idx="20778">
                  <c:v>20.777000000000001</c:v>
                </c:pt>
                <c:pt idx="20779">
                  <c:v>20.777999999999999</c:v>
                </c:pt>
                <c:pt idx="20780">
                  <c:v>20.779</c:v>
                </c:pt>
                <c:pt idx="20781">
                  <c:v>20.78</c:v>
                </c:pt>
                <c:pt idx="20782">
                  <c:v>20.780999999999999</c:v>
                </c:pt>
                <c:pt idx="20783">
                  <c:v>20.782</c:v>
                </c:pt>
                <c:pt idx="20784">
                  <c:v>20.783000000000001</c:v>
                </c:pt>
                <c:pt idx="20785">
                  <c:v>20.783999999999999</c:v>
                </c:pt>
                <c:pt idx="20786">
                  <c:v>20.785</c:v>
                </c:pt>
                <c:pt idx="20787">
                  <c:v>20.786000000000001</c:v>
                </c:pt>
                <c:pt idx="20788">
                  <c:v>20.786999999999999</c:v>
                </c:pt>
                <c:pt idx="20789">
                  <c:v>20.788</c:v>
                </c:pt>
                <c:pt idx="20790">
                  <c:v>20.789000000000001</c:v>
                </c:pt>
                <c:pt idx="20791">
                  <c:v>20.79</c:v>
                </c:pt>
                <c:pt idx="20792">
                  <c:v>20.791</c:v>
                </c:pt>
                <c:pt idx="20793">
                  <c:v>20.792000000000002</c:v>
                </c:pt>
                <c:pt idx="20794">
                  <c:v>20.792999999999999</c:v>
                </c:pt>
                <c:pt idx="20795">
                  <c:v>20.794</c:v>
                </c:pt>
                <c:pt idx="20796">
                  <c:v>20.795000000000002</c:v>
                </c:pt>
                <c:pt idx="20797">
                  <c:v>20.795999999999999</c:v>
                </c:pt>
                <c:pt idx="20798">
                  <c:v>20.797000000000001</c:v>
                </c:pt>
                <c:pt idx="20799">
                  <c:v>20.797999999999998</c:v>
                </c:pt>
                <c:pt idx="20800">
                  <c:v>20.798999999999999</c:v>
                </c:pt>
                <c:pt idx="20801">
                  <c:v>20.8</c:v>
                </c:pt>
                <c:pt idx="20802">
                  <c:v>20.800999999999998</c:v>
                </c:pt>
                <c:pt idx="20803">
                  <c:v>20.802</c:v>
                </c:pt>
                <c:pt idx="20804">
                  <c:v>20.803000000000001</c:v>
                </c:pt>
                <c:pt idx="20805">
                  <c:v>20.803999999999998</c:v>
                </c:pt>
                <c:pt idx="20806">
                  <c:v>20.805</c:v>
                </c:pt>
                <c:pt idx="20807">
                  <c:v>20.806000000000001</c:v>
                </c:pt>
                <c:pt idx="20808">
                  <c:v>20.806999999999999</c:v>
                </c:pt>
                <c:pt idx="20809">
                  <c:v>20.808</c:v>
                </c:pt>
                <c:pt idx="20810">
                  <c:v>20.809000000000001</c:v>
                </c:pt>
                <c:pt idx="20811">
                  <c:v>20.81</c:v>
                </c:pt>
                <c:pt idx="20812">
                  <c:v>20.811</c:v>
                </c:pt>
                <c:pt idx="20813">
                  <c:v>20.812000000000001</c:v>
                </c:pt>
                <c:pt idx="20814">
                  <c:v>20.812999999999999</c:v>
                </c:pt>
                <c:pt idx="20815">
                  <c:v>20.814</c:v>
                </c:pt>
                <c:pt idx="20816">
                  <c:v>20.815000000000001</c:v>
                </c:pt>
                <c:pt idx="20817">
                  <c:v>20.815999999999999</c:v>
                </c:pt>
                <c:pt idx="20818">
                  <c:v>20.817</c:v>
                </c:pt>
                <c:pt idx="20819">
                  <c:v>20.818000000000001</c:v>
                </c:pt>
                <c:pt idx="20820">
                  <c:v>20.818999999999999</c:v>
                </c:pt>
                <c:pt idx="20821">
                  <c:v>20.82</c:v>
                </c:pt>
                <c:pt idx="20822">
                  <c:v>20.821000000000002</c:v>
                </c:pt>
                <c:pt idx="20823">
                  <c:v>20.821999999999999</c:v>
                </c:pt>
                <c:pt idx="20824">
                  <c:v>20.823</c:v>
                </c:pt>
                <c:pt idx="20825">
                  <c:v>20.824000000000002</c:v>
                </c:pt>
                <c:pt idx="20826">
                  <c:v>20.824999999999999</c:v>
                </c:pt>
                <c:pt idx="20827">
                  <c:v>20.826000000000001</c:v>
                </c:pt>
                <c:pt idx="20828">
                  <c:v>20.827000000000002</c:v>
                </c:pt>
                <c:pt idx="20829">
                  <c:v>20.827999999999999</c:v>
                </c:pt>
                <c:pt idx="20830">
                  <c:v>20.829000000000001</c:v>
                </c:pt>
                <c:pt idx="20831">
                  <c:v>20.83</c:v>
                </c:pt>
                <c:pt idx="20832">
                  <c:v>20.831</c:v>
                </c:pt>
                <c:pt idx="20833">
                  <c:v>20.832000000000001</c:v>
                </c:pt>
                <c:pt idx="20834">
                  <c:v>20.832999999999998</c:v>
                </c:pt>
                <c:pt idx="20835">
                  <c:v>20.834</c:v>
                </c:pt>
                <c:pt idx="20836">
                  <c:v>20.835000000000001</c:v>
                </c:pt>
                <c:pt idx="20837">
                  <c:v>20.835999999999999</c:v>
                </c:pt>
                <c:pt idx="20838">
                  <c:v>20.837</c:v>
                </c:pt>
                <c:pt idx="20839">
                  <c:v>20.838000000000001</c:v>
                </c:pt>
                <c:pt idx="20840">
                  <c:v>20.838999999999999</c:v>
                </c:pt>
                <c:pt idx="20841">
                  <c:v>20.84</c:v>
                </c:pt>
                <c:pt idx="20842">
                  <c:v>20.841000000000001</c:v>
                </c:pt>
                <c:pt idx="20843">
                  <c:v>20.841999999999999</c:v>
                </c:pt>
                <c:pt idx="20844">
                  <c:v>20.843</c:v>
                </c:pt>
                <c:pt idx="20845">
                  <c:v>20.844000000000001</c:v>
                </c:pt>
                <c:pt idx="20846">
                  <c:v>20.844999999999999</c:v>
                </c:pt>
                <c:pt idx="20847">
                  <c:v>20.846</c:v>
                </c:pt>
                <c:pt idx="20848">
                  <c:v>20.847000000000001</c:v>
                </c:pt>
                <c:pt idx="20849">
                  <c:v>20.847999999999999</c:v>
                </c:pt>
                <c:pt idx="20850">
                  <c:v>20.849</c:v>
                </c:pt>
                <c:pt idx="20851">
                  <c:v>20.85</c:v>
                </c:pt>
                <c:pt idx="20852">
                  <c:v>20.850999999999999</c:v>
                </c:pt>
                <c:pt idx="20853">
                  <c:v>20.852</c:v>
                </c:pt>
                <c:pt idx="20854">
                  <c:v>20.853000000000002</c:v>
                </c:pt>
                <c:pt idx="20855">
                  <c:v>20.853999999999999</c:v>
                </c:pt>
                <c:pt idx="20856">
                  <c:v>20.855</c:v>
                </c:pt>
                <c:pt idx="20857">
                  <c:v>20.856000000000002</c:v>
                </c:pt>
                <c:pt idx="20858">
                  <c:v>20.856999999999999</c:v>
                </c:pt>
                <c:pt idx="20859">
                  <c:v>20.858000000000001</c:v>
                </c:pt>
                <c:pt idx="20860">
                  <c:v>20.859000000000002</c:v>
                </c:pt>
                <c:pt idx="20861">
                  <c:v>20.86</c:v>
                </c:pt>
                <c:pt idx="20862">
                  <c:v>20.861000000000001</c:v>
                </c:pt>
                <c:pt idx="20863">
                  <c:v>20.861999999999998</c:v>
                </c:pt>
                <c:pt idx="20864">
                  <c:v>20.863</c:v>
                </c:pt>
                <c:pt idx="20865">
                  <c:v>20.864000000000001</c:v>
                </c:pt>
                <c:pt idx="20866">
                  <c:v>20.864999999999998</c:v>
                </c:pt>
                <c:pt idx="20867">
                  <c:v>20.866</c:v>
                </c:pt>
                <c:pt idx="20868">
                  <c:v>20.867000000000001</c:v>
                </c:pt>
                <c:pt idx="20869">
                  <c:v>20.867999999999999</c:v>
                </c:pt>
                <c:pt idx="20870">
                  <c:v>20.869</c:v>
                </c:pt>
                <c:pt idx="20871">
                  <c:v>20.87</c:v>
                </c:pt>
                <c:pt idx="20872">
                  <c:v>20.870999999999999</c:v>
                </c:pt>
                <c:pt idx="20873">
                  <c:v>20.872</c:v>
                </c:pt>
                <c:pt idx="20874">
                  <c:v>20.873000000000001</c:v>
                </c:pt>
                <c:pt idx="20875">
                  <c:v>20.873999999999999</c:v>
                </c:pt>
                <c:pt idx="20876">
                  <c:v>20.875</c:v>
                </c:pt>
                <c:pt idx="20877">
                  <c:v>20.876000000000001</c:v>
                </c:pt>
                <c:pt idx="20878">
                  <c:v>20.876999999999999</c:v>
                </c:pt>
                <c:pt idx="20879">
                  <c:v>20.878</c:v>
                </c:pt>
                <c:pt idx="20880">
                  <c:v>20.879000000000001</c:v>
                </c:pt>
                <c:pt idx="20881">
                  <c:v>20.88</c:v>
                </c:pt>
                <c:pt idx="20882">
                  <c:v>20.881</c:v>
                </c:pt>
                <c:pt idx="20883">
                  <c:v>20.882000000000001</c:v>
                </c:pt>
                <c:pt idx="20884">
                  <c:v>20.882999999999999</c:v>
                </c:pt>
                <c:pt idx="20885">
                  <c:v>20.884</c:v>
                </c:pt>
                <c:pt idx="20886">
                  <c:v>20.885000000000002</c:v>
                </c:pt>
                <c:pt idx="20887">
                  <c:v>20.885999999999999</c:v>
                </c:pt>
                <c:pt idx="20888">
                  <c:v>20.887</c:v>
                </c:pt>
                <c:pt idx="20889">
                  <c:v>20.888000000000002</c:v>
                </c:pt>
                <c:pt idx="20890">
                  <c:v>20.888999999999999</c:v>
                </c:pt>
                <c:pt idx="20891">
                  <c:v>20.89</c:v>
                </c:pt>
                <c:pt idx="20892">
                  <c:v>20.890999999999998</c:v>
                </c:pt>
                <c:pt idx="20893">
                  <c:v>20.891999999999999</c:v>
                </c:pt>
                <c:pt idx="20894">
                  <c:v>20.893000000000001</c:v>
                </c:pt>
                <c:pt idx="20895">
                  <c:v>20.893999999999998</c:v>
                </c:pt>
                <c:pt idx="20896">
                  <c:v>20.895</c:v>
                </c:pt>
                <c:pt idx="20897">
                  <c:v>20.896000000000001</c:v>
                </c:pt>
                <c:pt idx="20898">
                  <c:v>20.896999999999998</c:v>
                </c:pt>
                <c:pt idx="20899">
                  <c:v>20.898</c:v>
                </c:pt>
                <c:pt idx="20900">
                  <c:v>20.899000000000001</c:v>
                </c:pt>
                <c:pt idx="20901">
                  <c:v>20.9</c:v>
                </c:pt>
                <c:pt idx="20902">
                  <c:v>20.901</c:v>
                </c:pt>
                <c:pt idx="20903">
                  <c:v>20.902000000000001</c:v>
                </c:pt>
                <c:pt idx="20904">
                  <c:v>20.902999999999999</c:v>
                </c:pt>
                <c:pt idx="20905">
                  <c:v>20.904</c:v>
                </c:pt>
                <c:pt idx="20906">
                  <c:v>20.905000000000001</c:v>
                </c:pt>
                <c:pt idx="20907">
                  <c:v>20.905999999999999</c:v>
                </c:pt>
                <c:pt idx="20908">
                  <c:v>20.907</c:v>
                </c:pt>
                <c:pt idx="20909">
                  <c:v>20.908000000000001</c:v>
                </c:pt>
                <c:pt idx="20910">
                  <c:v>20.908999999999999</c:v>
                </c:pt>
                <c:pt idx="20911">
                  <c:v>20.91</c:v>
                </c:pt>
                <c:pt idx="20912">
                  <c:v>20.911000000000001</c:v>
                </c:pt>
                <c:pt idx="20913">
                  <c:v>20.911999999999999</c:v>
                </c:pt>
                <c:pt idx="20914">
                  <c:v>20.913</c:v>
                </c:pt>
                <c:pt idx="20915">
                  <c:v>20.914000000000001</c:v>
                </c:pt>
                <c:pt idx="20916">
                  <c:v>20.914999999999999</c:v>
                </c:pt>
                <c:pt idx="20917">
                  <c:v>20.916</c:v>
                </c:pt>
                <c:pt idx="20918">
                  <c:v>20.917000000000002</c:v>
                </c:pt>
                <c:pt idx="20919">
                  <c:v>20.917999999999999</c:v>
                </c:pt>
                <c:pt idx="20920">
                  <c:v>20.919</c:v>
                </c:pt>
                <c:pt idx="20921">
                  <c:v>20.92</c:v>
                </c:pt>
                <c:pt idx="20922">
                  <c:v>20.920999999999999</c:v>
                </c:pt>
                <c:pt idx="20923">
                  <c:v>20.922000000000001</c:v>
                </c:pt>
                <c:pt idx="20924">
                  <c:v>20.922999999999998</c:v>
                </c:pt>
                <c:pt idx="20925">
                  <c:v>20.923999999999999</c:v>
                </c:pt>
                <c:pt idx="20926">
                  <c:v>20.925000000000001</c:v>
                </c:pt>
                <c:pt idx="20927">
                  <c:v>20.925999999999998</c:v>
                </c:pt>
                <c:pt idx="20928">
                  <c:v>20.927</c:v>
                </c:pt>
                <c:pt idx="20929">
                  <c:v>20.928000000000001</c:v>
                </c:pt>
                <c:pt idx="20930">
                  <c:v>20.928999999999998</c:v>
                </c:pt>
                <c:pt idx="20931">
                  <c:v>20.93</c:v>
                </c:pt>
                <c:pt idx="20932">
                  <c:v>20.931000000000001</c:v>
                </c:pt>
                <c:pt idx="20933">
                  <c:v>20.931999999999999</c:v>
                </c:pt>
                <c:pt idx="20934">
                  <c:v>20.933</c:v>
                </c:pt>
                <c:pt idx="20935">
                  <c:v>20.934000000000001</c:v>
                </c:pt>
                <c:pt idx="20936">
                  <c:v>20.934999999999999</c:v>
                </c:pt>
                <c:pt idx="20937">
                  <c:v>20.936</c:v>
                </c:pt>
                <c:pt idx="20938">
                  <c:v>20.937000000000001</c:v>
                </c:pt>
                <c:pt idx="20939">
                  <c:v>20.937999999999999</c:v>
                </c:pt>
                <c:pt idx="20940">
                  <c:v>20.939</c:v>
                </c:pt>
                <c:pt idx="20941">
                  <c:v>20.94</c:v>
                </c:pt>
                <c:pt idx="20942">
                  <c:v>20.940999999999999</c:v>
                </c:pt>
                <c:pt idx="20943">
                  <c:v>20.942</c:v>
                </c:pt>
                <c:pt idx="20944">
                  <c:v>20.943000000000001</c:v>
                </c:pt>
                <c:pt idx="20945">
                  <c:v>20.943999999999999</c:v>
                </c:pt>
                <c:pt idx="20946">
                  <c:v>20.945</c:v>
                </c:pt>
                <c:pt idx="20947">
                  <c:v>20.946000000000002</c:v>
                </c:pt>
                <c:pt idx="20948">
                  <c:v>20.946999999999999</c:v>
                </c:pt>
                <c:pt idx="20949">
                  <c:v>20.948</c:v>
                </c:pt>
                <c:pt idx="20950">
                  <c:v>20.949000000000002</c:v>
                </c:pt>
                <c:pt idx="20951">
                  <c:v>20.95</c:v>
                </c:pt>
                <c:pt idx="20952">
                  <c:v>20.951000000000001</c:v>
                </c:pt>
                <c:pt idx="20953">
                  <c:v>20.952000000000002</c:v>
                </c:pt>
                <c:pt idx="20954">
                  <c:v>20.952999999999999</c:v>
                </c:pt>
                <c:pt idx="20955">
                  <c:v>20.954000000000001</c:v>
                </c:pt>
                <c:pt idx="20956">
                  <c:v>20.954999999999998</c:v>
                </c:pt>
                <c:pt idx="20957">
                  <c:v>20.956</c:v>
                </c:pt>
                <c:pt idx="20958">
                  <c:v>20.957000000000001</c:v>
                </c:pt>
                <c:pt idx="20959">
                  <c:v>20.957999999999998</c:v>
                </c:pt>
                <c:pt idx="20960">
                  <c:v>20.959</c:v>
                </c:pt>
                <c:pt idx="20961">
                  <c:v>20.96</c:v>
                </c:pt>
                <c:pt idx="20962">
                  <c:v>20.960999999999999</c:v>
                </c:pt>
                <c:pt idx="20963">
                  <c:v>20.962</c:v>
                </c:pt>
                <c:pt idx="20964">
                  <c:v>20.963000000000001</c:v>
                </c:pt>
                <c:pt idx="20965">
                  <c:v>20.963999999999999</c:v>
                </c:pt>
                <c:pt idx="20966">
                  <c:v>20.965</c:v>
                </c:pt>
                <c:pt idx="20967">
                  <c:v>20.966000000000001</c:v>
                </c:pt>
                <c:pt idx="20968">
                  <c:v>20.966999999999999</c:v>
                </c:pt>
                <c:pt idx="20969">
                  <c:v>20.968</c:v>
                </c:pt>
                <c:pt idx="20970">
                  <c:v>20.969000000000001</c:v>
                </c:pt>
                <c:pt idx="20971">
                  <c:v>20.97</c:v>
                </c:pt>
                <c:pt idx="20972">
                  <c:v>20.971</c:v>
                </c:pt>
                <c:pt idx="20973">
                  <c:v>20.972000000000001</c:v>
                </c:pt>
                <c:pt idx="20974">
                  <c:v>20.972999999999999</c:v>
                </c:pt>
                <c:pt idx="20975">
                  <c:v>20.974</c:v>
                </c:pt>
                <c:pt idx="20976">
                  <c:v>20.975000000000001</c:v>
                </c:pt>
                <c:pt idx="20977">
                  <c:v>20.975999999999999</c:v>
                </c:pt>
                <c:pt idx="20978">
                  <c:v>20.977</c:v>
                </c:pt>
                <c:pt idx="20979">
                  <c:v>20.978000000000002</c:v>
                </c:pt>
                <c:pt idx="20980">
                  <c:v>20.978999999999999</c:v>
                </c:pt>
                <c:pt idx="20981">
                  <c:v>20.98</c:v>
                </c:pt>
                <c:pt idx="20982">
                  <c:v>20.981000000000002</c:v>
                </c:pt>
                <c:pt idx="20983">
                  <c:v>20.981999999999999</c:v>
                </c:pt>
                <c:pt idx="20984">
                  <c:v>20.983000000000001</c:v>
                </c:pt>
                <c:pt idx="20985">
                  <c:v>20.984000000000002</c:v>
                </c:pt>
                <c:pt idx="20986">
                  <c:v>20.984999999999999</c:v>
                </c:pt>
                <c:pt idx="20987">
                  <c:v>20.986000000000001</c:v>
                </c:pt>
                <c:pt idx="20988">
                  <c:v>20.986999999999998</c:v>
                </c:pt>
                <c:pt idx="20989">
                  <c:v>20.988</c:v>
                </c:pt>
                <c:pt idx="20990">
                  <c:v>20.989000000000001</c:v>
                </c:pt>
                <c:pt idx="20991">
                  <c:v>20.99</c:v>
                </c:pt>
                <c:pt idx="20992">
                  <c:v>20.991</c:v>
                </c:pt>
                <c:pt idx="20993">
                  <c:v>20.992000000000001</c:v>
                </c:pt>
                <c:pt idx="20994">
                  <c:v>20.992999999999999</c:v>
                </c:pt>
                <c:pt idx="20995">
                  <c:v>20.994</c:v>
                </c:pt>
                <c:pt idx="20996">
                  <c:v>20.995000000000001</c:v>
                </c:pt>
                <c:pt idx="20997">
                  <c:v>20.995999999999999</c:v>
                </c:pt>
                <c:pt idx="20998">
                  <c:v>20.997</c:v>
                </c:pt>
                <c:pt idx="20999">
                  <c:v>20.998000000000001</c:v>
                </c:pt>
                <c:pt idx="21000">
                  <c:v>20.998999999999999</c:v>
                </c:pt>
                <c:pt idx="21001">
                  <c:v>21</c:v>
                </c:pt>
                <c:pt idx="21002">
                  <c:v>21.001000000000001</c:v>
                </c:pt>
                <c:pt idx="21003">
                  <c:v>21.001999999999999</c:v>
                </c:pt>
                <c:pt idx="21004">
                  <c:v>21.003</c:v>
                </c:pt>
                <c:pt idx="21005">
                  <c:v>21.004000000000001</c:v>
                </c:pt>
                <c:pt idx="21006">
                  <c:v>21.004999999999999</c:v>
                </c:pt>
                <c:pt idx="21007">
                  <c:v>21.006</c:v>
                </c:pt>
                <c:pt idx="21008">
                  <c:v>21.007000000000001</c:v>
                </c:pt>
                <c:pt idx="21009">
                  <c:v>21.007999999999999</c:v>
                </c:pt>
                <c:pt idx="21010">
                  <c:v>21.009</c:v>
                </c:pt>
                <c:pt idx="21011">
                  <c:v>21.01</c:v>
                </c:pt>
                <c:pt idx="21012">
                  <c:v>21.010999999999999</c:v>
                </c:pt>
                <c:pt idx="21013">
                  <c:v>21.012</c:v>
                </c:pt>
                <c:pt idx="21014">
                  <c:v>21.013000000000002</c:v>
                </c:pt>
                <c:pt idx="21015">
                  <c:v>21.013999999999999</c:v>
                </c:pt>
                <c:pt idx="21016">
                  <c:v>21.015000000000001</c:v>
                </c:pt>
                <c:pt idx="21017">
                  <c:v>21.015999999999998</c:v>
                </c:pt>
                <c:pt idx="21018">
                  <c:v>21.016999999999999</c:v>
                </c:pt>
                <c:pt idx="21019">
                  <c:v>21.018000000000001</c:v>
                </c:pt>
                <c:pt idx="21020">
                  <c:v>21.018999999999998</c:v>
                </c:pt>
                <c:pt idx="21021">
                  <c:v>21.02</c:v>
                </c:pt>
                <c:pt idx="21022">
                  <c:v>21.021000000000001</c:v>
                </c:pt>
                <c:pt idx="21023">
                  <c:v>21.021999999999998</c:v>
                </c:pt>
                <c:pt idx="21024">
                  <c:v>21.023</c:v>
                </c:pt>
                <c:pt idx="21025">
                  <c:v>21.024000000000001</c:v>
                </c:pt>
                <c:pt idx="21026">
                  <c:v>21.024999999999999</c:v>
                </c:pt>
                <c:pt idx="21027">
                  <c:v>21.026</c:v>
                </c:pt>
                <c:pt idx="21028">
                  <c:v>21.027000000000001</c:v>
                </c:pt>
                <c:pt idx="21029">
                  <c:v>21.027999999999999</c:v>
                </c:pt>
                <c:pt idx="21030">
                  <c:v>21.029</c:v>
                </c:pt>
                <c:pt idx="21031">
                  <c:v>21.03</c:v>
                </c:pt>
                <c:pt idx="21032">
                  <c:v>21.030999999999999</c:v>
                </c:pt>
                <c:pt idx="21033">
                  <c:v>21.032</c:v>
                </c:pt>
                <c:pt idx="21034">
                  <c:v>21.033000000000001</c:v>
                </c:pt>
                <c:pt idx="21035">
                  <c:v>21.033999999999999</c:v>
                </c:pt>
                <c:pt idx="21036">
                  <c:v>21.035</c:v>
                </c:pt>
                <c:pt idx="21037">
                  <c:v>21.036000000000001</c:v>
                </c:pt>
                <c:pt idx="21038">
                  <c:v>21.036999999999999</c:v>
                </c:pt>
                <c:pt idx="21039">
                  <c:v>21.038</c:v>
                </c:pt>
                <c:pt idx="21040">
                  <c:v>21.039000000000001</c:v>
                </c:pt>
                <c:pt idx="21041">
                  <c:v>21.04</c:v>
                </c:pt>
                <c:pt idx="21042">
                  <c:v>21.041</c:v>
                </c:pt>
                <c:pt idx="21043">
                  <c:v>21.042000000000002</c:v>
                </c:pt>
                <c:pt idx="21044">
                  <c:v>21.042999999999999</c:v>
                </c:pt>
                <c:pt idx="21045">
                  <c:v>21.044</c:v>
                </c:pt>
                <c:pt idx="21046">
                  <c:v>21.045000000000002</c:v>
                </c:pt>
                <c:pt idx="21047">
                  <c:v>21.045999999999999</c:v>
                </c:pt>
                <c:pt idx="21048">
                  <c:v>21.047000000000001</c:v>
                </c:pt>
                <c:pt idx="21049">
                  <c:v>21.047999999999998</c:v>
                </c:pt>
                <c:pt idx="21050">
                  <c:v>21.048999999999999</c:v>
                </c:pt>
                <c:pt idx="21051">
                  <c:v>21.05</c:v>
                </c:pt>
                <c:pt idx="21052">
                  <c:v>21.050999999999998</c:v>
                </c:pt>
                <c:pt idx="21053">
                  <c:v>21.052</c:v>
                </c:pt>
                <c:pt idx="21054">
                  <c:v>21.053000000000001</c:v>
                </c:pt>
                <c:pt idx="21055">
                  <c:v>21.053999999999998</c:v>
                </c:pt>
                <c:pt idx="21056">
                  <c:v>21.055</c:v>
                </c:pt>
                <c:pt idx="21057">
                  <c:v>21.056000000000001</c:v>
                </c:pt>
                <c:pt idx="21058">
                  <c:v>21.056999999999999</c:v>
                </c:pt>
                <c:pt idx="21059">
                  <c:v>21.058</c:v>
                </c:pt>
                <c:pt idx="21060">
                  <c:v>21.059000000000001</c:v>
                </c:pt>
                <c:pt idx="21061">
                  <c:v>21.06</c:v>
                </c:pt>
                <c:pt idx="21062">
                  <c:v>21.061</c:v>
                </c:pt>
                <c:pt idx="21063">
                  <c:v>21.062000000000001</c:v>
                </c:pt>
                <c:pt idx="21064">
                  <c:v>21.062999999999999</c:v>
                </c:pt>
                <c:pt idx="21065">
                  <c:v>21.064</c:v>
                </c:pt>
                <c:pt idx="21066">
                  <c:v>21.065000000000001</c:v>
                </c:pt>
                <c:pt idx="21067">
                  <c:v>21.065999999999999</c:v>
                </c:pt>
                <c:pt idx="21068">
                  <c:v>21.067</c:v>
                </c:pt>
                <c:pt idx="21069">
                  <c:v>21.068000000000001</c:v>
                </c:pt>
                <c:pt idx="21070">
                  <c:v>21.068999999999999</c:v>
                </c:pt>
                <c:pt idx="21071">
                  <c:v>21.07</c:v>
                </c:pt>
                <c:pt idx="21072">
                  <c:v>21.071000000000002</c:v>
                </c:pt>
                <c:pt idx="21073">
                  <c:v>21.071999999999999</c:v>
                </c:pt>
                <c:pt idx="21074">
                  <c:v>21.073</c:v>
                </c:pt>
                <c:pt idx="21075">
                  <c:v>21.074000000000002</c:v>
                </c:pt>
                <c:pt idx="21076">
                  <c:v>21.074999999999999</c:v>
                </c:pt>
                <c:pt idx="21077">
                  <c:v>21.076000000000001</c:v>
                </c:pt>
                <c:pt idx="21078">
                  <c:v>21.077000000000002</c:v>
                </c:pt>
                <c:pt idx="21079">
                  <c:v>21.077999999999999</c:v>
                </c:pt>
                <c:pt idx="21080">
                  <c:v>21.079000000000001</c:v>
                </c:pt>
                <c:pt idx="21081">
                  <c:v>21.08</c:v>
                </c:pt>
                <c:pt idx="21082">
                  <c:v>21.081</c:v>
                </c:pt>
                <c:pt idx="21083">
                  <c:v>21.082000000000001</c:v>
                </c:pt>
                <c:pt idx="21084">
                  <c:v>21.082999999999998</c:v>
                </c:pt>
                <c:pt idx="21085">
                  <c:v>21.084</c:v>
                </c:pt>
                <c:pt idx="21086">
                  <c:v>21.085000000000001</c:v>
                </c:pt>
                <c:pt idx="21087">
                  <c:v>21.085999999999999</c:v>
                </c:pt>
                <c:pt idx="21088">
                  <c:v>21.087</c:v>
                </c:pt>
                <c:pt idx="21089">
                  <c:v>21.088000000000001</c:v>
                </c:pt>
                <c:pt idx="21090">
                  <c:v>21.088999999999999</c:v>
                </c:pt>
                <c:pt idx="21091">
                  <c:v>21.09</c:v>
                </c:pt>
                <c:pt idx="21092">
                  <c:v>21.091000000000001</c:v>
                </c:pt>
                <c:pt idx="21093">
                  <c:v>21.091999999999999</c:v>
                </c:pt>
                <c:pt idx="21094">
                  <c:v>21.093</c:v>
                </c:pt>
                <c:pt idx="21095">
                  <c:v>21.094000000000001</c:v>
                </c:pt>
                <c:pt idx="21096">
                  <c:v>21.094999999999999</c:v>
                </c:pt>
                <c:pt idx="21097">
                  <c:v>21.096</c:v>
                </c:pt>
                <c:pt idx="21098">
                  <c:v>21.097000000000001</c:v>
                </c:pt>
                <c:pt idx="21099">
                  <c:v>21.097999999999999</c:v>
                </c:pt>
                <c:pt idx="21100">
                  <c:v>21.099</c:v>
                </c:pt>
                <c:pt idx="21101">
                  <c:v>21.1</c:v>
                </c:pt>
                <c:pt idx="21102">
                  <c:v>21.100999999999999</c:v>
                </c:pt>
                <c:pt idx="21103">
                  <c:v>21.102</c:v>
                </c:pt>
                <c:pt idx="21104">
                  <c:v>21.103000000000002</c:v>
                </c:pt>
                <c:pt idx="21105">
                  <c:v>21.103999999999999</c:v>
                </c:pt>
                <c:pt idx="21106">
                  <c:v>21.105</c:v>
                </c:pt>
                <c:pt idx="21107">
                  <c:v>21.106000000000002</c:v>
                </c:pt>
                <c:pt idx="21108">
                  <c:v>21.106999999999999</c:v>
                </c:pt>
                <c:pt idx="21109">
                  <c:v>21.108000000000001</c:v>
                </c:pt>
                <c:pt idx="21110">
                  <c:v>21.109000000000002</c:v>
                </c:pt>
                <c:pt idx="21111">
                  <c:v>21.11</c:v>
                </c:pt>
                <c:pt idx="21112">
                  <c:v>21.111000000000001</c:v>
                </c:pt>
                <c:pt idx="21113">
                  <c:v>21.111999999999998</c:v>
                </c:pt>
                <c:pt idx="21114">
                  <c:v>21.113</c:v>
                </c:pt>
                <c:pt idx="21115">
                  <c:v>21.114000000000001</c:v>
                </c:pt>
                <c:pt idx="21116">
                  <c:v>21.114999999999998</c:v>
                </c:pt>
                <c:pt idx="21117">
                  <c:v>21.116</c:v>
                </c:pt>
                <c:pt idx="21118">
                  <c:v>21.117000000000001</c:v>
                </c:pt>
                <c:pt idx="21119">
                  <c:v>21.117999999999999</c:v>
                </c:pt>
                <c:pt idx="21120">
                  <c:v>21.119</c:v>
                </c:pt>
                <c:pt idx="21121">
                  <c:v>21.12</c:v>
                </c:pt>
                <c:pt idx="21122">
                  <c:v>21.120999999999999</c:v>
                </c:pt>
                <c:pt idx="21123">
                  <c:v>21.122</c:v>
                </c:pt>
                <c:pt idx="21124">
                  <c:v>21.123000000000001</c:v>
                </c:pt>
                <c:pt idx="21125">
                  <c:v>21.123999999999999</c:v>
                </c:pt>
                <c:pt idx="21126">
                  <c:v>21.125</c:v>
                </c:pt>
                <c:pt idx="21127">
                  <c:v>21.126000000000001</c:v>
                </c:pt>
                <c:pt idx="21128">
                  <c:v>21.126999999999999</c:v>
                </c:pt>
                <c:pt idx="21129">
                  <c:v>21.128</c:v>
                </c:pt>
                <c:pt idx="21130">
                  <c:v>21.129000000000001</c:v>
                </c:pt>
                <c:pt idx="21131">
                  <c:v>21.13</c:v>
                </c:pt>
                <c:pt idx="21132">
                  <c:v>21.131</c:v>
                </c:pt>
                <c:pt idx="21133">
                  <c:v>21.132000000000001</c:v>
                </c:pt>
                <c:pt idx="21134">
                  <c:v>21.132999999999999</c:v>
                </c:pt>
                <c:pt idx="21135">
                  <c:v>21.134</c:v>
                </c:pt>
                <c:pt idx="21136">
                  <c:v>21.135000000000002</c:v>
                </c:pt>
                <c:pt idx="21137">
                  <c:v>21.135999999999999</c:v>
                </c:pt>
                <c:pt idx="21138">
                  <c:v>21.137</c:v>
                </c:pt>
                <c:pt idx="21139">
                  <c:v>21.138000000000002</c:v>
                </c:pt>
                <c:pt idx="21140">
                  <c:v>21.138999999999999</c:v>
                </c:pt>
                <c:pt idx="21141">
                  <c:v>21.14</c:v>
                </c:pt>
                <c:pt idx="21142">
                  <c:v>21.140999999999998</c:v>
                </c:pt>
                <c:pt idx="21143">
                  <c:v>21.141999999999999</c:v>
                </c:pt>
                <c:pt idx="21144">
                  <c:v>21.143000000000001</c:v>
                </c:pt>
                <c:pt idx="21145">
                  <c:v>21.143999999999998</c:v>
                </c:pt>
                <c:pt idx="21146">
                  <c:v>21.145</c:v>
                </c:pt>
                <c:pt idx="21147">
                  <c:v>21.146000000000001</c:v>
                </c:pt>
                <c:pt idx="21148">
                  <c:v>21.146999999999998</c:v>
                </c:pt>
                <c:pt idx="21149">
                  <c:v>21.148</c:v>
                </c:pt>
                <c:pt idx="21150">
                  <c:v>21.149000000000001</c:v>
                </c:pt>
                <c:pt idx="21151">
                  <c:v>21.15</c:v>
                </c:pt>
                <c:pt idx="21152">
                  <c:v>21.151</c:v>
                </c:pt>
                <c:pt idx="21153">
                  <c:v>21.152000000000001</c:v>
                </c:pt>
                <c:pt idx="21154">
                  <c:v>21.152999999999999</c:v>
                </c:pt>
                <c:pt idx="21155">
                  <c:v>21.154</c:v>
                </c:pt>
                <c:pt idx="21156">
                  <c:v>21.155000000000001</c:v>
                </c:pt>
                <c:pt idx="21157">
                  <c:v>21.155999999999999</c:v>
                </c:pt>
                <c:pt idx="21158">
                  <c:v>21.157</c:v>
                </c:pt>
                <c:pt idx="21159">
                  <c:v>21.158000000000001</c:v>
                </c:pt>
                <c:pt idx="21160">
                  <c:v>21.158999999999999</c:v>
                </c:pt>
                <c:pt idx="21161">
                  <c:v>21.16</c:v>
                </c:pt>
                <c:pt idx="21162">
                  <c:v>21.161000000000001</c:v>
                </c:pt>
                <c:pt idx="21163">
                  <c:v>21.161999999999999</c:v>
                </c:pt>
                <c:pt idx="21164">
                  <c:v>21.163</c:v>
                </c:pt>
                <c:pt idx="21165">
                  <c:v>21.164000000000001</c:v>
                </c:pt>
                <c:pt idx="21166">
                  <c:v>21.164999999999999</c:v>
                </c:pt>
                <c:pt idx="21167">
                  <c:v>21.166</c:v>
                </c:pt>
                <c:pt idx="21168">
                  <c:v>21.167000000000002</c:v>
                </c:pt>
                <c:pt idx="21169">
                  <c:v>21.167999999999999</c:v>
                </c:pt>
                <c:pt idx="21170">
                  <c:v>21.169</c:v>
                </c:pt>
                <c:pt idx="21171">
                  <c:v>21.17</c:v>
                </c:pt>
                <c:pt idx="21172">
                  <c:v>21.170999999999999</c:v>
                </c:pt>
                <c:pt idx="21173">
                  <c:v>21.172000000000001</c:v>
                </c:pt>
                <c:pt idx="21174">
                  <c:v>21.172999999999998</c:v>
                </c:pt>
                <c:pt idx="21175">
                  <c:v>21.173999999999999</c:v>
                </c:pt>
                <c:pt idx="21176">
                  <c:v>21.175000000000001</c:v>
                </c:pt>
                <c:pt idx="21177">
                  <c:v>21.175999999999998</c:v>
                </c:pt>
                <c:pt idx="21178">
                  <c:v>21.177</c:v>
                </c:pt>
                <c:pt idx="21179">
                  <c:v>21.178000000000001</c:v>
                </c:pt>
                <c:pt idx="21180">
                  <c:v>21.178999999999998</c:v>
                </c:pt>
                <c:pt idx="21181">
                  <c:v>21.18</c:v>
                </c:pt>
                <c:pt idx="21182">
                  <c:v>21.181000000000001</c:v>
                </c:pt>
                <c:pt idx="21183">
                  <c:v>21.181999999999999</c:v>
                </c:pt>
                <c:pt idx="21184">
                  <c:v>21.183</c:v>
                </c:pt>
                <c:pt idx="21185">
                  <c:v>21.184000000000001</c:v>
                </c:pt>
                <c:pt idx="21186">
                  <c:v>21.184999999999999</c:v>
                </c:pt>
                <c:pt idx="21187">
                  <c:v>21.186</c:v>
                </c:pt>
                <c:pt idx="21188">
                  <c:v>21.187000000000001</c:v>
                </c:pt>
                <c:pt idx="21189">
                  <c:v>21.187999999999999</c:v>
                </c:pt>
                <c:pt idx="21190">
                  <c:v>21.189</c:v>
                </c:pt>
                <c:pt idx="21191">
                  <c:v>21.19</c:v>
                </c:pt>
                <c:pt idx="21192">
                  <c:v>21.190999999999999</c:v>
                </c:pt>
                <c:pt idx="21193">
                  <c:v>21.192</c:v>
                </c:pt>
                <c:pt idx="21194">
                  <c:v>21.193000000000001</c:v>
                </c:pt>
                <c:pt idx="21195">
                  <c:v>21.193999999999999</c:v>
                </c:pt>
                <c:pt idx="21196">
                  <c:v>21.195</c:v>
                </c:pt>
                <c:pt idx="21197">
                  <c:v>21.196000000000002</c:v>
                </c:pt>
                <c:pt idx="21198">
                  <c:v>21.196999999999999</c:v>
                </c:pt>
                <c:pt idx="21199">
                  <c:v>21.198</c:v>
                </c:pt>
                <c:pt idx="21200">
                  <c:v>21.199000000000002</c:v>
                </c:pt>
                <c:pt idx="21201">
                  <c:v>21.2</c:v>
                </c:pt>
                <c:pt idx="21202">
                  <c:v>21.201000000000001</c:v>
                </c:pt>
                <c:pt idx="21203">
                  <c:v>21.202000000000002</c:v>
                </c:pt>
                <c:pt idx="21204">
                  <c:v>21.202999999999999</c:v>
                </c:pt>
                <c:pt idx="21205">
                  <c:v>21.204000000000001</c:v>
                </c:pt>
                <c:pt idx="21206">
                  <c:v>21.204999999999998</c:v>
                </c:pt>
                <c:pt idx="21207">
                  <c:v>21.206</c:v>
                </c:pt>
                <c:pt idx="21208">
                  <c:v>21.207000000000001</c:v>
                </c:pt>
                <c:pt idx="21209">
                  <c:v>21.207999999999998</c:v>
                </c:pt>
                <c:pt idx="21210">
                  <c:v>21.209</c:v>
                </c:pt>
                <c:pt idx="21211">
                  <c:v>21.21</c:v>
                </c:pt>
                <c:pt idx="21212">
                  <c:v>21.210999999999999</c:v>
                </c:pt>
                <c:pt idx="21213">
                  <c:v>21.212</c:v>
                </c:pt>
                <c:pt idx="21214">
                  <c:v>21.213000000000001</c:v>
                </c:pt>
                <c:pt idx="21215">
                  <c:v>21.213999999999999</c:v>
                </c:pt>
                <c:pt idx="21216">
                  <c:v>21.215</c:v>
                </c:pt>
                <c:pt idx="21217">
                  <c:v>21.216000000000001</c:v>
                </c:pt>
                <c:pt idx="21218">
                  <c:v>21.216999999999999</c:v>
                </c:pt>
                <c:pt idx="21219">
                  <c:v>21.218</c:v>
                </c:pt>
                <c:pt idx="21220">
                  <c:v>21.219000000000001</c:v>
                </c:pt>
                <c:pt idx="21221">
                  <c:v>21.22</c:v>
                </c:pt>
                <c:pt idx="21222">
                  <c:v>21.221</c:v>
                </c:pt>
                <c:pt idx="21223">
                  <c:v>21.222000000000001</c:v>
                </c:pt>
                <c:pt idx="21224">
                  <c:v>21.222999999999999</c:v>
                </c:pt>
                <c:pt idx="21225">
                  <c:v>21.224</c:v>
                </c:pt>
                <c:pt idx="21226">
                  <c:v>21.225000000000001</c:v>
                </c:pt>
                <c:pt idx="21227">
                  <c:v>21.225999999999999</c:v>
                </c:pt>
                <c:pt idx="21228">
                  <c:v>21.227</c:v>
                </c:pt>
                <c:pt idx="21229">
                  <c:v>21.228000000000002</c:v>
                </c:pt>
                <c:pt idx="21230">
                  <c:v>21.228999999999999</c:v>
                </c:pt>
                <c:pt idx="21231">
                  <c:v>21.23</c:v>
                </c:pt>
                <c:pt idx="21232">
                  <c:v>21.231000000000002</c:v>
                </c:pt>
                <c:pt idx="21233">
                  <c:v>21.231999999999999</c:v>
                </c:pt>
                <c:pt idx="21234">
                  <c:v>21.233000000000001</c:v>
                </c:pt>
                <c:pt idx="21235">
                  <c:v>21.234000000000002</c:v>
                </c:pt>
                <c:pt idx="21236">
                  <c:v>21.234999999999999</c:v>
                </c:pt>
                <c:pt idx="21237">
                  <c:v>21.236000000000001</c:v>
                </c:pt>
                <c:pt idx="21238">
                  <c:v>21.236999999999998</c:v>
                </c:pt>
                <c:pt idx="21239">
                  <c:v>21.238</c:v>
                </c:pt>
                <c:pt idx="21240">
                  <c:v>21.239000000000001</c:v>
                </c:pt>
                <c:pt idx="21241">
                  <c:v>21.24</c:v>
                </c:pt>
                <c:pt idx="21242">
                  <c:v>21.241</c:v>
                </c:pt>
                <c:pt idx="21243">
                  <c:v>21.242000000000001</c:v>
                </c:pt>
                <c:pt idx="21244">
                  <c:v>21.242999999999999</c:v>
                </c:pt>
                <c:pt idx="21245">
                  <c:v>21.244</c:v>
                </c:pt>
                <c:pt idx="21246">
                  <c:v>21.245000000000001</c:v>
                </c:pt>
                <c:pt idx="21247">
                  <c:v>21.245999999999999</c:v>
                </c:pt>
                <c:pt idx="21248">
                  <c:v>21.247</c:v>
                </c:pt>
                <c:pt idx="21249">
                  <c:v>21.248000000000001</c:v>
                </c:pt>
                <c:pt idx="21250">
                  <c:v>21.248999999999999</c:v>
                </c:pt>
                <c:pt idx="21251">
                  <c:v>21.25</c:v>
                </c:pt>
                <c:pt idx="21252">
                  <c:v>21.251000000000001</c:v>
                </c:pt>
                <c:pt idx="21253">
                  <c:v>21.251999999999999</c:v>
                </c:pt>
                <c:pt idx="21254">
                  <c:v>21.253</c:v>
                </c:pt>
                <c:pt idx="21255">
                  <c:v>21.254000000000001</c:v>
                </c:pt>
                <c:pt idx="21256">
                  <c:v>21.254999999999999</c:v>
                </c:pt>
                <c:pt idx="21257">
                  <c:v>21.256</c:v>
                </c:pt>
                <c:pt idx="21258">
                  <c:v>21.257000000000001</c:v>
                </c:pt>
                <c:pt idx="21259">
                  <c:v>21.257999999999999</c:v>
                </c:pt>
                <c:pt idx="21260">
                  <c:v>21.259</c:v>
                </c:pt>
                <c:pt idx="21261">
                  <c:v>21.26</c:v>
                </c:pt>
                <c:pt idx="21262">
                  <c:v>21.260999999999999</c:v>
                </c:pt>
                <c:pt idx="21263">
                  <c:v>21.262</c:v>
                </c:pt>
                <c:pt idx="21264">
                  <c:v>21.263000000000002</c:v>
                </c:pt>
                <c:pt idx="21265">
                  <c:v>21.263999999999999</c:v>
                </c:pt>
                <c:pt idx="21266">
                  <c:v>21.265000000000001</c:v>
                </c:pt>
                <c:pt idx="21267">
                  <c:v>21.265999999999998</c:v>
                </c:pt>
                <c:pt idx="21268">
                  <c:v>21.266999999999999</c:v>
                </c:pt>
                <c:pt idx="21269">
                  <c:v>21.268000000000001</c:v>
                </c:pt>
                <c:pt idx="21270">
                  <c:v>21.268999999999998</c:v>
                </c:pt>
                <c:pt idx="21271">
                  <c:v>21.27</c:v>
                </c:pt>
                <c:pt idx="21272">
                  <c:v>21.271000000000001</c:v>
                </c:pt>
                <c:pt idx="21273">
                  <c:v>21.271999999999998</c:v>
                </c:pt>
                <c:pt idx="21274">
                  <c:v>21.273</c:v>
                </c:pt>
                <c:pt idx="21275">
                  <c:v>21.274000000000001</c:v>
                </c:pt>
                <c:pt idx="21276">
                  <c:v>21.274999999999999</c:v>
                </c:pt>
                <c:pt idx="21277">
                  <c:v>21.276</c:v>
                </c:pt>
                <c:pt idx="21278">
                  <c:v>21.277000000000001</c:v>
                </c:pt>
                <c:pt idx="21279">
                  <c:v>21.277999999999999</c:v>
                </c:pt>
                <c:pt idx="21280">
                  <c:v>21.279</c:v>
                </c:pt>
                <c:pt idx="21281">
                  <c:v>21.28</c:v>
                </c:pt>
                <c:pt idx="21282">
                  <c:v>21.280999999999999</c:v>
                </c:pt>
                <c:pt idx="21283">
                  <c:v>21.282</c:v>
                </c:pt>
                <c:pt idx="21284">
                  <c:v>21.283000000000001</c:v>
                </c:pt>
                <c:pt idx="21285">
                  <c:v>21.283999999999999</c:v>
                </c:pt>
                <c:pt idx="21286">
                  <c:v>21.285</c:v>
                </c:pt>
                <c:pt idx="21287">
                  <c:v>21.286000000000001</c:v>
                </c:pt>
                <c:pt idx="21288">
                  <c:v>21.286999999999999</c:v>
                </c:pt>
                <c:pt idx="21289">
                  <c:v>21.288</c:v>
                </c:pt>
                <c:pt idx="21290">
                  <c:v>21.289000000000001</c:v>
                </c:pt>
                <c:pt idx="21291">
                  <c:v>21.29</c:v>
                </c:pt>
                <c:pt idx="21292">
                  <c:v>21.291</c:v>
                </c:pt>
                <c:pt idx="21293">
                  <c:v>21.292000000000002</c:v>
                </c:pt>
                <c:pt idx="21294">
                  <c:v>21.292999999999999</c:v>
                </c:pt>
                <c:pt idx="21295">
                  <c:v>21.294</c:v>
                </c:pt>
                <c:pt idx="21296">
                  <c:v>21.295000000000002</c:v>
                </c:pt>
                <c:pt idx="21297">
                  <c:v>21.295999999999999</c:v>
                </c:pt>
                <c:pt idx="21298">
                  <c:v>21.297000000000001</c:v>
                </c:pt>
                <c:pt idx="21299">
                  <c:v>21.297999999999998</c:v>
                </c:pt>
                <c:pt idx="21300">
                  <c:v>21.298999999999999</c:v>
                </c:pt>
                <c:pt idx="21301">
                  <c:v>21.3</c:v>
                </c:pt>
                <c:pt idx="21302">
                  <c:v>21.300999999999998</c:v>
                </c:pt>
                <c:pt idx="21303">
                  <c:v>21.302</c:v>
                </c:pt>
                <c:pt idx="21304">
                  <c:v>21.303000000000001</c:v>
                </c:pt>
                <c:pt idx="21305">
                  <c:v>21.303999999999998</c:v>
                </c:pt>
                <c:pt idx="21306">
                  <c:v>21.305</c:v>
                </c:pt>
                <c:pt idx="21307">
                  <c:v>21.306000000000001</c:v>
                </c:pt>
                <c:pt idx="21308">
                  <c:v>21.306999999999999</c:v>
                </c:pt>
                <c:pt idx="21309">
                  <c:v>21.308</c:v>
                </c:pt>
                <c:pt idx="21310">
                  <c:v>21.309000000000001</c:v>
                </c:pt>
                <c:pt idx="21311">
                  <c:v>21.31</c:v>
                </c:pt>
                <c:pt idx="21312">
                  <c:v>21.311</c:v>
                </c:pt>
                <c:pt idx="21313">
                  <c:v>21.312000000000001</c:v>
                </c:pt>
                <c:pt idx="21314">
                  <c:v>21.312999999999999</c:v>
                </c:pt>
                <c:pt idx="21315">
                  <c:v>21.314</c:v>
                </c:pt>
                <c:pt idx="21316">
                  <c:v>21.315000000000001</c:v>
                </c:pt>
                <c:pt idx="21317">
                  <c:v>21.315999999999999</c:v>
                </c:pt>
                <c:pt idx="21318">
                  <c:v>21.317</c:v>
                </c:pt>
                <c:pt idx="21319">
                  <c:v>21.318000000000001</c:v>
                </c:pt>
                <c:pt idx="21320">
                  <c:v>21.318999999999999</c:v>
                </c:pt>
                <c:pt idx="21321">
                  <c:v>21.32</c:v>
                </c:pt>
                <c:pt idx="21322">
                  <c:v>21.321000000000002</c:v>
                </c:pt>
                <c:pt idx="21323">
                  <c:v>21.321999999999999</c:v>
                </c:pt>
                <c:pt idx="21324">
                  <c:v>21.323</c:v>
                </c:pt>
                <c:pt idx="21325">
                  <c:v>21.324000000000002</c:v>
                </c:pt>
                <c:pt idx="21326">
                  <c:v>21.324999999999999</c:v>
                </c:pt>
                <c:pt idx="21327">
                  <c:v>21.326000000000001</c:v>
                </c:pt>
                <c:pt idx="21328">
                  <c:v>21.327000000000002</c:v>
                </c:pt>
                <c:pt idx="21329">
                  <c:v>21.327999999999999</c:v>
                </c:pt>
                <c:pt idx="21330">
                  <c:v>21.329000000000001</c:v>
                </c:pt>
                <c:pt idx="21331">
                  <c:v>21.33</c:v>
                </c:pt>
                <c:pt idx="21332">
                  <c:v>21.331</c:v>
                </c:pt>
                <c:pt idx="21333">
                  <c:v>21.332000000000001</c:v>
                </c:pt>
                <c:pt idx="21334">
                  <c:v>21.332999999999998</c:v>
                </c:pt>
                <c:pt idx="21335">
                  <c:v>21.334</c:v>
                </c:pt>
                <c:pt idx="21336">
                  <c:v>21.335000000000001</c:v>
                </c:pt>
                <c:pt idx="21337">
                  <c:v>21.335999999999999</c:v>
                </c:pt>
                <c:pt idx="21338">
                  <c:v>21.337</c:v>
                </c:pt>
                <c:pt idx="21339">
                  <c:v>21.338000000000001</c:v>
                </c:pt>
                <c:pt idx="21340">
                  <c:v>21.338999999999999</c:v>
                </c:pt>
                <c:pt idx="21341">
                  <c:v>21.34</c:v>
                </c:pt>
                <c:pt idx="21342">
                  <c:v>21.341000000000001</c:v>
                </c:pt>
                <c:pt idx="21343">
                  <c:v>21.341999999999999</c:v>
                </c:pt>
                <c:pt idx="21344">
                  <c:v>21.343</c:v>
                </c:pt>
                <c:pt idx="21345">
                  <c:v>21.344000000000001</c:v>
                </c:pt>
                <c:pt idx="21346">
                  <c:v>21.344999999999999</c:v>
                </c:pt>
                <c:pt idx="21347">
                  <c:v>21.346</c:v>
                </c:pt>
                <c:pt idx="21348">
                  <c:v>21.347000000000001</c:v>
                </c:pt>
                <c:pt idx="21349">
                  <c:v>21.347999999999999</c:v>
                </c:pt>
                <c:pt idx="21350">
                  <c:v>21.349</c:v>
                </c:pt>
                <c:pt idx="21351">
                  <c:v>21.35</c:v>
                </c:pt>
                <c:pt idx="21352">
                  <c:v>21.350999999999999</c:v>
                </c:pt>
                <c:pt idx="21353">
                  <c:v>21.352</c:v>
                </c:pt>
                <c:pt idx="21354">
                  <c:v>21.353000000000002</c:v>
                </c:pt>
                <c:pt idx="21355">
                  <c:v>21.353999999999999</c:v>
                </c:pt>
                <c:pt idx="21356">
                  <c:v>21.355</c:v>
                </c:pt>
                <c:pt idx="21357">
                  <c:v>21.356000000000002</c:v>
                </c:pt>
                <c:pt idx="21358">
                  <c:v>21.356999999999999</c:v>
                </c:pt>
                <c:pt idx="21359">
                  <c:v>21.358000000000001</c:v>
                </c:pt>
                <c:pt idx="21360">
                  <c:v>21.359000000000002</c:v>
                </c:pt>
                <c:pt idx="21361">
                  <c:v>21.36</c:v>
                </c:pt>
                <c:pt idx="21362">
                  <c:v>21.361000000000001</c:v>
                </c:pt>
                <c:pt idx="21363">
                  <c:v>21.361999999999998</c:v>
                </c:pt>
                <c:pt idx="21364">
                  <c:v>21.363</c:v>
                </c:pt>
                <c:pt idx="21365">
                  <c:v>21.364000000000001</c:v>
                </c:pt>
                <c:pt idx="21366">
                  <c:v>21.364999999999998</c:v>
                </c:pt>
                <c:pt idx="21367">
                  <c:v>21.366</c:v>
                </c:pt>
                <c:pt idx="21368">
                  <c:v>21.367000000000001</c:v>
                </c:pt>
                <c:pt idx="21369">
                  <c:v>21.367999999999999</c:v>
                </c:pt>
                <c:pt idx="21370">
                  <c:v>21.369</c:v>
                </c:pt>
                <c:pt idx="21371">
                  <c:v>21.37</c:v>
                </c:pt>
                <c:pt idx="21372">
                  <c:v>21.370999999999999</c:v>
                </c:pt>
                <c:pt idx="21373">
                  <c:v>21.372</c:v>
                </c:pt>
                <c:pt idx="21374">
                  <c:v>21.373000000000001</c:v>
                </c:pt>
                <c:pt idx="21375">
                  <c:v>21.373999999999999</c:v>
                </c:pt>
                <c:pt idx="21376">
                  <c:v>21.375</c:v>
                </c:pt>
                <c:pt idx="21377">
                  <c:v>21.376000000000001</c:v>
                </c:pt>
                <c:pt idx="21378">
                  <c:v>21.376999999999999</c:v>
                </c:pt>
                <c:pt idx="21379">
                  <c:v>21.378</c:v>
                </c:pt>
                <c:pt idx="21380">
                  <c:v>21.379000000000001</c:v>
                </c:pt>
                <c:pt idx="21381">
                  <c:v>21.38</c:v>
                </c:pt>
                <c:pt idx="21382">
                  <c:v>21.381</c:v>
                </c:pt>
                <c:pt idx="21383">
                  <c:v>21.382000000000001</c:v>
                </c:pt>
                <c:pt idx="21384">
                  <c:v>21.382999999999999</c:v>
                </c:pt>
                <c:pt idx="21385">
                  <c:v>21.384</c:v>
                </c:pt>
                <c:pt idx="21386">
                  <c:v>21.385000000000002</c:v>
                </c:pt>
                <c:pt idx="21387">
                  <c:v>21.385999999999999</c:v>
                </c:pt>
                <c:pt idx="21388">
                  <c:v>21.387</c:v>
                </c:pt>
                <c:pt idx="21389">
                  <c:v>21.388000000000002</c:v>
                </c:pt>
                <c:pt idx="21390">
                  <c:v>21.388999999999999</c:v>
                </c:pt>
                <c:pt idx="21391">
                  <c:v>21.39</c:v>
                </c:pt>
                <c:pt idx="21392">
                  <c:v>21.390999999999998</c:v>
                </c:pt>
                <c:pt idx="21393">
                  <c:v>21.391999999999999</c:v>
                </c:pt>
                <c:pt idx="21394">
                  <c:v>21.393000000000001</c:v>
                </c:pt>
                <c:pt idx="21395">
                  <c:v>21.393999999999998</c:v>
                </c:pt>
                <c:pt idx="21396">
                  <c:v>21.395</c:v>
                </c:pt>
                <c:pt idx="21397">
                  <c:v>21.396000000000001</c:v>
                </c:pt>
                <c:pt idx="21398">
                  <c:v>21.396999999999998</c:v>
                </c:pt>
                <c:pt idx="21399">
                  <c:v>21.398</c:v>
                </c:pt>
                <c:pt idx="21400">
                  <c:v>21.399000000000001</c:v>
                </c:pt>
                <c:pt idx="21401">
                  <c:v>21.4</c:v>
                </c:pt>
                <c:pt idx="21402">
                  <c:v>21.401</c:v>
                </c:pt>
                <c:pt idx="21403">
                  <c:v>21.402000000000001</c:v>
                </c:pt>
                <c:pt idx="21404">
                  <c:v>21.402999999999999</c:v>
                </c:pt>
                <c:pt idx="21405">
                  <c:v>21.404</c:v>
                </c:pt>
                <c:pt idx="21406">
                  <c:v>21.405000000000001</c:v>
                </c:pt>
                <c:pt idx="21407">
                  <c:v>21.405999999999999</c:v>
                </c:pt>
                <c:pt idx="21408">
                  <c:v>21.407</c:v>
                </c:pt>
                <c:pt idx="21409">
                  <c:v>21.408000000000001</c:v>
                </c:pt>
                <c:pt idx="21410">
                  <c:v>21.408999999999999</c:v>
                </c:pt>
                <c:pt idx="21411">
                  <c:v>21.41</c:v>
                </c:pt>
                <c:pt idx="21412">
                  <c:v>21.411000000000001</c:v>
                </c:pt>
                <c:pt idx="21413">
                  <c:v>21.411999999999999</c:v>
                </c:pt>
                <c:pt idx="21414">
                  <c:v>21.413</c:v>
                </c:pt>
                <c:pt idx="21415">
                  <c:v>21.414000000000001</c:v>
                </c:pt>
                <c:pt idx="21416">
                  <c:v>21.414999999999999</c:v>
                </c:pt>
                <c:pt idx="21417">
                  <c:v>21.416</c:v>
                </c:pt>
                <c:pt idx="21418">
                  <c:v>21.417000000000002</c:v>
                </c:pt>
                <c:pt idx="21419">
                  <c:v>21.417999999999999</c:v>
                </c:pt>
                <c:pt idx="21420">
                  <c:v>21.419</c:v>
                </c:pt>
                <c:pt idx="21421">
                  <c:v>21.42</c:v>
                </c:pt>
                <c:pt idx="21422">
                  <c:v>21.420999999999999</c:v>
                </c:pt>
                <c:pt idx="21423">
                  <c:v>21.422000000000001</c:v>
                </c:pt>
                <c:pt idx="21424">
                  <c:v>21.422999999999998</c:v>
                </c:pt>
                <c:pt idx="21425">
                  <c:v>21.423999999999999</c:v>
                </c:pt>
                <c:pt idx="21426">
                  <c:v>21.425000000000001</c:v>
                </c:pt>
                <c:pt idx="21427">
                  <c:v>21.425999999999998</c:v>
                </c:pt>
                <c:pt idx="21428">
                  <c:v>21.427</c:v>
                </c:pt>
                <c:pt idx="21429">
                  <c:v>21.428000000000001</c:v>
                </c:pt>
                <c:pt idx="21430">
                  <c:v>21.428999999999998</c:v>
                </c:pt>
                <c:pt idx="21431">
                  <c:v>21.43</c:v>
                </c:pt>
                <c:pt idx="21432">
                  <c:v>21.431000000000001</c:v>
                </c:pt>
                <c:pt idx="21433">
                  <c:v>21.431999999999999</c:v>
                </c:pt>
                <c:pt idx="21434">
                  <c:v>21.433</c:v>
                </c:pt>
                <c:pt idx="21435">
                  <c:v>21.434000000000001</c:v>
                </c:pt>
                <c:pt idx="21436">
                  <c:v>21.434999999999999</c:v>
                </c:pt>
                <c:pt idx="21437">
                  <c:v>21.436</c:v>
                </c:pt>
                <c:pt idx="21438">
                  <c:v>21.437000000000001</c:v>
                </c:pt>
                <c:pt idx="21439">
                  <c:v>21.437999999999999</c:v>
                </c:pt>
                <c:pt idx="21440">
                  <c:v>21.439</c:v>
                </c:pt>
                <c:pt idx="21441">
                  <c:v>21.44</c:v>
                </c:pt>
                <c:pt idx="21442">
                  <c:v>21.440999999999999</c:v>
                </c:pt>
                <c:pt idx="21443">
                  <c:v>21.442</c:v>
                </c:pt>
                <c:pt idx="21444">
                  <c:v>21.443000000000001</c:v>
                </c:pt>
                <c:pt idx="21445">
                  <c:v>21.443999999999999</c:v>
                </c:pt>
                <c:pt idx="21446">
                  <c:v>21.445</c:v>
                </c:pt>
                <c:pt idx="21447">
                  <c:v>21.446000000000002</c:v>
                </c:pt>
                <c:pt idx="21448">
                  <c:v>21.446999999999999</c:v>
                </c:pt>
                <c:pt idx="21449">
                  <c:v>21.448</c:v>
                </c:pt>
                <c:pt idx="21450">
                  <c:v>21.449000000000002</c:v>
                </c:pt>
                <c:pt idx="21451">
                  <c:v>21.45</c:v>
                </c:pt>
                <c:pt idx="21452">
                  <c:v>21.451000000000001</c:v>
                </c:pt>
                <c:pt idx="21453">
                  <c:v>21.452000000000002</c:v>
                </c:pt>
                <c:pt idx="21454">
                  <c:v>21.452999999999999</c:v>
                </c:pt>
                <c:pt idx="21455">
                  <c:v>21.454000000000001</c:v>
                </c:pt>
                <c:pt idx="21456">
                  <c:v>21.454999999999998</c:v>
                </c:pt>
                <c:pt idx="21457">
                  <c:v>21.456</c:v>
                </c:pt>
                <c:pt idx="21458">
                  <c:v>21.457000000000001</c:v>
                </c:pt>
                <c:pt idx="21459">
                  <c:v>21.457999999999998</c:v>
                </c:pt>
                <c:pt idx="21460">
                  <c:v>21.459</c:v>
                </c:pt>
                <c:pt idx="21461">
                  <c:v>21.46</c:v>
                </c:pt>
                <c:pt idx="21462">
                  <c:v>21.460999999999999</c:v>
                </c:pt>
                <c:pt idx="21463">
                  <c:v>21.462</c:v>
                </c:pt>
                <c:pt idx="21464">
                  <c:v>21.463000000000001</c:v>
                </c:pt>
                <c:pt idx="21465">
                  <c:v>21.463999999999999</c:v>
                </c:pt>
                <c:pt idx="21466">
                  <c:v>21.465</c:v>
                </c:pt>
                <c:pt idx="21467">
                  <c:v>21.466000000000001</c:v>
                </c:pt>
                <c:pt idx="21468">
                  <c:v>21.466999999999999</c:v>
                </c:pt>
                <c:pt idx="21469">
                  <c:v>21.468</c:v>
                </c:pt>
                <c:pt idx="21470">
                  <c:v>21.469000000000001</c:v>
                </c:pt>
                <c:pt idx="21471">
                  <c:v>21.47</c:v>
                </c:pt>
                <c:pt idx="21472">
                  <c:v>21.471</c:v>
                </c:pt>
                <c:pt idx="21473">
                  <c:v>21.472000000000001</c:v>
                </c:pt>
                <c:pt idx="21474">
                  <c:v>21.472999999999999</c:v>
                </c:pt>
                <c:pt idx="21475">
                  <c:v>21.474</c:v>
                </c:pt>
                <c:pt idx="21476">
                  <c:v>21.475000000000001</c:v>
                </c:pt>
                <c:pt idx="21477">
                  <c:v>21.475999999999999</c:v>
                </c:pt>
                <c:pt idx="21478">
                  <c:v>21.477</c:v>
                </c:pt>
                <c:pt idx="21479">
                  <c:v>21.478000000000002</c:v>
                </c:pt>
                <c:pt idx="21480">
                  <c:v>21.478999999999999</c:v>
                </c:pt>
                <c:pt idx="21481">
                  <c:v>21.48</c:v>
                </c:pt>
                <c:pt idx="21482">
                  <c:v>21.481000000000002</c:v>
                </c:pt>
                <c:pt idx="21483">
                  <c:v>21.481999999999999</c:v>
                </c:pt>
                <c:pt idx="21484">
                  <c:v>21.483000000000001</c:v>
                </c:pt>
                <c:pt idx="21485">
                  <c:v>21.484000000000002</c:v>
                </c:pt>
                <c:pt idx="21486">
                  <c:v>21.484999999999999</c:v>
                </c:pt>
                <c:pt idx="21487">
                  <c:v>21.486000000000001</c:v>
                </c:pt>
                <c:pt idx="21488">
                  <c:v>21.486999999999998</c:v>
                </c:pt>
                <c:pt idx="21489">
                  <c:v>21.488</c:v>
                </c:pt>
                <c:pt idx="21490">
                  <c:v>21.489000000000001</c:v>
                </c:pt>
                <c:pt idx="21491">
                  <c:v>21.49</c:v>
                </c:pt>
                <c:pt idx="21492">
                  <c:v>21.491</c:v>
                </c:pt>
                <c:pt idx="21493">
                  <c:v>21.492000000000001</c:v>
                </c:pt>
                <c:pt idx="21494">
                  <c:v>21.492999999999999</c:v>
                </c:pt>
                <c:pt idx="21495">
                  <c:v>21.494</c:v>
                </c:pt>
                <c:pt idx="21496">
                  <c:v>21.495000000000001</c:v>
                </c:pt>
                <c:pt idx="21497">
                  <c:v>21.495999999999999</c:v>
                </c:pt>
                <c:pt idx="21498">
                  <c:v>21.497</c:v>
                </c:pt>
                <c:pt idx="21499">
                  <c:v>21.498000000000001</c:v>
                </c:pt>
                <c:pt idx="21500">
                  <c:v>21.498999999999999</c:v>
                </c:pt>
                <c:pt idx="21501">
                  <c:v>21.5</c:v>
                </c:pt>
                <c:pt idx="21502">
                  <c:v>21.501000000000001</c:v>
                </c:pt>
                <c:pt idx="21503">
                  <c:v>21.501999999999999</c:v>
                </c:pt>
                <c:pt idx="21504">
                  <c:v>21.503</c:v>
                </c:pt>
                <c:pt idx="21505">
                  <c:v>21.504000000000001</c:v>
                </c:pt>
                <c:pt idx="21506">
                  <c:v>21.504999999999999</c:v>
                </c:pt>
                <c:pt idx="21507">
                  <c:v>21.506</c:v>
                </c:pt>
                <c:pt idx="21508">
                  <c:v>21.507000000000001</c:v>
                </c:pt>
                <c:pt idx="21509">
                  <c:v>21.507999999999999</c:v>
                </c:pt>
                <c:pt idx="21510">
                  <c:v>21.509</c:v>
                </c:pt>
                <c:pt idx="21511">
                  <c:v>21.51</c:v>
                </c:pt>
                <c:pt idx="21512">
                  <c:v>21.510999999999999</c:v>
                </c:pt>
                <c:pt idx="21513">
                  <c:v>21.512</c:v>
                </c:pt>
                <c:pt idx="21514">
                  <c:v>21.513000000000002</c:v>
                </c:pt>
                <c:pt idx="21515">
                  <c:v>21.513999999999999</c:v>
                </c:pt>
                <c:pt idx="21516">
                  <c:v>21.515000000000001</c:v>
                </c:pt>
                <c:pt idx="21517">
                  <c:v>21.515999999999998</c:v>
                </c:pt>
                <c:pt idx="21518">
                  <c:v>21.516999999999999</c:v>
                </c:pt>
                <c:pt idx="21519">
                  <c:v>21.518000000000001</c:v>
                </c:pt>
                <c:pt idx="21520">
                  <c:v>21.518999999999998</c:v>
                </c:pt>
                <c:pt idx="21521">
                  <c:v>21.52</c:v>
                </c:pt>
                <c:pt idx="21522">
                  <c:v>21.521000000000001</c:v>
                </c:pt>
                <c:pt idx="21523">
                  <c:v>21.521999999999998</c:v>
                </c:pt>
                <c:pt idx="21524">
                  <c:v>21.523</c:v>
                </c:pt>
                <c:pt idx="21525">
                  <c:v>21.524000000000001</c:v>
                </c:pt>
                <c:pt idx="21526">
                  <c:v>21.524999999999999</c:v>
                </c:pt>
                <c:pt idx="21527">
                  <c:v>21.526</c:v>
                </c:pt>
                <c:pt idx="21528">
                  <c:v>21.527000000000001</c:v>
                </c:pt>
                <c:pt idx="21529">
                  <c:v>21.527999999999999</c:v>
                </c:pt>
                <c:pt idx="21530">
                  <c:v>21.529</c:v>
                </c:pt>
                <c:pt idx="21531">
                  <c:v>21.53</c:v>
                </c:pt>
                <c:pt idx="21532">
                  <c:v>21.530999999999999</c:v>
                </c:pt>
                <c:pt idx="21533">
                  <c:v>21.532</c:v>
                </c:pt>
                <c:pt idx="21534">
                  <c:v>21.533000000000001</c:v>
                </c:pt>
                <c:pt idx="21535">
                  <c:v>21.533999999999999</c:v>
                </c:pt>
                <c:pt idx="21536">
                  <c:v>21.535</c:v>
                </c:pt>
                <c:pt idx="21537">
                  <c:v>21.536000000000001</c:v>
                </c:pt>
                <c:pt idx="21538">
                  <c:v>21.536999999999999</c:v>
                </c:pt>
                <c:pt idx="21539">
                  <c:v>21.538</c:v>
                </c:pt>
                <c:pt idx="21540">
                  <c:v>21.539000000000001</c:v>
                </c:pt>
                <c:pt idx="21541">
                  <c:v>21.54</c:v>
                </c:pt>
                <c:pt idx="21542">
                  <c:v>21.541</c:v>
                </c:pt>
                <c:pt idx="21543">
                  <c:v>21.542000000000002</c:v>
                </c:pt>
                <c:pt idx="21544">
                  <c:v>21.542999999999999</c:v>
                </c:pt>
                <c:pt idx="21545">
                  <c:v>21.544</c:v>
                </c:pt>
                <c:pt idx="21546">
                  <c:v>21.545000000000002</c:v>
                </c:pt>
                <c:pt idx="21547">
                  <c:v>21.545999999999999</c:v>
                </c:pt>
                <c:pt idx="21548">
                  <c:v>21.547000000000001</c:v>
                </c:pt>
                <c:pt idx="21549">
                  <c:v>21.547999999999998</c:v>
                </c:pt>
                <c:pt idx="21550">
                  <c:v>21.548999999999999</c:v>
                </c:pt>
                <c:pt idx="21551">
                  <c:v>21.55</c:v>
                </c:pt>
                <c:pt idx="21552">
                  <c:v>21.550999999999998</c:v>
                </c:pt>
                <c:pt idx="21553">
                  <c:v>21.552</c:v>
                </c:pt>
                <c:pt idx="21554">
                  <c:v>21.553000000000001</c:v>
                </c:pt>
                <c:pt idx="21555">
                  <c:v>21.553999999999998</c:v>
                </c:pt>
                <c:pt idx="21556">
                  <c:v>21.555</c:v>
                </c:pt>
                <c:pt idx="21557">
                  <c:v>21.556000000000001</c:v>
                </c:pt>
                <c:pt idx="21558">
                  <c:v>21.556999999999999</c:v>
                </c:pt>
                <c:pt idx="21559">
                  <c:v>21.558</c:v>
                </c:pt>
                <c:pt idx="21560">
                  <c:v>21.559000000000001</c:v>
                </c:pt>
                <c:pt idx="21561">
                  <c:v>21.56</c:v>
                </c:pt>
                <c:pt idx="21562">
                  <c:v>21.561</c:v>
                </c:pt>
                <c:pt idx="21563">
                  <c:v>21.562000000000001</c:v>
                </c:pt>
                <c:pt idx="21564">
                  <c:v>21.562999999999999</c:v>
                </c:pt>
                <c:pt idx="21565">
                  <c:v>21.564</c:v>
                </c:pt>
                <c:pt idx="21566">
                  <c:v>21.565000000000001</c:v>
                </c:pt>
                <c:pt idx="21567">
                  <c:v>21.565999999999999</c:v>
                </c:pt>
                <c:pt idx="21568">
                  <c:v>21.567</c:v>
                </c:pt>
                <c:pt idx="21569">
                  <c:v>21.568000000000001</c:v>
                </c:pt>
                <c:pt idx="21570">
                  <c:v>21.568999999999999</c:v>
                </c:pt>
                <c:pt idx="21571">
                  <c:v>21.57</c:v>
                </c:pt>
                <c:pt idx="21572">
                  <c:v>21.571000000000002</c:v>
                </c:pt>
                <c:pt idx="21573">
                  <c:v>21.571999999999999</c:v>
                </c:pt>
                <c:pt idx="21574">
                  <c:v>21.573</c:v>
                </c:pt>
                <c:pt idx="21575">
                  <c:v>21.574000000000002</c:v>
                </c:pt>
                <c:pt idx="21576">
                  <c:v>21.574999999999999</c:v>
                </c:pt>
                <c:pt idx="21577">
                  <c:v>21.576000000000001</c:v>
                </c:pt>
                <c:pt idx="21578">
                  <c:v>21.577000000000002</c:v>
                </c:pt>
                <c:pt idx="21579">
                  <c:v>21.577999999999999</c:v>
                </c:pt>
                <c:pt idx="21580">
                  <c:v>21.579000000000001</c:v>
                </c:pt>
                <c:pt idx="21581">
                  <c:v>21.58</c:v>
                </c:pt>
                <c:pt idx="21582">
                  <c:v>21.581</c:v>
                </c:pt>
                <c:pt idx="21583">
                  <c:v>21.582000000000001</c:v>
                </c:pt>
                <c:pt idx="21584">
                  <c:v>21.582999999999998</c:v>
                </c:pt>
                <c:pt idx="21585">
                  <c:v>21.584</c:v>
                </c:pt>
                <c:pt idx="21586">
                  <c:v>21.585000000000001</c:v>
                </c:pt>
                <c:pt idx="21587">
                  <c:v>21.585999999999999</c:v>
                </c:pt>
                <c:pt idx="21588">
                  <c:v>21.587</c:v>
                </c:pt>
                <c:pt idx="21589">
                  <c:v>21.588000000000001</c:v>
                </c:pt>
                <c:pt idx="21590">
                  <c:v>21.588999999999999</c:v>
                </c:pt>
                <c:pt idx="21591">
                  <c:v>21.59</c:v>
                </c:pt>
                <c:pt idx="21592">
                  <c:v>21.591000000000001</c:v>
                </c:pt>
                <c:pt idx="21593">
                  <c:v>21.591999999999999</c:v>
                </c:pt>
                <c:pt idx="21594">
                  <c:v>21.593</c:v>
                </c:pt>
                <c:pt idx="21595">
                  <c:v>21.594000000000001</c:v>
                </c:pt>
                <c:pt idx="21596">
                  <c:v>21.594999999999999</c:v>
                </c:pt>
                <c:pt idx="21597">
                  <c:v>21.596</c:v>
                </c:pt>
                <c:pt idx="21598">
                  <c:v>21.597000000000001</c:v>
                </c:pt>
                <c:pt idx="21599">
                  <c:v>21.597999999999999</c:v>
                </c:pt>
                <c:pt idx="21600">
                  <c:v>21.599</c:v>
                </c:pt>
                <c:pt idx="21601">
                  <c:v>21.6</c:v>
                </c:pt>
                <c:pt idx="21602">
                  <c:v>21.600999999999999</c:v>
                </c:pt>
                <c:pt idx="21603">
                  <c:v>21.602</c:v>
                </c:pt>
                <c:pt idx="21604">
                  <c:v>21.603000000000002</c:v>
                </c:pt>
                <c:pt idx="21605">
                  <c:v>21.603999999999999</c:v>
                </c:pt>
                <c:pt idx="21606">
                  <c:v>21.605</c:v>
                </c:pt>
                <c:pt idx="21607">
                  <c:v>21.606000000000002</c:v>
                </c:pt>
                <c:pt idx="21608">
                  <c:v>21.606999999999999</c:v>
                </c:pt>
                <c:pt idx="21609">
                  <c:v>21.608000000000001</c:v>
                </c:pt>
                <c:pt idx="21610">
                  <c:v>21.609000000000002</c:v>
                </c:pt>
                <c:pt idx="21611">
                  <c:v>21.61</c:v>
                </c:pt>
                <c:pt idx="21612">
                  <c:v>21.611000000000001</c:v>
                </c:pt>
                <c:pt idx="21613">
                  <c:v>21.611999999999998</c:v>
                </c:pt>
                <c:pt idx="21614">
                  <c:v>21.613</c:v>
                </c:pt>
                <c:pt idx="21615">
                  <c:v>21.614000000000001</c:v>
                </c:pt>
                <c:pt idx="21616">
                  <c:v>21.614999999999998</c:v>
                </c:pt>
                <c:pt idx="21617">
                  <c:v>21.616</c:v>
                </c:pt>
                <c:pt idx="21618">
                  <c:v>21.617000000000001</c:v>
                </c:pt>
                <c:pt idx="21619">
                  <c:v>21.617999999999999</c:v>
                </c:pt>
                <c:pt idx="21620">
                  <c:v>21.619</c:v>
                </c:pt>
                <c:pt idx="21621">
                  <c:v>21.62</c:v>
                </c:pt>
                <c:pt idx="21622">
                  <c:v>21.620999999999999</c:v>
                </c:pt>
                <c:pt idx="21623">
                  <c:v>21.622</c:v>
                </c:pt>
                <c:pt idx="21624">
                  <c:v>21.623000000000001</c:v>
                </c:pt>
                <c:pt idx="21625">
                  <c:v>21.623999999999999</c:v>
                </c:pt>
                <c:pt idx="21626">
                  <c:v>21.625</c:v>
                </c:pt>
                <c:pt idx="21627">
                  <c:v>21.626000000000001</c:v>
                </c:pt>
                <c:pt idx="21628">
                  <c:v>21.626999999999999</c:v>
                </c:pt>
                <c:pt idx="21629">
                  <c:v>21.628</c:v>
                </c:pt>
                <c:pt idx="21630">
                  <c:v>21.629000000000001</c:v>
                </c:pt>
                <c:pt idx="21631">
                  <c:v>21.63</c:v>
                </c:pt>
                <c:pt idx="21632">
                  <c:v>21.631</c:v>
                </c:pt>
                <c:pt idx="21633">
                  <c:v>21.632000000000001</c:v>
                </c:pt>
                <c:pt idx="21634">
                  <c:v>21.632999999999999</c:v>
                </c:pt>
                <c:pt idx="21635">
                  <c:v>21.634</c:v>
                </c:pt>
                <c:pt idx="21636">
                  <c:v>21.635000000000002</c:v>
                </c:pt>
                <c:pt idx="21637">
                  <c:v>21.635999999999999</c:v>
                </c:pt>
                <c:pt idx="21638">
                  <c:v>21.637</c:v>
                </c:pt>
                <c:pt idx="21639">
                  <c:v>21.638000000000002</c:v>
                </c:pt>
                <c:pt idx="21640">
                  <c:v>21.638999999999999</c:v>
                </c:pt>
                <c:pt idx="21641">
                  <c:v>21.64</c:v>
                </c:pt>
                <c:pt idx="21642">
                  <c:v>21.640999999999998</c:v>
                </c:pt>
                <c:pt idx="21643">
                  <c:v>21.641999999999999</c:v>
                </c:pt>
                <c:pt idx="21644">
                  <c:v>21.643000000000001</c:v>
                </c:pt>
                <c:pt idx="21645">
                  <c:v>21.643999999999998</c:v>
                </c:pt>
                <c:pt idx="21646">
                  <c:v>21.645</c:v>
                </c:pt>
                <c:pt idx="21647">
                  <c:v>21.646000000000001</c:v>
                </c:pt>
                <c:pt idx="21648">
                  <c:v>21.646999999999998</c:v>
                </c:pt>
                <c:pt idx="21649">
                  <c:v>21.648</c:v>
                </c:pt>
                <c:pt idx="21650">
                  <c:v>21.649000000000001</c:v>
                </c:pt>
                <c:pt idx="21651">
                  <c:v>21.65</c:v>
                </c:pt>
                <c:pt idx="21652">
                  <c:v>21.651</c:v>
                </c:pt>
                <c:pt idx="21653">
                  <c:v>21.652000000000001</c:v>
                </c:pt>
                <c:pt idx="21654">
                  <c:v>21.652999999999999</c:v>
                </c:pt>
                <c:pt idx="21655">
                  <c:v>21.654</c:v>
                </c:pt>
                <c:pt idx="21656">
                  <c:v>21.655000000000001</c:v>
                </c:pt>
                <c:pt idx="21657">
                  <c:v>21.655999999999999</c:v>
                </c:pt>
                <c:pt idx="21658">
                  <c:v>21.657</c:v>
                </c:pt>
                <c:pt idx="21659">
                  <c:v>21.658000000000001</c:v>
                </c:pt>
                <c:pt idx="21660">
                  <c:v>21.658999999999999</c:v>
                </c:pt>
                <c:pt idx="21661">
                  <c:v>21.66</c:v>
                </c:pt>
                <c:pt idx="21662">
                  <c:v>21.661000000000001</c:v>
                </c:pt>
                <c:pt idx="21663">
                  <c:v>21.661999999999999</c:v>
                </c:pt>
                <c:pt idx="21664">
                  <c:v>21.663</c:v>
                </c:pt>
                <c:pt idx="21665">
                  <c:v>21.664000000000001</c:v>
                </c:pt>
                <c:pt idx="21666">
                  <c:v>21.664999999999999</c:v>
                </c:pt>
                <c:pt idx="21667">
                  <c:v>21.666</c:v>
                </c:pt>
                <c:pt idx="21668">
                  <c:v>21.667000000000002</c:v>
                </c:pt>
                <c:pt idx="21669">
                  <c:v>21.667999999999999</c:v>
                </c:pt>
                <c:pt idx="21670">
                  <c:v>21.669</c:v>
                </c:pt>
                <c:pt idx="21671">
                  <c:v>21.67</c:v>
                </c:pt>
                <c:pt idx="21672">
                  <c:v>21.670999999999999</c:v>
                </c:pt>
                <c:pt idx="21673">
                  <c:v>21.672000000000001</c:v>
                </c:pt>
                <c:pt idx="21674">
                  <c:v>21.672999999999998</c:v>
                </c:pt>
                <c:pt idx="21675">
                  <c:v>21.673999999999999</c:v>
                </c:pt>
                <c:pt idx="21676">
                  <c:v>21.675000000000001</c:v>
                </c:pt>
                <c:pt idx="21677">
                  <c:v>21.675999999999998</c:v>
                </c:pt>
                <c:pt idx="21678">
                  <c:v>21.677</c:v>
                </c:pt>
                <c:pt idx="21679">
                  <c:v>21.678000000000001</c:v>
                </c:pt>
                <c:pt idx="21680">
                  <c:v>21.678999999999998</c:v>
                </c:pt>
                <c:pt idx="21681">
                  <c:v>21.68</c:v>
                </c:pt>
                <c:pt idx="21682">
                  <c:v>21.681000000000001</c:v>
                </c:pt>
                <c:pt idx="21683">
                  <c:v>21.681999999999999</c:v>
                </c:pt>
                <c:pt idx="21684">
                  <c:v>21.683</c:v>
                </c:pt>
                <c:pt idx="21685">
                  <c:v>21.684000000000001</c:v>
                </c:pt>
                <c:pt idx="21686">
                  <c:v>21.684999999999999</c:v>
                </c:pt>
                <c:pt idx="21687">
                  <c:v>21.686</c:v>
                </c:pt>
                <c:pt idx="21688">
                  <c:v>21.687000000000001</c:v>
                </c:pt>
                <c:pt idx="21689">
                  <c:v>21.687999999999999</c:v>
                </c:pt>
                <c:pt idx="21690">
                  <c:v>21.689</c:v>
                </c:pt>
                <c:pt idx="21691">
                  <c:v>21.69</c:v>
                </c:pt>
                <c:pt idx="21692">
                  <c:v>21.690999999999999</c:v>
                </c:pt>
                <c:pt idx="21693">
                  <c:v>21.692</c:v>
                </c:pt>
                <c:pt idx="21694">
                  <c:v>21.693000000000001</c:v>
                </c:pt>
                <c:pt idx="21695">
                  <c:v>21.693999999999999</c:v>
                </c:pt>
                <c:pt idx="21696">
                  <c:v>21.695</c:v>
                </c:pt>
                <c:pt idx="21697">
                  <c:v>21.696000000000002</c:v>
                </c:pt>
                <c:pt idx="21698">
                  <c:v>21.696999999999999</c:v>
                </c:pt>
                <c:pt idx="21699">
                  <c:v>21.698</c:v>
                </c:pt>
                <c:pt idx="21700">
                  <c:v>21.699000000000002</c:v>
                </c:pt>
                <c:pt idx="21701">
                  <c:v>21.7</c:v>
                </c:pt>
                <c:pt idx="21702">
                  <c:v>21.701000000000001</c:v>
                </c:pt>
                <c:pt idx="21703">
                  <c:v>21.702000000000002</c:v>
                </c:pt>
                <c:pt idx="21704">
                  <c:v>21.702999999999999</c:v>
                </c:pt>
                <c:pt idx="21705">
                  <c:v>21.704000000000001</c:v>
                </c:pt>
                <c:pt idx="21706">
                  <c:v>21.704999999999998</c:v>
                </c:pt>
                <c:pt idx="21707">
                  <c:v>21.706</c:v>
                </c:pt>
                <c:pt idx="21708">
                  <c:v>21.707000000000001</c:v>
                </c:pt>
                <c:pt idx="21709">
                  <c:v>21.707999999999998</c:v>
                </c:pt>
                <c:pt idx="21710">
                  <c:v>21.709</c:v>
                </c:pt>
                <c:pt idx="21711">
                  <c:v>21.71</c:v>
                </c:pt>
                <c:pt idx="21712">
                  <c:v>21.710999999999999</c:v>
                </c:pt>
                <c:pt idx="21713">
                  <c:v>21.712</c:v>
                </c:pt>
                <c:pt idx="21714">
                  <c:v>21.713000000000001</c:v>
                </c:pt>
                <c:pt idx="21715">
                  <c:v>21.713999999999999</c:v>
                </c:pt>
                <c:pt idx="21716">
                  <c:v>21.715</c:v>
                </c:pt>
                <c:pt idx="21717">
                  <c:v>21.716000000000001</c:v>
                </c:pt>
                <c:pt idx="21718">
                  <c:v>21.716999999999999</c:v>
                </c:pt>
                <c:pt idx="21719">
                  <c:v>21.718</c:v>
                </c:pt>
                <c:pt idx="21720">
                  <c:v>21.719000000000001</c:v>
                </c:pt>
                <c:pt idx="21721">
                  <c:v>21.72</c:v>
                </c:pt>
                <c:pt idx="21722">
                  <c:v>21.721</c:v>
                </c:pt>
                <c:pt idx="21723">
                  <c:v>21.722000000000001</c:v>
                </c:pt>
                <c:pt idx="21724">
                  <c:v>21.722999999999999</c:v>
                </c:pt>
                <c:pt idx="21725">
                  <c:v>21.724</c:v>
                </c:pt>
                <c:pt idx="21726">
                  <c:v>21.725000000000001</c:v>
                </c:pt>
                <c:pt idx="21727">
                  <c:v>21.725999999999999</c:v>
                </c:pt>
                <c:pt idx="21728">
                  <c:v>21.727</c:v>
                </c:pt>
                <c:pt idx="21729">
                  <c:v>21.728000000000002</c:v>
                </c:pt>
                <c:pt idx="21730">
                  <c:v>21.728999999999999</c:v>
                </c:pt>
                <c:pt idx="21731">
                  <c:v>21.73</c:v>
                </c:pt>
                <c:pt idx="21732">
                  <c:v>21.731000000000002</c:v>
                </c:pt>
                <c:pt idx="21733">
                  <c:v>21.731999999999999</c:v>
                </c:pt>
                <c:pt idx="21734">
                  <c:v>21.733000000000001</c:v>
                </c:pt>
                <c:pt idx="21735">
                  <c:v>21.734000000000002</c:v>
                </c:pt>
                <c:pt idx="21736">
                  <c:v>21.734999999999999</c:v>
                </c:pt>
                <c:pt idx="21737">
                  <c:v>21.736000000000001</c:v>
                </c:pt>
                <c:pt idx="21738">
                  <c:v>21.736999999999998</c:v>
                </c:pt>
                <c:pt idx="21739">
                  <c:v>21.738</c:v>
                </c:pt>
                <c:pt idx="21740">
                  <c:v>21.739000000000001</c:v>
                </c:pt>
                <c:pt idx="21741">
                  <c:v>21.74</c:v>
                </c:pt>
                <c:pt idx="21742">
                  <c:v>21.741</c:v>
                </c:pt>
                <c:pt idx="21743">
                  <c:v>21.742000000000001</c:v>
                </c:pt>
                <c:pt idx="21744">
                  <c:v>21.742999999999999</c:v>
                </c:pt>
                <c:pt idx="21745">
                  <c:v>21.744</c:v>
                </c:pt>
                <c:pt idx="21746">
                  <c:v>21.745000000000001</c:v>
                </c:pt>
                <c:pt idx="21747">
                  <c:v>21.745999999999999</c:v>
                </c:pt>
                <c:pt idx="21748">
                  <c:v>21.747</c:v>
                </c:pt>
                <c:pt idx="21749">
                  <c:v>21.748000000000001</c:v>
                </c:pt>
                <c:pt idx="21750">
                  <c:v>21.748999999999999</c:v>
                </c:pt>
                <c:pt idx="21751">
                  <c:v>21.75</c:v>
                </c:pt>
                <c:pt idx="21752">
                  <c:v>21.751000000000001</c:v>
                </c:pt>
                <c:pt idx="21753">
                  <c:v>21.751999999999999</c:v>
                </c:pt>
                <c:pt idx="21754">
                  <c:v>21.753</c:v>
                </c:pt>
                <c:pt idx="21755">
                  <c:v>21.754000000000001</c:v>
                </c:pt>
                <c:pt idx="21756">
                  <c:v>21.754999999999999</c:v>
                </c:pt>
                <c:pt idx="21757">
                  <c:v>21.756</c:v>
                </c:pt>
                <c:pt idx="21758">
                  <c:v>21.757000000000001</c:v>
                </c:pt>
                <c:pt idx="21759">
                  <c:v>21.757999999999999</c:v>
                </c:pt>
                <c:pt idx="21760">
                  <c:v>21.759</c:v>
                </c:pt>
                <c:pt idx="21761">
                  <c:v>21.76</c:v>
                </c:pt>
                <c:pt idx="21762">
                  <c:v>21.760999999999999</c:v>
                </c:pt>
                <c:pt idx="21763">
                  <c:v>21.762</c:v>
                </c:pt>
                <c:pt idx="21764">
                  <c:v>21.763000000000002</c:v>
                </c:pt>
                <c:pt idx="21765">
                  <c:v>21.763999999999999</c:v>
                </c:pt>
                <c:pt idx="21766">
                  <c:v>21.765000000000001</c:v>
                </c:pt>
                <c:pt idx="21767">
                  <c:v>21.765999999999998</c:v>
                </c:pt>
                <c:pt idx="21768">
                  <c:v>21.766999999999999</c:v>
                </c:pt>
                <c:pt idx="21769">
                  <c:v>21.768000000000001</c:v>
                </c:pt>
                <c:pt idx="21770">
                  <c:v>21.768999999999998</c:v>
                </c:pt>
                <c:pt idx="21771">
                  <c:v>21.77</c:v>
                </c:pt>
                <c:pt idx="21772">
                  <c:v>21.771000000000001</c:v>
                </c:pt>
                <c:pt idx="21773">
                  <c:v>21.771999999999998</c:v>
                </c:pt>
                <c:pt idx="21774">
                  <c:v>21.773</c:v>
                </c:pt>
                <c:pt idx="21775">
                  <c:v>21.774000000000001</c:v>
                </c:pt>
                <c:pt idx="21776">
                  <c:v>21.774999999999999</c:v>
                </c:pt>
                <c:pt idx="21777">
                  <c:v>21.776</c:v>
                </c:pt>
                <c:pt idx="21778">
                  <c:v>21.777000000000001</c:v>
                </c:pt>
                <c:pt idx="21779">
                  <c:v>21.777999999999999</c:v>
                </c:pt>
                <c:pt idx="21780">
                  <c:v>21.779</c:v>
                </c:pt>
                <c:pt idx="21781">
                  <c:v>21.78</c:v>
                </c:pt>
                <c:pt idx="21782">
                  <c:v>21.780999999999999</c:v>
                </c:pt>
                <c:pt idx="21783">
                  <c:v>21.782</c:v>
                </c:pt>
                <c:pt idx="21784">
                  <c:v>21.783000000000001</c:v>
                </c:pt>
                <c:pt idx="21785">
                  <c:v>21.783999999999999</c:v>
                </c:pt>
                <c:pt idx="21786">
                  <c:v>21.785</c:v>
                </c:pt>
                <c:pt idx="21787">
                  <c:v>21.786000000000001</c:v>
                </c:pt>
                <c:pt idx="21788">
                  <c:v>21.786999999999999</c:v>
                </c:pt>
                <c:pt idx="21789">
                  <c:v>21.788</c:v>
                </c:pt>
                <c:pt idx="21790">
                  <c:v>21.789000000000001</c:v>
                </c:pt>
                <c:pt idx="21791">
                  <c:v>21.79</c:v>
                </c:pt>
                <c:pt idx="21792">
                  <c:v>21.791</c:v>
                </c:pt>
                <c:pt idx="21793">
                  <c:v>21.792000000000002</c:v>
                </c:pt>
                <c:pt idx="21794">
                  <c:v>21.792999999999999</c:v>
                </c:pt>
                <c:pt idx="21795">
                  <c:v>21.794</c:v>
                </c:pt>
                <c:pt idx="21796">
                  <c:v>21.795000000000002</c:v>
                </c:pt>
                <c:pt idx="21797">
                  <c:v>21.795999999999999</c:v>
                </c:pt>
                <c:pt idx="21798">
                  <c:v>21.797000000000001</c:v>
                </c:pt>
                <c:pt idx="21799">
                  <c:v>21.797999999999998</c:v>
                </c:pt>
                <c:pt idx="21800">
                  <c:v>21.798999999999999</c:v>
                </c:pt>
                <c:pt idx="21801">
                  <c:v>21.8</c:v>
                </c:pt>
                <c:pt idx="21802">
                  <c:v>21.800999999999998</c:v>
                </c:pt>
                <c:pt idx="21803">
                  <c:v>21.802</c:v>
                </c:pt>
                <c:pt idx="21804">
                  <c:v>21.803000000000001</c:v>
                </c:pt>
                <c:pt idx="21805">
                  <c:v>21.803999999999998</c:v>
                </c:pt>
                <c:pt idx="21806">
                  <c:v>21.805</c:v>
                </c:pt>
                <c:pt idx="21807">
                  <c:v>21.806000000000001</c:v>
                </c:pt>
                <c:pt idx="21808">
                  <c:v>21.806999999999999</c:v>
                </c:pt>
                <c:pt idx="21809">
                  <c:v>21.808</c:v>
                </c:pt>
                <c:pt idx="21810">
                  <c:v>21.809000000000001</c:v>
                </c:pt>
                <c:pt idx="21811">
                  <c:v>21.81</c:v>
                </c:pt>
                <c:pt idx="21812">
                  <c:v>21.811</c:v>
                </c:pt>
                <c:pt idx="21813">
                  <c:v>21.812000000000001</c:v>
                </c:pt>
                <c:pt idx="21814">
                  <c:v>21.812999999999999</c:v>
                </c:pt>
                <c:pt idx="21815">
                  <c:v>21.814</c:v>
                </c:pt>
                <c:pt idx="21816">
                  <c:v>21.815000000000001</c:v>
                </c:pt>
                <c:pt idx="21817">
                  <c:v>21.815999999999999</c:v>
                </c:pt>
                <c:pt idx="21818">
                  <c:v>21.817</c:v>
                </c:pt>
                <c:pt idx="21819">
                  <c:v>21.818000000000001</c:v>
                </c:pt>
                <c:pt idx="21820">
                  <c:v>21.818999999999999</c:v>
                </c:pt>
                <c:pt idx="21821">
                  <c:v>21.82</c:v>
                </c:pt>
                <c:pt idx="21822">
                  <c:v>21.821000000000002</c:v>
                </c:pt>
                <c:pt idx="21823">
                  <c:v>21.821999999999999</c:v>
                </c:pt>
                <c:pt idx="21824">
                  <c:v>21.823</c:v>
                </c:pt>
                <c:pt idx="21825">
                  <c:v>21.824000000000002</c:v>
                </c:pt>
                <c:pt idx="21826">
                  <c:v>21.824999999999999</c:v>
                </c:pt>
                <c:pt idx="21827">
                  <c:v>21.826000000000001</c:v>
                </c:pt>
                <c:pt idx="21828">
                  <c:v>21.827000000000002</c:v>
                </c:pt>
                <c:pt idx="21829">
                  <c:v>21.827999999999999</c:v>
                </c:pt>
                <c:pt idx="21830">
                  <c:v>21.829000000000001</c:v>
                </c:pt>
                <c:pt idx="21831">
                  <c:v>21.83</c:v>
                </c:pt>
                <c:pt idx="21832">
                  <c:v>21.831</c:v>
                </c:pt>
                <c:pt idx="21833">
                  <c:v>21.832000000000001</c:v>
                </c:pt>
                <c:pt idx="21834">
                  <c:v>21.832999999999998</c:v>
                </c:pt>
                <c:pt idx="21835">
                  <c:v>21.834</c:v>
                </c:pt>
                <c:pt idx="21836">
                  <c:v>21.835000000000001</c:v>
                </c:pt>
                <c:pt idx="21837">
                  <c:v>21.835999999999999</c:v>
                </c:pt>
                <c:pt idx="21838">
                  <c:v>21.837</c:v>
                </c:pt>
                <c:pt idx="21839">
                  <c:v>21.838000000000001</c:v>
                </c:pt>
                <c:pt idx="21840">
                  <c:v>21.838999999999999</c:v>
                </c:pt>
                <c:pt idx="21841">
                  <c:v>21.84</c:v>
                </c:pt>
                <c:pt idx="21842">
                  <c:v>21.841000000000001</c:v>
                </c:pt>
                <c:pt idx="21843">
                  <c:v>21.841999999999999</c:v>
                </c:pt>
                <c:pt idx="21844">
                  <c:v>21.843</c:v>
                </c:pt>
                <c:pt idx="21845">
                  <c:v>21.844000000000001</c:v>
                </c:pt>
                <c:pt idx="21846">
                  <c:v>21.844999999999999</c:v>
                </c:pt>
                <c:pt idx="21847">
                  <c:v>21.846</c:v>
                </c:pt>
                <c:pt idx="21848">
                  <c:v>21.847000000000001</c:v>
                </c:pt>
                <c:pt idx="21849">
                  <c:v>21.847999999999999</c:v>
                </c:pt>
                <c:pt idx="21850">
                  <c:v>21.849</c:v>
                </c:pt>
                <c:pt idx="21851">
                  <c:v>21.85</c:v>
                </c:pt>
                <c:pt idx="21852">
                  <c:v>21.850999999999999</c:v>
                </c:pt>
                <c:pt idx="21853">
                  <c:v>21.852</c:v>
                </c:pt>
                <c:pt idx="21854">
                  <c:v>21.853000000000002</c:v>
                </c:pt>
                <c:pt idx="21855">
                  <c:v>21.853999999999999</c:v>
                </c:pt>
                <c:pt idx="21856">
                  <c:v>21.855</c:v>
                </c:pt>
                <c:pt idx="21857">
                  <c:v>21.856000000000002</c:v>
                </c:pt>
                <c:pt idx="21858">
                  <c:v>21.856999999999999</c:v>
                </c:pt>
                <c:pt idx="21859">
                  <c:v>21.858000000000001</c:v>
                </c:pt>
                <c:pt idx="21860">
                  <c:v>21.859000000000002</c:v>
                </c:pt>
                <c:pt idx="21861">
                  <c:v>21.86</c:v>
                </c:pt>
                <c:pt idx="21862">
                  <c:v>21.861000000000001</c:v>
                </c:pt>
                <c:pt idx="21863">
                  <c:v>21.861999999999998</c:v>
                </c:pt>
                <c:pt idx="21864">
                  <c:v>21.863</c:v>
                </c:pt>
                <c:pt idx="21865">
                  <c:v>21.864000000000001</c:v>
                </c:pt>
                <c:pt idx="21866">
                  <c:v>21.864999999999998</c:v>
                </c:pt>
                <c:pt idx="21867">
                  <c:v>21.866</c:v>
                </c:pt>
                <c:pt idx="21868">
                  <c:v>21.867000000000001</c:v>
                </c:pt>
                <c:pt idx="21869">
                  <c:v>21.867999999999999</c:v>
                </c:pt>
                <c:pt idx="21870">
                  <c:v>21.869</c:v>
                </c:pt>
                <c:pt idx="21871">
                  <c:v>21.87</c:v>
                </c:pt>
                <c:pt idx="21872">
                  <c:v>21.870999999999999</c:v>
                </c:pt>
                <c:pt idx="21873">
                  <c:v>21.872</c:v>
                </c:pt>
                <c:pt idx="21874">
                  <c:v>21.873000000000001</c:v>
                </c:pt>
                <c:pt idx="21875">
                  <c:v>21.873999999999999</c:v>
                </c:pt>
                <c:pt idx="21876">
                  <c:v>21.875</c:v>
                </c:pt>
                <c:pt idx="21877">
                  <c:v>21.876000000000001</c:v>
                </c:pt>
                <c:pt idx="21878">
                  <c:v>21.876999999999999</c:v>
                </c:pt>
                <c:pt idx="21879">
                  <c:v>21.878</c:v>
                </c:pt>
                <c:pt idx="21880">
                  <c:v>21.879000000000001</c:v>
                </c:pt>
                <c:pt idx="21881">
                  <c:v>21.88</c:v>
                </c:pt>
                <c:pt idx="21882">
                  <c:v>21.881</c:v>
                </c:pt>
                <c:pt idx="21883">
                  <c:v>21.882000000000001</c:v>
                </c:pt>
                <c:pt idx="21884">
                  <c:v>21.882999999999999</c:v>
                </c:pt>
                <c:pt idx="21885">
                  <c:v>21.884</c:v>
                </c:pt>
                <c:pt idx="21886">
                  <c:v>21.885000000000002</c:v>
                </c:pt>
                <c:pt idx="21887">
                  <c:v>21.885999999999999</c:v>
                </c:pt>
                <c:pt idx="21888">
                  <c:v>21.887</c:v>
                </c:pt>
                <c:pt idx="21889">
                  <c:v>21.888000000000002</c:v>
                </c:pt>
                <c:pt idx="21890">
                  <c:v>21.888999999999999</c:v>
                </c:pt>
                <c:pt idx="21891">
                  <c:v>21.89</c:v>
                </c:pt>
                <c:pt idx="21892">
                  <c:v>21.890999999999998</c:v>
                </c:pt>
                <c:pt idx="21893">
                  <c:v>21.891999999999999</c:v>
                </c:pt>
                <c:pt idx="21894">
                  <c:v>21.893000000000001</c:v>
                </c:pt>
                <c:pt idx="21895">
                  <c:v>21.893999999999998</c:v>
                </c:pt>
                <c:pt idx="21896">
                  <c:v>21.895</c:v>
                </c:pt>
                <c:pt idx="21897">
                  <c:v>21.896000000000001</c:v>
                </c:pt>
                <c:pt idx="21898">
                  <c:v>21.896999999999998</c:v>
                </c:pt>
                <c:pt idx="21899">
                  <c:v>21.898</c:v>
                </c:pt>
                <c:pt idx="21900">
                  <c:v>21.899000000000001</c:v>
                </c:pt>
                <c:pt idx="21901">
                  <c:v>21.9</c:v>
                </c:pt>
                <c:pt idx="21902">
                  <c:v>21.901</c:v>
                </c:pt>
                <c:pt idx="21903">
                  <c:v>21.902000000000001</c:v>
                </c:pt>
                <c:pt idx="21904">
                  <c:v>21.902999999999999</c:v>
                </c:pt>
                <c:pt idx="21905">
                  <c:v>21.904</c:v>
                </c:pt>
                <c:pt idx="21906">
                  <c:v>21.905000000000001</c:v>
                </c:pt>
                <c:pt idx="21907">
                  <c:v>21.905999999999999</c:v>
                </c:pt>
                <c:pt idx="21908">
                  <c:v>21.907</c:v>
                </c:pt>
                <c:pt idx="21909">
                  <c:v>21.908000000000001</c:v>
                </c:pt>
                <c:pt idx="21910">
                  <c:v>21.908999999999999</c:v>
                </c:pt>
                <c:pt idx="21911">
                  <c:v>21.91</c:v>
                </c:pt>
                <c:pt idx="21912">
                  <c:v>21.911000000000001</c:v>
                </c:pt>
                <c:pt idx="21913">
                  <c:v>21.911999999999999</c:v>
                </c:pt>
                <c:pt idx="21914">
                  <c:v>21.913</c:v>
                </c:pt>
                <c:pt idx="21915">
                  <c:v>21.914000000000001</c:v>
                </c:pt>
                <c:pt idx="21916">
                  <c:v>21.914999999999999</c:v>
                </c:pt>
                <c:pt idx="21917">
                  <c:v>21.916</c:v>
                </c:pt>
                <c:pt idx="21918">
                  <c:v>21.917000000000002</c:v>
                </c:pt>
                <c:pt idx="21919">
                  <c:v>21.917999999999999</c:v>
                </c:pt>
                <c:pt idx="21920">
                  <c:v>21.919</c:v>
                </c:pt>
                <c:pt idx="21921">
                  <c:v>21.92</c:v>
                </c:pt>
                <c:pt idx="21922">
                  <c:v>21.920999999999999</c:v>
                </c:pt>
                <c:pt idx="21923">
                  <c:v>21.922000000000001</c:v>
                </c:pt>
                <c:pt idx="21924">
                  <c:v>21.922999999999998</c:v>
                </c:pt>
                <c:pt idx="21925">
                  <c:v>21.923999999999999</c:v>
                </c:pt>
                <c:pt idx="21926">
                  <c:v>21.925000000000001</c:v>
                </c:pt>
                <c:pt idx="21927">
                  <c:v>21.925999999999998</c:v>
                </c:pt>
                <c:pt idx="21928">
                  <c:v>21.927</c:v>
                </c:pt>
                <c:pt idx="21929">
                  <c:v>21.928000000000001</c:v>
                </c:pt>
                <c:pt idx="21930">
                  <c:v>21.928999999999998</c:v>
                </c:pt>
                <c:pt idx="21931">
                  <c:v>21.93</c:v>
                </c:pt>
                <c:pt idx="21932">
                  <c:v>21.931000000000001</c:v>
                </c:pt>
                <c:pt idx="21933">
                  <c:v>21.931999999999999</c:v>
                </c:pt>
                <c:pt idx="21934">
                  <c:v>21.933</c:v>
                </c:pt>
                <c:pt idx="21935">
                  <c:v>21.934000000000001</c:v>
                </c:pt>
                <c:pt idx="21936">
                  <c:v>21.934999999999999</c:v>
                </c:pt>
                <c:pt idx="21937">
                  <c:v>21.936</c:v>
                </c:pt>
                <c:pt idx="21938">
                  <c:v>21.937000000000001</c:v>
                </c:pt>
                <c:pt idx="21939">
                  <c:v>21.937999999999999</c:v>
                </c:pt>
                <c:pt idx="21940">
                  <c:v>21.939</c:v>
                </c:pt>
                <c:pt idx="21941">
                  <c:v>21.94</c:v>
                </c:pt>
                <c:pt idx="21942">
                  <c:v>21.940999999999999</c:v>
                </c:pt>
                <c:pt idx="21943">
                  <c:v>21.942</c:v>
                </c:pt>
                <c:pt idx="21944">
                  <c:v>21.943000000000001</c:v>
                </c:pt>
                <c:pt idx="21945">
                  <c:v>21.943999999999999</c:v>
                </c:pt>
                <c:pt idx="21946">
                  <c:v>21.945</c:v>
                </c:pt>
                <c:pt idx="21947">
                  <c:v>21.946000000000002</c:v>
                </c:pt>
                <c:pt idx="21948">
                  <c:v>21.946999999999999</c:v>
                </c:pt>
                <c:pt idx="21949">
                  <c:v>21.948</c:v>
                </c:pt>
                <c:pt idx="21950">
                  <c:v>21.949000000000002</c:v>
                </c:pt>
                <c:pt idx="21951">
                  <c:v>21.95</c:v>
                </c:pt>
                <c:pt idx="21952">
                  <c:v>21.951000000000001</c:v>
                </c:pt>
                <c:pt idx="21953">
                  <c:v>21.952000000000002</c:v>
                </c:pt>
                <c:pt idx="21954">
                  <c:v>21.952999999999999</c:v>
                </c:pt>
                <c:pt idx="21955">
                  <c:v>21.954000000000001</c:v>
                </c:pt>
                <c:pt idx="21956">
                  <c:v>21.954999999999998</c:v>
                </c:pt>
                <c:pt idx="21957">
                  <c:v>21.956</c:v>
                </c:pt>
                <c:pt idx="21958">
                  <c:v>21.957000000000001</c:v>
                </c:pt>
                <c:pt idx="21959">
                  <c:v>21.957999999999998</c:v>
                </c:pt>
                <c:pt idx="21960">
                  <c:v>21.959</c:v>
                </c:pt>
                <c:pt idx="21961">
                  <c:v>21.96</c:v>
                </c:pt>
                <c:pt idx="21962">
                  <c:v>21.960999999999999</c:v>
                </c:pt>
                <c:pt idx="21963">
                  <c:v>21.962</c:v>
                </c:pt>
                <c:pt idx="21964">
                  <c:v>21.963000000000001</c:v>
                </c:pt>
                <c:pt idx="21965">
                  <c:v>21.963999999999999</c:v>
                </c:pt>
                <c:pt idx="21966">
                  <c:v>21.965</c:v>
                </c:pt>
                <c:pt idx="21967">
                  <c:v>21.966000000000001</c:v>
                </c:pt>
                <c:pt idx="21968">
                  <c:v>21.966999999999999</c:v>
                </c:pt>
                <c:pt idx="21969">
                  <c:v>21.968</c:v>
                </c:pt>
                <c:pt idx="21970">
                  <c:v>21.969000000000001</c:v>
                </c:pt>
                <c:pt idx="21971">
                  <c:v>21.97</c:v>
                </c:pt>
                <c:pt idx="21972">
                  <c:v>21.971</c:v>
                </c:pt>
                <c:pt idx="21973">
                  <c:v>21.972000000000001</c:v>
                </c:pt>
                <c:pt idx="21974">
                  <c:v>21.972999999999999</c:v>
                </c:pt>
                <c:pt idx="21975">
                  <c:v>21.974</c:v>
                </c:pt>
                <c:pt idx="21976">
                  <c:v>21.975000000000001</c:v>
                </c:pt>
                <c:pt idx="21977">
                  <c:v>21.975999999999999</c:v>
                </c:pt>
                <c:pt idx="21978">
                  <c:v>21.977</c:v>
                </c:pt>
                <c:pt idx="21979">
                  <c:v>21.978000000000002</c:v>
                </c:pt>
                <c:pt idx="21980">
                  <c:v>21.978999999999999</c:v>
                </c:pt>
                <c:pt idx="21981">
                  <c:v>21.98</c:v>
                </c:pt>
                <c:pt idx="21982">
                  <c:v>21.981000000000002</c:v>
                </c:pt>
                <c:pt idx="21983">
                  <c:v>21.981999999999999</c:v>
                </c:pt>
                <c:pt idx="21984">
                  <c:v>21.983000000000001</c:v>
                </c:pt>
                <c:pt idx="21985">
                  <c:v>21.984000000000002</c:v>
                </c:pt>
                <c:pt idx="21986">
                  <c:v>21.984999999999999</c:v>
                </c:pt>
                <c:pt idx="21987">
                  <c:v>21.986000000000001</c:v>
                </c:pt>
                <c:pt idx="21988">
                  <c:v>21.986999999999998</c:v>
                </c:pt>
                <c:pt idx="21989">
                  <c:v>21.988</c:v>
                </c:pt>
                <c:pt idx="21990">
                  <c:v>21.989000000000001</c:v>
                </c:pt>
                <c:pt idx="21991">
                  <c:v>21.99</c:v>
                </c:pt>
                <c:pt idx="21992">
                  <c:v>21.991</c:v>
                </c:pt>
                <c:pt idx="21993">
                  <c:v>21.992000000000001</c:v>
                </c:pt>
                <c:pt idx="21994">
                  <c:v>21.992999999999999</c:v>
                </c:pt>
                <c:pt idx="21995">
                  <c:v>21.994</c:v>
                </c:pt>
                <c:pt idx="21996">
                  <c:v>21.995000000000001</c:v>
                </c:pt>
                <c:pt idx="21997">
                  <c:v>21.995999999999999</c:v>
                </c:pt>
                <c:pt idx="21998">
                  <c:v>21.997</c:v>
                </c:pt>
                <c:pt idx="21999">
                  <c:v>21.998000000000001</c:v>
                </c:pt>
                <c:pt idx="22000">
                  <c:v>21.998999999999999</c:v>
                </c:pt>
                <c:pt idx="22001">
                  <c:v>22</c:v>
                </c:pt>
                <c:pt idx="22002">
                  <c:v>22.001000000000001</c:v>
                </c:pt>
                <c:pt idx="22003">
                  <c:v>22.001999999999999</c:v>
                </c:pt>
                <c:pt idx="22004">
                  <c:v>22.003</c:v>
                </c:pt>
                <c:pt idx="22005">
                  <c:v>22.004000000000001</c:v>
                </c:pt>
                <c:pt idx="22006">
                  <c:v>22.004999999999999</c:v>
                </c:pt>
                <c:pt idx="22007">
                  <c:v>22.006</c:v>
                </c:pt>
                <c:pt idx="22008">
                  <c:v>22.007000000000001</c:v>
                </c:pt>
                <c:pt idx="22009">
                  <c:v>22.007999999999999</c:v>
                </c:pt>
                <c:pt idx="22010">
                  <c:v>22.009</c:v>
                </c:pt>
                <c:pt idx="22011">
                  <c:v>22.01</c:v>
                </c:pt>
                <c:pt idx="22012">
                  <c:v>22.010999999999999</c:v>
                </c:pt>
                <c:pt idx="22013">
                  <c:v>22.012</c:v>
                </c:pt>
                <c:pt idx="22014">
                  <c:v>22.013000000000002</c:v>
                </c:pt>
                <c:pt idx="22015">
                  <c:v>22.013999999999999</c:v>
                </c:pt>
                <c:pt idx="22016">
                  <c:v>22.015000000000001</c:v>
                </c:pt>
                <c:pt idx="22017">
                  <c:v>22.015999999999998</c:v>
                </c:pt>
                <c:pt idx="22018">
                  <c:v>22.016999999999999</c:v>
                </c:pt>
                <c:pt idx="22019">
                  <c:v>22.018000000000001</c:v>
                </c:pt>
                <c:pt idx="22020">
                  <c:v>22.018999999999998</c:v>
                </c:pt>
                <c:pt idx="22021">
                  <c:v>22.02</c:v>
                </c:pt>
                <c:pt idx="22022">
                  <c:v>22.021000000000001</c:v>
                </c:pt>
                <c:pt idx="22023">
                  <c:v>22.021999999999998</c:v>
                </c:pt>
                <c:pt idx="22024">
                  <c:v>22.023</c:v>
                </c:pt>
                <c:pt idx="22025">
                  <c:v>22.024000000000001</c:v>
                </c:pt>
                <c:pt idx="22026">
                  <c:v>22.024999999999999</c:v>
                </c:pt>
                <c:pt idx="22027">
                  <c:v>22.026</c:v>
                </c:pt>
                <c:pt idx="22028">
                  <c:v>22.027000000000001</c:v>
                </c:pt>
                <c:pt idx="22029">
                  <c:v>22.027999999999999</c:v>
                </c:pt>
                <c:pt idx="22030">
                  <c:v>22.029</c:v>
                </c:pt>
                <c:pt idx="22031">
                  <c:v>22.03</c:v>
                </c:pt>
                <c:pt idx="22032">
                  <c:v>22.030999999999999</c:v>
                </c:pt>
                <c:pt idx="22033">
                  <c:v>22.032</c:v>
                </c:pt>
                <c:pt idx="22034">
                  <c:v>22.033000000000001</c:v>
                </c:pt>
                <c:pt idx="22035">
                  <c:v>22.033999999999999</c:v>
                </c:pt>
                <c:pt idx="22036">
                  <c:v>22.035</c:v>
                </c:pt>
                <c:pt idx="22037">
                  <c:v>22.036000000000001</c:v>
                </c:pt>
                <c:pt idx="22038">
                  <c:v>22.036999999999999</c:v>
                </c:pt>
                <c:pt idx="22039">
                  <c:v>22.038</c:v>
                </c:pt>
                <c:pt idx="22040">
                  <c:v>22.039000000000001</c:v>
                </c:pt>
                <c:pt idx="22041">
                  <c:v>22.04</c:v>
                </c:pt>
                <c:pt idx="22042">
                  <c:v>22.041</c:v>
                </c:pt>
                <c:pt idx="22043">
                  <c:v>22.042000000000002</c:v>
                </c:pt>
                <c:pt idx="22044">
                  <c:v>22.042999999999999</c:v>
                </c:pt>
                <c:pt idx="22045">
                  <c:v>22.044</c:v>
                </c:pt>
                <c:pt idx="22046">
                  <c:v>22.045000000000002</c:v>
                </c:pt>
                <c:pt idx="22047">
                  <c:v>22.045999999999999</c:v>
                </c:pt>
                <c:pt idx="22048">
                  <c:v>22.047000000000001</c:v>
                </c:pt>
                <c:pt idx="22049">
                  <c:v>22.047999999999998</c:v>
                </c:pt>
                <c:pt idx="22050">
                  <c:v>22.048999999999999</c:v>
                </c:pt>
                <c:pt idx="22051">
                  <c:v>22.05</c:v>
                </c:pt>
                <c:pt idx="22052">
                  <c:v>22.050999999999998</c:v>
                </c:pt>
                <c:pt idx="22053">
                  <c:v>22.052</c:v>
                </c:pt>
                <c:pt idx="22054">
                  <c:v>22.053000000000001</c:v>
                </c:pt>
                <c:pt idx="22055">
                  <c:v>22.053999999999998</c:v>
                </c:pt>
                <c:pt idx="22056">
                  <c:v>22.055</c:v>
                </c:pt>
                <c:pt idx="22057">
                  <c:v>22.056000000000001</c:v>
                </c:pt>
                <c:pt idx="22058">
                  <c:v>22.056999999999999</c:v>
                </c:pt>
                <c:pt idx="22059">
                  <c:v>22.058</c:v>
                </c:pt>
                <c:pt idx="22060">
                  <c:v>22.059000000000001</c:v>
                </c:pt>
                <c:pt idx="22061">
                  <c:v>22.06</c:v>
                </c:pt>
                <c:pt idx="22062">
                  <c:v>22.061</c:v>
                </c:pt>
                <c:pt idx="22063">
                  <c:v>22.062000000000001</c:v>
                </c:pt>
                <c:pt idx="22064">
                  <c:v>22.062999999999999</c:v>
                </c:pt>
                <c:pt idx="22065">
                  <c:v>22.064</c:v>
                </c:pt>
                <c:pt idx="22066">
                  <c:v>22.065000000000001</c:v>
                </c:pt>
                <c:pt idx="22067">
                  <c:v>22.065999999999999</c:v>
                </c:pt>
                <c:pt idx="22068">
                  <c:v>22.067</c:v>
                </c:pt>
                <c:pt idx="22069">
                  <c:v>22.068000000000001</c:v>
                </c:pt>
                <c:pt idx="22070">
                  <c:v>22.068999999999999</c:v>
                </c:pt>
                <c:pt idx="22071">
                  <c:v>22.07</c:v>
                </c:pt>
                <c:pt idx="22072">
                  <c:v>22.071000000000002</c:v>
                </c:pt>
                <c:pt idx="22073">
                  <c:v>22.071999999999999</c:v>
                </c:pt>
                <c:pt idx="22074">
                  <c:v>22.073</c:v>
                </c:pt>
                <c:pt idx="22075">
                  <c:v>22.074000000000002</c:v>
                </c:pt>
                <c:pt idx="22076">
                  <c:v>22.074999999999999</c:v>
                </c:pt>
                <c:pt idx="22077">
                  <c:v>22.076000000000001</c:v>
                </c:pt>
                <c:pt idx="22078">
                  <c:v>22.077000000000002</c:v>
                </c:pt>
                <c:pt idx="22079">
                  <c:v>22.077999999999999</c:v>
                </c:pt>
                <c:pt idx="22080">
                  <c:v>22.079000000000001</c:v>
                </c:pt>
                <c:pt idx="22081">
                  <c:v>22.08</c:v>
                </c:pt>
                <c:pt idx="22082">
                  <c:v>22.081</c:v>
                </c:pt>
                <c:pt idx="22083">
                  <c:v>22.082000000000001</c:v>
                </c:pt>
                <c:pt idx="22084">
                  <c:v>22.082999999999998</c:v>
                </c:pt>
                <c:pt idx="22085">
                  <c:v>22.084</c:v>
                </c:pt>
                <c:pt idx="22086">
                  <c:v>22.085000000000001</c:v>
                </c:pt>
                <c:pt idx="22087">
                  <c:v>22.085999999999999</c:v>
                </c:pt>
                <c:pt idx="22088">
                  <c:v>22.087</c:v>
                </c:pt>
                <c:pt idx="22089">
                  <c:v>22.088000000000001</c:v>
                </c:pt>
                <c:pt idx="22090">
                  <c:v>22.088999999999999</c:v>
                </c:pt>
                <c:pt idx="22091">
                  <c:v>22.09</c:v>
                </c:pt>
                <c:pt idx="22092">
                  <c:v>22.091000000000001</c:v>
                </c:pt>
                <c:pt idx="22093">
                  <c:v>22.091999999999999</c:v>
                </c:pt>
                <c:pt idx="22094">
                  <c:v>22.093</c:v>
                </c:pt>
                <c:pt idx="22095">
                  <c:v>22.094000000000001</c:v>
                </c:pt>
                <c:pt idx="22096">
                  <c:v>22.094999999999999</c:v>
                </c:pt>
                <c:pt idx="22097">
                  <c:v>22.096</c:v>
                </c:pt>
                <c:pt idx="22098">
                  <c:v>22.097000000000001</c:v>
                </c:pt>
                <c:pt idx="22099">
                  <c:v>22.097999999999999</c:v>
                </c:pt>
                <c:pt idx="22100">
                  <c:v>22.099</c:v>
                </c:pt>
                <c:pt idx="22101">
                  <c:v>22.1</c:v>
                </c:pt>
                <c:pt idx="22102">
                  <c:v>22.100999999999999</c:v>
                </c:pt>
                <c:pt idx="22103">
                  <c:v>22.102</c:v>
                </c:pt>
                <c:pt idx="22104">
                  <c:v>22.103000000000002</c:v>
                </c:pt>
                <c:pt idx="22105">
                  <c:v>22.103999999999999</c:v>
                </c:pt>
                <c:pt idx="22106">
                  <c:v>22.105</c:v>
                </c:pt>
                <c:pt idx="22107">
                  <c:v>22.106000000000002</c:v>
                </c:pt>
                <c:pt idx="22108">
                  <c:v>22.106999999999999</c:v>
                </c:pt>
                <c:pt idx="22109">
                  <c:v>22.108000000000001</c:v>
                </c:pt>
                <c:pt idx="22110">
                  <c:v>22.109000000000002</c:v>
                </c:pt>
                <c:pt idx="22111">
                  <c:v>22.11</c:v>
                </c:pt>
                <c:pt idx="22112">
                  <c:v>22.111000000000001</c:v>
                </c:pt>
                <c:pt idx="22113">
                  <c:v>22.111999999999998</c:v>
                </c:pt>
                <c:pt idx="22114">
                  <c:v>22.113</c:v>
                </c:pt>
                <c:pt idx="22115">
                  <c:v>22.114000000000001</c:v>
                </c:pt>
                <c:pt idx="22116">
                  <c:v>22.114999999999998</c:v>
                </c:pt>
                <c:pt idx="22117">
                  <c:v>22.116</c:v>
                </c:pt>
                <c:pt idx="22118">
                  <c:v>22.117000000000001</c:v>
                </c:pt>
                <c:pt idx="22119">
                  <c:v>22.117999999999999</c:v>
                </c:pt>
                <c:pt idx="22120">
                  <c:v>22.119</c:v>
                </c:pt>
                <c:pt idx="22121">
                  <c:v>22.12</c:v>
                </c:pt>
                <c:pt idx="22122">
                  <c:v>22.120999999999999</c:v>
                </c:pt>
                <c:pt idx="22123">
                  <c:v>22.122</c:v>
                </c:pt>
                <c:pt idx="22124">
                  <c:v>22.123000000000001</c:v>
                </c:pt>
                <c:pt idx="22125">
                  <c:v>22.123999999999999</c:v>
                </c:pt>
                <c:pt idx="22126">
                  <c:v>22.125</c:v>
                </c:pt>
                <c:pt idx="22127">
                  <c:v>22.126000000000001</c:v>
                </c:pt>
                <c:pt idx="22128">
                  <c:v>22.126999999999999</c:v>
                </c:pt>
                <c:pt idx="22129">
                  <c:v>22.128</c:v>
                </c:pt>
                <c:pt idx="22130">
                  <c:v>22.129000000000001</c:v>
                </c:pt>
                <c:pt idx="22131">
                  <c:v>22.13</c:v>
                </c:pt>
                <c:pt idx="22132">
                  <c:v>22.131</c:v>
                </c:pt>
                <c:pt idx="22133">
                  <c:v>22.132000000000001</c:v>
                </c:pt>
                <c:pt idx="22134">
                  <c:v>22.132999999999999</c:v>
                </c:pt>
                <c:pt idx="22135">
                  <c:v>22.134</c:v>
                </c:pt>
                <c:pt idx="22136">
                  <c:v>22.135000000000002</c:v>
                </c:pt>
                <c:pt idx="22137">
                  <c:v>22.135999999999999</c:v>
                </c:pt>
                <c:pt idx="22138">
                  <c:v>22.137</c:v>
                </c:pt>
                <c:pt idx="22139">
                  <c:v>22.138000000000002</c:v>
                </c:pt>
                <c:pt idx="22140">
                  <c:v>22.138999999999999</c:v>
                </c:pt>
                <c:pt idx="22141">
                  <c:v>22.14</c:v>
                </c:pt>
                <c:pt idx="22142">
                  <c:v>22.140999999999998</c:v>
                </c:pt>
                <c:pt idx="22143">
                  <c:v>22.141999999999999</c:v>
                </c:pt>
                <c:pt idx="22144">
                  <c:v>22.143000000000001</c:v>
                </c:pt>
                <c:pt idx="22145">
                  <c:v>22.143999999999998</c:v>
                </c:pt>
                <c:pt idx="22146">
                  <c:v>22.145</c:v>
                </c:pt>
                <c:pt idx="22147">
                  <c:v>22.146000000000001</c:v>
                </c:pt>
                <c:pt idx="22148">
                  <c:v>22.146999999999998</c:v>
                </c:pt>
                <c:pt idx="22149">
                  <c:v>22.148</c:v>
                </c:pt>
                <c:pt idx="22150">
                  <c:v>22.149000000000001</c:v>
                </c:pt>
                <c:pt idx="22151">
                  <c:v>22.15</c:v>
                </c:pt>
                <c:pt idx="22152">
                  <c:v>22.151</c:v>
                </c:pt>
                <c:pt idx="22153">
                  <c:v>22.152000000000001</c:v>
                </c:pt>
                <c:pt idx="22154">
                  <c:v>22.152999999999999</c:v>
                </c:pt>
                <c:pt idx="22155">
                  <c:v>22.154</c:v>
                </c:pt>
                <c:pt idx="22156">
                  <c:v>22.155000000000001</c:v>
                </c:pt>
                <c:pt idx="22157">
                  <c:v>22.155999999999999</c:v>
                </c:pt>
                <c:pt idx="22158">
                  <c:v>22.157</c:v>
                </c:pt>
                <c:pt idx="22159">
                  <c:v>22.158000000000001</c:v>
                </c:pt>
                <c:pt idx="22160">
                  <c:v>22.158999999999999</c:v>
                </c:pt>
                <c:pt idx="22161">
                  <c:v>22.16</c:v>
                </c:pt>
                <c:pt idx="22162">
                  <c:v>22.161000000000001</c:v>
                </c:pt>
                <c:pt idx="22163">
                  <c:v>22.161999999999999</c:v>
                </c:pt>
                <c:pt idx="22164">
                  <c:v>22.163</c:v>
                </c:pt>
                <c:pt idx="22165">
                  <c:v>22.164000000000001</c:v>
                </c:pt>
                <c:pt idx="22166">
                  <c:v>22.164999999999999</c:v>
                </c:pt>
                <c:pt idx="22167">
                  <c:v>22.166</c:v>
                </c:pt>
                <c:pt idx="22168">
                  <c:v>22.167000000000002</c:v>
                </c:pt>
                <c:pt idx="22169">
                  <c:v>22.167999999999999</c:v>
                </c:pt>
                <c:pt idx="22170">
                  <c:v>22.169</c:v>
                </c:pt>
                <c:pt idx="22171">
                  <c:v>22.17</c:v>
                </c:pt>
                <c:pt idx="22172">
                  <c:v>22.170999999999999</c:v>
                </c:pt>
                <c:pt idx="22173">
                  <c:v>22.172000000000001</c:v>
                </c:pt>
                <c:pt idx="22174">
                  <c:v>22.172999999999998</c:v>
                </c:pt>
                <c:pt idx="22175">
                  <c:v>22.173999999999999</c:v>
                </c:pt>
                <c:pt idx="22176">
                  <c:v>22.175000000000001</c:v>
                </c:pt>
                <c:pt idx="22177">
                  <c:v>22.175999999999998</c:v>
                </c:pt>
                <c:pt idx="22178">
                  <c:v>22.177</c:v>
                </c:pt>
                <c:pt idx="22179">
                  <c:v>22.178000000000001</c:v>
                </c:pt>
                <c:pt idx="22180">
                  <c:v>22.178999999999998</c:v>
                </c:pt>
                <c:pt idx="22181">
                  <c:v>22.18</c:v>
                </c:pt>
                <c:pt idx="22182">
                  <c:v>22.181000000000001</c:v>
                </c:pt>
                <c:pt idx="22183">
                  <c:v>22.181999999999999</c:v>
                </c:pt>
                <c:pt idx="22184">
                  <c:v>22.183</c:v>
                </c:pt>
                <c:pt idx="22185">
                  <c:v>22.184000000000001</c:v>
                </c:pt>
                <c:pt idx="22186">
                  <c:v>22.184999999999999</c:v>
                </c:pt>
                <c:pt idx="22187">
                  <c:v>22.186</c:v>
                </c:pt>
                <c:pt idx="22188">
                  <c:v>22.187000000000001</c:v>
                </c:pt>
                <c:pt idx="22189">
                  <c:v>22.187999999999999</c:v>
                </c:pt>
                <c:pt idx="22190">
                  <c:v>22.189</c:v>
                </c:pt>
                <c:pt idx="22191">
                  <c:v>22.19</c:v>
                </c:pt>
                <c:pt idx="22192">
                  <c:v>22.190999999999999</c:v>
                </c:pt>
                <c:pt idx="22193">
                  <c:v>22.192</c:v>
                </c:pt>
                <c:pt idx="22194">
                  <c:v>22.193000000000001</c:v>
                </c:pt>
                <c:pt idx="22195">
                  <c:v>22.193999999999999</c:v>
                </c:pt>
                <c:pt idx="22196">
                  <c:v>22.195</c:v>
                </c:pt>
                <c:pt idx="22197">
                  <c:v>22.196000000000002</c:v>
                </c:pt>
                <c:pt idx="22198">
                  <c:v>22.196999999999999</c:v>
                </c:pt>
                <c:pt idx="22199">
                  <c:v>22.198</c:v>
                </c:pt>
                <c:pt idx="22200">
                  <c:v>22.199000000000002</c:v>
                </c:pt>
                <c:pt idx="22201">
                  <c:v>22.2</c:v>
                </c:pt>
                <c:pt idx="22202">
                  <c:v>22.201000000000001</c:v>
                </c:pt>
                <c:pt idx="22203">
                  <c:v>22.202000000000002</c:v>
                </c:pt>
                <c:pt idx="22204">
                  <c:v>22.202999999999999</c:v>
                </c:pt>
                <c:pt idx="22205">
                  <c:v>22.204000000000001</c:v>
                </c:pt>
                <c:pt idx="22206">
                  <c:v>22.204999999999998</c:v>
                </c:pt>
                <c:pt idx="22207">
                  <c:v>22.206</c:v>
                </c:pt>
                <c:pt idx="22208">
                  <c:v>22.207000000000001</c:v>
                </c:pt>
                <c:pt idx="22209">
                  <c:v>22.207999999999998</c:v>
                </c:pt>
                <c:pt idx="22210">
                  <c:v>22.209</c:v>
                </c:pt>
                <c:pt idx="22211">
                  <c:v>22.21</c:v>
                </c:pt>
                <c:pt idx="22212">
                  <c:v>22.210999999999999</c:v>
                </c:pt>
                <c:pt idx="22213">
                  <c:v>22.212</c:v>
                </c:pt>
                <c:pt idx="22214">
                  <c:v>22.213000000000001</c:v>
                </c:pt>
                <c:pt idx="22215">
                  <c:v>22.213999999999999</c:v>
                </c:pt>
                <c:pt idx="22216">
                  <c:v>22.215</c:v>
                </c:pt>
                <c:pt idx="22217">
                  <c:v>22.216000000000001</c:v>
                </c:pt>
                <c:pt idx="22218">
                  <c:v>22.216999999999999</c:v>
                </c:pt>
                <c:pt idx="22219">
                  <c:v>22.218</c:v>
                </c:pt>
                <c:pt idx="22220">
                  <c:v>22.219000000000001</c:v>
                </c:pt>
                <c:pt idx="22221">
                  <c:v>22.22</c:v>
                </c:pt>
                <c:pt idx="22222">
                  <c:v>22.221</c:v>
                </c:pt>
                <c:pt idx="22223">
                  <c:v>22.222000000000001</c:v>
                </c:pt>
                <c:pt idx="22224">
                  <c:v>22.222999999999999</c:v>
                </c:pt>
                <c:pt idx="22225">
                  <c:v>22.224</c:v>
                </c:pt>
                <c:pt idx="22226">
                  <c:v>22.225000000000001</c:v>
                </c:pt>
                <c:pt idx="22227">
                  <c:v>22.225999999999999</c:v>
                </c:pt>
                <c:pt idx="22228">
                  <c:v>22.227</c:v>
                </c:pt>
                <c:pt idx="22229">
                  <c:v>22.228000000000002</c:v>
                </c:pt>
                <c:pt idx="22230">
                  <c:v>22.228999999999999</c:v>
                </c:pt>
                <c:pt idx="22231">
                  <c:v>22.23</c:v>
                </c:pt>
                <c:pt idx="22232">
                  <c:v>22.231000000000002</c:v>
                </c:pt>
                <c:pt idx="22233">
                  <c:v>22.231999999999999</c:v>
                </c:pt>
                <c:pt idx="22234">
                  <c:v>22.233000000000001</c:v>
                </c:pt>
                <c:pt idx="22235">
                  <c:v>22.234000000000002</c:v>
                </c:pt>
                <c:pt idx="22236">
                  <c:v>22.234999999999999</c:v>
                </c:pt>
                <c:pt idx="22237">
                  <c:v>22.236000000000001</c:v>
                </c:pt>
                <c:pt idx="22238">
                  <c:v>22.236999999999998</c:v>
                </c:pt>
                <c:pt idx="22239">
                  <c:v>22.238</c:v>
                </c:pt>
                <c:pt idx="22240">
                  <c:v>22.239000000000001</c:v>
                </c:pt>
                <c:pt idx="22241">
                  <c:v>22.24</c:v>
                </c:pt>
                <c:pt idx="22242">
                  <c:v>22.241</c:v>
                </c:pt>
                <c:pt idx="22243">
                  <c:v>22.242000000000001</c:v>
                </c:pt>
                <c:pt idx="22244">
                  <c:v>22.242999999999999</c:v>
                </c:pt>
                <c:pt idx="22245">
                  <c:v>22.244</c:v>
                </c:pt>
                <c:pt idx="22246">
                  <c:v>22.245000000000001</c:v>
                </c:pt>
                <c:pt idx="22247">
                  <c:v>22.245999999999999</c:v>
                </c:pt>
                <c:pt idx="22248">
                  <c:v>22.247</c:v>
                </c:pt>
                <c:pt idx="22249">
                  <c:v>22.248000000000001</c:v>
                </c:pt>
                <c:pt idx="22250">
                  <c:v>22.248999999999999</c:v>
                </c:pt>
                <c:pt idx="22251">
                  <c:v>22.25</c:v>
                </c:pt>
                <c:pt idx="22252">
                  <c:v>22.251000000000001</c:v>
                </c:pt>
                <c:pt idx="22253">
                  <c:v>22.251999999999999</c:v>
                </c:pt>
                <c:pt idx="22254">
                  <c:v>22.253</c:v>
                </c:pt>
                <c:pt idx="22255">
                  <c:v>22.254000000000001</c:v>
                </c:pt>
                <c:pt idx="22256">
                  <c:v>22.254999999999999</c:v>
                </c:pt>
                <c:pt idx="22257">
                  <c:v>22.256</c:v>
                </c:pt>
                <c:pt idx="22258">
                  <c:v>22.257000000000001</c:v>
                </c:pt>
                <c:pt idx="22259">
                  <c:v>22.257999999999999</c:v>
                </c:pt>
                <c:pt idx="22260">
                  <c:v>22.259</c:v>
                </c:pt>
                <c:pt idx="22261">
                  <c:v>22.26</c:v>
                </c:pt>
                <c:pt idx="22262">
                  <c:v>22.260999999999999</c:v>
                </c:pt>
                <c:pt idx="22263">
                  <c:v>22.262</c:v>
                </c:pt>
                <c:pt idx="22264">
                  <c:v>22.263000000000002</c:v>
                </c:pt>
                <c:pt idx="22265">
                  <c:v>22.263999999999999</c:v>
                </c:pt>
                <c:pt idx="22266">
                  <c:v>22.265000000000001</c:v>
                </c:pt>
                <c:pt idx="22267">
                  <c:v>22.265999999999998</c:v>
                </c:pt>
                <c:pt idx="22268">
                  <c:v>22.266999999999999</c:v>
                </c:pt>
                <c:pt idx="22269">
                  <c:v>22.268000000000001</c:v>
                </c:pt>
                <c:pt idx="22270">
                  <c:v>22.268999999999998</c:v>
                </c:pt>
                <c:pt idx="22271">
                  <c:v>22.27</c:v>
                </c:pt>
                <c:pt idx="22272">
                  <c:v>22.271000000000001</c:v>
                </c:pt>
                <c:pt idx="22273">
                  <c:v>22.271999999999998</c:v>
                </c:pt>
                <c:pt idx="22274">
                  <c:v>22.273</c:v>
                </c:pt>
                <c:pt idx="22275">
                  <c:v>22.274000000000001</c:v>
                </c:pt>
                <c:pt idx="22276">
                  <c:v>22.274999999999999</c:v>
                </c:pt>
                <c:pt idx="22277">
                  <c:v>22.276</c:v>
                </c:pt>
                <c:pt idx="22278">
                  <c:v>22.277000000000001</c:v>
                </c:pt>
                <c:pt idx="22279">
                  <c:v>22.277999999999999</c:v>
                </c:pt>
                <c:pt idx="22280">
                  <c:v>22.279</c:v>
                </c:pt>
                <c:pt idx="22281">
                  <c:v>22.28</c:v>
                </c:pt>
                <c:pt idx="22282">
                  <c:v>22.280999999999999</c:v>
                </c:pt>
                <c:pt idx="22283">
                  <c:v>22.282</c:v>
                </c:pt>
                <c:pt idx="22284">
                  <c:v>22.283000000000001</c:v>
                </c:pt>
                <c:pt idx="22285">
                  <c:v>22.283999999999999</c:v>
                </c:pt>
                <c:pt idx="22286">
                  <c:v>22.285</c:v>
                </c:pt>
                <c:pt idx="22287">
                  <c:v>22.286000000000001</c:v>
                </c:pt>
                <c:pt idx="22288">
                  <c:v>22.286999999999999</c:v>
                </c:pt>
                <c:pt idx="22289">
                  <c:v>22.288</c:v>
                </c:pt>
                <c:pt idx="22290">
                  <c:v>22.289000000000001</c:v>
                </c:pt>
                <c:pt idx="22291">
                  <c:v>22.29</c:v>
                </c:pt>
                <c:pt idx="22292">
                  <c:v>22.291</c:v>
                </c:pt>
                <c:pt idx="22293">
                  <c:v>22.292000000000002</c:v>
                </c:pt>
                <c:pt idx="22294">
                  <c:v>22.292999999999999</c:v>
                </c:pt>
                <c:pt idx="22295">
                  <c:v>22.294</c:v>
                </c:pt>
                <c:pt idx="22296">
                  <c:v>22.295000000000002</c:v>
                </c:pt>
                <c:pt idx="22297">
                  <c:v>22.295999999999999</c:v>
                </c:pt>
                <c:pt idx="22298">
                  <c:v>22.297000000000001</c:v>
                </c:pt>
                <c:pt idx="22299">
                  <c:v>22.297999999999998</c:v>
                </c:pt>
                <c:pt idx="22300">
                  <c:v>22.298999999999999</c:v>
                </c:pt>
                <c:pt idx="22301">
                  <c:v>22.3</c:v>
                </c:pt>
                <c:pt idx="22302">
                  <c:v>22.300999999999998</c:v>
                </c:pt>
                <c:pt idx="22303">
                  <c:v>22.302</c:v>
                </c:pt>
                <c:pt idx="22304">
                  <c:v>22.303000000000001</c:v>
                </c:pt>
                <c:pt idx="22305">
                  <c:v>22.303999999999998</c:v>
                </c:pt>
                <c:pt idx="22306">
                  <c:v>22.305</c:v>
                </c:pt>
                <c:pt idx="22307">
                  <c:v>22.306000000000001</c:v>
                </c:pt>
                <c:pt idx="22308">
                  <c:v>22.306999999999999</c:v>
                </c:pt>
                <c:pt idx="22309">
                  <c:v>22.308</c:v>
                </c:pt>
                <c:pt idx="22310">
                  <c:v>22.309000000000001</c:v>
                </c:pt>
                <c:pt idx="22311">
                  <c:v>22.31</c:v>
                </c:pt>
                <c:pt idx="22312">
                  <c:v>22.311</c:v>
                </c:pt>
                <c:pt idx="22313">
                  <c:v>22.312000000000001</c:v>
                </c:pt>
                <c:pt idx="22314">
                  <c:v>22.312999999999999</c:v>
                </c:pt>
                <c:pt idx="22315">
                  <c:v>22.314</c:v>
                </c:pt>
                <c:pt idx="22316">
                  <c:v>22.315000000000001</c:v>
                </c:pt>
                <c:pt idx="22317">
                  <c:v>22.315999999999999</c:v>
                </c:pt>
                <c:pt idx="22318">
                  <c:v>22.317</c:v>
                </c:pt>
                <c:pt idx="22319">
                  <c:v>22.318000000000001</c:v>
                </c:pt>
                <c:pt idx="22320">
                  <c:v>22.318999999999999</c:v>
                </c:pt>
                <c:pt idx="22321">
                  <c:v>22.32</c:v>
                </c:pt>
                <c:pt idx="22322">
                  <c:v>22.321000000000002</c:v>
                </c:pt>
                <c:pt idx="22323">
                  <c:v>22.321999999999999</c:v>
                </c:pt>
                <c:pt idx="22324">
                  <c:v>22.323</c:v>
                </c:pt>
                <c:pt idx="22325">
                  <c:v>22.324000000000002</c:v>
                </c:pt>
                <c:pt idx="22326">
                  <c:v>22.324999999999999</c:v>
                </c:pt>
                <c:pt idx="22327">
                  <c:v>22.326000000000001</c:v>
                </c:pt>
                <c:pt idx="22328">
                  <c:v>22.327000000000002</c:v>
                </c:pt>
                <c:pt idx="22329">
                  <c:v>22.327999999999999</c:v>
                </c:pt>
                <c:pt idx="22330">
                  <c:v>22.329000000000001</c:v>
                </c:pt>
                <c:pt idx="22331">
                  <c:v>22.33</c:v>
                </c:pt>
                <c:pt idx="22332">
                  <c:v>22.331</c:v>
                </c:pt>
                <c:pt idx="22333">
                  <c:v>22.332000000000001</c:v>
                </c:pt>
                <c:pt idx="22334">
                  <c:v>22.332999999999998</c:v>
                </c:pt>
                <c:pt idx="22335">
                  <c:v>22.334</c:v>
                </c:pt>
                <c:pt idx="22336">
                  <c:v>22.335000000000001</c:v>
                </c:pt>
                <c:pt idx="22337">
                  <c:v>22.335999999999999</c:v>
                </c:pt>
                <c:pt idx="22338">
                  <c:v>22.337</c:v>
                </c:pt>
                <c:pt idx="22339">
                  <c:v>22.338000000000001</c:v>
                </c:pt>
                <c:pt idx="22340">
                  <c:v>22.338999999999999</c:v>
                </c:pt>
                <c:pt idx="22341">
                  <c:v>22.34</c:v>
                </c:pt>
                <c:pt idx="22342">
                  <c:v>22.341000000000001</c:v>
                </c:pt>
                <c:pt idx="22343">
                  <c:v>22.341999999999999</c:v>
                </c:pt>
                <c:pt idx="22344">
                  <c:v>22.343</c:v>
                </c:pt>
                <c:pt idx="22345">
                  <c:v>22.344000000000001</c:v>
                </c:pt>
                <c:pt idx="22346">
                  <c:v>22.344999999999999</c:v>
                </c:pt>
                <c:pt idx="22347">
                  <c:v>22.346</c:v>
                </c:pt>
                <c:pt idx="22348">
                  <c:v>22.347000000000001</c:v>
                </c:pt>
                <c:pt idx="22349">
                  <c:v>22.347999999999999</c:v>
                </c:pt>
                <c:pt idx="22350">
                  <c:v>22.349</c:v>
                </c:pt>
                <c:pt idx="22351">
                  <c:v>22.35</c:v>
                </c:pt>
                <c:pt idx="22352">
                  <c:v>22.350999999999999</c:v>
                </c:pt>
                <c:pt idx="22353">
                  <c:v>22.352</c:v>
                </c:pt>
                <c:pt idx="22354">
                  <c:v>22.353000000000002</c:v>
                </c:pt>
                <c:pt idx="22355">
                  <c:v>22.353999999999999</c:v>
                </c:pt>
                <c:pt idx="22356">
                  <c:v>22.355</c:v>
                </c:pt>
                <c:pt idx="22357">
                  <c:v>22.356000000000002</c:v>
                </c:pt>
                <c:pt idx="22358">
                  <c:v>22.356999999999999</c:v>
                </c:pt>
                <c:pt idx="22359">
                  <c:v>22.358000000000001</c:v>
                </c:pt>
                <c:pt idx="22360">
                  <c:v>22.359000000000002</c:v>
                </c:pt>
                <c:pt idx="22361">
                  <c:v>22.36</c:v>
                </c:pt>
                <c:pt idx="22362">
                  <c:v>22.361000000000001</c:v>
                </c:pt>
                <c:pt idx="22363">
                  <c:v>22.361999999999998</c:v>
                </c:pt>
                <c:pt idx="22364">
                  <c:v>22.363</c:v>
                </c:pt>
                <c:pt idx="22365">
                  <c:v>22.364000000000001</c:v>
                </c:pt>
                <c:pt idx="22366">
                  <c:v>22.364999999999998</c:v>
                </c:pt>
                <c:pt idx="22367">
                  <c:v>22.366</c:v>
                </c:pt>
                <c:pt idx="22368">
                  <c:v>22.367000000000001</c:v>
                </c:pt>
                <c:pt idx="22369">
                  <c:v>22.367999999999999</c:v>
                </c:pt>
                <c:pt idx="22370">
                  <c:v>22.369</c:v>
                </c:pt>
                <c:pt idx="22371">
                  <c:v>22.37</c:v>
                </c:pt>
                <c:pt idx="22372">
                  <c:v>22.370999999999999</c:v>
                </c:pt>
                <c:pt idx="22373">
                  <c:v>22.372</c:v>
                </c:pt>
                <c:pt idx="22374">
                  <c:v>22.373000000000001</c:v>
                </c:pt>
                <c:pt idx="22375">
                  <c:v>22.373999999999999</c:v>
                </c:pt>
                <c:pt idx="22376">
                  <c:v>22.375</c:v>
                </c:pt>
                <c:pt idx="22377">
                  <c:v>22.376000000000001</c:v>
                </c:pt>
                <c:pt idx="22378">
                  <c:v>22.376999999999999</c:v>
                </c:pt>
                <c:pt idx="22379">
                  <c:v>22.378</c:v>
                </c:pt>
                <c:pt idx="22380">
                  <c:v>22.379000000000001</c:v>
                </c:pt>
                <c:pt idx="22381">
                  <c:v>22.38</c:v>
                </c:pt>
                <c:pt idx="22382">
                  <c:v>22.381</c:v>
                </c:pt>
                <c:pt idx="22383">
                  <c:v>22.382000000000001</c:v>
                </c:pt>
                <c:pt idx="22384">
                  <c:v>22.382999999999999</c:v>
                </c:pt>
                <c:pt idx="22385">
                  <c:v>22.384</c:v>
                </c:pt>
                <c:pt idx="22386">
                  <c:v>22.385000000000002</c:v>
                </c:pt>
                <c:pt idx="22387">
                  <c:v>22.385999999999999</c:v>
                </c:pt>
                <c:pt idx="22388">
                  <c:v>22.387</c:v>
                </c:pt>
                <c:pt idx="22389">
                  <c:v>22.388000000000002</c:v>
                </c:pt>
                <c:pt idx="22390">
                  <c:v>22.388999999999999</c:v>
                </c:pt>
                <c:pt idx="22391">
                  <c:v>22.39</c:v>
                </c:pt>
                <c:pt idx="22392">
                  <c:v>22.390999999999998</c:v>
                </c:pt>
                <c:pt idx="22393">
                  <c:v>22.391999999999999</c:v>
                </c:pt>
                <c:pt idx="22394">
                  <c:v>22.393000000000001</c:v>
                </c:pt>
                <c:pt idx="22395">
                  <c:v>22.393999999999998</c:v>
                </c:pt>
                <c:pt idx="22396">
                  <c:v>22.395</c:v>
                </c:pt>
                <c:pt idx="22397">
                  <c:v>22.396000000000001</c:v>
                </c:pt>
                <c:pt idx="22398">
                  <c:v>22.396999999999998</c:v>
                </c:pt>
                <c:pt idx="22399">
                  <c:v>22.398</c:v>
                </c:pt>
                <c:pt idx="22400">
                  <c:v>22.399000000000001</c:v>
                </c:pt>
                <c:pt idx="22401">
                  <c:v>22.4</c:v>
                </c:pt>
                <c:pt idx="22402">
                  <c:v>22.401</c:v>
                </c:pt>
                <c:pt idx="22403">
                  <c:v>22.402000000000001</c:v>
                </c:pt>
                <c:pt idx="22404">
                  <c:v>22.402999999999999</c:v>
                </c:pt>
                <c:pt idx="22405">
                  <c:v>22.404</c:v>
                </c:pt>
                <c:pt idx="22406">
                  <c:v>22.405000000000001</c:v>
                </c:pt>
                <c:pt idx="22407">
                  <c:v>22.405999999999999</c:v>
                </c:pt>
                <c:pt idx="22408">
                  <c:v>22.407</c:v>
                </c:pt>
                <c:pt idx="22409">
                  <c:v>22.408000000000001</c:v>
                </c:pt>
                <c:pt idx="22410">
                  <c:v>22.408999999999999</c:v>
                </c:pt>
                <c:pt idx="22411">
                  <c:v>22.41</c:v>
                </c:pt>
                <c:pt idx="22412">
                  <c:v>22.411000000000001</c:v>
                </c:pt>
                <c:pt idx="22413">
                  <c:v>22.411999999999999</c:v>
                </c:pt>
                <c:pt idx="22414">
                  <c:v>22.413</c:v>
                </c:pt>
                <c:pt idx="22415">
                  <c:v>22.414000000000001</c:v>
                </c:pt>
                <c:pt idx="22416">
                  <c:v>22.414999999999999</c:v>
                </c:pt>
                <c:pt idx="22417">
                  <c:v>22.416</c:v>
                </c:pt>
                <c:pt idx="22418">
                  <c:v>22.417000000000002</c:v>
                </c:pt>
                <c:pt idx="22419">
                  <c:v>22.417999999999999</c:v>
                </c:pt>
                <c:pt idx="22420">
                  <c:v>22.419</c:v>
                </c:pt>
                <c:pt idx="22421">
                  <c:v>22.42</c:v>
                </c:pt>
                <c:pt idx="22422">
                  <c:v>22.420999999999999</c:v>
                </c:pt>
                <c:pt idx="22423">
                  <c:v>22.422000000000001</c:v>
                </c:pt>
                <c:pt idx="22424">
                  <c:v>22.422999999999998</c:v>
                </c:pt>
                <c:pt idx="22425">
                  <c:v>22.423999999999999</c:v>
                </c:pt>
                <c:pt idx="22426">
                  <c:v>22.425000000000001</c:v>
                </c:pt>
                <c:pt idx="22427">
                  <c:v>22.425999999999998</c:v>
                </c:pt>
                <c:pt idx="22428">
                  <c:v>22.427</c:v>
                </c:pt>
                <c:pt idx="22429">
                  <c:v>22.428000000000001</c:v>
                </c:pt>
                <c:pt idx="22430">
                  <c:v>22.428999999999998</c:v>
                </c:pt>
                <c:pt idx="22431">
                  <c:v>22.43</c:v>
                </c:pt>
                <c:pt idx="22432">
                  <c:v>22.431000000000001</c:v>
                </c:pt>
                <c:pt idx="22433">
                  <c:v>22.431999999999999</c:v>
                </c:pt>
                <c:pt idx="22434">
                  <c:v>22.433</c:v>
                </c:pt>
                <c:pt idx="22435">
                  <c:v>22.434000000000001</c:v>
                </c:pt>
                <c:pt idx="22436">
                  <c:v>22.434999999999999</c:v>
                </c:pt>
                <c:pt idx="22437">
                  <c:v>22.436</c:v>
                </c:pt>
                <c:pt idx="22438">
                  <c:v>22.437000000000001</c:v>
                </c:pt>
                <c:pt idx="22439">
                  <c:v>22.437999999999999</c:v>
                </c:pt>
                <c:pt idx="22440">
                  <c:v>22.439</c:v>
                </c:pt>
                <c:pt idx="22441">
                  <c:v>22.44</c:v>
                </c:pt>
                <c:pt idx="22442">
                  <c:v>22.440999999999999</c:v>
                </c:pt>
                <c:pt idx="22443">
                  <c:v>22.442</c:v>
                </c:pt>
                <c:pt idx="22444">
                  <c:v>22.443000000000001</c:v>
                </c:pt>
                <c:pt idx="22445">
                  <c:v>22.443999999999999</c:v>
                </c:pt>
                <c:pt idx="22446">
                  <c:v>22.445</c:v>
                </c:pt>
                <c:pt idx="22447">
                  <c:v>22.446000000000002</c:v>
                </c:pt>
                <c:pt idx="22448">
                  <c:v>22.446999999999999</c:v>
                </c:pt>
                <c:pt idx="22449">
                  <c:v>22.448</c:v>
                </c:pt>
                <c:pt idx="22450">
                  <c:v>22.449000000000002</c:v>
                </c:pt>
                <c:pt idx="22451">
                  <c:v>22.45</c:v>
                </c:pt>
                <c:pt idx="22452">
                  <c:v>22.451000000000001</c:v>
                </c:pt>
                <c:pt idx="22453">
                  <c:v>22.452000000000002</c:v>
                </c:pt>
                <c:pt idx="22454">
                  <c:v>22.452999999999999</c:v>
                </c:pt>
                <c:pt idx="22455">
                  <c:v>22.454000000000001</c:v>
                </c:pt>
                <c:pt idx="22456">
                  <c:v>22.454999999999998</c:v>
                </c:pt>
                <c:pt idx="22457">
                  <c:v>22.456</c:v>
                </c:pt>
                <c:pt idx="22458">
                  <c:v>22.457000000000001</c:v>
                </c:pt>
                <c:pt idx="22459">
                  <c:v>22.457999999999998</c:v>
                </c:pt>
                <c:pt idx="22460">
                  <c:v>22.459</c:v>
                </c:pt>
                <c:pt idx="22461">
                  <c:v>22.46</c:v>
                </c:pt>
                <c:pt idx="22462">
                  <c:v>22.460999999999999</c:v>
                </c:pt>
                <c:pt idx="22463">
                  <c:v>22.462</c:v>
                </c:pt>
                <c:pt idx="22464">
                  <c:v>22.463000000000001</c:v>
                </c:pt>
                <c:pt idx="22465">
                  <c:v>22.463999999999999</c:v>
                </c:pt>
                <c:pt idx="22466">
                  <c:v>22.465</c:v>
                </c:pt>
                <c:pt idx="22467">
                  <c:v>22.466000000000001</c:v>
                </c:pt>
                <c:pt idx="22468">
                  <c:v>22.466999999999999</c:v>
                </c:pt>
                <c:pt idx="22469">
                  <c:v>22.468</c:v>
                </c:pt>
                <c:pt idx="22470">
                  <c:v>22.469000000000001</c:v>
                </c:pt>
                <c:pt idx="22471">
                  <c:v>22.47</c:v>
                </c:pt>
                <c:pt idx="22472">
                  <c:v>22.471</c:v>
                </c:pt>
                <c:pt idx="22473">
                  <c:v>22.472000000000001</c:v>
                </c:pt>
                <c:pt idx="22474">
                  <c:v>22.472999999999999</c:v>
                </c:pt>
                <c:pt idx="22475">
                  <c:v>22.474</c:v>
                </c:pt>
                <c:pt idx="22476">
                  <c:v>22.475000000000001</c:v>
                </c:pt>
                <c:pt idx="22477">
                  <c:v>22.475999999999999</c:v>
                </c:pt>
                <c:pt idx="22478">
                  <c:v>22.477</c:v>
                </c:pt>
                <c:pt idx="22479">
                  <c:v>22.478000000000002</c:v>
                </c:pt>
                <c:pt idx="22480">
                  <c:v>22.478999999999999</c:v>
                </c:pt>
                <c:pt idx="22481">
                  <c:v>22.48</c:v>
                </c:pt>
                <c:pt idx="22482">
                  <c:v>22.481000000000002</c:v>
                </c:pt>
                <c:pt idx="22483">
                  <c:v>22.481999999999999</c:v>
                </c:pt>
                <c:pt idx="22484">
                  <c:v>22.483000000000001</c:v>
                </c:pt>
                <c:pt idx="22485">
                  <c:v>22.484000000000002</c:v>
                </c:pt>
                <c:pt idx="22486">
                  <c:v>22.484999999999999</c:v>
                </c:pt>
                <c:pt idx="22487">
                  <c:v>22.486000000000001</c:v>
                </c:pt>
                <c:pt idx="22488">
                  <c:v>22.486999999999998</c:v>
                </c:pt>
                <c:pt idx="22489">
                  <c:v>22.488</c:v>
                </c:pt>
                <c:pt idx="22490">
                  <c:v>22.489000000000001</c:v>
                </c:pt>
                <c:pt idx="22491">
                  <c:v>22.49</c:v>
                </c:pt>
                <c:pt idx="22492">
                  <c:v>22.491</c:v>
                </c:pt>
                <c:pt idx="22493">
                  <c:v>22.492000000000001</c:v>
                </c:pt>
                <c:pt idx="22494">
                  <c:v>22.492999999999999</c:v>
                </c:pt>
                <c:pt idx="22495">
                  <c:v>22.494</c:v>
                </c:pt>
                <c:pt idx="22496">
                  <c:v>22.495000000000001</c:v>
                </c:pt>
                <c:pt idx="22497">
                  <c:v>22.495999999999999</c:v>
                </c:pt>
                <c:pt idx="22498">
                  <c:v>22.497</c:v>
                </c:pt>
                <c:pt idx="22499">
                  <c:v>22.498000000000001</c:v>
                </c:pt>
                <c:pt idx="22500">
                  <c:v>22.498999999999999</c:v>
                </c:pt>
                <c:pt idx="22501">
                  <c:v>22.5</c:v>
                </c:pt>
                <c:pt idx="22502">
                  <c:v>22.501000000000001</c:v>
                </c:pt>
                <c:pt idx="22503">
                  <c:v>22.501999999999999</c:v>
                </c:pt>
                <c:pt idx="22504">
                  <c:v>22.503</c:v>
                </c:pt>
                <c:pt idx="22505">
                  <c:v>22.504000000000001</c:v>
                </c:pt>
                <c:pt idx="22506">
                  <c:v>22.504999999999999</c:v>
                </c:pt>
                <c:pt idx="22507">
                  <c:v>22.506</c:v>
                </c:pt>
                <c:pt idx="22508">
                  <c:v>22.507000000000001</c:v>
                </c:pt>
                <c:pt idx="22509">
                  <c:v>22.507999999999999</c:v>
                </c:pt>
                <c:pt idx="22510">
                  <c:v>22.509</c:v>
                </c:pt>
                <c:pt idx="22511">
                  <c:v>22.51</c:v>
                </c:pt>
                <c:pt idx="22512">
                  <c:v>22.510999999999999</c:v>
                </c:pt>
                <c:pt idx="22513">
                  <c:v>22.512</c:v>
                </c:pt>
                <c:pt idx="22514">
                  <c:v>22.513000000000002</c:v>
                </c:pt>
                <c:pt idx="22515">
                  <c:v>22.513999999999999</c:v>
                </c:pt>
                <c:pt idx="22516">
                  <c:v>22.515000000000001</c:v>
                </c:pt>
                <c:pt idx="22517">
                  <c:v>22.515999999999998</c:v>
                </c:pt>
                <c:pt idx="22518">
                  <c:v>22.516999999999999</c:v>
                </c:pt>
                <c:pt idx="22519">
                  <c:v>22.518000000000001</c:v>
                </c:pt>
                <c:pt idx="22520">
                  <c:v>22.518999999999998</c:v>
                </c:pt>
                <c:pt idx="22521">
                  <c:v>22.52</c:v>
                </c:pt>
                <c:pt idx="22522">
                  <c:v>22.521000000000001</c:v>
                </c:pt>
                <c:pt idx="22523">
                  <c:v>22.521999999999998</c:v>
                </c:pt>
                <c:pt idx="22524">
                  <c:v>22.523</c:v>
                </c:pt>
                <c:pt idx="22525">
                  <c:v>22.524000000000001</c:v>
                </c:pt>
                <c:pt idx="22526">
                  <c:v>22.524999999999999</c:v>
                </c:pt>
                <c:pt idx="22527">
                  <c:v>22.526</c:v>
                </c:pt>
                <c:pt idx="22528">
                  <c:v>22.527000000000001</c:v>
                </c:pt>
                <c:pt idx="22529">
                  <c:v>22.527999999999999</c:v>
                </c:pt>
                <c:pt idx="22530">
                  <c:v>22.529</c:v>
                </c:pt>
                <c:pt idx="22531">
                  <c:v>22.53</c:v>
                </c:pt>
                <c:pt idx="22532">
                  <c:v>22.530999999999999</c:v>
                </c:pt>
                <c:pt idx="22533">
                  <c:v>22.532</c:v>
                </c:pt>
                <c:pt idx="22534">
                  <c:v>22.533000000000001</c:v>
                </c:pt>
                <c:pt idx="22535">
                  <c:v>22.533999999999999</c:v>
                </c:pt>
                <c:pt idx="22536">
                  <c:v>22.535</c:v>
                </c:pt>
                <c:pt idx="22537">
                  <c:v>22.536000000000001</c:v>
                </c:pt>
                <c:pt idx="22538">
                  <c:v>22.536999999999999</c:v>
                </c:pt>
                <c:pt idx="22539">
                  <c:v>22.538</c:v>
                </c:pt>
                <c:pt idx="22540">
                  <c:v>22.539000000000001</c:v>
                </c:pt>
                <c:pt idx="22541">
                  <c:v>22.54</c:v>
                </c:pt>
                <c:pt idx="22542">
                  <c:v>22.541</c:v>
                </c:pt>
                <c:pt idx="22543">
                  <c:v>22.542000000000002</c:v>
                </c:pt>
                <c:pt idx="22544">
                  <c:v>22.542999999999999</c:v>
                </c:pt>
                <c:pt idx="22545">
                  <c:v>22.544</c:v>
                </c:pt>
                <c:pt idx="22546">
                  <c:v>22.545000000000002</c:v>
                </c:pt>
                <c:pt idx="22547">
                  <c:v>22.545999999999999</c:v>
                </c:pt>
                <c:pt idx="22548">
                  <c:v>22.547000000000001</c:v>
                </c:pt>
                <c:pt idx="22549">
                  <c:v>22.547999999999998</c:v>
                </c:pt>
                <c:pt idx="22550">
                  <c:v>22.548999999999999</c:v>
                </c:pt>
                <c:pt idx="22551">
                  <c:v>22.55</c:v>
                </c:pt>
                <c:pt idx="22552">
                  <c:v>22.550999999999998</c:v>
                </c:pt>
                <c:pt idx="22553">
                  <c:v>22.552</c:v>
                </c:pt>
                <c:pt idx="22554">
                  <c:v>22.553000000000001</c:v>
                </c:pt>
                <c:pt idx="22555">
                  <c:v>22.553999999999998</c:v>
                </c:pt>
                <c:pt idx="22556">
                  <c:v>22.555</c:v>
                </c:pt>
                <c:pt idx="22557">
                  <c:v>22.556000000000001</c:v>
                </c:pt>
                <c:pt idx="22558">
                  <c:v>22.556999999999999</c:v>
                </c:pt>
                <c:pt idx="22559">
                  <c:v>22.558</c:v>
                </c:pt>
                <c:pt idx="22560">
                  <c:v>22.559000000000001</c:v>
                </c:pt>
                <c:pt idx="22561">
                  <c:v>22.56</c:v>
                </c:pt>
                <c:pt idx="22562">
                  <c:v>22.561</c:v>
                </c:pt>
                <c:pt idx="22563">
                  <c:v>22.562000000000001</c:v>
                </c:pt>
                <c:pt idx="22564">
                  <c:v>22.562999999999999</c:v>
                </c:pt>
                <c:pt idx="22565">
                  <c:v>22.564</c:v>
                </c:pt>
                <c:pt idx="22566">
                  <c:v>22.565000000000001</c:v>
                </c:pt>
                <c:pt idx="22567">
                  <c:v>22.565999999999999</c:v>
                </c:pt>
                <c:pt idx="22568">
                  <c:v>22.567</c:v>
                </c:pt>
                <c:pt idx="22569">
                  <c:v>22.568000000000001</c:v>
                </c:pt>
                <c:pt idx="22570">
                  <c:v>22.568999999999999</c:v>
                </c:pt>
                <c:pt idx="22571">
                  <c:v>22.57</c:v>
                </c:pt>
                <c:pt idx="22572">
                  <c:v>22.571000000000002</c:v>
                </c:pt>
                <c:pt idx="22573">
                  <c:v>22.571999999999999</c:v>
                </c:pt>
                <c:pt idx="22574">
                  <c:v>22.573</c:v>
                </c:pt>
                <c:pt idx="22575">
                  <c:v>22.574000000000002</c:v>
                </c:pt>
                <c:pt idx="22576">
                  <c:v>22.574999999999999</c:v>
                </c:pt>
                <c:pt idx="22577">
                  <c:v>22.576000000000001</c:v>
                </c:pt>
                <c:pt idx="22578">
                  <c:v>22.577000000000002</c:v>
                </c:pt>
                <c:pt idx="22579">
                  <c:v>22.577999999999999</c:v>
                </c:pt>
                <c:pt idx="22580">
                  <c:v>22.579000000000001</c:v>
                </c:pt>
                <c:pt idx="22581">
                  <c:v>22.58</c:v>
                </c:pt>
                <c:pt idx="22582">
                  <c:v>22.581</c:v>
                </c:pt>
                <c:pt idx="22583">
                  <c:v>22.582000000000001</c:v>
                </c:pt>
                <c:pt idx="22584">
                  <c:v>22.582999999999998</c:v>
                </c:pt>
                <c:pt idx="22585">
                  <c:v>22.584</c:v>
                </c:pt>
                <c:pt idx="22586">
                  <c:v>22.585000000000001</c:v>
                </c:pt>
                <c:pt idx="22587">
                  <c:v>22.585999999999999</c:v>
                </c:pt>
                <c:pt idx="22588">
                  <c:v>22.587</c:v>
                </c:pt>
                <c:pt idx="22589">
                  <c:v>22.588000000000001</c:v>
                </c:pt>
                <c:pt idx="22590">
                  <c:v>22.588999999999999</c:v>
                </c:pt>
                <c:pt idx="22591">
                  <c:v>22.59</c:v>
                </c:pt>
                <c:pt idx="22592">
                  <c:v>22.591000000000001</c:v>
                </c:pt>
                <c:pt idx="22593">
                  <c:v>22.591999999999999</c:v>
                </c:pt>
                <c:pt idx="22594">
                  <c:v>22.593</c:v>
                </c:pt>
                <c:pt idx="22595">
                  <c:v>22.594000000000001</c:v>
                </c:pt>
                <c:pt idx="22596">
                  <c:v>22.594999999999999</c:v>
                </c:pt>
                <c:pt idx="22597">
                  <c:v>22.596</c:v>
                </c:pt>
                <c:pt idx="22598">
                  <c:v>22.597000000000001</c:v>
                </c:pt>
                <c:pt idx="22599">
                  <c:v>22.597999999999999</c:v>
                </c:pt>
                <c:pt idx="22600">
                  <c:v>22.599</c:v>
                </c:pt>
                <c:pt idx="22601">
                  <c:v>22.6</c:v>
                </c:pt>
                <c:pt idx="22602">
                  <c:v>22.600999999999999</c:v>
                </c:pt>
                <c:pt idx="22603">
                  <c:v>22.602</c:v>
                </c:pt>
                <c:pt idx="22604">
                  <c:v>22.603000000000002</c:v>
                </c:pt>
                <c:pt idx="22605">
                  <c:v>22.603999999999999</c:v>
                </c:pt>
                <c:pt idx="22606">
                  <c:v>22.605</c:v>
                </c:pt>
                <c:pt idx="22607">
                  <c:v>22.606000000000002</c:v>
                </c:pt>
                <c:pt idx="22608">
                  <c:v>22.606999999999999</c:v>
                </c:pt>
                <c:pt idx="22609">
                  <c:v>22.608000000000001</c:v>
                </c:pt>
                <c:pt idx="22610">
                  <c:v>22.609000000000002</c:v>
                </c:pt>
                <c:pt idx="22611">
                  <c:v>22.61</c:v>
                </c:pt>
                <c:pt idx="22612">
                  <c:v>22.611000000000001</c:v>
                </c:pt>
                <c:pt idx="22613">
                  <c:v>22.611999999999998</c:v>
                </c:pt>
                <c:pt idx="22614">
                  <c:v>22.613</c:v>
                </c:pt>
                <c:pt idx="22615">
                  <c:v>22.614000000000001</c:v>
                </c:pt>
                <c:pt idx="22616">
                  <c:v>22.614999999999998</c:v>
                </c:pt>
                <c:pt idx="22617">
                  <c:v>22.616</c:v>
                </c:pt>
                <c:pt idx="22618">
                  <c:v>22.617000000000001</c:v>
                </c:pt>
                <c:pt idx="22619">
                  <c:v>22.617999999999999</c:v>
                </c:pt>
                <c:pt idx="22620">
                  <c:v>22.619</c:v>
                </c:pt>
                <c:pt idx="22621">
                  <c:v>22.62</c:v>
                </c:pt>
                <c:pt idx="22622">
                  <c:v>22.620999999999999</c:v>
                </c:pt>
                <c:pt idx="22623">
                  <c:v>22.622</c:v>
                </c:pt>
                <c:pt idx="22624">
                  <c:v>22.623000000000001</c:v>
                </c:pt>
                <c:pt idx="22625">
                  <c:v>22.623999999999999</c:v>
                </c:pt>
                <c:pt idx="22626">
                  <c:v>22.625</c:v>
                </c:pt>
                <c:pt idx="22627">
                  <c:v>22.626000000000001</c:v>
                </c:pt>
                <c:pt idx="22628">
                  <c:v>22.626999999999999</c:v>
                </c:pt>
                <c:pt idx="22629">
                  <c:v>22.628</c:v>
                </c:pt>
                <c:pt idx="22630">
                  <c:v>22.629000000000001</c:v>
                </c:pt>
                <c:pt idx="22631">
                  <c:v>22.63</c:v>
                </c:pt>
                <c:pt idx="22632">
                  <c:v>22.631</c:v>
                </c:pt>
                <c:pt idx="22633">
                  <c:v>22.632000000000001</c:v>
                </c:pt>
                <c:pt idx="22634">
                  <c:v>22.632999999999999</c:v>
                </c:pt>
                <c:pt idx="22635">
                  <c:v>22.634</c:v>
                </c:pt>
                <c:pt idx="22636">
                  <c:v>22.635000000000002</c:v>
                </c:pt>
                <c:pt idx="22637">
                  <c:v>22.635999999999999</c:v>
                </c:pt>
                <c:pt idx="22638">
                  <c:v>22.637</c:v>
                </c:pt>
                <c:pt idx="22639">
                  <c:v>22.638000000000002</c:v>
                </c:pt>
                <c:pt idx="22640">
                  <c:v>22.638999999999999</c:v>
                </c:pt>
                <c:pt idx="22641">
                  <c:v>22.64</c:v>
                </c:pt>
                <c:pt idx="22642">
                  <c:v>22.640999999999998</c:v>
                </c:pt>
                <c:pt idx="22643">
                  <c:v>22.641999999999999</c:v>
                </c:pt>
                <c:pt idx="22644">
                  <c:v>22.643000000000001</c:v>
                </c:pt>
                <c:pt idx="22645">
                  <c:v>22.643999999999998</c:v>
                </c:pt>
                <c:pt idx="22646">
                  <c:v>22.645</c:v>
                </c:pt>
                <c:pt idx="22647">
                  <c:v>22.646000000000001</c:v>
                </c:pt>
                <c:pt idx="22648">
                  <c:v>22.646999999999998</c:v>
                </c:pt>
                <c:pt idx="22649">
                  <c:v>22.648</c:v>
                </c:pt>
                <c:pt idx="22650">
                  <c:v>22.649000000000001</c:v>
                </c:pt>
                <c:pt idx="22651">
                  <c:v>22.65</c:v>
                </c:pt>
                <c:pt idx="22652">
                  <c:v>22.651</c:v>
                </c:pt>
                <c:pt idx="22653">
                  <c:v>22.652000000000001</c:v>
                </c:pt>
                <c:pt idx="22654">
                  <c:v>22.652999999999999</c:v>
                </c:pt>
                <c:pt idx="22655">
                  <c:v>22.654</c:v>
                </c:pt>
                <c:pt idx="22656">
                  <c:v>22.655000000000001</c:v>
                </c:pt>
                <c:pt idx="22657">
                  <c:v>22.655999999999999</c:v>
                </c:pt>
                <c:pt idx="22658">
                  <c:v>22.657</c:v>
                </c:pt>
                <c:pt idx="22659">
                  <c:v>22.658000000000001</c:v>
                </c:pt>
                <c:pt idx="22660">
                  <c:v>22.658999999999999</c:v>
                </c:pt>
                <c:pt idx="22661">
                  <c:v>22.66</c:v>
                </c:pt>
                <c:pt idx="22662">
                  <c:v>22.661000000000001</c:v>
                </c:pt>
                <c:pt idx="22663">
                  <c:v>22.661999999999999</c:v>
                </c:pt>
                <c:pt idx="22664">
                  <c:v>22.663</c:v>
                </c:pt>
                <c:pt idx="22665">
                  <c:v>22.664000000000001</c:v>
                </c:pt>
                <c:pt idx="22666">
                  <c:v>22.664999999999999</c:v>
                </c:pt>
                <c:pt idx="22667">
                  <c:v>22.666</c:v>
                </c:pt>
                <c:pt idx="22668">
                  <c:v>22.667000000000002</c:v>
                </c:pt>
                <c:pt idx="22669">
                  <c:v>22.667999999999999</c:v>
                </c:pt>
                <c:pt idx="22670">
                  <c:v>22.669</c:v>
                </c:pt>
                <c:pt idx="22671">
                  <c:v>22.67</c:v>
                </c:pt>
                <c:pt idx="22672">
                  <c:v>22.670999999999999</c:v>
                </c:pt>
                <c:pt idx="22673">
                  <c:v>22.672000000000001</c:v>
                </c:pt>
                <c:pt idx="22674">
                  <c:v>22.672999999999998</c:v>
                </c:pt>
                <c:pt idx="22675">
                  <c:v>22.673999999999999</c:v>
                </c:pt>
                <c:pt idx="22676">
                  <c:v>22.675000000000001</c:v>
                </c:pt>
                <c:pt idx="22677">
                  <c:v>22.675999999999998</c:v>
                </c:pt>
                <c:pt idx="22678">
                  <c:v>22.677</c:v>
                </c:pt>
                <c:pt idx="22679">
                  <c:v>22.678000000000001</c:v>
                </c:pt>
                <c:pt idx="22680">
                  <c:v>22.678999999999998</c:v>
                </c:pt>
                <c:pt idx="22681">
                  <c:v>22.68</c:v>
                </c:pt>
                <c:pt idx="22682">
                  <c:v>22.681000000000001</c:v>
                </c:pt>
                <c:pt idx="22683">
                  <c:v>22.681999999999999</c:v>
                </c:pt>
                <c:pt idx="22684">
                  <c:v>22.683</c:v>
                </c:pt>
                <c:pt idx="22685">
                  <c:v>22.684000000000001</c:v>
                </c:pt>
                <c:pt idx="22686">
                  <c:v>22.684999999999999</c:v>
                </c:pt>
                <c:pt idx="22687">
                  <c:v>22.686</c:v>
                </c:pt>
                <c:pt idx="22688">
                  <c:v>22.687000000000001</c:v>
                </c:pt>
                <c:pt idx="22689">
                  <c:v>22.687999999999999</c:v>
                </c:pt>
                <c:pt idx="22690">
                  <c:v>22.689</c:v>
                </c:pt>
                <c:pt idx="22691">
                  <c:v>22.69</c:v>
                </c:pt>
                <c:pt idx="22692">
                  <c:v>22.690999999999999</c:v>
                </c:pt>
                <c:pt idx="22693">
                  <c:v>22.692</c:v>
                </c:pt>
                <c:pt idx="22694">
                  <c:v>22.693000000000001</c:v>
                </c:pt>
                <c:pt idx="22695">
                  <c:v>22.693999999999999</c:v>
                </c:pt>
                <c:pt idx="22696">
                  <c:v>22.695</c:v>
                </c:pt>
                <c:pt idx="22697">
                  <c:v>22.696000000000002</c:v>
                </c:pt>
                <c:pt idx="22698">
                  <c:v>22.696999999999999</c:v>
                </c:pt>
                <c:pt idx="22699">
                  <c:v>22.698</c:v>
                </c:pt>
                <c:pt idx="22700">
                  <c:v>22.699000000000002</c:v>
                </c:pt>
                <c:pt idx="22701">
                  <c:v>22.7</c:v>
                </c:pt>
                <c:pt idx="22702">
                  <c:v>22.701000000000001</c:v>
                </c:pt>
                <c:pt idx="22703">
                  <c:v>22.702000000000002</c:v>
                </c:pt>
                <c:pt idx="22704">
                  <c:v>22.702999999999999</c:v>
                </c:pt>
                <c:pt idx="22705">
                  <c:v>22.704000000000001</c:v>
                </c:pt>
                <c:pt idx="22706">
                  <c:v>22.704999999999998</c:v>
                </c:pt>
                <c:pt idx="22707">
                  <c:v>22.706</c:v>
                </c:pt>
                <c:pt idx="22708">
                  <c:v>22.707000000000001</c:v>
                </c:pt>
                <c:pt idx="22709">
                  <c:v>22.707999999999998</c:v>
                </c:pt>
                <c:pt idx="22710">
                  <c:v>22.709</c:v>
                </c:pt>
                <c:pt idx="22711">
                  <c:v>22.71</c:v>
                </c:pt>
                <c:pt idx="22712">
                  <c:v>22.710999999999999</c:v>
                </c:pt>
                <c:pt idx="22713">
                  <c:v>22.712</c:v>
                </c:pt>
                <c:pt idx="22714">
                  <c:v>22.713000000000001</c:v>
                </c:pt>
                <c:pt idx="22715">
                  <c:v>22.713999999999999</c:v>
                </c:pt>
                <c:pt idx="22716">
                  <c:v>22.715</c:v>
                </c:pt>
                <c:pt idx="22717">
                  <c:v>22.716000000000001</c:v>
                </c:pt>
                <c:pt idx="22718">
                  <c:v>22.716999999999999</c:v>
                </c:pt>
                <c:pt idx="22719">
                  <c:v>22.718</c:v>
                </c:pt>
                <c:pt idx="22720">
                  <c:v>22.719000000000001</c:v>
                </c:pt>
                <c:pt idx="22721">
                  <c:v>22.72</c:v>
                </c:pt>
                <c:pt idx="22722">
                  <c:v>22.721</c:v>
                </c:pt>
                <c:pt idx="22723">
                  <c:v>22.722000000000001</c:v>
                </c:pt>
                <c:pt idx="22724">
                  <c:v>22.722999999999999</c:v>
                </c:pt>
                <c:pt idx="22725">
                  <c:v>22.724</c:v>
                </c:pt>
                <c:pt idx="22726">
                  <c:v>22.725000000000001</c:v>
                </c:pt>
                <c:pt idx="22727">
                  <c:v>22.725999999999999</c:v>
                </c:pt>
                <c:pt idx="22728">
                  <c:v>22.727</c:v>
                </c:pt>
                <c:pt idx="22729">
                  <c:v>22.728000000000002</c:v>
                </c:pt>
                <c:pt idx="22730">
                  <c:v>22.728999999999999</c:v>
                </c:pt>
                <c:pt idx="22731">
                  <c:v>22.73</c:v>
                </c:pt>
                <c:pt idx="22732">
                  <c:v>22.731000000000002</c:v>
                </c:pt>
                <c:pt idx="22733">
                  <c:v>22.731999999999999</c:v>
                </c:pt>
                <c:pt idx="22734">
                  <c:v>22.733000000000001</c:v>
                </c:pt>
                <c:pt idx="22735">
                  <c:v>22.734000000000002</c:v>
                </c:pt>
                <c:pt idx="22736">
                  <c:v>22.734999999999999</c:v>
                </c:pt>
                <c:pt idx="22737">
                  <c:v>22.736000000000001</c:v>
                </c:pt>
                <c:pt idx="22738">
                  <c:v>22.736999999999998</c:v>
                </c:pt>
                <c:pt idx="22739">
                  <c:v>22.738</c:v>
                </c:pt>
                <c:pt idx="22740">
                  <c:v>22.739000000000001</c:v>
                </c:pt>
                <c:pt idx="22741">
                  <c:v>22.74</c:v>
                </c:pt>
                <c:pt idx="22742">
                  <c:v>22.741</c:v>
                </c:pt>
                <c:pt idx="22743">
                  <c:v>22.742000000000001</c:v>
                </c:pt>
                <c:pt idx="22744">
                  <c:v>22.742999999999999</c:v>
                </c:pt>
                <c:pt idx="22745">
                  <c:v>22.744</c:v>
                </c:pt>
                <c:pt idx="22746">
                  <c:v>22.745000000000001</c:v>
                </c:pt>
                <c:pt idx="22747">
                  <c:v>22.745999999999999</c:v>
                </c:pt>
                <c:pt idx="22748">
                  <c:v>22.747</c:v>
                </c:pt>
                <c:pt idx="22749">
                  <c:v>22.748000000000001</c:v>
                </c:pt>
                <c:pt idx="22750">
                  <c:v>22.748999999999999</c:v>
                </c:pt>
                <c:pt idx="22751">
                  <c:v>22.75</c:v>
                </c:pt>
                <c:pt idx="22752">
                  <c:v>22.751000000000001</c:v>
                </c:pt>
                <c:pt idx="22753">
                  <c:v>22.751999999999999</c:v>
                </c:pt>
                <c:pt idx="22754">
                  <c:v>22.753</c:v>
                </c:pt>
                <c:pt idx="22755">
                  <c:v>22.754000000000001</c:v>
                </c:pt>
                <c:pt idx="22756">
                  <c:v>22.754999999999999</c:v>
                </c:pt>
                <c:pt idx="22757">
                  <c:v>22.756</c:v>
                </c:pt>
                <c:pt idx="22758">
                  <c:v>22.757000000000001</c:v>
                </c:pt>
                <c:pt idx="22759">
                  <c:v>22.757999999999999</c:v>
                </c:pt>
                <c:pt idx="22760">
                  <c:v>22.759</c:v>
                </c:pt>
                <c:pt idx="22761">
                  <c:v>22.76</c:v>
                </c:pt>
                <c:pt idx="22762">
                  <c:v>22.760999999999999</c:v>
                </c:pt>
                <c:pt idx="22763">
                  <c:v>22.762</c:v>
                </c:pt>
                <c:pt idx="22764">
                  <c:v>22.763000000000002</c:v>
                </c:pt>
                <c:pt idx="22765">
                  <c:v>22.763999999999999</c:v>
                </c:pt>
                <c:pt idx="22766">
                  <c:v>22.765000000000001</c:v>
                </c:pt>
                <c:pt idx="22767">
                  <c:v>22.765999999999998</c:v>
                </c:pt>
                <c:pt idx="22768">
                  <c:v>22.766999999999999</c:v>
                </c:pt>
                <c:pt idx="22769">
                  <c:v>22.768000000000001</c:v>
                </c:pt>
                <c:pt idx="22770">
                  <c:v>22.768999999999998</c:v>
                </c:pt>
                <c:pt idx="22771">
                  <c:v>22.77</c:v>
                </c:pt>
                <c:pt idx="22772">
                  <c:v>22.771000000000001</c:v>
                </c:pt>
                <c:pt idx="22773">
                  <c:v>22.771999999999998</c:v>
                </c:pt>
                <c:pt idx="22774">
                  <c:v>22.773</c:v>
                </c:pt>
                <c:pt idx="22775">
                  <c:v>22.774000000000001</c:v>
                </c:pt>
                <c:pt idx="22776">
                  <c:v>22.774999999999999</c:v>
                </c:pt>
                <c:pt idx="22777">
                  <c:v>22.776</c:v>
                </c:pt>
                <c:pt idx="22778">
                  <c:v>22.777000000000001</c:v>
                </c:pt>
                <c:pt idx="22779">
                  <c:v>22.777999999999999</c:v>
                </c:pt>
                <c:pt idx="22780">
                  <c:v>22.779</c:v>
                </c:pt>
                <c:pt idx="22781">
                  <c:v>22.78</c:v>
                </c:pt>
                <c:pt idx="22782">
                  <c:v>22.780999999999999</c:v>
                </c:pt>
                <c:pt idx="22783">
                  <c:v>22.782</c:v>
                </c:pt>
                <c:pt idx="22784">
                  <c:v>22.783000000000001</c:v>
                </c:pt>
                <c:pt idx="22785">
                  <c:v>22.783999999999999</c:v>
                </c:pt>
                <c:pt idx="22786">
                  <c:v>22.785</c:v>
                </c:pt>
                <c:pt idx="22787">
                  <c:v>22.786000000000001</c:v>
                </c:pt>
                <c:pt idx="22788">
                  <c:v>22.786999999999999</c:v>
                </c:pt>
                <c:pt idx="22789">
                  <c:v>22.788</c:v>
                </c:pt>
                <c:pt idx="22790">
                  <c:v>22.789000000000001</c:v>
                </c:pt>
                <c:pt idx="22791">
                  <c:v>22.79</c:v>
                </c:pt>
                <c:pt idx="22792">
                  <c:v>22.791</c:v>
                </c:pt>
                <c:pt idx="22793">
                  <c:v>22.792000000000002</c:v>
                </c:pt>
                <c:pt idx="22794">
                  <c:v>22.792999999999999</c:v>
                </c:pt>
                <c:pt idx="22795">
                  <c:v>22.794</c:v>
                </c:pt>
                <c:pt idx="22796">
                  <c:v>22.795000000000002</c:v>
                </c:pt>
                <c:pt idx="22797">
                  <c:v>22.795999999999999</c:v>
                </c:pt>
                <c:pt idx="22798">
                  <c:v>22.797000000000001</c:v>
                </c:pt>
                <c:pt idx="22799">
                  <c:v>22.797999999999998</c:v>
                </c:pt>
                <c:pt idx="22800">
                  <c:v>22.798999999999999</c:v>
                </c:pt>
                <c:pt idx="22801">
                  <c:v>22.8</c:v>
                </c:pt>
                <c:pt idx="22802">
                  <c:v>22.800999999999998</c:v>
                </c:pt>
                <c:pt idx="22803">
                  <c:v>22.802</c:v>
                </c:pt>
                <c:pt idx="22804">
                  <c:v>22.803000000000001</c:v>
                </c:pt>
                <c:pt idx="22805">
                  <c:v>22.803999999999998</c:v>
                </c:pt>
                <c:pt idx="22806">
                  <c:v>22.805</c:v>
                </c:pt>
                <c:pt idx="22807">
                  <c:v>22.806000000000001</c:v>
                </c:pt>
                <c:pt idx="22808">
                  <c:v>22.806999999999999</c:v>
                </c:pt>
                <c:pt idx="22809">
                  <c:v>22.808</c:v>
                </c:pt>
                <c:pt idx="22810">
                  <c:v>22.809000000000001</c:v>
                </c:pt>
                <c:pt idx="22811">
                  <c:v>22.81</c:v>
                </c:pt>
                <c:pt idx="22812">
                  <c:v>22.811</c:v>
                </c:pt>
                <c:pt idx="22813">
                  <c:v>22.812000000000001</c:v>
                </c:pt>
                <c:pt idx="22814">
                  <c:v>22.812999999999999</c:v>
                </c:pt>
                <c:pt idx="22815">
                  <c:v>22.814</c:v>
                </c:pt>
                <c:pt idx="22816">
                  <c:v>22.815000000000001</c:v>
                </c:pt>
                <c:pt idx="22817">
                  <c:v>22.815999999999999</c:v>
                </c:pt>
                <c:pt idx="22818">
                  <c:v>22.817</c:v>
                </c:pt>
                <c:pt idx="22819">
                  <c:v>22.818000000000001</c:v>
                </c:pt>
                <c:pt idx="22820">
                  <c:v>22.818999999999999</c:v>
                </c:pt>
                <c:pt idx="22821">
                  <c:v>22.82</c:v>
                </c:pt>
                <c:pt idx="22822">
                  <c:v>22.821000000000002</c:v>
                </c:pt>
                <c:pt idx="22823">
                  <c:v>22.821999999999999</c:v>
                </c:pt>
                <c:pt idx="22824">
                  <c:v>22.823</c:v>
                </c:pt>
                <c:pt idx="22825">
                  <c:v>22.824000000000002</c:v>
                </c:pt>
                <c:pt idx="22826">
                  <c:v>22.824999999999999</c:v>
                </c:pt>
                <c:pt idx="22827">
                  <c:v>22.826000000000001</c:v>
                </c:pt>
                <c:pt idx="22828">
                  <c:v>22.827000000000002</c:v>
                </c:pt>
                <c:pt idx="22829">
                  <c:v>22.827999999999999</c:v>
                </c:pt>
                <c:pt idx="22830">
                  <c:v>22.829000000000001</c:v>
                </c:pt>
                <c:pt idx="22831">
                  <c:v>22.83</c:v>
                </c:pt>
                <c:pt idx="22832">
                  <c:v>22.831</c:v>
                </c:pt>
                <c:pt idx="22833">
                  <c:v>22.832000000000001</c:v>
                </c:pt>
                <c:pt idx="22834">
                  <c:v>22.832999999999998</c:v>
                </c:pt>
                <c:pt idx="22835">
                  <c:v>22.834</c:v>
                </c:pt>
                <c:pt idx="22836">
                  <c:v>22.835000000000001</c:v>
                </c:pt>
                <c:pt idx="22837">
                  <c:v>22.835999999999999</c:v>
                </c:pt>
                <c:pt idx="22838">
                  <c:v>22.837</c:v>
                </c:pt>
                <c:pt idx="22839">
                  <c:v>22.838000000000001</c:v>
                </c:pt>
                <c:pt idx="22840">
                  <c:v>22.838999999999999</c:v>
                </c:pt>
                <c:pt idx="22841">
                  <c:v>22.84</c:v>
                </c:pt>
                <c:pt idx="22842">
                  <c:v>22.841000000000001</c:v>
                </c:pt>
                <c:pt idx="22843">
                  <c:v>22.841999999999999</c:v>
                </c:pt>
                <c:pt idx="22844">
                  <c:v>22.843</c:v>
                </c:pt>
                <c:pt idx="22845">
                  <c:v>22.844000000000001</c:v>
                </c:pt>
                <c:pt idx="22846">
                  <c:v>22.844999999999999</c:v>
                </c:pt>
                <c:pt idx="22847">
                  <c:v>22.846</c:v>
                </c:pt>
                <c:pt idx="22848">
                  <c:v>22.847000000000001</c:v>
                </c:pt>
                <c:pt idx="22849">
                  <c:v>22.847999999999999</c:v>
                </c:pt>
                <c:pt idx="22850">
                  <c:v>22.849</c:v>
                </c:pt>
                <c:pt idx="22851">
                  <c:v>22.85</c:v>
                </c:pt>
                <c:pt idx="22852">
                  <c:v>22.850999999999999</c:v>
                </c:pt>
                <c:pt idx="22853">
                  <c:v>22.852</c:v>
                </c:pt>
                <c:pt idx="22854">
                  <c:v>22.853000000000002</c:v>
                </c:pt>
                <c:pt idx="22855">
                  <c:v>22.853999999999999</c:v>
                </c:pt>
                <c:pt idx="22856">
                  <c:v>22.855</c:v>
                </c:pt>
                <c:pt idx="22857">
                  <c:v>22.856000000000002</c:v>
                </c:pt>
                <c:pt idx="22858">
                  <c:v>22.856999999999999</c:v>
                </c:pt>
                <c:pt idx="22859">
                  <c:v>22.858000000000001</c:v>
                </c:pt>
                <c:pt idx="22860">
                  <c:v>22.859000000000002</c:v>
                </c:pt>
                <c:pt idx="22861">
                  <c:v>22.86</c:v>
                </c:pt>
                <c:pt idx="22862">
                  <c:v>22.861000000000001</c:v>
                </c:pt>
                <c:pt idx="22863">
                  <c:v>22.861999999999998</c:v>
                </c:pt>
                <c:pt idx="22864">
                  <c:v>22.863</c:v>
                </c:pt>
                <c:pt idx="22865">
                  <c:v>22.864000000000001</c:v>
                </c:pt>
                <c:pt idx="22866">
                  <c:v>22.864999999999998</c:v>
                </c:pt>
                <c:pt idx="22867">
                  <c:v>22.866</c:v>
                </c:pt>
                <c:pt idx="22868">
                  <c:v>22.867000000000001</c:v>
                </c:pt>
                <c:pt idx="22869">
                  <c:v>22.867999999999999</c:v>
                </c:pt>
                <c:pt idx="22870">
                  <c:v>22.869</c:v>
                </c:pt>
                <c:pt idx="22871">
                  <c:v>22.87</c:v>
                </c:pt>
                <c:pt idx="22872">
                  <c:v>22.870999999999999</c:v>
                </c:pt>
                <c:pt idx="22873">
                  <c:v>22.872</c:v>
                </c:pt>
                <c:pt idx="22874">
                  <c:v>22.873000000000001</c:v>
                </c:pt>
                <c:pt idx="22875">
                  <c:v>22.873999999999999</c:v>
                </c:pt>
                <c:pt idx="22876">
                  <c:v>22.875</c:v>
                </c:pt>
                <c:pt idx="22877">
                  <c:v>22.876000000000001</c:v>
                </c:pt>
                <c:pt idx="22878">
                  <c:v>22.876999999999999</c:v>
                </c:pt>
                <c:pt idx="22879">
                  <c:v>22.878</c:v>
                </c:pt>
                <c:pt idx="22880">
                  <c:v>22.879000000000001</c:v>
                </c:pt>
                <c:pt idx="22881">
                  <c:v>22.88</c:v>
                </c:pt>
                <c:pt idx="22882">
                  <c:v>22.881</c:v>
                </c:pt>
                <c:pt idx="22883">
                  <c:v>22.882000000000001</c:v>
                </c:pt>
                <c:pt idx="22884">
                  <c:v>22.882999999999999</c:v>
                </c:pt>
                <c:pt idx="22885">
                  <c:v>22.884</c:v>
                </c:pt>
                <c:pt idx="22886">
                  <c:v>22.885000000000002</c:v>
                </c:pt>
                <c:pt idx="22887">
                  <c:v>22.885999999999999</c:v>
                </c:pt>
                <c:pt idx="22888">
                  <c:v>22.887</c:v>
                </c:pt>
                <c:pt idx="22889">
                  <c:v>22.888000000000002</c:v>
                </c:pt>
                <c:pt idx="22890">
                  <c:v>22.888999999999999</c:v>
                </c:pt>
                <c:pt idx="22891">
                  <c:v>22.89</c:v>
                </c:pt>
                <c:pt idx="22892">
                  <c:v>22.890999999999998</c:v>
                </c:pt>
                <c:pt idx="22893">
                  <c:v>22.891999999999999</c:v>
                </c:pt>
                <c:pt idx="22894">
                  <c:v>22.893000000000001</c:v>
                </c:pt>
                <c:pt idx="22895">
                  <c:v>22.893999999999998</c:v>
                </c:pt>
                <c:pt idx="22896">
                  <c:v>22.895</c:v>
                </c:pt>
                <c:pt idx="22897">
                  <c:v>22.896000000000001</c:v>
                </c:pt>
                <c:pt idx="22898">
                  <c:v>22.896999999999998</c:v>
                </c:pt>
                <c:pt idx="22899">
                  <c:v>22.898</c:v>
                </c:pt>
                <c:pt idx="22900">
                  <c:v>22.899000000000001</c:v>
                </c:pt>
                <c:pt idx="22901">
                  <c:v>22.9</c:v>
                </c:pt>
                <c:pt idx="22902">
                  <c:v>22.901</c:v>
                </c:pt>
                <c:pt idx="22903">
                  <c:v>22.902000000000001</c:v>
                </c:pt>
                <c:pt idx="22904">
                  <c:v>22.902999999999999</c:v>
                </c:pt>
                <c:pt idx="22905">
                  <c:v>22.904</c:v>
                </c:pt>
                <c:pt idx="22906">
                  <c:v>22.905000000000001</c:v>
                </c:pt>
                <c:pt idx="22907">
                  <c:v>22.905999999999999</c:v>
                </c:pt>
                <c:pt idx="22908">
                  <c:v>22.907</c:v>
                </c:pt>
                <c:pt idx="22909">
                  <c:v>22.908000000000001</c:v>
                </c:pt>
                <c:pt idx="22910">
                  <c:v>22.908999999999999</c:v>
                </c:pt>
                <c:pt idx="22911">
                  <c:v>22.91</c:v>
                </c:pt>
                <c:pt idx="22912">
                  <c:v>22.911000000000001</c:v>
                </c:pt>
                <c:pt idx="22913">
                  <c:v>22.911999999999999</c:v>
                </c:pt>
                <c:pt idx="22914">
                  <c:v>22.913</c:v>
                </c:pt>
                <c:pt idx="22915">
                  <c:v>22.914000000000001</c:v>
                </c:pt>
                <c:pt idx="22916">
                  <c:v>22.914999999999999</c:v>
                </c:pt>
                <c:pt idx="22917">
                  <c:v>22.916</c:v>
                </c:pt>
                <c:pt idx="22918">
                  <c:v>22.917000000000002</c:v>
                </c:pt>
                <c:pt idx="22919">
                  <c:v>22.917999999999999</c:v>
                </c:pt>
                <c:pt idx="22920">
                  <c:v>22.919</c:v>
                </c:pt>
                <c:pt idx="22921">
                  <c:v>22.92</c:v>
                </c:pt>
                <c:pt idx="22922">
                  <c:v>22.920999999999999</c:v>
                </c:pt>
                <c:pt idx="22923">
                  <c:v>22.922000000000001</c:v>
                </c:pt>
                <c:pt idx="22924">
                  <c:v>22.922999999999998</c:v>
                </c:pt>
                <c:pt idx="22925">
                  <c:v>22.923999999999999</c:v>
                </c:pt>
                <c:pt idx="22926">
                  <c:v>22.925000000000001</c:v>
                </c:pt>
                <c:pt idx="22927">
                  <c:v>22.925999999999998</c:v>
                </c:pt>
                <c:pt idx="22928">
                  <c:v>22.927</c:v>
                </c:pt>
                <c:pt idx="22929">
                  <c:v>22.928000000000001</c:v>
                </c:pt>
                <c:pt idx="22930">
                  <c:v>22.928999999999998</c:v>
                </c:pt>
                <c:pt idx="22931">
                  <c:v>22.93</c:v>
                </c:pt>
                <c:pt idx="22932">
                  <c:v>22.931000000000001</c:v>
                </c:pt>
                <c:pt idx="22933">
                  <c:v>22.931999999999999</c:v>
                </c:pt>
                <c:pt idx="22934">
                  <c:v>22.933</c:v>
                </c:pt>
                <c:pt idx="22935">
                  <c:v>22.934000000000001</c:v>
                </c:pt>
                <c:pt idx="22936">
                  <c:v>22.934999999999999</c:v>
                </c:pt>
                <c:pt idx="22937">
                  <c:v>22.936</c:v>
                </c:pt>
                <c:pt idx="22938">
                  <c:v>22.937000000000001</c:v>
                </c:pt>
                <c:pt idx="22939">
                  <c:v>22.937999999999999</c:v>
                </c:pt>
                <c:pt idx="22940">
                  <c:v>22.939</c:v>
                </c:pt>
                <c:pt idx="22941">
                  <c:v>22.94</c:v>
                </c:pt>
                <c:pt idx="22942">
                  <c:v>22.940999999999999</c:v>
                </c:pt>
                <c:pt idx="22943">
                  <c:v>22.942</c:v>
                </c:pt>
                <c:pt idx="22944">
                  <c:v>22.943000000000001</c:v>
                </c:pt>
                <c:pt idx="22945">
                  <c:v>22.943999999999999</c:v>
                </c:pt>
                <c:pt idx="22946">
                  <c:v>22.945</c:v>
                </c:pt>
                <c:pt idx="22947">
                  <c:v>22.946000000000002</c:v>
                </c:pt>
                <c:pt idx="22948">
                  <c:v>22.946999999999999</c:v>
                </c:pt>
                <c:pt idx="22949">
                  <c:v>22.948</c:v>
                </c:pt>
                <c:pt idx="22950">
                  <c:v>22.949000000000002</c:v>
                </c:pt>
                <c:pt idx="22951">
                  <c:v>22.95</c:v>
                </c:pt>
                <c:pt idx="22952">
                  <c:v>22.951000000000001</c:v>
                </c:pt>
                <c:pt idx="22953">
                  <c:v>22.952000000000002</c:v>
                </c:pt>
                <c:pt idx="22954">
                  <c:v>22.952999999999999</c:v>
                </c:pt>
                <c:pt idx="22955">
                  <c:v>22.954000000000001</c:v>
                </c:pt>
                <c:pt idx="22956">
                  <c:v>22.954999999999998</c:v>
                </c:pt>
                <c:pt idx="22957">
                  <c:v>22.956</c:v>
                </c:pt>
                <c:pt idx="22958">
                  <c:v>22.957000000000001</c:v>
                </c:pt>
                <c:pt idx="22959">
                  <c:v>22.957999999999998</c:v>
                </c:pt>
                <c:pt idx="22960">
                  <c:v>22.959</c:v>
                </c:pt>
                <c:pt idx="22961">
                  <c:v>22.96</c:v>
                </c:pt>
                <c:pt idx="22962">
                  <c:v>22.960999999999999</c:v>
                </c:pt>
                <c:pt idx="22963">
                  <c:v>22.962</c:v>
                </c:pt>
                <c:pt idx="22964">
                  <c:v>22.963000000000001</c:v>
                </c:pt>
                <c:pt idx="22965">
                  <c:v>22.963999999999999</c:v>
                </c:pt>
                <c:pt idx="22966">
                  <c:v>22.965</c:v>
                </c:pt>
                <c:pt idx="22967">
                  <c:v>22.966000000000001</c:v>
                </c:pt>
                <c:pt idx="22968">
                  <c:v>22.966999999999999</c:v>
                </c:pt>
                <c:pt idx="22969">
                  <c:v>22.968</c:v>
                </c:pt>
                <c:pt idx="22970">
                  <c:v>22.969000000000001</c:v>
                </c:pt>
                <c:pt idx="22971">
                  <c:v>22.97</c:v>
                </c:pt>
                <c:pt idx="22972">
                  <c:v>22.971</c:v>
                </c:pt>
                <c:pt idx="22973">
                  <c:v>22.972000000000001</c:v>
                </c:pt>
                <c:pt idx="22974">
                  <c:v>22.972999999999999</c:v>
                </c:pt>
                <c:pt idx="22975">
                  <c:v>22.974</c:v>
                </c:pt>
                <c:pt idx="22976">
                  <c:v>22.975000000000001</c:v>
                </c:pt>
                <c:pt idx="22977">
                  <c:v>22.975999999999999</c:v>
                </c:pt>
                <c:pt idx="22978">
                  <c:v>22.977</c:v>
                </c:pt>
                <c:pt idx="22979">
                  <c:v>22.978000000000002</c:v>
                </c:pt>
                <c:pt idx="22980">
                  <c:v>22.978999999999999</c:v>
                </c:pt>
                <c:pt idx="22981">
                  <c:v>22.98</c:v>
                </c:pt>
                <c:pt idx="22982">
                  <c:v>22.981000000000002</c:v>
                </c:pt>
                <c:pt idx="22983">
                  <c:v>22.981999999999999</c:v>
                </c:pt>
                <c:pt idx="22984">
                  <c:v>22.983000000000001</c:v>
                </c:pt>
                <c:pt idx="22985">
                  <c:v>22.984000000000002</c:v>
                </c:pt>
                <c:pt idx="22986">
                  <c:v>22.984999999999999</c:v>
                </c:pt>
                <c:pt idx="22987">
                  <c:v>22.986000000000001</c:v>
                </c:pt>
                <c:pt idx="22988">
                  <c:v>22.986999999999998</c:v>
                </c:pt>
                <c:pt idx="22989">
                  <c:v>22.988</c:v>
                </c:pt>
                <c:pt idx="22990">
                  <c:v>22.989000000000001</c:v>
                </c:pt>
                <c:pt idx="22991">
                  <c:v>22.99</c:v>
                </c:pt>
                <c:pt idx="22992">
                  <c:v>22.991</c:v>
                </c:pt>
                <c:pt idx="22993">
                  <c:v>22.992000000000001</c:v>
                </c:pt>
                <c:pt idx="22994">
                  <c:v>22.992999999999999</c:v>
                </c:pt>
                <c:pt idx="22995">
                  <c:v>22.994</c:v>
                </c:pt>
                <c:pt idx="22996">
                  <c:v>22.995000000000001</c:v>
                </c:pt>
                <c:pt idx="22997">
                  <c:v>22.995999999999999</c:v>
                </c:pt>
                <c:pt idx="22998">
                  <c:v>22.997</c:v>
                </c:pt>
                <c:pt idx="22999">
                  <c:v>22.998000000000001</c:v>
                </c:pt>
                <c:pt idx="23000">
                  <c:v>22.998999999999999</c:v>
                </c:pt>
                <c:pt idx="23001">
                  <c:v>23</c:v>
                </c:pt>
                <c:pt idx="23002">
                  <c:v>23.001000000000001</c:v>
                </c:pt>
                <c:pt idx="23003">
                  <c:v>23.001999999999999</c:v>
                </c:pt>
                <c:pt idx="23004">
                  <c:v>23.003</c:v>
                </c:pt>
                <c:pt idx="23005">
                  <c:v>23.004000000000001</c:v>
                </c:pt>
                <c:pt idx="23006">
                  <c:v>23.004999999999999</c:v>
                </c:pt>
                <c:pt idx="23007">
                  <c:v>23.006</c:v>
                </c:pt>
                <c:pt idx="23008">
                  <c:v>23.007000000000001</c:v>
                </c:pt>
                <c:pt idx="23009">
                  <c:v>23.007999999999999</c:v>
                </c:pt>
                <c:pt idx="23010">
                  <c:v>23.009</c:v>
                </c:pt>
                <c:pt idx="23011">
                  <c:v>23.01</c:v>
                </c:pt>
                <c:pt idx="23012">
                  <c:v>23.010999999999999</c:v>
                </c:pt>
                <c:pt idx="23013">
                  <c:v>23.012</c:v>
                </c:pt>
                <c:pt idx="23014">
                  <c:v>23.013000000000002</c:v>
                </c:pt>
                <c:pt idx="23015">
                  <c:v>23.013999999999999</c:v>
                </c:pt>
                <c:pt idx="23016">
                  <c:v>23.015000000000001</c:v>
                </c:pt>
                <c:pt idx="23017">
                  <c:v>23.015999999999998</c:v>
                </c:pt>
                <c:pt idx="23018">
                  <c:v>23.016999999999999</c:v>
                </c:pt>
                <c:pt idx="23019">
                  <c:v>23.018000000000001</c:v>
                </c:pt>
                <c:pt idx="23020">
                  <c:v>23.018999999999998</c:v>
                </c:pt>
                <c:pt idx="23021">
                  <c:v>23.02</c:v>
                </c:pt>
                <c:pt idx="23022">
                  <c:v>23.021000000000001</c:v>
                </c:pt>
                <c:pt idx="23023">
                  <c:v>23.021999999999998</c:v>
                </c:pt>
                <c:pt idx="23024">
                  <c:v>23.023</c:v>
                </c:pt>
                <c:pt idx="23025">
                  <c:v>23.024000000000001</c:v>
                </c:pt>
                <c:pt idx="23026">
                  <c:v>23.024999999999999</c:v>
                </c:pt>
                <c:pt idx="23027">
                  <c:v>23.026</c:v>
                </c:pt>
                <c:pt idx="23028">
                  <c:v>23.027000000000001</c:v>
                </c:pt>
                <c:pt idx="23029">
                  <c:v>23.027999999999999</c:v>
                </c:pt>
                <c:pt idx="23030">
                  <c:v>23.029</c:v>
                </c:pt>
                <c:pt idx="23031">
                  <c:v>23.03</c:v>
                </c:pt>
                <c:pt idx="23032">
                  <c:v>23.030999999999999</c:v>
                </c:pt>
                <c:pt idx="23033">
                  <c:v>23.032</c:v>
                </c:pt>
                <c:pt idx="23034">
                  <c:v>23.033000000000001</c:v>
                </c:pt>
                <c:pt idx="23035">
                  <c:v>23.033999999999999</c:v>
                </c:pt>
                <c:pt idx="23036">
                  <c:v>23.035</c:v>
                </c:pt>
                <c:pt idx="23037">
                  <c:v>23.036000000000001</c:v>
                </c:pt>
                <c:pt idx="23038">
                  <c:v>23.036999999999999</c:v>
                </c:pt>
                <c:pt idx="23039">
                  <c:v>23.038</c:v>
                </c:pt>
                <c:pt idx="23040">
                  <c:v>23.039000000000001</c:v>
                </c:pt>
                <c:pt idx="23041">
                  <c:v>23.04</c:v>
                </c:pt>
                <c:pt idx="23042">
                  <c:v>23.041</c:v>
                </c:pt>
                <c:pt idx="23043">
                  <c:v>23.042000000000002</c:v>
                </c:pt>
                <c:pt idx="23044">
                  <c:v>23.042999999999999</c:v>
                </c:pt>
                <c:pt idx="23045">
                  <c:v>23.044</c:v>
                </c:pt>
                <c:pt idx="23046">
                  <c:v>23.045000000000002</c:v>
                </c:pt>
                <c:pt idx="23047">
                  <c:v>23.045999999999999</c:v>
                </c:pt>
                <c:pt idx="23048">
                  <c:v>23.047000000000001</c:v>
                </c:pt>
                <c:pt idx="23049">
                  <c:v>23.047999999999998</c:v>
                </c:pt>
                <c:pt idx="23050">
                  <c:v>23.048999999999999</c:v>
                </c:pt>
                <c:pt idx="23051">
                  <c:v>23.05</c:v>
                </c:pt>
                <c:pt idx="23052">
                  <c:v>23.050999999999998</c:v>
                </c:pt>
                <c:pt idx="23053">
                  <c:v>23.052</c:v>
                </c:pt>
                <c:pt idx="23054">
                  <c:v>23.053000000000001</c:v>
                </c:pt>
                <c:pt idx="23055">
                  <c:v>23.053999999999998</c:v>
                </c:pt>
                <c:pt idx="23056">
                  <c:v>23.055</c:v>
                </c:pt>
                <c:pt idx="23057">
                  <c:v>23.056000000000001</c:v>
                </c:pt>
                <c:pt idx="23058">
                  <c:v>23.056999999999999</c:v>
                </c:pt>
                <c:pt idx="23059">
                  <c:v>23.058</c:v>
                </c:pt>
                <c:pt idx="23060">
                  <c:v>23.059000000000001</c:v>
                </c:pt>
                <c:pt idx="23061">
                  <c:v>23.06</c:v>
                </c:pt>
                <c:pt idx="23062">
                  <c:v>23.061</c:v>
                </c:pt>
                <c:pt idx="23063">
                  <c:v>23.062000000000001</c:v>
                </c:pt>
                <c:pt idx="23064">
                  <c:v>23.062999999999999</c:v>
                </c:pt>
                <c:pt idx="23065">
                  <c:v>23.064</c:v>
                </c:pt>
                <c:pt idx="23066">
                  <c:v>23.065000000000001</c:v>
                </c:pt>
                <c:pt idx="23067">
                  <c:v>23.065999999999999</c:v>
                </c:pt>
                <c:pt idx="23068">
                  <c:v>23.067</c:v>
                </c:pt>
                <c:pt idx="23069">
                  <c:v>23.068000000000001</c:v>
                </c:pt>
                <c:pt idx="23070">
                  <c:v>23.068999999999999</c:v>
                </c:pt>
                <c:pt idx="23071">
                  <c:v>23.07</c:v>
                </c:pt>
                <c:pt idx="23072">
                  <c:v>23.071000000000002</c:v>
                </c:pt>
                <c:pt idx="23073">
                  <c:v>23.071999999999999</c:v>
                </c:pt>
                <c:pt idx="23074">
                  <c:v>23.073</c:v>
                </c:pt>
                <c:pt idx="23075">
                  <c:v>23.074000000000002</c:v>
                </c:pt>
                <c:pt idx="23076">
                  <c:v>23.074999999999999</c:v>
                </c:pt>
                <c:pt idx="23077">
                  <c:v>23.076000000000001</c:v>
                </c:pt>
                <c:pt idx="23078">
                  <c:v>23.077000000000002</c:v>
                </c:pt>
                <c:pt idx="23079">
                  <c:v>23.077999999999999</c:v>
                </c:pt>
                <c:pt idx="23080">
                  <c:v>23.079000000000001</c:v>
                </c:pt>
                <c:pt idx="23081">
                  <c:v>23.08</c:v>
                </c:pt>
                <c:pt idx="23082">
                  <c:v>23.081</c:v>
                </c:pt>
                <c:pt idx="23083">
                  <c:v>23.082000000000001</c:v>
                </c:pt>
                <c:pt idx="23084">
                  <c:v>23.082999999999998</c:v>
                </c:pt>
                <c:pt idx="23085">
                  <c:v>23.084</c:v>
                </c:pt>
                <c:pt idx="23086">
                  <c:v>23.085000000000001</c:v>
                </c:pt>
                <c:pt idx="23087">
                  <c:v>23.085999999999999</c:v>
                </c:pt>
                <c:pt idx="23088">
                  <c:v>23.087</c:v>
                </c:pt>
                <c:pt idx="23089">
                  <c:v>23.088000000000001</c:v>
                </c:pt>
                <c:pt idx="23090">
                  <c:v>23.088999999999999</c:v>
                </c:pt>
                <c:pt idx="23091">
                  <c:v>23.09</c:v>
                </c:pt>
                <c:pt idx="23092">
                  <c:v>23.091000000000001</c:v>
                </c:pt>
                <c:pt idx="23093">
                  <c:v>23.091999999999999</c:v>
                </c:pt>
                <c:pt idx="23094">
                  <c:v>23.093</c:v>
                </c:pt>
                <c:pt idx="23095">
                  <c:v>23.094000000000001</c:v>
                </c:pt>
                <c:pt idx="23096">
                  <c:v>23.094999999999999</c:v>
                </c:pt>
                <c:pt idx="23097">
                  <c:v>23.096</c:v>
                </c:pt>
                <c:pt idx="23098">
                  <c:v>23.097000000000001</c:v>
                </c:pt>
                <c:pt idx="23099">
                  <c:v>23.097999999999999</c:v>
                </c:pt>
                <c:pt idx="23100">
                  <c:v>23.099</c:v>
                </c:pt>
                <c:pt idx="23101">
                  <c:v>23.1</c:v>
                </c:pt>
                <c:pt idx="23102">
                  <c:v>23.100999999999999</c:v>
                </c:pt>
                <c:pt idx="23103">
                  <c:v>23.102</c:v>
                </c:pt>
                <c:pt idx="23104">
                  <c:v>23.103000000000002</c:v>
                </c:pt>
                <c:pt idx="23105">
                  <c:v>23.103999999999999</c:v>
                </c:pt>
                <c:pt idx="23106">
                  <c:v>23.105</c:v>
                </c:pt>
                <c:pt idx="23107">
                  <c:v>23.106000000000002</c:v>
                </c:pt>
                <c:pt idx="23108">
                  <c:v>23.106999999999999</c:v>
                </c:pt>
                <c:pt idx="23109">
                  <c:v>23.108000000000001</c:v>
                </c:pt>
                <c:pt idx="23110">
                  <c:v>23.109000000000002</c:v>
                </c:pt>
                <c:pt idx="23111">
                  <c:v>23.11</c:v>
                </c:pt>
                <c:pt idx="23112">
                  <c:v>23.111000000000001</c:v>
                </c:pt>
                <c:pt idx="23113">
                  <c:v>23.111999999999998</c:v>
                </c:pt>
                <c:pt idx="23114">
                  <c:v>23.113</c:v>
                </c:pt>
                <c:pt idx="23115">
                  <c:v>23.114000000000001</c:v>
                </c:pt>
                <c:pt idx="23116">
                  <c:v>23.114999999999998</c:v>
                </c:pt>
                <c:pt idx="23117">
                  <c:v>23.116</c:v>
                </c:pt>
                <c:pt idx="23118">
                  <c:v>23.117000000000001</c:v>
                </c:pt>
                <c:pt idx="23119">
                  <c:v>23.117999999999999</c:v>
                </c:pt>
                <c:pt idx="23120">
                  <c:v>23.119</c:v>
                </c:pt>
                <c:pt idx="23121">
                  <c:v>23.12</c:v>
                </c:pt>
                <c:pt idx="23122">
                  <c:v>23.120999999999999</c:v>
                </c:pt>
                <c:pt idx="23123">
                  <c:v>23.122</c:v>
                </c:pt>
                <c:pt idx="23124">
                  <c:v>23.123000000000001</c:v>
                </c:pt>
                <c:pt idx="23125">
                  <c:v>23.123999999999999</c:v>
                </c:pt>
                <c:pt idx="23126">
                  <c:v>23.125</c:v>
                </c:pt>
                <c:pt idx="23127">
                  <c:v>23.126000000000001</c:v>
                </c:pt>
                <c:pt idx="23128">
                  <c:v>23.126999999999999</c:v>
                </c:pt>
                <c:pt idx="23129">
                  <c:v>23.128</c:v>
                </c:pt>
                <c:pt idx="23130">
                  <c:v>23.129000000000001</c:v>
                </c:pt>
                <c:pt idx="23131">
                  <c:v>23.13</c:v>
                </c:pt>
                <c:pt idx="23132">
                  <c:v>23.131</c:v>
                </c:pt>
                <c:pt idx="23133">
                  <c:v>23.132000000000001</c:v>
                </c:pt>
                <c:pt idx="23134">
                  <c:v>23.132999999999999</c:v>
                </c:pt>
                <c:pt idx="23135">
                  <c:v>23.134</c:v>
                </c:pt>
                <c:pt idx="23136">
                  <c:v>23.135000000000002</c:v>
                </c:pt>
                <c:pt idx="23137">
                  <c:v>23.135999999999999</c:v>
                </c:pt>
                <c:pt idx="23138">
                  <c:v>23.137</c:v>
                </c:pt>
                <c:pt idx="23139">
                  <c:v>23.138000000000002</c:v>
                </c:pt>
                <c:pt idx="23140">
                  <c:v>23.138999999999999</c:v>
                </c:pt>
                <c:pt idx="23141">
                  <c:v>23.14</c:v>
                </c:pt>
                <c:pt idx="23142">
                  <c:v>23.140999999999998</c:v>
                </c:pt>
                <c:pt idx="23143">
                  <c:v>23.141999999999999</c:v>
                </c:pt>
                <c:pt idx="23144">
                  <c:v>23.143000000000001</c:v>
                </c:pt>
                <c:pt idx="23145">
                  <c:v>23.143999999999998</c:v>
                </c:pt>
                <c:pt idx="23146">
                  <c:v>23.145</c:v>
                </c:pt>
                <c:pt idx="23147">
                  <c:v>23.146000000000001</c:v>
                </c:pt>
                <c:pt idx="23148">
                  <c:v>23.146999999999998</c:v>
                </c:pt>
                <c:pt idx="23149">
                  <c:v>23.148</c:v>
                </c:pt>
                <c:pt idx="23150">
                  <c:v>23.149000000000001</c:v>
                </c:pt>
                <c:pt idx="23151">
                  <c:v>23.15</c:v>
                </c:pt>
                <c:pt idx="23152">
                  <c:v>23.151</c:v>
                </c:pt>
                <c:pt idx="23153">
                  <c:v>23.152000000000001</c:v>
                </c:pt>
                <c:pt idx="23154">
                  <c:v>23.152999999999999</c:v>
                </c:pt>
                <c:pt idx="23155">
                  <c:v>23.154</c:v>
                </c:pt>
                <c:pt idx="23156">
                  <c:v>23.155000000000001</c:v>
                </c:pt>
                <c:pt idx="23157">
                  <c:v>23.155999999999999</c:v>
                </c:pt>
                <c:pt idx="23158">
                  <c:v>23.157</c:v>
                </c:pt>
                <c:pt idx="23159">
                  <c:v>23.158000000000001</c:v>
                </c:pt>
                <c:pt idx="23160">
                  <c:v>23.158999999999999</c:v>
                </c:pt>
                <c:pt idx="23161">
                  <c:v>23.16</c:v>
                </c:pt>
                <c:pt idx="23162">
                  <c:v>23.161000000000001</c:v>
                </c:pt>
                <c:pt idx="23163">
                  <c:v>23.161999999999999</c:v>
                </c:pt>
                <c:pt idx="23164">
                  <c:v>23.163</c:v>
                </c:pt>
                <c:pt idx="23165">
                  <c:v>23.164000000000001</c:v>
                </c:pt>
                <c:pt idx="23166">
                  <c:v>23.164999999999999</c:v>
                </c:pt>
                <c:pt idx="23167">
                  <c:v>23.166</c:v>
                </c:pt>
                <c:pt idx="23168">
                  <c:v>23.167000000000002</c:v>
                </c:pt>
                <c:pt idx="23169">
                  <c:v>23.167999999999999</c:v>
                </c:pt>
                <c:pt idx="23170">
                  <c:v>23.169</c:v>
                </c:pt>
                <c:pt idx="23171">
                  <c:v>23.17</c:v>
                </c:pt>
                <c:pt idx="23172">
                  <c:v>23.170999999999999</c:v>
                </c:pt>
                <c:pt idx="23173">
                  <c:v>23.172000000000001</c:v>
                </c:pt>
                <c:pt idx="23174">
                  <c:v>23.172999999999998</c:v>
                </c:pt>
                <c:pt idx="23175">
                  <c:v>23.173999999999999</c:v>
                </c:pt>
                <c:pt idx="23176">
                  <c:v>23.175000000000001</c:v>
                </c:pt>
                <c:pt idx="23177">
                  <c:v>23.175999999999998</c:v>
                </c:pt>
                <c:pt idx="23178">
                  <c:v>23.177</c:v>
                </c:pt>
                <c:pt idx="23179">
                  <c:v>23.178000000000001</c:v>
                </c:pt>
                <c:pt idx="23180">
                  <c:v>23.178999999999998</c:v>
                </c:pt>
                <c:pt idx="23181">
                  <c:v>23.18</c:v>
                </c:pt>
                <c:pt idx="23182">
                  <c:v>23.181000000000001</c:v>
                </c:pt>
                <c:pt idx="23183">
                  <c:v>23.181999999999999</c:v>
                </c:pt>
                <c:pt idx="23184">
                  <c:v>23.183</c:v>
                </c:pt>
                <c:pt idx="23185">
                  <c:v>23.184000000000001</c:v>
                </c:pt>
                <c:pt idx="23186">
                  <c:v>23.184999999999999</c:v>
                </c:pt>
                <c:pt idx="23187">
                  <c:v>23.186</c:v>
                </c:pt>
                <c:pt idx="23188">
                  <c:v>23.187000000000001</c:v>
                </c:pt>
                <c:pt idx="23189">
                  <c:v>23.187999999999999</c:v>
                </c:pt>
                <c:pt idx="23190">
                  <c:v>23.189</c:v>
                </c:pt>
                <c:pt idx="23191">
                  <c:v>23.19</c:v>
                </c:pt>
                <c:pt idx="23192">
                  <c:v>23.190999999999999</c:v>
                </c:pt>
                <c:pt idx="23193">
                  <c:v>23.192</c:v>
                </c:pt>
                <c:pt idx="23194">
                  <c:v>23.193000000000001</c:v>
                </c:pt>
                <c:pt idx="23195">
                  <c:v>23.193999999999999</c:v>
                </c:pt>
                <c:pt idx="23196">
                  <c:v>23.195</c:v>
                </c:pt>
                <c:pt idx="23197">
                  <c:v>23.196000000000002</c:v>
                </c:pt>
                <c:pt idx="23198">
                  <c:v>23.196999999999999</c:v>
                </c:pt>
                <c:pt idx="23199">
                  <c:v>23.198</c:v>
                </c:pt>
                <c:pt idx="23200">
                  <c:v>23.199000000000002</c:v>
                </c:pt>
                <c:pt idx="23201">
                  <c:v>23.2</c:v>
                </c:pt>
                <c:pt idx="23202">
                  <c:v>23.201000000000001</c:v>
                </c:pt>
                <c:pt idx="23203">
                  <c:v>23.202000000000002</c:v>
                </c:pt>
                <c:pt idx="23204">
                  <c:v>23.202999999999999</c:v>
                </c:pt>
                <c:pt idx="23205">
                  <c:v>23.204000000000001</c:v>
                </c:pt>
                <c:pt idx="23206">
                  <c:v>23.204999999999998</c:v>
                </c:pt>
                <c:pt idx="23207">
                  <c:v>23.206</c:v>
                </c:pt>
                <c:pt idx="23208">
                  <c:v>23.207000000000001</c:v>
                </c:pt>
                <c:pt idx="23209">
                  <c:v>23.207999999999998</c:v>
                </c:pt>
                <c:pt idx="23210">
                  <c:v>23.209</c:v>
                </c:pt>
                <c:pt idx="23211">
                  <c:v>23.21</c:v>
                </c:pt>
                <c:pt idx="23212">
                  <c:v>23.210999999999999</c:v>
                </c:pt>
                <c:pt idx="23213">
                  <c:v>23.212</c:v>
                </c:pt>
                <c:pt idx="23214">
                  <c:v>23.213000000000001</c:v>
                </c:pt>
                <c:pt idx="23215">
                  <c:v>23.213999999999999</c:v>
                </c:pt>
                <c:pt idx="23216">
                  <c:v>23.215</c:v>
                </c:pt>
                <c:pt idx="23217">
                  <c:v>23.216000000000001</c:v>
                </c:pt>
                <c:pt idx="23218">
                  <c:v>23.216999999999999</c:v>
                </c:pt>
                <c:pt idx="23219">
                  <c:v>23.218</c:v>
                </c:pt>
                <c:pt idx="23220">
                  <c:v>23.219000000000001</c:v>
                </c:pt>
                <c:pt idx="23221">
                  <c:v>23.22</c:v>
                </c:pt>
                <c:pt idx="23222">
                  <c:v>23.221</c:v>
                </c:pt>
                <c:pt idx="23223">
                  <c:v>23.222000000000001</c:v>
                </c:pt>
                <c:pt idx="23224">
                  <c:v>23.222999999999999</c:v>
                </c:pt>
                <c:pt idx="23225">
                  <c:v>23.224</c:v>
                </c:pt>
                <c:pt idx="23226">
                  <c:v>23.225000000000001</c:v>
                </c:pt>
                <c:pt idx="23227">
                  <c:v>23.225999999999999</c:v>
                </c:pt>
                <c:pt idx="23228">
                  <c:v>23.227</c:v>
                </c:pt>
                <c:pt idx="23229">
                  <c:v>23.228000000000002</c:v>
                </c:pt>
                <c:pt idx="23230">
                  <c:v>23.228999999999999</c:v>
                </c:pt>
                <c:pt idx="23231">
                  <c:v>23.23</c:v>
                </c:pt>
                <c:pt idx="23232">
                  <c:v>23.231000000000002</c:v>
                </c:pt>
                <c:pt idx="23233">
                  <c:v>23.231999999999999</c:v>
                </c:pt>
                <c:pt idx="23234">
                  <c:v>23.233000000000001</c:v>
                </c:pt>
                <c:pt idx="23235">
                  <c:v>23.234000000000002</c:v>
                </c:pt>
                <c:pt idx="23236">
                  <c:v>23.234999999999999</c:v>
                </c:pt>
                <c:pt idx="23237">
                  <c:v>23.236000000000001</c:v>
                </c:pt>
                <c:pt idx="23238">
                  <c:v>23.236999999999998</c:v>
                </c:pt>
                <c:pt idx="23239">
                  <c:v>23.238</c:v>
                </c:pt>
                <c:pt idx="23240">
                  <c:v>23.239000000000001</c:v>
                </c:pt>
                <c:pt idx="23241">
                  <c:v>23.24</c:v>
                </c:pt>
                <c:pt idx="23242">
                  <c:v>23.241</c:v>
                </c:pt>
                <c:pt idx="23243">
                  <c:v>23.242000000000001</c:v>
                </c:pt>
                <c:pt idx="23244">
                  <c:v>23.242999999999999</c:v>
                </c:pt>
                <c:pt idx="23245">
                  <c:v>23.244</c:v>
                </c:pt>
                <c:pt idx="23246">
                  <c:v>23.245000000000001</c:v>
                </c:pt>
                <c:pt idx="23247">
                  <c:v>23.245999999999999</c:v>
                </c:pt>
                <c:pt idx="23248">
                  <c:v>23.247</c:v>
                </c:pt>
                <c:pt idx="23249">
                  <c:v>23.248000000000001</c:v>
                </c:pt>
                <c:pt idx="23250">
                  <c:v>23.248999999999999</c:v>
                </c:pt>
                <c:pt idx="23251">
                  <c:v>23.25</c:v>
                </c:pt>
                <c:pt idx="23252">
                  <c:v>23.251000000000001</c:v>
                </c:pt>
                <c:pt idx="23253">
                  <c:v>23.251999999999999</c:v>
                </c:pt>
                <c:pt idx="23254">
                  <c:v>23.253</c:v>
                </c:pt>
                <c:pt idx="23255">
                  <c:v>23.254000000000001</c:v>
                </c:pt>
                <c:pt idx="23256">
                  <c:v>23.254999999999999</c:v>
                </c:pt>
                <c:pt idx="23257">
                  <c:v>23.256</c:v>
                </c:pt>
                <c:pt idx="23258">
                  <c:v>23.257000000000001</c:v>
                </c:pt>
                <c:pt idx="23259">
                  <c:v>23.257999999999999</c:v>
                </c:pt>
                <c:pt idx="23260">
                  <c:v>23.259</c:v>
                </c:pt>
                <c:pt idx="23261">
                  <c:v>23.26</c:v>
                </c:pt>
                <c:pt idx="23262">
                  <c:v>23.260999999999999</c:v>
                </c:pt>
                <c:pt idx="23263">
                  <c:v>23.262</c:v>
                </c:pt>
                <c:pt idx="23264">
                  <c:v>23.263000000000002</c:v>
                </c:pt>
                <c:pt idx="23265">
                  <c:v>23.263999999999999</c:v>
                </c:pt>
                <c:pt idx="23266">
                  <c:v>23.265000000000001</c:v>
                </c:pt>
                <c:pt idx="23267">
                  <c:v>23.265999999999998</c:v>
                </c:pt>
                <c:pt idx="23268">
                  <c:v>23.266999999999999</c:v>
                </c:pt>
                <c:pt idx="23269">
                  <c:v>23.268000000000001</c:v>
                </c:pt>
                <c:pt idx="23270">
                  <c:v>23.268999999999998</c:v>
                </c:pt>
                <c:pt idx="23271">
                  <c:v>23.27</c:v>
                </c:pt>
                <c:pt idx="23272">
                  <c:v>23.271000000000001</c:v>
                </c:pt>
                <c:pt idx="23273">
                  <c:v>23.271999999999998</c:v>
                </c:pt>
                <c:pt idx="23274">
                  <c:v>23.273</c:v>
                </c:pt>
                <c:pt idx="23275">
                  <c:v>23.274000000000001</c:v>
                </c:pt>
                <c:pt idx="23276">
                  <c:v>23.274999999999999</c:v>
                </c:pt>
                <c:pt idx="23277">
                  <c:v>23.276</c:v>
                </c:pt>
                <c:pt idx="23278">
                  <c:v>23.277000000000001</c:v>
                </c:pt>
                <c:pt idx="23279">
                  <c:v>23.277999999999999</c:v>
                </c:pt>
                <c:pt idx="23280">
                  <c:v>23.279</c:v>
                </c:pt>
                <c:pt idx="23281">
                  <c:v>23.28</c:v>
                </c:pt>
                <c:pt idx="23282">
                  <c:v>23.280999999999999</c:v>
                </c:pt>
                <c:pt idx="23283">
                  <c:v>23.282</c:v>
                </c:pt>
                <c:pt idx="23284">
                  <c:v>23.283000000000001</c:v>
                </c:pt>
                <c:pt idx="23285">
                  <c:v>23.283999999999999</c:v>
                </c:pt>
                <c:pt idx="23286">
                  <c:v>23.285</c:v>
                </c:pt>
                <c:pt idx="23287">
                  <c:v>23.286000000000001</c:v>
                </c:pt>
                <c:pt idx="23288">
                  <c:v>23.286999999999999</c:v>
                </c:pt>
                <c:pt idx="23289">
                  <c:v>23.288</c:v>
                </c:pt>
                <c:pt idx="23290">
                  <c:v>23.289000000000001</c:v>
                </c:pt>
                <c:pt idx="23291">
                  <c:v>23.29</c:v>
                </c:pt>
                <c:pt idx="23292">
                  <c:v>23.291</c:v>
                </c:pt>
                <c:pt idx="23293">
                  <c:v>23.292000000000002</c:v>
                </c:pt>
                <c:pt idx="23294">
                  <c:v>23.292999999999999</c:v>
                </c:pt>
                <c:pt idx="23295">
                  <c:v>23.294</c:v>
                </c:pt>
                <c:pt idx="23296">
                  <c:v>23.295000000000002</c:v>
                </c:pt>
                <c:pt idx="23297">
                  <c:v>23.295999999999999</c:v>
                </c:pt>
                <c:pt idx="23298">
                  <c:v>23.297000000000001</c:v>
                </c:pt>
                <c:pt idx="23299">
                  <c:v>23.297999999999998</c:v>
                </c:pt>
                <c:pt idx="23300">
                  <c:v>23.298999999999999</c:v>
                </c:pt>
                <c:pt idx="23301">
                  <c:v>23.3</c:v>
                </c:pt>
                <c:pt idx="23302">
                  <c:v>23.300999999999998</c:v>
                </c:pt>
                <c:pt idx="23303">
                  <c:v>23.302</c:v>
                </c:pt>
                <c:pt idx="23304">
                  <c:v>23.303000000000001</c:v>
                </c:pt>
                <c:pt idx="23305">
                  <c:v>23.303999999999998</c:v>
                </c:pt>
                <c:pt idx="23306">
                  <c:v>23.305</c:v>
                </c:pt>
                <c:pt idx="23307">
                  <c:v>23.306000000000001</c:v>
                </c:pt>
                <c:pt idx="23308">
                  <c:v>23.306999999999999</c:v>
                </c:pt>
                <c:pt idx="23309">
                  <c:v>23.308</c:v>
                </c:pt>
                <c:pt idx="23310">
                  <c:v>23.309000000000001</c:v>
                </c:pt>
                <c:pt idx="23311">
                  <c:v>23.31</c:v>
                </c:pt>
                <c:pt idx="23312">
                  <c:v>23.311</c:v>
                </c:pt>
                <c:pt idx="23313">
                  <c:v>23.312000000000001</c:v>
                </c:pt>
                <c:pt idx="23314">
                  <c:v>23.312999999999999</c:v>
                </c:pt>
                <c:pt idx="23315">
                  <c:v>23.314</c:v>
                </c:pt>
                <c:pt idx="23316">
                  <c:v>23.315000000000001</c:v>
                </c:pt>
                <c:pt idx="23317">
                  <c:v>23.315999999999999</c:v>
                </c:pt>
                <c:pt idx="23318">
                  <c:v>23.317</c:v>
                </c:pt>
                <c:pt idx="23319">
                  <c:v>23.318000000000001</c:v>
                </c:pt>
                <c:pt idx="23320">
                  <c:v>23.318999999999999</c:v>
                </c:pt>
                <c:pt idx="23321">
                  <c:v>23.32</c:v>
                </c:pt>
                <c:pt idx="23322">
                  <c:v>23.321000000000002</c:v>
                </c:pt>
                <c:pt idx="23323">
                  <c:v>23.321999999999999</c:v>
                </c:pt>
                <c:pt idx="23324">
                  <c:v>23.323</c:v>
                </c:pt>
                <c:pt idx="23325">
                  <c:v>23.324000000000002</c:v>
                </c:pt>
                <c:pt idx="23326">
                  <c:v>23.324999999999999</c:v>
                </c:pt>
                <c:pt idx="23327">
                  <c:v>23.326000000000001</c:v>
                </c:pt>
                <c:pt idx="23328">
                  <c:v>23.327000000000002</c:v>
                </c:pt>
                <c:pt idx="23329">
                  <c:v>23.327999999999999</c:v>
                </c:pt>
                <c:pt idx="23330">
                  <c:v>23.329000000000001</c:v>
                </c:pt>
                <c:pt idx="23331">
                  <c:v>23.33</c:v>
                </c:pt>
                <c:pt idx="23332">
                  <c:v>23.331</c:v>
                </c:pt>
                <c:pt idx="23333">
                  <c:v>23.332000000000001</c:v>
                </c:pt>
                <c:pt idx="23334">
                  <c:v>23.332999999999998</c:v>
                </c:pt>
                <c:pt idx="23335">
                  <c:v>23.334</c:v>
                </c:pt>
                <c:pt idx="23336">
                  <c:v>23.335000000000001</c:v>
                </c:pt>
                <c:pt idx="23337">
                  <c:v>23.335999999999999</c:v>
                </c:pt>
                <c:pt idx="23338">
                  <c:v>23.337</c:v>
                </c:pt>
                <c:pt idx="23339">
                  <c:v>23.338000000000001</c:v>
                </c:pt>
                <c:pt idx="23340">
                  <c:v>23.338999999999999</c:v>
                </c:pt>
                <c:pt idx="23341">
                  <c:v>23.34</c:v>
                </c:pt>
                <c:pt idx="23342">
                  <c:v>23.341000000000001</c:v>
                </c:pt>
                <c:pt idx="23343">
                  <c:v>23.341999999999999</c:v>
                </c:pt>
                <c:pt idx="23344">
                  <c:v>23.343</c:v>
                </c:pt>
                <c:pt idx="23345">
                  <c:v>23.344000000000001</c:v>
                </c:pt>
                <c:pt idx="23346">
                  <c:v>23.344999999999999</c:v>
                </c:pt>
                <c:pt idx="23347">
                  <c:v>23.346</c:v>
                </c:pt>
                <c:pt idx="23348">
                  <c:v>23.347000000000001</c:v>
                </c:pt>
                <c:pt idx="23349">
                  <c:v>23.347999999999999</c:v>
                </c:pt>
                <c:pt idx="23350">
                  <c:v>23.349</c:v>
                </c:pt>
                <c:pt idx="23351">
                  <c:v>23.35</c:v>
                </c:pt>
                <c:pt idx="23352">
                  <c:v>23.350999999999999</c:v>
                </c:pt>
                <c:pt idx="23353">
                  <c:v>23.352</c:v>
                </c:pt>
                <c:pt idx="23354">
                  <c:v>23.353000000000002</c:v>
                </c:pt>
                <c:pt idx="23355">
                  <c:v>23.353999999999999</c:v>
                </c:pt>
                <c:pt idx="23356">
                  <c:v>23.355</c:v>
                </c:pt>
                <c:pt idx="23357">
                  <c:v>23.356000000000002</c:v>
                </c:pt>
                <c:pt idx="23358">
                  <c:v>23.356999999999999</c:v>
                </c:pt>
                <c:pt idx="23359">
                  <c:v>23.358000000000001</c:v>
                </c:pt>
                <c:pt idx="23360">
                  <c:v>23.359000000000002</c:v>
                </c:pt>
                <c:pt idx="23361">
                  <c:v>23.36</c:v>
                </c:pt>
                <c:pt idx="23362">
                  <c:v>23.361000000000001</c:v>
                </c:pt>
                <c:pt idx="23363">
                  <c:v>23.361999999999998</c:v>
                </c:pt>
                <c:pt idx="23364">
                  <c:v>23.363</c:v>
                </c:pt>
                <c:pt idx="23365">
                  <c:v>23.364000000000001</c:v>
                </c:pt>
                <c:pt idx="23366">
                  <c:v>23.364999999999998</c:v>
                </c:pt>
                <c:pt idx="23367">
                  <c:v>23.366</c:v>
                </c:pt>
                <c:pt idx="23368">
                  <c:v>23.367000000000001</c:v>
                </c:pt>
                <c:pt idx="23369">
                  <c:v>23.367999999999999</c:v>
                </c:pt>
                <c:pt idx="23370">
                  <c:v>23.369</c:v>
                </c:pt>
                <c:pt idx="23371">
                  <c:v>23.37</c:v>
                </c:pt>
                <c:pt idx="23372">
                  <c:v>23.370999999999999</c:v>
                </c:pt>
                <c:pt idx="23373">
                  <c:v>23.372</c:v>
                </c:pt>
                <c:pt idx="23374">
                  <c:v>23.373000000000001</c:v>
                </c:pt>
                <c:pt idx="23375">
                  <c:v>23.373999999999999</c:v>
                </c:pt>
                <c:pt idx="23376">
                  <c:v>23.375</c:v>
                </c:pt>
                <c:pt idx="23377">
                  <c:v>23.376000000000001</c:v>
                </c:pt>
                <c:pt idx="23378">
                  <c:v>23.376999999999999</c:v>
                </c:pt>
                <c:pt idx="23379">
                  <c:v>23.378</c:v>
                </c:pt>
                <c:pt idx="23380">
                  <c:v>23.379000000000001</c:v>
                </c:pt>
                <c:pt idx="23381">
                  <c:v>23.38</c:v>
                </c:pt>
                <c:pt idx="23382">
                  <c:v>23.381</c:v>
                </c:pt>
                <c:pt idx="23383">
                  <c:v>23.382000000000001</c:v>
                </c:pt>
                <c:pt idx="23384">
                  <c:v>23.382999999999999</c:v>
                </c:pt>
                <c:pt idx="23385">
                  <c:v>23.384</c:v>
                </c:pt>
                <c:pt idx="23386">
                  <c:v>23.385000000000002</c:v>
                </c:pt>
                <c:pt idx="23387">
                  <c:v>23.385999999999999</c:v>
                </c:pt>
                <c:pt idx="23388">
                  <c:v>23.387</c:v>
                </c:pt>
                <c:pt idx="23389">
                  <c:v>23.388000000000002</c:v>
                </c:pt>
                <c:pt idx="23390">
                  <c:v>23.388999999999999</c:v>
                </c:pt>
                <c:pt idx="23391">
                  <c:v>23.39</c:v>
                </c:pt>
                <c:pt idx="23392">
                  <c:v>23.390999999999998</c:v>
                </c:pt>
                <c:pt idx="23393">
                  <c:v>23.391999999999999</c:v>
                </c:pt>
                <c:pt idx="23394">
                  <c:v>23.393000000000001</c:v>
                </c:pt>
                <c:pt idx="23395">
                  <c:v>23.393999999999998</c:v>
                </c:pt>
                <c:pt idx="23396">
                  <c:v>23.395</c:v>
                </c:pt>
                <c:pt idx="23397">
                  <c:v>23.396000000000001</c:v>
                </c:pt>
                <c:pt idx="23398">
                  <c:v>23.396999999999998</c:v>
                </c:pt>
                <c:pt idx="23399">
                  <c:v>23.398</c:v>
                </c:pt>
                <c:pt idx="23400">
                  <c:v>23.399000000000001</c:v>
                </c:pt>
                <c:pt idx="23401">
                  <c:v>23.4</c:v>
                </c:pt>
                <c:pt idx="23402">
                  <c:v>23.401</c:v>
                </c:pt>
                <c:pt idx="23403">
                  <c:v>23.402000000000001</c:v>
                </c:pt>
                <c:pt idx="23404">
                  <c:v>23.402999999999999</c:v>
                </c:pt>
                <c:pt idx="23405">
                  <c:v>23.404</c:v>
                </c:pt>
                <c:pt idx="23406">
                  <c:v>23.405000000000001</c:v>
                </c:pt>
                <c:pt idx="23407">
                  <c:v>23.405999999999999</c:v>
                </c:pt>
                <c:pt idx="23408">
                  <c:v>23.407</c:v>
                </c:pt>
                <c:pt idx="23409">
                  <c:v>23.408000000000001</c:v>
                </c:pt>
                <c:pt idx="23410">
                  <c:v>23.408999999999999</c:v>
                </c:pt>
                <c:pt idx="23411">
                  <c:v>23.41</c:v>
                </c:pt>
                <c:pt idx="23412">
                  <c:v>23.411000000000001</c:v>
                </c:pt>
                <c:pt idx="23413">
                  <c:v>23.411999999999999</c:v>
                </c:pt>
                <c:pt idx="23414">
                  <c:v>23.413</c:v>
                </c:pt>
                <c:pt idx="23415">
                  <c:v>23.414000000000001</c:v>
                </c:pt>
                <c:pt idx="23416">
                  <c:v>23.414999999999999</c:v>
                </c:pt>
                <c:pt idx="23417">
                  <c:v>23.416</c:v>
                </c:pt>
                <c:pt idx="23418">
                  <c:v>23.417000000000002</c:v>
                </c:pt>
                <c:pt idx="23419">
                  <c:v>23.417999999999999</c:v>
                </c:pt>
                <c:pt idx="23420">
                  <c:v>23.419</c:v>
                </c:pt>
                <c:pt idx="23421">
                  <c:v>23.42</c:v>
                </c:pt>
                <c:pt idx="23422">
                  <c:v>23.420999999999999</c:v>
                </c:pt>
                <c:pt idx="23423">
                  <c:v>23.422000000000001</c:v>
                </c:pt>
                <c:pt idx="23424">
                  <c:v>23.422999999999998</c:v>
                </c:pt>
                <c:pt idx="23425">
                  <c:v>23.423999999999999</c:v>
                </c:pt>
                <c:pt idx="23426">
                  <c:v>23.425000000000001</c:v>
                </c:pt>
                <c:pt idx="23427">
                  <c:v>23.425999999999998</c:v>
                </c:pt>
                <c:pt idx="23428">
                  <c:v>23.427</c:v>
                </c:pt>
                <c:pt idx="23429">
                  <c:v>23.428000000000001</c:v>
                </c:pt>
                <c:pt idx="23430">
                  <c:v>23.428999999999998</c:v>
                </c:pt>
                <c:pt idx="23431">
                  <c:v>23.43</c:v>
                </c:pt>
                <c:pt idx="23432">
                  <c:v>23.431000000000001</c:v>
                </c:pt>
                <c:pt idx="23433">
                  <c:v>23.431999999999999</c:v>
                </c:pt>
                <c:pt idx="23434">
                  <c:v>23.433</c:v>
                </c:pt>
                <c:pt idx="23435">
                  <c:v>23.434000000000001</c:v>
                </c:pt>
                <c:pt idx="23436">
                  <c:v>23.434999999999999</c:v>
                </c:pt>
                <c:pt idx="23437">
                  <c:v>23.436</c:v>
                </c:pt>
                <c:pt idx="23438">
                  <c:v>23.437000000000001</c:v>
                </c:pt>
                <c:pt idx="23439">
                  <c:v>23.437999999999999</c:v>
                </c:pt>
                <c:pt idx="23440">
                  <c:v>23.439</c:v>
                </c:pt>
                <c:pt idx="23441">
                  <c:v>23.44</c:v>
                </c:pt>
                <c:pt idx="23442">
                  <c:v>23.440999999999999</c:v>
                </c:pt>
                <c:pt idx="23443">
                  <c:v>23.442</c:v>
                </c:pt>
                <c:pt idx="23444">
                  <c:v>23.443000000000001</c:v>
                </c:pt>
                <c:pt idx="23445">
                  <c:v>23.443999999999999</c:v>
                </c:pt>
                <c:pt idx="23446">
                  <c:v>23.445</c:v>
                </c:pt>
                <c:pt idx="23447">
                  <c:v>23.446000000000002</c:v>
                </c:pt>
                <c:pt idx="23448">
                  <c:v>23.446999999999999</c:v>
                </c:pt>
                <c:pt idx="23449">
                  <c:v>23.448</c:v>
                </c:pt>
                <c:pt idx="23450">
                  <c:v>23.449000000000002</c:v>
                </c:pt>
                <c:pt idx="23451">
                  <c:v>23.45</c:v>
                </c:pt>
                <c:pt idx="23452">
                  <c:v>23.451000000000001</c:v>
                </c:pt>
                <c:pt idx="23453">
                  <c:v>23.452000000000002</c:v>
                </c:pt>
                <c:pt idx="23454">
                  <c:v>23.452999999999999</c:v>
                </c:pt>
                <c:pt idx="23455">
                  <c:v>23.454000000000001</c:v>
                </c:pt>
                <c:pt idx="23456">
                  <c:v>23.454999999999998</c:v>
                </c:pt>
                <c:pt idx="23457">
                  <c:v>23.456</c:v>
                </c:pt>
                <c:pt idx="23458">
                  <c:v>23.457000000000001</c:v>
                </c:pt>
                <c:pt idx="23459">
                  <c:v>23.457999999999998</c:v>
                </c:pt>
                <c:pt idx="23460">
                  <c:v>23.459</c:v>
                </c:pt>
                <c:pt idx="23461">
                  <c:v>23.46</c:v>
                </c:pt>
                <c:pt idx="23462">
                  <c:v>23.460999999999999</c:v>
                </c:pt>
                <c:pt idx="23463">
                  <c:v>23.462</c:v>
                </c:pt>
                <c:pt idx="23464">
                  <c:v>23.463000000000001</c:v>
                </c:pt>
                <c:pt idx="23465">
                  <c:v>23.463999999999999</c:v>
                </c:pt>
                <c:pt idx="23466">
                  <c:v>23.465</c:v>
                </c:pt>
                <c:pt idx="23467">
                  <c:v>23.466000000000001</c:v>
                </c:pt>
                <c:pt idx="23468">
                  <c:v>23.466999999999999</c:v>
                </c:pt>
                <c:pt idx="23469">
                  <c:v>23.468</c:v>
                </c:pt>
                <c:pt idx="23470">
                  <c:v>23.469000000000001</c:v>
                </c:pt>
                <c:pt idx="23471">
                  <c:v>23.47</c:v>
                </c:pt>
                <c:pt idx="23472">
                  <c:v>23.471</c:v>
                </c:pt>
                <c:pt idx="23473">
                  <c:v>23.472000000000001</c:v>
                </c:pt>
                <c:pt idx="23474">
                  <c:v>23.472999999999999</c:v>
                </c:pt>
                <c:pt idx="23475">
                  <c:v>23.474</c:v>
                </c:pt>
                <c:pt idx="23476">
                  <c:v>23.475000000000001</c:v>
                </c:pt>
                <c:pt idx="23477">
                  <c:v>23.475999999999999</c:v>
                </c:pt>
                <c:pt idx="23478">
                  <c:v>23.477</c:v>
                </c:pt>
                <c:pt idx="23479">
                  <c:v>23.478000000000002</c:v>
                </c:pt>
                <c:pt idx="23480">
                  <c:v>23.478999999999999</c:v>
                </c:pt>
                <c:pt idx="23481">
                  <c:v>23.48</c:v>
                </c:pt>
                <c:pt idx="23482">
                  <c:v>23.481000000000002</c:v>
                </c:pt>
                <c:pt idx="23483">
                  <c:v>23.481999999999999</c:v>
                </c:pt>
                <c:pt idx="23484">
                  <c:v>23.483000000000001</c:v>
                </c:pt>
                <c:pt idx="23485">
                  <c:v>23.484000000000002</c:v>
                </c:pt>
                <c:pt idx="23486">
                  <c:v>23.484999999999999</c:v>
                </c:pt>
                <c:pt idx="23487">
                  <c:v>23.486000000000001</c:v>
                </c:pt>
                <c:pt idx="23488">
                  <c:v>23.486999999999998</c:v>
                </c:pt>
                <c:pt idx="23489">
                  <c:v>23.488</c:v>
                </c:pt>
                <c:pt idx="23490">
                  <c:v>23.489000000000001</c:v>
                </c:pt>
                <c:pt idx="23491">
                  <c:v>23.49</c:v>
                </c:pt>
                <c:pt idx="23492">
                  <c:v>23.491</c:v>
                </c:pt>
                <c:pt idx="23493">
                  <c:v>23.492000000000001</c:v>
                </c:pt>
                <c:pt idx="23494">
                  <c:v>23.492999999999999</c:v>
                </c:pt>
                <c:pt idx="23495">
                  <c:v>23.494</c:v>
                </c:pt>
                <c:pt idx="23496">
                  <c:v>23.495000000000001</c:v>
                </c:pt>
                <c:pt idx="23497">
                  <c:v>23.495999999999999</c:v>
                </c:pt>
                <c:pt idx="23498">
                  <c:v>23.497</c:v>
                </c:pt>
                <c:pt idx="23499">
                  <c:v>23.498000000000001</c:v>
                </c:pt>
                <c:pt idx="23500">
                  <c:v>23.498999999999999</c:v>
                </c:pt>
                <c:pt idx="23501">
                  <c:v>23.5</c:v>
                </c:pt>
                <c:pt idx="23502">
                  <c:v>23.501000000000001</c:v>
                </c:pt>
                <c:pt idx="23503">
                  <c:v>23.501999999999999</c:v>
                </c:pt>
                <c:pt idx="23504">
                  <c:v>23.503</c:v>
                </c:pt>
                <c:pt idx="23505">
                  <c:v>23.504000000000001</c:v>
                </c:pt>
                <c:pt idx="23506">
                  <c:v>23.504999999999999</c:v>
                </c:pt>
                <c:pt idx="23507">
                  <c:v>23.506</c:v>
                </c:pt>
                <c:pt idx="23508">
                  <c:v>23.507000000000001</c:v>
                </c:pt>
                <c:pt idx="23509">
                  <c:v>23.507999999999999</c:v>
                </c:pt>
                <c:pt idx="23510">
                  <c:v>23.509</c:v>
                </c:pt>
                <c:pt idx="23511">
                  <c:v>23.51</c:v>
                </c:pt>
                <c:pt idx="23512">
                  <c:v>23.510999999999999</c:v>
                </c:pt>
                <c:pt idx="23513">
                  <c:v>23.512</c:v>
                </c:pt>
                <c:pt idx="23514">
                  <c:v>23.513000000000002</c:v>
                </c:pt>
                <c:pt idx="23515">
                  <c:v>23.513999999999999</c:v>
                </c:pt>
                <c:pt idx="23516">
                  <c:v>23.515000000000001</c:v>
                </c:pt>
                <c:pt idx="23517">
                  <c:v>23.515999999999998</c:v>
                </c:pt>
                <c:pt idx="23518">
                  <c:v>23.516999999999999</c:v>
                </c:pt>
                <c:pt idx="23519">
                  <c:v>23.518000000000001</c:v>
                </c:pt>
                <c:pt idx="23520">
                  <c:v>23.518999999999998</c:v>
                </c:pt>
                <c:pt idx="23521">
                  <c:v>23.52</c:v>
                </c:pt>
                <c:pt idx="23522">
                  <c:v>23.521000000000001</c:v>
                </c:pt>
                <c:pt idx="23523">
                  <c:v>23.521999999999998</c:v>
                </c:pt>
                <c:pt idx="23524">
                  <c:v>23.523</c:v>
                </c:pt>
                <c:pt idx="23525">
                  <c:v>23.524000000000001</c:v>
                </c:pt>
                <c:pt idx="23526">
                  <c:v>23.524999999999999</c:v>
                </c:pt>
                <c:pt idx="23527">
                  <c:v>23.526</c:v>
                </c:pt>
                <c:pt idx="23528">
                  <c:v>23.527000000000001</c:v>
                </c:pt>
                <c:pt idx="23529">
                  <c:v>23.527999999999999</c:v>
                </c:pt>
                <c:pt idx="23530">
                  <c:v>23.529</c:v>
                </c:pt>
                <c:pt idx="23531">
                  <c:v>23.53</c:v>
                </c:pt>
                <c:pt idx="23532">
                  <c:v>23.530999999999999</c:v>
                </c:pt>
                <c:pt idx="23533">
                  <c:v>23.532</c:v>
                </c:pt>
                <c:pt idx="23534">
                  <c:v>23.533000000000001</c:v>
                </c:pt>
                <c:pt idx="23535">
                  <c:v>23.533999999999999</c:v>
                </c:pt>
                <c:pt idx="23536">
                  <c:v>23.535</c:v>
                </c:pt>
                <c:pt idx="23537">
                  <c:v>23.536000000000001</c:v>
                </c:pt>
                <c:pt idx="23538">
                  <c:v>23.536999999999999</c:v>
                </c:pt>
                <c:pt idx="23539">
                  <c:v>23.538</c:v>
                </c:pt>
                <c:pt idx="23540">
                  <c:v>23.539000000000001</c:v>
                </c:pt>
                <c:pt idx="23541">
                  <c:v>23.54</c:v>
                </c:pt>
                <c:pt idx="23542">
                  <c:v>23.541</c:v>
                </c:pt>
                <c:pt idx="23543">
                  <c:v>23.542000000000002</c:v>
                </c:pt>
                <c:pt idx="23544">
                  <c:v>23.542999999999999</c:v>
                </c:pt>
                <c:pt idx="23545">
                  <c:v>23.544</c:v>
                </c:pt>
                <c:pt idx="23546">
                  <c:v>23.545000000000002</c:v>
                </c:pt>
                <c:pt idx="23547">
                  <c:v>23.545999999999999</c:v>
                </c:pt>
                <c:pt idx="23548">
                  <c:v>23.547000000000001</c:v>
                </c:pt>
                <c:pt idx="23549">
                  <c:v>23.547999999999998</c:v>
                </c:pt>
                <c:pt idx="23550">
                  <c:v>23.548999999999999</c:v>
                </c:pt>
                <c:pt idx="23551">
                  <c:v>23.55</c:v>
                </c:pt>
                <c:pt idx="23552">
                  <c:v>23.550999999999998</c:v>
                </c:pt>
                <c:pt idx="23553">
                  <c:v>23.552</c:v>
                </c:pt>
                <c:pt idx="23554">
                  <c:v>23.553000000000001</c:v>
                </c:pt>
                <c:pt idx="23555">
                  <c:v>23.553999999999998</c:v>
                </c:pt>
                <c:pt idx="23556">
                  <c:v>23.555</c:v>
                </c:pt>
                <c:pt idx="23557">
                  <c:v>23.556000000000001</c:v>
                </c:pt>
                <c:pt idx="23558">
                  <c:v>23.556999999999999</c:v>
                </c:pt>
                <c:pt idx="23559">
                  <c:v>23.558</c:v>
                </c:pt>
                <c:pt idx="23560">
                  <c:v>23.559000000000001</c:v>
                </c:pt>
                <c:pt idx="23561">
                  <c:v>23.56</c:v>
                </c:pt>
                <c:pt idx="23562">
                  <c:v>23.561</c:v>
                </c:pt>
                <c:pt idx="23563">
                  <c:v>23.562000000000001</c:v>
                </c:pt>
                <c:pt idx="23564">
                  <c:v>23.562999999999999</c:v>
                </c:pt>
                <c:pt idx="23565">
                  <c:v>23.564</c:v>
                </c:pt>
                <c:pt idx="23566">
                  <c:v>23.565000000000001</c:v>
                </c:pt>
                <c:pt idx="23567">
                  <c:v>23.565999999999999</c:v>
                </c:pt>
                <c:pt idx="23568">
                  <c:v>23.567</c:v>
                </c:pt>
                <c:pt idx="23569">
                  <c:v>23.568000000000001</c:v>
                </c:pt>
                <c:pt idx="23570">
                  <c:v>23.568999999999999</c:v>
                </c:pt>
                <c:pt idx="23571">
                  <c:v>23.57</c:v>
                </c:pt>
                <c:pt idx="23572">
                  <c:v>23.571000000000002</c:v>
                </c:pt>
                <c:pt idx="23573">
                  <c:v>23.571999999999999</c:v>
                </c:pt>
                <c:pt idx="23574">
                  <c:v>23.573</c:v>
                </c:pt>
                <c:pt idx="23575">
                  <c:v>23.574000000000002</c:v>
                </c:pt>
                <c:pt idx="23576">
                  <c:v>23.574999999999999</c:v>
                </c:pt>
                <c:pt idx="23577">
                  <c:v>23.576000000000001</c:v>
                </c:pt>
                <c:pt idx="23578">
                  <c:v>23.577000000000002</c:v>
                </c:pt>
                <c:pt idx="23579">
                  <c:v>23.577999999999999</c:v>
                </c:pt>
                <c:pt idx="23580">
                  <c:v>23.579000000000001</c:v>
                </c:pt>
                <c:pt idx="23581">
                  <c:v>23.58</c:v>
                </c:pt>
                <c:pt idx="23582">
                  <c:v>23.581</c:v>
                </c:pt>
                <c:pt idx="23583">
                  <c:v>23.582000000000001</c:v>
                </c:pt>
                <c:pt idx="23584">
                  <c:v>23.582999999999998</c:v>
                </c:pt>
                <c:pt idx="23585">
                  <c:v>23.584</c:v>
                </c:pt>
                <c:pt idx="23586">
                  <c:v>23.585000000000001</c:v>
                </c:pt>
                <c:pt idx="23587">
                  <c:v>23.585999999999999</c:v>
                </c:pt>
                <c:pt idx="23588">
                  <c:v>23.587</c:v>
                </c:pt>
                <c:pt idx="23589">
                  <c:v>23.588000000000001</c:v>
                </c:pt>
                <c:pt idx="23590">
                  <c:v>23.588999999999999</c:v>
                </c:pt>
                <c:pt idx="23591">
                  <c:v>23.59</c:v>
                </c:pt>
                <c:pt idx="23592">
                  <c:v>23.591000000000001</c:v>
                </c:pt>
                <c:pt idx="23593">
                  <c:v>23.591999999999999</c:v>
                </c:pt>
                <c:pt idx="23594">
                  <c:v>23.593</c:v>
                </c:pt>
                <c:pt idx="23595">
                  <c:v>23.594000000000001</c:v>
                </c:pt>
                <c:pt idx="23596">
                  <c:v>23.594999999999999</c:v>
                </c:pt>
                <c:pt idx="23597">
                  <c:v>23.596</c:v>
                </c:pt>
                <c:pt idx="23598">
                  <c:v>23.597000000000001</c:v>
                </c:pt>
                <c:pt idx="23599">
                  <c:v>23.597999999999999</c:v>
                </c:pt>
                <c:pt idx="23600">
                  <c:v>23.599</c:v>
                </c:pt>
                <c:pt idx="23601">
                  <c:v>23.6</c:v>
                </c:pt>
                <c:pt idx="23602">
                  <c:v>23.600999999999999</c:v>
                </c:pt>
                <c:pt idx="23603">
                  <c:v>23.602</c:v>
                </c:pt>
                <c:pt idx="23604">
                  <c:v>23.603000000000002</c:v>
                </c:pt>
                <c:pt idx="23605">
                  <c:v>23.603999999999999</c:v>
                </c:pt>
                <c:pt idx="23606">
                  <c:v>23.605</c:v>
                </c:pt>
                <c:pt idx="23607">
                  <c:v>23.606000000000002</c:v>
                </c:pt>
                <c:pt idx="23608">
                  <c:v>23.606999999999999</c:v>
                </c:pt>
                <c:pt idx="23609">
                  <c:v>23.608000000000001</c:v>
                </c:pt>
                <c:pt idx="23610">
                  <c:v>23.609000000000002</c:v>
                </c:pt>
                <c:pt idx="23611">
                  <c:v>23.61</c:v>
                </c:pt>
                <c:pt idx="23612">
                  <c:v>23.611000000000001</c:v>
                </c:pt>
                <c:pt idx="23613">
                  <c:v>23.611999999999998</c:v>
                </c:pt>
                <c:pt idx="23614">
                  <c:v>23.613</c:v>
                </c:pt>
                <c:pt idx="23615">
                  <c:v>23.614000000000001</c:v>
                </c:pt>
                <c:pt idx="23616">
                  <c:v>23.614999999999998</c:v>
                </c:pt>
                <c:pt idx="23617">
                  <c:v>23.616</c:v>
                </c:pt>
                <c:pt idx="23618">
                  <c:v>23.617000000000001</c:v>
                </c:pt>
                <c:pt idx="23619">
                  <c:v>23.617999999999999</c:v>
                </c:pt>
                <c:pt idx="23620">
                  <c:v>23.619</c:v>
                </c:pt>
                <c:pt idx="23621">
                  <c:v>23.62</c:v>
                </c:pt>
                <c:pt idx="23622">
                  <c:v>23.620999999999999</c:v>
                </c:pt>
                <c:pt idx="23623">
                  <c:v>23.622</c:v>
                </c:pt>
                <c:pt idx="23624">
                  <c:v>23.623000000000001</c:v>
                </c:pt>
                <c:pt idx="23625">
                  <c:v>23.623999999999999</c:v>
                </c:pt>
                <c:pt idx="23626">
                  <c:v>23.625</c:v>
                </c:pt>
                <c:pt idx="23627">
                  <c:v>23.626000000000001</c:v>
                </c:pt>
                <c:pt idx="23628">
                  <c:v>23.626999999999999</c:v>
                </c:pt>
                <c:pt idx="23629">
                  <c:v>23.628</c:v>
                </c:pt>
                <c:pt idx="23630">
                  <c:v>23.629000000000001</c:v>
                </c:pt>
                <c:pt idx="23631">
                  <c:v>23.63</c:v>
                </c:pt>
                <c:pt idx="23632">
                  <c:v>23.631</c:v>
                </c:pt>
                <c:pt idx="23633">
                  <c:v>23.632000000000001</c:v>
                </c:pt>
                <c:pt idx="23634">
                  <c:v>23.632999999999999</c:v>
                </c:pt>
                <c:pt idx="23635">
                  <c:v>23.634</c:v>
                </c:pt>
                <c:pt idx="23636">
                  <c:v>23.635000000000002</c:v>
                </c:pt>
                <c:pt idx="23637">
                  <c:v>23.635999999999999</c:v>
                </c:pt>
                <c:pt idx="23638">
                  <c:v>23.637</c:v>
                </c:pt>
                <c:pt idx="23639">
                  <c:v>23.638000000000002</c:v>
                </c:pt>
                <c:pt idx="23640">
                  <c:v>23.638999999999999</c:v>
                </c:pt>
                <c:pt idx="23641">
                  <c:v>23.64</c:v>
                </c:pt>
                <c:pt idx="23642">
                  <c:v>23.640999999999998</c:v>
                </c:pt>
                <c:pt idx="23643">
                  <c:v>23.641999999999999</c:v>
                </c:pt>
                <c:pt idx="23644">
                  <c:v>23.643000000000001</c:v>
                </c:pt>
                <c:pt idx="23645">
                  <c:v>23.643999999999998</c:v>
                </c:pt>
                <c:pt idx="23646">
                  <c:v>23.645</c:v>
                </c:pt>
                <c:pt idx="23647">
                  <c:v>23.646000000000001</c:v>
                </c:pt>
                <c:pt idx="23648">
                  <c:v>23.646999999999998</c:v>
                </c:pt>
                <c:pt idx="23649">
                  <c:v>23.648</c:v>
                </c:pt>
                <c:pt idx="23650">
                  <c:v>23.649000000000001</c:v>
                </c:pt>
                <c:pt idx="23651">
                  <c:v>23.65</c:v>
                </c:pt>
                <c:pt idx="23652">
                  <c:v>23.651</c:v>
                </c:pt>
                <c:pt idx="23653">
                  <c:v>23.652000000000001</c:v>
                </c:pt>
                <c:pt idx="23654">
                  <c:v>23.652999999999999</c:v>
                </c:pt>
                <c:pt idx="23655">
                  <c:v>23.654</c:v>
                </c:pt>
                <c:pt idx="23656">
                  <c:v>23.655000000000001</c:v>
                </c:pt>
                <c:pt idx="23657">
                  <c:v>23.655999999999999</c:v>
                </c:pt>
                <c:pt idx="23658">
                  <c:v>23.657</c:v>
                </c:pt>
                <c:pt idx="23659">
                  <c:v>23.658000000000001</c:v>
                </c:pt>
                <c:pt idx="23660">
                  <c:v>23.658999999999999</c:v>
                </c:pt>
                <c:pt idx="23661">
                  <c:v>23.66</c:v>
                </c:pt>
                <c:pt idx="23662">
                  <c:v>23.661000000000001</c:v>
                </c:pt>
                <c:pt idx="23663">
                  <c:v>23.661999999999999</c:v>
                </c:pt>
                <c:pt idx="23664">
                  <c:v>23.663</c:v>
                </c:pt>
                <c:pt idx="23665">
                  <c:v>23.664000000000001</c:v>
                </c:pt>
                <c:pt idx="23666">
                  <c:v>23.664999999999999</c:v>
                </c:pt>
                <c:pt idx="23667">
                  <c:v>23.666</c:v>
                </c:pt>
                <c:pt idx="23668">
                  <c:v>23.667000000000002</c:v>
                </c:pt>
                <c:pt idx="23669">
                  <c:v>23.667999999999999</c:v>
                </c:pt>
                <c:pt idx="23670">
                  <c:v>23.669</c:v>
                </c:pt>
                <c:pt idx="23671">
                  <c:v>23.67</c:v>
                </c:pt>
                <c:pt idx="23672">
                  <c:v>23.670999999999999</c:v>
                </c:pt>
                <c:pt idx="23673">
                  <c:v>23.672000000000001</c:v>
                </c:pt>
                <c:pt idx="23674">
                  <c:v>23.672999999999998</c:v>
                </c:pt>
                <c:pt idx="23675">
                  <c:v>23.673999999999999</c:v>
                </c:pt>
                <c:pt idx="23676">
                  <c:v>23.675000000000001</c:v>
                </c:pt>
                <c:pt idx="23677">
                  <c:v>23.675999999999998</c:v>
                </c:pt>
                <c:pt idx="23678">
                  <c:v>23.677</c:v>
                </c:pt>
                <c:pt idx="23679">
                  <c:v>23.678000000000001</c:v>
                </c:pt>
                <c:pt idx="23680">
                  <c:v>23.678999999999998</c:v>
                </c:pt>
                <c:pt idx="23681">
                  <c:v>23.68</c:v>
                </c:pt>
                <c:pt idx="23682">
                  <c:v>23.681000000000001</c:v>
                </c:pt>
                <c:pt idx="23683">
                  <c:v>23.681999999999999</c:v>
                </c:pt>
                <c:pt idx="23684">
                  <c:v>23.683</c:v>
                </c:pt>
                <c:pt idx="23685">
                  <c:v>23.684000000000001</c:v>
                </c:pt>
                <c:pt idx="23686">
                  <c:v>23.684999999999999</c:v>
                </c:pt>
                <c:pt idx="23687">
                  <c:v>23.686</c:v>
                </c:pt>
                <c:pt idx="23688">
                  <c:v>23.687000000000001</c:v>
                </c:pt>
                <c:pt idx="23689">
                  <c:v>23.687999999999999</c:v>
                </c:pt>
                <c:pt idx="23690">
                  <c:v>23.689</c:v>
                </c:pt>
                <c:pt idx="23691">
                  <c:v>23.69</c:v>
                </c:pt>
                <c:pt idx="23692">
                  <c:v>23.690999999999999</c:v>
                </c:pt>
                <c:pt idx="23693">
                  <c:v>23.692</c:v>
                </c:pt>
                <c:pt idx="23694">
                  <c:v>23.693000000000001</c:v>
                </c:pt>
                <c:pt idx="23695">
                  <c:v>23.693999999999999</c:v>
                </c:pt>
                <c:pt idx="23696">
                  <c:v>23.695</c:v>
                </c:pt>
                <c:pt idx="23697">
                  <c:v>23.696000000000002</c:v>
                </c:pt>
                <c:pt idx="23698">
                  <c:v>23.696999999999999</c:v>
                </c:pt>
                <c:pt idx="23699">
                  <c:v>23.698</c:v>
                </c:pt>
                <c:pt idx="23700">
                  <c:v>23.699000000000002</c:v>
                </c:pt>
                <c:pt idx="23701">
                  <c:v>23.7</c:v>
                </c:pt>
                <c:pt idx="23702">
                  <c:v>23.701000000000001</c:v>
                </c:pt>
                <c:pt idx="23703">
                  <c:v>23.702000000000002</c:v>
                </c:pt>
                <c:pt idx="23704">
                  <c:v>23.702999999999999</c:v>
                </c:pt>
                <c:pt idx="23705">
                  <c:v>23.704000000000001</c:v>
                </c:pt>
                <c:pt idx="23706">
                  <c:v>23.704999999999998</c:v>
                </c:pt>
                <c:pt idx="23707">
                  <c:v>23.706</c:v>
                </c:pt>
                <c:pt idx="23708">
                  <c:v>23.707000000000001</c:v>
                </c:pt>
                <c:pt idx="23709">
                  <c:v>23.707999999999998</c:v>
                </c:pt>
                <c:pt idx="23710">
                  <c:v>23.709</c:v>
                </c:pt>
                <c:pt idx="23711">
                  <c:v>23.71</c:v>
                </c:pt>
                <c:pt idx="23712">
                  <c:v>23.710999999999999</c:v>
                </c:pt>
                <c:pt idx="23713">
                  <c:v>23.712</c:v>
                </c:pt>
                <c:pt idx="23714">
                  <c:v>23.713000000000001</c:v>
                </c:pt>
                <c:pt idx="23715">
                  <c:v>23.713999999999999</c:v>
                </c:pt>
                <c:pt idx="23716">
                  <c:v>23.715</c:v>
                </c:pt>
                <c:pt idx="23717">
                  <c:v>23.716000000000001</c:v>
                </c:pt>
                <c:pt idx="23718">
                  <c:v>23.716999999999999</c:v>
                </c:pt>
                <c:pt idx="23719">
                  <c:v>23.718</c:v>
                </c:pt>
                <c:pt idx="23720">
                  <c:v>23.719000000000001</c:v>
                </c:pt>
                <c:pt idx="23721">
                  <c:v>23.72</c:v>
                </c:pt>
                <c:pt idx="23722">
                  <c:v>23.721</c:v>
                </c:pt>
                <c:pt idx="23723">
                  <c:v>23.722000000000001</c:v>
                </c:pt>
                <c:pt idx="23724">
                  <c:v>23.722999999999999</c:v>
                </c:pt>
                <c:pt idx="23725">
                  <c:v>23.724</c:v>
                </c:pt>
                <c:pt idx="23726">
                  <c:v>23.725000000000001</c:v>
                </c:pt>
                <c:pt idx="23727">
                  <c:v>23.725999999999999</c:v>
                </c:pt>
                <c:pt idx="23728">
                  <c:v>23.727</c:v>
                </c:pt>
                <c:pt idx="23729">
                  <c:v>23.728000000000002</c:v>
                </c:pt>
                <c:pt idx="23730">
                  <c:v>23.728999999999999</c:v>
                </c:pt>
                <c:pt idx="23731">
                  <c:v>23.73</c:v>
                </c:pt>
                <c:pt idx="23732">
                  <c:v>23.731000000000002</c:v>
                </c:pt>
                <c:pt idx="23733">
                  <c:v>23.731999999999999</c:v>
                </c:pt>
                <c:pt idx="23734">
                  <c:v>23.733000000000001</c:v>
                </c:pt>
                <c:pt idx="23735">
                  <c:v>23.734000000000002</c:v>
                </c:pt>
                <c:pt idx="23736">
                  <c:v>23.734999999999999</c:v>
                </c:pt>
                <c:pt idx="23737">
                  <c:v>23.736000000000001</c:v>
                </c:pt>
                <c:pt idx="23738">
                  <c:v>23.736999999999998</c:v>
                </c:pt>
                <c:pt idx="23739">
                  <c:v>23.738</c:v>
                </c:pt>
                <c:pt idx="23740">
                  <c:v>23.739000000000001</c:v>
                </c:pt>
                <c:pt idx="23741">
                  <c:v>23.74</c:v>
                </c:pt>
                <c:pt idx="23742">
                  <c:v>23.741</c:v>
                </c:pt>
                <c:pt idx="23743">
                  <c:v>23.742000000000001</c:v>
                </c:pt>
                <c:pt idx="23744">
                  <c:v>23.742999999999999</c:v>
                </c:pt>
                <c:pt idx="23745">
                  <c:v>23.744</c:v>
                </c:pt>
                <c:pt idx="23746">
                  <c:v>23.745000000000001</c:v>
                </c:pt>
                <c:pt idx="23747">
                  <c:v>23.745999999999999</c:v>
                </c:pt>
                <c:pt idx="23748">
                  <c:v>23.747</c:v>
                </c:pt>
                <c:pt idx="23749">
                  <c:v>23.748000000000001</c:v>
                </c:pt>
                <c:pt idx="23750">
                  <c:v>23.748999999999999</c:v>
                </c:pt>
                <c:pt idx="23751">
                  <c:v>23.75</c:v>
                </c:pt>
                <c:pt idx="23752">
                  <c:v>23.751000000000001</c:v>
                </c:pt>
                <c:pt idx="23753">
                  <c:v>23.751999999999999</c:v>
                </c:pt>
                <c:pt idx="23754">
                  <c:v>23.753</c:v>
                </c:pt>
                <c:pt idx="23755">
                  <c:v>23.754000000000001</c:v>
                </c:pt>
                <c:pt idx="23756">
                  <c:v>23.754999999999999</c:v>
                </c:pt>
                <c:pt idx="23757">
                  <c:v>23.756</c:v>
                </c:pt>
                <c:pt idx="23758">
                  <c:v>23.757000000000001</c:v>
                </c:pt>
                <c:pt idx="23759">
                  <c:v>23.757999999999999</c:v>
                </c:pt>
                <c:pt idx="23760">
                  <c:v>23.759</c:v>
                </c:pt>
                <c:pt idx="23761">
                  <c:v>23.76</c:v>
                </c:pt>
                <c:pt idx="23762">
                  <c:v>23.760999999999999</c:v>
                </c:pt>
                <c:pt idx="23763">
                  <c:v>23.762</c:v>
                </c:pt>
                <c:pt idx="23764">
                  <c:v>23.763000000000002</c:v>
                </c:pt>
                <c:pt idx="23765">
                  <c:v>23.763999999999999</c:v>
                </c:pt>
                <c:pt idx="23766">
                  <c:v>23.765000000000001</c:v>
                </c:pt>
                <c:pt idx="23767">
                  <c:v>23.765999999999998</c:v>
                </c:pt>
                <c:pt idx="23768">
                  <c:v>23.766999999999999</c:v>
                </c:pt>
                <c:pt idx="23769">
                  <c:v>23.768000000000001</c:v>
                </c:pt>
                <c:pt idx="23770">
                  <c:v>23.768999999999998</c:v>
                </c:pt>
                <c:pt idx="23771">
                  <c:v>23.77</c:v>
                </c:pt>
                <c:pt idx="23772">
                  <c:v>23.771000000000001</c:v>
                </c:pt>
                <c:pt idx="23773">
                  <c:v>23.771999999999998</c:v>
                </c:pt>
                <c:pt idx="23774">
                  <c:v>23.773</c:v>
                </c:pt>
                <c:pt idx="23775">
                  <c:v>23.774000000000001</c:v>
                </c:pt>
                <c:pt idx="23776">
                  <c:v>23.774999999999999</c:v>
                </c:pt>
                <c:pt idx="23777">
                  <c:v>23.776</c:v>
                </c:pt>
                <c:pt idx="23778">
                  <c:v>23.777000000000001</c:v>
                </c:pt>
                <c:pt idx="23779">
                  <c:v>23.777999999999999</c:v>
                </c:pt>
                <c:pt idx="23780">
                  <c:v>23.779</c:v>
                </c:pt>
                <c:pt idx="23781">
                  <c:v>23.78</c:v>
                </c:pt>
                <c:pt idx="23782">
                  <c:v>23.780999999999999</c:v>
                </c:pt>
                <c:pt idx="23783">
                  <c:v>23.782</c:v>
                </c:pt>
                <c:pt idx="23784">
                  <c:v>23.783000000000001</c:v>
                </c:pt>
                <c:pt idx="23785">
                  <c:v>23.783999999999999</c:v>
                </c:pt>
                <c:pt idx="23786">
                  <c:v>23.785</c:v>
                </c:pt>
                <c:pt idx="23787">
                  <c:v>23.786000000000001</c:v>
                </c:pt>
                <c:pt idx="23788">
                  <c:v>23.786999999999999</c:v>
                </c:pt>
                <c:pt idx="23789">
                  <c:v>23.788</c:v>
                </c:pt>
                <c:pt idx="23790">
                  <c:v>23.789000000000001</c:v>
                </c:pt>
                <c:pt idx="23791">
                  <c:v>23.79</c:v>
                </c:pt>
                <c:pt idx="23792">
                  <c:v>23.791</c:v>
                </c:pt>
                <c:pt idx="23793">
                  <c:v>23.792000000000002</c:v>
                </c:pt>
                <c:pt idx="23794">
                  <c:v>23.792999999999999</c:v>
                </c:pt>
                <c:pt idx="23795">
                  <c:v>23.794</c:v>
                </c:pt>
                <c:pt idx="23796">
                  <c:v>23.795000000000002</c:v>
                </c:pt>
                <c:pt idx="23797">
                  <c:v>23.795999999999999</c:v>
                </c:pt>
                <c:pt idx="23798">
                  <c:v>23.797000000000001</c:v>
                </c:pt>
                <c:pt idx="23799">
                  <c:v>23.797999999999998</c:v>
                </c:pt>
                <c:pt idx="23800">
                  <c:v>23.798999999999999</c:v>
                </c:pt>
                <c:pt idx="23801">
                  <c:v>23.8</c:v>
                </c:pt>
                <c:pt idx="23802">
                  <c:v>23.800999999999998</c:v>
                </c:pt>
                <c:pt idx="23803">
                  <c:v>23.802</c:v>
                </c:pt>
                <c:pt idx="23804">
                  <c:v>23.803000000000001</c:v>
                </c:pt>
                <c:pt idx="23805">
                  <c:v>23.803999999999998</c:v>
                </c:pt>
                <c:pt idx="23806">
                  <c:v>23.805</c:v>
                </c:pt>
                <c:pt idx="23807">
                  <c:v>23.806000000000001</c:v>
                </c:pt>
                <c:pt idx="23808">
                  <c:v>23.806999999999999</c:v>
                </c:pt>
                <c:pt idx="23809">
                  <c:v>23.808</c:v>
                </c:pt>
                <c:pt idx="23810">
                  <c:v>23.809000000000001</c:v>
                </c:pt>
                <c:pt idx="23811">
                  <c:v>23.81</c:v>
                </c:pt>
                <c:pt idx="23812">
                  <c:v>23.811</c:v>
                </c:pt>
                <c:pt idx="23813">
                  <c:v>23.812000000000001</c:v>
                </c:pt>
                <c:pt idx="23814">
                  <c:v>23.812999999999999</c:v>
                </c:pt>
                <c:pt idx="23815">
                  <c:v>23.814</c:v>
                </c:pt>
                <c:pt idx="23816">
                  <c:v>23.815000000000001</c:v>
                </c:pt>
                <c:pt idx="23817">
                  <c:v>23.815999999999999</c:v>
                </c:pt>
                <c:pt idx="23818">
                  <c:v>23.817</c:v>
                </c:pt>
                <c:pt idx="23819">
                  <c:v>23.818000000000001</c:v>
                </c:pt>
                <c:pt idx="23820">
                  <c:v>23.818999999999999</c:v>
                </c:pt>
                <c:pt idx="23821">
                  <c:v>23.82</c:v>
                </c:pt>
                <c:pt idx="23822">
                  <c:v>23.821000000000002</c:v>
                </c:pt>
                <c:pt idx="23823">
                  <c:v>23.821999999999999</c:v>
                </c:pt>
                <c:pt idx="23824">
                  <c:v>23.823</c:v>
                </c:pt>
                <c:pt idx="23825">
                  <c:v>23.824000000000002</c:v>
                </c:pt>
                <c:pt idx="23826">
                  <c:v>23.824999999999999</c:v>
                </c:pt>
                <c:pt idx="23827">
                  <c:v>23.826000000000001</c:v>
                </c:pt>
                <c:pt idx="23828">
                  <c:v>23.827000000000002</c:v>
                </c:pt>
                <c:pt idx="23829">
                  <c:v>23.827999999999999</c:v>
                </c:pt>
                <c:pt idx="23830">
                  <c:v>23.829000000000001</c:v>
                </c:pt>
                <c:pt idx="23831">
                  <c:v>23.83</c:v>
                </c:pt>
                <c:pt idx="23832">
                  <c:v>23.831</c:v>
                </c:pt>
                <c:pt idx="23833">
                  <c:v>23.832000000000001</c:v>
                </c:pt>
                <c:pt idx="23834">
                  <c:v>23.832999999999998</c:v>
                </c:pt>
                <c:pt idx="23835">
                  <c:v>23.834</c:v>
                </c:pt>
                <c:pt idx="23836">
                  <c:v>23.835000000000001</c:v>
                </c:pt>
                <c:pt idx="23837">
                  <c:v>23.835999999999999</c:v>
                </c:pt>
                <c:pt idx="23838">
                  <c:v>23.837</c:v>
                </c:pt>
                <c:pt idx="23839">
                  <c:v>23.838000000000001</c:v>
                </c:pt>
                <c:pt idx="23840">
                  <c:v>23.838999999999999</c:v>
                </c:pt>
                <c:pt idx="23841">
                  <c:v>23.84</c:v>
                </c:pt>
                <c:pt idx="23842">
                  <c:v>23.841000000000001</c:v>
                </c:pt>
                <c:pt idx="23843">
                  <c:v>23.841999999999999</c:v>
                </c:pt>
                <c:pt idx="23844">
                  <c:v>23.843</c:v>
                </c:pt>
                <c:pt idx="23845">
                  <c:v>23.844000000000001</c:v>
                </c:pt>
                <c:pt idx="23846">
                  <c:v>23.844999999999999</c:v>
                </c:pt>
                <c:pt idx="23847">
                  <c:v>23.846</c:v>
                </c:pt>
                <c:pt idx="23848">
                  <c:v>23.847000000000001</c:v>
                </c:pt>
                <c:pt idx="23849">
                  <c:v>23.847999999999999</c:v>
                </c:pt>
                <c:pt idx="23850">
                  <c:v>23.849</c:v>
                </c:pt>
                <c:pt idx="23851">
                  <c:v>23.85</c:v>
                </c:pt>
                <c:pt idx="23852">
                  <c:v>23.850999999999999</c:v>
                </c:pt>
                <c:pt idx="23853">
                  <c:v>23.852</c:v>
                </c:pt>
                <c:pt idx="23854">
                  <c:v>23.853000000000002</c:v>
                </c:pt>
                <c:pt idx="23855">
                  <c:v>23.853999999999999</c:v>
                </c:pt>
                <c:pt idx="23856">
                  <c:v>23.855</c:v>
                </c:pt>
                <c:pt idx="23857">
                  <c:v>23.856000000000002</c:v>
                </c:pt>
                <c:pt idx="23858">
                  <c:v>23.856999999999999</c:v>
                </c:pt>
                <c:pt idx="23859">
                  <c:v>23.858000000000001</c:v>
                </c:pt>
                <c:pt idx="23860">
                  <c:v>23.859000000000002</c:v>
                </c:pt>
                <c:pt idx="23861">
                  <c:v>23.86</c:v>
                </c:pt>
                <c:pt idx="23862">
                  <c:v>23.861000000000001</c:v>
                </c:pt>
                <c:pt idx="23863">
                  <c:v>23.861999999999998</c:v>
                </c:pt>
                <c:pt idx="23864">
                  <c:v>23.863</c:v>
                </c:pt>
                <c:pt idx="23865">
                  <c:v>23.864000000000001</c:v>
                </c:pt>
                <c:pt idx="23866">
                  <c:v>23.864999999999998</c:v>
                </c:pt>
                <c:pt idx="23867">
                  <c:v>23.866</c:v>
                </c:pt>
                <c:pt idx="23868">
                  <c:v>23.867000000000001</c:v>
                </c:pt>
                <c:pt idx="23869">
                  <c:v>23.867999999999999</c:v>
                </c:pt>
                <c:pt idx="23870">
                  <c:v>23.869</c:v>
                </c:pt>
                <c:pt idx="23871">
                  <c:v>23.87</c:v>
                </c:pt>
                <c:pt idx="23872">
                  <c:v>23.870999999999999</c:v>
                </c:pt>
                <c:pt idx="23873">
                  <c:v>23.872</c:v>
                </c:pt>
                <c:pt idx="23874">
                  <c:v>23.873000000000001</c:v>
                </c:pt>
                <c:pt idx="23875">
                  <c:v>23.873999999999999</c:v>
                </c:pt>
                <c:pt idx="23876">
                  <c:v>23.875</c:v>
                </c:pt>
                <c:pt idx="23877">
                  <c:v>23.876000000000001</c:v>
                </c:pt>
                <c:pt idx="23878">
                  <c:v>23.876999999999999</c:v>
                </c:pt>
                <c:pt idx="23879">
                  <c:v>23.878</c:v>
                </c:pt>
                <c:pt idx="23880">
                  <c:v>23.879000000000001</c:v>
                </c:pt>
                <c:pt idx="23881">
                  <c:v>23.88</c:v>
                </c:pt>
                <c:pt idx="23882">
                  <c:v>23.881</c:v>
                </c:pt>
                <c:pt idx="23883">
                  <c:v>23.882000000000001</c:v>
                </c:pt>
                <c:pt idx="23884">
                  <c:v>23.882999999999999</c:v>
                </c:pt>
                <c:pt idx="23885">
                  <c:v>23.884</c:v>
                </c:pt>
                <c:pt idx="23886">
                  <c:v>23.885000000000002</c:v>
                </c:pt>
                <c:pt idx="23887">
                  <c:v>23.885999999999999</c:v>
                </c:pt>
                <c:pt idx="23888">
                  <c:v>23.887</c:v>
                </c:pt>
                <c:pt idx="23889">
                  <c:v>23.888000000000002</c:v>
                </c:pt>
                <c:pt idx="23890">
                  <c:v>23.888999999999999</c:v>
                </c:pt>
                <c:pt idx="23891">
                  <c:v>23.89</c:v>
                </c:pt>
                <c:pt idx="23892">
                  <c:v>23.890999999999998</c:v>
                </c:pt>
                <c:pt idx="23893">
                  <c:v>23.891999999999999</c:v>
                </c:pt>
                <c:pt idx="23894">
                  <c:v>23.893000000000001</c:v>
                </c:pt>
                <c:pt idx="23895">
                  <c:v>23.893999999999998</c:v>
                </c:pt>
                <c:pt idx="23896">
                  <c:v>23.895</c:v>
                </c:pt>
                <c:pt idx="23897">
                  <c:v>23.896000000000001</c:v>
                </c:pt>
                <c:pt idx="23898">
                  <c:v>23.896999999999998</c:v>
                </c:pt>
                <c:pt idx="23899">
                  <c:v>23.898</c:v>
                </c:pt>
                <c:pt idx="23900">
                  <c:v>23.899000000000001</c:v>
                </c:pt>
                <c:pt idx="23901">
                  <c:v>23.9</c:v>
                </c:pt>
                <c:pt idx="23902">
                  <c:v>23.901</c:v>
                </c:pt>
                <c:pt idx="23903">
                  <c:v>23.902000000000001</c:v>
                </c:pt>
                <c:pt idx="23904">
                  <c:v>23.902999999999999</c:v>
                </c:pt>
                <c:pt idx="23905">
                  <c:v>23.904</c:v>
                </c:pt>
                <c:pt idx="23906">
                  <c:v>23.905000000000001</c:v>
                </c:pt>
                <c:pt idx="23907">
                  <c:v>23.905999999999999</c:v>
                </c:pt>
                <c:pt idx="23908">
                  <c:v>23.907</c:v>
                </c:pt>
                <c:pt idx="23909">
                  <c:v>23.908000000000001</c:v>
                </c:pt>
                <c:pt idx="23910">
                  <c:v>23.908999999999999</c:v>
                </c:pt>
                <c:pt idx="23911">
                  <c:v>23.91</c:v>
                </c:pt>
                <c:pt idx="23912">
                  <c:v>23.911000000000001</c:v>
                </c:pt>
                <c:pt idx="23913">
                  <c:v>23.911999999999999</c:v>
                </c:pt>
                <c:pt idx="23914">
                  <c:v>23.913</c:v>
                </c:pt>
                <c:pt idx="23915">
                  <c:v>23.914000000000001</c:v>
                </c:pt>
                <c:pt idx="23916">
                  <c:v>23.914999999999999</c:v>
                </c:pt>
                <c:pt idx="23917">
                  <c:v>23.916</c:v>
                </c:pt>
                <c:pt idx="23918">
                  <c:v>23.917000000000002</c:v>
                </c:pt>
                <c:pt idx="23919">
                  <c:v>23.917999999999999</c:v>
                </c:pt>
                <c:pt idx="23920">
                  <c:v>23.919</c:v>
                </c:pt>
                <c:pt idx="23921">
                  <c:v>23.92</c:v>
                </c:pt>
                <c:pt idx="23922">
                  <c:v>23.920999999999999</c:v>
                </c:pt>
                <c:pt idx="23923">
                  <c:v>23.922000000000001</c:v>
                </c:pt>
                <c:pt idx="23924">
                  <c:v>23.922999999999998</c:v>
                </c:pt>
                <c:pt idx="23925">
                  <c:v>23.923999999999999</c:v>
                </c:pt>
                <c:pt idx="23926">
                  <c:v>23.925000000000001</c:v>
                </c:pt>
                <c:pt idx="23927">
                  <c:v>23.925999999999998</c:v>
                </c:pt>
                <c:pt idx="23928">
                  <c:v>23.927</c:v>
                </c:pt>
                <c:pt idx="23929">
                  <c:v>23.928000000000001</c:v>
                </c:pt>
                <c:pt idx="23930">
                  <c:v>23.928999999999998</c:v>
                </c:pt>
                <c:pt idx="23931">
                  <c:v>23.93</c:v>
                </c:pt>
                <c:pt idx="23932">
                  <c:v>23.931000000000001</c:v>
                </c:pt>
                <c:pt idx="23933">
                  <c:v>23.931999999999999</c:v>
                </c:pt>
                <c:pt idx="23934">
                  <c:v>23.933</c:v>
                </c:pt>
                <c:pt idx="23935">
                  <c:v>23.934000000000001</c:v>
                </c:pt>
                <c:pt idx="23936">
                  <c:v>23.934999999999999</c:v>
                </c:pt>
                <c:pt idx="23937">
                  <c:v>23.936</c:v>
                </c:pt>
                <c:pt idx="23938">
                  <c:v>23.937000000000001</c:v>
                </c:pt>
                <c:pt idx="23939">
                  <c:v>23.937999999999999</c:v>
                </c:pt>
                <c:pt idx="23940">
                  <c:v>23.939</c:v>
                </c:pt>
                <c:pt idx="23941">
                  <c:v>23.94</c:v>
                </c:pt>
                <c:pt idx="23942">
                  <c:v>23.940999999999999</c:v>
                </c:pt>
                <c:pt idx="23943">
                  <c:v>23.942</c:v>
                </c:pt>
                <c:pt idx="23944">
                  <c:v>23.943000000000001</c:v>
                </c:pt>
                <c:pt idx="23945">
                  <c:v>23.943999999999999</c:v>
                </c:pt>
                <c:pt idx="23946">
                  <c:v>23.945</c:v>
                </c:pt>
                <c:pt idx="23947">
                  <c:v>23.946000000000002</c:v>
                </c:pt>
                <c:pt idx="23948">
                  <c:v>23.946999999999999</c:v>
                </c:pt>
                <c:pt idx="23949">
                  <c:v>23.948</c:v>
                </c:pt>
                <c:pt idx="23950">
                  <c:v>23.949000000000002</c:v>
                </c:pt>
                <c:pt idx="23951">
                  <c:v>23.95</c:v>
                </c:pt>
                <c:pt idx="23952">
                  <c:v>23.951000000000001</c:v>
                </c:pt>
                <c:pt idx="23953">
                  <c:v>23.952000000000002</c:v>
                </c:pt>
                <c:pt idx="23954">
                  <c:v>23.952999999999999</c:v>
                </c:pt>
                <c:pt idx="23955">
                  <c:v>23.954000000000001</c:v>
                </c:pt>
                <c:pt idx="23956">
                  <c:v>23.954999999999998</c:v>
                </c:pt>
                <c:pt idx="23957">
                  <c:v>23.956</c:v>
                </c:pt>
                <c:pt idx="23958">
                  <c:v>23.957000000000001</c:v>
                </c:pt>
                <c:pt idx="23959">
                  <c:v>23.957999999999998</c:v>
                </c:pt>
                <c:pt idx="23960">
                  <c:v>23.959</c:v>
                </c:pt>
                <c:pt idx="23961">
                  <c:v>23.96</c:v>
                </c:pt>
                <c:pt idx="23962">
                  <c:v>23.960999999999999</c:v>
                </c:pt>
                <c:pt idx="23963">
                  <c:v>23.962</c:v>
                </c:pt>
                <c:pt idx="23964">
                  <c:v>23.963000000000001</c:v>
                </c:pt>
                <c:pt idx="23965">
                  <c:v>23.963999999999999</c:v>
                </c:pt>
                <c:pt idx="23966">
                  <c:v>23.965</c:v>
                </c:pt>
                <c:pt idx="23967">
                  <c:v>23.966000000000001</c:v>
                </c:pt>
                <c:pt idx="23968">
                  <c:v>23.966999999999999</c:v>
                </c:pt>
                <c:pt idx="23969">
                  <c:v>23.968</c:v>
                </c:pt>
                <c:pt idx="23970">
                  <c:v>23.969000000000001</c:v>
                </c:pt>
                <c:pt idx="23971">
                  <c:v>23.97</c:v>
                </c:pt>
                <c:pt idx="23972">
                  <c:v>23.971</c:v>
                </c:pt>
                <c:pt idx="23973">
                  <c:v>23.972000000000001</c:v>
                </c:pt>
                <c:pt idx="23974">
                  <c:v>23.972999999999999</c:v>
                </c:pt>
                <c:pt idx="23975">
                  <c:v>23.974</c:v>
                </c:pt>
                <c:pt idx="23976">
                  <c:v>23.975000000000001</c:v>
                </c:pt>
                <c:pt idx="23977">
                  <c:v>23.975999999999999</c:v>
                </c:pt>
                <c:pt idx="23978">
                  <c:v>23.977</c:v>
                </c:pt>
                <c:pt idx="23979">
                  <c:v>23.978000000000002</c:v>
                </c:pt>
                <c:pt idx="23980">
                  <c:v>23.978999999999999</c:v>
                </c:pt>
                <c:pt idx="23981">
                  <c:v>23.98</c:v>
                </c:pt>
                <c:pt idx="23982">
                  <c:v>23.981000000000002</c:v>
                </c:pt>
                <c:pt idx="23983">
                  <c:v>23.981999999999999</c:v>
                </c:pt>
                <c:pt idx="23984">
                  <c:v>23.983000000000001</c:v>
                </c:pt>
                <c:pt idx="23985">
                  <c:v>23.984000000000002</c:v>
                </c:pt>
                <c:pt idx="23986">
                  <c:v>23.984999999999999</c:v>
                </c:pt>
                <c:pt idx="23987">
                  <c:v>23.986000000000001</c:v>
                </c:pt>
                <c:pt idx="23988">
                  <c:v>23.986999999999998</c:v>
                </c:pt>
                <c:pt idx="23989">
                  <c:v>23.988</c:v>
                </c:pt>
                <c:pt idx="23990">
                  <c:v>23.989000000000001</c:v>
                </c:pt>
                <c:pt idx="23991">
                  <c:v>23.99</c:v>
                </c:pt>
                <c:pt idx="23992">
                  <c:v>23.991</c:v>
                </c:pt>
                <c:pt idx="23993">
                  <c:v>23.992000000000001</c:v>
                </c:pt>
                <c:pt idx="23994">
                  <c:v>23.992999999999999</c:v>
                </c:pt>
                <c:pt idx="23995">
                  <c:v>23.994</c:v>
                </c:pt>
                <c:pt idx="23996">
                  <c:v>23.995000000000001</c:v>
                </c:pt>
                <c:pt idx="23997">
                  <c:v>23.995999999999999</c:v>
                </c:pt>
                <c:pt idx="23998">
                  <c:v>23.997</c:v>
                </c:pt>
                <c:pt idx="23999">
                  <c:v>23.998000000000001</c:v>
                </c:pt>
                <c:pt idx="24000">
                  <c:v>23.998999999999999</c:v>
                </c:pt>
                <c:pt idx="24001">
                  <c:v>24</c:v>
                </c:pt>
                <c:pt idx="24002">
                  <c:v>24.001000000000001</c:v>
                </c:pt>
                <c:pt idx="24003">
                  <c:v>24.001999999999999</c:v>
                </c:pt>
                <c:pt idx="24004">
                  <c:v>24.003</c:v>
                </c:pt>
                <c:pt idx="24005">
                  <c:v>24.004000000000001</c:v>
                </c:pt>
                <c:pt idx="24006">
                  <c:v>24.004999999999999</c:v>
                </c:pt>
                <c:pt idx="24007">
                  <c:v>24.006</c:v>
                </c:pt>
                <c:pt idx="24008">
                  <c:v>24.007000000000001</c:v>
                </c:pt>
                <c:pt idx="24009">
                  <c:v>24.007999999999999</c:v>
                </c:pt>
                <c:pt idx="24010">
                  <c:v>24.009</c:v>
                </c:pt>
                <c:pt idx="24011">
                  <c:v>24.01</c:v>
                </c:pt>
                <c:pt idx="24012">
                  <c:v>24.010999999999999</c:v>
                </c:pt>
                <c:pt idx="24013">
                  <c:v>24.012</c:v>
                </c:pt>
                <c:pt idx="24014">
                  <c:v>24.013000000000002</c:v>
                </c:pt>
                <c:pt idx="24015">
                  <c:v>24.013999999999999</c:v>
                </c:pt>
                <c:pt idx="24016">
                  <c:v>24.015000000000001</c:v>
                </c:pt>
                <c:pt idx="24017">
                  <c:v>24.015999999999998</c:v>
                </c:pt>
                <c:pt idx="24018">
                  <c:v>24.016999999999999</c:v>
                </c:pt>
                <c:pt idx="24019">
                  <c:v>24.018000000000001</c:v>
                </c:pt>
                <c:pt idx="24020">
                  <c:v>24.018999999999998</c:v>
                </c:pt>
                <c:pt idx="24021">
                  <c:v>24.02</c:v>
                </c:pt>
                <c:pt idx="24022">
                  <c:v>24.021000000000001</c:v>
                </c:pt>
                <c:pt idx="24023">
                  <c:v>24.021999999999998</c:v>
                </c:pt>
                <c:pt idx="24024">
                  <c:v>24.023</c:v>
                </c:pt>
                <c:pt idx="24025">
                  <c:v>24.024000000000001</c:v>
                </c:pt>
                <c:pt idx="24026">
                  <c:v>24.024999999999999</c:v>
                </c:pt>
                <c:pt idx="24027">
                  <c:v>24.026</c:v>
                </c:pt>
                <c:pt idx="24028">
                  <c:v>24.027000000000001</c:v>
                </c:pt>
                <c:pt idx="24029">
                  <c:v>24.027999999999999</c:v>
                </c:pt>
                <c:pt idx="24030">
                  <c:v>24.029</c:v>
                </c:pt>
                <c:pt idx="24031">
                  <c:v>24.03</c:v>
                </c:pt>
                <c:pt idx="24032">
                  <c:v>24.030999999999999</c:v>
                </c:pt>
                <c:pt idx="24033">
                  <c:v>24.032</c:v>
                </c:pt>
                <c:pt idx="24034">
                  <c:v>24.033000000000001</c:v>
                </c:pt>
                <c:pt idx="24035">
                  <c:v>24.033999999999999</c:v>
                </c:pt>
                <c:pt idx="24036">
                  <c:v>24.035</c:v>
                </c:pt>
                <c:pt idx="24037">
                  <c:v>24.036000000000001</c:v>
                </c:pt>
                <c:pt idx="24038">
                  <c:v>24.036999999999999</c:v>
                </c:pt>
                <c:pt idx="24039">
                  <c:v>24.038</c:v>
                </c:pt>
                <c:pt idx="24040">
                  <c:v>24.039000000000001</c:v>
                </c:pt>
                <c:pt idx="24041">
                  <c:v>24.04</c:v>
                </c:pt>
                <c:pt idx="24042">
                  <c:v>24.041</c:v>
                </c:pt>
                <c:pt idx="24043">
                  <c:v>24.042000000000002</c:v>
                </c:pt>
                <c:pt idx="24044">
                  <c:v>24.042999999999999</c:v>
                </c:pt>
                <c:pt idx="24045">
                  <c:v>24.044</c:v>
                </c:pt>
                <c:pt idx="24046">
                  <c:v>24.045000000000002</c:v>
                </c:pt>
                <c:pt idx="24047">
                  <c:v>24.045999999999999</c:v>
                </c:pt>
                <c:pt idx="24048">
                  <c:v>24.047000000000001</c:v>
                </c:pt>
                <c:pt idx="24049">
                  <c:v>24.047999999999998</c:v>
                </c:pt>
                <c:pt idx="24050">
                  <c:v>24.048999999999999</c:v>
                </c:pt>
                <c:pt idx="24051">
                  <c:v>24.05</c:v>
                </c:pt>
                <c:pt idx="24052">
                  <c:v>24.050999999999998</c:v>
                </c:pt>
                <c:pt idx="24053">
                  <c:v>24.052</c:v>
                </c:pt>
                <c:pt idx="24054">
                  <c:v>24.053000000000001</c:v>
                </c:pt>
                <c:pt idx="24055">
                  <c:v>24.053999999999998</c:v>
                </c:pt>
                <c:pt idx="24056">
                  <c:v>24.055</c:v>
                </c:pt>
                <c:pt idx="24057">
                  <c:v>24.056000000000001</c:v>
                </c:pt>
                <c:pt idx="24058">
                  <c:v>24.056999999999999</c:v>
                </c:pt>
                <c:pt idx="24059">
                  <c:v>24.058</c:v>
                </c:pt>
                <c:pt idx="24060">
                  <c:v>24.059000000000001</c:v>
                </c:pt>
                <c:pt idx="24061">
                  <c:v>24.06</c:v>
                </c:pt>
                <c:pt idx="24062">
                  <c:v>24.061</c:v>
                </c:pt>
                <c:pt idx="24063">
                  <c:v>24.062000000000001</c:v>
                </c:pt>
                <c:pt idx="24064">
                  <c:v>24.062999999999999</c:v>
                </c:pt>
                <c:pt idx="24065">
                  <c:v>24.064</c:v>
                </c:pt>
                <c:pt idx="24066">
                  <c:v>24.065000000000001</c:v>
                </c:pt>
                <c:pt idx="24067">
                  <c:v>24.065999999999999</c:v>
                </c:pt>
                <c:pt idx="24068">
                  <c:v>24.067</c:v>
                </c:pt>
                <c:pt idx="24069">
                  <c:v>24.068000000000001</c:v>
                </c:pt>
                <c:pt idx="24070">
                  <c:v>24.068999999999999</c:v>
                </c:pt>
                <c:pt idx="24071">
                  <c:v>24.07</c:v>
                </c:pt>
                <c:pt idx="24072">
                  <c:v>24.071000000000002</c:v>
                </c:pt>
                <c:pt idx="24073">
                  <c:v>24.071999999999999</c:v>
                </c:pt>
                <c:pt idx="24074">
                  <c:v>24.073</c:v>
                </c:pt>
                <c:pt idx="24075">
                  <c:v>24.074000000000002</c:v>
                </c:pt>
                <c:pt idx="24076">
                  <c:v>24.074999999999999</c:v>
                </c:pt>
                <c:pt idx="24077">
                  <c:v>24.076000000000001</c:v>
                </c:pt>
                <c:pt idx="24078">
                  <c:v>24.077000000000002</c:v>
                </c:pt>
                <c:pt idx="24079">
                  <c:v>24.077999999999999</c:v>
                </c:pt>
                <c:pt idx="24080">
                  <c:v>24.079000000000001</c:v>
                </c:pt>
                <c:pt idx="24081">
                  <c:v>24.08</c:v>
                </c:pt>
                <c:pt idx="24082">
                  <c:v>24.081</c:v>
                </c:pt>
                <c:pt idx="24083">
                  <c:v>24.082000000000001</c:v>
                </c:pt>
                <c:pt idx="24084">
                  <c:v>24.082999999999998</c:v>
                </c:pt>
                <c:pt idx="24085">
                  <c:v>24.084</c:v>
                </c:pt>
                <c:pt idx="24086">
                  <c:v>24.085000000000001</c:v>
                </c:pt>
                <c:pt idx="24087">
                  <c:v>24.085999999999999</c:v>
                </c:pt>
                <c:pt idx="24088">
                  <c:v>24.087</c:v>
                </c:pt>
                <c:pt idx="24089">
                  <c:v>24.088000000000001</c:v>
                </c:pt>
                <c:pt idx="24090">
                  <c:v>24.088999999999999</c:v>
                </c:pt>
                <c:pt idx="24091">
                  <c:v>24.09</c:v>
                </c:pt>
                <c:pt idx="24092">
                  <c:v>24.091000000000001</c:v>
                </c:pt>
                <c:pt idx="24093">
                  <c:v>24.091999999999999</c:v>
                </c:pt>
                <c:pt idx="24094">
                  <c:v>24.093</c:v>
                </c:pt>
                <c:pt idx="24095">
                  <c:v>24.094000000000001</c:v>
                </c:pt>
                <c:pt idx="24096">
                  <c:v>24.094999999999999</c:v>
                </c:pt>
                <c:pt idx="24097">
                  <c:v>24.096</c:v>
                </c:pt>
                <c:pt idx="24098">
                  <c:v>24.097000000000001</c:v>
                </c:pt>
                <c:pt idx="24099">
                  <c:v>24.097999999999999</c:v>
                </c:pt>
                <c:pt idx="24100">
                  <c:v>24.099</c:v>
                </c:pt>
                <c:pt idx="24101">
                  <c:v>24.1</c:v>
                </c:pt>
                <c:pt idx="24102">
                  <c:v>24.100999999999999</c:v>
                </c:pt>
                <c:pt idx="24103">
                  <c:v>24.102</c:v>
                </c:pt>
                <c:pt idx="24104">
                  <c:v>24.103000000000002</c:v>
                </c:pt>
                <c:pt idx="24105">
                  <c:v>24.103999999999999</c:v>
                </c:pt>
                <c:pt idx="24106">
                  <c:v>24.105</c:v>
                </c:pt>
                <c:pt idx="24107">
                  <c:v>24.106000000000002</c:v>
                </c:pt>
                <c:pt idx="24108">
                  <c:v>24.106999999999999</c:v>
                </c:pt>
                <c:pt idx="24109">
                  <c:v>24.108000000000001</c:v>
                </c:pt>
                <c:pt idx="24110">
                  <c:v>24.109000000000002</c:v>
                </c:pt>
                <c:pt idx="24111">
                  <c:v>24.11</c:v>
                </c:pt>
                <c:pt idx="24112">
                  <c:v>24.111000000000001</c:v>
                </c:pt>
                <c:pt idx="24113">
                  <c:v>24.111999999999998</c:v>
                </c:pt>
                <c:pt idx="24114">
                  <c:v>24.113</c:v>
                </c:pt>
                <c:pt idx="24115">
                  <c:v>24.114000000000001</c:v>
                </c:pt>
                <c:pt idx="24116">
                  <c:v>24.114999999999998</c:v>
                </c:pt>
                <c:pt idx="24117">
                  <c:v>24.116</c:v>
                </c:pt>
                <c:pt idx="24118">
                  <c:v>24.117000000000001</c:v>
                </c:pt>
                <c:pt idx="24119">
                  <c:v>24.117999999999999</c:v>
                </c:pt>
                <c:pt idx="24120">
                  <c:v>24.119</c:v>
                </c:pt>
                <c:pt idx="24121">
                  <c:v>24.12</c:v>
                </c:pt>
                <c:pt idx="24122">
                  <c:v>24.120999999999999</c:v>
                </c:pt>
                <c:pt idx="24123">
                  <c:v>24.122</c:v>
                </c:pt>
                <c:pt idx="24124">
                  <c:v>24.123000000000001</c:v>
                </c:pt>
                <c:pt idx="24125">
                  <c:v>24.123999999999999</c:v>
                </c:pt>
                <c:pt idx="24126">
                  <c:v>24.125</c:v>
                </c:pt>
                <c:pt idx="24127">
                  <c:v>24.126000000000001</c:v>
                </c:pt>
                <c:pt idx="24128">
                  <c:v>24.126999999999999</c:v>
                </c:pt>
                <c:pt idx="24129">
                  <c:v>24.128</c:v>
                </c:pt>
                <c:pt idx="24130">
                  <c:v>24.129000000000001</c:v>
                </c:pt>
                <c:pt idx="24131">
                  <c:v>24.13</c:v>
                </c:pt>
                <c:pt idx="24132">
                  <c:v>24.131</c:v>
                </c:pt>
                <c:pt idx="24133">
                  <c:v>24.132000000000001</c:v>
                </c:pt>
                <c:pt idx="24134">
                  <c:v>24.132999999999999</c:v>
                </c:pt>
                <c:pt idx="24135">
                  <c:v>24.134</c:v>
                </c:pt>
                <c:pt idx="24136">
                  <c:v>24.135000000000002</c:v>
                </c:pt>
                <c:pt idx="24137">
                  <c:v>24.135999999999999</c:v>
                </c:pt>
                <c:pt idx="24138">
                  <c:v>24.137</c:v>
                </c:pt>
                <c:pt idx="24139">
                  <c:v>24.138000000000002</c:v>
                </c:pt>
                <c:pt idx="24140">
                  <c:v>24.138999999999999</c:v>
                </c:pt>
                <c:pt idx="24141">
                  <c:v>24.14</c:v>
                </c:pt>
                <c:pt idx="24142">
                  <c:v>24.140999999999998</c:v>
                </c:pt>
                <c:pt idx="24143">
                  <c:v>24.141999999999999</c:v>
                </c:pt>
                <c:pt idx="24144">
                  <c:v>24.143000000000001</c:v>
                </c:pt>
                <c:pt idx="24145">
                  <c:v>24.143999999999998</c:v>
                </c:pt>
                <c:pt idx="24146">
                  <c:v>24.145</c:v>
                </c:pt>
                <c:pt idx="24147">
                  <c:v>24.146000000000001</c:v>
                </c:pt>
                <c:pt idx="24148">
                  <c:v>24.146999999999998</c:v>
                </c:pt>
                <c:pt idx="24149">
                  <c:v>24.148</c:v>
                </c:pt>
                <c:pt idx="24150">
                  <c:v>24.149000000000001</c:v>
                </c:pt>
                <c:pt idx="24151">
                  <c:v>24.15</c:v>
                </c:pt>
                <c:pt idx="24152">
                  <c:v>24.151</c:v>
                </c:pt>
                <c:pt idx="24153">
                  <c:v>24.152000000000001</c:v>
                </c:pt>
                <c:pt idx="24154">
                  <c:v>24.152999999999999</c:v>
                </c:pt>
                <c:pt idx="24155">
                  <c:v>24.154</c:v>
                </c:pt>
                <c:pt idx="24156">
                  <c:v>24.155000000000001</c:v>
                </c:pt>
                <c:pt idx="24157">
                  <c:v>24.155999999999999</c:v>
                </c:pt>
                <c:pt idx="24158">
                  <c:v>24.157</c:v>
                </c:pt>
                <c:pt idx="24159">
                  <c:v>24.158000000000001</c:v>
                </c:pt>
                <c:pt idx="24160">
                  <c:v>24.158999999999999</c:v>
                </c:pt>
                <c:pt idx="24161">
                  <c:v>24.16</c:v>
                </c:pt>
                <c:pt idx="24162">
                  <c:v>24.161000000000001</c:v>
                </c:pt>
                <c:pt idx="24163">
                  <c:v>24.161999999999999</c:v>
                </c:pt>
                <c:pt idx="24164">
                  <c:v>24.163</c:v>
                </c:pt>
                <c:pt idx="24165">
                  <c:v>24.164000000000001</c:v>
                </c:pt>
                <c:pt idx="24166">
                  <c:v>24.164999999999999</c:v>
                </c:pt>
                <c:pt idx="24167">
                  <c:v>24.166</c:v>
                </c:pt>
                <c:pt idx="24168">
                  <c:v>24.167000000000002</c:v>
                </c:pt>
                <c:pt idx="24169">
                  <c:v>24.167999999999999</c:v>
                </c:pt>
                <c:pt idx="24170">
                  <c:v>24.169</c:v>
                </c:pt>
                <c:pt idx="24171">
                  <c:v>24.17</c:v>
                </c:pt>
                <c:pt idx="24172">
                  <c:v>24.170999999999999</c:v>
                </c:pt>
                <c:pt idx="24173">
                  <c:v>24.172000000000001</c:v>
                </c:pt>
                <c:pt idx="24174">
                  <c:v>24.172999999999998</c:v>
                </c:pt>
                <c:pt idx="24175">
                  <c:v>24.173999999999999</c:v>
                </c:pt>
                <c:pt idx="24176">
                  <c:v>24.175000000000001</c:v>
                </c:pt>
                <c:pt idx="24177">
                  <c:v>24.175999999999998</c:v>
                </c:pt>
                <c:pt idx="24178">
                  <c:v>24.177</c:v>
                </c:pt>
                <c:pt idx="24179">
                  <c:v>24.178000000000001</c:v>
                </c:pt>
                <c:pt idx="24180">
                  <c:v>24.178999999999998</c:v>
                </c:pt>
                <c:pt idx="24181">
                  <c:v>24.18</c:v>
                </c:pt>
                <c:pt idx="24182">
                  <c:v>24.181000000000001</c:v>
                </c:pt>
                <c:pt idx="24183">
                  <c:v>24.181999999999999</c:v>
                </c:pt>
                <c:pt idx="24184">
                  <c:v>24.183</c:v>
                </c:pt>
                <c:pt idx="24185">
                  <c:v>24.184000000000001</c:v>
                </c:pt>
                <c:pt idx="24186">
                  <c:v>24.184999999999999</c:v>
                </c:pt>
                <c:pt idx="24187">
                  <c:v>24.186</c:v>
                </c:pt>
                <c:pt idx="24188">
                  <c:v>24.187000000000001</c:v>
                </c:pt>
                <c:pt idx="24189">
                  <c:v>24.187999999999999</c:v>
                </c:pt>
                <c:pt idx="24190">
                  <c:v>24.189</c:v>
                </c:pt>
                <c:pt idx="24191">
                  <c:v>24.19</c:v>
                </c:pt>
                <c:pt idx="24192">
                  <c:v>24.190999999999999</c:v>
                </c:pt>
                <c:pt idx="24193">
                  <c:v>24.192</c:v>
                </c:pt>
                <c:pt idx="24194">
                  <c:v>24.193000000000001</c:v>
                </c:pt>
                <c:pt idx="24195">
                  <c:v>24.193999999999999</c:v>
                </c:pt>
                <c:pt idx="24196">
                  <c:v>24.195</c:v>
                </c:pt>
                <c:pt idx="24197">
                  <c:v>24.196000000000002</c:v>
                </c:pt>
                <c:pt idx="24198">
                  <c:v>24.196999999999999</c:v>
                </c:pt>
                <c:pt idx="24199">
                  <c:v>24.198</c:v>
                </c:pt>
                <c:pt idx="24200">
                  <c:v>24.199000000000002</c:v>
                </c:pt>
                <c:pt idx="24201">
                  <c:v>24.2</c:v>
                </c:pt>
                <c:pt idx="24202">
                  <c:v>24.201000000000001</c:v>
                </c:pt>
                <c:pt idx="24203">
                  <c:v>24.202000000000002</c:v>
                </c:pt>
                <c:pt idx="24204">
                  <c:v>24.202999999999999</c:v>
                </c:pt>
                <c:pt idx="24205">
                  <c:v>24.204000000000001</c:v>
                </c:pt>
                <c:pt idx="24206">
                  <c:v>24.204999999999998</c:v>
                </c:pt>
                <c:pt idx="24207">
                  <c:v>24.206</c:v>
                </c:pt>
                <c:pt idx="24208">
                  <c:v>24.207000000000001</c:v>
                </c:pt>
                <c:pt idx="24209">
                  <c:v>24.207999999999998</c:v>
                </c:pt>
                <c:pt idx="24210">
                  <c:v>24.209</c:v>
                </c:pt>
                <c:pt idx="24211">
                  <c:v>24.21</c:v>
                </c:pt>
                <c:pt idx="24212">
                  <c:v>24.210999999999999</c:v>
                </c:pt>
                <c:pt idx="24213">
                  <c:v>24.212</c:v>
                </c:pt>
                <c:pt idx="24214">
                  <c:v>24.213000000000001</c:v>
                </c:pt>
                <c:pt idx="24215">
                  <c:v>24.213999999999999</c:v>
                </c:pt>
                <c:pt idx="24216">
                  <c:v>24.215</c:v>
                </c:pt>
                <c:pt idx="24217">
                  <c:v>24.216000000000001</c:v>
                </c:pt>
                <c:pt idx="24218">
                  <c:v>24.216999999999999</c:v>
                </c:pt>
                <c:pt idx="24219">
                  <c:v>24.218</c:v>
                </c:pt>
                <c:pt idx="24220">
                  <c:v>24.219000000000001</c:v>
                </c:pt>
                <c:pt idx="24221">
                  <c:v>24.22</c:v>
                </c:pt>
                <c:pt idx="24222">
                  <c:v>24.221</c:v>
                </c:pt>
                <c:pt idx="24223">
                  <c:v>24.222000000000001</c:v>
                </c:pt>
                <c:pt idx="24224">
                  <c:v>24.222999999999999</c:v>
                </c:pt>
                <c:pt idx="24225">
                  <c:v>24.224</c:v>
                </c:pt>
                <c:pt idx="24226">
                  <c:v>24.225000000000001</c:v>
                </c:pt>
                <c:pt idx="24227">
                  <c:v>24.225999999999999</c:v>
                </c:pt>
                <c:pt idx="24228">
                  <c:v>24.227</c:v>
                </c:pt>
                <c:pt idx="24229">
                  <c:v>24.228000000000002</c:v>
                </c:pt>
                <c:pt idx="24230">
                  <c:v>24.228999999999999</c:v>
                </c:pt>
                <c:pt idx="24231">
                  <c:v>24.23</c:v>
                </c:pt>
                <c:pt idx="24232">
                  <c:v>24.231000000000002</c:v>
                </c:pt>
                <c:pt idx="24233">
                  <c:v>24.231999999999999</c:v>
                </c:pt>
                <c:pt idx="24234">
                  <c:v>24.233000000000001</c:v>
                </c:pt>
                <c:pt idx="24235">
                  <c:v>24.234000000000002</c:v>
                </c:pt>
                <c:pt idx="24236">
                  <c:v>24.234999999999999</c:v>
                </c:pt>
                <c:pt idx="24237">
                  <c:v>24.236000000000001</c:v>
                </c:pt>
                <c:pt idx="24238">
                  <c:v>24.236999999999998</c:v>
                </c:pt>
                <c:pt idx="24239">
                  <c:v>24.238</c:v>
                </c:pt>
                <c:pt idx="24240">
                  <c:v>24.239000000000001</c:v>
                </c:pt>
                <c:pt idx="24241">
                  <c:v>24.24</c:v>
                </c:pt>
                <c:pt idx="24242">
                  <c:v>24.241</c:v>
                </c:pt>
                <c:pt idx="24243">
                  <c:v>24.242000000000001</c:v>
                </c:pt>
                <c:pt idx="24244">
                  <c:v>24.242999999999999</c:v>
                </c:pt>
                <c:pt idx="24245">
                  <c:v>24.244</c:v>
                </c:pt>
                <c:pt idx="24246">
                  <c:v>24.245000000000001</c:v>
                </c:pt>
                <c:pt idx="24247">
                  <c:v>24.245999999999999</c:v>
                </c:pt>
                <c:pt idx="24248">
                  <c:v>24.247</c:v>
                </c:pt>
                <c:pt idx="24249">
                  <c:v>24.248000000000001</c:v>
                </c:pt>
                <c:pt idx="24250">
                  <c:v>24.248999999999999</c:v>
                </c:pt>
                <c:pt idx="24251">
                  <c:v>24.25</c:v>
                </c:pt>
                <c:pt idx="24252">
                  <c:v>24.251000000000001</c:v>
                </c:pt>
                <c:pt idx="24253">
                  <c:v>24.251999999999999</c:v>
                </c:pt>
                <c:pt idx="24254">
                  <c:v>24.253</c:v>
                </c:pt>
                <c:pt idx="24255">
                  <c:v>24.254000000000001</c:v>
                </c:pt>
                <c:pt idx="24256">
                  <c:v>24.254999999999999</c:v>
                </c:pt>
                <c:pt idx="24257">
                  <c:v>24.256</c:v>
                </c:pt>
                <c:pt idx="24258">
                  <c:v>24.257000000000001</c:v>
                </c:pt>
                <c:pt idx="24259">
                  <c:v>24.257999999999999</c:v>
                </c:pt>
                <c:pt idx="24260">
                  <c:v>24.259</c:v>
                </c:pt>
                <c:pt idx="24261">
                  <c:v>24.26</c:v>
                </c:pt>
                <c:pt idx="24262">
                  <c:v>24.260999999999999</c:v>
                </c:pt>
                <c:pt idx="24263">
                  <c:v>24.262</c:v>
                </c:pt>
                <c:pt idx="24264">
                  <c:v>24.263000000000002</c:v>
                </c:pt>
                <c:pt idx="24265">
                  <c:v>24.263999999999999</c:v>
                </c:pt>
                <c:pt idx="24266">
                  <c:v>24.265000000000001</c:v>
                </c:pt>
                <c:pt idx="24267">
                  <c:v>24.265999999999998</c:v>
                </c:pt>
                <c:pt idx="24268">
                  <c:v>24.266999999999999</c:v>
                </c:pt>
                <c:pt idx="24269">
                  <c:v>24.268000000000001</c:v>
                </c:pt>
                <c:pt idx="24270">
                  <c:v>24.268999999999998</c:v>
                </c:pt>
                <c:pt idx="24271">
                  <c:v>24.27</c:v>
                </c:pt>
                <c:pt idx="24272">
                  <c:v>24.271000000000001</c:v>
                </c:pt>
                <c:pt idx="24273">
                  <c:v>24.271999999999998</c:v>
                </c:pt>
                <c:pt idx="24274">
                  <c:v>24.273</c:v>
                </c:pt>
                <c:pt idx="24275">
                  <c:v>24.274000000000001</c:v>
                </c:pt>
                <c:pt idx="24276">
                  <c:v>24.274999999999999</c:v>
                </c:pt>
                <c:pt idx="24277">
                  <c:v>24.276</c:v>
                </c:pt>
                <c:pt idx="24278">
                  <c:v>24.277000000000001</c:v>
                </c:pt>
                <c:pt idx="24279">
                  <c:v>24.277999999999999</c:v>
                </c:pt>
                <c:pt idx="24280">
                  <c:v>24.279</c:v>
                </c:pt>
                <c:pt idx="24281">
                  <c:v>24.28</c:v>
                </c:pt>
                <c:pt idx="24282">
                  <c:v>24.280999999999999</c:v>
                </c:pt>
                <c:pt idx="24283">
                  <c:v>24.282</c:v>
                </c:pt>
                <c:pt idx="24284">
                  <c:v>24.283000000000001</c:v>
                </c:pt>
                <c:pt idx="24285">
                  <c:v>24.283999999999999</c:v>
                </c:pt>
                <c:pt idx="24286">
                  <c:v>24.285</c:v>
                </c:pt>
                <c:pt idx="24287">
                  <c:v>24.286000000000001</c:v>
                </c:pt>
                <c:pt idx="24288">
                  <c:v>24.286999999999999</c:v>
                </c:pt>
                <c:pt idx="24289">
                  <c:v>24.288</c:v>
                </c:pt>
                <c:pt idx="24290">
                  <c:v>24.289000000000001</c:v>
                </c:pt>
                <c:pt idx="24291">
                  <c:v>24.29</c:v>
                </c:pt>
                <c:pt idx="24292">
                  <c:v>24.291</c:v>
                </c:pt>
                <c:pt idx="24293">
                  <c:v>24.292000000000002</c:v>
                </c:pt>
                <c:pt idx="24294">
                  <c:v>24.292999999999999</c:v>
                </c:pt>
                <c:pt idx="24295">
                  <c:v>24.294</c:v>
                </c:pt>
                <c:pt idx="24296">
                  <c:v>24.295000000000002</c:v>
                </c:pt>
                <c:pt idx="24297">
                  <c:v>24.295999999999999</c:v>
                </c:pt>
                <c:pt idx="24298">
                  <c:v>24.297000000000001</c:v>
                </c:pt>
                <c:pt idx="24299">
                  <c:v>24.297999999999998</c:v>
                </c:pt>
                <c:pt idx="24300">
                  <c:v>24.298999999999999</c:v>
                </c:pt>
                <c:pt idx="24301">
                  <c:v>24.3</c:v>
                </c:pt>
                <c:pt idx="24302">
                  <c:v>24.300999999999998</c:v>
                </c:pt>
                <c:pt idx="24303">
                  <c:v>24.302</c:v>
                </c:pt>
                <c:pt idx="24304">
                  <c:v>24.303000000000001</c:v>
                </c:pt>
                <c:pt idx="24305">
                  <c:v>24.303999999999998</c:v>
                </c:pt>
                <c:pt idx="24306">
                  <c:v>24.305</c:v>
                </c:pt>
                <c:pt idx="24307">
                  <c:v>24.306000000000001</c:v>
                </c:pt>
                <c:pt idx="24308">
                  <c:v>24.306999999999999</c:v>
                </c:pt>
                <c:pt idx="24309">
                  <c:v>24.308</c:v>
                </c:pt>
                <c:pt idx="24310">
                  <c:v>24.309000000000001</c:v>
                </c:pt>
                <c:pt idx="24311">
                  <c:v>24.31</c:v>
                </c:pt>
                <c:pt idx="24312">
                  <c:v>24.311</c:v>
                </c:pt>
                <c:pt idx="24313">
                  <c:v>24.312000000000001</c:v>
                </c:pt>
                <c:pt idx="24314">
                  <c:v>24.312999999999999</c:v>
                </c:pt>
                <c:pt idx="24315">
                  <c:v>24.314</c:v>
                </c:pt>
                <c:pt idx="24316">
                  <c:v>24.315000000000001</c:v>
                </c:pt>
                <c:pt idx="24317">
                  <c:v>24.315999999999999</c:v>
                </c:pt>
                <c:pt idx="24318">
                  <c:v>24.317</c:v>
                </c:pt>
                <c:pt idx="24319">
                  <c:v>24.318000000000001</c:v>
                </c:pt>
                <c:pt idx="24320">
                  <c:v>24.318999999999999</c:v>
                </c:pt>
                <c:pt idx="24321">
                  <c:v>24.32</c:v>
                </c:pt>
                <c:pt idx="24322">
                  <c:v>24.321000000000002</c:v>
                </c:pt>
                <c:pt idx="24323">
                  <c:v>24.321999999999999</c:v>
                </c:pt>
                <c:pt idx="24324">
                  <c:v>24.323</c:v>
                </c:pt>
                <c:pt idx="24325">
                  <c:v>24.324000000000002</c:v>
                </c:pt>
                <c:pt idx="24326">
                  <c:v>24.324999999999999</c:v>
                </c:pt>
                <c:pt idx="24327">
                  <c:v>24.326000000000001</c:v>
                </c:pt>
                <c:pt idx="24328">
                  <c:v>24.327000000000002</c:v>
                </c:pt>
                <c:pt idx="24329">
                  <c:v>24.327999999999999</c:v>
                </c:pt>
                <c:pt idx="24330">
                  <c:v>24.329000000000001</c:v>
                </c:pt>
                <c:pt idx="24331">
                  <c:v>24.33</c:v>
                </c:pt>
                <c:pt idx="24332">
                  <c:v>24.331</c:v>
                </c:pt>
                <c:pt idx="24333">
                  <c:v>24.332000000000001</c:v>
                </c:pt>
                <c:pt idx="24334">
                  <c:v>24.332999999999998</c:v>
                </c:pt>
                <c:pt idx="24335">
                  <c:v>24.334</c:v>
                </c:pt>
                <c:pt idx="24336">
                  <c:v>24.335000000000001</c:v>
                </c:pt>
                <c:pt idx="24337">
                  <c:v>24.335999999999999</c:v>
                </c:pt>
                <c:pt idx="24338">
                  <c:v>24.337</c:v>
                </c:pt>
                <c:pt idx="24339">
                  <c:v>24.338000000000001</c:v>
                </c:pt>
                <c:pt idx="24340">
                  <c:v>24.338999999999999</c:v>
                </c:pt>
                <c:pt idx="24341">
                  <c:v>24.34</c:v>
                </c:pt>
                <c:pt idx="24342">
                  <c:v>24.341000000000001</c:v>
                </c:pt>
                <c:pt idx="24343">
                  <c:v>24.341999999999999</c:v>
                </c:pt>
                <c:pt idx="24344">
                  <c:v>24.343</c:v>
                </c:pt>
                <c:pt idx="24345">
                  <c:v>24.344000000000001</c:v>
                </c:pt>
                <c:pt idx="24346">
                  <c:v>24.344999999999999</c:v>
                </c:pt>
                <c:pt idx="24347">
                  <c:v>24.346</c:v>
                </c:pt>
                <c:pt idx="24348">
                  <c:v>24.347000000000001</c:v>
                </c:pt>
                <c:pt idx="24349">
                  <c:v>24.347999999999999</c:v>
                </c:pt>
                <c:pt idx="24350">
                  <c:v>24.349</c:v>
                </c:pt>
                <c:pt idx="24351">
                  <c:v>24.35</c:v>
                </c:pt>
                <c:pt idx="24352">
                  <c:v>24.350999999999999</c:v>
                </c:pt>
                <c:pt idx="24353">
                  <c:v>24.352</c:v>
                </c:pt>
                <c:pt idx="24354">
                  <c:v>24.353000000000002</c:v>
                </c:pt>
                <c:pt idx="24355">
                  <c:v>24.353999999999999</c:v>
                </c:pt>
                <c:pt idx="24356">
                  <c:v>24.355</c:v>
                </c:pt>
                <c:pt idx="24357">
                  <c:v>24.356000000000002</c:v>
                </c:pt>
                <c:pt idx="24358">
                  <c:v>24.356999999999999</c:v>
                </c:pt>
                <c:pt idx="24359">
                  <c:v>24.358000000000001</c:v>
                </c:pt>
                <c:pt idx="24360">
                  <c:v>24.359000000000002</c:v>
                </c:pt>
                <c:pt idx="24361">
                  <c:v>24.36</c:v>
                </c:pt>
                <c:pt idx="24362">
                  <c:v>24.361000000000001</c:v>
                </c:pt>
                <c:pt idx="24363">
                  <c:v>24.361999999999998</c:v>
                </c:pt>
                <c:pt idx="24364">
                  <c:v>24.363</c:v>
                </c:pt>
                <c:pt idx="24365">
                  <c:v>24.364000000000001</c:v>
                </c:pt>
                <c:pt idx="24366">
                  <c:v>24.364999999999998</c:v>
                </c:pt>
                <c:pt idx="24367">
                  <c:v>24.366</c:v>
                </c:pt>
                <c:pt idx="24368">
                  <c:v>24.367000000000001</c:v>
                </c:pt>
                <c:pt idx="24369">
                  <c:v>24.367999999999999</c:v>
                </c:pt>
                <c:pt idx="24370">
                  <c:v>24.369</c:v>
                </c:pt>
                <c:pt idx="24371">
                  <c:v>24.37</c:v>
                </c:pt>
                <c:pt idx="24372">
                  <c:v>24.370999999999999</c:v>
                </c:pt>
                <c:pt idx="24373">
                  <c:v>24.372</c:v>
                </c:pt>
                <c:pt idx="24374">
                  <c:v>24.373000000000001</c:v>
                </c:pt>
                <c:pt idx="24375">
                  <c:v>24.373999999999999</c:v>
                </c:pt>
                <c:pt idx="24376">
                  <c:v>24.375</c:v>
                </c:pt>
                <c:pt idx="24377">
                  <c:v>24.376000000000001</c:v>
                </c:pt>
                <c:pt idx="24378">
                  <c:v>24.376999999999999</c:v>
                </c:pt>
                <c:pt idx="24379">
                  <c:v>24.378</c:v>
                </c:pt>
                <c:pt idx="24380">
                  <c:v>24.379000000000001</c:v>
                </c:pt>
                <c:pt idx="24381">
                  <c:v>24.38</c:v>
                </c:pt>
                <c:pt idx="24382">
                  <c:v>24.381</c:v>
                </c:pt>
                <c:pt idx="24383">
                  <c:v>24.382000000000001</c:v>
                </c:pt>
                <c:pt idx="24384">
                  <c:v>24.382999999999999</c:v>
                </c:pt>
                <c:pt idx="24385">
                  <c:v>24.384</c:v>
                </c:pt>
                <c:pt idx="24386">
                  <c:v>24.385000000000002</c:v>
                </c:pt>
                <c:pt idx="24387">
                  <c:v>24.385999999999999</c:v>
                </c:pt>
                <c:pt idx="24388">
                  <c:v>24.387</c:v>
                </c:pt>
                <c:pt idx="24389">
                  <c:v>24.388000000000002</c:v>
                </c:pt>
                <c:pt idx="24390">
                  <c:v>24.388999999999999</c:v>
                </c:pt>
                <c:pt idx="24391">
                  <c:v>24.39</c:v>
                </c:pt>
                <c:pt idx="24392">
                  <c:v>24.390999999999998</c:v>
                </c:pt>
                <c:pt idx="24393">
                  <c:v>24.391999999999999</c:v>
                </c:pt>
                <c:pt idx="24394">
                  <c:v>24.393000000000001</c:v>
                </c:pt>
                <c:pt idx="24395">
                  <c:v>24.393999999999998</c:v>
                </c:pt>
                <c:pt idx="24396">
                  <c:v>24.395</c:v>
                </c:pt>
                <c:pt idx="24397">
                  <c:v>24.396000000000001</c:v>
                </c:pt>
                <c:pt idx="24398">
                  <c:v>24.396999999999998</c:v>
                </c:pt>
                <c:pt idx="24399">
                  <c:v>24.398</c:v>
                </c:pt>
                <c:pt idx="24400">
                  <c:v>24.399000000000001</c:v>
                </c:pt>
                <c:pt idx="24401">
                  <c:v>24.4</c:v>
                </c:pt>
                <c:pt idx="24402">
                  <c:v>24.401</c:v>
                </c:pt>
                <c:pt idx="24403">
                  <c:v>24.402000000000001</c:v>
                </c:pt>
                <c:pt idx="24404">
                  <c:v>24.402999999999999</c:v>
                </c:pt>
                <c:pt idx="24405">
                  <c:v>24.404</c:v>
                </c:pt>
                <c:pt idx="24406">
                  <c:v>24.405000000000001</c:v>
                </c:pt>
                <c:pt idx="24407">
                  <c:v>24.405999999999999</c:v>
                </c:pt>
                <c:pt idx="24408">
                  <c:v>24.407</c:v>
                </c:pt>
                <c:pt idx="24409">
                  <c:v>24.408000000000001</c:v>
                </c:pt>
                <c:pt idx="24410">
                  <c:v>24.408999999999999</c:v>
                </c:pt>
                <c:pt idx="24411">
                  <c:v>24.41</c:v>
                </c:pt>
                <c:pt idx="24412">
                  <c:v>24.411000000000001</c:v>
                </c:pt>
                <c:pt idx="24413">
                  <c:v>24.411999999999999</c:v>
                </c:pt>
                <c:pt idx="24414">
                  <c:v>24.413</c:v>
                </c:pt>
                <c:pt idx="24415">
                  <c:v>24.414000000000001</c:v>
                </c:pt>
                <c:pt idx="24416">
                  <c:v>24.414999999999999</c:v>
                </c:pt>
                <c:pt idx="24417">
                  <c:v>24.416</c:v>
                </c:pt>
                <c:pt idx="24418">
                  <c:v>24.417000000000002</c:v>
                </c:pt>
                <c:pt idx="24419">
                  <c:v>24.417999999999999</c:v>
                </c:pt>
                <c:pt idx="24420">
                  <c:v>24.419</c:v>
                </c:pt>
                <c:pt idx="24421">
                  <c:v>24.42</c:v>
                </c:pt>
                <c:pt idx="24422">
                  <c:v>24.420999999999999</c:v>
                </c:pt>
                <c:pt idx="24423">
                  <c:v>24.422000000000001</c:v>
                </c:pt>
                <c:pt idx="24424">
                  <c:v>24.422999999999998</c:v>
                </c:pt>
                <c:pt idx="24425">
                  <c:v>24.423999999999999</c:v>
                </c:pt>
                <c:pt idx="24426">
                  <c:v>24.425000000000001</c:v>
                </c:pt>
                <c:pt idx="24427">
                  <c:v>24.425999999999998</c:v>
                </c:pt>
                <c:pt idx="24428">
                  <c:v>24.427</c:v>
                </c:pt>
                <c:pt idx="24429">
                  <c:v>24.428000000000001</c:v>
                </c:pt>
                <c:pt idx="24430">
                  <c:v>24.428999999999998</c:v>
                </c:pt>
                <c:pt idx="24431">
                  <c:v>24.43</c:v>
                </c:pt>
                <c:pt idx="24432">
                  <c:v>24.431000000000001</c:v>
                </c:pt>
                <c:pt idx="24433">
                  <c:v>24.431999999999999</c:v>
                </c:pt>
                <c:pt idx="24434">
                  <c:v>24.433</c:v>
                </c:pt>
                <c:pt idx="24435">
                  <c:v>24.434000000000001</c:v>
                </c:pt>
                <c:pt idx="24436">
                  <c:v>24.434999999999999</c:v>
                </c:pt>
                <c:pt idx="24437">
                  <c:v>24.436</c:v>
                </c:pt>
                <c:pt idx="24438">
                  <c:v>24.437000000000001</c:v>
                </c:pt>
                <c:pt idx="24439">
                  <c:v>24.437999999999999</c:v>
                </c:pt>
                <c:pt idx="24440">
                  <c:v>24.439</c:v>
                </c:pt>
                <c:pt idx="24441">
                  <c:v>24.44</c:v>
                </c:pt>
                <c:pt idx="24442">
                  <c:v>24.440999999999999</c:v>
                </c:pt>
                <c:pt idx="24443">
                  <c:v>24.442</c:v>
                </c:pt>
                <c:pt idx="24444">
                  <c:v>24.443000000000001</c:v>
                </c:pt>
                <c:pt idx="24445">
                  <c:v>24.443999999999999</c:v>
                </c:pt>
                <c:pt idx="24446">
                  <c:v>24.445</c:v>
                </c:pt>
                <c:pt idx="24447">
                  <c:v>24.446000000000002</c:v>
                </c:pt>
                <c:pt idx="24448">
                  <c:v>24.446999999999999</c:v>
                </c:pt>
                <c:pt idx="24449">
                  <c:v>24.448</c:v>
                </c:pt>
                <c:pt idx="24450">
                  <c:v>24.449000000000002</c:v>
                </c:pt>
                <c:pt idx="24451">
                  <c:v>24.45</c:v>
                </c:pt>
                <c:pt idx="24452">
                  <c:v>24.451000000000001</c:v>
                </c:pt>
                <c:pt idx="24453">
                  <c:v>24.452000000000002</c:v>
                </c:pt>
                <c:pt idx="24454">
                  <c:v>24.452999999999999</c:v>
                </c:pt>
                <c:pt idx="24455">
                  <c:v>24.454000000000001</c:v>
                </c:pt>
                <c:pt idx="24456">
                  <c:v>24.454999999999998</c:v>
                </c:pt>
                <c:pt idx="24457">
                  <c:v>24.456</c:v>
                </c:pt>
                <c:pt idx="24458">
                  <c:v>24.457000000000001</c:v>
                </c:pt>
                <c:pt idx="24459">
                  <c:v>24.457999999999998</c:v>
                </c:pt>
                <c:pt idx="24460">
                  <c:v>24.459</c:v>
                </c:pt>
                <c:pt idx="24461">
                  <c:v>24.46</c:v>
                </c:pt>
                <c:pt idx="24462">
                  <c:v>24.460999999999999</c:v>
                </c:pt>
                <c:pt idx="24463">
                  <c:v>24.462</c:v>
                </c:pt>
                <c:pt idx="24464">
                  <c:v>24.463000000000001</c:v>
                </c:pt>
                <c:pt idx="24465">
                  <c:v>24.463999999999999</c:v>
                </c:pt>
                <c:pt idx="24466">
                  <c:v>24.465</c:v>
                </c:pt>
                <c:pt idx="24467">
                  <c:v>24.466000000000001</c:v>
                </c:pt>
                <c:pt idx="24468">
                  <c:v>24.466999999999999</c:v>
                </c:pt>
                <c:pt idx="24469">
                  <c:v>24.468</c:v>
                </c:pt>
                <c:pt idx="24470">
                  <c:v>24.469000000000001</c:v>
                </c:pt>
                <c:pt idx="24471">
                  <c:v>24.47</c:v>
                </c:pt>
                <c:pt idx="24472">
                  <c:v>24.471</c:v>
                </c:pt>
                <c:pt idx="24473">
                  <c:v>24.472000000000001</c:v>
                </c:pt>
                <c:pt idx="24474">
                  <c:v>24.472999999999999</c:v>
                </c:pt>
                <c:pt idx="24475">
                  <c:v>24.474</c:v>
                </c:pt>
                <c:pt idx="24476">
                  <c:v>24.475000000000001</c:v>
                </c:pt>
                <c:pt idx="24477">
                  <c:v>24.475999999999999</c:v>
                </c:pt>
                <c:pt idx="24478">
                  <c:v>24.477</c:v>
                </c:pt>
                <c:pt idx="24479">
                  <c:v>24.478000000000002</c:v>
                </c:pt>
                <c:pt idx="24480">
                  <c:v>24.478999999999999</c:v>
                </c:pt>
                <c:pt idx="24481">
                  <c:v>24.48</c:v>
                </c:pt>
                <c:pt idx="24482">
                  <c:v>24.481000000000002</c:v>
                </c:pt>
                <c:pt idx="24483">
                  <c:v>24.481999999999999</c:v>
                </c:pt>
                <c:pt idx="24484">
                  <c:v>24.483000000000001</c:v>
                </c:pt>
                <c:pt idx="24485">
                  <c:v>24.484000000000002</c:v>
                </c:pt>
                <c:pt idx="24486">
                  <c:v>24.484999999999999</c:v>
                </c:pt>
                <c:pt idx="24487">
                  <c:v>24.486000000000001</c:v>
                </c:pt>
                <c:pt idx="24488">
                  <c:v>24.486999999999998</c:v>
                </c:pt>
                <c:pt idx="24489">
                  <c:v>24.488</c:v>
                </c:pt>
                <c:pt idx="24490">
                  <c:v>24.489000000000001</c:v>
                </c:pt>
                <c:pt idx="24491">
                  <c:v>24.49</c:v>
                </c:pt>
                <c:pt idx="24492">
                  <c:v>24.491</c:v>
                </c:pt>
                <c:pt idx="24493">
                  <c:v>24.492000000000001</c:v>
                </c:pt>
                <c:pt idx="24494">
                  <c:v>24.492999999999999</c:v>
                </c:pt>
                <c:pt idx="24495">
                  <c:v>24.494</c:v>
                </c:pt>
                <c:pt idx="24496">
                  <c:v>24.495000000000001</c:v>
                </c:pt>
                <c:pt idx="24497">
                  <c:v>24.495999999999999</c:v>
                </c:pt>
                <c:pt idx="24498">
                  <c:v>24.497</c:v>
                </c:pt>
                <c:pt idx="24499">
                  <c:v>24.498000000000001</c:v>
                </c:pt>
                <c:pt idx="24500">
                  <c:v>24.498999999999999</c:v>
                </c:pt>
                <c:pt idx="24501">
                  <c:v>24.5</c:v>
                </c:pt>
                <c:pt idx="24502">
                  <c:v>24.501000000000001</c:v>
                </c:pt>
                <c:pt idx="24503">
                  <c:v>24.501999999999999</c:v>
                </c:pt>
                <c:pt idx="24504">
                  <c:v>24.503</c:v>
                </c:pt>
                <c:pt idx="24505">
                  <c:v>24.504000000000001</c:v>
                </c:pt>
                <c:pt idx="24506">
                  <c:v>24.504999999999999</c:v>
                </c:pt>
                <c:pt idx="24507">
                  <c:v>24.506</c:v>
                </c:pt>
                <c:pt idx="24508">
                  <c:v>24.507000000000001</c:v>
                </c:pt>
                <c:pt idx="24509">
                  <c:v>24.507999999999999</c:v>
                </c:pt>
                <c:pt idx="24510">
                  <c:v>24.509</c:v>
                </c:pt>
                <c:pt idx="24511">
                  <c:v>24.51</c:v>
                </c:pt>
                <c:pt idx="24512">
                  <c:v>24.510999999999999</c:v>
                </c:pt>
                <c:pt idx="24513">
                  <c:v>24.512</c:v>
                </c:pt>
                <c:pt idx="24514">
                  <c:v>24.513000000000002</c:v>
                </c:pt>
                <c:pt idx="24515">
                  <c:v>24.513999999999999</c:v>
                </c:pt>
                <c:pt idx="24516">
                  <c:v>24.515000000000001</c:v>
                </c:pt>
                <c:pt idx="24517">
                  <c:v>24.515999999999998</c:v>
                </c:pt>
                <c:pt idx="24518">
                  <c:v>24.516999999999999</c:v>
                </c:pt>
                <c:pt idx="24519">
                  <c:v>24.518000000000001</c:v>
                </c:pt>
                <c:pt idx="24520">
                  <c:v>24.518999999999998</c:v>
                </c:pt>
                <c:pt idx="24521">
                  <c:v>24.52</c:v>
                </c:pt>
                <c:pt idx="24522">
                  <c:v>24.521000000000001</c:v>
                </c:pt>
                <c:pt idx="24523">
                  <c:v>24.521999999999998</c:v>
                </c:pt>
                <c:pt idx="24524">
                  <c:v>24.523</c:v>
                </c:pt>
                <c:pt idx="24525">
                  <c:v>24.524000000000001</c:v>
                </c:pt>
                <c:pt idx="24526">
                  <c:v>24.524999999999999</c:v>
                </c:pt>
                <c:pt idx="24527">
                  <c:v>24.526</c:v>
                </c:pt>
                <c:pt idx="24528">
                  <c:v>24.527000000000001</c:v>
                </c:pt>
                <c:pt idx="24529">
                  <c:v>24.527999999999999</c:v>
                </c:pt>
                <c:pt idx="24530">
                  <c:v>24.529</c:v>
                </c:pt>
                <c:pt idx="24531">
                  <c:v>24.53</c:v>
                </c:pt>
                <c:pt idx="24532">
                  <c:v>24.530999999999999</c:v>
                </c:pt>
                <c:pt idx="24533">
                  <c:v>24.532</c:v>
                </c:pt>
                <c:pt idx="24534">
                  <c:v>24.533000000000001</c:v>
                </c:pt>
                <c:pt idx="24535">
                  <c:v>24.533999999999999</c:v>
                </c:pt>
                <c:pt idx="24536">
                  <c:v>24.535</c:v>
                </c:pt>
                <c:pt idx="24537">
                  <c:v>24.536000000000001</c:v>
                </c:pt>
                <c:pt idx="24538">
                  <c:v>24.536999999999999</c:v>
                </c:pt>
                <c:pt idx="24539">
                  <c:v>24.538</c:v>
                </c:pt>
                <c:pt idx="24540">
                  <c:v>24.539000000000001</c:v>
                </c:pt>
                <c:pt idx="24541">
                  <c:v>24.54</c:v>
                </c:pt>
                <c:pt idx="24542">
                  <c:v>24.541</c:v>
                </c:pt>
                <c:pt idx="24543">
                  <c:v>24.542000000000002</c:v>
                </c:pt>
                <c:pt idx="24544">
                  <c:v>24.542999999999999</c:v>
                </c:pt>
                <c:pt idx="24545">
                  <c:v>24.544</c:v>
                </c:pt>
                <c:pt idx="24546">
                  <c:v>24.545000000000002</c:v>
                </c:pt>
                <c:pt idx="24547">
                  <c:v>24.545999999999999</c:v>
                </c:pt>
                <c:pt idx="24548">
                  <c:v>24.547000000000001</c:v>
                </c:pt>
                <c:pt idx="24549">
                  <c:v>24.547999999999998</c:v>
                </c:pt>
                <c:pt idx="24550">
                  <c:v>24.548999999999999</c:v>
                </c:pt>
                <c:pt idx="24551">
                  <c:v>24.55</c:v>
                </c:pt>
                <c:pt idx="24552">
                  <c:v>24.550999999999998</c:v>
                </c:pt>
                <c:pt idx="24553">
                  <c:v>24.552</c:v>
                </c:pt>
                <c:pt idx="24554">
                  <c:v>24.553000000000001</c:v>
                </c:pt>
                <c:pt idx="24555">
                  <c:v>24.553999999999998</c:v>
                </c:pt>
                <c:pt idx="24556">
                  <c:v>24.555</c:v>
                </c:pt>
                <c:pt idx="24557">
                  <c:v>24.556000000000001</c:v>
                </c:pt>
                <c:pt idx="24558">
                  <c:v>24.556999999999999</c:v>
                </c:pt>
                <c:pt idx="24559">
                  <c:v>24.558</c:v>
                </c:pt>
                <c:pt idx="24560">
                  <c:v>24.559000000000001</c:v>
                </c:pt>
                <c:pt idx="24561">
                  <c:v>24.56</c:v>
                </c:pt>
                <c:pt idx="24562">
                  <c:v>24.561</c:v>
                </c:pt>
                <c:pt idx="24563">
                  <c:v>24.562000000000001</c:v>
                </c:pt>
                <c:pt idx="24564">
                  <c:v>24.562999999999999</c:v>
                </c:pt>
                <c:pt idx="24565">
                  <c:v>24.564</c:v>
                </c:pt>
                <c:pt idx="24566">
                  <c:v>24.565000000000001</c:v>
                </c:pt>
                <c:pt idx="24567">
                  <c:v>24.565999999999999</c:v>
                </c:pt>
                <c:pt idx="24568">
                  <c:v>24.567</c:v>
                </c:pt>
                <c:pt idx="24569">
                  <c:v>24.568000000000001</c:v>
                </c:pt>
                <c:pt idx="24570">
                  <c:v>24.568999999999999</c:v>
                </c:pt>
                <c:pt idx="24571">
                  <c:v>24.57</c:v>
                </c:pt>
                <c:pt idx="24572">
                  <c:v>24.571000000000002</c:v>
                </c:pt>
                <c:pt idx="24573">
                  <c:v>24.571999999999999</c:v>
                </c:pt>
                <c:pt idx="24574">
                  <c:v>24.573</c:v>
                </c:pt>
                <c:pt idx="24575">
                  <c:v>24.574000000000002</c:v>
                </c:pt>
                <c:pt idx="24576">
                  <c:v>24.574999999999999</c:v>
                </c:pt>
                <c:pt idx="24577">
                  <c:v>24.576000000000001</c:v>
                </c:pt>
                <c:pt idx="24578">
                  <c:v>24.577000000000002</c:v>
                </c:pt>
                <c:pt idx="24579">
                  <c:v>24.577999999999999</c:v>
                </c:pt>
                <c:pt idx="24580">
                  <c:v>24.579000000000001</c:v>
                </c:pt>
                <c:pt idx="24581">
                  <c:v>24.58</c:v>
                </c:pt>
                <c:pt idx="24582">
                  <c:v>24.581</c:v>
                </c:pt>
                <c:pt idx="24583">
                  <c:v>24.582000000000001</c:v>
                </c:pt>
                <c:pt idx="24584">
                  <c:v>24.582999999999998</c:v>
                </c:pt>
                <c:pt idx="24585">
                  <c:v>24.584</c:v>
                </c:pt>
                <c:pt idx="24586">
                  <c:v>24.585000000000001</c:v>
                </c:pt>
                <c:pt idx="24587">
                  <c:v>24.585999999999999</c:v>
                </c:pt>
                <c:pt idx="24588">
                  <c:v>24.587</c:v>
                </c:pt>
                <c:pt idx="24589">
                  <c:v>24.588000000000001</c:v>
                </c:pt>
                <c:pt idx="24590">
                  <c:v>24.588999999999999</c:v>
                </c:pt>
                <c:pt idx="24591">
                  <c:v>24.59</c:v>
                </c:pt>
                <c:pt idx="24592">
                  <c:v>24.591000000000001</c:v>
                </c:pt>
                <c:pt idx="24593">
                  <c:v>24.591999999999999</c:v>
                </c:pt>
                <c:pt idx="24594">
                  <c:v>24.593</c:v>
                </c:pt>
                <c:pt idx="24595">
                  <c:v>24.594000000000001</c:v>
                </c:pt>
                <c:pt idx="24596">
                  <c:v>24.594999999999999</c:v>
                </c:pt>
                <c:pt idx="24597">
                  <c:v>24.596</c:v>
                </c:pt>
                <c:pt idx="24598">
                  <c:v>24.597000000000001</c:v>
                </c:pt>
                <c:pt idx="24599">
                  <c:v>24.597999999999999</c:v>
                </c:pt>
                <c:pt idx="24600">
                  <c:v>24.599</c:v>
                </c:pt>
                <c:pt idx="24601">
                  <c:v>24.6</c:v>
                </c:pt>
                <c:pt idx="24602">
                  <c:v>24.600999999999999</c:v>
                </c:pt>
                <c:pt idx="24603">
                  <c:v>24.602</c:v>
                </c:pt>
                <c:pt idx="24604">
                  <c:v>24.603000000000002</c:v>
                </c:pt>
                <c:pt idx="24605">
                  <c:v>24.603999999999999</c:v>
                </c:pt>
                <c:pt idx="24606">
                  <c:v>24.605</c:v>
                </c:pt>
                <c:pt idx="24607">
                  <c:v>24.606000000000002</c:v>
                </c:pt>
                <c:pt idx="24608">
                  <c:v>24.606999999999999</c:v>
                </c:pt>
                <c:pt idx="24609">
                  <c:v>24.608000000000001</c:v>
                </c:pt>
                <c:pt idx="24610">
                  <c:v>24.609000000000002</c:v>
                </c:pt>
                <c:pt idx="24611">
                  <c:v>24.61</c:v>
                </c:pt>
                <c:pt idx="24612">
                  <c:v>24.611000000000001</c:v>
                </c:pt>
                <c:pt idx="24613">
                  <c:v>24.611999999999998</c:v>
                </c:pt>
                <c:pt idx="24614">
                  <c:v>24.613</c:v>
                </c:pt>
                <c:pt idx="24615">
                  <c:v>24.614000000000001</c:v>
                </c:pt>
                <c:pt idx="24616">
                  <c:v>24.614999999999998</c:v>
                </c:pt>
                <c:pt idx="24617">
                  <c:v>24.616</c:v>
                </c:pt>
                <c:pt idx="24618">
                  <c:v>24.617000000000001</c:v>
                </c:pt>
                <c:pt idx="24619">
                  <c:v>24.617999999999999</c:v>
                </c:pt>
                <c:pt idx="24620">
                  <c:v>24.619</c:v>
                </c:pt>
                <c:pt idx="24621">
                  <c:v>24.62</c:v>
                </c:pt>
                <c:pt idx="24622">
                  <c:v>24.620999999999999</c:v>
                </c:pt>
                <c:pt idx="24623">
                  <c:v>24.622</c:v>
                </c:pt>
                <c:pt idx="24624">
                  <c:v>24.623000000000001</c:v>
                </c:pt>
                <c:pt idx="24625">
                  <c:v>24.623999999999999</c:v>
                </c:pt>
                <c:pt idx="24626">
                  <c:v>24.625</c:v>
                </c:pt>
                <c:pt idx="24627">
                  <c:v>24.626000000000001</c:v>
                </c:pt>
                <c:pt idx="24628">
                  <c:v>24.626999999999999</c:v>
                </c:pt>
                <c:pt idx="24629">
                  <c:v>24.628</c:v>
                </c:pt>
                <c:pt idx="24630">
                  <c:v>24.629000000000001</c:v>
                </c:pt>
                <c:pt idx="24631">
                  <c:v>24.63</c:v>
                </c:pt>
                <c:pt idx="24632">
                  <c:v>24.631</c:v>
                </c:pt>
                <c:pt idx="24633">
                  <c:v>24.632000000000001</c:v>
                </c:pt>
                <c:pt idx="24634">
                  <c:v>24.632999999999999</c:v>
                </c:pt>
                <c:pt idx="24635">
                  <c:v>24.634</c:v>
                </c:pt>
                <c:pt idx="24636">
                  <c:v>24.635000000000002</c:v>
                </c:pt>
                <c:pt idx="24637">
                  <c:v>24.635999999999999</c:v>
                </c:pt>
                <c:pt idx="24638">
                  <c:v>24.637</c:v>
                </c:pt>
                <c:pt idx="24639">
                  <c:v>24.638000000000002</c:v>
                </c:pt>
                <c:pt idx="24640">
                  <c:v>24.638999999999999</c:v>
                </c:pt>
                <c:pt idx="24641">
                  <c:v>24.64</c:v>
                </c:pt>
                <c:pt idx="24642">
                  <c:v>24.640999999999998</c:v>
                </c:pt>
                <c:pt idx="24643">
                  <c:v>24.641999999999999</c:v>
                </c:pt>
                <c:pt idx="24644">
                  <c:v>24.643000000000001</c:v>
                </c:pt>
                <c:pt idx="24645">
                  <c:v>24.643999999999998</c:v>
                </c:pt>
                <c:pt idx="24646">
                  <c:v>24.645</c:v>
                </c:pt>
                <c:pt idx="24647">
                  <c:v>24.646000000000001</c:v>
                </c:pt>
                <c:pt idx="24648">
                  <c:v>24.646999999999998</c:v>
                </c:pt>
                <c:pt idx="24649">
                  <c:v>24.648</c:v>
                </c:pt>
                <c:pt idx="24650">
                  <c:v>24.649000000000001</c:v>
                </c:pt>
                <c:pt idx="24651">
                  <c:v>24.65</c:v>
                </c:pt>
                <c:pt idx="24652">
                  <c:v>24.651</c:v>
                </c:pt>
                <c:pt idx="24653">
                  <c:v>24.652000000000001</c:v>
                </c:pt>
                <c:pt idx="24654">
                  <c:v>24.652999999999999</c:v>
                </c:pt>
                <c:pt idx="24655">
                  <c:v>24.654</c:v>
                </c:pt>
                <c:pt idx="24656">
                  <c:v>24.655000000000001</c:v>
                </c:pt>
                <c:pt idx="24657">
                  <c:v>24.655999999999999</c:v>
                </c:pt>
                <c:pt idx="24658">
                  <c:v>24.657</c:v>
                </c:pt>
                <c:pt idx="24659">
                  <c:v>24.658000000000001</c:v>
                </c:pt>
                <c:pt idx="24660">
                  <c:v>24.658999999999999</c:v>
                </c:pt>
                <c:pt idx="24661">
                  <c:v>24.66</c:v>
                </c:pt>
                <c:pt idx="24662">
                  <c:v>24.661000000000001</c:v>
                </c:pt>
                <c:pt idx="24663">
                  <c:v>24.661999999999999</c:v>
                </c:pt>
                <c:pt idx="24664">
                  <c:v>24.663</c:v>
                </c:pt>
                <c:pt idx="24665">
                  <c:v>24.664000000000001</c:v>
                </c:pt>
                <c:pt idx="24666">
                  <c:v>24.664999999999999</c:v>
                </c:pt>
                <c:pt idx="24667">
                  <c:v>24.666</c:v>
                </c:pt>
                <c:pt idx="24668">
                  <c:v>24.667000000000002</c:v>
                </c:pt>
                <c:pt idx="24669">
                  <c:v>24.667999999999999</c:v>
                </c:pt>
                <c:pt idx="24670">
                  <c:v>24.669</c:v>
                </c:pt>
                <c:pt idx="24671">
                  <c:v>24.67</c:v>
                </c:pt>
                <c:pt idx="24672">
                  <c:v>24.670999999999999</c:v>
                </c:pt>
                <c:pt idx="24673">
                  <c:v>24.672000000000001</c:v>
                </c:pt>
                <c:pt idx="24674">
                  <c:v>24.672999999999998</c:v>
                </c:pt>
                <c:pt idx="24675">
                  <c:v>24.673999999999999</c:v>
                </c:pt>
                <c:pt idx="24676">
                  <c:v>24.675000000000001</c:v>
                </c:pt>
                <c:pt idx="24677">
                  <c:v>24.675999999999998</c:v>
                </c:pt>
                <c:pt idx="24678">
                  <c:v>24.677</c:v>
                </c:pt>
                <c:pt idx="24679">
                  <c:v>24.678000000000001</c:v>
                </c:pt>
                <c:pt idx="24680">
                  <c:v>24.678999999999998</c:v>
                </c:pt>
                <c:pt idx="24681">
                  <c:v>24.68</c:v>
                </c:pt>
                <c:pt idx="24682">
                  <c:v>24.681000000000001</c:v>
                </c:pt>
                <c:pt idx="24683">
                  <c:v>24.681999999999999</c:v>
                </c:pt>
                <c:pt idx="24684">
                  <c:v>24.683</c:v>
                </c:pt>
                <c:pt idx="24685">
                  <c:v>24.684000000000001</c:v>
                </c:pt>
                <c:pt idx="24686">
                  <c:v>24.684999999999999</c:v>
                </c:pt>
                <c:pt idx="24687">
                  <c:v>24.686</c:v>
                </c:pt>
                <c:pt idx="24688">
                  <c:v>24.687000000000001</c:v>
                </c:pt>
                <c:pt idx="24689">
                  <c:v>24.687999999999999</c:v>
                </c:pt>
                <c:pt idx="24690">
                  <c:v>24.689</c:v>
                </c:pt>
                <c:pt idx="24691">
                  <c:v>24.69</c:v>
                </c:pt>
                <c:pt idx="24692">
                  <c:v>24.690999999999999</c:v>
                </c:pt>
                <c:pt idx="24693">
                  <c:v>24.692</c:v>
                </c:pt>
                <c:pt idx="24694">
                  <c:v>24.693000000000001</c:v>
                </c:pt>
                <c:pt idx="24695">
                  <c:v>24.693999999999999</c:v>
                </c:pt>
                <c:pt idx="24696">
                  <c:v>24.695</c:v>
                </c:pt>
                <c:pt idx="24697">
                  <c:v>24.696000000000002</c:v>
                </c:pt>
                <c:pt idx="24698">
                  <c:v>24.696999999999999</c:v>
                </c:pt>
                <c:pt idx="24699">
                  <c:v>24.698</c:v>
                </c:pt>
                <c:pt idx="24700">
                  <c:v>24.699000000000002</c:v>
                </c:pt>
                <c:pt idx="24701">
                  <c:v>24.7</c:v>
                </c:pt>
                <c:pt idx="24702">
                  <c:v>24.701000000000001</c:v>
                </c:pt>
                <c:pt idx="24703">
                  <c:v>24.702000000000002</c:v>
                </c:pt>
                <c:pt idx="24704">
                  <c:v>24.702999999999999</c:v>
                </c:pt>
                <c:pt idx="24705">
                  <c:v>24.704000000000001</c:v>
                </c:pt>
                <c:pt idx="24706">
                  <c:v>24.704999999999998</c:v>
                </c:pt>
                <c:pt idx="24707">
                  <c:v>24.706</c:v>
                </c:pt>
                <c:pt idx="24708">
                  <c:v>24.707000000000001</c:v>
                </c:pt>
                <c:pt idx="24709">
                  <c:v>24.707999999999998</c:v>
                </c:pt>
                <c:pt idx="24710">
                  <c:v>24.709</c:v>
                </c:pt>
                <c:pt idx="24711">
                  <c:v>24.71</c:v>
                </c:pt>
                <c:pt idx="24712">
                  <c:v>24.710999999999999</c:v>
                </c:pt>
                <c:pt idx="24713">
                  <c:v>24.712</c:v>
                </c:pt>
                <c:pt idx="24714">
                  <c:v>24.713000000000001</c:v>
                </c:pt>
                <c:pt idx="24715">
                  <c:v>24.713999999999999</c:v>
                </c:pt>
                <c:pt idx="24716">
                  <c:v>24.715</c:v>
                </c:pt>
                <c:pt idx="24717">
                  <c:v>24.716000000000001</c:v>
                </c:pt>
                <c:pt idx="24718">
                  <c:v>24.716999999999999</c:v>
                </c:pt>
                <c:pt idx="24719">
                  <c:v>24.718</c:v>
                </c:pt>
                <c:pt idx="24720">
                  <c:v>24.719000000000001</c:v>
                </c:pt>
                <c:pt idx="24721">
                  <c:v>24.72</c:v>
                </c:pt>
                <c:pt idx="24722">
                  <c:v>24.721</c:v>
                </c:pt>
                <c:pt idx="24723">
                  <c:v>24.722000000000001</c:v>
                </c:pt>
                <c:pt idx="24724">
                  <c:v>24.722999999999999</c:v>
                </c:pt>
                <c:pt idx="24725">
                  <c:v>24.724</c:v>
                </c:pt>
                <c:pt idx="24726">
                  <c:v>24.725000000000001</c:v>
                </c:pt>
                <c:pt idx="24727">
                  <c:v>24.725999999999999</c:v>
                </c:pt>
                <c:pt idx="24728">
                  <c:v>24.727</c:v>
                </c:pt>
                <c:pt idx="24729">
                  <c:v>24.728000000000002</c:v>
                </c:pt>
                <c:pt idx="24730">
                  <c:v>24.728999999999999</c:v>
                </c:pt>
                <c:pt idx="24731">
                  <c:v>24.73</c:v>
                </c:pt>
                <c:pt idx="24732">
                  <c:v>24.731000000000002</c:v>
                </c:pt>
                <c:pt idx="24733">
                  <c:v>24.731999999999999</c:v>
                </c:pt>
                <c:pt idx="24734">
                  <c:v>24.733000000000001</c:v>
                </c:pt>
                <c:pt idx="24735">
                  <c:v>24.734000000000002</c:v>
                </c:pt>
                <c:pt idx="24736">
                  <c:v>24.734999999999999</c:v>
                </c:pt>
                <c:pt idx="24737">
                  <c:v>24.736000000000001</c:v>
                </c:pt>
                <c:pt idx="24738">
                  <c:v>24.736999999999998</c:v>
                </c:pt>
                <c:pt idx="24739">
                  <c:v>24.738</c:v>
                </c:pt>
                <c:pt idx="24740">
                  <c:v>24.739000000000001</c:v>
                </c:pt>
                <c:pt idx="24741">
                  <c:v>24.74</c:v>
                </c:pt>
                <c:pt idx="24742">
                  <c:v>24.741</c:v>
                </c:pt>
                <c:pt idx="24743">
                  <c:v>24.742000000000001</c:v>
                </c:pt>
                <c:pt idx="24744">
                  <c:v>24.742999999999999</c:v>
                </c:pt>
                <c:pt idx="24745">
                  <c:v>24.744</c:v>
                </c:pt>
                <c:pt idx="24746">
                  <c:v>24.745000000000001</c:v>
                </c:pt>
                <c:pt idx="24747">
                  <c:v>24.745999999999999</c:v>
                </c:pt>
                <c:pt idx="24748">
                  <c:v>24.747</c:v>
                </c:pt>
                <c:pt idx="24749">
                  <c:v>24.748000000000001</c:v>
                </c:pt>
                <c:pt idx="24750">
                  <c:v>24.748999999999999</c:v>
                </c:pt>
                <c:pt idx="24751">
                  <c:v>24.75</c:v>
                </c:pt>
                <c:pt idx="24752">
                  <c:v>24.751000000000001</c:v>
                </c:pt>
                <c:pt idx="24753">
                  <c:v>24.751999999999999</c:v>
                </c:pt>
                <c:pt idx="24754">
                  <c:v>24.753</c:v>
                </c:pt>
                <c:pt idx="24755">
                  <c:v>24.754000000000001</c:v>
                </c:pt>
                <c:pt idx="24756">
                  <c:v>24.754999999999999</c:v>
                </c:pt>
                <c:pt idx="24757">
                  <c:v>24.756</c:v>
                </c:pt>
                <c:pt idx="24758">
                  <c:v>24.757000000000001</c:v>
                </c:pt>
                <c:pt idx="24759">
                  <c:v>24.757999999999999</c:v>
                </c:pt>
                <c:pt idx="24760">
                  <c:v>24.759</c:v>
                </c:pt>
                <c:pt idx="24761">
                  <c:v>24.76</c:v>
                </c:pt>
                <c:pt idx="24762">
                  <c:v>24.760999999999999</c:v>
                </c:pt>
                <c:pt idx="24763">
                  <c:v>24.762</c:v>
                </c:pt>
                <c:pt idx="24764">
                  <c:v>24.763000000000002</c:v>
                </c:pt>
                <c:pt idx="24765">
                  <c:v>24.763999999999999</c:v>
                </c:pt>
                <c:pt idx="24766">
                  <c:v>24.765000000000001</c:v>
                </c:pt>
                <c:pt idx="24767">
                  <c:v>24.765999999999998</c:v>
                </c:pt>
                <c:pt idx="24768">
                  <c:v>24.766999999999999</c:v>
                </c:pt>
                <c:pt idx="24769">
                  <c:v>24.768000000000001</c:v>
                </c:pt>
                <c:pt idx="24770">
                  <c:v>24.768999999999998</c:v>
                </c:pt>
                <c:pt idx="24771">
                  <c:v>24.77</c:v>
                </c:pt>
                <c:pt idx="24772">
                  <c:v>24.771000000000001</c:v>
                </c:pt>
                <c:pt idx="24773">
                  <c:v>24.771999999999998</c:v>
                </c:pt>
                <c:pt idx="24774">
                  <c:v>24.773</c:v>
                </c:pt>
                <c:pt idx="24775">
                  <c:v>24.774000000000001</c:v>
                </c:pt>
                <c:pt idx="24776">
                  <c:v>24.774999999999999</c:v>
                </c:pt>
                <c:pt idx="24777">
                  <c:v>24.776</c:v>
                </c:pt>
                <c:pt idx="24778">
                  <c:v>24.777000000000001</c:v>
                </c:pt>
                <c:pt idx="24779">
                  <c:v>24.777999999999999</c:v>
                </c:pt>
                <c:pt idx="24780">
                  <c:v>24.779</c:v>
                </c:pt>
                <c:pt idx="24781">
                  <c:v>24.78</c:v>
                </c:pt>
                <c:pt idx="24782">
                  <c:v>24.780999999999999</c:v>
                </c:pt>
                <c:pt idx="24783">
                  <c:v>24.782</c:v>
                </c:pt>
                <c:pt idx="24784">
                  <c:v>24.783000000000001</c:v>
                </c:pt>
                <c:pt idx="24785">
                  <c:v>24.783999999999999</c:v>
                </c:pt>
                <c:pt idx="24786">
                  <c:v>24.785</c:v>
                </c:pt>
                <c:pt idx="24787">
                  <c:v>24.786000000000001</c:v>
                </c:pt>
                <c:pt idx="24788">
                  <c:v>24.786999999999999</c:v>
                </c:pt>
                <c:pt idx="24789">
                  <c:v>24.788</c:v>
                </c:pt>
                <c:pt idx="24790">
                  <c:v>24.789000000000001</c:v>
                </c:pt>
                <c:pt idx="24791">
                  <c:v>24.79</c:v>
                </c:pt>
                <c:pt idx="24792">
                  <c:v>24.791</c:v>
                </c:pt>
                <c:pt idx="24793">
                  <c:v>24.792000000000002</c:v>
                </c:pt>
                <c:pt idx="24794">
                  <c:v>24.792999999999999</c:v>
                </c:pt>
                <c:pt idx="24795">
                  <c:v>24.794</c:v>
                </c:pt>
                <c:pt idx="24796">
                  <c:v>24.795000000000002</c:v>
                </c:pt>
                <c:pt idx="24797">
                  <c:v>24.795999999999999</c:v>
                </c:pt>
                <c:pt idx="24798">
                  <c:v>24.797000000000001</c:v>
                </c:pt>
                <c:pt idx="24799">
                  <c:v>24.797999999999998</c:v>
                </c:pt>
                <c:pt idx="24800">
                  <c:v>24.798999999999999</c:v>
                </c:pt>
                <c:pt idx="24801">
                  <c:v>24.8</c:v>
                </c:pt>
                <c:pt idx="24802">
                  <c:v>24.800999999999998</c:v>
                </c:pt>
                <c:pt idx="24803">
                  <c:v>24.802</c:v>
                </c:pt>
                <c:pt idx="24804">
                  <c:v>24.803000000000001</c:v>
                </c:pt>
                <c:pt idx="24805">
                  <c:v>24.803999999999998</c:v>
                </c:pt>
                <c:pt idx="24806">
                  <c:v>24.805</c:v>
                </c:pt>
                <c:pt idx="24807">
                  <c:v>24.806000000000001</c:v>
                </c:pt>
                <c:pt idx="24808">
                  <c:v>24.806999999999999</c:v>
                </c:pt>
                <c:pt idx="24809">
                  <c:v>24.808</c:v>
                </c:pt>
                <c:pt idx="24810">
                  <c:v>24.809000000000001</c:v>
                </c:pt>
                <c:pt idx="24811">
                  <c:v>24.81</c:v>
                </c:pt>
                <c:pt idx="24812">
                  <c:v>24.811</c:v>
                </c:pt>
                <c:pt idx="24813">
                  <c:v>24.812000000000001</c:v>
                </c:pt>
                <c:pt idx="24814">
                  <c:v>24.812999999999999</c:v>
                </c:pt>
                <c:pt idx="24815">
                  <c:v>24.814</c:v>
                </c:pt>
                <c:pt idx="24816">
                  <c:v>24.815000000000001</c:v>
                </c:pt>
                <c:pt idx="24817">
                  <c:v>24.815999999999999</c:v>
                </c:pt>
                <c:pt idx="24818">
                  <c:v>24.817</c:v>
                </c:pt>
                <c:pt idx="24819">
                  <c:v>24.818000000000001</c:v>
                </c:pt>
                <c:pt idx="24820">
                  <c:v>24.818999999999999</c:v>
                </c:pt>
                <c:pt idx="24821">
                  <c:v>24.82</c:v>
                </c:pt>
                <c:pt idx="24822">
                  <c:v>24.821000000000002</c:v>
                </c:pt>
                <c:pt idx="24823">
                  <c:v>24.821999999999999</c:v>
                </c:pt>
                <c:pt idx="24824">
                  <c:v>24.823</c:v>
                </c:pt>
                <c:pt idx="24825">
                  <c:v>24.824000000000002</c:v>
                </c:pt>
                <c:pt idx="24826">
                  <c:v>24.824999999999999</c:v>
                </c:pt>
                <c:pt idx="24827">
                  <c:v>24.826000000000001</c:v>
                </c:pt>
                <c:pt idx="24828">
                  <c:v>24.827000000000002</c:v>
                </c:pt>
                <c:pt idx="24829">
                  <c:v>24.827999999999999</c:v>
                </c:pt>
                <c:pt idx="24830">
                  <c:v>24.829000000000001</c:v>
                </c:pt>
                <c:pt idx="24831">
                  <c:v>24.83</c:v>
                </c:pt>
                <c:pt idx="24832">
                  <c:v>24.831</c:v>
                </c:pt>
                <c:pt idx="24833">
                  <c:v>24.832000000000001</c:v>
                </c:pt>
                <c:pt idx="24834">
                  <c:v>24.832999999999998</c:v>
                </c:pt>
                <c:pt idx="24835">
                  <c:v>24.834</c:v>
                </c:pt>
                <c:pt idx="24836">
                  <c:v>24.835000000000001</c:v>
                </c:pt>
                <c:pt idx="24837">
                  <c:v>24.835999999999999</c:v>
                </c:pt>
                <c:pt idx="24838">
                  <c:v>24.837</c:v>
                </c:pt>
                <c:pt idx="24839">
                  <c:v>24.838000000000001</c:v>
                </c:pt>
                <c:pt idx="24840">
                  <c:v>24.838999999999999</c:v>
                </c:pt>
                <c:pt idx="24841">
                  <c:v>24.84</c:v>
                </c:pt>
                <c:pt idx="24842">
                  <c:v>24.841000000000001</c:v>
                </c:pt>
                <c:pt idx="24843">
                  <c:v>24.841999999999999</c:v>
                </c:pt>
                <c:pt idx="24844">
                  <c:v>24.843</c:v>
                </c:pt>
                <c:pt idx="24845">
                  <c:v>24.844000000000001</c:v>
                </c:pt>
                <c:pt idx="24846">
                  <c:v>24.844999999999999</c:v>
                </c:pt>
                <c:pt idx="24847">
                  <c:v>24.846</c:v>
                </c:pt>
                <c:pt idx="24848">
                  <c:v>24.847000000000001</c:v>
                </c:pt>
                <c:pt idx="24849">
                  <c:v>24.847999999999999</c:v>
                </c:pt>
                <c:pt idx="24850">
                  <c:v>24.849</c:v>
                </c:pt>
                <c:pt idx="24851">
                  <c:v>24.85</c:v>
                </c:pt>
                <c:pt idx="24852">
                  <c:v>24.850999999999999</c:v>
                </c:pt>
                <c:pt idx="24853">
                  <c:v>24.852</c:v>
                </c:pt>
                <c:pt idx="24854">
                  <c:v>24.853000000000002</c:v>
                </c:pt>
                <c:pt idx="24855">
                  <c:v>24.853999999999999</c:v>
                </c:pt>
                <c:pt idx="24856">
                  <c:v>24.855</c:v>
                </c:pt>
                <c:pt idx="24857">
                  <c:v>24.856000000000002</c:v>
                </c:pt>
                <c:pt idx="24858">
                  <c:v>24.856999999999999</c:v>
                </c:pt>
                <c:pt idx="24859">
                  <c:v>24.858000000000001</c:v>
                </c:pt>
                <c:pt idx="24860">
                  <c:v>24.859000000000002</c:v>
                </c:pt>
                <c:pt idx="24861">
                  <c:v>24.86</c:v>
                </c:pt>
                <c:pt idx="24862">
                  <c:v>24.861000000000001</c:v>
                </c:pt>
                <c:pt idx="24863">
                  <c:v>24.861999999999998</c:v>
                </c:pt>
                <c:pt idx="24864">
                  <c:v>24.863</c:v>
                </c:pt>
                <c:pt idx="24865">
                  <c:v>24.864000000000001</c:v>
                </c:pt>
                <c:pt idx="24866">
                  <c:v>24.864999999999998</c:v>
                </c:pt>
                <c:pt idx="24867">
                  <c:v>24.866</c:v>
                </c:pt>
                <c:pt idx="24868">
                  <c:v>24.867000000000001</c:v>
                </c:pt>
                <c:pt idx="24869">
                  <c:v>24.867999999999999</c:v>
                </c:pt>
                <c:pt idx="24870">
                  <c:v>24.869</c:v>
                </c:pt>
                <c:pt idx="24871">
                  <c:v>24.87</c:v>
                </c:pt>
                <c:pt idx="24872">
                  <c:v>24.870999999999999</c:v>
                </c:pt>
                <c:pt idx="24873">
                  <c:v>24.872</c:v>
                </c:pt>
                <c:pt idx="24874">
                  <c:v>24.873000000000001</c:v>
                </c:pt>
                <c:pt idx="24875">
                  <c:v>24.873999999999999</c:v>
                </c:pt>
                <c:pt idx="24876">
                  <c:v>24.875</c:v>
                </c:pt>
                <c:pt idx="24877">
                  <c:v>24.876000000000001</c:v>
                </c:pt>
                <c:pt idx="24878">
                  <c:v>24.876999999999999</c:v>
                </c:pt>
                <c:pt idx="24879">
                  <c:v>24.878</c:v>
                </c:pt>
                <c:pt idx="24880">
                  <c:v>24.879000000000001</c:v>
                </c:pt>
                <c:pt idx="24881">
                  <c:v>24.88</c:v>
                </c:pt>
                <c:pt idx="24882">
                  <c:v>24.881</c:v>
                </c:pt>
                <c:pt idx="24883">
                  <c:v>24.882000000000001</c:v>
                </c:pt>
                <c:pt idx="24884">
                  <c:v>24.882999999999999</c:v>
                </c:pt>
                <c:pt idx="24885">
                  <c:v>24.884</c:v>
                </c:pt>
                <c:pt idx="24886">
                  <c:v>24.885000000000002</c:v>
                </c:pt>
                <c:pt idx="24887">
                  <c:v>24.885999999999999</c:v>
                </c:pt>
                <c:pt idx="24888">
                  <c:v>24.887</c:v>
                </c:pt>
                <c:pt idx="24889">
                  <c:v>24.888000000000002</c:v>
                </c:pt>
                <c:pt idx="24890">
                  <c:v>24.888999999999999</c:v>
                </c:pt>
                <c:pt idx="24891">
                  <c:v>24.89</c:v>
                </c:pt>
                <c:pt idx="24892">
                  <c:v>24.890999999999998</c:v>
                </c:pt>
                <c:pt idx="24893">
                  <c:v>24.891999999999999</c:v>
                </c:pt>
                <c:pt idx="24894">
                  <c:v>24.893000000000001</c:v>
                </c:pt>
                <c:pt idx="24895">
                  <c:v>24.893999999999998</c:v>
                </c:pt>
                <c:pt idx="24896">
                  <c:v>24.895</c:v>
                </c:pt>
                <c:pt idx="24897">
                  <c:v>24.896000000000001</c:v>
                </c:pt>
                <c:pt idx="24898">
                  <c:v>24.896999999999998</c:v>
                </c:pt>
                <c:pt idx="24899">
                  <c:v>24.898</c:v>
                </c:pt>
                <c:pt idx="24900">
                  <c:v>24.899000000000001</c:v>
                </c:pt>
                <c:pt idx="24901">
                  <c:v>24.9</c:v>
                </c:pt>
                <c:pt idx="24902">
                  <c:v>24.901</c:v>
                </c:pt>
                <c:pt idx="24903">
                  <c:v>24.902000000000001</c:v>
                </c:pt>
                <c:pt idx="24904">
                  <c:v>24.902999999999999</c:v>
                </c:pt>
                <c:pt idx="24905">
                  <c:v>24.904</c:v>
                </c:pt>
                <c:pt idx="24906">
                  <c:v>24.905000000000001</c:v>
                </c:pt>
                <c:pt idx="24907">
                  <c:v>24.905999999999999</c:v>
                </c:pt>
                <c:pt idx="24908">
                  <c:v>24.907</c:v>
                </c:pt>
                <c:pt idx="24909">
                  <c:v>24.908000000000001</c:v>
                </c:pt>
                <c:pt idx="24910">
                  <c:v>24.908999999999999</c:v>
                </c:pt>
                <c:pt idx="24911">
                  <c:v>24.91</c:v>
                </c:pt>
                <c:pt idx="24912">
                  <c:v>24.911000000000001</c:v>
                </c:pt>
                <c:pt idx="24913">
                  <c:v>24.911999999999999</c:v>
                </c:pt>
                <c:pt idx="24914">
                  <c:v>24.913</c:v>
                </c:pt>
                <c:pt idx="24915">
                  <c:v>24.914000000000001</c:v>
                </c:pt>
                <c:pt idx="24916">
                  <c:v>24.914999999999999</c:v>
                </c:pt>
                <c:pt idx="24917">
                  <c:v>24.916</c:v>
                </c:pt>
                <c:pt idx="24918">
                  <c:v>24.917000000000002</c:v>
                </c:pt>
                <c:pt idx="24919">
                  <c:v>24.917999999999999</c:v>
                </c:pt>
                <c:pt idx="24920">
                  <c:v>24.919</c:v>
                </c:pt>
                <c:pt idx="24921">
                  <c:v>24.92</c:v>
                </c:pt>
                <c:pt idx="24922">
                  <c:v>24.920999999999999</c:v>
                </c:pt>
                <c:pt idx="24923">
                  <c:v>24.922000000000001</c:v>
                </c:pt>
                <c:pt idx="24924">
                  <c:v>24.922999999999998</c:v>
                </c:pt>
                <c:pt idx="24925">
                  <c:v>24.923999999999999</c:v>
                </c:pt>
                <c:pt idx="24926">
                  <c:v>24.925000000000001</c:v>
                </c:pt>
                <c:pt idx="24927">
                  <c:v>24.925999999999998</c:v>
                </c:pt>
                <c:pt idx="24928">
                  <c:v>24.927</c:v>
                </c:pt>
                <c:pt idx="24929">
                  <c:v>24.928000000000001</c:v>
                </c:pt>
                <c:pt idx="24930">
                  <c:v>24.928999999999998</c:v>
                </c:pt>
                <c:pt idx="24931">
                  <c:v>24.93</c:v>
                </c:pt>
                <c:pt idx="24932">
                  <c:v>24.931000000000001</c:v>
                </c:pt>
                <c:pt idx="24933">
                  <c:v>24.931999999999999</c:v>
                </c:pt>
                <c:pt idx="24934">
                  <c:v>24.933</c:v>
                </c:pt>
                <c:pt idx="24935">
                  <c:v>24.934000000000001</c:v>
                </c:pt>
                <c:pt idx="24936">
                  <c:v>24.934999999999999</c:v>
                </c:pt>
                <c:pt idx="24937">
                  <c:v>24.936</c:v>
                </c:pt>
                <c:pt idx="24938">
                  <c:v>24.937000000000001</c:v>
                </c:pt>
                <c:pt idx="24939">
                  <c:v>24.937999999999999</c:v>
                </c:pt>
                <c:pt idx="24940">
                  <c:v>24.939</c:v>
                </c:pt>
                <c:pt idx="24941">
                  <c:v>24.94</c:v>
                </c:pt>
                <c:pt idx="24942">
                  <c:v>24.940999999999999</c:v>
                </c:pt>
                <c:pt idx="24943">
                  <c:v>24.942</c:v>
                </c:pt>
                <c:pt idx="24944">
                  <c:v>24.943000000000001</c:v>
                </c:pt>
                <c:pt idx="24945">
                  <c:v>24.943999999999999</c:v>
                </c:pt>
                <c:pt idx="24946">
                  <c:v>24.945</c:v>
                </c:pt>
                <c:pt idx="24947">
                  <c:v>24.946000000000002</c:v>
                </c:pt>
                <c:pt idx="24948">
                  <c:v>24.946999999999999</c:v>
                </c:pt>
                <c:pt idx="24949">
                  <c:v>24.948</c:v>
                </c:pt>
                <c:pt idx="24950">
                  <c:v>24.949000000000002</c:v>
                </c:pt>
                <c:pt idx="24951">
                  <c:v>24.95</c:v>
                </c:pt>
                <c:pt idx="24952">
                  <c:v>24.951000000000001</c:v>
                </c:pt>
                <c:pt idx="24953">
                  <c:v>24.952000000000002</c:v>
                </c:pt>
                <c:pt idx="24954">
                  <c:v>24.952999999999999</c:v>
                </c:pt>
                <c:pt idx="24955">
                  <c:v>24.954000000000001</c:v>
                </c:pt>
                <c:pt idx="24956">
                  <c:v>24.954999999999998</c:v>
                </c:pt>
                <c:pt idx="24957">
                  <c:v>24.956</c:v>
                </c:pt>
                <c:pt idx="24958">
                  <c:v>24.957000000000001</c:v>
                </c:pt>
                <c:pt idx="24959">
                  <c:v>24.957999999999998</c:v>
                </c:pt>
                <c:pt idx="24960">
                  <c:v>24.959</c:v>
                </c:pt>
                <c:pt idx="24961">
                  <c:v>24.96</c:v>
                </c:pt>
                <c:pt idx="24962">
                  <c:v>24.960999999999999</c:v>
                </c:pt>
                <c:pt idx="24963">
                  <c:v>24.962</c:v>
                </c:pt>
                <c:pt idx="24964">
                  <c:v>24.963000000000001</c:v>
                </c:pt>
                <c:pt idx="24965">
                  <c:v>24.963999999999999</c:v>
                </c:pt>
                <c:pt idx="24966">
                  <c:v>24.965</c:v>
                </c:pt>
                <c:pt idx="24967">
                  <c:v>24.966000000000001</c:v>
                </c:pt>
                <c:pt idx="24968">
                  <c:v>24.966999999999999</c:v>
                </c:pt>
                <c:pt idx="24969">
                  <c:v>24.968</c:v>
                </c:pt>
                <c:pt idx="24970">
                  <c:v>24.969000000000001</c:v>
                </c:pt>
                <c:pt idx="24971">
                  <c:v>24.97</c:v>
                </c:pt>
                <c:pt idx="24972">
                  <c:v>24.971</c:v>
                </c:pt>
                <c:pt idx="24973">
                  <c:v>24.972000000000001</c:v>
                </c:pt>
                <c:pt idx="24974">
                  <c:v>24.972999999999999</c:v>
                </c:pt>
                <c:pt idx="24975">
                  <c:v>24.974</c:v>
                </c:pt>
                <c:pt idx="24976">
                  <c:v>24.975000000000001</c:v>
                </c:pt>
                <c:pt idx="24977">
                  <c:v>24.975999999999999</c:v>
                </c:pt>
                <c:pt idx="24978">
                  <c:v>24.977</c:v>
                </c:pt>
                <c:pt idx="24979">
                  <c:v>24.978000000000002</c:v>
                </c:pt>
                <c:pt idx="24980">
                  <c:v>24.978999999999999</c:v>
                </c:pt>
                <c:pt idx="24981">
                  <c:v>24.98</c:v>
                </c:pt>
                <c:pt idx="24982">
                  <c:v>24.981000000000002</c:v>
                </c:pt>
                <c:pt idx="24983">
                  <c:v>24.981999999999999</c:v>
                </c:pt>
                <c:pt idx="24984">
                  <c:v>24.983000000000001</c:v>
                </c:pt>
                <c:pt idx="24985">
                  <c:v>24.984000000000002</c:v>
                </c:pt>
                <c:pt idx="24986">
                  <c:v>24.984999999999999</c:v>
                </c:pt>
                <c:pt idx="24987">
                  <c:v>24.986000000000001</c:v>
                </c:pt>
                <c:pt idx="24988">
                  <c:v>24.986999999999998</c:v>
                </c:pt>
                <c:pt idx="24989">
                  <c:v>24.988</c:v>
                </c:pt>
                <c:pt idx="24990">
                  <c:v>24.989000000000001</c:v>
                </c:pt>
                <c:pt idx="24991">
                  <c:v>24.99</c:v>
                </c:pt>
                <c:pt idx="24992">
                  <c:v>24.991</c:v>
                </c:pt>
                <c:pt idx="24993">
                  <c:v>24.992000000000001</c:v>
                </c:pt>
                <c:pt idx="24994">
                  <c:v>24.992999999999999</c:v>
                </c:pt>
                <c:pt idx="24995">
                  <c:v>24.994</c:v>
                </c:pt>
                <c:pt idx="24996">
                  <c:v>24.995000000000001</c:v>
                </c:pt>
                <c:pt idx="24997">
                  <c:v>24.995999999999999</c:v>
                </c:pt>
                <c:pt idx="24998">
                  <c:v>24.997</c:v>
                </c:pt>
                <c:pt idx="24999">
                  <c:v>24.998000000000001</c:v>
                </c:pt>
                <c:pt idx="25000">
                  <c:v>24.998999999999999</c:v>
                </c:pt>
                <c:pt idx="25001">
                  <c:v>25</c:v>
                </c:pt>
                <c:pt idx="25002">
                  <c:v>25.001000000000001</c:v>
                </c:pt>
                <c:pt idx="25003">
                  <c:v>25.001999999999999</c:v>
                </c:pt>
                <c:pt idx="25004">
                  <c:v>25.003</c:v>
                </c:pt>
                <c:pt idx="25005">
                  <c:v>25.004000000000001</c:v>
                </c:pt>
                <c:pt idx="25006">
                  <c:v>25.004999999999999</c:v>
                </c:pt>
                <c:pt idx="25007">
                  <c:v>25.006</c:v>
                </c:pt>
                <c:pt idx="25008">
                  <c:v>25.007000000000001</c:v>
                </c:pt>
                <c:pt idx="25009">
                  <c:v>25.007999999999999</c:v>
                </c:pt>
                <c:pt idx="25010">
                  <c:v>25.009</c:v>
                </c:pt>
                <c:pt idx="25011">
                  <c:v>25.01</c:v>
                </c:pt>
                <c:pt idx="25012">
                  <c:v>25.010999999999999</c:v>
                </c:pt>
                <c:pt idx="25013">
                  <c:v>25.012</c:v>
                </c:pt>
                <c:pt idx="25014">
                  <c:v>25.013000000000002</c:v>
                </c:pt>
                <c:pt idx="25015">
                  <c:v>25.013999999999999</c:v>
                </c:pt>
                <c:pt idx="25016">
                  <c:v>25.015000000000001</c:v>
                </c:pt>
                <c:pt idx="25017">
                  <c:v>25.015999999999998</c:v>
                </c:pt>
                <c:pt idx="25018">
                  <c:v>25.016999999999999</c:v>
                </c:pt>
                <c:pt idx="25019">
                  <c:v>25.018000000000001</c:v>
                </c:pt>
                <c:pt idx="25020">
                  <c:v>25.018999999999998</c:v>
                </c:pt>
                <c:pt idx="25021">
                  <c:v>25.02</c:v>
                </c:pt>
                <c:pt idx="25022">
                  <c:v>25.021000000000001</c:v>
                </c:pt>
                <c:pt idx="25023">
                  <c:v>25.021999999999998</c:v>
                </c:pt>
                <c:pt idx="25024">
                  <c:v>25.023</c:v>
                </c:pt>
                <c:pt idx="25025">
                  <c:v>25.024000000000001</c:v>
                </c:pt>
                <c:pt idx="25026">
                  <c:v>25.024999999999999</c:v>
                </c:pt>
                <c:pt idx="25027">
                  <c:v>25.026</c:v>
                </c:pt>
                <c:pt idx="25028">
                  <c:v>25.027000000000001</c:v>
                </c:pt>
                <c:pt idx="25029">
                  <c:v>25.027999999999999</c:v>
                </c:pt>
                <c:pt idx="25030">
                  <c:v>25.029</c:v>
                </c:pt>
                <c:pt idx="25031">
                  <c:v>25.03</c:v>
                </c:pt>
                <c:pt idx="25032">
                  <c:v>25.030999999999999</c:v>
                </c:pt>
                <c:pt idx="25033">
                  <c:v>25.032</c:v>
                </c:pt>
                <c:pt idx="25034">
                  <c:v>25.033000000000001</c:v>
                </c:pt>
                <c:pt idx="25035">
                  <c:v>25.033999999999999</c:v>
                </c:pt>
                <c:pt idx="25036">
                  <c:v>25.035</c:v>
                </c:pt>
                <c:pt idx="25037">
                  <c:v>25.036000000000001</c:v>
                </c:pt>
                <c:pt idx="25038">
                  <c:v>25.036999999999999</c:v>
                </c:pt>
                <c:pt idx="25039">
                  <c:v>25.038</c:v>
                </c:pt>
                <c:pt idx="25040">
                  <c:v>25.039000000000001</c:v>
                </c:pt>
                <c:pt idx="25041">
                  <c:v>25.04</c:v>
                </c:pt>
                <c:pt idx="25042">
                  <c:v>25.041</c:v>
                </c:pt>
                <c:pt idx="25043">
                  <c:v>25.042000000000002</c:v>
                </c:pt>
                <c:pt idx="25044">
                  <c:v>25.042999999999999</c:v>
                </c:pt>
                <c:pt idx="25045">
                  <c:v>25.044</c:v>
                </c:pt>
                <c:pt idx="25046">
                  <c:v>25.045000000000002</c:v>
                </c:pt>
                <c:pt idx="25047">
                  <c:v>25.045999999999999</c:v>
                </c:pt>
                <c:pt idx="25048">
                  <c:v>25.047000000000001</c:v>
                </c:pt>
                <c:pt idx="25049">
                  <c:v>25.047999999999998</c:v>
                </c:pt>
                <c:pt idx="25050">
                  <c:v>25.048999999999999</c:v>
                </c:pt>
                <c:pt idx="25051">
                  <c:v>25.05</c:v>
                </c:pt>
                <c:pt idx="25052">
                  <c:v>25.050999999999998</c:v>
                </c:pt>
                <c:pt idx="25053">
                  <c:v>25.052</c:v>
                </c:pt>
                <c:pt idx="25054">
                  <c:v>25.053000000000001</c:v>
                </c:pt>
                <c:pt idx="25055">
                  <c:v>25.053999999999998</c:v>
                </c:pt>
                <c:pt idx="25056">
                  <c:v>25.055</c:v>
                </c:pt>
                <c:pt idx="25057">
                  <c:v>25.056000000000001</c:v>
                </c:pt>
                <c:pt idx="25058">
                  <c:v>25.056999999999999</c:v>
                </c:pt>
                <c:pt idx="25059">
                  <c:v>25.058</c:v>
                </c:pt>
                <c:pt idx="25060">
                  <c:v>25.059000000000001</c:v>
                </c:pt>
                <c:pt idx="25061">
                  <c:v>25.06</c:v>
                </c:pt>
                <c:pt idx="25062">
                  <c:v>25.061</c:v>
                </c:pt>
                <c:pt idx="25063">
                  <c:v>25.062000000000001</c:v>
                </c:pt>
                <c:pt idx="25064">
                  <c:v>25.062999999999999</c:v>
                </c:pt>
                <c:pt idx="25065">
                  <c:v>25.064</c:v>
                </c:pt>
                <c:pt idx="25066">
                  <c:v>25.065000000000001</c:v>
                </c:pt>
                <c:pt idx="25067">
                  <c:v>25.065999999999999</c:v>
                </c:pt>
                <c:pt idx="25068">
                  <c:v>25.067</c:v>
                </c:pt>
                <c:pt idx="25069">
                  <c:v>25.068000000000001</c:v>
                </c:pt>
                <c:pt idx="25070">
                  <c:v>25.068999999999999</c:v>
                </c:pt>
                <c:pt idx="25071">
                  <c:v>25.07</c:v>
                </c:pt>
                <c:pt idx="25072">
                  <c:v>25.071000000000002</c:v>
                </c:pt>
                <c:pt idx="25073">
                  <c:v>25.071999999999999</c:v>
                </c:pt>
                <c:pt idx="25074">
                  <c:v>25.073</c:v>
                </c:pt>
                <c:pt idx="25075">
                  <c:v>25.074000000000002</c:v>
                </c:pt>
                <c:pt idx="25076">
                  <c:v>25.074999999999999</c:v>
                </c:pt>
                <c:pt idx="25077">
                  <c:v>25.076000000000001</c:v>
                </c:pt>
                <c:pt idx="25078">
                  <c:v>25.077000000000002</c:v>
                </c:pt>
                <c:pt idx="25079">
                  <c:v>25.077999999999999</c:v>
                </c:pt>
                <c:pt idx="25080">
                  <c:v>25.079000000000001</c:v>
                </c:pt>
                <c:pt idx="25081">
                  <c:v>25.08</c:v>
                </c:pt>
                <c:pt idx="25082">
                  <c:v>25.081</c:v>
                </c:pt>
                <c:pt idx="25083">
                  <c:v>25.082000000000001</c:v>
                </c:pt>
                <c:pt idx="25084">
                  <c:v>25.082999999999998</c:v>
                </c:pt>
                <c:pt idx="25085">
                  <c:v>25.084</c:v>
                </c:pt>
                <c:pt idx="25086">
                  <c:v>25.085000000000001</c:v>
                </c:pt>
                <c:pt idx="25087">
                  <c:v>25.085999999999999</c:v>
                </c:pt>
                <c:pt idx="25088">
                  <c:v>25.087</c:v>
                </c:pt>
                <c:pt idx="25089">
                  <c:v>25.088000000000001</c:v>
                </c:pt>
                <c:pt idx="25090">
                  <c:v>25.088999999999999</c:v>
                </c:pt>
                <c:pt idx="25091">
                  <c:v>25.09</c:v>
                </c:pt>
                <c:pt idx="25092">
                  <c:v>25.091000000000001</c:v>
                </c:pt>
                <c:pt idx="25093">
                  <c:v>25.091999999999999</c:v>
                </c:pt>
                <c:pt idx="25094">
                  <c:v>25.093</c:v>
                </c:pt>
                <c:pt idx="25095">
                  <c:v>25.094000000000001</c:v>
                </c:pt>
                <c:pt idx="25096">
                  <c:v>25.094999999999999</c:v>
                </c:pt>
                <c:pt idx="25097">
                  <c:v>25.096</c:v>
                </c:pt>
                <c:pt idx="25098">
                  <c:v>25.097000000000001</c:v>
                </c:pt>
                <c:pt idx="25099">
                  <c:v>25.097999999999999</c:v>
                </c:pt>
                <c:pt idx="25100">
                  <c:v>25.099</c:v>
                </c:pt>
                <c:pt idx="25101">
                  <c:v>25.1</c:v>
                </c:pt>
                <c:pt idx="25102">
                  <c:v>25.100999999999999</c:v>
                </c:pt>
                <c:pt idx="25103">
                  <c:v>25.102</c:v>
                </c:pt>
                <c:pt idx="25104">
                  <c:v>25.103000000000002</c:v>
                </c:pt>
                <c:pt idx="25105">
                  <c:v>25.103999999999999</c:v>
                </c:pt>
                <c:pt idx="25106">
                  <c:v>25.105</c:v>
                </c:pt>
                <c:pt idx="25107">
                  <c:v>25.106000000000002</c:v>
                </c:pt>
                <c:pt idx="25108">
                  <c:v>25.106999999999999</c:v>
                </c:pt>
                <c:pt idx="25109">
                  <c:v>25.108000000000001</c:v>
                </c:pt>
                <c:pt idx="25110">
                  <c:v>25.109000000000002</c:v>
                </c:pt>
                <c:pt idx="25111">
                  <c:v>25.11</c:v>
                </c:pt>
                <c:pt idx="25112">
                  <c:v>25.111000000000001</c:v>
                </c:pt>
                <c:pt idx="25113">
                  <c:v>25.111999999999998</c:v>
                </c:pt>
                <c:pt idx="25114">
                  <c:v>25.113</c:v>
                </c:pt>
                <c:pt idx="25115">
                  <c:v>25.114000000000001</c:v>
                </c:pt>
                <c:pt idx="25116">
                  <c:v>25.114999999999998</c:v>
                </c:pt>
                <c:pt idx="25117">
                  <c:v>25.116</c:v>
                </c:pt>
                <c:pt idx="25118">
                  <c:v>25.117000000000001</c:v>
                </c:pt>
                <c:pt idx="25119">
                  <c:v>25.117999999999999</c:v>
                </c:pt>
                <c:pt idx="25120">
                  <c:v>25.119</c:v>
                </c:pt>
                <c:pt idx="25121">
                  <c:v>25.12</c:v>
                </c:pt>
                <c:pt idx="25122">
                  <c:v>25.120999999999999</c:v>
                </c:pt>
                <c:pt idx="25123">
                  <c:v>25.122</c:v>
                </c:pt>
                <c:pt idx="25124">
                  <c:v>25.123000000000001</c:v>
                </c:pt>
                <c:pt idx="25125">
                  <c:v>25.123999999999999</c:v>
                </c:pt>
                <c:pt idx="25126">
                  <c:v>25.125</c:v>
                </c:pt>
                <c:pt idx="25127">
                  <c:v>25.126000000000001</c:v>
                </c:pt>
                <c:pt idx="25128">
                  <c:v>25.126999999999999</c:v>
                </c:pt>
                <c:pt idx="25129">
                  <c:v>25.128</c:v>
                </c:pt>
                <c:pt idx="25130">
                  <c:v>25.129000000000001</c:v>
                </c:pt>
                <c:pt idx="25131">
                  <c:v>25.13</c:v>
                </c:pt>
                <c:pt idx="25132">
                  <c:v>25.131</c:v>
                </c:pt>
                <c:pt idx="25133">
                  <c:v>25.132000000000001</c:v>
                </c:pt>
                <c:pt idx="25134">
                  <c:v>25.132999999999999</c:v>
                </c:pt>
                <c:pt idx="25135">
                  <c:v>25.134</c:v>
                </c:pt>
                <c:pt idx="25136">
                  <c:v>25.135000000000002</c:v>
                </c:pt>
                <c:pt idx="25137">
                  <c:v>25.135999999999999</c:v>
                </c:pt>
                <c:pt idx="25138">
                  <c:v>25.137</c:v>
                </c:pt>
                <c:pt idx="25139">
                  <c:v>25.138000000000002</c:v>
                </c:pt>
                <c:pt idx="25140">
                  <c:v>25.138999999999999</c:v>
                </c:pt>
                <c:pt idx="25141">
                  <c:v>25.14</c:v>
                </c:pt>
                <c:pt idx="25142">
                  <c:v>25.140999999999998</c:v>
                </c:pt>
                <c:pt idx="25143">
                  <c:v>25.141999999999999</c:v>
                </c:pt>
                <c:pt idx="25144">
                  <c:v>25.143000000000001</c:v>
                </c:pt>
                <c:pt idx="25145">
                  <c:v>25.143999999999998</c:v>
                </c:pt>
                <c:pt idx="25146">
                  <c:v>25.145</c:v>
                </c:pt>
                <c:pt idx="25147">
                  <c:v>25.146000000000001</c:v>
                </c:pt>
                <c:pt idx="25148">
                  <c:v>25.146999999999998</c:v>
                </c:pt>
                <c:pt idx="25149">
                  <c:v>25.148</c:v>
                </c:pt>
                <c:pt idx="25150">
                  <c:v>25.149000000000001</c:v>
                </c:pt>
                <c:pt idx="25151">
                  <c:v>25.15</c:v>
                </c:pt>
                <c:pt idx="25152">
                  <c:v>25.151</c:v>
                </c:pt>
                <c:pt idx="25153">
                  <c:v>25.152000000000001</c:v>
                </c:pt>
                <c:pt idx="25154">
                  <c:v>25.152999999999999</c:v>
                </c:pt>
                <c:pt idx="25155">
                  <c:v>25.154</c:v>
                </c:pt>
                <c:pt idx="25156">
                  <c:v>25.155000000000001</c:v>
                </c:pt>
                <c:pt idx="25157">
                  <c:v>25.155999999999999</c:v>
                </c:pt>
                <c:pt idx="25158">
                  <c:v>25.157</c:v>
                </c:pt>
                <c:pt idx="25159">
                  <c:v>25.158000000000001</c:v>
                </c:pt>
                <c:pt idx="25160">
                  <c:v>25.158999999999999</c:v>
                </c:pt>
                <c:pt idx="25161">
                  <c:v>25.16</c:v>
                </c:pt>
                <c:pt idx="25162">
                  <c:v>25.161000000000001</c:v>
                </c:pt>
                <c:pt idx="25163">
                  <c:v>25.161999999999999</c:v>
                </c:pt>
                <c:pt idx="25164">
                  <c:v>25.163</c:v>
                </c:pt>
                <c:pt idx="25165">
                  <c:v>25.164000000000001</c:v>
                </c:pt>
                <c:pt idx="25166">
                  <c:v>25.164999999999999</c:v>
                </c:pt>
                <c:pt idx="25167">
                  <c:v>25.166</c:v>
                </c:pt>
                <c:pt idx="25168">
                  <c:v>25.167000000000002</c:v>
                </c:pt>
                <c:pt idx="25169">
                  <c:v>25.167999999999999</c:v>
                </c:pt>
                <c:pt idx="25170">
                  <c:v>25.169</c:v>
                </c:pt>
                <c:pt idx="25171">
                  <c:v>25.17</c:v>
                </c:pt>
                <c:pt idx="25172">
                  <c:v>25.170999999999999</c:v>
                </c:pt>
                <c:pt idx="25173">
                  <c:v>25.172000000000001</c:v>
                </c:pt>
                <c:pt idx="25174">
                  <c:v>25.172999999999998</c:v>
                </c:pt>
                <c:pt idx="25175">
                  <c:v>25.173999999999999</c:v>
                </c:pt>
                <c:pt idx="25176">
                  <c:v>25.175000000000001</c:v>
                </c:pt>
                <c:pt idx="25177">
                  <c:v>25.175999999999998</c:v>
                </c:pt>
                <c:pt idx="25178">
                  <c:v>25.177</c:v>
                </c:pt>
                <c:pt idx="25179">
                  <c:v>25.178000000000001</c:v>
                </c:pt>
                <c:pt idx="25180">
                  <c:v>25.178999999999998</c:v>
                </c:pt>
                <c:pt idx="25181">
                  <c:v>25.18</c:v>
                </c:pt>
                <c:pt idx="25182">
                  <c:v>25.181000000000001</c:v>
                </c:pt>
                <c:pt idx="25183">
                  <c:v>25.181999999999999</c:v>
                </c:pt>
                <c:pt idx="25184">
                  <c:v>25.183</c:v>
                </c:pt>
                <c:pt idx="25185">
                  <c:v>25.184000000000001</c:v>
                </c:pt>
                <c:pt idx="25186">
                  <c:v>25.184999999999999</c:v>
                </c:pt>
                <c:pt idx="25187">
                  <c:v>25.186</c:v>
                </c:pt>
                <c:pt idx="25188">
                  <c:v>25.187000000000001</c:v>
                </c:pt>
                <c:pt idx="25189">
                  <c:v>25.187999999999999</c:v>
                </c:pt>
                <c:pt idx="25190">
                  <c:v>25.189</c:v>
                </c:pt>
                <c:pt idx="25191">
                  <c:v>25.19</c:v>
                </c:pt>
                <c:pt idx="25192">
                  <c:v>25.190999999999999</c:v>
                </c:pt>
                <c:pt idx="25193">
                  <c:v>25.192</c:v>
                </c:pt>
                <c:pt idx="25194">
                  <c:v>25.193000000000001</c:v>
                </c:pt>
                <c:pt idx="25195">
                  <c:v>25.193999999999999</c:v>
                </c:pt>
                <c:pt idx="25196">
                  <c:v>25.195</c:v>
                </c:pt>
                <c:pt idx="25197">
                  <c:v>25.196000000000002</c:v>
                </c:pt>
                <c:pt idx="25198">
                  <c:v>25.196999999999999</c:v>
                </c:pt>
                <c:pt idx="25199">
                  <c:v>25.198</c:v>
                </c:pt>
                <c:pt idx="25200">
                  <c:v>25.199000000000002</c:v>
                </c:pt>
                <c:pt idx="25201">
                  <c:v>25.2</c:v>
                </c:pt>
                <c:pt idx="25202">
                  <c:v>25.201000000000001</c:v>
                </c:pt>
                <c:pt idx="25203">
                  <c:v>25.202000000000002</c:v>
                </c:pt>
                <c:pt idx="25204">
                  <c:v>25.202999999999999</c:v>
                </c:pt>
                <c:pt idx="25205">
                  <c:v>25.204000000000001</c:v>
                </c:pt>
                <c:pt idx="25206">
                  <c:v>25.204999999999998</c:v>
                </c:pt>
                <c:pt idx="25207">
                  <c:v>25.206</c:v>
                </c:pt>
                <c:pt idx="25208">
                  <c:v>25.207000000000001</c:v>
                </c:pt>
                <c:pt idx="25209">
                  <c:v>25.207999999999998</c:v>
                </c:pt>
                <c:pt idx="25210">
                  <c:v>25.209</c:v>
                </c:pt>
                <c:pt idx="25211">
                  <c:v>25.21</c:v>
                </c:pt>
                <c:pt idx="25212">
                  <c:v>25.210999999999999</c:v>
                </c:pt>
                <c:pt idx="25213">
                  <c:v>25.212</c:v>
                </c:pt>
                <c:pt idx="25214">
                  <c:v>25.213000000000001</c:v>
                </c:pt>
                <c:pt idx="25215">
                  <c:v>25.213999999999999</c:v>
                </c:pt>
                <c:pt idx="25216">
                  <c:v>25.215</c:v>
                </c:pt>
                <c:pt idx="25217">
                  <c:v>25.216000000000001</c:v>
                </c:pt>
                <c:pt idx="25218">
                  <c:v>25.216999999999999</c:v>
                </c:pt>
                <c:pt idx="25219">
                  <c:v>25.218</c:v>
                </c:pt>
                <c:pt idx="25220">
                  <c:v>25.219000000000001</c:v>
                </c:pt>
                <c:pt idx="25221">
                  <c:v>25.22</c:v>
                </c:pt>
                <c:pt idx="25222">
                  <c:v>25.221</c:v>
                </c:pt>
                <c:pt idx="25223">
                  <c:v>25.222000000000001</c:v>
                </c:pt>
                <c:pt idx="25224">
                  <c:v>25.222999999999999</c:v>
                </c:pt>
                <c:pt idx="25225">
                  <c:v>25.224</c:v>
                </c:pt>
                <c:pt idx="25226">
                  <c:v>25.225000000000001</c:v>
                </c:pt>
                <c:pt idx="25227">
                  <c:v>25.225999999999999</c:v>
                </c:pt>
                <c:pt idx="25228">
                  <c:v>25.227</c:v>
                </c:pt>
                <c:pt idx="25229">
                  <c:v>25.228000000000002</c:v>
                </c:pt>
                <c:pt idx="25230">
                  <c:v>25.228999999999999</c:v>
                </c:pt>
                <c:pt idx="25231">
                  <c:v>25.23</c:v>
                </c:pt>
                <c:pt idx="25232">
                  <c:v>25.231000000000002</c:v>
                </c:pt>
                <c:pt idx="25233">
                  <c:v>25.231999999999999</c:v>
                </c:pt>
                <c:pt idx="25234">
                  <c:v>25.233000000000001</c:v>
                </c:pt>
                <c:pt idx="25235">
                  <c:v>25.234000000000002</c:v>
                </c:pt>
                <c:pt idx="25236">
                  <c:v>25.234999999999999</c:v>
                </c:pt>
                <c:pt idx="25237">
                  <c:v>25.236000000000001</c:v>
                </c:pt>
                <c:pt idx="25238">
                  <c:v>25.236999999999998</c:v>
                </c:pt>
                <c:pt idx="25239">
                  <c:v>25.238</c:v>
                </c:pt>
                <c:pt idx="25240">
                  <c:v>25.239000000000001</c:v>
                </c:pt>
                <c:pt idx="25241">
                  <c:v>25.24</c:v>
                </c:pt>
                <c:pt idx="25242">
                  <c:v>25.241</c:v>
                </c:pt>
                <c:pt idx="25243">
                  <c:v>25.242000000000001</c:v>
                </c:pt>
                <c:pt idx="25244">
                  <c:v>25.242999999999999</c:v>
                </c:pt>
                <c:pt idx="25245">
                  <c:v>25.244</c:v>
                </c:pt>
                <c:pt idx="25246">
                  <c:v>25.245000000000001</c:v>
                </c:pt>
                <c:pt idx="25247">
                  <c:v>25.245999999999999</c:v>
                </c:pt>
                <c:pt idx="25248">
                  <c:v>25.247</c:v>
                </c:pt>
                <c:pt idx="25249">
                  <c:v>25.248000000000001</c:v>
                </c:pt>
                <c:pt idx="25250">
                  <c:v>25.248999999999999</c:v>
                </c:pt>
                <c:pt idx="25251">
                  <c:v>25.25</c:v>
                </c:pt>
                <c:pt idx="25252">
                  <c:v>25.251000000000001</c:v>
                </c:pt>
                <c:pt idx="25253">
                  <c:v>25.251999999999999</c:v>
                </c:pt>
                <c:pt idx="25254">
                  <c:v>25.253</c:v>
                </c:pt>
                <c:pt idx="25255">
                  <c:v>25.254000000000001</c:v>
                </c:pt>
                <c:pt idx="25256">
                  <c:v>25.254999999999999</c:v>
                </c:pt>
                <c:pt idx="25257">
                  <c:v>25.256</c:v>
                </c:pt>
                <c:pt idx="25258">
                  <c:v>25.257000000000001</c:v>
                </c:pt>
                <c:pt idx="25259">
                  <c:v>25.257999999999999</c:v>
                </c:pt>
                <c:pt idx="25260">
                  <c:v>25.259</c:v>
                </c:pt>
                <c:pt idx="25261">
                  <c:v>25.26</c:v>
                </c:pt>
                <c:pt idx="25262">
                  <c:v>25.260999999999999</c:v>
                </c:pt>
                <c:pt idx="25263">
                  <c:v>25.262</c:v>
                </c:pt>
                <c:pt idx="25264">
                  <c:v>25.263000000000002</c:v>
                </c:pt>
                <c:pt idx="25265">
                  <c:v>25.263999999999999</c:v>
                </c:pt>
                <c:pt idx="25266">
                  <c:v>25.265000000000001</c:v>
                </c:pt>
                <c:pt idx="25267">
                  <c:v>25.265999999999998</c:v>
                </c:pt>
                <c:pt idx="25268">
                  <c:v>25.266999999999999</c:v>
                </c:pt>
                <c:pt idx="25269">
                  <c:v>25.268000000000001</c:v>
                </c:pt>
                <c:pt idx="25270">
                  <c:v>25.268999999999998</c:v>
                </c:pt>
                <c:pt idx="25271">
                  <c:v>25.27</c:v>
                </c:pt>
                <c:pt idx="25272">
                  <c:v>25.271000000000001</c:v>
                </c:pt>
                <c:pt idx="25273">
                  <c:v>25.271999999999998</c:v>
                </c:pt>
                <c:pt idx="25274">
                  <c:v>25.273</c:v>
                </c:pt>
                <c:pt idx="25275">
                  <c:v>25.274000000000001</c:v>
                </c:pt>
                <c:pt idx="25276">
                  <c:v>25.274999999999999</c:v>
                </c:pt>
                <c:pt idx="25277">
                  <c:v>25.276</c:v>
                </c:pt>
                <c:pt idx="25278">
                  <c:v>25.277000000000001</c:v>
                </c:pt>
                <c:pt idx="25279">
                  <c:v>25.277999999999999</c:v>
                </c:pt>
                <c:pt idx="25280">
                  <c:v>25.279</c:v>
                </c:pt>
                <c:pt idx="25281">
                  <c:v>25.28</c:v>
                </c:pt>
                <c:pt idx="25282">
                  <c:v>25.280999999999999</c:v>
                </c:pt>
                <c:pt idx="25283">
                  <c:v>25.282</c:v>
                </c:pt>
                <c:pt idx="25284">
                  <c:v>25.283000000000001</c:v>
                </c:pt>
                <c:pt idx="25285">
                  <c:v>25.283999999999999</c:v>
                </c:pt>
                <c:pt idx="25286">
                  <c:v>25.285</c:v>
                </c:pt>
                <c:pt idx="25287">
                  <c:v>25.286000000000001</c:v>
                </c:pt>
                <c:pt idx="25288">
                  <c:v>25.286999999999999</c:v>
                </c:pt>
                <c:pt idx="25289">
                  <c:v>25.288</c:v>
                </c:pt>
                <c:pt idx="25290">
                  <c:v>25.289000000000001</c:v>
                </c:pt>
                <c:pt idx="25291">
                  <c:v>25.29</c:v>
                </c:pt>
                <c:pt idx="25292">
                  <c:v>25.291</c:v>
                </c:pt>
                <c:pt idx="25293">
                  <c:v>25.292000000000002</c:v>
                </c:pt>
                <c:pt idx="25294">
                  <c:v>25.292999999999999</c:v>
                </c:pt>
                <c:pt idx="25295">
                  <c:v>25.294</c:v>
                </c:pt>
                <c:pt idx="25296">
                  <c:v>25.295000000000002</c:v>
                </c:pt>
                <c:pt idx="25297">
                  <c:v>25.295999999999999</c:v>
                </c:pt>
                <c:pt idx="25298">
                  <c:v>25.297000000000001</c:v>
                </c:pt>
                <c:pt idx="25299">
                  <c:v>25.297999999999998</c:v>
                </c:pt>
                <c:pt idx="25300">
                  <c:v>25.298999999999999</c:v>
                </c:pt>
                <c:pt idx="25301">
                  <c:v>25.3</c:v>
                </c:pt>
                <c:pt idx="25302">
                  <c:v>25.300999999999998</c:v>
                </c:pt>
                <c:pt idx="25303">
                  <c:v>25.302</c:v>
                </c:pt>
                <c:pt idx="25304">
                  <c:v>25.303000000000001</c:v>
                </c:pt>
                <c:pt idx="25305">
                  <c:v>25.303999999999998</c:v>
                </c:pt>
                <c:pt idx="25306">
                  <c:v>25.305</c:v>
                </c:pt>
                <c:pt idx="25307">
                  <c:v>25.306000000000001</c:v>
                </c:pt>
                <c:pt idx="25308">
                  <c:v>25.306999999999999</c:v>
                </c:pt>
                <c:pt idx="25309">
                  <c:v>25.308</c:v>
                </c:pt>
                <c:pt idx="25310">
                  <c:v>25.309000000000001</c:v>
                </c:pt>
                <c:pt idx="25311">
                  <c:v>25.31</c:v>
                </c:pt>
                <c:pt idx="25312">
                  <c:v>25.311</c:v>
                </c:pt>
                <c:pt idx="25313">
                  <c:v>25.312000000000001</c:v>
                </c:pt>
                <c:pt idx="25314">
                  <c:v>25.312999999999999</c:v>
                </c:pt>
                <c:pt idx="25315">
                  <c:v>25.314</c:v>
                </c:pt>
                <c:pt idx="25316">
                  <c:v>25.315000000000001</c:v>
                </c:pt>
                <c:pt idx="25317">
                  <c:v>25.315999999999999</c:v>
                </c:pt>
                <c:pt idx="25318">
                  <c:v>25.317</c:v>
                </c:pt>
                <c:pt idx="25319">
                  <c:v>25.318000000000001</c:v>
                </c:pt>
                <c:pt idx="25320">
                  <c:v>25.318999999999999</c:v>
                </c:pt>
                <c:pt idx="25321">
                  <c:v>25.32</c:v>
                </c:pt>
                <c:pt idx="25322">
                  <c:v>25.321000000000002</c:v>
                </c:pt>
                <c:pt idx="25323">
                  <c:v>25.321999999999999</c:v>
                </c:pt>
                <c:pt idx="25324">
                  <c:v>25.323</c:v>
                </c:pt>
                <c:pt idx="25325">
                  <c:v>25.324000000000002</c:v>
                </c:pt>
                <c:pt idx="25326">
                  <c:v>25.324999999999999</c:v>
                </c:pt>
                <c:pt idx="25327">
                  <c:v>25.326000000000001</c:v>
                </c:pt>
                <c:pt idx="25328">
                  <c:v>25.327000000000002</c:v>
                </c:pt>
                <c:pt idx="25329">
                  <c:v>25.327999999999999</c:v>
                </c:pt>
                <c:pt idx="25330">
                  <c:v>25.329000000000001</c:v>
                </c:pt>
                <c:pt idx="25331">
                  <c:v>25.33</c:v>
                </c:pt>
                <c:pt idx="25332">
                  <c:v>25.331</c:v>
                </c:pt>
                <c:pt idx="25333">
                  <c:v>25.332000000000001</c:v>
                </c:pt>
                <c:pt idx="25334">
                  <c:v>25.332999999999998</c:v>
                </c:pt>
                <c:pt idx="25335">
                  <c:v>25.334</c:v>
                </c:pt>
                <c:pt idx="25336">
                  <c:v>25.335000000000001</c:v>
                </c:pt>
                <c:pt idx="25337">
                  <c:v>25.335999999999999</c:v>
                </c:pt>
                <c:pt idx="25338">
                  <c:v>25.337</c:v>
                </c:pt>
                <c:pt idx="25339">
                  <c:v>25.338000000000001</c:v>
                </c:pt>
                <c:pt idx="25340">
                  <c:v>25.338999999999999</c:v>
                </c:pt>
                <c:pt idx="25341">
                  <c:v>25.34</c:v>
                </c:pt>
                <c:pt idx="25342">
                  <c:v>25.341000000000001</c:v>
                </c:pt>
                <c:pt idx="25343">
                  <c:v>25.341999999999999</c:v>
                </c:pt>
                <c:pt idx="25344">
                  <c:v>25.343</c:v>
                </c:pt>
                <c:pt idx="25345">
                  <c:v>25.344000000000001</c:v>
                </c:pt>
                <c:pt idx="25346">
                  <c:v>25.344999999999999</c:v>
                </c:pt>
                <c:pt idx="25347">
                  <c:v>25.346</c:v>
                </c:pt>
                <c:pt idx="25348">
                  <c:v>25.347000000000001</c:v>
                </c:pt>
                <c:pt idx="25349">
                  <c:v>25.347999999999999</c:v>
                </c:pt>
                <c:pt idx="25350">
                  <c:v>25.349</c:v>
                </c:pt>
                <c:pt idx="25351">
                  <c:v>25.35</c:v>
                </c:pt>
                <c:pt idx="25352">
                  <c:v>25.350999999999999</c:v>
                </c:pt>
                <c:pt idx="25353">
                  <c:v>25.352</c:v>
                </c:pt>
                <c:pt idx="25354">
                  <c:v>25.353000000000002</c:v>
                </c:pt>
                <c:pt idx="25355">
                  <c:v>25.353999999999999</c:v>
                </c:pt>
                <c:pt idx="25356">
                  <c:v>25.355</c:v>
                </c:pt>
                <c:pt idx="25357">
                  <c:v>25.356000000000002</c:v>
                </c:pt>
                <c:pt idx="25358">
                  <c:v>25.356999999999999</c:v>
                </c:pt>
                <c:pt idx="25359">
                  <c:v>25.358000000000001</c:v>
                </c:pt>
                <c:pt idx="25360">
                  <c:v>25.359000000000002</c:v>
                </c:pt>
                <c:pt idx="25361">
                  <c:v>25.36</c:v>
                </c:pt>
                <c:pt idx="25362">
                  <c:v>25.361000000000001</c:v>
                </c:pt>
                <c:pt idx="25363">
                  <c:v>25.361999999999998</c:v>
                </c:pt>
                <c:pt idx="25364">
                  <c:v>25.363</c:v>
                </c:pt>
                <c:pt idx="25365">
                  <c:v>25.364000000000001</c:v>
                </c:pt>
                <c:pt idx="25366">
                  <c:v>25.364999999999998</c:v>
                </c:pt>
                <c:pt idx="25367">
                  <c:v>25.366</c:v>
                </c:pt>
                <c:pt idx="25368">
                  <c:v>25.367000000000001</c:v>
                </c:pt>
                <c:pt idx="25369">
                  <c:v>25.367999999999999</c:v>
                </c:pt>
                <c:pt idx="25370">
                  <c:v>25.369</c:v>
                </c:pt>
                <c:pt idx="25371">
                  <c:v>25.37</c:v>
                </c:pt>
                <c:pt idx="25372">
                  <c:v>25.370999999999999</c:v>
                </c:pt>
                <c:pt idx="25373">
                  <c:v>25.372</c:v>
                </c:pt>
                <c:pt idx="25374">
                  <c:v>25.373000000000001</c:v>
                </c:pt>
                <c:pt idx="25375">
                  <c:v>25.373999999999999</c:v>
                </c:pt>
                <c:pt idx="25376">
                  <c:v>25.375</c:v>
                </c:pt>
                <c:pt idx="25377">
                  <c:v>25.376000000000001</c:v>
                </c:pt>
                <c:pt idx="25378">
                  <c:v>25.376999999999999</c:v>
                </c:pt>
                <c:pt idx="25379">
                  <c:v>25.378</c:v>
                </c:pt>
                <c:pt idx="25380">
                  <c:v>25.379000000000001</c:v>
                </c:pt>
                <c:pt idx="25381">
                  <c:v>25.38</c:v>
                </c:pt>
                <c:pt idx="25382">
                  <c:v>25.381</c:v>
                </c:pt>
                <c:pt idx="25383">
                  <c:v>25.382000000000001</c:v>
                </c:pt>
                <c:pt idx="25384">
                  <c:v>25.382999999999999</c:v>
                </c:pt>
                <c:pt idx="25385">
                  <c:v>25.384</c:v>
                </c:pt>
                <c:pt idx="25386">
                  <c:v>25.385000000000002</c:v>
                </c:pt>
                <c:pt idx="25387">
                  <c:v>25.385999999999999</c:v>
                </c:pt>
                <c:pt idx="25388">
                  <c:v>25.387</c:v>
                </c:pt>
                <c:pt idx="25389">
                  <c:v>25.388000000000002</c:v>
                </c:pt>
                <c:pt idx="25390">
                  <c:v>25.388999999999999</c:v>
                </c:pt>
                <c:pt idx="25391">
                  <c:v>25.39</c:v>
                </c:pt>
                <c:pt idx="25392">
                  <c:v>25.390999999999998</c:v>
                </c:pt>
                <c:pt idx="25393">
                  <c:v>25.391999999999999</c:v>
                </c:pt>
                <c:pt idx="25394">
                  <c:v>25.393000000000001</c:v>
                </c:pt>
                <c:pt idx="25395">
                  <c:v>25.393999999999998</c:v>
                </c:pt>
                <c:pt idx="25396">
                  <c:v>25.395</c:v>
                </c:pt>
                <c:pt idx="25397">
                  <c:v>25.396000000000001</c:v>
                </c:pt>
                <c:pt idx="25398">
                  <c:v>25.396999999999998</c:v>
                </c:pt>
                <c:pt idx="25399">
                  <c:v>25.398</c:v>
                </c:pt>
                <c:pt idx="25400">
                  <c:v>25.399000000000001</c:v>
                </c:pt>
                <c:pt idx="25401">
                  <c:v>25.4</c:v>
                </c:pt>
                <c:pt idx="25402">
                  <c:v>25.401</c:v>
                </c:pt>
                <c:pt idx="25403">
                  <c:v>25.402000000000001</c:v>
                </c:pt>
                <c:pt idx="25404">
                  <c:v>25.402999999999999</c:v>
                </c:pt>
                <c:pt idx="25405">
                  <c:v>25.404</c:v>
                </c:pt>
                <c:pt idx="25406">
                  <c:v>25.405000000000001</c:v>
                </c:pt>
                <c:pt idx="25407">
                  <c:v>25.405999999999999</c:v>
                </c:pt>
                <c:pt idx="25408">
                  <c:v>25.407</c:v>
                </c:pt>
                <c:pt idx="25409">
                  <c:v>25.408000000000001</c:v>
                </c:pt>
                <c:pt idx="25410">
                  <c:v>25.408999999999999</c:v>
                </c:pt>
                <c:pt idx="25411">
                  <c:v>25.41</c:v>
                </c:pt>
                <c:pt idx="25412">
                  <c:v>25.411000000000001</c:v>
                </c:pt>
                <c:pt idx="25413">
                  <c:v>25.411999999999999</c:v>
                </c:pt>
                <c:pt idx="25414">
                  <c:v>25.413</c:v>
                </c:pt>
                <c:pt idx="25415">
                  <c:v>25.414000000000001</c:v>
                </c:pt>
                <c:pt idx="25416">
                  <c:v>25.414999999999999</c:v>
                </c:pt>
                <c:pt idx="25417">
                  <c:v>25.416</c:v>
                </c:pt>
                <c:pt idx="25418">
                  <c:v>25.417000000000002</c:v>
                </c:pt>
                <c:pt idx="25419">
                  <c:v>25.417999999999999</c:v>
                </c:pt>
                <c:pt idx="25420">
                  <c:v>25.419</c:v>
                </c:pt>
                <c:pt idx="25421">
                  <c:v>25.42</c:v>
                </c:pt>
                <c:pt idx="25422">
                  <c:v>25.420999999999999</c:v>
                </c:pt>
                <c:pt idx="25423">
                  <c:v>25.422000000000001</c:v>
                </c:pt>
                <c:pt idx="25424">
                  <c:v>25.422999999999998</c:v>
                </c:pt>
                <c:pt idx="25425">
                  <c:v>25.423999999999999</c:v>
                </c:pt>
                <c:pt idx="25426">
                  <c:v>25.425000000000001</c:v>
                </c:pt>
                <c:pt idx="25427">
                  <c:v>25.425999999999998</c:v>
                </c:pt>
                <c:pt idx="25428">
                  <c:v>25.427</c:v>
                </c:pt>
                <c:pt idx="25429">
                  <c:v>25.428000000000001</c:v>
                </c:pt>
                <c:pt idx="25430">
                  <c:v>25.428999999999998</c:v>
                </c:pt>
                <c:pt idx="25431">
                  <c:v>25.43</c:v>
                </c:pt>
                <c:pt idx="25432">
                  <c:v>25.431000000000001</c:v>
                </c:pt>
                <c:pt idx="25433">
                  <c:v>25.431999999999999</c:v>
                </c:pt>
                <c:pt idx="25434">
                  <c:v>25.433</c:v>
                </c:pt>
                <c:pt idx="25435">
                  <c:v>25.434000000000001</c:v>
                </c:pt>
                <c:pt idx="25436">
                  <c:v>25.434999999999999</c:v>
                </c:pt>
                <c:pt idx="25437">
                  <c:v>25.436</c:v>
                </c:pt>
                <c:pt idx="25438">
                  <c:v>25.437000000000001</c:v>
                </c:pt>
                <c:pt idx="25439">
                  <c:v>25.437999999999999</c:v>
                </c:pt>
                <c:pt idx="25440">
                  <c:v>25.439</c:v>
                </c:pt>
                <c:pt idx="25441">
                  <c:v>25.44</c:v>
                </c:pt>
                <c:pt idx="25442">
                  <c:v>25.440999999999999</c:v>
                </c:pt>
                <c:pt idx="25443">
                  <c:v>25.442</c:v>
                </c:pt>
                <c:pt idx="25444">
                  <c:v>25.443000000000001</c:v>
                </c:pt>
                <c:pt idx="25445">
                  <c:v>25.443999999999999</c:v>
                </c:pt>
                <c:pt idx="25446">
                  <c:v>25.445</c:v>
                </c:pt>
                <c:pt idx="25447">
                  <c:v>25.446000000000002</c:v>
                </c:pt>
                <c:pt idx="25448">
                  <c:v>25.446999999999999</c:v>
                </c:pt>
                <c:pt idx="25449">
                  <c:v>25.448</c:v>
                </c:pt>
                <c:pt idx="25450">
                  <c:v>25.449000000000002</c:v>
                </c:pt>
                <c:pt idx="25451">
                  <c:v>25.45</c:v>
                </c:pt>
                <c:pt idx="25452">
                  <c:v>25.451000000000001</c:v>
                </c:pt>
                <c:pt idx="25453">
                  <c:v>25.452000000000002</c:v>
                </c:pt>
                <c:pt idx="25454">
                  <c:v>25.452999999999999</c:v>
                </c:pt>
                <c:pt idx="25455">
                  <c:v>25.454000000000001</c:v>
                </c:pt>
                <c:pt idx="25456">
                  <c:v>25.454999999999998</c:v>
                </c:pt>
                <c:pt idx="25457">
                  <c:v>25.456</c:v>
                </c:pt>
                <c:pt idx="25458">
                  <c:v>25.457000000000001</c:v>
                </c:pt>
                <c:pt idx="25459">
                  <c:v>25.457999999999998</c:v>
                </c:pt>
                <c:pt idx="25460">
                  <c:v>25.459</c:v>
                </c:pt>
                <c:pt idx="25461">
                  <c:v>25.46</c:v>
                </c:pt>
                <c:pt idx="25462">
                  <c:v>25.460999999999999</c:v>
                </c:pt>
                <c:pt idx="25463">
                  <c:v>25.462</c:v>
                </c:pt>
                <c:pt idx="25464">
                  <c:v>25.463000000000001</c:v>
                </c:pt>
                <c:pt idx="25465">
                  <c:v>25.463999999999999</c:v>
                </c:pt>
                <c:pt idx="25466">
                  <c:v>25.465</c:v>
                </c:pt>
                <c:pt idx="25467">
                  <c:v>25.466000000000001</c:v>
                </c:pt>
                <c:pt idx="25468">
                  <c:v>25.466999999999999</c:v>
                </c:pt>
                <c:pt idx="25469">
                  <c:v>25.468</c:v>
                </c:pt>
                <c:pt idx="25470">
                  <c:v>25.469000000000001</c:v>
                </c:pt>
                <c:pt idx="25471">
                  <c:v>25.47</c:v>
                </c:pt>
                <c:pt idx="25472">
                  <c:v>25.471</c:v>
                </c:pt>
                <c:pt idx="25473">
                  <c:v>25.472000000000001</c:v>
                </c:pt>
                <c:pt idx="25474">
                  <c:v>25.472999999999999</c:v>
                </c:pt>
                <c:pt idx="25475">
                  <c:v>25.474</c:v>
                </c:pt>
                <c:pt idx="25476">
                  <c:v>25.475000000000001</c:v>
                </c:pt>
                <c:pt idx="25477">
                  <c:v>25.475999999999999</c:v>
                </c:pt>
                <c:pt idx="25478">
                  <c:v>25.477</c:v>
                </c:pt>
                <c:pt idx="25479">
                  <c:v>25.478000000000002</c:v>
                </c:pt>
                <c:pt idx="25480">
                  <c:v>25.478999999999999</c:v>
                </c:pt>
                <c:pt idx="25481">
                  <c:v>25.48</c:v>
                </c:pt>
                <c:pt idx="25482">
                  <c:v>25.481000000000002</c:v>
                </c:pt>
                <c:pt idx="25483">
                  <c:v>25.481999999999999</c:v>
                </c:pt>
                <c:pt idx="25484">
                  <c:v>25.483000000000001</c:v>
                </c:pt>
                <c:pt idx="25485">
                  <c:v>25.484000000000002</c:v>
                </c:pt>
                <c:pt idx="25486">
                  <c:v>25.484999999999999</c:v>
                </c:pt>
                <c:pt idx="25487">
                  <c:v>25.486000000000001</c:v>
                </c:pt>
                <c:pt idx="25488">
                  <c:v>25.486999999999998</c:v>
                </c:pt>
                <c:pt idx="25489">
                  <c:v>25.488</c:v>
                </c:pt>
                <c:pt idx="25490">
                  <c:v>25.489000000000001</c:v>
                </c:pt>
                <c:pt idx="25491">
                  <c:v>25.49</c:v>
                </c:pt>
                <c:pt idx="25492">
                  <c:v>25.491</c:v>
                </c:pt>
                <c:pt idx="25493">
                  <c:v>25.492000000000001</c:v>
                </c:pt>
                <c:pt idx="25494">
                  <c:v>25.492999999999999</c:v>
                </c:pt>
                <c:pt idx="25495">
                  <c:v>25.494</c:v>
                </c:pt>
                <c:pt idx="25496">
                  <c:v>25.495000000000001</c:v>
                </c:pt>
                <c:pt idx="25497">
                  <c:v>25.495999999999999</c:v>
                </c:pt>
                <c:pt idx="25498">
                  <c:v>25.497</c:v>
                </c:pt>
                <c:pt idx="25499">
                  <c:v>25.498000000000001</c:v>
                </c:pt>
                <c:pt idx="25500">
                  <c:v>25.498999999999999</c:v>
                </c:pt>
                <c:pt idx="25501">
                  <c:v>25.5</c:v>
                </c:pt>
                <c:pt idx="25502">
                  <c:v>25.501000000000001</c:v>
                </c:pt>
                <c:pt idx="25503">
                  <c:v>25.501999999999999</c:v>
                </c:pt>
                <c:pt idx="25504">
                  <c:v>25.503</c:v>
                </c:pt>
                <c:pt idx="25505">
                  <c:v>25.504000000000001</c:v>
                </c:pt>
                <c:pt idx="25506">
                  <c:v>25.504999999999999</c:v>
                </c:pt>
                <c:pt idx="25507">
                  <c:v>25.506</c:v>
                </c:pt>
                <c:pt idx="25508">
                  <c:v>25.507000000000001</c:v>
                </c:pt>
                <c:pt idx="25509">
                  <c:v>25.507999999999999</c:v>
                </c:pt>
                <c:pt idx="25510">
                  <c:v>25.509</c:v>
                </c:pt>
                <c:pt idx="25511">
                  <c:v>25.51</c:v>
                </c:pt>
                <c:pt idx="25512">
                  <c:v>25.510999999999999</c:v>
                </c:pt>
                <c:pt idx="25513">
                  <c:v>25.512</c:v>
                </c:pt>
                <c:pt idx="25514">
                  <c:v>25.513000000000002</c:v>
                </c:pt>
                <c:pt idx="25515">
                  <c:v>25.513999999999999</c:v>
                </c:pt>
                <c:pt idx="25516">
                  <c:v>25.515000000000001</c:v>
                </c:pt>
                <c:pt idx="25517">
                  <c:v>25.515999999999998</c:v>
                </c:pt>
                <c:pt idx="25518">
                  <c:v>25.516999999999999</c:v>
                </c:pt>
                <c:pt idx="25519">
                  <c:v>25.518000000000001</c:v>
                </c:pt>
                <c:pt idx="25520">
                  <c:v>25.518999999999998</c:v>
                </c:pt>
                <c:pt idx="25521">
                  <c:v>25.52</c:v>
                </c:pt>
                <c:pt idx="25522">
                  <c:v>25.521000000000001</c:v>
                </c:pt>
                <c:pt idx="25523">
                  <c:v>25.521999999999998</c:v>
                </c:pt>
                <c:pt idx="25524">
                  <c:v>25.523</c:v>
                </c:pt>
                <c:pt idx="25525">
                  <c:v>25.524000000000001</c:v>
                </c:pt>
                <c:pt idx="25526">
                  <c:v>25.524999999999999</c:v>
                </c:pt>
                <c:pt idx="25527">
                  <c:v>25.526</c:v>
                </c:pt>
                <c:pt idx="25528">
                  <c:v>25.527000000000001</c:v>
                </c:pt>
                <c:pt idx="25529">
                  <c:v>25.527999999999999</c:v>
                </c:pt>
                <c:pt idx="25530">
                  <c:v>25.529</c:v>
                </c:pt>
                <c:pt idx="25531">
                  <c:v>25.53</c:v>
                </c:pt>
                <c:pt idx="25532">
                  <c:v>25.530999999999999</c:v>
                </c:pt>
                <c:pt idx="25533">
                  <c:v>25.532</c:v>
                </c:pt>
                <c:pt idx="25534">
                  <c:v>25.533000000000001</c:v>
                </c:pt>
                <c:pt idx="25535">
                  <c:v>25.533999999999999</c:v>
                </c:pt>
                <c:pt idx="25536">
                  <c:v>25.535</c:v>
                </c:pt>
                <c:pt idx="25537">
                  <c:v>25.536000000000001</c:v>
                </c:pt>
                <c:pt idx="25538">
                  <c:v>25.536999999999999</c:v>
                </c:pt>
                <c:pt idx="25539">
                  <c:v>25.538</c:v>
                </c:pt>
                <c:pt idx="25540">
                  <c:v>25.539000000000001</c:v>
                </c:pt>
                <c:pt idx="25541">
                  <c:v>25.54</c:v>
                </c:pt>
                <c:pt idx="25542">
                  <c:v>25.541</c:v>
                </c:pt>
                <c:pt idx="25543">
                  <c:v>25.542000000000002</c:v>
                </c:pt>
                <c:pt idx="25544">
                  <c:v>25.542999999999999</c:v>
                </c:pt>
                <c:pt idx="25545">
                  <c:v>25.544</c:v>
                </c:pt>
                <c:pt idx="25546">
                  <c:v>25.545000000000002</c:v>
                </c:pt>
                <c:pt idx="25547">
                  <c:v>25.545999999999999</c:v>
                </c:pt>
                <c:pt idx="25548">
                  <c:v>25.547000000000001</c:v>
                </c:pt>
                <c:pt idx="25549">
                  <c:v>25.547999999999998</c:v>
                </c:pt>
                <c:pt idx="25550">
                  <c:v>25.548999999999999</c:v>
                </c:pt>
                <c:pt idx="25551">
                  <c:v>25.55</c:v>
                </c:pt>
                <c:pt idx="25552">
                  <c:v>25.550999999999998</c:v>
                </c:pt>
                <c:pt idx="25553">
                  <c:v>25.552</c:v>
                </c:pt>
                <c:pt idx="25554">
                  <c:v>25.553000000000001</c:v>
                </c:pt>
                <c:pt idx="25555">
                  <c:v>25.553999999999998</c:v>
                </c:pt>
                <c:pt idx="25556">
                  <c:v>25.555</c:v>
                </c:pt>
                <c:pt idx="25557">
                  <c:v>25.556000000000001</c:v>
                </c:pt>
                <c:pt idx="25558">
                  <c:v>25.556999999999999</c:v>
                </c:pt>
                <c:pt idx="25559">
                  <c:v>25.558</c:v>
                </c:pt>
                <c:pt idx="25560">
                  <c:v>25.559000000000001</c:v>
                </c:pt>
                <c:pt idx="25561">
                  <c:v>25.56</c:v>
                </c:pt>
                <c:pt idx="25562">
                  <c:v>25.561</c:v>
                </c:pt>
                <c:pt idx="25563">
                  <c:v>25.562000000000001</c:v>
                </c:pt>
                <c:pt idx="25564">
                  <c:v>25.562999999999999</c:v>
                </c:pt>
                <c:pt idx="25565">
                  <c:v>25.564</c:v>
                </c:pt>
                <c:pt idx="25566">
                  <c:v>25.565000000000001</c:v>
                </c:pt>
                <c:pt idx="25567">
                  <c:v>25.565999999999999</c:v>
                </c:pt>
                <c:pt idx="25568">
                  <c:v>25.567</c:v>
                </c:pt>
                <c:pt idx="25569">
                  <c:v>25.568000000000001</c:v>
                </c:pt>
                <c:pt idx="25570">
                  <c:v>25.568999999999999</c:v>
                </c:pt>
                <c:pt idx="25571">
                  <c:v>25.57</c:v>
                </c:pt>
                <c:pt idx="25572">
                  <c:v>25.571000000000002</c:v>
                </c:pt>
                <c:pt idx="25573">
                  <c:v>25.571999999999999</c:v>
                </c:pt>
                <c:pt idx="25574">
                  <c:v>25.573</c:v>
                </c:pt>
                <c:pt idx="25575">
                  <c:v>25.574000000000002</c:v>
                </c:pt>
                <c:pt idx="25576">
                  <c:v>25.574999999999999</c:v>
                </c:pt>
                <c:pt idx="25577">
                  <c:v>25.576000000000001</c:v>
                </c:pt>
                <c:pt idx="25578">
                  <c:v>25.577000000000002</c:v>
                </c:pt>
                <c:pt idx="25579">
                  <c:v>25.577999999999999</c:v>
                </c:pt>
                <c:pt idx="25580">
                  <c:v>25.579000000000001</c:v>
                </c:pt>
                <c:pt idx="25581">
                  <c:v>25.58</c:v>
                </c:pt>
                <c:pt idx="25582">
                  <c:v>25.581</c:v>
                </c:pt>
                <c:pt idx="25583">
                  <c:v>25.582000000000001</c:v>
                </c:pt>
                <c:pt idx="25584">
                  <c:v>25.582999999999998</c:v>
                </c:pt>
                <c:pt idx="25585">
                  <c:v>25.584</c:v>
                </c:pt>
                <c:pt idx="25586">
                  <c:v>25.585000000000001</c:v>
                </c:pt>
                <c:pt idx="25587">
                  <c:v>25.585999999999999</c:v>
                </c:pt>
                <c:pt idx="25588">
                  <c:v>25.587</c:v>
                </c:pt>
                <c:pt idx="25589">
                  <c:v>25.588000000000001</c:v>
                </c:pt>
                <c:pt idx="25590">
                  <c:v>25.588999999999999</c:v>
                </c:pt>
                <c:pt idx="25591">
                  <c:v>25.59</c:v>
                </c:pt>
                <c:pt idx="25592">
                  <c:v>25.591000000000001</c:v>
                </c:pt>
                <c:pt idx="25593">
                  <c:v>25.591999999999999</c:v>
                </c:pt>
                <c:pt idx="25594">
                  <c:v>25.593</c:v>
                </c:pt>
                <c:pt idx="25595">
                  <c:v>25.594000000000001</c:v>
                </c:pt>
                <c:pt idx="25596">
                  <c:v>25.594999999999999</c:v>
                </c:pt>
                <c:pt idx="25597">
                  <c:v>25.596</c:v>
                </c:pt>
                <c:pt idx="25598">
                  <c:v>25.597000000000001</c:v>
                </c:pt>
                <c:pt idx="25599">
                  <c:v>25.597999999999999</c:v>
                </c:pt>
                <c:pt idx="25600">
                  <c:v>25.599</c:v>
                </c:pt>
                <c:pt idx="25601">
                  <c:v>25.6</c:v>
                </c:pt>
                <c:pt idx="25602">
                  <c:v>25.600999999999999</c:v>
                </c:pt>
                <c:pt idx="25603">
                  <c:v>25.602</c:v>
                </c:pt>
                <c:pt idx="25604">
                  <c:v>25.603000000000002</c:v>
                </c:pt>
                <c:pt idx="25605">
                  <c:v>25.603999999999999</c:v>
                </c:pt>
                <c:pt idx="25606">
                  <c:v>25.605</c:v>
                </c:pt>
                <c:pt idx="25607">
                  <c:v>25.606000000000002</c:v>
                </c:pt>
                <c:pt idx="25608">
                  <c:v>25.606999999999999</c:v>
                </c:pt>
                <c:pt idx="25609">
                  <c:v>25.608000000000001</c:v>
                </c:pt>
                <c:pt idx="25610">
                  <c:v>25.609000000000002</c:v>
                </c:pt>
                <c:pt idx="25611">
                  <c:v>25.61</c:v>
                </c:pt>
                <c:pt idx="25612">
                  <c:v>25.611000000000001</c:v>
                </c:pt>
                <c:pt idx="25613">
                  <c:v>25.611999999999998</c:v>
                </c:pt>
                <c:pt idx="25614">
                  <c:v>25.613</c:v>
                </c:pt>
                <c:pt idx="25615">
                  <c:v>25.614000000000001</c:v>
                </c:pt>
                <c:pt idx="25616">
                  <c:v>25.614999999999998</c:v>
                </c:pt>
                <c:pt idx="25617">
                  <c:v>25.616</c:v>
                </c:pt>
                <c:pt idx="25618">
                  <c:v>25.617000000000001</c:v>
                </c:pt>
                <c:pt idx="25619">
                  <c:v>25.617999999999999</c:v>
                </c:pt>
                <c:pt idx="25620">
                  <c:v>25.619</c:v>
                </c:pt>
                <c:pt idx="25621">
                  <c:v>25.62</c:v>
                </c:pt>
                <c:pt idx="25622">
                  <c:v>25.620999999999999</c:v>
                </c:pt>
                <c:pt idx="25623">
                  <c:v>25.622</c:v>
                </c:pt>
                <c:pt idx="25624">
                  <c:v>25.623000000000001</c:v>
                </c:pt>
                <c:pt idx="25625">
                  <c:v>25.623999999999999</c:v>
                </c:pt>
                <c:pt idx="25626">
                  <c:v>25.625</c:v>
                </c:pt>
                <c:pt idx="25627">
                  <c:v>25.626000000000001</c:v>
                </c:pt>
                <c:pt idx="25628">
                  <c:v>25.626999999999999</c:v>
                </c:pt>
                <c:pt idx="25629">
                  <c:v>25.628</c:v>
                </c:pt>
                <c:pt idx="25630">
                  <c:v>25.629000000000001</c:v>
                </c:pt>
                <c:pt idx="25631">
                  <c:v>25.63</c:v>
                </c:pt>
                <c:pt idx="25632">
                  <c:v>25.631</c:v>
                </c:pt>
                <c:pt idx="25633">
                  <c:v>25.632000000000001</c:v>
                </c:pt>
                <c:pt idx="25634">
                  <c:v>25.632999999999999</c:v>
                </c:pt>
                <c:pt idx="25635">
                  <c:v>25.634</c:v>
                </c:pt>
                <c:pt idx="25636">
                  <c:v>25.635000000000002</c:v>
                </c:pt>
                <c:pt idx="25637">
                  <c:v>25.635999999999999</c:v>
                </c:pt>
                <c:pt idx="25638">
                  <c:v>25.637</c:v>
                </c:pt>
                <c:pt idx="25639">
                  <c:v>25.638000000000002</c:v>
                </c:pt>
                <c:pt idx="25640">
                  <c:v>25.638999999999999</c:v>
                </c:pt>
                <c:pt idx="25641">
                  <c:v>25.64</c:v>
                </c:pt>
                <c:pt idx="25642">
                  <c:v>25.640999999999998</c:v>
                </c:pt>
                <c:pt idx="25643">
                  <c:v>25.641999999999999</c:v>
                </c:pt>
                <c:pt idx="25644">
                  <c:v>25.643000000000001</c:v>
                </c:pt>
                <c:pt idx="25645">
                  <c:v>25.643999999999998</c:v>
                </c:pt>
                <c:pt idx="25646">
                  <c:v>25.645</c:v>
                </c:pt>
                <c:pt idx="25647">
                  <c:v>25.646000000000001</c:v>
                </c:pt>
                <c:pt idx="25648">
                  <c:v>25.646999999999998</c:v>
                </c:pt>
                <c:pt idx="25649">
                  <c:v>25.648</c:v>
                </c:pt>
                <c:pt idx="25650">
                  <c:v>25.649000000000001</c:v>
                </c:pt>
                <c:pt idx="25651">
                  <c:v>25.65</c:v>
                </c:pt>
                <c:pt idx="25652">
                  <c:v>25.651</c:v>
                </c:pt>
                <c:pt idx="25653">
                  <c:v>25.652000000000001</c:v>
                </c:pt>
                <c:pt idx="25654">
                  <c:v>25.652999999999999</c:v>
                </c:pt>
                <c:pt idx="25655">
                  <c:v>25.654</c:v>
                </c:pt>
                <c:pt idx="25656">
                  <c:v>25.655000000000001</c:v>
                </c:pt>
                <c:pt idx="25657">
                  <c:v>25.655999999999999</c:v>
                </c:pt>
                <c:pt idx="25658">
                  <c:v>25.657</c:v>
                </c:pt>
                <c:pt idx="25659">
                  <c:v>25.658000000000001</c:v>
                </c:pt>
                <c:pt idx="25660">
                  <c:v>25.658999999999999</c:v>
                </c:pt>
                <c:pt idx="25661">
                  <c:v>25.66</c:v>
                </c:pt>
                <c:pt idx="25662">
                  <c:v>25.661000000000001</c:v>
                </c:pt>
                <c:pt idx="25663">
                  <c:v>25.661999999999999</c:v>
                </c:pt>
                <c:pt idx="25664">
                  <c:v>25.663</c:v>
                </c:pt>
                <c:pt idx="25665">
                  <c:v>25.664000000000001</c:v>
                </c:pt>
                <c:pt idx="25666">
                  <c:v>25.664999999999999</c:v>
                </c:pt>
                <c:pt idx="25667">
                  <c:v>25.666</c:v>
                </c:pt>
                <c:pt idx="25668">
                  <c:v>25.667000000000002</c:v>
                </c:pt>
                <c:pt idx="25669">
                  <c:v>25.667999999999999</c:v>
                </c:pt>
                <c:pt idx="25670">
                  <c:v>25.669</c:v>
                </c:pt>
                <c:pt idx="25671">
                  <c:v>25.67</c:v>
                </c:pt>
                <c:pt idx="25672">
                  <c:v>25.670999999999999</c:v>
                </c:pt>
                <c:pt idx="25673">
                  <c:v>25.672000000000001</c:v>
                </c:pt>
                <c:pt idx="25674">
                  <c:v>25.672999999999998</c:v>
                </c:pt>
                <c:pt idx="25675">
                  <c:v>25.673999999999999</c:v>
                </c:pt>
                <c:pt idx="25676">
                  <c:v>25.675000000000001</c:v>
                </c:pt>
                <c:pt idx="25677">
                  <c:v>25.675999999999998</c:v>
                </c:pt>
                <c:pt idx="25678">
                  <c:v>25.677</c:v>
                </c:pt>
                <c:pt idx="25679">
                  <c:v>25.678000000000001</c:v>
                </c:pt>
                <c:pt idx="25680">
                  <c:v>25.678999999999998</c:v>
                </c:pt>
                <c:pt idx="25681">
                  <c:v>25.68</c:v>
                </c:pt>
                <c:pt idx="25682">
                  <c:v>25.681000000000001</c:v>
                </c:pt>
                <c:pt idx="25683">
                  <c:v>25.681999999999999</c:v>
                </c:pt>
                <c:pt idx="25684">
                  <c:v>25.683</c:v>
                </c:pt>
                <c:pt idx="25685">
                  <c:v>25.684000000000001</c:v>
                </c:pt>
                <c:pt idx="25686">
                  <c:v>25.684999999999999</c:v>
                </c:pt>
                <c:pt idx="25687">
                  <c:v>25.686</c:v>
                </c:pt>
                <c:pt idx="25688">
                  <c:v>25.687000000000001</c:v>
                </c:pt>
                <c:pt idx="25689">
                  <c:v>25.687999999999999</c:v>
                </c:pt>
                <c:pt idx="25690">
                  <c:v>25.689</c:v>
                </c:pt>
                <c:pt idx="25691">
                  <c:v>25.69</c:v>
                </c:pt>
                <c:pt idx="25692">
                  <c:v>25.690999999999999</c:v>
                </c:pt>
                <c:pt idx="25693">
                  <c:v>25.692</c:v>
                </c:pt>
                <c:pt idx="25694">
                  <c:v>25.693000000000001</c:v>
                </c:pt>
                <c:pt idx="25695">
                  <c:v>25.693999999999999</c:v>
                </c:pt>
                <c:pt idx="25696">
                  <c:v>25.695</c:v>
                </c:pt>
                <c:pt idx="25697">
                  <c:v>25.696000000000002</c:v>
                </c:pt>
                <c:pt idx="25698">
                  <c:v>25.696999999999999</c:v>
                </c:pt>
                <c:pt idx="25699">
                  <c:v>25.698</c:v>
                </c:pt>
                <c:pt idx="25700">
                  <c:v>25.699000000000002</c:v>
                </c:pt>
                <c:pt idx="25701">
                  <c:v>25.7</c:v>
                </c:pt>
                <c:pt idx="25702">
                  <c:v>25.701000000000001</c:v>
                </c:pt>
                <c:pt idx="25703">
                  <c:v>25.702000000000002</c:v>
                </c:pt>
                <c:pt idx="25704">
                  <c:v>25.702999999999999</c:v>
                </c:pt>
                <c:pt idx="25705">
                  <c:v>25.704000000000001</c:v>
                </c:pt>
                <c:pt idx="25706">
                  <c:v>25.704999999999998</c:v>
                </c:pt>
                <c:pt idx="25707">
                  <c:v>25.706</c:v>
                </c:pt>
                <c:pt idx="25708">
                  <c:v>25.707000000000001</c:v>
                </c:pt>
                <c:pt idx="25709">
                  <c:v>25.707999999999998</c:v>
                </c:pt>
                <c:pt idx="25710">
                  <c:v>25.709</c:v>
                </c:pt>
                <c:pt idx="25711">
                  <c:v>25.71</c:v>
                </c:pt>
                <c:pt idx="25712">
                  <c:v>25.710999999999999</c:v>
                </c:pt>
                <c:pt idx="25713">
                  <c:v>25.712</c:v>
                </c:pt>
                <c:pt idx="25714">
                  <c:v>25.713000000000001</c:v>
                </c:pt>
                <c:pt idx="25715">
                  <c:v>25.713999999999999</c:v>
                </c:pt>
                <c:pt idx="25716">
                  <c:v>25.715</c:v>
                </c:pt>
                <c:pt idx="25717">
                  <c:v>25.716000000000001</c:v>
                </c:pt>
                <c:pt idx="25718">
                  <c:v>25.716999999999999</c:v>
                </c:pt>
                <c:pt idx="25719">
                  <c:v>25.718</c:v>
                </c:pt>
                <c:pt idx="25720">
                  <c:v>25.719000000000001</c:v>
                </c:pt>
                <c:pt idx="25721">
                  <c:v>25.72</c:v>
                </c:pt>
                <c:pt idx="25722">
                  <c:v>25.721</c:v>
                </c:pt>
                <c:pt idx="25723">
                  <c:v>25.722000000000001</c:v>
                </c:pt>
                <c:pt idx="25724">
                  <c:v>25.722999999999999</c:v>
                </c:pt>
                <c:pt idx="25725">
                  <c:v>25.724</c:v>
                </c:pt>
                <c:pt idx="25726">
                  <c:v>25.725000000000001</c:v>
                </c:pt>
                <c:pt idx="25727">
                  <c:v>25.725999999999999</c:v>
                </c:pt>
                <c:pt idx="25728">
                  <c:v>25.727</c:v>
                </c:pt>
                <c:pt idx="25729">
                  <c:v>25.728000000000002</c:v>
                </c:pt>
                <c:pt idx="25730">
                  <c:v>25.728999999999999</c:v>
                </c:pt>
                <c:pt idx="25731">
                  <c:v>25.73</c:v>
                </c:pt>
                <c:pt idx="25732">
                  <c:v>25.731000000000002</c:v>
                </c:pt>
                <c:pt idx="25733">
                  <c:v>25.731999999999999</c:v>
                </c:pt>
                <c:pt idx="25734">
                  <c:v>25.733000000000001</c:v>
                </c:pt>
                <c:pt idx="25735">
                  <c:v>25.734000000000002</c:v>
                </c:pt>
                <c:pt idx="25736">
                  <c:v>25.734999999999999</c:v>
                </c:pt>
                <c:pt idx="25737">
                  <c:v>25.736000000000001</c:v>
                </c:pt>
                <c:pt idx="25738">
                  <c:v>25.736999999999998</c:v>
                </c:pt>
                <c:pt idx="25739">
                  <c:v>25.738</c:v>
                </c:pt>
                <c:pt idx="25740">
                  <c:v>25.739000000000001</c:v>
                </c:pt>
                <c:pt idx="25741">
                  <c:v>25.74</c:v>
                </c:pt>
                <c:pt idx="25742">
                  <c:v>25.741</c:v>
                </c:pt>
                <c:pt idx="25743">
                  <c:v>25.742000000000001</c:v>
                </c:pt>
                <c:pt idx="25744">
                  <c:v>25.742999999999999</c:v>
                </c:pt>
                <c:pt idx="25745">
                  <c:v>25.744</c:v>
                </c:pt>
                <c:pt idx="25746">
                  <c:v>25.745000000000001</c:v>
                </c:pt>
                <c:pt idx="25747">
                  <c:v>25.745999999999999</c:v>
                </c:pt>
                <c:pt idx="25748">
                  <c:v>25.747</c:v>
                </c:pt>
                <c:pt idx="25749">
                  <c:v>25.748000000000001</c:v>
                </c:pt>
                <c:pt idx="25750">
                  <c:v>25.748999999999999</c:v>
                </c:pt>
                <c:pt idx="25751">
                  <c:v>25.75</c:v>
                </c:pt>
                <c:pt idx="25752">
                  <c:v>25.751000000000001</c:v>
                </c:pt>
                <c:pt idx="25753">
                  <c:v>25.751999999999999</c:v>
                </c:pt>
                <c:pt idx="25754">
                  <c:v>25.753</c:v>
                </c:pt>
                <c:pt idx="25755">
                  <c:v>25.754000000000001</c:v>
                </c:pt>
                <c:pt idx="25756">
                  <c:v>25.754999999999999</c:v>
                </c:pt>
                <c:pt idx="25757">
                  <c:v>25.756</c:v>
                </c:pt>
                <c:pt idx="25758">
                  <c:v>25.757000000000001</c:v>
                </c:pt>
                <c:pt idx="25759">
                  <c:v>25.757999999999999</c:v>
                </c:pt>
                <c:pt idx="25760">
                  <c:v>25.759</c:v>
                </c:pt>
                <c:pt idx="25761">
                  <c:v>25.76</c:v>
                </c:pt>
                <c:pt idx="25762">
                  <c:v>25.760999999999999</c:v>
                </c:pt>
                <c:pt idx="25763">
                  <c:v>25.762</c:v>
                </c:pt>
                <c:pt idx="25764">
                  <c:v>25.763000000000002</c:v>
                </c:pt>
                <c:pt idx="25765">
                  <c:v>25.763999999999999</c:v>
                </c:pt>
                <c:pt idx="25766">
                  <c:v>25.765000000000001</c:v>
                </c:pt>
                <c:pt idx="25767">
                  <c:v>25.765999999999998</c:v>
                </c:pt>
                <c:pt idx="25768">
                  <c:v>25.766999999999999</c:v>
                </c:pt>
                <c:pt idx="25769">
                  <c:v>25.768000000000001</c:v>
                </c:pt>
                <c:pt idx="25770">
                  <c:v>25.768999999999998</c:v>
                </c:pt>
                <c:pt idx="25771">
                  <c:v>25.77</c:v>
                </c:pt>
                <c:pt idx="25772">
                  <c:v>25.771000000000001</c:v>
                </c:pt>
                <c:pt idx="25773">
                  <c:v>25.771999999999998</c:v>
                </c:pt>
                <c:pt idx="25774">
                  <c:v>25.773</c:v>
                </c:pt>
                <c:pt idx="25775">
                  <c:v>25.774000000000001</c:v>
                </c:pt>
                <c:pt idx="25776">
                  <c:v>25.774999999999999</c:v>
                </c:pt>
                <c:pt idx="25777">
                  <c:v>25.776</c:v>
                </c:pt>
                <c:pt idx="25778">
                  <c:v>25.777000000000001</c:v>
                </c:pt>
                <c:pt idx="25779">
                  <c:v>25.777999999999999</c:v>
                </c:pt>
                <c:pt idx="25780">
                  <c:v>25.779</c:v>
                </c:pt>
                <c:pt idx="25781">
                  <c:v>25.78</c:v>
                </c:pt>
                <c:pt idx="25782">
                  <c:v>25.780999999999999</c:v>
                </c:pt>
                <c:pt idx="25783">
                  <c:v>25.782</c:v>
                </c:pt>
                <c:pt idx="25784">
                  <c:v>25.783000000000001</c:v>
                </c:pt>
                <c:pt idx="25785">
                  <c:v>25.783999999999999</c:v>
                </c:pt>
                <c:pt idx="25786">
                  <c:v>25.785</c:v>
                </c:pt>
                <c:pt idx="25787">
                  <c:v>25.786000000000001</c:v>
                </c:pt>
                <c:pt idx="25788">
                  <c:v>25.786999999999999</c:v>
                </c:pt>
                <c:pt idx="25789">
                  <c:v>25.788</c:v>
                </c:pt>
                <c:pt idx="25790">
                  <c:v>25.789000000000001</c:v>
                </c:pt>
                <c:pt idx="25791">
                  <c:v>25.79</c:v>
                </c:pt>
                <c:pt idx="25792">
                  <c:v>25.791</c:v>
                </c:pt>
                <c:pt idx="25793">
                  <c:v>25.792000000000002</c:v>
                </c:pt>
                <c:pt idx="25794">
                  <c:v>25.792999999999999</c:v>
                </c:pt>
                <c:pt idx="25795">
                  <c:v>25.794</c:v>
                </c:pt>
                <c:pt idx="25796">
                  <c:v>25.795000000000002</c:v>
                </c:pt>
                <c:pt idx="25797">
                  <c:v>25.795999999999999</c:v>
                </c:pt>
                <c:pt idx="25798">
                  <c:v>25.797000000000001</c:v>
                </c:pt>
                <c:pt idx="25799">
                  <c:v>25.797999999999998</c:v>
                </c:pt>
                <c:pt idx="25800">
                  <c:v>25.798999999999999</c:v>
                </c:pt>
                <c:pt idx="25801">
                  <c:v>25.8</c:v>
                </c:pt>
                <c:pt idx="25802">
                  <c:v>25.800999999999998</c:v>
                </c:pt>
                <c:pt idx="25803">
                  <c:v>25.802</c:v>
                </c:pt>
                <c:pt idx="25804">
                  <c:v>25.803000000000001</c:v>
                </c:pt>
                <c:pt idx="25805">
                  <c:v>25.803999999999998</c:v>
                </c:pt>
                <c:pt idx="25806">
                  <c:v>25.805</c:v>
                </c:pt>
                <c:pt idx="25807">
                  <c:v>25.806000000000001</c:v>
                </c:pt>
                <c:pt idx="25808">
                  <c:v>25.806999999999999</c:v>
                </c:pt>
                <c:pt idx="25809">
                  <c:v>25.808</c:v>
                </c:pt>
                <c:pt idx="25810">
                  <c:v>25.809000000000001</c:v>
                </c:pt>
                <c:pt idx="25811">
                  <c:v>25.81</c:v>
                </c:pt>
                <c:pt idx="25812">
                  <c:v>25.811</c:v>
                </c:pt>
                <c:pt idx="25813">
                  <c:v>25.812000000000001</c:v>
                </c:pt>
                <c:pt idx="25814">
                  <c:v>25.812999999999999</c:v>
                </c:pt>
                <c:pt idx="25815">
                  <c:v>25.814</c:v>
                </c:pt>
                <c:pt idx="25816">
                  <c:v>25.815000000000001</c:v>
                </c:pt>
                <c:pt idx="25817">
                  <c:v>25.815999999999999</c:v>
                </c:pt>
                <c:pt idx="25818">
                  <c:v>25.817</c:v>
                </c:pt>
                <c:pt idx="25819">
                  <c:v>25.818000000000001</c:v>
                </c:pt>
                <c:pt idx="25820">
                  <c:v>25.818999999999999</c:v>
                </c:pt>
                <c:pt idx="25821">
                  <c:v>25.82</c:v>
                </c:pt>
                <c:pt idx="25822">
                  <c:v>25.821000000000002</c:v>
                </c:pt>
                <c:pt idx="25823">
                  <c:v>25.821999999999999</c:v>
                </c:pt>
                <c:pt idx="25824">
                  <c:v>25.823</c:v>
                </c:pt>
                <c:pt idx="25825">
                  <c:v>25.824000000000002</c:v>
                </c:pt>
                <c:pt idx="25826">
                  <c:v>25.824999999999999</c:v>
                </c:pt>
                <c:pt idx="25827">
                  <c:v>25.826000000000001</c:v>
                </c:pt>
                <c:pt idx="25828">
                  <c:v>25.827000000000002</c:v>
                </c:pt>
                <c:pt idx="25829">
                  <c:v>25.827999999999999</c:v>
                </c:pt>
                <c:pt idx="25830">
                  <c:v>25.829000000000001</c:v>
                </c:pt>
                <c:pt idx="25831">
                  <c:v>25.83</c:v>
                </c:pt>
                <c:pt idx="25832">
                  <c:v>25.831</c:v>
                </c:pt>
                <c:pt idx="25833">
                  <c:v>25.832000000000001</c:v>
                </c:pt>
                <c:pt idx="25834">
                  <c:v>25.832999999999998</c:v>
                </c:pt>
                <c:pt idx="25835">
                  <c:v>25.834</c:v>
                </c:pt>
                <c:pt idx="25836">
                  <c:v>25.835000000000001</c:v>
                </c:pt>
                <c:pt idx="25837">
                  <c:v>25.835999999999999</c:v>
                </c:pt>
                <c:pt idx="25838">
                  <c:v>25.837</c:v>
                </c:pt>
                <c:pt idx="25839">
                  <c:v>25.838000000000001</c:v>
                </c:pt>
                <c:pt idx="25840">
                  <c:v>25.838999999999999</c:v>
                </c:pt>
                <c:pt idx="25841">
                  <c:v>25.84</c:v>
                </c:pt>
                <c:pt idx="25842">
                  <c:v>25.841000000000001</c:v>
                </c:pt>
                <c:pt idx="25843">
                  <c:v>25.841999999999999</c:v>
                </c:pt>
                <c:pt idx="25844">
                  <c:v>25.843</c:v>
                </c:pt>
                <c:pt idx="25845">
                  <c:v>25.844000000000001</c:v>
                </c:pt>
                <c:pt idx="25846">
                  <c:v>25.844999999999999</c:v>
                </c:pt>
                <c:pt idx="25847">
                  <c:v>25.846</c:v>
                </c:pt>
                <c:pt idx="25848">
                  <c:v>25.847000000000001</c:v>
                </c:pt>
                <c:pt idx="25849">
                  <c:v>25.847999999999999</c:v>
                </c:pt>
                <c:pt idx="25850">
                  <c:v>25.849</c:v>
                </c:pt>
                <c:pt idx="25851">
                  <c:v>25.85</c:v>
                </c:pt>
                <c:pt idx="25852">
                  <c:v>25.850999999999999</c:v>
                </c:pt>
                <c:pt idx="25853">
                  <c:v>25.852</c:v>
                </c:pt>
                <c:pt idx="25854">
                  <c:v>25.853000000000002</c:v>
                </c:pt>
                <c:pt idx="25855">
                  <c:v>25.853999999999999</c:v>
                </c:pt>
                <c:pt idx="25856">
                  <c:v>25.855</c:v>
                </c:pt>
                <c:pt idx="25857">
                  <c:v>25.856000000000002</c:v>
                </c:pt>
                <c:pt idx="25858">
                  <c:v>25.856999999999999</c:v>
                </c:pt>
                <c:pt idx="25859">
                  <c:v>25.858000000000001</c:v>
                </c:pt>
                <c:pt idx="25860">
                  <c:v>25.859000000000002</c:v>
                </c:pt>
                <c:pt idx="25861">
                  <c:v>25.86</c:v>
                </c:pt>
                <c:pt idx="25862">
                  <c:v>25.861000000000001</c:v>
                </c:pt>
                <c:pt idx="25863">
                  <c:v>25.861999999999998</c:v>
                </c:pt>
                <c:pt idx="25864">
                  <c:v>25.863</c:v>
                </c:pt>
                <c:pt idx="25865">
                  <c:v>25.864000000000001</c:v>
                </c:pt>
                <c:pt idx="25866">
                  <c:v>25.864999999999998</c:v>
                </c:pt>
                <c:pt idx="25867">
                  <c:v>25.866</c:v>
                </c:pt>
                <c:pt idx="25868">
                  <c:v>25.867000000000001</c:v>
                </c:pt>
                <c:pt idx="25869">
                  <c:v>25.867999999999999</c:v>
                </c:pt>
                <c:pt idx="25870">
                  <c:v>25.869</c:v>
                </c:pt>
                <c:pt idx="25871">
                  <c:v>25.87</c:v>
                </c:pt>
                <c:pt idx="25872">
                  <c:v>25.870999999999999</c:v>
                </c:pt>
                <c:pt idx="25873">
                  <c:v>25.872</c:v>
                </c:pt>
                <c:pt idx="25874">
                  <c:v>25.873000000000001</c:v>
                </c:pt>
                <c:pt idx="25875">
                  <c:v>25.873999999999999</c:v>
                </c:pt>
                <c:pt idx="25876">
                  <c:v>25.875</c:v>
                </c:pt>
                <c:pt idx="25877">
                  <c:v>25.876000000000001</c:v>
                </c:pt>
                <c:pt idx="25878">
                  <c:v>25.876999999999999</c:v>
                </c:pt>
                <c:pt idx="25879">
                  <c:v>25.878</c:v>
                </c:pt>
                <c:pt idx="25880">
                  <c:v>25.879000000000001</c:v>
                </c:pt>
                <c:pt idx="25881">
                  <c:v>25.88</c:v>
                </c:pt>
                <c:pt idx="25882">
                  <c:v>25.881</c:v>
                </c:pt>
                <c:pt idx="25883">
                  <c:v>25.882000000000001</c:v>
                </c:pt>
                <c:pt idx="25884">
                  <c:v>25.882999999999999</c:v>
                </c:pt>
                <c:pt idx="25885">
                  <c:v>25.884</c:v>
                </c:pt>
                <c:pt idx="25886">
                  <c:v>25.885000000000002</c:v>
                </c:pt>
                <c:pt idx="25887">
                  <c:v>25.885999999999999</c:v>
                </c:pt>
                <c:pt idx="25888">
                  <c:v>25.887</c:v>
                </c:pt>
                <c:pt idx="25889">
                  <c:v>25.888000000000002</c:v>
                </c:pt>
                <c:pt idx="25890">
                  <c:v>25.888999999999999</c:v>
                </c:pt>
                <c:pt idx="25891">
                  <c:v>25.89</c:v>
                </c:pt>
                <c:pt idx="25892">
                  <c:v>25.890999999999998</c:v>
                </c:pt>
                <c:pt idx="25893">
                  <c:v>25.891999999999999</c:v>
                </c:pt>
                <c:pt idx="25894">
                  <c:v>25.893000000000001</c:v>
                </c:pt>
                <c:pt idx="25895">
                  <c:v>25.893999999999998</c:v>
                </c:pt>
                <c:pt idx="25896">
                  <c:v>25.895</c:v>
                </c:pt>
                <c:pt idx="25897">
                  <c:v>25.896000000000001</c:v>
                </c:pt>
                <c:pt idx="25898">
                  <c:v>25.896999999999998</c:v>
                </c:pt>
                <c:pt idx="25899">
                  <c:v>25.898</c:v>
                </c:pt>
                <c:pt idx="25900">
                  <c:v>25.899000000000001</c:v>
                </c:pt>
                <c:pt idx="25901">
                  <c:v>25.9</c:v>
                </c:pt>
                <c:pt idx="25902">
                  <c:v>25.901</c:v>
                </c:pt>
                <c:pt idx="25903">
                  <c:v>25.902000000000001</c:v>
                </c:pt>
                <c:pt idx="25904">
                  <c:v>25.902999999999999</c:v>
                </c:pt>
                <c:pt idx="25905">
                  <c:v>25.904</c:v>
                </c:pt>
                <c:pt idx="25906">
                  <c:v>25.905000000000001</c:v>
                </c:pt>
                <c:pt idx="25907">
                  <c:v>25.905999999999999</c:v>
                </c:pt>
                <c:pt idx="25908">
                  <c:v>25.907</c:v>
                </c:pt>
                <c:pt idx="25909">
                  <c:v>25.908000000000001</c:v>
                </c:pt>
                <c:pt idx="25910">
                  <c:v>25.908999999999999</c:v>
                </c:pt>
                <c:pt idx="25911">
                  <c:v>25.91</c:v>
                </c:pt>
                <c:pt idx="25912">
                  <c:v>25.911000000000001</c:v>
                </c:pt>
                <c:pt idx="25913">
                  <c:v>25.911999999999999</c:v>
                </c:pt>
                <c:pt idx="25914">
                  <c:v>25.913</c:v>
                </c:pt>
                <c:pt idx="25915">
                  <c:v>25.914000000000001</c:v>
                </c:pt>
                <c:pt idx="25916">
                  <c:v>25.914999999999999</c:v>
                </c:pt>
                <c:pt idx="25917">
                  <c:v>25.916</c:v>
                </c:pt>
                <c:pt idx="25918">
                  <c:v>25.917000000000002</c:v>
                </c:pt>
                <c:pt idx="25919">
                  <c:v>25.917999999999999</c:v>
                </c:pt>
                <c:pt idx="25920">
                  <c:v>25.919</c:v>
                </c:pt>
                <c:pt idx="25921">
                  <c:v>25.92</c:v>
                </c:pt>
                <c:pt idx="25922">
                  <c:v>25.920999999999999</c:v>
                </c:pt>
                <c:pt idx="25923">
                  <c:v>25.922000000000001</c:v>
                </c:pt>
                <c:pt idx="25924">
                  <c:v>25.922999999999998</c:v>
                </c:pt>
                <c:pt idx="25925">
                  <c:v>25.923999999999999</c:v>
                </c:pt>
                <c:pt idx="25926">
                  <c:v>25.925000000000001</c:v>
                </c:pt>
                <c:pt idx="25927">
                  <c:v>25.925999999999998</c:v>
                </c:pt>
                <c:pt idx="25928">
                  <c:v>25.927</c:v>
                </c:pt>
                <c:pt idx="25929">
                  <c:v>25.928000000000001</c:v>
                </c:pt>
                <c:pt idx="25930">
                  <c:v>25.928999999999998</c:v>
                </c:pt>
                <c:pt idx="25931">
                  <c:v>25.93</c:v>
                </c:pt>
                <c:pt idx="25932">
                  <c:v>25.931000000000001</c:v>
                </c:pt>
                <c:pt idx="25933">
                  <c:v>25.931999999999999</c:v>
                </c:pt>
                <c:pt idx="25934">
                  <c:v>25.933</c:v>
                </c:pt>
                <c:pt idx="25935">
                  <c:v>25.934000000000001</c:v>
                </c:pt>
                <c:pt idx="25936">
                  <c:v>25.934999999999999</c:v>
                </c:pt>
                <c:pt idx="25937">
                  <c:v>25.936</c:v>
                </c:pt>
                <c:pt idx="25938">
                  <c:v>25.937000000000001</c:v>
                </c:pt>
                <c:pt idx="25939">
                  <c:v>25.937999999999999</c:v>
                </c:pt>
                <c:pt idx="25940">
                  <c:v>25.939</c:v>
                </c:pt>
                <c:pt idx="25941">
                  <c:v>25.94</c:v>
                </c:pt>
                <c:pt idx="25942">
                  <c:v>25.940999999999999</c:v>
                </c:pt>
                <c:pt idx="25943">
                  <c:v>25.942</c:v>
                </c:pt>
                <c:pt idx="25944">
                  <c:v>25.943000000000001</c:v>
                </c:pt>
                <c:pt idx="25945">
                  <c:v>25.943999999999999</c:v>
                </c:pt>
                <c:pt idx="25946">
                  <c:v>25.945</c:v>
                </c:pt>
                <c:pt idx="25947">
                  <c:v>25.946000000000002</c:v>
                </c:pt>
                <c:pt idx="25948">
                  <c:v>25.946999999999999</c:v>
                </c:pt>
                <c:pt idx="25949">
                  <c:v>25.948</c:v>
                </c:pt>
                <c:pt idx="25950">
                  <c:v>25.949000000000002</c:v>
                </c:pt>
                <c:pt idx="25951">
                  <c:v>25.95</c:v>
                </c:pt>
                <c:pt idx="25952">
                  <c:v>25.951000000000001</c:v>
                </c:pt>
                <c:pt idx="25953">
                  <c:v>25.952000000000002</c:v>
                </c:pt>
                <c:pt idx="25954">
                  <c:v>25.952999999999999</c:v>
                </c:pt>
                <c:pt idx="25955">
                  <c:v>25.954000000000001</c:v>
                </c:pt>
                <c:pt idx="25956">
                  <c:v>25.954999999999998</c:v>
                </c:pt>
                <c:pt idx="25957">
                  <c:v>25.956</c:v>
                </c:pt>
                <c:pt idx="25958">
                  <c:v>25.957000000000001</c:v>
                </c:pt>
                <c:pt idx="25959">
                  <c:v>25.957999999999998</c:v>
                </c:pt>
                <c:pt idx="25960">
                  <c:v>25.959</c:v>
                </c:pt>
                <c:pt idx="25961">
                  <c:v>25.96</c:v>
                </c:pt>
                <c:pt idx="25962">
                  <c:v>25.960999999999999</c:v>
                </c:pt>
                <c:pt idx="25963">
                  <c:v>25.962</c:v>
                </c:pt>
                <c:pt idx="25964">
                  <c:v>25.963000000000001</c:v>
                </c:pt>
                <c:pt idx="25965">
                  <c:v>25.963999999999999</c:v>
                </c:pt>
                <c:pt idx="25966">
                  <c:v>25.965</c:v>
                </c:pt>
                <c:pt idx="25967">
                  <c:v>25.966000000000001</c:v>
                </c:pt>
                <c:pt idx="25968">
                  <c:v>25.966999999999999</c:v>
                </c:pt>
                <c:pt idx="25969">
                  <c:v>25.968</c:v>
                </c:pt>
                <c:pt idx="25970">
                  <c:v>25.969000000000001</c:v>
                </c:pt>
                <c:pt idx="25971">
                  <c:v>25.97</c:v>
                </c:pt>
                <c:pt idx="25972">
                  <c:v>25.971</c:v>
                </c:pt>
                <c:pt idx="25973">
                  <c:v>25.972000000000001</c:v>
                </c:pt>
                <c:pt idx="25974">
                  <c:v>25.972999999999999</c:v>
                </c:pt>
                <c:pt idx="25975">
                  <c:v>25.974</c:v>
                </c:pt>
                <c:pt idx="25976">
                  <c:v>25.975000000000001</c:v>
                </c:pt>
                <c:pt idx="25977">
                  <c:v>25.975999999999999</c:v>
                </c:pt>
                <c:pt idx="25978">
                  <c:v>25.977</c:v>
                </c:pt>
                <c:pt idx="25979">
                  <c:v>25.978000000000002</c:v>
                </c:pt>
                <c:pt idx="25980">
                  <c:v>25.978999999999999</c:v>
                </c:pt>
                <c:pt idx="25981">
                  <c:v>25.98</c:v>
                </c:pt>
                <c:pt idx="25982">
                  <c:v>25.981000000000002</c:v>
                </c:pt>
                <c:pt idx="25983">
                  <c:v>25.981999999999999</c:v>
                </c:pt>
                <c:pt idx="25984">
                  <c:v>25.983000000000001</c:v>
                </c:pt>
                <c:pt idx="25985">
                  <c:v>25.984000000000002</c:v>
                </c:pt>
                <c:pt idx="25986">
                  <c:v>25.984999999999999</c:v>
                </c:pt>
                <c:pt idx="25987">
                  <c:v>25.986000000000001</c:v>
                </c:pt>
                <c:pt idx="25988">
                  <c:v>25.986999999999998</c:v>
                </c:pt>
                <c:pt idx="25989">
                  <c:v>25.988</c:v>
                </c:pt>
                <c:pt idx="25990">
                  <c:v>25.989000000000001</c:v>
                </c:pt>
                <c:pt idx="25991">
                  <c:v>25.99</c:v>
                </c:pt>
                <c:pt idx="25992">
                  <c:v>25.991</c:v>
                </c:pt>
                <c:pt idx="25993">
                  <c:v>25.992000000000001</c:v>
                </c:pt>
                <c:pt idx="25994">
                  <c:v>25.992999999999999</c:v>
                </c:pt>
                <c:pt idx="25995">
                  <c:v>25.994</c:v>
                </c:pt>
                <c:pt idx="25996">
                  <c:v>25.995000000000001</c:v>
                </c:pt>
                <c:pt idx="25997">
                  <c:v>25.995999999999999</c:v>
                </c:pt>
                <c:pt idx="25998">
                  <c:v>25.997</c:v>
                </c:pt>
                <c:pt idx="25999">
                  <c:v>25.998000000000001</c:v>
                </c:pt>
                <c:pt idx="26000">
                  <c:v>25.998999999999999</c:v>
                </c:pt>
                <c:pt idx="26001">
                  <c:v>26</c:v>
                </c:pt>
                <c:pt idx="26002">
                  <c:v>26.001000000000001</c:v>
                </c:pt>
                <c:pt idx="26003">
                  <c:v>26.001999999999999</c:v>
                </c:pt>
                <c:pt idx="26004">
                  <c:v>26.003</c:v>
                </c:pt>
                <c:pt idx="26005">
                  <c:v>26.004000000000001</c:v>
                </c:pt>
                <c:pt idx="26006">
                  <c:v>26.004999999999999</c:v>
                </c:pt>
                <c:pt idx="26007">
                  <c:v>26.006</c:v>
                </c:pt>
                <c:pt idx="26008">
                  <c:v>26.007000000000001</c:v>
                </c:pt>
                <c:pt idx="26009">
                  <c:v>26.007999999999999</c:v>
                </c:pt>
                <c:pt idx="26010">
                  <c:v>26.009</c:v>
                </c:pt>
                <c:pt idx="26011">
                  <c:v>26.01</c:v>
                </c:pt>
                <c:pt idx="26012">
                  <c:v>26.010999999999999</c:v>
                </c:pt>
                <c:pt idx="26013">
                  <c:v>26.012</c:v>
                </c:pt>
                <c:pt idx="26014">
                  <c:v>26.013000000000002</c:v>
                </c:pt>
                <c:pt idx="26015">
                  <c:v>26.013999999999999</c:v>
                </c:pt>
                <c:pt idx="26016">
                  <c:v>26.015000000000001</c:v>
                </c:pt>
                <c:pt idx="26017">
                  <c:v>26.015999999999998</c:v>
                </c:pt>
                <c:pt idx="26018">
                  <c:v>26.016999999999999</c:v>
                </c:pt>
                <c:pt idx="26019">
                  <c:v>26.018000000000001</c:v>
                </c:pt>
                <c:pt idx="26020">
                  <c:v>26.018999999999998</c:v>
                </c:pt>
                <c:pt idx="26021">
                  <c:v>26.02</c:v>
                </c:pt>
                <c:pt idx="26022">
                  <c:v>26.021000000000001</c:v>
                </c:pt>
                <c:pt idx="26023">
                  <c:v>26.021999999999998</c:v>
                </c:pt>
                <c:pt idx="26024">
                  <c:v>26.023</c:v>
                </c:pt>
                <c:pt idx="26025">
                  <c:v>26.024000000000001</c:v>
                </c:pt>
                <c:pt idx="26026">
                  <c:v>26.024999999999999</c:v>
                </c:pt>
                <c:pt idx="26027">
                  <c:v>26.026</c:v>
                </c:pt>
                <c:pt idx="26028">
                  <c:v>26.027000000000001</c:v>
                </c:pt>
                <c:pt idx="26029">
                  <c:v>26.027999999999999</c:v>
                </c:pt>
                <c:pt idx="26030">
                  <c:v>26.029</c:v>
                </c:pt>
                <c:pt idx="26031">
                  <c:v>26.03</c:v>
                </c:pt>
                <c:pt idx="26032">
                  <c:v>26.030999999999999</c:v>
                </c:pt>
                <c:pt idx="26033">
                  <c:v>26.032</c:v>
                </c:pt>
                <c:pt idx="26034">
                  <c:v>26.033000000000001</c:v>
                </c:pt>
                <c:pt idx="26035">
                  <c:v>26.033999999999999</c:v>
                </c:pt>
                <c:pt idx="26036">
                  <c:v>26.035</c:v>
                </c:pt>
                <c:pt idx="26037">
                  <c:v>26.036000000000001</c:v>
                </c:pt>
                <c:pt idx="26038">
                  <c:v>26.036999999999999</c:v>
                </c:pt>
                <c:pt idx="26039">
                  <c:v>26.038</c:v>
                </c:pt>
                <c:pt idx="26040">
                  <c:v>26.039000000000001</c:v>
                </c:pt>
                <c:pt idx="26041">
                  <c:v>26.04</c:v>
                </c:pt>
                <c:pt idx="26042">
                  <c:v>26.041</c:v>
                </c:pt>
                <c:pt idx="26043">
                  <c:v>26.042000000000002</c:v>
                </c:pt>
                <c:pt idx="26044">
                  <c:v>26.042999999999999</c:v>
                </c:pt>
                <c:pt idx="26045">
                  <c:v>26.044</c:v>
                </c:pt>
                <c:pt idx="26046">
                  <c:v>26.045000000000002</c:v>
                </c:pt>
                <c:pt idx="26047">
                  <c:v>26.045999999999999</c:v>
                </c:pt>
                <c:pt idx="26048">
                  <c:v>26.047000000000001</c:v>
                </c:pt>
                <c:pt idx="26049">
                  <c:v>26.047999999999998</c:v>
                </c:pt>
                <c:pt idx="26050">
                  <c:v>26.048999999999999</c:v>
                </c:pt>
                <c:pt idx="26051">
                  <c:v>26.05</c:v>
                </c:pt>
                <c:pt idx="26052">
                  <c:v>26.050999999999998</c:v>
                </c:pt>
                <c:pt idx="26053">
                  <c:v>26.052</c:v>
                </c:pt>
                <c:pt idx="26054">
                  <c:v>26.053000000000001</c:v>
                </c:pt>
                <c:pt idx="26055">
                  <c:v>26.053999999999998</c:v>
                </c:pt>
                <c:pt idx="26056">
                  <c:v>26.055</c:v>
                </c:pt>
                <c:pt idx="26057">
                  <c:v>26.056000000000001</c:v>
                </c:pt>
                <c:pt idx="26058">
                  <c:v>26.056999999999999</c:v>
                </c:pt>
                <c:pt idx="26059">
                  <c:v>26.058</c:v>
                </c:pt>
                <c:pt idx="26060">
                  <c:v>26.059000000000001</c:v>
                </c:pt>
                <c:pt idx="26061">
                  <c:v>26.06</c:v>
                </c:pt>
                <c:pt idx="26062">
                  <c:v>26.061</c:v>
                </c:pt>
                <c:pt idx="26063">
                  <c:v>26.062000000000001</c:v>
                </c:pt>
                <c:pt idx="26064">
                  <c:v>26.062999999999999</c:v>
                </c:pt>
                <c:pt idx="26065">
                  <c:v>26.064</c:v>
                </c:pt>
                <c:pt idx="26066">
                  <c:v>26.065000000000001</c:v>
                </c:pt>
                <c:pt idx="26067">
                  <c:v>26.065999999999999</c:v>
                </c:pt>
                <c:pt idx="26068">
                  <c:v>26.067</c:v>
                </c:pt>
                <c:pt idx="26069">
                  <c:v>26.068000000000001</c:v>
                </c:pt>
                <c:pt idx="26070">
                  <c:v>26.068999999999999</c:v>
                </c:pt>
                <c:pt idx="26071">
                  <c:v>26.07</c:v>
                </c:pt>
                <c:pt idx="26072">
                  <c:v>26.071000000000002</c:v>
                </c:pt>
                <c:pt idx="26073">
                  <c:v>26.071999999999999</c:v>
                </c:pt>
                <c:pt idx="26074">
                  <c:v>26.073</c:v>
                </c:pt>
                <c:pt idx="26075">
                  <c:v>26.074000000000002</c:v>
                </c:pt>
                <c:pt idx="26076">
                  <c:v>26.074999999999999</c:v>
                </c:pt>
                <c:pt idx="26077">
                  <c:v>26.076000000000001</c:v>
                </c:pt>
                <c:pt idx="26078">
                  <c:v>26.077000000000002</c:v>
                </c:pt>
                <c:pt idx="26079">
                  <c:v>26.077999999999999</c:v>
                </c:pt>
                <c:pt idx="26080">
                  <c:v>26.079000000000001</c:v>
                </c:pt>
                <c:pt idx="26081">
                  <c:v>26.08</c:v>
                </c:pt>
                <c:pt idx="26082">
                  <c:v>26.081</c:v>
                </c:pt>
                <c:pt idx="26083">
                  <c:v>26.082000000000001</c:v>
                </c:pt>
                <c:pt idx="26084">
                  <c:v>26.082999999999998</c:v>
                </c:pt>
                <c:pt idx="26085">
                  <c:v>26.084</c:v>
                </c:pt>
                <c:pt idx="26086">
                  <c:v>26.085000000000001</c:v>
                </c:pt>
                <c:pt idx="26087">
                  <c:v>26.085999999999999</c:v>
                </c:pt>
                <c:pt idx="26088">
                  <c:v>26.087</c:v>
                </c:pt>
                <c:pt idx="26089">
                  <c:v>26.088000000000001</c:v>
                </c:pt>
                <c:pt idx="26090">
                  <c:v>26.088999999999999</c:v>
                </c:pt>
                <c:pt idx="26091">
                  <c:v>26.09</c:v>
                </c:pt>
                <c:pt idx="26092">
                  <c:v>26.091000000000001</c:v>
                </c:pt>
                <c:pt idx="26093">
                  <c:v>26.091999999999999</c:v>
                </c:pt>
                <c:pt idx="26094">
                  <c:v>26.093</c:v>
                </c:pt>
                <c:pt idx="26095">
                  <c:v>26.094000000000001</c:v>
                </c:pt>
                <c:pt idx="26096">
                  <c:v>26.094999999999999</c:v>
                </c:pt>
                <c:pt idx="26097">
                  <c:v>26.096</c:v>
                </c:pt>
                <c:pt idx="26098">
                  <c:v>26.097000000000001</c:v>
                </c:pt>
                <c:pt idx="26099">
                  <c:v>26.097999999999999</c:v>
                </c:pt>
                <c:pt idx="26100">
                  <c:v>26.099</c:v>
                </c:pt>
                <c:pt idx="26101">
                  <c:v>26.1</c:v>
                </c:pt>
                <c:pt idx="26102">
                  <c:v>26.100999999999999</c:v>
                </c:pt>
                <c:pt idx="26103">
                  <c:v>26.102</c:v>
                </c:pt>
                <c:pt idx="26104">
                  <c:v>26.103000000000002</c:v>
                </c:pt>
                <c:pt idx="26105">
                  <c:v>26.103999999999999</c:v>
                </c:pt>
                <c:pt idx="26106">
                  <c:v>26.105</c:v>
                </c:pt>
                <c:pt idx="26107">
                  <c:v>26.106000000000002</c:v>
                </c:pt>
                <c:pt idx="26108">
                  <c:v>26.106999999999999</c:v>
                </c:pt>
                <c:pt idx="26109">
                  <c:v>26.108000000000001</c:v>
                </c:pt>
                <c:pt idx="26110">
                  <c:v>26.109000000000002</c:v>
                </c:pt>
                <c:pt idx="26111">
                  <c:v>26.11</c:v>
                </c:pt>
                <c:pt idx="26112">
                  <c:v>26.111000000000001</c:v>
                </c:pt>
                <c:pt idx="26113">
                  <c:v>26.111999999999998</c:v>
                </c:pt>
                <c:pt idx="26114">
                  <c:v>26.113</c:v>
                </c:pt>
                <c:pt idx="26115">
                  <c:v>26.114000000000001</c:v>
                </c:pt>
                <c:pt idx="26116">
                  <c:v>26.114999999999998</c:v>
                </c:pt>
                <c:pt idx="26117">
                  <c:v>26.116</c:v>
                </c:pt>
                <c:pt idx="26118">
                  <c:v>26.117000000000001</c:v>
                </c:pt>
                <c:pt idx="26119">
                  <c:v>26.117999999999999</c:v>
                </c:pt>
                <c:pt idx="26120">
                  <c:v>26.119</c:v>
                </c:pt>
                <c:pt idx="26121">
                  <c:v>26.12</c:v>
                </c:pt>
                <c:pt idx="26122">
                  <c:v>26.120999999999999</c:v>
                </c:pt>
                <c:pt idx="26123">
                  <c:v>26.122</c:v>
                </c:pt>
                <c:pt idx="26124">
                  <c:v>26.123000000000001</c:v>
                </c:pt>
                <c:pt idx="26125">
                  <c:v>26.123999999999999</c:v>
                </c:pt>
                <c:pt idx="26126">
                  <c:v>26.125</c:v>
                </c:pt>
                <c:pt idx="26127">
                  <c:v>26.126000000000001</c:v>
                </c:pt>
                <c:pt idx="26128">
                  <c:v>26.126999999999999</c:v>
                </c:pt>
                <c:pt idx="26129">
                  <c:v>26.128</c:v>
                </c:pt>
                <c:pt idx="26130">
                  <c:v>26.129000000000001</c:v>
                </c:pt>
                <c:pt idx="26131">
                  <c:v>26.13</c:v>
                </c:pt>
                <c:pt idx="26132">
                  <c:v>26.131</c:v>
                </c:pt>
                <c:pt idx="26133">
                  <c:v>26.132000000000001</c:v>
                </c:pt>
                <c:pt idx="26134">
                  <c:v>26.132999999999999</c:v>
                </c:pt>
                <c:pt idx="26135">
                  <c:v>26.134</c:v>
                </c:pt>
                <c:pt idx="26136">
                  <c:v>26.135000000000002</c:v>
                </c:pt>
                <c:pt idx="26137">
                  <c:v>26.135999999999999</c:v>
                </c:pt>
                <c:pt idx="26138">
                  <c:v>26.137</c:v>
                </c:pt>
                <c:pt idx="26139">
                  <c:v>26.138000000000002</c:v>
                </c:pt>
                <c:pt idx="26140">
                  <c:v>26.138999999999999</c:v>
                </c:pt>
                <c:pt idx="26141">
                  <c:v>26.14</c:v>
                </c:pt>
                <c:pt idx="26142">
                  <c:v>26.140999999999998</c:v>
                </c:pt>
                <c:pt idx="26143">
                  <c:v>26.141999999999999</c:v>
                </c:pt>
                <c:pt idx="26144">
                  <c:v>26.143000000000001</c:v>
                </c:pt>
                <c:pt idx="26145">
                  <c:v>26.143999999999998</c:v>
                </c:pt>
                <c:pt idx="26146">
                  <c:v>26.145</c:v>
                </c:pt>
                <c:pt idx="26147">
                  <c:v>26.146000000000001</c:v>
                </c:pt>
                <c:pt idx="26148">
                  <c:v>26.146999999999998</c:v>
                </c:pt>
                <c:pt idx="26149">
                  <c:v>26.148</c:v>
                </c:pt>
                <c:pt idx="26150">
                  <c:v>26.149000000000001</c:v>
                </c:pt>
                <c:pt idx="26151">
                  <c:v>26.15</c:v>
                </c:pt>
                <c:pt idx="26152">
                  <c:v>26.151</c:v>
                </c:pt>
                <c:pt idx="26153">
                  <c:v>26.152000000000001</c:v>
                </c:pt>
                <c:pt idx="26154">
                  <c:v>26.152999999999999</c:v>
                </c:pt>
                <c:pt idx="26155">
                  <c:v>26.154</c:v>
                </c:pt>
                <c:pt idx="26156">
                  <c:v>26.155000000000001</c:v>
                </c:pt>
                <c:pt idx="26157">
                  <c:v>26.155999999999999</c:v>
                </c:pt>
                <c:pt idx="26158">
                  <c:v>26.157</c:v>
                </c:pt>
                <c:pt idx="26159">
                  <c:v>26.158000000000001</c:v>
                </c:pt>
                <c:pt idx="26160">
                  <c:v>26.158999999999999</c:v>
                </c:pt>
                <c:pt idx="26161">
                  <c:v>26.16</c:v>
                </c:pt>
                <c:pt idx="26162">
                  <c:v>26.161000000000001</c:v>
                </c:pt>
                <c:pt idx="26163">
                  <c:v>26.161999999999999</c:v>
                </c:pt>
                <c:pt idx="26164">
                  <c:v>26.163</c:v>
                </c:pt>
                <c:pt idx="26165">
                  <c:v>26.164000000000001</c:v>
                </c:pt>
                <c:pt idx="26166">
                  <c:v>26.164999999999999</c:v>
                </c:pt>
                <c:pt idx="26167">
                  <c:v>26.166</c:v>
                </c:pt>
                <c:pt idx="26168">
                  <c:v>26.167000000000002</c:v>
                </c:pt>
                <c:pt idx="26169">
                  <c:v>26.167999999999999</c:v>
                </c:pt>
                <c:pt idx="26170">
                  <c:v>26.169</c:v>
                </c:pt>
                <c:pt idx="26171">
                  <c:v>26.17</c:v>
                </c:pt>
                <c:pt idx="26172">
                  <c:v>26.170999999999999</c:v>
                </c:pt>
                <c:pt idx="26173">
                  <c:v>26.172000000000001</c:v>
                </c:pt>
                <c:pt idx="26174">
                  <c:v>26.172999999999998</c:v>
                </c:pt>
                <c:pt idx="26175">
                  <c:v>26.173999999999999</c:v>
                </c:pt>
                <c:pt idx="26176">
                  <c:v>26.175000000000001</c:v>
                </c:pt>
                <c:pt idx="26177">
                  <c:v>26.175999999999998</c:v>
                </c:pt>
                <c:pt idx="26178">
                  <c:v>26.177</c:v>
                </c:pt>
                <c:pt idx="26179">
                  <c:v>26.178000000000001</c:v>
                </c:pt>
                <c:pt idx="26180">
                  <c:v>26.178999999999998</c:v>
                </c:pt>
                <c:pt idx="26181">
                  <c:v>26.18</c:v>
                </c:pt>
                <c:pt idx="26182">
                  <c:v>26.181000000000001</c:v>
                </c:pt>
                <c:pt idx="26183">
                  <c:v>26.181999999999999</c:v>
                </c:pt>
                <c:pt idx="26184">
                  <c:v>26.183</c:v>
                </c:pt>
                <c:pt idx="26185">
                  <c:v>26.184000000000001</c:v>
                </c:pt>
                <c:pt idx="26186">
                  <c:v>26.184999999999999</c:v>
                </c:pt>
                <c:pt idx="26187">
                  <c:v>26.186</c:v>
                </c:pt>
                <c:pt idx="26188">
                  <c:v>26.187000000000001</c:v>
                </c:pt>
                <c:pt idx="26189">
                  <c:v>26.187999999999999</c:v>
                </c:pt>
                <c:pt idx="26190">
                  <c:v>26.189</c:v>
                </c:pt>
                <c:pt idx="26191">
                  <c:v>26.19</c:v>
                </c:pt>
                <c:pt idx="26192">
                  <c:v>26.190999999999999</c:v>
                </c:pt>
                <c:pt idx="26193">
                  <c:v>26.192</c:v>
                </c:pt>
                <c:pt idx="26194">
                  <c:v>26.193000000000001</c:v>
                </c:pt>
                <c:pt idx="26195">
                  <c:v>26.193999999999999</c:v>
                </c:pt>
                <c:pt idx="26196">
                  <c:v>26.195</c:v>
                </c:pt>
                <c:pt idx="26197">
                  <c:v>26.196000000000002</c:v>
                </c:pt>
                <c:pt idx="26198">
                  <c:v>26.196999999999999</c:v>
                </c:pt>
                <c:pt idx="26199">
                  <c:v>26.198</c:v>
                </c:pt>
                <c:pt idx="26200">
                  <c:v>26.199000000000002</c:v>
                </c:pt>
                <c:pt idx="26201">
                  <c:v>26.2</c:v>
                </c:pt>
                <c:pt idx="26202">
                  <c:v>26.201000000000001</c:v>
                </c:pt>
                <c:pt idx="26203">
                  <c:v>26.202000000000002</c:v>
                </c:pt>
                <c:pt idx="26204">
                  <c:v>26.202999999999999</c:v>
                </c:pt>
                <c:pt idx="26205">
                  <c:v>26.204000000000001</c:v>
                </c:pt>
                <c:pt idx="26206">
                  <c:v>26.204999999999998</c:v>
                </c:pt>
                <c:pt idx="26207">
                  <c:v>26.206</c:v>
                </c:pt>
                <c:pt idx="26208">
                  <c:v>26.207000000000001</c:v>
                </c:pt>
                <c:pt idx="26209">
                  <c:v>26.207999999999998</c:v>
                </c:pt>
                <c:pt idx="26210">
                  <c:v>26.209</c:v>
                </c:pt>
                <c:pt idx="26211">
                  <c:v>26.21</c:v>
                </c:pt>
                <c:pt idx="26212">
                  <c:v>26.210999999999999</c:v>
                </c:pt>
                <c:pt idx="26213">
                  <c:v>26.212</c:v>
                </c:pt>
                <c:pt idx="26214">
                  <c:v>26.213000000000001</c:v>
                </c:pt>
                <c:pt idx="26215">
                  <c:v>26.213999999999999</c:v>
                </c:pt>
                <c:pt idx="26216">
                  <c:v>26.215</c:v>
                </c:pt>
                <c:pt idx="26217">
                  <c:v>26.216000000000001</c:v>
                </c:pt>
                <c:pt idx="26218">
                  <c:v>26.216999999999999</c:v>
                </c:pt>
                <c:pt idx="26219">
                  <c:v>26.218</c:v>
                </c:pt>
                <c:pt idx="26220">
                  <c:v>26.219000000000001</c:v>
                </c:pt>
                <c:pt idx="26221">
                  <c:v>26.22</c:v>
                </c:pt>
                <c:pt idx="26222">
                  <c:v>26.221</c:v>
                </c:pt>
                <c:pt idx="26223">
                  <c:v>26.222000000000001</c:v>
                </c:pt>
                <c:pt idx="26224">
                  <c:v>26.222999999999999</c:v>
                </c:pt>
                <c:pt idx="26225">
                  <c:v>26.224</c:v>
                </c:pt>
                <c:pt idx="26226">
                  <c:v>26.225000000000001</c:v>
                </c:pt>
                <c:pt idx="26227">
                  <c:v>26.225999999999999</c:v>
                </c:pt>
                <c:pt idx="26228">
                  <c:v>26.227</c:v>
                </c:pt>
                <c:pt idx="26229">
                  <c:v>26.228000000000002</c:v>
                </c:pt>
                <c:pt idx="26230">
                  <c:v>26.228999999999999</c:v>
                </c:pt>
                <c:pt idx="26231">
                  <c:v>26.23</c:v>
                </c:pt>
                <c:pt idx="26232">
                  <c:v>26.231000000000002</c:v>
                </c:pt>
                <c:pt idx="26233">
                  <c:v>26.231999999999999</c:v>
                </c:pt>
                <c:pt idx="26234">
                  <c:v>26.233000000000001</c:v>
                </c:pt>
                <c:pt idx="26235">
                  <c:v>26.234000000000002</c:v>
                </c:pt>
                <c:pt idx="26236">
                  <c:v>26.234999999999999</c:v>
                </c:pt>
                <c:pt idx="26237">
                  <c:v>26.236000000000001</c:v>
                </c:pt>
                <c:pt idx="26238">
                  <c:v>26.236999999999998</c:v>
                </c:pt>
                <c:pt idx="26239">
                  <c:v>26.238</c:v>
                </c:pt>
                <c:pt idx="26240">
                  <c:v>26.239000000000001</c:v>
                </c:pt>
                <c:pt idx="26241">
                  <c:v>26.24</c:v>
                </c:pt>
                <c:pt idx="26242">
                  <c:v>26.241</c:v>
                </c:pt>
                <c:pt idx="26243">
                  <c:v>26.242000000000001</c:v>
                </c:pt>
                <c:pt idx="26244">
                  <c:v>26.242999999999999</c:v>
                </c:pt>
                <c:pt idx="26245">
                  <c:v>26.244</c:v>
                </c:pt>
                <c:pt idx="26246">
                  <c:v>26.245000000000001</c:v>
                </c:pt>
                <c:pt idx="26247">
                  <c:v>26.245999999999999</c:v>
                </c:pt>
                <c:pt idx="26248">
                  <c:v>26.247</c:v>
                </c:pt>
                <c:pt idx="26249">
                  <c:v>26.248000000000001</c:v>
                </c:pt>
                <c:pt idx="26250">
                  <c:v>26.248999999999999</c:v>
                </c:pt>
                <c:pt idx="26251">
                  <c:v>26.25</c:v>
                </c:pt>
                <c:pt idx="26252">
                  <c:v>26.251000000000001</c:v>
                </c:pt>
                <c:pt idx="26253">
                  <c:v>26.251999999999999</c:v>
                </c:pt>
                <c:pt idx="26254">
                  <c:v>26.253</c:v>
                </c:pt>
                <c:pt idx="26255">
                  <c:v>26.254000000000001</c:v>
                </c:pt>
                <c:pt idx="26256">
                  <c:v>26.254999999999999</c:v>
                </c:pt>
                <c:pt idx="26257">
                  <c:v>26.256</c:v>
                </c:pt>
                <c:pt idx="26258">
                  <c:v>26.257000000000001</c:v>
                </c:pt>
                <c:pt idx="26259">
                  <c:v>26.257999999999999</c:v>
                </c:pt>
                <c:pt idx="26260">
                  <c:v>26.259</c:v>
                </c:pt>
                <c:pt idx="26261">
                  <c:v>26.26</c:v>
                </c:pt>
                <c:pt idx="26262">
                  <c:v>26.260999999999999</c:v>
                </c:pt>
                <c:pt idx="26263">
                  <c:v>26.262</c:v>
                </c:pt>
                <c:pt idx="26264">
                  <c:v>26.263000000000002</c:v>
                </c:pt>
                <c:pt idx="26265">
                  <c:v>26.263999999999999</c:v>
                </c:pt>
                <c:pt idx="26266">
                  <c:v>26.265000000000001</c:v>
                </c:pt>
                <c:pt idx="26267">
                  <c:v>26.265999999999998</c:v>
                </c:pt>
                <c:pt idx="26268">
                  <c:v>26.266999999999999</c:v>
                </c:pt>
                <c:pt idx="26269">
                  <c:v>26.268000000000001</c:v>
                </c:pt>
                <c:pt idx="26270">
                  <c:v>26.268999999999998</c:v>
                </c:pt>
                <c:pt idx="26271">
                  <c:v>26.27</c:v>
                </c:pt>
                <c:pt idx="26272">
                  <c:v>26.271000000000001</c:v>
                </c:pt>
                <c:pt idx="26273">
                  <c:v>26.271999999999998</c:v>
                </c:pt>
                <c:pt idx="26274">
                  <c:v>26.273</c:v>
                </c:pt>
                <c:pt idx="26275">
                  <c:v>26.274000000000001</c:v>
                </c:pt>
                <c:pt idx="26276">
                  <c:v>26.274999999999999</c:v>
                </c:pt>
                <c:pt idx="26277">
                  <c:v>26.276</c:v>
                </c:pt>
                <c:pt idx="26278">
                  <c:v>26.277000000000001</c:v>
                </c:pt>
                <c:pt idx="26279">
                  <c:v>26.277999999999999</c:v>
                </c:pt>
                <c:pt idx="26280">
                  <c:v>26.279</c:v>
                </c:pt>
                <c:pt idx="26281">
                  <c:v>26.28</c:v>
                </c:pt>
                <c:pt idx="26282">
                  <c:v>26.280999999999999</c:v>
                </c:pt>
                <c:pt idx="26283">
                  <c:v>26.282</c:v>
                </c:pt>
                <c:pt idx="26284">
                  <c:v>26.283000000000001</c:v>
                </c:pt>
                <c:pt idx="26285">
                  <c:v>26.283999999999999</c:v>
                </c:pt>
                <c:pt idx="26286">
                  <c:v>26.285</c:v>
                </c:pt>
                <c:pt idx="26287">
                  <c:v>26.286000000000001</c:v>
                </c:pt>
                <c:pt idx="26288">
                  <c:v>26.286999999999999</c:v>
                </c:pt>
                <c:pt idx="26289">
                  <c:v>26.288</c:v>
                </c:pt>
                <c:pt idx="26290">
                  <c:v>26.289000000000001</c:v>
                </c:pt>
                <c:pt idx="26291">
                  <c:v>26.29</c:v>
                </c:pt>
                <c:pt idx="26292">
                  <c:v>26.291</c:v>
                </c:pt>
                <c:pt idx="26293">
                  <c:v>26.292000000000002</c:v>
                </c:pt>
                <c:pt idx="26294">
                  <c:v>26.292999999999999</c:v>
                </c:pt>
                <c:pt idx="26295">
                  <c:v>26.294</c:v>
                </c:pt>
                <c:pt idx="26296">
                  <c:v>26.295000000000002</c:v>
                </c:pt>
                <c:pt idx="26297">
                  <c:v>26.295999999999999</c:v>
                </c:pt>
                <c:pt idx="26298">
                  <c:v>26.297000000000001</c:v>
                </c:pt>
                <c:pt idx="26299">
                  <c:v>26.297999999999998</c:v>
                </c:pt>
                <c:pt idx="26300">
                  <c:v>26.298999999999999</c:v>
                </c:pt>
                <c:pt idx="26301">
                  <c:v>26.3</c:v>
                </c:pt>
                <c:pt idx="26302">
                  <c:v>26.300999999999998</c:v>
                </c:pt>
                <c:pt idx="26303">
                  <c:v>26.302</c:v>
                </c:pt>
                <c:pt idx="26304">
                  <c:v>26.303000000000001</c:v>
                </c:pt>
                <c:pt idx="26305">
                  <c:v>26.303999999999998</c:v>
                </c:pt>
                <c:pt idx="26306">
                  <c:v>26.305</c:v>
                </c:pt>
                <c:pt idx="26307">
                  <c:v>26.306000000000001</c:v>
                </c:pt>
                <c:pt idx="26308">
                  <c:v>26.306999999999999</c:v>
                </c:pt>
                <c:pt idx="26309">
                  <c:v>26.308</c:v>
                </c:pt>
                <c:pt idx="26310">
                  <c:v>26.309000000000001</c:v>
                </c:pt>
                <c:pt idx="26311">
                  <c:v>26.31</c:v>
                </c:pt>
                <c:pt idx="26312">
                  <c:v>26.311</c:v>
                </c:pt>
                <c:pt idx="26313">
                  <c:v>26.312000000000001</c:v>
                </c:pt>
                <c:pt idx="26314">
                  <c:v>26.312999999999999</c:v>
                </c:pt>
                <c:pt idx="26315">
                  <c:v>26.314</c:v>
                </c:pt>
                <c:pt idx="26316">
                  <c:v>26.315000000000001</c:v>
                </c:pt>
                <c:pt idx="26317">
                  <c:v>26.315999999999999</c:v>
                </c:pt>
                <c:pt idx="26318">
                  <c:v>26.317</c:v>
                </c:pt>
                <c:pt idx="26319">
                  <c:v>26.318000000000001</c:v>
                </c:pt>
                <c:pt idx="26320">
                  <c:v>26.318999999999999</c:v>
                </c:pt>
                <c:pt idx="26321">
                  <c:v>26.32</c:v>
                </c:pt>
                <c:pt idx="26322">
                  <c:v>26.321000000000002</c:v>
                </c:pt>
                <c:pt idx="26323">
                  <c:v>26.321999999999999</c:v>
                </c:pt>
                <c:pt idx="26324">
                  <c:v>26.323</c:v>
                </c:pt>
                <c:pt idx="26325">
                  <c:v>26.324000000000002</c:v>
                </c:pt>
                <c:pt idx="26326">
                  <c:v>26.324999999999999</c:v>
                </c:pt>
                <c:pt idx="26327">
                  <c:v>26.326000000000001</c:v>
                </c:pt>
                <c:pt idx="26328">
                  <c:v>26.327000000000002</c:v>
                </c:pt>
                <c:pt idx="26329">
                  <c:v>26.327999999999999</c:v>
                </c:pt>
                <c:pt idx="26330">
                  <c:v>26.329000000000001</c:v>
                </c:pt>
                <c:pt idx="26331">
                  <c:v>26.33</c:v>
                </c:pt>
                <c:pt idx="26332">
                  <c:v>26.331</c:v>
                </c:pt>
                <c:pt idx="26333">
                  <c:v>26.332000000000001</c:v>
                </c:pt>
                <c:pt idx="26334">
                  <c:v>26.332999999999998</c:v>
                </c:pt>
                <c:pt idx="26335">
                  <c:v>26.334</c:v>
                </c:pt>
                <c:pt idx="26336">
                  <c:v>26.335000000000001</c:v>
                </c:pt>
                <c:pt idx="26337">
                  <c:v>26.335999999999999</c:v>
                </c:pt>
                <c:pt idx="26338">
                  <c:v>26.337</c:v>
                </c:pt>
                <c:pt idx="26339">
                  <c:v>26.338000000000001</c:v>
                </c:pt>
                <c:pt idx="26340">
                  <c:v>26.338999999999999</c:v>
                </c:pt>
                <c:pt idx="26341">
                  <c:v>26.34</c:v>
                </c:pt>
                <c:pt idx="26342">
                  <c:v>26.341000000000001</c:v>
                </c:pt>
                <c:pt idx="26343">
                  <c:v>26.341999999999999</c:v>
                </c:pt>
                <c:pt idx="26344">
                  <c:v>26.343</c:v>
                </c:pt>
                <c:pt idx="26345">
                  <c:v>26.344000000000001</c:v>
                </c:pt>
                <c:pt idx="26346">
                  <c:v>26.344999999999999</c:v>
                </c:pt>
                <c:pt idx="26347">
                  <c:v>26.346</c:v>
                </c:pt>
                <c:pt idx="26348">
                  <c:v>26.347000000000001</c:v>
                </c:pt>
                <c:pt idx="26349">
                  <c:v>26.347999999999999</c:v>
                </c:pt>
                <c:pt idx="26350">
                  <c:v>26.349</c:v>
                </c:pt>
                <c:pt idx="26351">
                  <c:v>26.35</c:v>
                </c:pt>
                <c:pt idx="26352">
                  <c:v>26.350999999999999</c:v>
                </c:pt>
                <c:pt idx="26353">
                  <c:v>26.352</c:v>
                </c:pt>
                <c:pt idx="26354">
                  <c:v>26.353000000000002</c:v>
                </c:pt>
                <c:pt idx="26355">
                  <c:v>26.353999999999999</c:v>
                </c:pt>
                <c:pt idx="26356">
                  <c:v>26.355</c:v>
                </c:pt>
                <c:pt idx="26357">
                  <c:v>26.356000000000002</c:v>
                </c:pt>
                <c:pt idx="26358">
                  <c:v>26.356999999999999</c:v>
                </c:pt>
                <c:pt idx="26359">
                  <c:v>26.358000000000001</c:v>
                </c:pt>
                <c:pt idx="26360">
                  <c:v>26.359000000000002</c:v>
                </c:pt>
                <c:pt idx="26361">
                  <c:v>26.36</c:v>
                </c:pt>
                <c:pt idx="26362">
                  <c:v>26.361000000000001</c:v>
                </c:pt>
                <c:pt idx="26363">
                  <c:v>26.361999999999998</c:v>
                </c:pt>
                <c:pt idx="26364">
                  <c:v>26.363</c:v>
                </c:pt>
                <c:pt idx="26365">
                  <c:v>26.364000000000001</c:v>
                </c:pt>
                <c:pt idx="26366">
                  <c:v>26.364999999999998</c:v>
                </c:pt>
                <c:pt idx="26367">
                  <c:v>26.366</c:v>
                </c:pt>
                <c:pt idx="26368">
                  <c:v>26.367000000000001</c:v>
                </c:pt>
                <c:pt idx="26369">
                  <c:v>26.367999999999999</c:v>
                </c:pt>
                <c:pt idx="26370">
                  <c:v>26.369</c:v>
                </c:pt>
                <c:pt idx="26371">
                  <c:v>26.37</c:v>
                </c:pt>
                <c:pt idx="26372">
                  <c:v>26.370999999999999</c:v>
                </c:pt>
                <c:pt idx="26373">
                  <c:v>26.372</c:v>
                </c:pt>
                <c:pt idx="26374">
                  <c:v>26.373000000000001</c:v>
                </c:pt>
                <c:pt idx="26375">
                  <c:v>26.373999999999999</c:v>
                </c:pt>
                <c:pt idx="26376">
                  <c:v>26.375</c:v>
                </c:pt>
                <c:pt idx="26377">
                  <c:v>26.376000000000001</c:v>
                </c:pt>
                <c:pt idx="26378">
                  <c:v>26.376999999999999</c:v>
                </c:pt>
                <c:pt idx="26379">
                  <c:v>26.378</c:v>
                </c:pt>
                <c:pt idx="26380">
                  <c:v>26.379000000000001</c:v>
                </c:pt>
                <c:pt idx="26381">
                  <c:v>26.38</c:v>
                </c:pt>
                <c:pt idx="26382">
                  <c:v>26.381</c:v>
                </c:pt>
                <c:pt idx="26383">
                  <c:v>26.382000000000001</c:v>
                </c:pt>
                <c:pt idx="26384">
                  <c:v>26.382999999999999</c:v>
                </c:pt>
                <c:pt idx="26385">
                  <c:v>26.384</c:v>
                </c:pt>
                <c:pt idx="26386">
                  <c:v>26.385000000000002</c:v>
                </c:pt>
                <c:pt idx="26387">
                  <c:v>26.385999999999999</c:v>
                </c:pt>
                <c:pt idx="26388">
                  <c:v>26.387</c:v>
                </c:pt>
                <c:pt idx="26389">
                  <c:v>26.388000000000002</c:v>
                </c:pt>
                <c:pt idx="26390">
                  <c:v>26.388999999999999</c:v>
                </c:pt>
                <c:pt idx="26391">
                  <c:v>26.39</c:v>
                </c:pt>
                <c:pt idx="26392">
                  <c:v>26.390999999999998</c:v>
                </c:pt>
                <c:pt idx="26393">
                  <c:v>26.391999999999999</c:v>
                </c:pt>
                <c:pt idx="26394">
                  <c:v>26.393000000000001</c:v>
                </c:pt>
                <c:pt idx="26395">
                  <c:v>26.393999999999998</c:v>
                </c:pt>
                <c:pt idx="26396">
                  <c:v>26.395</c:v>
                </c:pt>
                <c:pt idx="26397">
                  <c:v>26.396000000000001</c:v>
                </c:pt>
                <c:pt idx="26398">
                  <c:v>26.396999999999998</c:v>
                </c:pt>
                <c:pt idx="26399">
                  <c:v>26.398</c:v>
                </c:pt>
                <c:pt idx="26400">
                  <c:v>26.399000000000001</c:v>
                </c:pt>
                <c:pt idx="26401">
                  <c:v>26.4</c:v>
                </c:pt>
                <c:pt idx="26402">
                  <c:v>26.401</c:v>
                </c:pt>
                <c:pt idx="26403">
                  <c:v>26.402000000000001</c:v>
                </c:pt>
                <c:pt idx="26404">
                  <c:v>26.402999999999999</c:v>
                </c:pt>
                <c:pt idx="26405">
                  <c:v>26.404</c:v>
                </c:pt>
                <c:pt idx="26406">
                  <c:v>26.405000000000001</c:v>
                </c:pt>
                <c:pt idx="26407">
                  <c:v>26.405999999999999</c:v>
                </c:pt>
                <c:pt idx="26408">
                  <c:v>26.407</c:v>
                </c:pt>
                <c:pt idx="26409">
                  <c:v>26.408000000000001</c:v>
                </c:pt>
                <c:pt idx="26410">
                  <c:v>26.408999999999999</c:v>
                </c:pt>
                <c:pt idx="26411">
                  <c:v>26.41</c:v>
                </c:pt>
                <c:pt idx="26412">
                  <c:v>26.411000000000001</c:v>
                </c:pt>
                <c:pt idx="26413">
                  <c:v>26.411999999999999</c:v>
                </c:pt>
                <c:pt idx="26414">
                  <c:v>26.413</c:v>
                </c:pt>
                <c:pt idx="26415">
                  <c:v>26.414000000000001</c:v>
                </c:pt>
                <c:pt idx="26416">
                  <c:v>26.414999999999999</c:v>
                </c:pt>
                <c:pt idx="26417">
                  <c:v>26.416</c:v>
                </c:pt>
                <c:pt idx="26418">
                  <c:v>26.417000000000002</c:v>
                </c:pt>
                <c:pt idx="26419">
                  <c:v>26.417999999999999</c:v>
                </c:pt>
                <c:pt idx="26420">
                  <c:v>26.419</c:v>
                </c:pt>
                <c:pt idx="26421">
                  <c:v>26.42</c:v>
                </c:pt>
                <c:pt idx="26422">
                  <c:v>26.420999999999999</c:v>
                </c:pt>
                <c:pt idx="26423">
                  <c:v>26.422000000000001</c:v>
                </c:pt>
                <c:pt idx="26424">
                  <c:v>26.422999999999998</c:v>
                </c:pt>
                <c:pt idx="26425">
                  <c:v>26.423999999999999</c:v>
                </c:pt>
                <c:pt idx="26426">
                  <c:v>26.425000000000001</c:v>
                </c:pt>
                <c:pt idx="26427">
                  <c:v>26.425999999999998</c:v>
                </c:pt>
                <c:pt idx="26428">
                  <c:v>26.427</c:v>
                </c:pt>
                <c:pt idx="26429">
                  <c:v>26.428000000000001</c:v>
                </c:pt>
                <c:pt idx="26430">
                  <c:v>26.428999999999998</c:v>
                </c:pt>
                <c:pt idx="26431">
                  <c:v>26.43</c:v>
                </c:pt>
                <c:pt idx="26432">
                  <c:v>26.431000000000001</c:v>
                </c:pt>
                <c:pt idx="26433">
                  <c:v>26.431999999999999</c:v>
                </c:pt>
                <c:pt idx="26434">
                  <c:v>26.433</c:v>
                </c:pt>
                <c:pt idx="26435">
                  <c:v>26.434000000000001</c:v>
                </c:pt>
                <c:pt idx="26436">
                  <c:v>26.434999999999999</c:v>
                </c:pt>
                <c:pt idx="26437">
                  <c:v>26.436</c:v>
                </c:pt>
                <c:pt idx="26438">
                  <c:v>26.437000000000001</c:v>
                </c:pt>
                <c:pt idx="26439">
                  <c:v>26.437999999999999</c:v>
                </c:pt>
                <c:pt idx="26440">
                  <c:v>26.439</c:v>
                </c:pt>
                <c:pt idx="26441">
                  <c:v>26.44</c:v>
                </c:pt>
                <c:pt idx="26442">
                  <c:v>26.440999999999999</c:v>
                </c:pt>
                <c:pt idx="26443">
                  <c:v>26.442</c:v>
                </c:pt>
                <c:pt idx="26444">
                  <c:v>26.443000000000001</c:v>
                </c:pt>
                <c:pt idx="26445">
                  <c:v>26.443999999999999</c:v>
                </c:pt>
                <c:pt idx="26446">
                  <c:v>26.445</c:v>
                </c:pt>
                <c:pt idx="26447">
                  <c:v>26.446000000000002</c:v>
                </c:pt>
                <c:pt idx="26448">
                  <c:v>26.446999999999999</c:v>
                </c:pt>
                <c:pt idx="26449">
                  <c:v>26.448</c:v>
                </c:pt>
                <c:pt idx="26450">
                  <c:v>26.449000000000002</c:v>
                </c:pt>
                <c:pt idx="26451">
                  <c:v>26.45</c:v>
                </c:pt>
                <c:pt idx="26452">
                  <c:v>26.451000000000001</c:v>
                </c:pt>
                <c:pt idx="26453">
                  <c:v>26.452000000000002</c:v>
                </c:pt>
                <c:pt idx="26454">
                  <c:v>26.452999999999999</c:v>
                </c:pt>
                <c:pt idx="26455">
                  <c:v>26.454000000000001</c:v>
                </c:pt>
                <c:pt idx="26456">
                  <c:v>26.454999999999998</c:v>
                </c:pt>
                <c:pt idx="26457">
                  <c:v>26.456</c:v>
                </c:pt>
                <c:pt idx="26458">
                  <c:v>26.457000000000001</c:v>
                </c:pt>
                <c:pt idx="26459">
                  <c:v>26.457999999999998</c:v>
                </c:pt>
                <c:pt idx="26460">
                  <c:v>26.459</c:v>
                </c:pt>
                <c:pt idx="26461">
                  <c:v>26.46</c:v>
                </c:pt>
                <c:pt idx="26462">
                  <c:v>26.460999999999999</c:v>
                </c:pt>
                <c:pt idx="26463">
                  <c:v>26.462</c:v>
                </c:pt>
                <c:pt idx="26464">
                  <c:v>26.463000000000001</c:v>
                </c:pt>
                <c:pt idx="26465">
                  <c:v>26.463999999999999</c:v>
                </c:pt>
                <c:pt idx="26466">
                  <c:v>26.465</c:v>
                </c:pt>
                <c:pt idx="26467">
                  <c:v>26.466000000000001</c:v>
                </c:pt>
                <c:pt idx="26468">
                  <c:v>26.466999999999999</c:v>
                </c:pt>
                <c:pt idx="26469">
                  <c:v>26.468</c:v>
                </c:pt>
                <c:pt idx="26470">
                  <c:v>26.469000000000001</c:v>
                </c:pt>
                <c:pt idx="26471">
                  <c:v>26.47</c:v>
                </c:pt>
                <c:pt idx="26472">
                  <c:v>26.471</c:v>
                </c:pt>
                <c:pt idx="26473">
                  <c:v>26.472000000000001</c:v>
                </c:pt>
                <c:pt idx="26474">
                  <c:v>26.472999999999999</c:v>
                </c:pt>
                <c:pt idx="26475">
                  <c:v>26.474</c:v>
                </c:pt>
                <c:pt idx="26476">
                  <c:v>26.475000000000001</c:v>
                </c:pt>
                <c:pt idx="26477">
                  <c:v>26.475999999999999</c:v>
                </c:pt>
                <c:pt idx="26478">
                  <c:v>26.477</c:v>
                </c:pt>
                <c:pt idx="26479">
                  <c:v>26.478000000000002</c:v>
                </c:pt>
                <c:pt idx="26480">
                  <c:v>26.478999999999999</c:v>
                </c:pt>
                <c:pt idx="26481">
                  <c:v>26.48</c:v>
                </c:pt>
                <c:pt idx="26482">
                  <c:v>26.481000000000002</c:v>
                </c:pt>
                <c:pt idx="26483">
                  <c:v>26.481999999999999</c:v>
                </c:pt>
                <c:pt idx="26484">
                  <c:v>26.483000000000001</c:v>
                </c:pt>
                <c:pt idx="26485">
                  <c:v>26.484000000000002</c:v>
                </c:pt>
                <c:pt idx="26486">
                  <c:v>26.484999999999999</c:v>
                </c:pt>
                <c:pt idx="26487">
                  <c:v>26.486000000000001</c:v>
                </c:pt>
                <c:pt idx="26488">
                  <c:v>26.486999999999998</c:v>
                </c:pt>
                <c:pt idx="26489">
                  <c:v>26.488</c:v>
                </c:pt>
                <c:pt idx="26490">
                  <c:v>26.489000000000001</c:v>
                </c:pt>
                <c:pt idx="26491">
                  <c:v>26.49</c:v>
                </c:pt>
                <c:pt idx="26492">
                  <c:v>26.491</c:v>
                </c:pt>
                <c:pt idx="26493">
                  <c:v>26.492000000000001</c:v>
                </c:pt>
                <c:pt idx="26494">
                  <c:v>26.492999999999999</c:v>
                </c:pt>
                <c:pt idx="26495">
                  <c:v>26.494</c:v>
                </c:pt>
                <c:pt idx="26496">
                  <c:v>26.495000000000001</c:v>
                </c:pt>
                <c:pt idx="26497">
                  <c:v>26.495999999999999</c:v>
                </c:pt>
                <c:pt idx="26498">
                  <c:v>26.497</c:v>
                </c:pt>
                <c:pt idx="26499">
                  <c:v>26.498000000000001</c:v>
                </c:pt>
                <c:pt idx="26500">
                  <c:v>26.498999999999999</c:v>
                </c:pt>
                <c:pt idx="26501">
                  <c:v>26.5</c:v>
                </c:pt>
                <c:pt idx="26502">
                  <c:v>26.501000000000001</c:v>
                </c:pt>
                <c:pt idx="26503">
                  <c:v>26.501999999999999</c:v>
                </c:pt>
                <c:pt idx="26504">
                  <c:v>26.503</c:v>
                </c:pt>
                <c:pt idx="26505">
                  <c:v>26.504000000000001</c:v>
                </c:pt>
                <c:pt idx="26506">
                  <c:v>26.504999999999999</c:v>
                </c:pt>
                <c:pt idx="26507">
                  <c:v>26.506</c:v>
                </c:pt>
                <c:pt idx="26508">
                  <c:v>26.507000000000001</c:v>
                </c:pt>
                <c:pt idx="26509">
                  <c:v>26.507999999999999</c:v>
                </c:pt>
                <c:pt idx="26510">
                  <c:v>26.509</c:v>
                </c:pt>
                <c:pt idx="26511">
                  <c:v>26.51</c:v>
                </c:pt>
                <c:pt idx="26512">
                  <c:v>26.510999999999999</c:v>
                </c:pt>
                <c:pt idx="26513">
                  <c:v>26.512</c:v>
                </c:pt>
                <c:pt idx="26514">
                  <c:v>26.513000000000002</c:v>
                </c:pt>
                <c:pt idx="26515">
                  <c:v>26.513999999999999</c:v>
                </c:pt>
                <c:pt idx="26516">
                  <c:v>26.515000000000001</c:v>
                </c:pt>
                <c:pt idx="26517">
                  <c:v>26.515999999999998</c:v>
                </c:pt>
                <c:pt idx="26518">
                  <c:v>26.516999999999999</c:v>
                </c:pt>
                <c:pt idx="26519">
                  <c:v>26.518000000000001</c:v>
                </c:pt>
                <c:pt idx="26520">
                  <c:v>26.518999999999998</c:v>
                </c:pt>
                <c:pt idx="26521">
                  <c:v>26.52</c:v>
                </c:pt>
                <c:pt idx="26522">
                  <c:v>26.521000000000001</c:v>
                </c:pt>
                <c:pt idx="26523">
                  <c:v>26.521999999999998</c:v>
                </c:pt>
                <c:pt idx="26524">
                  <c:v>26.523</c:v>
                </c:pt>
                <c:pt idx="26525">
                  <c:v>26.524000000000001</c:v>
                </c:pt>
                <c:pt idx="26526">
                  <c:v>26.524999999999999</c:v>
                </c:pt>
                <c:pt idx="26527">
                  <c:v>26.526</c:v>
                </c:pt>
                <c:pt idx="26528">
                  <c:v>26.527000000000001</c:v>
                </c:pt>
                <c:pt idx="26529">
                  <c:v>26.527999999999999</c:v>
                </c:pt>
                <c:pt idx="26530">
                  <c:v>26.529</c:v>
                </c:pt>
                <c:pt idx="26531">
                  <c:v>26.53</c:v>
                </c:pt>
                <c:pt idx="26532">
                  <c:v>26.530999999999999</c:v>
                </c:pt>
                <c:pt idx="26533">
                  <c:v>26.532</c:v>
                </c:pt>
                <c:pt idx="26534">
                  <c:v>26.533000000000001</c:v>
                </c:pt>
                <c:pt idx="26535">
                  <c:v>26.533999999999999</c:v>
                </c:pt>
                <c:pt idx="26536">
                  <c:v>26.535</c:v>
                </c:pt>
                <c:pt idx="26537">
                  <c:v>26.536000000000001</c:v>
                </c:pt>
                <c:pt idx="26538">
                  <c:v>26.536999999999999</c:v>
                </c:pt>
                <c:pt idx="26539">
                  <c:v>26.538</c:v>
                </c:pt>
                <c:pt idx="26540">
                  <c:v>26.539000000000001</c:v>
                </c:pt>
                <c:pt idx="26541">
                  <c:v>26.54</c:v>
                </c:pt>
                <c:pt idx="26542">
                  <c:v>26.541</c:v>
                </c:pt>
                <c:pt idx="26543">
                  <c:v>26.542000000000002</c:v>
                </c:pt>
                <c:pt idx="26544">
                  <c:v>26.542999999999999</c:v>
                </c:pt>
                <c:pt idx="26545">
                  <c:v>26.544</c:v>
                </c:pt>
                <c:pt idx="26546">
                  <c:v>26.545000000000002</c:v>
                </c:pt>
                <c:pt idx="26547">
                  <c:v>26.545999999999999</c:v>
                </c:pt>
                <c:pt idx="26548">
                  <c:v>26.547000000000001</c:v>
                </c:pt>
                <c:pt idx="26549">
                  <c:v>26.547999999999998</c:v>
                </c:pt>
                <c:pt idx="26550">
                  <c:v>26.548999999999999</c:v>
                </c:pt>
                <c:pt idx="26551">
                  <c:v>26.55</c:v>
                </c:pt>
                <c:pt idx="26552">
                  <c:v>26.550999999999998</c:v>
                </c:pt>
                <c:pt idx="26553">
                  <c:v>26.552</c:v>
                </c:pt>
                <c:pt idx="26554">
                  <c:v>26.553000000000001</c:v>
                </c:pt>
                <c:pt idx="26555">
                  <c:v>26.553999999999998</c:v>
                </c:pt>
                <c:pt idx="26556">
                  <c:v>26.555</c:v>
                </c:pt>
                <c:pt idx="26557">
                  <c:v>26.556000000000001</c:v>
                </c:pt>
                <c:pt idx="26558">
                  <c:v>26.556999999999999</c:v>
                </c:pt>
                <c:pt idx="26559">
                  <c:v>26.558</c:v>
                </c:pt>
                <c:pt idx="26560">
                  <c:v>26.559000000000001</c:v>
                </c:pt>
                <c:pt idx="26561">
                  <c:v>26.56</c:v>
                </c:pt>
                <c:pt idx="26562">
                  <c:v>26.561</c:v>
                </c:pt>
                <c:pt idx="26563">
                  <c:v>26.562000000000001</c:v>
                </c:pt>
                <c:pt idx="26564">
                  <c:v>26.562999999999999</c:v>
                </c:pt>
                <c:pt idx="26565">
                  <c:v>26.564</c:v>
                </c:pt>
                <c:pt idx="26566">
                  <c:v>26.565000000000001</c:v>
                </c:pt>
                <c:pt idx="26567">
                  <c:v>26.565999999999999</c:v>
                </c:pt>
                <c:pt idx="26568">
                  <c:v>26.567</c:v>
                </c:pt>
                <c:pt idx="26569">
                  <c:v>26.568000000000001</c:v>
                </c:pt>
                <c:pt idx="26570">
                  <c:v>26.568999999999999</c:v>
                </c:pt>
                <c:pt idx="26571">
                  <c:v>26.57</c:v>
                </c:pt>
                <c:pt idx="26572">
                  <c:v>26.571000000000002</c:v>
                </c:pt>
                <c:pt idx="26573">
                  <c:v>26.571999999999999</c:v>
                </c:pt>
                <c:pt idx="26574">
                  <c:v>26.573</c:v>
                </c:pt>
                <c:pt idx="26575">
                  <c:v>26.574000000000002</c:v>
                </c:pt>
                <c:pt idx="26576">
                  <c:v>26.574999999999999</c:v>
                </c:pt>
                <c:pt idx="26577">
                  <c:v>26.576000000000001</c:v>
                </c:pt>
                <c:pt idx="26578">
                  <c:v>26.577000000000002</c:v>
                </c:pt>
                <c:pt idx="26579">
                  <c:v>26.577999999999999</c:v>
                </c:pt>
                <c:pt idx="26580">
                  <c:v>26.579000000000001</c:v>
                </c:pt>
                <c:pt idx="26581">
                  <c:v>26.58</c:v>
                </c:pt>
                <c:pt idx="26582">
                  <c:v>26.581</c:v>
                </c:pt>
                <c:pt idx="26583">
                  <c:v>26.582000000000001</c:v>
                </c:pt>
                <c:pt idx="26584">
                  <c:v>26.582999999999998</c:v>
                </c:pt>
                <c:pt idx="26585">
                  <c:v>26.584</c:v>
                </c:pt>
                <c:pt idx="26586">
                  <c:v>26.585000000000001</c:v>
                </c:pt>
                <c:pt idx="26587">
                  <c:v>26.585999999999999</c:v>
                </c:pt>
                <c:pt idx="26588">
                  <c:v>26.587</c:v>
                </c:pt>
                <c:pt idx="26589">
                  <c:v>26.588000000000001</c:v>
                </c:pt>
                <c:pt idx="26590">
                  <c:v>26.588999999999999</c:v>
                </c:pt>
                <c:pt idx="26591">
                  <c:v>26.59</c:v>
                </c:pt>
                <c:pt idx="26592">
                  <c:v>26.591000000000001</c:v>
                </c:pt>
                <c:pt idx="26593">
                  <c:v>26.591999999999999</c:v>
                </c:pt>
                <c:pt idx="26594">
                  <c:v>26.593</c:v>
                </c:pt>
                <c:pt idx="26595">
                  <c:v>26.594000000000001</c:v>
                </c:pt>
                <c:pt idx="26596">
                  <c:v>26.594999999999999</c:v>
                </c:pt>
                <c:pt idx="26597">
                  <c:v>26.596</c:v>
                </c:pt>
                <c:pt idx="26598">
                  <c:v>26.597000000000001</c:v>
                </c:pt>
                <c:pt idx="26599">
                  <c:v>26.597999999999999</c:v>
                </c:pt>
                <c:pt idx="26600">
                  <c:v>26.599</c:v>
                </c:pt>
                <c:pt idx="26601">
                  <c:v>26.6</c:v>
                </c:pt>
                <c:pt idx="26602">
                  <c:v>26.600999999999999</c:v>
                </c:pt>
                <c:pt idx="26603">
                  <c:v>26.602</c:v>
                </c:pt>
                <c:pt idx="26604">
                  <c:v>26.603000000000002</c:v>
                </c:pt>
                <c:pt idx="26605">
                  <c:v>26.603999999999999</c:v>
                </c:pt>
                <c:pt idx="26606">
                  <c:v>26.605</c:v>
                </c:pt>
                <c:pt idx="26607">
                  <c:v>26.606000000000002</c:v>
                </c:pt>
                <c:pt idx="26608">
                  <c:v>26.606999999999999</c:v>
                </c:pt>
                <c:pt idx="26609">
                  <c:v>26.608000000000001</c:v>
                </c:pt>
                <c:pt idx="26610">
                  <c:v>26.609000000000002</c:v>
                </c:pt>
                <c:pt idx="26611">
                  <c:v>26.61</c:v>
                </c:pt>
                <c:pt idx="26612">
                  <c:v>26.611000000000001</c:v>
                </c:pt>
                <c:pt idx="26613">
                  <c:v>26.611999999999998</c:v>
                </c:pt>
                <c:pt idx="26614">
                  <c:v>26.613</c:v>
                </c:pt>
                <c:pt idx="26615">
                  <c:v>26.614000000000001</c:v>
                </c:pt>
                <c:pt idx="26616">
                  <c:v>26.614999999999998</c:v>
                </c:pt>
                <c:pt idx="26617">
                  <c:v>26.616</c:v>
                </c:pt>
                <c:pt idx="26618">
                  <c:v>26.617000000000001</c:v>
                </c:pt>
                <c:pt idx="26619">
                  <c:v>26.617999999999999</c:v>
                </c:pt>
                <c:pt idx="26620">
                  <c:v>26.619</c:v>
                </c:pt>
                <c:pt idx="26621">
                  <c:v>26.62</c:v>
                </c:pt>
                <c:pt idx="26622">
                  <c:v>26.620999999999999</c:v>
                </c:pt>
                <c:pt idx="26623">
                  <c:v>26.622</c:v>
                </c:pt>
                <c:pt idx="26624">
                  <c:v>26.623000000000001</c:v>
                </c:pt>
                <c:pt idx="26625">
                  <c:v>26.623999999999999</c:v>
                </c:pt>
                <c:pt idx="26626">
                  <c:v>26.625</c:v>
                </c:pt>
                <c:pt idx="26627">
                  <c:v>26.626000000000001</c:v>
                </c:pt>
                <c:pt idx="26628">
                  <c:v>26.626999999999999</c:v>
                </c:pt>
                <c:pt idx="26629">
                  <c:v>26.628</c:v>
                </c:pt>
                <c:pt idx="26630">
                  <c:v>26.629000000000001</c:v>
                </c:pt>
                <c:pt idx="26631">
                  <c:v>26.63</c:v>
                </c:pt>
                <c:pt idx="26632">
                  <c:v>26.631</c:v>
                </c:pt>
                <c:pt idx="26633">
                  <c:v>26.632000000000001</c:v>
                </c:pt>
                <c:pt idx="26634">
                  <c:v>26.632999999999999</c:v>
                </c:pt>
                <c:pt idx="26635">
                  <c:v>26.634</c:v>
                </c:pt>
                <c:pt idx="26636">
                  <c:v>26.635000000000002</c:v>
                </c:pt>
                <c:pt idx="26637">
                  <c:v>26.635999999999999</c:v>
                </c:pt>
                <c:pt idx="26638">
                  <c:v>26.637</c:v>
                </c:pt>
                <c:pt idx="26639">
                  <c:v>26.638000000000002</c:v>
                </c:pt>
                <c:pt idx="26640">
                  <c:v>26.638999999999999</c:v>
                </c:pt>
                <c:pt idx="26641">
                  <c:v>26.64</c:v>
                </c:pt>
                <c:pt idx="26642">
                  <c:v>26.640999999999998</c:v>
                </c:pt>
                <c:pt idx="26643">
                  <c:v>26.641999999999999</c:v>
                </c:pt>
                <c:pt idx="26644">
                  <c:v>26.643000000000001</c:v>
                </c:pt>
                <c:pt idx="26645">
                  <c:v>26.643999999999998</c:v>
                </c:pt>
                <c:pt idx="26646">
                  <c:v>26.645</c:v>
                </c:pt>
                <c:pt idx="26647">
                  <c:v>26.646000000000001</c:v>
                </c:pt>
                <c:pt idx="26648">
                  <c:v>26.646999999999998</c:v>
                </c:pt>
                <c:pt idx="26649">
                  <c:v>26.648</c:v>
                </c:pt>
                <c:pt idx="26650">
                  <c:v>26.649000000000001</c:v>
                </c:pt>
                <c:pt idx="26651">
                  <c:v>26.65</c:v>
                </c:pt>
                <c:pt idx="26652">
                  <c:v>26.651</c:v>
                </c:pt>
                <c:pt idx="26653">
                  <c:v>26.652000000000001</c:v>
                </c:pt>
                <c:pt idx="26654">
                  <c:v>26.652999999999999</c:v>
                </c:pt>
                <c:pt idx="26655">
                  <c:v>26.654</c:v>
                </c:pt>
                <c:pt idx="26656">
                  <c:v>26.655000000000001</c:v>
                </c:pt>
                <c:pt idx="26657">
                  <c:v>26.655999999999999</c:v>
                </c:pt>
                <c:pt idx="26658">
                  <c:v>26.657</c:v>
                </c:pt>
                <c:pt idx="26659">
                  <c:v>26.658000000000001</c:v>
                </c:pt>
                <c:pt idx="26660">
                  <c:v>26.658999999999999</c:v>
                </c:pt>
                <c:pt idx="26661">
                  <c:v>26.66</c:v>
                </c:pt>
                <c:pt idx="26662">
                  <c:v>26.661000000000001</c:v>
                </c:pt>
                <c:pt idx="26663">
                  <c:v>26.661999999999999</c:v>
                </c:pt>
                <c:pt idx="26664">
                  <c:v>26.663</c:v>
                </c:pt>
                <c:pt idx="26665">
                  <c:v>26.664000000000001</c:v>
                </c:pt>
                <c:pt idx="26666">
                  <c:v>26.664999999999999</c:v>
                </c:pt>
                <c:pt idx="26667">
                  <c:v>26.666</c:v>
                </c:pt>
                <c:pt idx="26668">
                  <c:v>26.667000000000002</c:v>
                </c:pt>
                <c:pt idx="26669">
                  <c:v>26.667999999999999</c:v>
                </c:pt>
                <c:pt idx="26670">
                  <c:v>26.669</c:v>
                </c:pt>
                <c:pt idx="26671">
                  <c:v>26.67</c:v>
                </c:pt>
                <c:pt idx="26672">
                  <c:v>26.670999999999999</c:v>
                </c:pt>
                <c:pt idx="26673">
                  <c:v>26.672000000000001</c:v>
                </c:pt>
                <c:pt idx="26674">
                  <c:v>26.672999999999998</c:v>
                </c:pt>
                <c:pt idx="26675">
                  <c:v>26.673999999999999</c:v>
                </c:pt>
                <c:pt idx="26676">
                  <c:v>26.675000000000001</c:v>
                </c:pt>
                <c:pt idx="26677">
                  <c:v>26.675999999999998</c:v>
                </c:pt>
                <c:pt idx="26678">
                  <c:v>26.677</c:v>
                </c:pt>
                <c:pt idx="26679">
                  <c:v>26.678000000000001</c:v>
                </c:pt>
                <c:pt idx="26680">
                  <c:v>26.678999999999998</c:v>
                </c:pt>
                <c:pt idx="26681">
                  <c:v>26.68</c:v>
                </c:pt>
                <c:pt idx="26682">
                  <c:v>26.681000000000001</c:v>
                </c:pt>
                <c:pt idx="26683">
                  <c:v>26.681999999999999</c:v>
                </c:pt>
                <c:pt idx="26684">
                  <c:v>26.683</c:v>
                </c:pt>
                <c:pt idx="26685">
                  <c:v>26.684000000000001</c:v>
                </c:pt>
                <c:pt idx="26686">
                  <c:v>26.684999999999999</c:v>
                </c:pt>
                <c:pt idx="26687">
                  <c:v>26.686</c:v>
                </c:pt>
                <c:pt idx="26688">
                  <c:v>26.687000000000001</c:v>
                </c:pt>
                <c:pt idx="26689">
                  <c:v>26.687999999999999</c:v>
                </c:pt>
                <c:pt idx="26690">
                  <c:v>26.689</c:v>
                </c:pt>
                <c:pt idx="26691">
                  <c:v>26.69</c:v>
                </c:pt>
                <c:pt idx="26692">
                  <c:v>26.690999999999999</c:v>
                </c:pt>
                <c:pt idx="26693">
                  <c:v>26.692</c:v>
                </c:pt>
                <c:pt idx="26694">
                  <c:v>26.693000000000001</c:v>
                </c:pt>
                <c:pt idx="26695">
                  <c:v>26.693999999999999</c:v>
                </c:pt>
                <c:pt idx="26696">
                  <c:v>26.695</c:v>
                </c:pt>
                <c:pt idx="26697">
                  <c:v>26.696000000000002</c:v>
                </c:pt>
                <c:pt idx="26698">
                  <c:v>26.696999999999999</c:v>
                </c:pt>
                <c:pt idx="26699">
                  <c:v>26.698</c:v>
                </c:pt>
                <c:pt idx="26700">
                  <c:v>26.699000000000002</c:v>
                </c:pt>
                <c:pt idx="26701">
                  <c:v>26.7</c:v>
                </c:pt>
                <c:pt idx="26702">
                  <c:v>26.701000000000001</c:v>
                </c:pt>
                <c:pt idx="26703">
                  <c:v>26.702000000000002</c:v>
                </c:pt>
                <c:pt idx="26704">
                  <c:v>26.702999999999999</c:v>
                </c:pt>
                <c:pt idx="26705">
                  <c:v>26.704000000000001</c:v>
                </c:pt>
                <c:pt idx="26706">
                  <c:v>26.704999999999998</c:v>
                </c:pt>
                <c:pt idx="26707">
                  <c:v>26.706</c:v>
                </c:pt>
                <c:pt idx="26708">
                  <c:v>26.707000000000001</c:v>
                </c:pt>
                <c:pt idx="26709">
                  <c:v>26.707999999999998</c:v>
                </c:pt>
                <c:pt idx="26710">
                  <c:v>26.709</c:v>
                </c:pt>
                <c:pt idx="26711">
                  <c:v>26.71</c:v>
                </c:pt>
                <c:pt idx="26712">
                  <c:v>26.710999999999999</c:v>
                </c:pt>
                <c:pt idx="26713">
                  <c:v>26.712</c:v>
                </c:pt>
                <c:pt idx="26714">
                  <c:v>26.713000000000001</c:v>
                </c:pt>
                <c:pt idx="26715">
                  <c:v>26.713999999999999</c:v>
                </c:pt>
                <c:pt idx="26716">
                  <c:v>26.715</c:v>
                </c:pt>
                <c:pt idx="26717">
                  <c:v>26.716000000000001</c:v>
                </c:pt>
                <c:pt idx="26718">
                  <c:v>26.716999999999999</c:v>
                </c:pt>
                <c:pt idx="26719">
                  <c:v>26.718</c:v>
                </c:pt>
                <c:pt idx="26720">
                  <c:v>26.719000000000001</c:v>
                </c:pt>
                <c:pt idx="26721">
                  <c:v>26.72</c:v>
                </c:pt>
                <c:pt idx="26722">
                  <c:v>26.721</c:v>
                </c:pt>
                <c:pt idx="26723">
                  <c:v>26.722000000000001</c:v>
                </c:pt>
                <c:pt idx="26724">
                  <c:v>26.722999999999999</c:v>
                </c:pt>
                <c:pt idx="26725">
                  <c:v>26.724</c:v>
                </c:pt>
                <c:pt idx="26726">
                  <c:v>26.725000000000001</c:v>
                </c:pt>
                <c:pt idx="26727">
                  <c:v>26.725999999999999</c:v>
                </c:pt>
                <c:pt idx="26728">
                  <c:v>26.727</c:v>
                </c:pt>
                <c:pt idx="26729">
                  <c:v>26.728000000000002</c:v>
                </c:pt>
                <c:pt idx="26730">
                  <c:v>26.728999999999999</c:v>
                </c:pt>
                <c:pt idx="26731">
                  <c:v>26.73</c:v>
                </c:pt>
                <c:pt idx="26732">
                  <c:v>26.731000000000002</c:v>
                </c:pt>
                <c:pt idx="26733">
                  <c:v>26.731999999999999</c:v>
                </c:pt>
                <c:pt idx="26734">
                  <c:v>26.733000000000001</c:v>
                </c:pt>
                <c:pt idx="26735">
                  <c:v>26.734000000000002</c:v>
                </c:pt>
                <c:pt idx="26736">
                  <c:v>26.734999999999999</c:v>
                </c:pt>
                <c:pt idx="26737">
                  <c:v>26.736000000000001</c:v>
                </c:pt>
                <c:pt idx="26738">
                  <c:v>26.736999999999998</c:v>
                </c:pt>
                <c:pt idx="26739">
                  <c:v>26.738</c:v>
                </c:pt>
                <c:pt idx="26740">
                  <c:v>26.739000000000001</c:v>
                </c:pt>
                <c:pt idx="26741">
                  <c:v>26.74</c:v>
                </c:pt>
                <c:pt idx="26742">
                  <c:v>26.741</c:v>
                </c:pt>
                <c:pt idx="26743">
                  <c:v>26.742000000000001</c:v>
                </c:pt>
                <c:pt idx="26744">
                  <c:v>26.742999999999999</c:v>
                </c:pt>
                <c:pt idx="26745">
                  <c:v>26.744</c:v>
                </c:pt>
                <c:pt idx="26746">
                  <c:v>26.745000000000001</c:v>
                </c:pt>
                <c:pt idx="26747">
                  <c:v>26.745999999999999</c:v>
                </c:pt>
                <c:pt idx="26748">
                  <c:v>26.747</c:v>
                </c:pt>
                <c:pt idx="26749">
                  <c:v>26.748000000000001</c:v>
                </c:pt>
                <c:pt idx="26750">
                  <c:v>26.748999999999999</c:v>
                </c:pt>
                <c:pt idx="26751">
                  <c:v>26.75</c:v>
                </c:pt>
                <c:pt idx="26752">
                  <c:v>26.751000000000001</c:v>
                </c:pt>
                <c:pt idx="26753">
                  <c:v>26.751999999999999</c:v>
                </c:pt>
                <c:pt idx="26754">
                  <c:v>26.753</c:v>
                </c:pt>
                <c:pt idx="26755">
                  <c:v>26.754000000000001</c:v>
                </c:pt>
                <c:pt idx="26756">
                  <c:v>26.754999999999999</c:v>
                </c:pt>
                <c:pt idx="26757">
                  <c:v>26.756</c:v>
                </c:pt>
                <c:pt idx="26758">
                  <c:v>26.757000000000001</c:v>
                </c:pt>
                <c:pt idx="26759">
                  <c:v>26.757999999999999</c:v>
                </c:pt>
                <c:pt idx="26760">
                  <c:v>26.759</c:v>
                </c:pt>
                <c:pt idx="26761">
                  <c:v>26.76</c:v>
                </c:pt>
                <c:pt idx="26762">
                  <c:v>26.760999999999999</c:v>
                </c:pt>
                <c:pt idx="26763">
                  <c:v>26.762</c:v>
                </c:pt>
                <c:pt idx="26764">
                  <c:v>26.763000000000002</c:v>
                </c:pt>
                <c:pt idx="26765">
                  <c:v>26.763999999999999</c:v>
                </c:pt>
                <c:pt idx="26766">
                  <c:v>26.765000000000001</c:v>
                </c:pt>
                <c:pt idx="26767">
                  <c:v>26.765999999999998</c:v>
                </c:pt>
                <c:pt idx="26768">
                  <c:v>26.766999999999999</c:v>
                </c:pt>
                <c:pt idx="26769">
                  <c:v>26.768000000000001</c:v>
                </c:pt>
                <c:pt idx="26770">
                  <c:v>26.768999999999998</c:v>
                </c:pt>
                <c:pt idx="26771">
                  <c:v>26.77</c:v>
                </c:pt>
                <c:pt idx="26772">
                  <c:v>26.771000000000001</c:v>
                </c:pt>
                <c:pt idx="26773">
                  <c:v>26.771999999999998</c:v>
                </c:pt>
                <c:pt idx="26774">
                  <c:v>26.773</c:v>
                </c:pt>
                <c:pt idx="26775">
                  <c:v>26.774000000000001</c:v>
                </c:pt>
                <c:pt idx="26776">
                  <c:v>26.774999999999999</c:v>
                </c:pt>
                <c:pt idx="26777">
                  <c:v>26.776</c:v>
                </c:pt>
                <c:pt idx="26778">
                  <c:v>26.777000000000001</c:v>
                </c:pt>
                <c:pt idx="26779">
                  <c:v>26.777999999999999</c:v>
                </c:pt>
                <c:pt idx="26780">
                  <c:v>26.779</c:v>
                </c:pt>
                <c:pt idx="26781">
                  <c:v>26.78</c:v>
                </c:pt>
                <c:pt idx="26782">
                  <c:v>26.780999999999999</c:v>
                </c:pt>
                <c:pt idx="26783">
                  <c:v>26.782</c:v>
                </c:pt>
                <c:pt idx="26784">
                  <c:v>26.783000000000001</c:v>
                </c:pt>
                <c:pt idx="26785">
                  <c:v>26.783999999999999</c:v>
                </c:pt>
                <c:pt idx="26786">
                  <c:v>26.785</c:v>
                </c:pt>
                <c:pt idx="26787">
                  <c:v>26.786000000000001</c:v>
                </c:pt>
                <c:pt idx="26788">
                  <c:v>26.786999999999999</c:v>
                </c:pt>
                <c:pt idx="26789">
                  <c:v>26.788</c:v>
                </c:pt>
                <c:pt idx="26790">
                  <c:v>26.789000000000001</c:v>
                </c:pt>
                <c:pt idx="26791">
                  <c:v>26.79</c:v>
                </c:pt>
                <c:pt idx="26792">
                  <c:v>26.791</c:v>
                </c:pt>
                <c:pt idx="26793">
                  <c:v>26.792000000000002</c:v>
                </c:pt>
                <c:pt idx="26794">
                  <c:v>26.792999999999999</c:v>
                </c:pt>
                <c:pt idx="26795">
                  <c:v>26.794</c:v>
                </c:pt>
                <c:pt idx="26796">
                  <c:v>26.795000000000002</c:v>
                </c:pt>
                <c:pt idx="26797">
                  <c:v>26.795999999999999</c:v>
                </c:pt>
                <c:pt idx="26798">
                  <c:v>26.797000000000001</c:v>
                </c:pt>
                <c:pt idx="26799">
                  <c:v>26.797999999999998</c:v>
                </c:pt>
                <c:pt idx="26800">
                  <c:v>26.798999999999999</c:v>
                </c:pt>
                <c:pt idx="26801">
                  <c:v>26.8</c:v>
                </c:pt>
                <c:pt idx="26802">
                  <c:v>26.800999999999998</c:v>
                </c:pt>
                <c:pt idx="26803">
                  <c:v>26.802</c:v>
                </c:pt>
                <c:pt idx="26804">
                  <c:v>26.803000000000001</c:v>
                </c:pt>
                <c:pt idx="26805">
                  <c:v>26.803999999999998</c:v>
                </c:pt>
                <c:pt idx="26806">
                  <c:v>26.805</c:v>
                </c:pt>
                <c:pt idx="26807">
                  <c:v>26.806000000000001</c:v>
                </c:pt>
                <c:pt idx="26808">
                  <c:v>26.806999999999999</c:v>
                </c:pt>
                <c:pt idx="26809">
                  <c:v>26.808</c:v>
                </c:pt>
                <c:pt idx="26810">
                  <c:v>26.809000000000001</c:v>
                </c:pt>
                <c:pt idx="26811">
                  <c:v>26.81</c:v>
                </c:pt>
                <c:pt idx="26812">
                  <c:v>26.811</c:v>
                </c:pt>
                <c:pt idx="26813">
                  <c:v>26.812000000000001</c:v>
                </c:pt>
                <c:pt idx="26814">
                  <c:v>26.812999999999999</c:v>
                </c:pt>
                <c:pt idx="26815">
                  <c:v>26.814</c:v>
                </c:pt>
                <c:pt idx="26816">
                  <c:v>26.815000000000001</c:v>
                </c:pt>
                <c:pt idx="26817">
                  <c:v>26.815999999999999</c:v>
                </c:pt>
                <c:pt idx="26818">
                  <c:v>26.817</c:v>
                </c:pt>
                <c:pt idx="26819">
                  <c:v>26.818000000000001</c:v>
                </c:pt>
                <c:pt idx="26820">
                  <c:v>26.818999999999999</c:v>
                </c:pt>
                <c:pt idx="26821">
                  <c:v>26.82</c:v>
                </c:pt>
                <c:pt idx="26822">
                  <c:v>26.821000000000002</c:v>
                </c:pt>
                <c:pt idx="26823">
                  <c:v>26.821999999999999</c:v>
                </c:pt>
                <c:pt idx="26824">
                  <c:v>26.823</c:v>
                </c:pt>
                <c:pt idx="26825">
                  <c:v>26.824000000000002</c:v>
                </c:pt>
                <c:pt idx="26826">
                  <c:v>26.824999999999999</c:v>
                </c:pt>
                <c:pt idx="26827">
                  <c:v>26.826000000000001</c:v>
                </c:pt>
                <c:pt idx="26828">
                  <c:v>26.827000000000002</c:v>
                </c:pt>
                <c:pt idx="26829">
                  <c:v>26.827999999999999</c:v>
                </c:pt>
                <c:pt idx="26830">
                  <c:v>26.829000000000001</c:v>
                </c:pt>
                <c:pt idx="26831">
                  <c:v>26.83</c:v>
                </c:pt>
                <c:pt idx="26832">
                  <c:v>26.831</c:v>
                </c:pt>
                <c:pt idx="26833">
                  <c:v>26.832000000000001</c:v>
                </c:pt>
                <c:pt idx="26834">
                  <c:v>26.832999999999998</c:v>
                </c:pt>
                <c:pt idx="26835">
                  <c:v>26.834</c:v>
                </c:pt>
                <c:pt idx="26836">
                  <c:v>26.835000000000001</c:v>
                </c:pt>
                <c:pt idx="26837">
                  <c:v>26.835999999999999</c:v>
                </c:pt>
                <c:pt idx="26838">
                  <c:v>26.837</c:v>
                </c:pt>
                <c:pt idx="26839">
                  <c:v>26.838000000000001</c:v>
                </c:pt>
                <c:pt idx="26840">
                  <c:v>26.838999999999999</c:v>
                </c:pt>
                <c:pt idx="26841">
                  <c:v>26.84</c:v>
                </c:pt>
                <c:pt idx="26842">
                  <c:v>26.841000000000001</c:v>
                </c:pt>
                <c:pt idx="26843">
                  <c:v>26.841999999999999</c:v>
                </c:pt>
                <c:pt idx="26844">
                  <c:v>26.843</c:v>
                </c:pt>
                <c:pt idx="26845">
                  <c:v>26.844000000000001</c:v>
                </c:pt>
                <c:pt idx="26846">
                  <c:v>26.844999999999999</c:v>
                </c:pt>
                <c:pt idx="26847">
                  <c:v>26.846</c:v>
                </c:pt>
                <c:pt idx="26848">
                  <c:v>26.847000000000001</c:v>
                </c:pt>
                <c:pt idx="26849">
                  <c:v>26.847999999999999</c:v>
                </c:pt>
                <c:pt idx="26850">
                  <c:v>26.849</c:v>
                </c:pt>
                <c:pt idx="26851">
                  <c:v>26.85</c:v>
                </c:pt>
                <c:pt idx="26852">
                  <c:v>26.850999999999999</c:v>
                </c:pt>
                <c:pt idx="26853">
                  <c:v>26.852</c:v>
                </c:pt>
                <c:pt idx="26854">
                  <c:v>26.853000000000002</c:v>
                </c:pt>
                <c:pt idx="26855">
                  <c:v>26.853999999999999</c:v>
                </c:pt>
                <c:pt idx="26856">
                  <c:v>26.855</c:v>
                </c:pt>
                <c:pt idx="26857">
                  <c:v>26.856000000000002</c:v>
                </c:pt>
                <c:pt idx="26858">
                  <c:v>26.856999999999999</c:v>
                </c:pt>
                <c:pt idx="26859">
                  <c:v>26.858000000000001</c:v>
                </c:pt>
                <c:pt idx="26860">
                  <c:v>26.859000000000002</c:v>
                </c:pt>
                <c:pt idx="26861">
                  <c:v>26.86</c:v>
                </c:pt>
                <c:pt idx="26862">
                  <c:v>26.861000000000001</c:v>
                </c:pt>
                <c:pt idx="26863">
                  <c:v>26.861999999999998</c:v>
                </c:pt>
                <c:pt idx="26864">
                  <c:v>26.863</c:v>
                </c:pt>
                <c:pt idx="26865">
                  <c:v>26.864000000000001</c:v>
                </c:pt>
                <c:pt idx="26866">
                  <c:v>26.864999999999998</c:v>
                </c:pt>
                <c:pt idx="26867">
                  <c:v>26.866</c:v>
                </c:pt>
                <c:pt idx="26868">
                  <c:v>26.867000000000001</c:v>
                </c:pt>
                <c:pt idx="26869">
                  <c:v>26.867999999999999</c:v>
                </c:pt>
                <c:pt idx="26870">
                  <c:v>26.869</c:v>
                </c:pt>
                <c:pt idx="26871">
                  <c:v>26.87</c:v>
                </c:pt>
                <c:pt idx="26872">
                  <c:v>26.870999999999999</c:v>
                </c:pt>
                <c:pt idx="26873">
                  <c:v>26.872</c:v>
                </c:pt>
                <c:pt idx="26874">
                  <c:v>26.873000000000001</c:v>
                </c:pt>
                <c:pt idx="26875">
                  <c:v>26.873999999999999</c:v>
                </c:pt>
                <c:pt idx="26876">
                  <c:v>26.875</c:v>
                </c:pt>
                <c:pt idx="26877">
                  <c:v>26.876000000000001</c:v>
                </c:pt>
                <c:pt idx="26878">
                  <c:v>26.876999999999999</c:v>
                </c:pt>
                <c:pt idx="26879">
                  <c:v>26.878</c:v>
                </c:pt>
                <c:pt idx="26880">
                  <c:v>26.879000000000001</c:v>
                </c:pt>
                <c:pt idx="26881">
                  <c:v>26.88</c:v>
                </c:pt>
                <c:pt idx="26882">
                  <c:v>26.881</c:v>
                </c:pt>
                <c:pt idx="26883">
                  <c:v>26.882000000000001</c:v>
                </c:pt>
                <c:pt idx="26884">
                  <c:v>26.882999999999999</c:v>
                </c:pt>
                <c:pt idx="26885">
                  <c:v>26.884</c:v>
                </c:pt>
                <c:pt idx="26886">
                  <c:v>26.885000000000002</c:v>
                </c:pt>
                <c:pt idx="26887">
                  <c:v>26.885999999999999</c:v>
                </c:pt>
                <c:pt idx="26888">
                  <c:v>26.887</c:v>
                </c:pt>
                <c:pt idx="26889">
                  <c:v>26.888000000000002</c:v>
                </c:pt>
                <c:pt idx="26890">
                  <c:v>26.888999999999999</c:v>
                </c:pt>
                <c:pt idx="26891">
                  <c:v>26.89</c:v>
                </c:pt>
                <c:pt idx="26892">
                  <c:v>26.890999999999998</c:v>
                </c:pt>
                <c:pt idx="26893">
                  <c:v>26.891999999999999</c:v>
                </c:pt>
                <c:pt idx="26894">
                  <c:v>26.893000000000001</c:v>
                </c:pt>
                <c:pt idx="26895">
                  <c:v>26.893999999999998</c:v>
                </c:pt>
                <c:pt idx="26896">
                  <c:v>26.895</c:v>
                </c:pt>
                <c:pt idx="26897">
                  <c:v>26.896000000000001</c:v>
                </c:pt>
                <c:pt idx="26898">
                  <c:v>26.896999999999998</c:v>
                </c:pt>
                <c:pt idx="26899">
                  <c:v>26.898</c:v>
                </c:pt>
                <c:pt idx="26900">
                  <c:v>26.899000000000001</c:v>
                </c:pt>
                <c:pt idx="26901">
                  <c:v>26.9</c:v>
                </c:pt>
                <c:pt idx="26902">
                  <c:v>26.901</c:v>
                </c:pt>
                <c:pt idx="26903">
                  <c:v>26.902000000000001</c:v>
                </c:pt>
                <c:pt idx="26904">
                  <c:v>26.902999999999999</c:v>
                </c:pt>
                <c:pt idx="26905">
                  <c:v>26.904</c:v>
                </c:pt>
                <c:pt idx="26906">
                  <c:v>26.905000000000001</c:v>
                </c:pt>
                <c:pt idx="26907">
                  <c:v>26.905999999999999</c:v>
                </c:pt>
                <c:pt idx="26908">
                  <c:v>26.907</c:v>
                </c:pt>
                <c:pt idx="26909">
                  <c:v>26.908000000000001</c:v>
                </c:pt>
                <c:pt idx="26910">
                  <c:v>26.908999999999999</c:v>
                </c:pt>
                <c:pt idx="26911">
                  <c:v>26.91</c:v>
                </c:pt>
                <c:pt idx="26912">
                  <c:v>26.911000000000001</c:v>
                </c:pt>
                <c:pt idx="26913">
                  <c:v>26.911999999999999</c:v>
                </c:pt>
                <c:pt idx="26914">
                  <c:v>26.913</c:v>
                </c:pt>
                <c:pt idx="26915">
                  <c:v>26.914000000000001</c:v>
                </c:pt>
                <c:pt idx="26916">
                  <c:v>26.914999999999999</c:v>
                </c:pt>
                <c:pt idx="26917">
                  <c:v>26.916</c:v>
                </c:pt>
                <c:pt idx="26918">
                  <c:v>26.917000000000002</c:v>
                </c:pt>
                <c:pt idx="26919">
                  <c:v>26.917999999999999</c:v>
                </c:pt>
                <c:pt idx="26920">
                  <c:v>26.919</c:v>
                </c:pt>
                <c:pt idx="26921">
                  <c:v>26.92</c:v>
                </c:pt>
                <c:pt idx="26922">
                  <c:v>26.920999999999999</c:v>
                </c:pt>
                <c:pt idx="26923">
                  <c:v>26.922000000000001</c:v>
                </c:pt>
                <c:pt idx="26924">
                  <c:v>26.922999999999998</c:v>
                </c:pt>
                <c:pt idx="26925">
                  <c:v>26.923999999999999</c:v>
                </c:pt>
                <c:pt idx="26926">
                  <c:v>26.925000000000001</c:v>
                </c:pt>
                <c:pt idx="26927">
                  <c:v>26.925999999999998</c:v>
                </c:pt>
                <c:pt idx="26928">
                  <c:v>26.927</c:v>
                </c:pt>
                <c:pt idx="26929">
                  <c:v>26.928000000000001</c:v>
                </c:pt>
                <c:pt idx="26930">
                  <c:v>26.928999999999998</c:v>
                </c:pt>
                <c:pt idx="26931">
                  <c:v>26.93</c:v>
                </c:pt>
                <c:pt idx="26932">
                  <c:v>26.931000000000001</c:v>
                </c:pt>
                <c:pt idx="26933">
                  <c:v>26.931999999999999</c:v>
                </c:pt>
                <c:pt idx="26934">
                  <c:v>26.933</c:v>
                </c:pt>
                <c:pt idx="26935">
                  <c:v>26.934000000000001</c:v>
                </c:pt>
                <c:pt idx="26936">
                  <c:v>26.934999999999999</c:v>
                </c:pt>
                <c:pt idx="26937">
                  <c:v>26.936</c:v>
                </c:pt>
                <c:pt idx="26938">
                  <c:v>26.937000000000001</c:v>
                </c:pt>
                <c:pt idx="26939">
                  <c:v>26.937999999999999</c:v>
                </c:pt>
                <c:pt idx="26940">
                  <c:v>26.939</c:v>
                </c:pt>
                <c:pt idx="26941">
                  <c:v>26.94</c:v>
                </c:pt>
                <c:pt idx="26942">
                  <c:v>26.940999999999999</c:v>
                </c:pt>
                <c:pt idx="26943">
                  <c:v>26.942</c:v>
                </c:pt>
                <c:pt idx="26944">
                  <c:v>26.943000000000001</c:v>
                </c:pt>
                <c:pt idx="26945">
                  <c:v>26.943999999999999</c:v>
                </c:pt>
                <c:pt idx="26946">
                  <c:v>26.945</c:v>
                </c:pt>
                <c:pt idx="26947">
                  <c:v>26.946000000000002</c:v>
                </c:pt>
                <c:pt idx="26948">
                  <c:v>26.946999999999999</c:v>
                </c:pt>
                <c:pt idx="26949">
                  <c:v>26.948</c:v>
                </c:pt>
                <c:pt idx="26950">
                  <c:v>26.949000000000002</c:v>
                </c:pt>
                <c:pt idx="26951">
                  <c:v>26.95</c:v>
                </c:pt>
                <c:pt idx="26952">
                  <c:v>26.951000000000001</c:v>
                </c:pt>
                <c:pt idx="26953">
                  <c:v>26.952000000000002</c:v>
                </c:pt>
                <c:pt idx="26954">
                  <c:v>26.952999999999999</c:v>
                </c:pt>
                <c:pt idx="26955">
                  <c:v>26.954000000000001</c:v>
                </c:pt>
                <c:pt idx="26956">
                  <c:v>26.954999999999998</c:v>
                </c:pt>
                <c:pt idx="26957">
                  <c:v>26.956</c:v>
                </c:pt>
                <c:pt idx="26958">
                  <c:v>26.957000000000001</c:v>
                </c:pt>
                <c:pt idx="26959">
                  <c:v>26.957999999999998</c:v>
                </c:pt>
                <c:pt idx="26960">
                  <c:v>26.959</c:v>
                </c:pt>
                <c:pt idx="26961">
                  <c:v>26.96</c:v>
                </c:pt>
                <c:pt idx="26962">
                  <c:v>26.960999999999999</c:v>
                </c:pt>
                <c:pt idx="26963">
                  <c:v>26.962</c:v>
                </c:pt>
                <c:pt idx="26964">
                  <c:v>26.963000000000001</c:v>
                </c:pt>
                <c:pt idx="26965">
                  <c:v>26.963999999999999</c:v>
                </c:pt>
                <c:pt idx="26966">
                  <c:v>26.965</c:v>
                </c:pt>
                <c:pt idx="26967">
                  <c:v>26.966000000000001</c:v>
                </c:pt>
                <c:pt idx="26968">
                  <c:v>26.966999999999999</c:v>
                </c:pt>
                <c:pt idx="26969">
                  <c:v>26.968</c:v>
                </c:pt>
                <c:pt idx="26970">
                  <c:v>26.969000000000001</c:v>
                </c:pt>
                <c:pt idx="26971">
                  <c:v>26.97</c:v>
                </c:pt>
                <c:pt idx="26972">
                  <c:v>26.971</c:v>
                </c:pt>
                <c:pt idx="26973">
                  <c:v>26.972000000000001</c:v>
                </c:pt>
                <c:pt idx="26974">
                  <c:v>26.972999999999999</c:v>
                </c:pt>
                <c:pt idx="26975">
                  <c:v>26.974</c:v>
                </c:pt>
                <c:pt idx="26976">
                  <c:v>26.975000000000001</c:v>
                </c:pt>
                <c:pt idx="26977">
                  <c:v>26.975999999999999</c:v>
                </c:pt>
                <c:pt idx="26978">
                  <c:v>26.977</c:v>
                </c:pt>
                <c:pt idx="26979">
                  <c:v>26.978000000000002</c:v>
                </c:pt>
                <c:pt idx="26980">
                  <c:v>26.978999999999999</c:v>
                </c:pt>
                <c:pt idx="26981">
                  <c:v>26.98</c:v>
                </c:pt>
                <c:pt idx="26982">
                  <c:v>26.981000000000002</c:v>
                </c:pt>
                <c:pt idx="26983">
                  <c:v>26.981999999999999</c:v>
                </c:pt>
                <c:pt idx="26984">
                  <c:v>26.983000000000001</c:v>
                </c:pt>
                <c:pt idx="26985">
                  <c:v>26.984000000000002</c:v>
                </c:pt>
                <c:pt idx="26986">
                  <c:v>26.984999999999999</c:v>
                </c:pt>
                <c:pt idx="26987">
                  <c:v>26.986000000000001</c:v>
                </c:pt>
                <c:pt idx="26988">
                  <c:v>26.986999999999998</c:v>
                </c:pt>
                <c:pt idx="26989">
                  <c:v>26.988</c:v>
                </c:pt>
                <c:pt idx="26990">
                  <c:v>26.989000000000001</c:v>
                </c:pt>
                <c:pt idx="26991">
                  <c:v>26.99</c:v>
                </c:pt>
                <c:pt idx="26992">
                  <c:v>26.991</c:v>
                </c:pt>
                <c:pt idx="26993">
                  <c:v>26.992000000000001</c:v>
                </c:pt>
                <c:pt idx="26994">
                  <c:v>26.992999999999999</c:v>
                </c:pt>
                <c:pt idx="26995">
                  <c:v>26.994</c:v>
                </c:pt>
                <c:pt idx="26996">
                  <c:v>26.995000000000001</c:v>
                </c:pt>
                <c:pt idx="26997">
                  <c:v>26.995999999999999</c:v>
                </c:pt>
                <c:pt idx="26998">
                  <c:v>26.997</c:v>
                </c:pt>
                <c:pt idx="26999">
                  <c:v>26.998000000000001</c:v>
                </c:pt>
                <c:pt idx="27000">
                  <c:v>26.998999999999999</c:v>
                </c:pt>
                <c:pt idx="27001">
                  <c:v>27</c:v>
                </c:pt>
                <c:pt idx="27002">
                  <c:v>27.001000000000001</c:v>
                </c:pt>
                <c:pt idx="27003">
                  <c:v>27.001999999999999</c:v>
                </c:pt>
                <c:pt idx="27004">
                  <c:v>27.003</c:v>
                </c:pt>
                <c:pt idx="27005">
                  <c:v>27.004000000000001</c:v>
                </c:pt>
                <c:pt idx="27006">
                  <c:v>27.004999999999999</c:v>
                </c:pt>
                <c:pt idx="27007">
                  <c:v>27.006</c:v>
                </c:pt>
                <c:pt idx="27008">
                  <c:v>27.007000000000001</c:v>
                </c:pt>
                <c:pt idx="27009">
                  <c:v>27.007999999999999</c:v>
                </c:pt>
                <c:pt idx="27010">
                  <c:v>27.009</c:v>
                </c:pt>
                <c:pt idx="27011">
                  <c:v>27.01</c:v>
                </c:pt>
                <c:pt idx="27012">
                  <c:v>27.010999999999999</c:v>
                </c:pt>
                <c:pt idx="27013">
                  <c:v>27.012</c:v>
                </c:pt>
                <c:pt idx="27014">
                  <c:v>27.013000000000002</c:v>
                </c:pt>
                <c:pt idx="27015">
                  <c:v>27.013999999999999</c:v>
                </c:pt>
                <c:pt idx="27016">
                  <c:v>27.015000000000001</c:v>
                </c:pt>
                <c:pt idx="27017">
                  <c:v>27.015999999999998</c:v>
                </c:pt>
                <c:pt idx="27018">
                  <c:v>27.016999999999999</c:v>
                </c:pt>
                <c:pt idx="27019">
                  <c:v>27.018000000000001</c:v>
                </c:pt>
                <c:pt idx="27020">
                  <c:v>27.018999999999998</c:v>
                </c:pt>
                <c:pt idx="27021">
                  <c:v>27.02</c:v>
                </c:pt>
                <c:pt idx="27022">
                  <c:v>27.021000000000001</c:v>
                </c:pt>
                <c:pt idx="27023">
                  <c:v>27.021999999999998</c:v>
                </c:pt>
                <c:pt idx="27024">
                  <c:v>27.023</c:v>
                </c:pt>
                <c:pt idx="27025">
                  <c:v>27.024000000000001</c:v>
                </c:pt>
                <c:pt idx="27026">
                  <c:v>27.024999999999999</c:v>
                </c:pt>
                <c:pt idx="27027">
                  <c:v>27.026</c:v>
                </c:pt>
                <c:pt idx="27028">
                  <c:v>27.027000000000001</c:v>
                </c:pt>
                <c:pt idx="27029">
                  <c:v>27.027999999999999</c:v>
                </c:pt>
                <c:pt idx="27030">
                  <c:v>27.029</c:v>
                </c:pt>
                <c:pt idx="27031">
                  <c:v>27.03</c:v>
                </c:pt>
                <c:pt idx="27032">
                  <c:v>27.030999999999999</c:v>
                </c:pt>
                <c:pt idx="27033">
                  <c:v>27.032</c:v>
                </c:pt>
                <c:pt idx="27034">
                  <c:v>27.033000000000001</c:v>
                </c:pt>
                <c:pt idx="27035">
                  <c:v>27.033999999999999</c:v>
                </c:pt>
                <c:pt idx="27036">
                  <c:v>27.035</c:v>
                </c:pt>
                <c:pt idx="27037">
                  <c:v>27.036000000000001</c:v>
                </c:pt>
                <c:pt idx="27038">
                  <c:v>27.036999999999999</c:v>
                </c:pt>
                <c:pt idx="27039">
                  <c:v>27.038</c:v>
                </c:pt>
                <c:pt idx="27040">
                  <c:v>27.039000000000001</c:v>
                </c:pt>
                <c:pt idx="27041">
                  <c:v>27.04</c:v>
                </c:pt>
                <c:pt idx="27042">
                  <c:v>27.041</c:v>
                </c:pt>
                <c:pt idx="27043">
                  <c:v>27.042000000000002</c:v>
                </c:pt>
                <c:pt idx="27044">
                  <c:v>27.042999999999999</c:v>
                </c:pt>
                <c:pt idx="27045">
                  <c:v>27.044</c:v>
                </c:pt>
                <c:pt idx="27046">
                  <c:v>27.045000000000002</c:v>
                </c:pt>
                <c:pt idx="27047">
                  <c:v>27.045999999999999</c:v>
                </c:pt>
                <c:pt idx="27048">
                  <c:v>27.047000000000001</c:v>
                </c:pt>
                <c:pt idx="27049">
                  <c:v>27.047999999999998</c:v>
                </c:pt>
                <c:pt idx="27050">
                  <c:v>27.048999999999999</c:v>
                </c:pt>
                <c:pt idx="27051">
                  <c:v>27.05</c:v>
                </c:pt>
                <c:pt idx="27052">
                  <c:v>27.050999999999998</c:v>
                </c:pt>
                <c:pt idx="27053">
                  <c:v>27.052</c:v>
                </c:pt>
                <c:pt idx="27054">
                  <c:v>27.053000000000001</c:v>
                </c:pt>
                <c:pt idx="27055">
                  <c:v>27.053999999999998</c:v>
                </c:pt>
                <c:pt idx="27056">
                  <c:v>27.055</c:v>
                </c:pt>
                <c:pt idx="27057">
                  <c:v>27.056000000000001</c:v>
                </c:pt>
                <c:pt idx="27058">
                  <c:v>27.056999999999999</c:v>
                </c:pt>
                <c:pt idx="27059">
                  <c:v>27.058</c:v>
                </c:pt>
                <c:pt idx="27060">
                  <c:v>27.059000000000001</c:v>
                </c:pt>
                <c:pt idx="27061">
                  <c:v>27.06</c:v>
                </c:pt>
                <c:pt idx="27062">
                  <c:v>27.061</c:v>
                </c:pt>
                <c:pt idx="27063">
                  <c:v>27.062000000000001</c:v>
                </c:pt>
                <c:pt idx="27064">
                  <c:v>27.062999999999999</c:v>
                </c:pt>
                <c:pt idx="27065">
                  <c:v>27.064</c:v>
                </c:pt>
                <c:pt idx="27066">
                  <c:v>27.065000000000001</c:v>
                </c:pt>
                <c:pt idx="27067">
                  <c:v>27.065999999999999</c:v>
                </c:pt>
                <c:pt idx="27068">
                  <c:v>27.067</c:v>
                </c:pt>
                <c:pt idx="27069">
                  <c:v>27.068000000000001</c:v>
                </c:pt>
                <c:pt idx="27070">
                  <c:v>27.068999999999999</c:v>
                </c:pt>
                <c:pt idx="27071">
                  <c:v>27.07</c:v>
                </c:pt>
                <c:pt idx="27072">
                  <c:v>27.071000000000002</c:v>
                </c:pt>
                <c:pt idx="27073">
                  <c:v>27.071999999999999</c:v>
                </c:pt>
                <c:pt idx="27074">
                  <c:v>27.073</c:v>
                </c:pt>
                <c:pt idx="27075">
                  <c:v>27.074000000000002</c:v>
                </c:pt>
                <c:pt idx="27076">
                  <c:v>27.074999999999999</c:v>
                </c:pt>
                <c:pt idx="27077">
                  <c:v>27.076000000000001</c:v>
                </c:pt>
                <c:pt idx="27078">
                  <c:v>27.077000000000002</c:v>
                </c:pt>
                <c:pt idx="27079">
                  <c:v>27.077999999999999</c:v>
                </c:pt>
                <c:pt idx="27080">
                  <c:v>27.079000000000001</c:v>
                </c:pt>
                <c:pt idx="27081">
                  <c:v>27.08</c:v>
                </c:pt>
                <c:pt idx="27082">
                  <c:v>27.081</c:v>
                </c:pt>
                <c:pt idx="27083">
                  <c:v>27.082000000000001</c:v>
                </c:pt>
                <c:pt idx="27084">
                  <c:v>27.082999999999998</c:v>
                </c:pt>
                <c:pt idx="27085">
                  <c:v>27.084</c:v>
                </c:pt>
                <c:pt idx="27086">
                  <c:v>27.085000000000001</c:v>
                </c:pt>
                <c:pt idx="27087">
                  <c:v>27.085999999999999</c:v>
                </c:pt>
                <c:pt idx="27088">
                  <c:v>27.087</c:v>
                </c:pt>
                <c:pt idx="27089">
                  <c:v>27.088000000000001</c:v>
                </c:pt>
                <c:pt idx="27090">
                  <c:v>27.088999999999999</c:v>
                </c:pt>
                <c:pt idx="27091">
                  <c:v>27.09</c:v>
                </c:pt>
                <c:pt idx="27092">
                  <c:v>27.091000000000001</c:v>
                </c:pt>
                <c:pt idx="27093">
                  <c:v>27.091999999999999</c:v>
                </c:pt>
                <c:pt idx="27094">
                  <c:v>27.093</c:v>
                </c:pt>
                <c:pt idx="27095">
                  <c:v>27.094000000000001</c:v>
                </c:pt>
                <c:pt idx="27096">
                  <c:v>27.094999999999999</c:v>
                </c:pt>
                <c:pt idx="27097">
                  <c:v>27.096</c:v>
                </c:pt>
                <c:pt idx="27098">
                  <c:v>27.097000000000001</c:v>
                </c:pt>
                <c:pt idx="27099">
                  <c:v>27.097999999999999</c:v>
                </c:pt>
                <c:pt idx="27100">
                  <c:v>27.099</c:v>
                </c:pt>
                <c:pt idx="27101">
                  <c:v>27.1</c:v>
                </c:pt>
                <c:pt idx="27102">
                  <c:v>27.100999999999999</c:v>
                </c:pt>
                <c:pt idx="27103">
                  <c:v>27.102</c:v>
                </c:pt>
                <c:pt idx="27104">
                  <c:v>27.103000000000002</c:v>
                </c:pt>
                <c:pt idx="27105">
                  <c:v>27.103999999999999</c:v>
                </c:pt>
                <c:pt idx="27106">
                  <c:v>27.105</c:v>
                </c:pt>
                <c:pt idx="27107">
                  <c:v>27.106000000000002</c:v>
                </c:pt>
                <c:pt idx="27108">
                  <c:v>27.106999999999999</c:v>
                </c:pt>
                <c:pt idx="27109">
                  <c:v>27.108000000000001</c:v>
                </c:pt>
                <c:pt idx="27110">
                  <c:v>27.109000000000002</c:v>
                </c:pt>
                <c:pt idx="27111">
                  <c:v>27.11</c:v>
                </c:pt>
                <c:pt idx="27112">
                  <c:v>27.111000000000001</c:v>
                </c:pt>
                <c:pt idx="27113">
                  <c:v>27.111999999999998</c:v>
                </c:pt>
                <c:pt idx="27114">
                  <c:v>27.113</c:v>
                </c:pt>
                <c:pt idx="27115">
                  <c:v>27.114000000000001</c:v>
                </c:pt>
                <c:pt idx="27116">
                  <c:v>27.114999999999998</c:v>
                </c:pt>
                <c:pt idx="27117">
                  <c:v>27.116</c:v>
                </c:pt>
                <c:pt idx="27118">
                  <c:v>27.117000000000001</c:v>
                </c:pt>
                <c:pt idx="27119">
                  <c:v>27.117999999999999</c:v>
                </c:pt>
                <c:pt idx="27120">
                  <c:v>27.119</c:v>
                </c:pt>
                <c:pt idx="27121">
                  <c:v>27.12</c:v>
                </c:pt>
                <c:pt idx="27122">
                  <c:v>27.120999999999999</c:v>
                </c:pt>
                <c:pt idx="27123">
                  <c:v>27.122</c:v>
                </c:pt>
                <c:pt idx="27124">
                  <c:v>27.123000000000001</c:v>
                </c:pt>
                <c:pt idx="27125">
                  <c:v>27.123999999999999</c:v>
                </c:pt>
                <c:pt idx="27126">
                  <c:v>27.125</c:v>
                </c:pt>
                <c:pt idx="27127">
                  <c:v>27.126000000000001</c:v>
                </c:pt>
                <c:pt idx="27128">
                  <c:v>27.126999999999999</c:v>
                </c:pt>
                <c:pt idx="27129">
                  <c:v>27.128</c:v>
                </c:pt>
                <c:pt idx="27130">
                  <c:v>27.129000000000001</c:v>
                </c:pt>
                <c:pt idx="27131">
                  <c:v>27.13</c:v>
                </c:pt>
                <c:pt idx="27132">
                  <c:v>27.131</c:v>
                </c:pt>
                <c:pt idx="27133">
                  <c:v>27.132000000000001</c:v>
                </c:pt>
                <c:pt idx="27134">
                  <c:v>27.132999999999999</c:v>
                </c:pt>
                <c:pt idx="27135">
                  <c:v>27.134</c:v>
                </c:pt>
                <c:pt idx="27136">
                  <c:v>27.135000000000002</c:v>
                </c:pt>
                <c:pt idx="27137">
                  <c:v>27.135999999999999</c:v>
                </c:pt>
                <c:pt idx="27138">
                  <c:v>27.137</c:v>
                </c:pt>
                <c:pt idx="27139">
                  <c:v>27.138000000000002</c:v>
                </c:pt>
                <c:pt idx="27140">
                  <c:v>27.138999999999999</c:v>
                </c:pt>
                <c:pt idx="27141">
                  <c:v>27.14</c:v>
                </c:pt>
                <c:pt idx="27142">
                  <c:v>27.140999999999998</c:v>
                </c:pt>
                <c:pt idx="27143">
                  <c:v>27.141999999999999</c:v>
                </c:pt>
                <c:pt idx="27144">
                  <c:v>27.143000000000001</c:v>
                </c:pt>
                <c:pt idx="27145">
                  <c:v>27.143999999999998</c:v>
                </c:pt>
                <c:pt idx="27146">
                  <c:v>27.145</c:v>
                </c:pt>
                <c:pt idx="27147">
                  <c:v>27.146000000000001</c:v>
                </c:pt>
                <c:pt idx="27148">
                  <c:v>27.146999999999998</c:v>
                </c:pt>
                <c:pt idx="27149">
                  <c:v>27.148</c:v>
                </c:pt>
                <c:pt idx="27150">
                  <c:v>27.149000000000001</c:v>
                </c:pt>
                <c:pt idx="27151">
                  <c:v>27.15</c:v>
                </c:pt>
                <c:pt idx="27152">
                  <c:v>27.151</c:v>
                </c:pt>
                <c:pt idx="27153">
                  <c:v>27.152000000000001</c:v>
                </c:pt>
                <c:pt idx="27154">
                  <c:v>27.152999999999999</c:v>
                </c:pt>
                <c:pt idx="27155">
                  <c:v>27.154</c:v>
                </c:pt>
                <c:pt idx="27156">
                  <c:v>27.155000000000001</c:v>
                </c:pt>
                <c:pt idx="27157">
                  <c:v>27.155999999999999</c:v>
                </c:pt>
                <c:pt idx="27158">
                  <c:v>27.157</c:v>
                </c:pt>
                <c:pt idx="27159">
                  <c:v>27.158000000000001</c:v>
                </c:pt>
                <c:pt idx="27160">
                  <c:v>27.158999999999999</c:v>
                </c:pt>
                <c:pt idx="27161">
                  <c:v>27.16</c:v>
                </c:pt>
                <c:pt idx="27162">
                  <c:v>27.161000000000001</c:v>
                </c:pt>
                <c:pt idx="27163">
                  <c:v>27.161999999999999</c:v>
                </c:pt>
                <c:pt idx="27164">
                  <c:v>27.163</c:v>
                </c:pt>
                <c:pt idx="27165">
                  <c:v>27.164000000000001</c:v>
                </c:pt>
                <c:pt idx="27166">
                  <c:v>27.164999999999999</c:v>
                </c:pt>
                <c:pt idx="27167">
                  <c:v>27.166</c:v>
                </c:pt>
                <c:pt idx="27168">
                  <c:v>27.167000000000002</c:v>
                </c:pt>
                <c:pt idx="27169">
                  <c:v>27.167999999999999</c:v>
                </c:pt>
                <c:pt idx="27170">
                  <c:v>27.169</c:v>
                </c:pt>
                <c:pt idx="27171">
                  <c:v>27.17</c:v>
                </c:pt>
                <c:pt idx="27172">
                  <c:v>27.170999999999999</c:v>
                </c:pt>
                <c:pt idx="27173">
                  <c:v>27.172000000000001</c:v>
                </c:pt>
                <c:pt idx="27174">
                  <c:v>27.172999999999998</c:v>
                </c:pt>
                <c:pt idx="27175">
                  <c:v>27.173999999999999</c:v>
                </c:pt>
                <c:pt idx="27176">
                  <c:v>27.175000000000001</c:v>
                </c:pt>
                <c:pt idx="27177">
                  <c:v>27.175999999999998</c:v>
                </c:pt>
                <c:pt idx="27178">
                  <c:v>27.177</c:v>
                </c:pt>
                <c:pt idx="27179">
                  <c:v>27.178000000000001</c:v>
                </c:pt>
                <c:pt idx="27180">
                  <c:v>27.178999999999998</c:v>
                </c:pt>
                <c:pt idx="27181">
                  <c:v>27.18</c:v>
                </c:pt>
                <c:pt idx="27182">
                  <c:v>27.181000000000001</c:v>
                </c:pt>
                <c:pt idx="27183">
                  <c:v>27.181999999999999</c:v>
                </c:pt>
                <c:pt idx="27184">
                  <c:v>27.183</c:v>
                </c:pt>
                <c:pt idx="27185">
                  <c:v>27.184000000000001</c:v>
                </c:pt>
                <c:pt idx="27186">
                  <c:v>27.184999999999999</c:v>
                </c:pt>
                <c:pt idx="27187">
                  <c:v>27.186</c:v>
                </c:pt>
                <c:pt idx="27188">
                  <c:v>27.187000000000001</c:v>
                </c:pt>
                <c:pt idx="27189">
                  <c:v>27.187999999999999</c:v>
                </c:pt>
                <c:pt idx="27190">
                  <c:v>27.189</c:v>
                </c:pt>
                <c:pt idx="27191">
                  <c:v>27.19</c:v>
                </c:pt>
                <c:pt idx="27192">
                  <c:v>27.190999999999999</c:v>
                </c:pt>
                <c:pt idx="27193">
                  <c:v>27.192</c:v>
                </c:pt>
                <c:pt idx="27194">
                  <c:v>27.193000000000001</c:v>
                </c:pt>
                <c:pt idx="27195">
                  <c:v>27.193999999999999</c:v>
                </c:pt>
                <c:pt idx="27196">
                  <c:v>27.195</c:v>
                </c:pt>
                <c:pt idx="27197">
                  <c:v>27.196000000000002</c:v>
                </c:pt>
                <c:pt idx="27198">
                  <c:v>27.196999999999999</c:v>
                </c:pt>
                <c:pt idx="27199">
                  <c:v>27.198</c:v>
                </c:pt>
                <c:pt idx="27200">
                  <c:v>27.199000000000002</c:v>
                </c:pt>
                <c:pt idx="27201">
                  <c:v>27.2</c:v>
                </c:pt>
                <c:pt idx="27202">
                  <c:v>27.201000000000001</c:v>
                </c:pt>
                <c:pt idx="27203">
                  <c:v>27.202000000000002</c:v>
                </c:pt>
                <c:pt idx="27204">
                  <c:v>27.202999999999999</c:v>
                </c:pt>
                <c:pt idx="27205">
                  <c:v>27.204000000000001</c:v>
                </c:pt>
                <c:pt idx="27206">
                  <c:v>27.204999999999998</c:v>
                </c:pt>
                <c:pt idx="27207">
                  <c:v>27.206</c:v>
                </c:pt>
                <c:pt idx="27208">
                  <c:v>27.207000000000001</c:v>
                </c:pt>
                <c:pt idx="27209">
                  <c:v>27.207999999999998</c:v>
                </c:pt>
                <c:pt idx="27210">
                  <c:v>27.209</c:v>
                </c:pt>
                <c:pt idx="27211">
                  <c:v>27.21</c:v>
                </c:pt>
                <c:pt idx="27212">
                  <c:v>27.210999999999999</c:v>
                </c:pt>
                <c:pt idx="27213">
                  <c:v>27.212</c:v>
                </c:pt>
                <c:pt idx="27214">
                  <c:v>27.213000000000001</c:v>
                </c:pt>
                <c:pt idx="27215">
                  <c:v>27.213999999999999</c:v>
                </c:pt>
                <c:pt idx="27216">
                  <c:v>27.215</c:v>
                </c:pt>
                <c:pt idx="27217">
                  <c:v>27.216000000000001</c:v>
                </c:pt>
                <c:pt idx="27218">
                  <c:v>27.216999999999999</c:v>
                </c:pt>
                <c:pt idx="27219">
                  <c:v>27.218</c:v>
                </c:pt>
                <c:pt idx="27220">
                  <c:v>27.219000000000001</c:v>
                </c:pt>
                <c:pt idx="27221">
                  <c:v>27.22</c:v>
                </c:pt>
                <c:pt idx="27222">
                  <c:v>27.221</c:v>
                </c:pt>
                <c:pt idx="27223">
                  <c:v>27.222000000000001</c:v>
                </c:pt>
                <c:pt idx="27224">
                  <c:v>27.222999999999999</c:v>
                </c:pt>
                <c:pt idx="27225">
                  <c:v>27.224</c:v>
                </c:pt>
                <c:pt idx="27226">
                  <c:v>27.225000000000001</c:v>
                </c:pt>
                <c:pt idx="27227">
                  <c:v>27.225999999999999</c:v>
                </c:pt>
                <c:pt idx="27228">
                  <c:v>27.227</c:v>
                </c:pt>
                <c:pt idx="27229">
                  <c:v>27.228000000000002</c:v>
                </c:pt>
                <c:pt idx="27230">
                  <c:v>27.228999999999999</c:v>
                </c:pt>
                <c:pt idx="27231">
                  <c:v>27.23</c:v>
                </c:pt>
                <c:pt idx="27232">
                  <c:v>27.231000000000002</c:v>
                </c:pt>
                <c:pt idx="27233">
                  <c:v>27.231999999999999</c:v>
                </c:pt>
                <c:pt idx="27234">
                  <c:v>27.233000000000001</c:v>
                </c:pt>
                <c:pt idx="27235">
                  <c:v>27.234000000000002</c:v>
                </c:pt>
                <c:pt idx="27236">
                  <c:v>27.234999999999999</c:v>
                </c:pt>
                <c:pt idx="27237">
                  <c:v>27.236000000000001</c:v>
                </c:pt>
                <c:pt idx="27238">
                  <c:v>27.236999999999998</c:v>
                </c:pt>
                <c:pt idx="27239">
                  <c:v>27.238</c:v>
                </c:pt>
                <c:pt idx="27240">
                  <c:v>27.239000000000001</c:v>
                </c:pt>
                <c:pt idx="27241">
                  <c:v>27.24</c:v>
                </c:pt>
                <c:pt idx="27242">
                  <c:v>27.241</c:v>
                </c:pt>
                <c:pt idx="27243">
                  <c:v>27.242000000000001</c:v>
                </c:pt>
                <c:pt idx="27244">
                  <c:v>27.242999999999999</c:v>
                </c:pt>
                <c:pt idx="27245">
                  <c:v>27.244</c:v>
                </c:pt>
                <c:pt idx="27246">
                  <c:v>27.245000000000001</c:v>
                </c:pt>
                <c:pt idx="27247">
                  <c:v>27.245999999999999</c:v>
                </c:pt>
                <c:pt idx="27248">
                  <c:v>27.247</c:v>
                </c:pt>
                <c:pt idx="27249">
                  <c:v>27.248000000000001</c:v>
                </c:pt>
                <c:pt idx="27250">
                  <c:v>27.248999999999999</c:v>
                </c:pt>
                <c:pt idx="27251">
                  <c:v>27.25</c:v>
                </c:pt>
                <c:pt idx="27252">
                  <c:v>27.251000000000001</c:v>
                </c:pt>
                <c:pt idx="27253">
                  <c:v>27.251999999999999</c:v>
                </c:pt>
                <c:pt idx="27254">
                  <c:v>27.253</c:v>
                </c:pt>
                <c:pt idx="27255">
                  <c:v>27.254000000000001</c:v>
                </c:pt>
                <c:pt idx="27256">
                  <c:v>27.254999999999999</c:v>
                </c:pt>
                <c:pt idx="27257">
                  <c:v>27.256</c:v>
                </c:pt>
                <c:pt idx="27258">
                  <c:v>27.257000000000001</c:v>
                </c:pt>
                <c:pt idx="27259">
                  <c:v>27.257999999999999</c:v>
                </c:pt>
                <c:pt idx="27260">
                  <c:v>27.259</c:v>
                </c:pt>
                <c:pt idx="27261">
                  <c:v>27.26</c:v>
                </c:pt>
                <c:pt idx="27262">
                  <c:v>27.260999999999999</c:v>
                </c:pt>
                <c:pt idx="27263">
                  <c:v>27.262</c:v>
                </c:pt>
                <c:pt idx="27264">
                  <c:v>27.263000000000002</c:v>
                </c:pt>
                <c:pt idx="27265">
                  <c:v>27.263999999999999</c:v>
                </c:pt>
                <c:pt idx="27266">
                  <c:v>27.265000000000001</c:v>
                </c:pt>
                <c:pt idx="27267">
                  <c:v>27.265999999999998</c:v>
                </c:pt>
                <c:pt idx="27268">
                  <c:v>27.266999999999999</c:v>
                </c:pt>
                <c:pt idx="27269">
                  <c:v>27.268000000000001</c:v>
                </c:pt>
                <c:pt idx="27270">
                  <c:v>27.268999999999998</c:v>
                </c:pt>
                <c:pt idx="27271">
                  <c:v>27.27</c:v>
                </c:pt>
                <c:pt idx="27272">
                  <c:v>27.271000000000001</c:v>
                </c:pt>
                <c:pt idx="27273">
                  <c:v>27.271999999999998</c:v>
                </c:pt>
                <c:pt idx="27274">
                  <c:v>27.273</c:v>
                </c:pt>
                <c:pt idx="27275">
                  <c:v>27.274000000000001</c:v>
                </c:pt>
                <c:pt idx="27276">
                  <c:v>27.274999999999999</c:v>
                </c:pt>
                <c:pt idx="27277">
                  <c:v>27.276</c:v>
                </c:pt>
                <c:pt idx="27278">
                  <c:v>27.277000000000001</c:v>
                </c:pt>
                <c:pt idx="27279">
                  <c:v>27.277999999999999</c:v>
                </c:pt>
                <c:pt idx="27280">
                  <c:v>27.279</c:v>
                </c:pt>
                <c:pt idx="27281">
                  <c:v>27.28</c:v>
                </c:pt>
                <c:pt idx="27282">
                  <c:v>27.280999999999999</c:v>
                </c:pt>
                <c:pt idx="27283">
                  <c:v>27.282</c:v>
                </c:pt>
                <c:pt idx="27284">
                  <c:v>27.283000000000001</c:v>
                </c:pt>
                <c:pt idx="27285">
                  <c:v>27.283999999999999</c:v>
                </c:pt>
                <c:pt idx="27286">
                  <c:v>27.285</c:v>
                </c:pt>
                <c:pt idx="27287">
                  <c:v>27.286000000000001</c:v>
                </c:pt>
                <c:pt idx="27288">
                  <c:v>27.286999999999999</c:v>
                </c:pt>
                <c:pt idx="27289">
                  <c:v>27.288</c:v>
                </c:pt>
                <c:pt idx="27290">
                  <c:v>27.289000000000001</c:v>
                </c:pt>
                <c:pt idx="27291">
                  <c:v>27.29</c:v>
                </c:pt>
                <c:pt idx="27292">
                  <c:v>27.291</c:v>
                </c:pt>
                <c:pt idx="27293">
                  <c:v>27.292000000000002</c:v>
                </c:pt>
                <c:pt idx="27294">
                  <c:v>27.292999999999999</c:v>
                </c:pt>
                <c:pt idx="27295">
                  <c:v>27.294</c:v>
                </c:pt>
                <c:pt idx="27296">
                  <c:v>27.295000000000002</c:v>
                </c:pt>
                <c:pt idx="27297">
                  <c:v>27.295999999999999</c:v>
                </c:pt>
                <c:pt idx="27298">
                  <c:v>27.297000000000001</c:v>
                </c:pt>
                <c:pt idx="27299">
                  <c:v>27.297999999999998</c:v>
                </c:pt>
                <c:pt idx="27300">
                  <c:v>27.298999999999999</c:v>
                </c:pt>
                <c:pt idx="27301">
                  <c:v>27.3</c:v>
                </c:pt>
                <c:pt idx="27302">
                  <c:v>27.300999999999998</c:v>
                </c:pt>
                <c:pt idx="27303">
                  <c:v>27.302</c:v>
                </c:pt>
                <c:pt idx="27304">
                  <c:v>27.303000000000001</c:v>
                </c:pt>
                <c:pt idx="27305">
                  <c:v>27.303999999999998</c:v>
                </c:pt>
                <c:pt idx="27306">
                  <c:v>27.305</c:v>
                </c:pt>
                <c:pt idx="27307">
                  <c:v>27.306000000000001</c:v>
                </c:pt>
                <c:pt idx="27308">
                  <c:v>27.306999999999999</c:v>
                </c:pt>
                <c:pt idx="27309">
                  <c:v>27.308</c:v>
                </c:pt>
                <c:pt idx="27310">
                  <c:v>27.309000000000001</c:v>
                </c:pt>
                <c:pt idx="27311">
                  <c:v>27.31</c:v>
                </c:pt>
                <c:pt idx="27312">
                  <c:v>27.311</c:v>
                </c:pt>
                <c:pt idx="27313">
                  <c:v>27.312000000000001</c:v>
                </c:pt>
                <c:pt idx="27314">
                  <c:v>27.312999999999999</c:v>
                </c:pt>
                <c:pt idx="27315">
                  <c:v>27.314</c:v>
                </c:pt>
                <c:pt idx="27316">
                  <c:v>27.315000000000001</c:v>
                </c:pt>
                <c:pt idx="27317">
                  <c:v>27.315999999999999</c:v>
                </c:pt>
                <c:pt idx="27318">
                  <c:v>27.317</c:v>
                </c:pt>
                <c:pt idx="27319">
                  <c:v>27.318000000000001</c:v>
                </c:pt>
                <c:pt idx="27320">
                  <c:v>27.318999999999999</c:v>
                </c:pt>
                <c:pt idx="27321">
                  <c:v>27.32</c:v>
                </c:pt>
                <c:pt idx="27322">
                  <c:v>27.321000000000002</c:v>
                </c:pt>
                <c:pt idx="27323">
                  <c:v>27.321999999999999</c:v>
                </c:pt>
                <c:pt idx="27324">
                  <c:v>27.323</c:v>
                </c:pt>
                <c:pt idx="27325">
                  <c:v>27.324000000000002</c:v>
                </c:pt>
                <c:pt idx="27326">
                  <c:v>27.324999999999999</c:v>
                </c:pt>
                <c:pt idx="27327">
                  <c:v>27.326000000000001</c:v>
                </c:pt>
                <c:pt idx="27328">
                  <c:v>27.327000000000002</c:v>
                </c:pt>
                <c:pt idx="27329">
                  <c:v>27.327999999999999</c:v>
                </c:pt>
                <c:pt idx="27330">
                  <c:v>27.329000000000001</c:v>
                </c:pt>
                <c:pt idx="27331">
                  <c:v>27.33</c:v>
                </c:pt>
                <c:pt idx="27332">
                  <c:v>27.331</c:v>
                </c:pt>
                <c:pt idx="27333">
                  <c:v>27.332000000000001</c:v>
                </c:pt>
                <c:pt idx="27334">
                  <c:v>27.332999999999998</c:v>
                </c:pt>
                <c:pt idx="27335">
                  <c:v>27.334</c:v>
                </c:pt>
                <c:pt idx="27336">
                  <c:v>27.335000000000001</c:v>
                </c:pt>
                <c:pt idx="27337">
                  <c:v>27.335999999999999</c:v>
                </c:pt>
                <c:pt idx="27338">
                  <c:v>27.337</c:v>
                </c:pt>
                <c:pt idx="27339">
                  <c:v>27.338000000000001</c:v>
                </c:pt>
                <c:pt idx="27340">
                  <c:v>27.338999999999999</c:v>
                </c:pt>
                <c:pt idx="27341">
                  <c:v>27.34</c:v>
                </c:pt>
                <c:pt idx="27342">
                  <c:v>27.341000000000001</c:v>
                </c:pt>
                <c:pt idx="27343">
                  <c:v>27.341999999999999</c:v>
                </c:pt>
                <c:pt idx="27344">
                  <c:v>27.343</c:v>
                </c:pt>
                <c:pt idx="27345">
                  <c:v>27.344000000000001</c:v>
                </c:pt>
                <c:pt idx="27346">
                  <c:v>27.344999999999999</c:v>
                </c:pt>
                <c:pt idx="27347">
                  <c:v>27.346</c:v>
                </c:pt>
                <c:pt idx="27348">
                  <c:v>27.347000000000001</c:v>
                </c:pt>
                <c:pt idx="27349">
                  <c:v>27.347999999999999</c:v>
                </c:pt>
                <c:pt idx="27350">
                  <c:v>27.349</c:v>
                </c:pt>
                <c:pt idx="27351">
                  <c:v>27.35</c:v>
                </c:pt>
                <c:pt idx="27352">
                  <c:v>27.350999999999999</c:v>
                </c:pt>
                <c:pt idx="27353">
                  <c:v>27.352</c:v>
                </c:pt>
                <c:pt idx="27354">
                  <c:v>27.353000000000002</c:v>
                </c:pt>
                <c:pt idx="27355">
                  <c:v>27.353999999999999</c:v>
                </c:pt>
                <c:pt idx="27356">
                  <c:v>27.355</c:v>
                </c:pt>
                <c:pt idx="27357">
                  <c:v>27.356000000000002</c:v>
                </c:pt>
                <c:pt idx="27358">
                  <c:v>27.356999999999999</c:v>
                </c:pt>
                <c:pt idx="27359">
                  <c:v>27.358000000000001</c:v>
                </c:pt>
                <c:pt idx="27360">
                  <c:v>27.359000000000002</c:v>
                </c:pt>
                <c:pt idx="27361">
                  <c:v>27.36</c:v>
                </c:pt>
                <c:pt idx="27362">
                  <c:v>27.361000000000001</c:v>
                </c:pt>
                <c:pt idx="27363">
                  <c:v>27.361999999999998</c:v>
                </c:pt>
                <c:pt idx="27364">
                  <c:v>27.363</c:v>
                </c:pt>
                <c:pt idx="27365">
                  <c:v>27.364000000000001</c:v>
                </c:pt>
                <c:pt idx="27366">
                  <c:v>27.364999999999998</c:v>
                </c:pt>
                <c:pt idx="27367">
                  <c:v>27.366</c:v>
                </c:pt>
                <c:pt idx="27368">
                  <c:v>27.367000000000001</c:v>
                </c:pt>
                <c:pt idx="27369">
                  <c:v>27.367999999999999</c:v>
                </c:pt>
                <c:pt idx="27370">
                  <c:v>27.369</c:v>
                </c:pt>
                <c:pt idx="27371">
                  <c:v>27.37</c:v>
                </c:pt>
                <c:pt idx="27372">
                  <c:v>27.370999999999999</c:v>
                </c:pt>
                <c:pt idx="27373">
                  <c:v>27.372</c:v>
                </c:pt>
                <c:pt idx="27374">
                  <c:v>27.373000000000001</c:v>
                </c:pt>
                <c:pt idx="27375">
                  <c:v>27.373999999999999</c:v>
                </c:pt>
                <c:pt idx="27376">
                  <c:v>27.375</c:v>
                </c:pt>
                <c:pt idx="27377">
                  <c:v>27.376000000000001</c:v>
                </c:pt>
                <c:pt idx="27378">
                  <c:v>27.376999999999999</c:v>
                </c:pt>
                <c:pt idx="27379">
                  <c:v>27.378</c:v>
                </c:pt>
                <c:pt idx="27380">
                  <c:v>27.379000000000001</c:v>
                </c:pt>
                <c:pt idx="27381">
                  <c:v>27.38</c:v>
                </c:pt>
                <c:pt idx="27382">
                  <c:v>27.381</c:v>
                </c:pt>
                <c:pt idx="27383">
                  <c:v>27.382000000000001</c:v>
                </c:pt>
                <c:pt idx="27384">
                  <c:v>27.382999999999999</c:v>
                </c:pt>
                <c:pt idx="27385">
                  <c:v>27.384</c:v>
                </c:pt>
                <c:pt idx="27386">
                  <c:v>27.385000000000002</c:v>
                </c:pt>
                <c:pt idx="27387">
                  <c:v>27.385999999999999</c:v>
                </c:pt>
                <c:pt idx="27388">
                  <c:v>27.387</c:v>
                </c:pt>
                <c:pt idx="27389">
                  <c:v>27.388000000000002</c:v>
                </c:pt>
                <c:pt idx="27390">
                  <c:v>27.388999999999999</c:v>
                </c:pt>
                <c:pt idx="27391">
                  <c:v>27.39</c:v>
                </c:pt>
                <c:pt idx="27392">
                  <c:v>27.390999999999998</c:v>
                </c:pt>
                <c:pt idx="27393">
                  <c:v>27.391999999999999</c:v>
                </c:pt>
                <c:pt idx="27394">
                  <c:v>27.393000000000001</c:v>
                </c:pt>
                <c:pt idx="27395">
                  <c:v>27.393999999999998</c:v>
                </c:pt>
                <c:pt idx="27396">
                  <c:v>27.395</c:v>
                </c:pt>
                <c:pt idx="27397">
                  <c:v>27.396000000000001</c:v>
                </c:pt>
                <c:pt idx="27398">
                  <c:v>27.396999999999998</c:v>
                </c:pt>
                <c:pt idx="27399">
                  <c:v>27.398</c:v>
                </c:pt>
                <c:pt idx="27400">
                  <c:v>27.399000000000001</c:v>
                </c:pt>
                <c:pt idx="27401">
                  <c:v>27.4</c:v>
                </c:pt>
                <c:pt idx="27402">
                  <c:v>27.401</c:v>
                </c:pt>
                <c:pt idx="27403">
                  <c:v>27.402000000000001</c:v>
                </c:pt>
                <c:pt idx="27404">
                  <c:v>27.402999999999999</c:v>
                </c:pt>
                <c:pt idx="27405">
                  <c:v>27.404</c:v>
                </c:pt>
                <c:pt idx="27406">
                  <c:v>27.405000000000001</c:v>
                </c:pt>
                <c:pt idx="27407">
                  <c:v>27.405999999999999</c:v>
                </c:pt>
                <c:pt idx="27408">
                  <c:v>27.407</c:v>
                </c:pt>
                <c:pt idx="27409">
                  <c:v>27.408000000000001</c:v>
                </c:pt>
                <c:pt idx="27410">
                  <c:v>27.408999999999999</c:v>
                </c:pt>
                <c:pt idx="27411">
                  <c:v>27.41</c:v>
                </c:pt>
                <c:pt idx="27412">
                  <c:v>27.411000000000001</c:v>
                </c:pt>
                <c:pt idx="27413">
                  <c:v>27.411999999999999</c:v>
                </c:pt>
                <c:pt idx="27414">
                  <c:v>27.413</c:v>
                </c:pt>
                <c:pt idx="27415">
                  <c:v>27.414000000000001</c:v>
                </c:pt>
                <c:pt idx="27416">
                  <c:v>27.414999999999999</c:v>
                </c:pt>
                <c:pt idx="27417">
                  <c:v>27.416</c:v>
                </c:pt>
                <c:pt idx="27418">
                  <c:v>27.417000000000002</c:v>
                </c:pt>
                <c:pt idx="27419">
                  <c:v>27.417999999999999</c:v>
                </c:pt>
                <c:pt idx="27420">
                  <c:v>27.419</c:v>
                </c:pt>
                <c:pt idx="27421">
                  <c:v>27.42</c:v>
                </c:pt>
                <c:pt idx="27422">
                  <c:v>27.420999999999999</c:v>
                </c:pt>
                <c:pt idx="27423">
                  <c:v>27.422000000000001</c:v>
                </c:pt>
                <c:pt idx="27424">
                  <c:v>27.422999999999998</c:v>
                </c:pt>
                <c:pt idx="27425">
                  <c:v>27.423999999999999</c:v>
                </c:pt>
                <c:pt idx="27426">
                  <c:v>27.425000000000001</c:v>
                </c:pt>
                <c:pt idx="27427">
                  <c:v>27.425999999999998</c:v>
                </c:pt>
                <c:pt idx="27428">
                  <c:v>27.427</c:v>
                </c:pt>
                <c:pt idx="27429">
                  <c:v>27.428000000000001</c:v>
                </c:pt>
                <c:pt idx="27430">
                  <c:v>27.428999999999998</c:v>
                </c:pt>
                <c:pt idx="27431">
                  <c:v>27.43</c:v>
                </c:pt>
                <c:pt idx="27432">
                  <c:v>27.431000000000001</c:v>
                </c:pt>
                <c:pt idx="27433">
                  <c:v>27.431999999999999</c:v>
                </c:pt>
                <c:pt idx="27434">
                  <c:v>27.433</c:v>
                </c:pt>
                <c:pt idx="27435">
                  <c:v>27.434000000000001</c:v>
                </c:pt>
                <c:pt idx="27436">
                  <c:v>27.434999999999999</c:v>
                </c:pt>
                <c:pt idx="27437">
                  <c:v>27.436</c:v>
                </c:pt>
                <c:pt idx="27438">
                  <c:v>27.437000000000001</c:v>
                </c:pt>
                <c:pt idx="27439">
                  <c:v>27.437999999999999</c:v>
                </c:pt>
                <c:pt idx="27440">
                  <c:v>27.439</c:v>
                </c:pt>
                <c:pt idx="27441">
                  <c:v>27.44</c:v>
                </c:pt>
                <c:pt idx="27442">
                  <c:v>27.440999999999999</c:v>
                </c:pt>
                <c:pt idx="27443">
                  <c:v>27.442</c:v>
                </c:pt>
                <c:pt idx="27444">
                  <c:v>27.443000000000001</c:v>
                </c:pt>
                <c:pt idx="27445">
                  <c:v>27.443999999999999</c:v>
                </c:pt>
                <c:pt idx="27446">
                  <c:v>27.445</c:v>
                </c:pt>
                <c:pt idx="27447">
                  <c:v>27.446000000000002</c:v>
                </c:pt>
                <c:pt idx="27448">
                  <c:v>27.446999999999999</c:v>
                </c:pt>
                <c:pt idx="27449">
                  <c:v>27.448</c:v>
                </c:pt>
                <c:pt idx="27450">
                  <c:v>27.449000000000002</c:v>
                </c:pt>
                <c:pt idx="27451">
                  <c:v>27.45</c:v>
                </c:pt>
                <c:pt idx="27452">
                  <c:v>27.451000000000001</c:v>
                </c:pt>
                <c:pt idx="27453">
                  <c:v>27.452000000000002</c:v>
                </c:pt>
                <c:pt idx="27454">
                  <c:v>27.452999999999999</c:v>
                </c:pt>
                <c:pt idx="27455">
                  <c:v>27.454000000000001</c:v>
                </c:pt>
                <c:pt idx="27456">
                  <c:v>27.454999999999998</c:v>
                </c:pt>
                <c:pt idx="27457">
                  <c:v>27.456</c:v>
                </c:pt>
                <c:pt idx="27458">
                  <c:v>27.457000000000001</c:v>
                </c:pt>
                <c:pt idx="27459">
                  <c:v>27.457999999999998</c:v>
                </c:pt>
                <c:pt idx="27460">
                  <c:v>27.459</c:v>
                </c:pt>
                <c:pt idx="27461">
                  <c:v>27.46</c:v>
                </c:pt>
                <c:pt idx="27462">
                  <c:v>27.460999999999999</c:v>
                </c:pt>
                <c:pt idx="27463">
                  <c:v>27.462</c:v>
                </c:pt>
                <c:pt idx="27464">
                  <c:v>27.463000000000001</c:v>
                </c:pt>
                <c:pt idx="27465">
                  <c:v>27.463999999999999</c:v>
                </c:pt>
                <c:pt idx="27466">
                  <c:v>27.465</c:v>
                </c:pt>
                <c:pt idx="27467">
                  <c:v>27.466000000000001</c:v>
                </c:pt>
                <c:pt idx="27468">
                  <c:v>27.466999999999999</c:v>
                </c:pt>
                <c:pt idx="27469">
                  <c:v>27.468</c:v>
                </c:pt>
                <c:pt idx="27470">
                  <c:v>27.469000000000001</c:v>
                </c:pt>
                <c:pt idx="27471">
                  <c:v>27.47</c:v>
                </c:pt>
                <c:pt idx="27472">
                  <c:v>27.471</c:v>
                </c:pt>
                <c:pt idx="27473">
                  <c:v>27.472000000000001</c:v>
                </c:pt>
                <c:pt idx="27474">
                  <c:v>27.472999999999999</c:v>
                </c:pt>
                <c:pt idx="27475">
                  <c:v>27.474</c:v>
                </c:pt>
                <c:pt idx="27476">
                  <c:v>27.475000000000001</c:v>
                </c:pt>
                <c:pt idx="27477">
                  <c:v>27.475999999999999</c:v>
                </c:pt>
                <c:pt idx="27478">
                  <c:v>27.477</c:v>
                </c:pt>
                <c:pt idx="27479">
                  <c:v>27.478000000000002</c:v>
                </c:pt>
                <c:pt idx="27480">
                  <c:v>27.478999999999999</c:v>
                </c:pt>
                <c:pt idx="27481">
                  <c:v>27.48</c:v>
                </c:pt>
                <c:pt idx="27482">
                  <c:v>27.481000000000002</c:v>
                </c:pt>
                <c:pt idx="27483">
                  <c:v>27.481999999999999</c:v>
                </c:pt>
                <c:pt idx="27484">
                  <c:v>27.483000000000001</c:v>
                </c:pt>
                <c:pt idx="27485">
                  <c:v>27.484000000000002</c:v>
                </c:pt>
                <c:pt idx="27486">
                  <c:v>27.484999999999999</c:v>
                </c:pt>
                <c:pt idx="27487">
                  <c:v>27.486000000000001</c:v>
                </c:pt>
                <c:pt idx="27488">
                  <c:v>27.486999999999998</c:v>
                </c:pt>
                <c:pt idx="27489">
                  <c:v>27.488</c:v>
                </c:pt>
                <c:pt idx="27490">
                  <c:v>27.489000000000001</c:v>
                </c:pt>
                <c:pt idx="27491">
                  <c:v>27.49</c:v>
                </c:pt>
                <c:pt idx="27492">
                  <c:v>27.491</c:v>
                </c:pt>
                <c:pt idx="27493">
                  <c:v>27.492000000000001</c:v>
                </c:pt>
                <c:pt idx="27494">
                  <c:v>27.492999999999999</c:v>
                </c:pt>
                <c:pt idx="27495">
                  <c:v>27.494</c:v>
                </c:pt>
                <c:pt idx="27496">
                  <c:v>27.495000000000001</c:v>
                </c:pt>
                <c:pt idx="27497">
                  <c:v>27.495999999999999</c:v>
                </c:pt>
                <c:pt idx="27498">
                  <c:v>27.497</c:v>
                </c:pt>
                <c:pt idx="27499">
                  <c:v>27.498000000000001</c:v>
                </c:pt>
                <c:pt idx="27500">
                  <c:v>27.498999999999999</c:v>
                </c:pt>
                <c:pt idx="27501">
                  <c:v>27.5</c:v>
                </c:pt>
                <c:pt idx="27502">
                  <c:v>27.501000000000001</c:v>
                </c:pt>
                <c:pt idx="27503">
                  <c:v>27.501999999999999</c:v>
                </c:pt>
                <c:pt idx="27504">
                  <c:v>27.503</c:v>
                </c:pt>
                <c:pt idx="27505">
                  <c:v>27.504000000000001</c:v>
                </c:pt>
                <c:pt idx="27506">
                  <c:v>27.504999999999999</c:v>
                </c:pt>
                <c:pt idx="27507">
                  <c:v>27.506</c:v>
                </c:pt>
                <c:pt idx="27508">
                  <c:v>27.507000000000001</c:v>
                </c:pt>
                <c:pt idx="27509">
                  <c:v>27.507999999999999</c:v>
                </c:pt>
                <c:pt idx="27510">
                  <c:v>27.509</c:v>
                </c:pt>
                <c:pt idx="27511">
                  <c:v>27.51</c:v>
                </c:pt>
                <c:pt idx="27512">
                  <c:v>27.510999999999999</c:v>
                </c:pt>
                <c:pt idx="27513">
                  <c:v>27.512</c:v>
                </c:pt>
                <c:pt idx="27514">
                  <c:v>27.513000000000002</c:v>
                </c:pt>
                <c:pt idx="27515">
                  <c:v>27.513999999999999</c:v>
                </c:pt>
                <c:pt idx="27516">
                  <c:v>27.515000000000001</c:v>
                </c:pt>
                <c:pt idx="27517">
                  <c:v>27.515999999999998</c:v>
                </c:pt>
                <c:pt idx="27518">
                  <c:v>27.516999999999999</c:v>
                </c:pt>
                <c:pt idx="27519">
                  <c:v>27.518000000000001</c:v>
                </c:pt>
                <c:pt idx="27520">
                  <c:v>27.518999999999998</c:v>
                </c:pt>
                <c:pt idx="27521">
                  <c:v>27.52</c:v>
                </c:pt>
                <c:pt idx="27522">
                  <c:v>27.521000000000001</c:v>
                </c:pt>
                <c:pt idx="27523">
                  <c:v>27.521999999999998</c:v>
                </c:pt>
                <c:pt idx="27524">
                  <c:v>27.523</c:v>
                </c:pt>
                <c:pt idx="27525">
                  <c:v>27.524000000000001</c:v>
                </c:pt>
                <c:pt idx="27526">
                  <c:v>27.524999999999999</c:v>
                </c:pt>
                <c:pt idx="27527">
                  <c:v>27.526</c:v>
                </c:pt>
                <c:pt idx="27528">
                  <c:v>27.527000000000001</c:v>
                </c:pt>
                <c:pt idx="27529">
                  <c:v>27.527999999999999</c:v>
                </c:pt>
                <c:pt idx="27530">
                  <c:v>27.529</c:v>
                </c:pt>
                <c:pt idx="27531">
                  <c:v>27.53</c:v>
                </c:pt>
                <c:pt idx="27532">
                  <c:v>27.530999999999999</c:v>
                </c:pt>
                <c:pt idx="27533">
                  <c:v>27.532</c:v>
                </c:pt>
                <c:pt idx="27534">
                  <c:v>27.533000000000001</c:v>
                </c:pt>
                <c:pt idx="27535">
                  <c:v>27.533999999999999</c:v>
                </c:pt>
                <c:pt idx="27536">
                  <c:v>27.535</c:v>
                </c:pt>
                <c:pt idx="27537">
                  <c:v>27.536000000000001</c:v>
                </c:pt>
                <c:pt idx="27538">
                  <c:v>27.536999999999999</c:v>
                </c:pt>
                <c:pt idx="27539">
                  <c:v>27.538</c:v>
                </c:pt>
                <c:pt idx="27540">
                  <c:v>27.539000000000001</c:v>
                </c:pt>
                <c:pt idx="27541">
                  <c:v>27.54</c:v>
                </c:pt>
                <c:pt idx="27542">
                  <c:v>27.541</c:v>
                </c:pt>
                <c:pt idx="27543">
                  <c:v>27.542000000000002</c:v>
                </c:pt>
                <c:pt idx="27544">
                  <c:v>27.542999999999999</c:v>
                </c:pt>
                <c:pt idx="27545">
                  <c:v>27.544</c:v>
                </c:pt>
                <c:pt idx="27546">
                  <c:v>27.545000000000002</c:v>
                </c:pt>
                <c:pt idx="27547">
                  <c:v>27.545999999999999</c:v>
                </c:pt>
                <c:pt idx="27548">
                  <c:v>27.547000000000001</c:v>
                </c:pt>
                <c:pt idx="27549">
                  <c:v>27.547999999999998</c:v>
                </c:pt>
                <c:pt idx="27550">
                  <c:v>27.548999999999999</c:v>
                </c:pt>
                <c:pt idx="27551">
                  <c:v>27.55</c:v>
                </c:pt>
                <c:pt idx="27552">
                  <c:v>27.550999999999998</c:v>
                </c:pt>
                <c:pt idx="27553">
                  <c:v>27.552</c:v>
                </c:pt>
                <c:pt idx="27554">
                  <c:v>27.553000000000001</c:v>
                </c:pt>
                <c:pt idx="27555">
                  <c:v>27.553999999999998</c:v>
                </c:pt>
                <c:pt idx="27556">
                  <c:v>27.555</c:v>
                </c:pt>
                <c:pt idx="27557">
                  <c:v>27.556000000000001</c:v>
                </c:pt>
                <c:pt idx="27558">
                  <c:v>27.556999999999999</c:v>
                </c:pt>
                <c:pt idx="27559">
                  <c:v>27.558</c:v>
                </c:pt>
                <c:pt idx="27560">
                  <c:v>27.559000000000001</c:v>
                </c:pt>
                <c:pt idx="27561">
                  <c:v>27.56</c:v>
                </c:pt>
                <c:pt idx="27562">
                  <c:v>27.561</c:v>
                </c:pt>
                <c:pt idx="27563">
                  <c:v>27.562000000000001</c:v>
                </c:pt>
                <c:pt idx="27564">
                  <c:v>27.562999999999999</c:v>
                </c:pt>
                <c:pt idx="27565">
                  <c:v>27.564</c:v>
                </c:pt>
                <c:pt idx="27566">
                  <c:v>27.565000000000001</c:v>
                </c:pt>
                <c:pt idx="27567">
                  <c:v>27.565999999999999</c:v>
                </c:pt>
                <c:pt idx="27568">
                  <c:v>27.567</c:v>
                </c:pt>
                <c:pt idx="27569">
                  <c:v>27.568000000000001</c:v>
                </c:pt>
                <c:pt idx="27570">
                  <c:v>27.568999999999999</c:v>
                </c:pt>
                <c:pt idx="27571">
                  <c:v>27.57</c:v>
                </c:pt>
                <c:pt idx="27572">
                  <c:v>27.571000000000002</c:v>
                </c:pt>
                <c:pt idx="27573">
                  <c:v>27.571999999999999</c:v>
                </c:pt>
                <c:pt idx="27574">
                  <c:v>27.573</c:v>
                </c:pt>
                <c:pt idx="27575">
                  <c:v>27.574000000000002</c:v>
                </c:pt>
                <c:pt idx="27576">
                  <c:v>27.574999999999999</c:v>
                </c:pt>
                <c:pt idx="27577">
                  <c:v>27.576000000000001</c:v>
                </c:pt>
                <c:pt idx="27578">
                  <c:v>27.577000000000002</c:v>
                </c:pt>
                <c:pt idx="27579">
                  <c:v>27.577999999999999</c:v>
                </c:pt>
                <c:pt idx="27580">
                  <c:v>27.579000000000001</c:v>
                </c:pt>
                <c:pt idx="27581">
                  <c:v>27.58</c:v>
                </c:pt>
                <c:pt idx="27582">
                  <c:v>27.581</c:v>
                </c:pt>
                <c:pt idx="27583">
                  <c:v>27.582000000000001</c:v>
                </c:pt>
                <c:pt idx="27584">
                  <c:v>27.582999999999998</c:v>
                </c:pt>
                <c:pt idx="27585">
                  <c:v>27.584</c:v>
                </c:pt>
                <c:pt idx="27586">
                  <c:v>27.585000000000001</c:v>
                </c:pt>
                <c:pt idx="27587">
                  <c:v>27.585999999999999</c:v>
                </c:pt>
                <c:pt idx="27588">
                  <c:v>27.587</c:v>
                </c:pt>
                <c:pt idx="27589">
                  <c:v>27.588000000000001</c:v>
                </c:pt>
                <c:pt idx="27590">
                  <c:v>27.588999999999999</c:v>
                </c:pt>
                <c:pt idx="27591">
                  <c:v>27.59</c:v>
                </c:pt>
                <c:pt idx="27592">
                  <c:v>27.591000000000001</c:v>
                </c:pt>
                <c:pt idx="27593">
                  <c:v>27.591999999999999</c:v>
                </c:pt>
                <c:pt idx="27594">
                  <c:v>27.593</c:v>
                </c:pt>
                <c:pt idx="27595">
                  <c:v>27.594000000000001</c:v>
                </c:pt>
                <c:pt idx="27596">
                  <c:v>27.594999999999999</c:v>
                </c:pt>
                <c:pt idx="27597">
                  <c:v>27.596</c:v>
                </c:pt>
                <c:pt idx="27598">
                  <c:v>27.597000000000001</c:v>
                </c:pt>
                <c:pt idx="27599">
                  <c:v>27.597999999999999</c:v>
                </c:pt>
                <c:pt idx="27600">
                  <c:v>27.599</c:v>
                </c:pt>
                <c:pt idx="27601">
                  <c:v>27.6</c:v>
                </c:pt>
                <c:pt idx="27602">
                  <c:v>27.600999999999999</c:v>
                </c:pt>
                <c:pt idx="27603">
                  <c:v>27.602</c:v>
                </c:pt>
                <c:pt idx="27604">
                  <c:v>27.603000000000002</c:v>
                </c:pt>
                <c:pt idx="27605">
                  <c:v>27.603999999999999</c:v>
                </c:pt>
                <c:pt idx="27606">
                  <c:v>27.605</c:v>
                </c:pt>
                <c:pt idx="27607">
                  <c:v>27.606000000000002</c:v>
                </c:pt>
                <c:pt idx="27608">
                  <c:v>27.606999999999999</c:v>
                </c:pt>
                <c:pt idx="27609">
                  <c:v>27.608000000000001</c:v>
                </c:pt>
                <c:pt idx="27610">
                  <c:v>27.609000000000002</c:v>
                </c:pt>
                <c:pt idx="27611">
                  <c:v>27.61</c:v>
                </c:pt>
                <c:pt idx="27612">
                  <c:v>27.611000000000001</c:v>
                </c:pt>
                <c:pt idx="27613">
                  <c:v>27.611999999999998</c:v>
                </c:pt>
                <c:pt idx="27614">
                  <c:v>27.613</c:v>
                </c:pt>
                <c:pt idx="27615">
                  <c:v>27.614000000000001</c:v>
                </c:pt>
                <c:pt idx="27616">
                  <c:v>27.614999999999998</c:v>
                </c:pt>
                <c:pt idx="27617">
                  <c:v>27.616</c:v>
                </c:pt>
                <c:pt idx="27618">
                  <c:v>27.617000000000001</c:v>
                </c:pt>
                <c:pt idx="27619">
                  <c:v>27.617999999999999</c:v>
                </c:pt>
                <c:pt idx="27620">
                  <c:v>27.619</c:v>
                </c:pt>
                <c:pt idx="27621">
                  <c:v>27.62</c:v>
                </c:pt>
                <c:pt idx="27622">
                  <c:v>27.620999999999999</c:v>
                </c:pt>
                <c:pt idx="27623">
                  <c:v>27.622</c:v>
                </c:pt>
                <c:pt idx="27624">
                  <c:v>27.623000000000001</c:v>
                </c:pt>
                <c:pt idx="27625">
                  <c:v>27.623999999999999</c:v>
                </c:pt>
                <c:pt idx="27626">
                  <c:v>27.625</c:v>
                </c:pt>
                <c:pt idx="27627">
                  <c:v>27.626000000000001</c:v>
                </c:pt>
                <c:pt idx="27628">
                  <c:v>27.626999999999999</c:v>
                </c:pt>
                <c:pt idx="27629">
                  <c:v>27.628</c:v>
                </c:pt>
                <c:pt idx="27630">
                  <c:v>27.629000000000001</c:v>
                </c:pt>
                <c:pt idx="27631">
                  <c:v>27.63</c:v>
                </c:pt>
                <c:pt idx="27632">
                  <c:v>27.631</c:v>
                </c:pt>
                <c:pt idx="27633">
                  <c:v>27.632000000000001</c:v>
                </c:pt>
                <c:pt idx="27634">
                  <c:v>27.632999999999999</c:v>
                </c:pt>
                <c:pt idx="27635">
                  <c:v>27.634</c:v>
                </c:pt>
                <c:pt idx="27636">
                  <c:v>27.635000000000002</c:v>
                </c:pt>
                <c:pt idx="27637">
                  <c:v>27.635999999999999</c:v>
                </c:pt>
                <c:pt idx="27638">
                  <c:v>27.637</c:v>
                </c:pt>
                <c:pt idx="27639">
                  <c:v>27.638000000000002</c:v>
                </c:pt>
                <c:pt idx="27640">
                  <c:v>27.638999999999999</c:v>
                </c:pt>
                <c:pt idx="27641">
                  <c:v>27.64</c:v>
                </c:pt>
                <c:pt idx="27642">
                  <c:v>27.640999999999998</c:v>
                </c:pt>
                <c:pt idx="27643">
                  <c:v>27.641999999999999</c:v>
                </c:pt>
                <c:pt idx="27644">
                  <c:v>27.643000000000001</c:v>
                </c:pt>
                <c:pt idx="27645">
                  <c:v>27.643999999999998</c:v>
                </c:pt>
                <c:pt idx="27646">
                  <c:v>27.645</c:v>
                </c:pt>
                <c:pt idx="27647">
                  <c:v>27.646000000000001</c:v>
                </c:pt>
                <c:pt idx="27648">
                  <c:v>27.646999999999998</c:v>
                </c:pt>
                <c:pt idx="27649">
                  <c:v>27.648</c:v>
                </c:pt>
                <c:pt idx="27650">
                  <c:v>27.649000000000001</c:v>
                </c:pt>
                <c:pt idx="27651">
                  <c:v>27.65</c:v>
                </c:pt>
                <c:pt idx="27652">
                  <c:v>27.651</c:v>
                </c:pt>
                <c:pt idx="27653">
                  <c:v>27.652000000000001</c:v>
                </c:pt>
                <c:pt idx="27654">
                  <c:v>27.652999999999999</c:v>
                </c:pt>
                <c:pt idx="27655">
                  <c:v>27.654</c:v>
                </c:pt>
                <c:pt idx="27656">
                  <c:v>27.655000000000001</c:v>
                </c:pt>
                <c:pt idx="27657">
                  <c:v>27.655999999999999</c:v>
                </c:pt>
                <c:pt idx="27658">
                  <c:v>27.657</c:v>
                </c:pt>
                <c:pt idx="27659">
                  <c:v>27.658000000000001</c:v>
                </c:pt>
                <c:pt idx="27660">
                  <c:v>27.658999999999999</c:v>
                </c:pt>
                <c:pt idx="27661">
                  <c:v>27.66</c:v>
                </c:pt>
                <c:pt idx="27662">
                  <c:v>27.661000000000001</c:v>
                </c:pt>
                <c:pt idx="27663">
                  <c:v>27.661999999999999</c:v>
                </c:pt>
                <c:pt idx="27664">
                  <c:v>27.663</c:v>
                </c:pt>
                <c:pt idx="27665">
                  <c:v>27.664000000000001</c:v>
                </c:pt>
                <c:pt idx="27666">
                  <c:v>27.664999999999999</c:v>
                </c:pt>
                <c:pt idx="27667">
                  <c:v>27.666</c:v>
                </c:pt>
                <c:pt idx="27668">
                  <c:v>27.667000000000002</c:v>
                </c:pt>
                <c:pt idx="27669">
                  <c:v>27.667999999999999</c:v>
                </c:pt>
                <c:pt idx="27670">
                  <c:v>27.669</c:v>
                </c:pt>
                <c:pt idx="27671">
                  <c:v>27.67</c:v>
                </c:pt>
                <c:pt idx="27672">
                  <c:v>27.670999999999999</c:v>
                </c:pt>
                <c:pt idx="27673">
                  <c:v>27.672000000000001</c:v>
                </c:pt>
                <c:pt idx="27674">
                  <c:v>27.672999999999998</c:v>
                </c:pt>
                <c:pt idx="27675">
                  <c:v>27.673999999999999</c:v>
                </c:pt>
                <c:pt idx="27676">
                  <c:v>27.675000000000001</c:v>
                </c:pt>
                <c:pt idx="27677">
                  <c:v>27.675999999999998</c:v>
                </c:pt>
                <c:pt idx="27678">
                  <c:v>27.677</c:v>
                </c:pt>
                <c:pt idx="27679">
                  <c:v>27.678000000000001</c:v>
                </c:pt>
                <c:pt idx="27680">
                  <c:v>27.678999999999998</c:v>
                </c:pt>
                <c:pt idx="27681">
                  <c:v>27.68</c:v>
                </c:pt>
                <c:pt idx="27682">
                  <c:v>27.681000000000001</c:v>
                </c:pt>
                <c:pt idx="27683">
                  <c:v>27.681999999999999</c:v>
                </c:pt>
                <c:pt idx="27684">
                  <c:v>27.683</c:v>
                </c:pt>
                <c:pt idx="27685">
                  <c:v>27.684000000000001</c:v>
                </c:pt>
                <c:pt idx="27686">
                  <c:v>27.684999999999999</c:v>
                </c:pt>
                <c:pt idx="27687">
                  <c:v>27.686</c:v>
                </c:pt>
                <c:pt idx="27688">
                  <c:v>27.687000000000001</c:v>
                </c:pt>
                <c:pt idx="27689">
                  <c:v>27.687999999999999</c:v>
                </c:pt>
                <c:pt idx="27690">
                  <c:v>27.689</c:v>
                </c:pt>
                <c:pt idx="27691">
                  <c:v>27.69</c:v>
                </c:pt>
                <c:pt idx="27692">
                  <c:v>27.690999999999999</c:v>
                </c:pt>
                <c:pt idx="27693">
                  <c:v>27.692</c:v>
                </c:pt>
                <c:pt idx="27694">
                  <c:v>27.693000000000001</c:v>
                </c:pt>
                <c:pt idx="27695">
                  <c:v>27.693999999999999</c:v>
                </c:pt>
                <c:pt idx="27696">
                  <c:v>27.695</c:v>
                </c:pt>
                <c:pt idx="27697">
                  <c:v>27.696000000000002</c:v>
                </c:pt>
                <c:pt idx="27698">
                  <c:v>27.696999999999999</c:v>
                </c:pt>
                <c:pt idx="27699">
                  <c:v>27.698</c:v>
                </c:pt>
                <c:pt idx="27700">
                  <c:v>27.699000000000002</c:v>
                </c:pt>
                <c:pt idx="27701">
                  <c:v>27.7</c:v>
                </c:pt>
                <c:pt idx="27702">
                  <c:v>27.701000000000001</c:v>
                </c:pt>
                <c:pt idx="27703">
                  <c:v>27.702000000000002</c:v>
                </c:pt>
                <c:pt idx="27704">
                  <c:v>27.702999999999999</c:v>
                </c:pt>
                <c:pt idx="27705">
                  <c:v>27.704000000000001</c:v>
                </c:pt>
                <c:pt idx="27706">
                  <c:v>27.704999999999998</c:v>
                </c:pt>
                <c:pt idx="27707">
                  <c:v>27.706</c:v>
                </c:pt>
                <c:pt idx="27708">
                  <c:v>27.707000000000001</c:v>
                </c:pt>
                <c:pt idx="27709">
                  <c:v>27.707999999999998</c:v>
                </c:pt>
                <c:pt idx="27710">
                  <c:v>27.709</c:v>
                </c:pt>
                <c:pt idx="27711">
                  <c:v>27.71</c:v>
                </c:pt>
                <c:pt idx="27712">
                  <c:v>27.710999999999999</c:v>
                </c:pt>
                <c:pt idx="27713">
                  <c:v>27.712</c:v>
                </c:pt>
                <c:pt idx="27714">
                  <c:v>27.713000000000001</c:v>
                </c:pt>
                <c:pt idx="27715">
                  <c:v>27.713999999999999</c:v>
                </c:pt>
                <c:pt idx="27716">
                  <c:v>27.715</c:v>
                </c:pt>
                <c:pt idx="27717">
                  <c:v>27.716000000000001</c:v>
                </c:pt>
                <c:pt idx="27718">
                  <c:v>27.716999999999999</c:v>
                </c:pt>
                <c:pt idx="27719">
                  <c:v>27.718</c:v>
                </c:pt>
                <c:pt idx="27720">
                  <c:v>27.719000000000001</c:v>
                </c:pt>
                <c:pt idx="27721">
                  <c:v>27.72</c:v>
                </c:pt>
                <c:pt idx="27722">
                  <c:v>27.721</c:v>
                </c:pt>
                <c:pt idx="27723">
                  <c:v>27.722000000000001</c:v>
                </c:pt>
                <c:pt idx="27724">
                  <c:v>27.722999999999999</c:v>
                </c:pt>
                <c:pt idx="27725">
                  <c:v>27.724</c:v>
                </c:pt>
                <c:pt idx="27726">
                  <c:v>27.725000000000001</c:v>
                </c:pt>
                <c:pt idx="27727">
                  <c:v>27.725999999999999</c:v>
                </c:pt>
                <c:pt idx="27728">
                  <c:v>27.727</c:v>
                </c:pt>
                <c:pt idx="27729">
                  <c:v>27.728000000000002</c:v>
                </c:pt>
                <c:pt idx="27730">
                  <c:v>27.728999999999999</c:v>
                </c:pt>
                <c:pt idx="27731">
                  <c:v>27.73</c:v>
                </c:pt>
                <c:pt idx="27732">
                  <c:v>27.731000000000002</c:v>
                </c:pt>
                <c:pt idx="27733">
                  <c:v>27.731999999999999</c:v>
                </c:pt>
                <c:pt idx="27734">
                  <c:v>27.733000000000001</c:v>
                </c:pt>
                <c:pt idx="27735">
                  <c:v>27.734000000000002</c:v>
                </c:pt>
                <c:pt idx="27736">
                  <c:v>27.734999999999999</c:v>
                </c:pt>
                <c:pt idx="27737">
                  <c:v>27.736000000000001</c:v>
                </c:pt>
                <c:pt idx="27738">
                  <c:v>27.736999999999998</c:v>
                </c:pt>
                <c:pt idx="27739">
                  <c:v>27.738</c:v>
                </c:pt>
                <c:pt idx="27740">
                  <c:v>27.739000000000001</c:v>
                </c:pt>
                <c:pt idx="27741">
                  <c:v>27.74</c:v>
                </c:pt>
                <c:pt idx="27742">
                  <c:v>27.741</c:v>
                </c:pt>
                <c:pt idx="27743">
                  <c:v>27.742000000000001</c:v>
                </c:pt>
                <c:pt idx="27744">
                  <c:v>27.742999999999999</c:v>
                </c:pt>
                <c:pt idx="27745">
                  <c:v>27.744</c:v>
                </c:pt>
                <c:pt idx="27746">
                  <c:v>27.745000000000001</c:v>
                </c:pt>
                <c:pt idx="27747">
                  <c:v>27.745999999999999</c:v>
                </c:pt>
                <c:pt idx="27748">
                  <c:v>27.747</c:v>
                </c:pt>
                <c:pt idx="27749">
                  <c:v>27.748000000000001</c:v>
                </c:pt>
                <c:pt idx="27750">
                  <c:v>27.748999999999999</c:v>
                </c:pt>
                <c:pt idx="27751">
                  <c:v>27.75</c:v>
                </c:pt>
                <c:pt idx="27752">
                  <c:v>27.751000000000001</c:v>
                </c:pt>
                <c:pt idx="27753">
                  <c:v>27.751999999999999</c:v>
                </c:pt>
                <c:pt idx="27754">
                  <c:v>27.753</c:v>
                </c:pt>
                <c:pt idx="27755">
                  <c:v>27.754000000000001</c:v>
                </c:pt>
                <c:pt idx="27756">
                  <c:v>27.754999999999999</c:v>
                </c:pt>
                <c:pt idx="27757">
                  <c:v>27.756</c:v>
                </c:pt>
                <c:pt idx="27758">
                  <c:v>27.757000000000001</c:v>
                </c:pt>
                <c:pt idx="27759">
                  <c:v>27.757999999999999</c:v>
                </c:pt>
                <c:pt idx="27760">
                  <c:v>27.759</c:v>
                </c:pt>
                <c:pt idx="27761">
                  <c:v>27.76</c:v>
                </c:pt>
                <c:pt idx="27762">
                  <c:v>27.760999999999999</c:v>
                </c:pt>
                <c:pt idx="27763">
                  <c:v>27.762</c:v>
                </c:pt>
                <c:pt idx="27764">
                  <c:v>27.763000000000002</c:v>
                </c:pt>
                <c:pt idx="27765">
                  <c:v>27.763999999999999</c:v>
                </c:pt>
                <c:pt idx="27766">
                  <c:v>27.765000000000001</c:v>
                </c:pt>
                <c:pt idx="27767">
                  <c:v>27.765999999999998</c:v>
                </c:pt>
                <c:pt idx="27768">
                  <c:v>27.766999999999999</c:v>
                </c:pt>
                <c:pt idx="27769">
                  <c:v>27.768000000000001</c:v>
                </c:pt>
                <c:pt idx="27770">
                  <c:v>27.768999999999998</c:v>
                </c:pt>
                <c:pt idx="27771">
                  <c:v>27.77</c:v>
                </c:pt>
                <c:pt idx="27772">
                  <c:v>27.771000000000001</c:v>
                </c:pt>
                <c:pt idx="27773">
                  <c:v>27.771999999999998</c:v>
                </c:pt>
                <c:pt idx="27774">
                  <c:v>27.773</c:v>
                </c:pt>
                <c:pt idx="27775">
                  <c:v>27.774000000000001</c:v>
                </c:pt>
                <c:pt idx="27776">
                  <c:v>27.774999999999999</c:v>
                </c:pt>
                <c:pt idx="27777">
                  <c:v>27.776</c:v>
                </c:pt>
                <c:pt idx="27778">
                  <c:v>27.777000000000001</c:v>
                </c:pt>
                <c:pt idx="27779">
                  <c:v>27.777999999999999</c:v>
                </c:pt>
                <c:pt idx="27780">
                  <c:v>27.779</c:v>
                </c:pt>
                <c:pt idx="27781">
                  <c:v>27.78</c:v>
                </c:pt>
                <c:pt idx="27782">
                  <c:v>27.780999999999999</c:v>
                </c:pt>
                <c:pt idx="27783">
                  <c:v>27.782</c:v>
                </c:pt>
                <c:pt idx="27784">
                  <c:v>27.783000000000001</c:v>
                </c:pt>
                <c:pt idx="27785">
                  <c:v>27.783999999999999</c:v>
                </c:pt>
                <c:pt idx="27786">
                  <c:v>27.785</c:v>
                </c:pt>
                <c:pt idx="27787">
                  <c:v>27.786000000000001</c:v>
                </c:pt>
                <c:pt idx="27788">
                  <c:v>27.786999999999999</c:v>
                </c:pt>
                <c:pt idx="27789">
                  <c:v>27.788</c:v>
                </c:pt>
                <c:pt idx="27790">
                  <c:v>27.789000000000001</c:v>
                </c:pt>
                <c:pt idx="27791">
                  <c:v>27.79</c:v>
                </c:pt>
                <c:pt idx="27792">
                  <c:v>27.791</c:v>
                </c:pt>
                <c:pt idx="27793">
                  <c:v>27.792000000000002</c:v>
                </c:pt>
                <c:pt idx="27794">
                  <c:v>27.792999999999999</c:v>
                </c:pt>
                <c:pt idx="27795">
                  <c:v>27.794</c:v>
                </c:pt>
                <c:pt idx="27796">
                  <c:v>27.795000000000002</c:v>
                </c:pt>
                <c:pt idx="27797">
                  <c:v>27.795999999999999</c:v>
                </c:pt>
                <c:pt idx="27798">
                  <c:v>27.797000000000001</c:v>
                </c:pt>
                <c:pt idx="27799">
                  <c:v>27.797999999999998</c:v>
                </c:pt>
                <c:pt idx="27800">
                  <c:v>27.798999999999999</c:v>
                </c:pt>
                <c:pt idx="27801">
                  <c:v>27.8</c:v>
                </c:pt>
                <c:pt idx="27802">
                  <c:v>27.800999999999998</c:v>
                </c:pt>
                <c:pt idx="27803">
                  <c:v>27.802</c:v>
                </c:pt>
                <c:pt idx="27804">
                  <c:v>27.803000000000001</c:v>
                </c:pt>
                <c:pt idx="27805">
                  <c:v>27.803999999999998</c:v>
                </c:pt>
                <c:pt idx="27806">
                  <c:v>27.805</c:v>
                </c:pt>
                <c:pt idx="27807">
                  <c:v>27.806000000000001</c:v>
                </c:pt>
                <c:pt idx="27808">
                  <c:v>27.806999999999999</c:v>
                </c:pt>
                <c:pt idx="27809">
                  <c:v>27.808</c:v>
                </c:pt>
                <c:pt idx="27810">
                  <c:v>27.809000000000001</c:v>
                </c:pt>
                <c:pt idx="27811">
                  <c:v>27.81</c:v>
                </c:pt>
                <c:pt idx="27812">
                  <c:v>27.811</c:v>
                </c:pt>
                <c:pt idx="27813">
                  <c:v>27.812000000000001</c:v>
                </c:pt>
                <c:pt idx="27814">
                  <c:v>27.812999999999999</c:v>
                </c:pt>
                <c:pt idx="27815">
                  <c:v>27.814</c:v>
                </c:pt>
                <c:pt idx="27816">
                  <c:v>27.815000000000001</c:v>
                </c:pt>
                <c:pt idx="27817">
                  <c:v>27.815999999999999</c:v>
                </c:pt>
                <c:pt idx="27818">
                  <c:v>27.817</c:v>
                </c:pt>
                <c:pt idx="27819">
                  <c:v>27.818000000000001</c:v>
                </c:pt>
                <c:pt idx="27820">
                  <c:v>27.818999999999999</c:v>
                </c:pt>
                <c:pt idx="27821">
                  <c:v>27.82</c:v>
                </c:pt>
                <c:pt idx="27822">
                  <c:v>27.821000000000002</c:v>
                </c:pt>
                <c:pt idx="27823">
                  <c:v>27.821999999999999</c:v>
                </c:pt>
                <c:pt idx="27824">
                  <c:v>27.823</c:v>
                </c:pt>
                <c:pt idx="27825">
                  <c:v>27.824000000000002</c:v>
                </c:pt>
                <c:pt idx="27826">
                  <c:v>27.824999999999999</c:v>
                </c:pt>
                <c:pt idx="27827">
                  <c:v>27.826000000000001</c:v>
                </c:pt>
                <c:pt idx="27828">
                  <c:v>27.827000000000002</c:v>
                </c:pt>
                <c:pt idx="27829">
                  <c:v>27.827999999999999</c:v>
                </c:pt>
                <c:pt idx="27830">
                  <c:v>27.829000000000001</c:v>
                </c:pt>
                <c:pt idx="27831">
                  <c:v>27.83</c:v>
                </c:pt>
                <c:pt idx="27832">
                  <c:v>27.831</c:v>
                </c:pt>
                <c:pt idx="27833">
                  <c:v>27.832000000000001</c:v>
                </c:pt>
                <c:pt idx="27834">
                  <c:v>27.832999999999998</c:v>
                </c:pt>
                <c:pt idx="27835">
                  <c:v>27.834</c:v>
                </c:pt>
                <c:pt idx="27836">
                  <c:v>27.835000000000001</c:v>
                </c:pt>
                <c:pt idx="27837">
                  <c:v>27.835999999999999</c:v>
                </c:pt>
                <c:pt idx="27838">
                  <c:v>27.837</c:v>
                </c:pt>
                <c:pt idx="27839">
                  <c:v>27.838000000000001</c:v>
                </c:pt>
                <c:pt idx="27840">
                  <c:v>27.838999999999999</c:v>
                </c:pt>
                <c:pt idx="27841">
                  <c:v>27.84</c:v>
                </c:pt>
                <c:pt idx="27842">
                  <c:v>27.841000000000001</c:v>
                </c:pt>
                <c:pt idx="27843">
                  <c:v>27.841999999999999</c:v>
                </c:pt>
                <c:pt idx="27844">
                  <c:v>27.843</c:v>
                </c:pt>
                <c:pt idx="27845">
                  <c:v>27.844000000000001</c:v>
                </c:pt>
                <c:pt idx="27846">
                  <c:v>27.844999999999999</c:v>
                </c:pt>
                <c:pt idx="27847">
                  <c:v>27.846</c:v>
                </c:pt>
                <c:pt idx="27848">
                  <c:v>27.847000000000001</c:v>
                </c:pt>
                <c:pt idx="27849">
                  <c:v>27.847999999999999</c:v>
                </c:pt>
                <c:pt idx="27850">
                  <c:v>27.849</c:v>
                </c:pt>
                <c:pt idx="27851">
                  <c:v>27.85</c:v>
                </c:pt>
                <c:pt idx="27852">
                  <c:v>27.850999999999999</c:v>
                </c:pt>
                <c:pt idx="27853">
                  <c:v>27.852</c:v>
                </c:pt>
                <c:pt idx="27854">
                  <c:v>27.853000000000002</c:v>
                </c:pt>
                <c:pt idx="27855">
                  <c:v>27.853999999999999</c:v>
                </c:pt>
                <c:pt idx="27856">
                  <c:v>27.855</c:v>
                </c:pt>
                <c:pt idx="27857">
                  <c:v>27.856000000000002</c:v>
                </c:pt>
                <c:pt idx="27858">
                  <c:v>27.856999999999999</c:v>
                </c:pt>
                <c:pt idx="27859">
                  <c:v>27.858000000000001</c:v>
                </c:pt>
                <c:pt idx="27860">
                  <c:v>27.859000000000002</c:v>
                </c:pt>
                <c:pt idx="27861">
                  <c:v>27.86</c:v>
                </c:pt>
                <c:pt idx="27862">
                  <c:v>27.861000000000001</c:v>
                </c:pt>
                <c:pt idx="27863">
                  <c:v>27.861999999999998</c:v>
                </c:pt>
                <c:pt idx="27864">
                  <c:v>27.863</c:v>
                </c:pt>
                <c:pt idx="27865">
                  <c:v>27.864000000000001</c:v>
                </c:pt>
                <c:pt idx="27866">
                  <c:v>27.864999999999998</c:v>
                </c:pt>
                <c:pt idx="27867">
                  <c:v>27.866</c:v>
                </c:pt>
                <c:pt idx="27868">
                  <c:v>27.867000000000001</c:v>
                </c:pt>
                <c:pt idx="27869">
                  <c:v>27.867999999999999</c:v>
                </c:pt>
                <c:pt idx="27870">
                  <c:v>27.869</c:v>
                </c:pt>
                <c:pt idx="27871">
                  <c:v>27.87</c:v>
                </c:pt>
                <c:pt idx="27872">
                  <c:v>27.870999999999999</c:v>
                </c:pt>
                <c:pt idx="27873">
                  <c:v>27.872</c:v>
                </c:pt>
                <c:pt idx="27874">
                  <c:v>27.873000000000001</c:v>
                </c:pt>
                <c:pt idx="27875">
                  <c:v>27.873999999999999</c:v>
                </c:pt>
                <c:pt idx="27876">
                  <c:v>27.875</c:v>
                </c:pt>
                <c:pt idx="27877">
                  <c:v>27.876000000000001</c:v>
                </c:pt>
                <c:pt idx="27878">
                  <c:v>27.876999999999999</c:v>
                </c:pt>
                <c:pt idx="27879">
                  <c:v>27.878</c:v>
                </c:pt>
                <c:pt idx="27880">
                  <c:v>27.879000000000001</c:v>
                </c:pt>
                <c:pt idx="27881">
                  <c:v>27.88</c:v>
                </c:pt>
                <c:pt idx="27882">
                  <c:v>27.881</c:v>
                </c:pt>
                <c:pt idx="27883">
                  <c:v>27.882000000000001</c:v>
                </c:pt>
                <c:pt idx="27884">
                  <c:v>27.882999999999999</c:v>
                </c:pt>
                <c:pt idx="27885">
                  <c:v>27.884</c:v>
                </c:pt>
                <c:pt idx="27886">
                  <c:v>27.885000000000002</c:v>
                </c:pt>
                <c:pt idx="27887">
                  <c:v>27.885999999999999</c:v>
                </c:pt>
                <c:pt idx="27888">
                  <c:v>27.887</c:v>
                </c:pt>
                <c:pt idx="27889">
                  <c:v>27.888000000000002</c:v>
                </c:pt>
                <c:pt idx="27890">
                  <c:v>27.888999999999999</c:v>
                </c:pt>
                <c:pt idx="27891">
                  <c:v>27.89</c:v>
                </c:pt>
                <c:pt idx="27892">
                  <c:v>27.890999999999998</c:v>
                </c:pt>
                <c:pt idx="27893">
                  <c:v>27.891999999999999</c:v>
                </c:pt>
                <c:pt idx="27894">
                  <c:v>27.893000000000001</c:v>
                </c:pt>
                <c:pt idx="27895">
                  <c:v>27.893999999999998</c:v>
                </c:pt>
                <c:pt idx="27896">
                  <c:v>27.895</c:v>
                </c:pt>
                <c:pt idx="27897">
                  <c:v>27.896000000000001</c:v>
                </c:pt>
                <c:pt idx="27898">
                  <c:v>27.896999999999998</c:v>
                </c:pt>
                <c:pt idx="27899">
                  <c:v>27.898</c:v>
                </c:pt>
                <c:pt idx="27900">
                  <c:v>27.899000000000001</c:v>
                </c:pt>
                <c:pt idx="27901">
                  <c:v>27.9</c:v>
                </c:pt>
                <c:pt idx="27902">
                  <c:v>27.901</c:v>
                </c:pt>
                <c:pt idx="27903">
                  <c:v>27.902000000000001</c:v>
                </c:pt>
                <c:pt idx="27904">
                  <c:v>27.902999999999999</c:v>
                </c:pt>
                <c:pt idx="27905">
                  <c:v>27.904</c:v>
                </c:pt>
                <c:pt idx="27906">
                  <c:v>27.905000000000001</c:v>
                </c:pt>
                <c:pt idx="27907">
                  <c:v>27.905999999999999</c:v>
                </c:pt>
                <c:pt idx="27908">
                  <c:v>27.907</c:v>
                </c:pt>
                <c:pt idx="27909">
                  <c:v>27.908000000000001</c:v>
                </c:pt>
                <c:pt idx="27910">
                  <c:v>27.908999999999999</c:v>
                </c:pt>
                <c:pt idx="27911">
                  <c:v>27.91</c:v>
                </c:pt>
                <c:pt idx="27912">
                  <c:v>27.911000000000001</c:v>
                </c:pt>
                <c:pt idx="27913">
                  <c:v>27.911999999999999</c:v>
                </c:pt>
                <c:pt idx="27914">
                  <c:v>27.913</c:v>
                </c:pt>
                <c:pt idx="27915">
                  <c:v>27.914000000000001</c:v>
                </c:pt>
                <c:pt idx="27916">
                  <c:v>27.914999999999999</c:v>
                </c:pt>
                <c:pt idx="27917">
                  <c:v>27.916</c:v>
                </c:pt>
                <c:pt idx="27918">
                  <c:v>27.917000000000002</c:v>
                </c:pt>
                <c:pt idx="27919">
                  <c:v>27.917999999999999</c:v>
                </c:pt>
                <c:pt idx="27920">
                  <c:v>27.919</c:v>
                </c:pt>
                <c:pt idx="27921">
                  <c:v>27.92</c:v>
                </c:pt>
                <c:pt idx="27922">
                  <c:v>27.920999999999999</c:v>
                </c:pt>
                <c:pt idx="27923">
                  <c:v>27.922000000000001</c:v>
                </c:pt>
                <c:pt idx="27924">
                  <c:v>27.922999999999998</c:v>
                </c:pt>
                <c:pt idx="27925">
                  <c:v>27.923999999999999</c:v>
                </c:pt>
                <c:pt idx="27926">
                  <c:v>27.925000000000001</c:v>
                </c:pt>
                <c:pt idx="27927">
                  <c:v>27.925999999999998</c:v>
                </c:pt>
                <c:pt idx="27928">
                  <c:v>27.927</c:v>
                </c:pt>
                <c:pt idx="27929">
                  <c:v>27.928000000000001</c:v>
                </c:pt>
                <c:pt idx="27930">
                  <c:v>27.928999999999998</c:v>
                </c:pt>
                <c:pt idx="27931">
                  <c:v>27.93</c:v>
                </c:pt>
                <c:pt idx="27932">
                  <c:v>27.931000000000001</c:v>
                </c:pt>
                <c:pt idx="27933">
                  <c:v>27.931999999999999</c:v>
                </c:pt>
                <c:pt idx="27934">
                  <c:v>27.933</c:v>
                </c:pt>
                <c:pt idx="27935">
                  <c:v>27.934000000000001</c:v>
                </c:pt>
                <c:pt idx="27936">
                  <c:v>27.934999999999999</c:v>
                </c:pt>
                <c:pt idx="27937">
                  <c:v>27.936</c:v>
                </c:pt>
                <c:pt idx="27938">
                  <c:v>27.937000000000001</c:v>
                </c:pt>
                <c:pt idx="27939">
                  <c:v>27.937999999999999</c:v>
                </c:pt>
                <c:pt idx="27940">
                  <c:v>27.939</c:v>
                </c:pt>
                <c:pt idx="27941">
                  <c:v>27.94</c:v>
                </c:pt>
                <c:pt idx="27942">
                  <c:v>27.940999999999999</c:v>
                </c:pt>
                <c:pt idx="27943">
                  <c:v>27.942</c:v>
                </c:pt>
                <c:pt idx="27944">
                  <c:v>27.943000000000001</c:v>
                </c:pt>
                <c:pt idx="27945">
                  <c:v>27.943999999999999</c:v>
                </c:pt>
                <c:pt idx="27946">
                  <c:v>27.945</c:v>
                </c:pt>
                <c:pt idx="27947">
                  <c:v>27.946000000000002</c:v>
                </c:pt>
                <c:pt idx="27948">
                  <c:v>27.946999999999999</c:v>
                </c:pt>
                <c:pt idx="27949">
                  <c:v>27.948</c:v>
                </c:pt>
                <c:pt idx="27950">
                  <c:v>27.949000000000002</c:v>
                </c:pt>
                <c:pt idx="27951">
                  <c:v>27.95</c:v>
                </c:pt>
                <c:pt idx="27952">
                  <c:v>27.951000000000001</c:v>
                </c:pt>
                <c:pt idx="27953">
                  <c:v>27.952000000000002</c:v>
                </c:pt>
                <c:pt idx="27954">
                  <c:v>27.952999999999999</c:v>
                </c:pt>
                <c:pt idx="27955">
                  <c:v>27.954000000000001</c:v>
                </c:pt>
                <c:pt idx="27956">
                  <c:v>27.954999999999998</c:v>
                </c:pt>
                <c:pt idx="27957">
                  <c:v>27.956</c:v>
                </c:pt>
                <c:pt idx="27958">
                  <c:v>27.957000000000001</c:v>
                </c:pt>
                <c:pt idx="27959">
                  <c:v>27.957999999999998</c:v>
                </c:pt>
                <c:pt idx="27960">
                  <c:v>27.959</c:v>
                </c:pt>
                <c:pt idx="27961">
                  <c:v>27.96</c:v>
                </c:pt>
                <c:pt idx="27962">
                  <c:v>27.960999999999999</c:v>
                </c:pt>
                <c:pt idx="27963">
                  <c:v>27.962</c:v>
                </c:pt>
                <c:pt idx="27964">
                  <c:v>27.963000000000001</c:v>
                </c:pt>
                <c:pt idx="27965">
                  <c:v>27.963999999999999</c:v>
                </c:pt>
                <c:pt idx="27966">
                  <c:v>27.965</c:v>
                </c:pt>
                <c:pt idx="27967">
                  <c:v>27.966000000000001</c:v>
                </c:pt>
                <c:pt idx="27968">
                  <c:v>27.966999999999999</c:v>
                </c:pt>
                <c:pt idx="27969">
                  <c:v>27.968</c:v>
                </c:pt>
                <c:pt idx="27970">
                  <c:v>27.969000000000001</c:v>
                </c:pt>
                <c:pt idx="27971">
                  <c:v>27.97</c:v>
                </c:pt>
                <c:pt idx="27972">
                  <c:v>27.971</c:v>
                </c:pt>
                <c:pt idx="27973">
                  <c:v>27.972000000000001</c:v>
                </c:pt>
                <c:pt idx="27974">
                  <c:v>27.972999999999999</c:v>
                </c:pt>
                <c:pt idx="27975">
                  <c:v>27.974</c:v>
                </c:pt>
                <c:pt idx="27976">
                  <c:v>27.975000000000001</c:v>
                </c:pt>
                <c:pt idx="27977">
                  <c:v>27.975999999999999</c:v>
                </c:pt>
                <c:pt idx="27978">
                  <c:v>27.977</c:v>
                </c:pt>
                <c:pt idx="27979">
                  <c:v>27.978000000000002</c:v>
                </c:pt>
                <c:pt idx="27980">
                  <c:v>27.978999999999999</c:v>
                </c:pt>
                <c:pt idx="27981">
                  <c:v>27.98</c:v>
                </c:pt>
                <c:pt idx="27982">
                  <c:v>27.981000000000002</c:v>
                </c:pt>
                <c:pt idx="27983">
                  <c:v>27.981999999999999</c:v>
                </c:pt>
                <c:pt idx="27984">
                  <c:v>27.983000000000001</c:v>
                </c:pt>
                <c:pt idx="27985">
                  <c:v>27.984000000000002</c:v>
                </c:pt>
                <c:pt idx="27986">
                  <c:v>27.984999999999999</c:v>
                </c:pt>
                <c:pt idx="27987">
                  <c:v>27.986000000000001</c:v>
                </c:pt>
                <c:pt idx="27988">
                  <c:v>27.986999999999998</c:v>
                </c:pt>
                <c:pt idx="27989">
                  <c:v>27.988</c:v>
                </c:pt>
                <c:pt idx="27990">
                  <c:v>27.989000000000001</c:v>
                </c:pt>
                <c:pt idx="27991">
                  <c:v>27.99</c:v>
                </c:pt>
                <c:pt idx="27992">
                  <c:v>27.991</c:v>
                </c:pt>
                <c:pt idx="27993">
                  <c:v>27.992000000000001</c:v>
                </c:pt>
                <c:pt idx="27994">
                  <c:v>27.992999999999999</c:v>
                </c:pt>
                <c:pt idx="27995">
                  <c:v>27.994</c:v>
                </c:pt>
                <c:pt idx="27996">
                  <c:v>27.995000000000001</c:v>
                </c:pt>
                <c:pt idx="27997">
                  <c:v>27.995999999999999</c:v>
                </c:pt>
                <c:pt idx="27998">
                  <c:v>27.997</c:v>
                </c:pt>
                <c:pt idx="27999">
                  <c:v>27.998000000000001</c:v>
                </c:pt>
                <c:pt idx="28000">
                  <c:v>27.998999999999999</c:v>
                </c:pt>
                <c:pt idx="28001">
                  <c:v>28</c:v>
                </c:pt>
                <c:pt idx="28002">
                  <c:v>28.001000000000001</c:v>
                </c:pt>
                <c:pt idx="28003">
                  <c:v>28.001999999999999</c:v>
                </c:pt>
                <c:pt idx="28004">
                  <c:v>28.003</c:v>
                </c:pt>
                <c:pt idx="28005">
                  <c:v>28.004000000000001</c:v>
                </c:pt>
                <c:pt idx="28006">
                  <c:v>28.004999999999999</c:v>
                </c:pt>
                <c:pt idx="28007">
                  <c:v>28.006</c:v>
                </c:pt>
                <c:pt idx="28008">
                  <c:v>28.007000000000001</c:v>
                </c:pt>
                <c:pt idx="28009">
                  <c:v>28.007999999999999</c:v>
                </c:pt>
                <c:pt idx="28010">
                  <c:v>28.009</c:v>
                </c:pt>
                <c:pt idx="28011">
                  <c:v>28.01</c:v>
                </c:pt>
                <c:pt idx="28012">
                  <c:v>28.010999999999999</c:v>
                </c:pt>
                <c:pt idx="28013">
                  <c:v>28.012</c:v>
                </c:pt>
                <c:pt idx="28014">
                  <c:v>28.013000000000002</c:v>
                </c:pt>
                <c:pt idx="28015">
                  <c:v>28.013999999999999</c:v>
                </c:pt>
                <c:pt idx="28016">
                  <c:v>28.015000000000001</c:v>
                </c:pt>
                <c:pt idx="28017">
                  <c:v>28.015999999999998</c:v>
                </c:pt>
                <c:pt idx="28018">
                  <c:v>28.016999999999999</c:v>
                </c:pt>
                <c:pt idx="28019">
                  <c:v>28.018000000000001</c:v>
                </c:pt>
                <c:pt idx="28020">
                  <c:v>28.018999999999998</c:v>
                </c:pt>
                <c:pt idx="28021">
                  <c:v>28.02</c:v>
                </c:pt>
                <c:pt idx="28022">
                  <c:v>28.021000000000001</c:v>
                </c:pt>
                <c:pt idx="28023">
                  <c:v>28.021999999999998</c:v>
                </c:pt>
                <c:pt idx="28024">
                  <c:v>28.023</c:v>
                </c:pt>
                <c:pt idx="28025">
                  <c:v>28.024000000000001</c:v>
                </c:pt>
                <c:pt idx="28026">
                  <c:v>28.024999999999999</c:v>
                </c:pt>
                <c:pt idx="28027">
                  <c:v>28.026</c:v>
                </c:pt>
                <c:pt idx="28028">
                  <c:v>28.027000000000001</c:v>
                </c:pt>
                <c:pt idx="28029">
                  <c:v>28.027999999999999</c:v>
                </c:pt>
                <c:pt idx="28030">
                  <c:v>28.029</c:v>
                </c:pt>
                <c:pt idx="28031">
                  <c:v>28.03</c:v>
                </c:pt>
                <c:pt idx="28032">
                  <c:v>28.030999999999999</c:v>
                </c:pt>
                <c:pt idx="28033">
                  <c:v>28.032</c:v>
                </c:pt>
                <c:pt idx="28034">
                  <c:v>28.033000000000001</c:v>
                </c:pt>
                <c:pt idx="28035">
                  <c:v>28.033999999999999</c:v>
                </c:pt>
                <c:pt idx="28036">
                  <c:v>28.035</c:v>
                </c:pt>
                <c:pt idx="28037">
                  <c:v>28.036000000000001</c:v>
                </c:pt>
                <c:pt idx="28038">
                  <c:v>28.036999999999999</c:v>
                </c:pt>
                <c:pt idx="28039">
                  <c:v>28.038</c:v>
                </c:pt>
                <c:pt idx="28040">
                  <c:v>28.039000000000001</c:v>
                </c:pt>
                <c:pt idx="28041">
                  <c:v>28.04</c:v>
                </c:pt>
                <c:pt idx="28042">
                  <c:v>28.041</c:v>
                </c:pt>
                <c:pt idx="28043">
                  <c:v>28.042000000000002</c:v>
                </c:pt>
                <c:pt idx="28044">
                  <c:v>28.042999999999999</c:v>
                </c:pt>
                <c:pt idx="28045">
                  <c:v>28.044</c:v>
                </c:pt>
                <c:pt idx="28046">
                  <c:v>28.045000000000002</c:v>
                </c:pt>
                <c:pt idx="28047">
                  <c:v>28.045999999999999</c:v>
                </c:pt>
                <c:pt idx="28048">
                  <c:v>28.047000000000001</c:v>
                </c:pt>
                <c:pt idx="28049">
                  <c:v>28.047999999999998</c:v>
                </c:pt>
                <c:pt idx="28050">
                  <c:v>28.048999999999999</c:v>
                </c:pt>
                <c:pt idx="28051">
                  <c:v>28.05</c:v>
                </c:pt>
                <c:pt idx="28052">
                  <c:v>28.050999999999998</c:v>
                </c:pt>
                <c:pt idx="28053">
                  <c:v>28.052</c:v>
                </c:pt>
                <c:pt idx="28054">
                  <c:v>28.053000000000001</c:v>
                </c:pt>
                <c:pt idx="28055">
                  <c:v>28.053999999999998</c:v>
                </c:pt>
                <c:pt idx="28056">
                  <c:v>28.055</c:v>
                </c:pt>
                <c:pt idx="28057">
                  <c:v>28.056000000000001</c:v>
                </c:pt>
                <c:pt idx="28058">
                  <c:v>28.056999999999999</c:v>
                </c:pt>
                <c:pt idx="28059">
                  <c:v>28.058</c:v>
                </c:pt>
                <c:pt idx="28060">
                  <c:v>28.059000000000001</c:v>
                </c:pt>
                <c:pt idx="28061">
                  <c:v>28.06</c:v>
                </c:pt>
                <c:pt idx="28062">
                  <c:v>28.061</c:v>
                </c:pt>
                <c:pt idx="28063">
                  <c:v>28.062000000000001</c:v>
                </c:pt>
                <c:pt idx="28064">
                  <c:v>28.062999999999999</c:v>
                </c:pt>
                <c:pt idx="28065">
                  <c:v>28.064</c:v>
                </c:pt>
                <c:pt idx="28066">
                  <c:v>28.065000000000001</c:v>
                </c:pt>
                <c:pt idx="28067">
                  <c:v>28.065999999999999</c:v>
                </c:pt>
                <c:pt idx="28068">
                  <c:v>28.067</c:v>
                </c:pt>
                <c:pt idx="28069">
                  <c:v>28.068000000000001</c:v>
                </c:pt>
                <c:pt idx="28070">
                  <c:v>28.068999999999999</c:v>
                </c:pt>
                <c:pt idx="28071">
                  <c:v>28.07</c:v>
                </c:pt>
                <c:pt idx="28072">
                  <c:v>28.071000000000002</c:v>
                </c:pt>
                <c:pt idx="28073">
                  <c:v>28.071999999999999</c:v>
                </c:pt>
                <c:pt idx="28074">
                  <c:v>28.073</c:v>
                </c:pt>
                <c:pt idx="28075">
                  <c:v>28.074000000000002</c:v>
                </c:pt>
                <c:pt idx="28076">
                  <c:v>28.074999999999999</c:v>
                </c:pt>
                <c:pt idx="28077">
                  <c:v>28.076000000000001</c:v>
                </c:pt>
                <c:pt idx="28078">
                  <c:v>28.077000000000002</c:v>
                </c:pt>
                <c:pt idx="28079">
                  <c:v>28.077999999999999</c:v>
                </c:pt>
                <c:pt idx="28080">
                  <c:v>28.079000000000001</c:v>
                </c:pt>
                <c:pt idx="28081">
                  <c:v>28.08</c:v>
                </c:pt>
                <c:pt idx="28082">
                  <c:v>28.081</c:v>
                </c:pt>
                <c:pt idx="28083">
                  <c:v>28.082000000000001</c:v>
                </c:pt>
                <c:pt idx="28084">
                  <c:v>28.082999999999998</c:v>
                </c:pt>
                <c:pt idx="28085">
                  <c:v>28.084</c:v>
                </c:pt>
                <c:pt idx="28086">
                  <c:v>28.085000000000001</c:v>
                </c:pt>
                <c:pt idx="28087">
                  <c:v>28.085999999999999</c:v>
                </c:pt>
                <c:pt idx="28088">
                  <c:v>28.087</c:v>
                </c:pt>
                <c:pt idx="28089">
                  <c:v>28.088000000000001</c:v>
                </c:pt>
                <c:pt idx="28090">
                  <c:v>28.088999999999999</c:v>
                </c:pt>
                <c:pt idx="28091">
                  <c:v>28.09</c:v>
                </c:pt>
                <c:pt idx="28092">
                  <c:v>28.091000000000001</c:v>
                </c:pt>
                <c:pt idx="28093">
                  <c:v>28.091999999999999</c:v>
                </c:pt>
                <c:pt idx="28094">
                  <c:v>28.093</c:v>
                </c:pt>
                <c:pt idx="28095">
                  <c:v>28.094000000000001</c:v>
                </c:pt>
                <c:pt idx="28096">
                  <c:v>28.094999999999999</c:v>
                </c:pt>
                <c:pt idx="28097">
                  <c:v>28.096</c:v>
                </c:pt>
                <c:pt idx="28098">
                  <c:v>28.097000000000001</c:v>
                </c:pt>
                <c:pt idx="28099">
                  <c:v>28.097999999999999</c:v>
                </c:pt>
                <c:pt idx="28100">
                  <c:v>28.099</c:v>
                </c:pt>
                <c:pt idx="28101">
                  <c:v>28.1</c:v>
                </c:pt>
                <c:pt idx="28102">
                  <c:v>28.100999999999999</c:v>
                </c:pt>
                <c:pt idx="28103">
                  <c:v>28.102</c:v>
                </c:pt>
                <c:pt idx="28104">
                  <c:v>28.103000000000002</c:v>
                </c:pt>
                <c:pt idx="28105">
                  <c:v>28.103999999999999</c:v>
                </c:pt>
                <c:pt idx="28106">
                  <c:v>28.105</c:v>
                </c:pt>
                <c:pt idx="28107">
                  <c:v>28.106000000000002</c:v>
                </c:pt>
                <c:pt idx="28108">
                  <c:v>28.106999999999999</c:v>
                </c:pt>
                <c:pt idx="28109">
                  <c:v>28.108000000000001</c:v>
                </c:pt>
                <c:pt idx="28110">
                  <c:v>28.109000000000002</c:v>
                </c:pt>
                <c:pt idx="28111">
                  <c:v>28.11</c:v>
                </c:pt>
                <c:pt idx="28112">
                  <c:v>28.111000000000001</c:v>
                </c:pt>
                <c:pt idx="28113">
                  <c:v>28.111999999999998</c:v>
                </c:pt>
                <c:pt idx="28114">
                  <c:v>28.113</c:v>
                </c:pt>
                <c:pt idx="28115">
                  <c:v>28.114000000000001</c:v>
                </c:pt>
                <c:pt idx="28116">
                  <c:v>28.114999999999998</c:v>
                </c:pt>
                <c:pt idx="28117">
                  <c:v>28.116</c:v>
                </c:pt>
                <c:pt idx="28118">
                  <c:v>28.117000000000001</c:v>
                </c:pt>
                <c:pt idx="28119">
                  <c:v>28.117999999999999</c:v>
                </c:pt>
                <c:pt idx="28120">
                  <c:v>28.119</c:v>
                </c:pt>
                <c:pt idx="28121">
                  <c:v>28.12</c:v>
                </c:pt>
                <c:pt idx="28122">
                  <c:v>28.120999999999999</c:v>
                </c:pt>
                <c:pt idx="28123">
                  <c:v>28.122</c:v>
                </c:pt>
                <c:pt idx="28124">
                  <c:v>28.123000000000001</c:v>
                </c:pt>
                <c:pt idx="28125">
                  <c:v>28.123999999999999</c:v>
                </c:pt>
                <c:pt idx="28126">
                  <c:v>28.125</c:v>
                </c:pt>
                <c:pt idx="28127">
                  <c:v>28.126000000000001</c:v>
                </c:pt>
                <c:pt idx="28128">
                  <c:v>28.126999999999999</c:v>
                </c:pt>
                <c:pt idx="28129">
                  <c:v>28.128</c:v>
                </c:pt>
                <c:pt idx="28130">
                  <c:v>28.129000000000001</c:v>
                </c:pt>
                <c:pt idx="28131">
                  <c:v>28.13</c:v>
                </c:pt>
                <c:pt idx="28132">
                  <c:v>28.131</c:v>
                </c:pt>
                <c:pt idx="28133">
                  <c:v>28.132000000000001</c:v>
                </c:pt>
                <c:pt idx="28134">
                  <c:v>28.132999999999999</c:v>
                </c:pt>
                <c:pt idx="28135">
                  <c:v>28.134</c:v>
                </c:pt>
                <c:pt idx="28136">
                  <c:v>28.135000000000002</c:v>
                </c:pt>
                <c:pt idx="28137">
                  <c:v>28.135999999999999</c:v>
                </c:pt>
                <c:pt idx="28138">
                  <c:v>28.137</c:v>
                </c:pt>
                <c:pt idx="28139">
                  <c:v>28.138000000000002</c:v>
                </c:pt>
                <c:pt idx="28140">
                  <c:v>28.138999999999999</c:v>
                </c:pt>
                <c:pt idx="28141">
                  <c:v>28.14</c:v>
                </c:pt>
                <c:pt idx="28142">
                  <c:v>28.140999999999998</c:v>
                </c:pt>
                <c:pt idx="28143">
                  <c:v>28.141999999999999</c:v>
                </c:pt>
                <c:pt idx="28144">
                  <c:v>28.143000000000001</c:v>
                </c:pt>
                <c:pt idx="28145">
                  <c:v>28.143999999999998</c:v>
                </c:pt>
                <c:pt idx="28146">
                  <c:v>28.145</c:v>
                </c:pt>
                <c:pt idx="28147">
                  <c:v>28.146000000000001</c:v>
                </c:pt>
                <c:pt idx="28148">
                  <c:v>28.146999999999998</c:v>
                </c:pt>
                <c:pt idx="28149">
                  <c:v>28.148</c:v>
                </c:pt>
                <c:pt idx="28150">
                  <c:v>28.149000000000001</c:v>
                </c:pt>
                <c:pt idx="28151">
                  <c:v>28.15</c:v>
                </c:pt>
                <c:pt idx="28152">
                  <c:v>28.151</c:v>
                </c:pt>
                <c:pt idx="28153">
                  <c:v>28.152000000000001</c:v>
                </c:pt>
                <c:pt idx="28154">
                  <c:v>28.152999999999999</c:v>
                </c:pt>
                <c:pt idx="28155">
                  <c:v>28.154</c:v>
                </c:pt>
                <c:pt idx="28156">
                  <c:v>28.155000000000001</c:v>
                </c:pt>
                <c:pt idx="28157">
                  <c:v>28.155999999999999</c:v>
                </c:pt>
                <c:pt idx="28158">
                  <c:v>28.157</c:v>
                </c:pt>
                <c:pt idx="28159">
                  <c:v>28.158000000000001</c:v>
                </c:pt>
                <c:pt idx="28160">
                  <c:v>28.158999999999999</c:v>
                </c:pt>
                <c:pt idx="28161">
                  <c:v>28.16</c:v>
                </c:pt>
                <c:pt idx="28162">
                  <c:v>28.161000000000001</c:v>
                </c:pt>
                <c:pt idx="28163">
                  <c:v>28.161999999999999</c:v>
                </c:pt>
                <c:pt idx="28164">
                  <c:v>28.163</c:v>
                </c:pt>
                <c:pt idx="28165">
                  <c:v>28.164000000000001</c:v>
                </c:pt>
                <c:pt idx="28166">
                  <c:v>28.164999999999999</c:v>
                </c:pt>
                <c:pt idx="28167">
                  <c:v>28.166</c:v>
                </c:pt>
                <c:pt idx="28168">
                  <c:v>28.167000000000002</c:v>
                </c:pt>
                <c:pt idx="28169">
                  <c:v>28.167999999999999</c:v>
                </c:pt>
                <c:pt idx="28170">
                  <c:v>28.169</c:v>
                </c:pt>
                <c:pt idx="28171">
                  <c:v>28.17</c:v>
                </c:pt>
                <c:pt idx="28172">
                  <c:v>28.170999999999999</c:v>
                </c:pt>
                <c:pt idx="28173">
                  <c:v>28.172000000000001</c:v>
                </c:pt>
                <c:pt idx="28174">
                  <c:v>28.172999999999998</c:v>
                </c:pt>
                <c:pt idx="28175">
                  <c:v>28.173999999999999</c:v>
                </c:pt>
                <c:pt idx="28176">
                  <c:v>28.175000000000001</c:v>
                </c:pt>
                <c:pt idx="28177">
                  <c:v>28.175999999999998</c:v>
                </c:pt>
                <c:pt idx="28178">
                  <c:v>28.177</c:v>
                </c:pt>
                <c:pt idx="28179">
                  <c:v>28.178000000000001</c:v>
                </c:pt>
                <c:pt idx="28180">
                  <c:v>28.178999999999998</c:v>
                </c:pt>
                <c:pt idx="28181">
                  <c:v>28.18</c:v>
                </c:pt>
                <c:pt idx="28182">
                  <c:v>28.181000000000001</c:v>
                </c:pt>
                <c:pt idx="28183">
                  <c:v>28.181999999999999</c:v>
                </c:pt>
                <c:pt idx="28184">
                  <c:v>28.183</c:v>
                </c:pt>
                <c:pt idx="28185">
                  <c:v>28.184000000000001</c:v>
                </c:pt>
                <c:pt idx="28186">
                  <c:v>28.184999999999999</c:v>
                </c:pt>
                <c:pt idx="28187">
                  <c:v>28.186</c:v>
                </c:pt>
                <c:pt idx="28188">
                  <c:v>28.187000000000001</c:v>
                </c:pt>
                <c:pt idx="28189">
                  <c:v>28.187999999999999</c:v>
                </c:pt>
                <c:pt idx="28190">
                  <c:v>28.189</c:v>
                </c:pt>
                <c:pt idx="28191">
                  <c:v>28.19</c:v>
                </c:pt>
                <c:pt idx="28192">
                  <c:v>28.190999999999999</c:v>
                </c:pt>
                <c:pt idx="28193">
                  <c:v>28.192</c:v>
                </c:pt>
                <c:pt idx="28194">
                  <c:v>28.193000000000001</c:v>
                </c:pt>
                <c:pt idx="28195">
                  <c:v>28.193999999999999</c:v>
                </c:pt>
                <c:pt idx="28196">
                  <c:v>28.195</c:v>
                </c:pt>
                <c:pt idx="28197">
                  <c:v>28.196000000000002</c:v>
                </c:pt>
                <c:pt idx="28198">
                  <c:v>28.196999999999999</c:v>
                </c:pt>
                <c:pt idx="28199">
                  <c:v>28.198</c:v>
                </c:pt>
                <c:pt idx="28200">
                  <c:v>28.199000000000002</c:v>
                </c:pt>
                <c:pt idx="28201">
                  <c:v>28.2</c:v>
                </c:pt>
                <c:pt idx="28202">
                  <c:v>28.201000000000001</c:v>
                </c:pt>
                <c:pt idx="28203">
                  <c:v>28.202000000000002</c:v>
                </c:pt>
                <c:pt idx="28204">
                  <c:v>28.202999999999999</c:v>
                </c:pt>
                <c:pt idx="28205">
                  <c:v>28.204000000000001</c:v>
                </c:pt>
                <c:pt idx="28206">
                  <c:v>28.204999999999998</c:v>
                </c:pt>
                <c:pt idx="28207">
                  <c:v>28.206</c:v>
                </c:pt>
                <c:pt idx="28208">
                  <c:v>28.207000000000001</c:v>
                </c:pt>
                <c:pt idx="28209">
                  <c:v>28.207999999999998</c:v>
                </c:pt>
                <c:pt idx="28210">
                  <c:v>28.209</c:v>
                </c:pt>
                <c:pt idx="28211">
                  <c:v>28.21</c:v>
                </c:pt>
                <c:pt idx="28212">
                  <c:v>28.210999999999999</c:v>
                </c:pt>
                <c:pt idx="28213">
                  <c:v>28.212</c:v>
                </c:pt>
                <c:pt idx="28214">
                  <c:v>28.213000000000001</c:v>
                </c:pt>
                <c:pt idx="28215">
                  <c:v>28.213999999999999</c:v>
                </c:pt>
                <c:pt idx="28216">
                  <c:v>28.215</c:v>
                </c:pt>
                <c:pt idx="28217">
                  <c:v>28.216000000000001</c:v>
                </c:pt>
                <c:pt idx="28218">
                  <c:v>28.216999999999999</c:v>
                </c:pt>
                <c:pt idx="28219">
                  <c:v>28.218</c:v>
                </c:pt>
                <c:pt idx="28220">
                  <c:v>28.219000000000001</c:v>
                </c:pt>
                <c:pt idx="28221">
                  <c:v>28.22</c:v>
                </c:pt>
                <c:pt idx="28222">
                  <c:v>28.221</c:v>
                </c:pt>
                <c:pt idx="28223">
                  <c:v>28.222000000000001</c:v>
                </c:pt>
                <c:pt idx="28224">
                  <c:v>28.222999999999999</c:v>
                </c:pt>
                <c:pt idx="28225">
                  <c:v>28.224</c:v>
                </c:pt>
                <c:pt idx="28226">
                  <c:v>28.225000000000001</c:v>
                </c:pt>
                <c:pt idx="28227">
                  <c:v>28.225999999999999</c:v>
                </c:pt>
                <c:pt idx="28228">
                  <c:v>28.227</c:v>
                </c:pt>
                <c:pt idx="28229">
                  <c:v>28.228000000000002</c:v>
                </c:pt>
                <c:pt idx="28230">
                  <c:v>28.228999999999999</c:v>
                </c:pt>
                <c:pt idx="28231">
                  <c:v>28.23</c:v>
                </c:pt>
                <c:pt idx="28232">
                  <c:v>28.231000000000002</c:v>
                </c:pt>
                <c:pt idx="28233">
                  <c:v>28.231999999999999</c:v>
                </c:pt>
                <c:pt idx="28234">
                  <c:v>28.233000000000001</c:v>
                </c:pt>
                <c:pt idx="28235">
                  <c:v>28.234000000000002</c:v>
                </c:pt>
                <c:pt idx="28236">
                  <c:v>28.234999999999999</c:v>
                </c:pt>
                <c:pt idx="28237">
                  <c:v>28.236000000000001</c:v>
                </c:pt>
                <c:pt idx="28238">
                  <c:v>28.236999999999998</c:v>
                </c:pt>
                <c:pt idx="28239">
                  <c:v>28.238</c:v>
                </c:pt>
                <c:pt idx="28240">
                  <c:v>28.239000000000001</c:v>
                </c:pt>
                <c:pt idx="28241">
                  <c:v>28.24</c:v>
                </c:pt>
                <c:pt idx="28242">
                  <c:v>28.241</c:v>
                </c:pt>
                <c:pt idx="28243">
                  <c:v>28.242000000000001</c:v>
                </c:pt>
                <c:pt idx="28244">
                  <c:v>28.242999999999999</c:v>
                </c:pt>
                <c:pt idx="28245">
                  <c:v>28.244</c:v>
                </c:pt>
                <c:pt idx="28246">
                  <c:v>28.245000000000001</c:v>
                </c:pt>
                <c:pt idx="28247">
                  <c:v>28.245999999999999</c:v>
                </c:pt>
                <c:pt idx="28248">
                  <c:v>28.247</c:v>
                </c:pt>
                <c:pt idx="28249">
                  <c:v>28.248000000000001</c:v>
                </c:pt>
                <c:pt idx="28250">
                  <c:v>28.248999999999999</c:v>
                </c:pt>
                <c:pt idx="28251">
                  <c:v>28.25</c:v>
                </c:pt>
                <c:pt idx="28252">
                  <c:v>28.251000000000001</c:v>
                </c:pt>
                <c:pt idx="28253">
                  <c:v>28.251999999999999</c:v>
                </c:pt>
                <c:pt idx="28254">
                  <c:v>28.253</c:v>
                </c:pt>
                <c:pt idx="28255">
                  <c:v>28.254000000000001</c:v>
                </c:pt>
                <c:pt idx="28256">
                  <c:v>28.254999999999999</c:v>
                </c:pt>
                <c:pt idx="28257">
                  <c:v>28.256</c:v>
                </c:pt>
                <c:pt idx="28258">
                  <c:v>28.257000000000001</c:v>
                </c:pt>
                <c:pt idx="28259">
                  <c:v>28.257999999999999</c:v>
                </c:pt>
                <c:pt idx="28260">
                  <c:v>28.259</c:v>
                </c:pt>
                <c:pt idx="28261">
                  <c:v>28.26</c:v>
                </c:pt>
                <c:pt idx="28262">
                  <c:v>28.260999999999999</c:v>
                </c:pt>
                <c:pt idx="28263">
                  <c:v>28.262</c:v>
                </c:pt>
                <c:pt idx="28264">
                  <c:v>28.263000000000002</c:v>
                </c:pt>
                <c:pt idx="28265">
                  <c:v>28.263999999999999</c:v>
                </c:pt>
                <c:pt idx="28266">
                  <c:v>28.265000000000001</c:v>
                </c:pt>
                <c:pt idx="28267">
                  <c:v>28.265999999999998</c:v>
                </c:pt>
                <c:pt idx="28268">
                  <c:v>28.266999999999999</c:v>
                </c:pt>
                <c:pt idx="28269">
                  <c:v>28.268000000000001</c:v>
                </c:pt>
                <c:pt idx="28270">
                  <c:v>28.268999999999998</c:v>
                </c:pt>
                <c:pt idx="28271">
                  <c:v>28.27</c:v>
                </c:pt>
                <c:pt idx="28272">
                  <c:v>28.271000000000001</c:v>
                </c:pt>
                <c:pt idx="28273">
                  <c:v>28.271999999999998</c:v>
                </c:pt>
                <c:pt idx="28274">
                  <c:v>28.273</c:v>
                </c:pt>
                <c:pt idx="28275">
                  <c:v>28.274000000000001</c:v>
                </c:pt>
                <c:pt idx="28276">
                  <c:v>28.274999999999999</c:v>
                </c:pt>
                <c:pt idx="28277">
                  <c:v>28.276</c:v>
                </c:pt>
                <c:pt idx="28278">
                  <c:v>28.277000000000001</c:v>
                </c:pt>
                <c:pt idx="28279">
                  <c:v>28.277999999999999</c:v>
                </c:pt>
                <c:pt idx="28280">
                  <c:v>28.279</c:v>
                </c:pt>
                <c:pt idx="28281">
                  <c:v>28.28</c:v>
                </c:pt>
                <c:pt idx="28282">
                  <c:v>28.280999999999999</c:v>
                </c:pt>
                <c:pt idx="28283">
                  <c:v>28.282</c:v>
                </c:pt>
                <c:pt idx="28284">
                  <c:v>28.283000000000001</c:v>
                </c:pt>
                <c:pt idx="28285">
                  <c:v>28.283999999999999</c:v>
                </c:pt>
                <c:pt idx="28286">
                  <c:v>28.285</c:v>
                </c:pt>
                <c:pt idx="28287">
                  <c:v>28.286000000000001</c:v>
                </c:pt>
                <c:pt idx="28288">
                  <c:v>28.286999999999999</c:v>
                </c:pt>
                <c:pt idx="28289">
                  <c:v>28.288</c:v>
                </c:pt>
                <c:pt idx="28290">
                  <c:v>28.289000000000001</c:v>
                </c:pt>
                <c:pt idx="28291">
                  <c:v>28.29</c:v>
                </c:pt>
                <c:pt idx="28292">
                  <c:v>28.291</c:v>
                </c:pt>
                <c:pt idx="28293">
                  <c:v>28.292000000000002</c:v>
                </c:pt>
                <c:pt idx="28294">
                  <c:v>28.292999999999999</c:v>
                </c:pt>
                <c:pt idx="28295">
                  <c:v>28.294</c:v>
                </c:pt>
                <c:pt idx="28296">
                  <c:v>28.295000000000002</c:v>
                </c:pt>
                <c:pt idx="28297">
                  <c:v>28.295999999999999</c:v>
                </c:pt>
                <c:pt idx="28298">
                  <c:v>28.297000000000001</c:v>
                </c:pt>
                <c:pt idx="28299">
                  <c:v>28.297999999999998</c:v>
                </c:pt>
                <c:pt idx="28300">
                  <c:v>28.298999999999999</c:v>
                </c:pt>
                <c:pt idx="28301">
                  <c:v>28.3</c:v>
                </c:pt>
                <c:pt idx="28302">
                  <c:v>28.300999999999998</c:v>
                </c:pt>
                <c:pt idx="28303">
                  <c:v>28.302</c:v>
                </c:pt>
                <c:pt idx="28304">
                  <c:v>28.303000000000001</c:v>
                </c:pt>
                <c:pt idx="28305">
                  <c:v>28.303999999999998</c:v>
                </c:pt>
                <c:pt idx="28306">
                  <c:v>28.305</c:v>
                </c:pt>
                <c:pt idx="28307">
                  <c:v>28.306000000000001</c:v>
                </c:pt>
                <c:pt idx="28308">
                  <c:v>28.306999999999999</c:v>
                </c:pt>
                <c:pt idx="28309">
                  <c:v>28.308</c:v>
                </c:pt>
                <c:pt idx="28310">
                  <c:v>28.309000000000001</c:v>
                </c:pt>
                <c:pt idx="28311">
                  <c:v>28.31</c:v>
                </c:pt>
                <c:pt idx="28312">
                  <c:v>28.311</c:v>
                </c:pt>
                <c:pt idx="28313">
                  <c:v>28.312000000000001</c:v>
                </c:pt>
                <c:pt idx="28314">
                  <c:v>28.312999999999999</c:v>
                </c:pt>
                <c:pt idx="28315">
                  <c:v>28.314</c:v>
                </c:pt>
                <c:pt idx="28316">
                  <c:v>28.315000000000001</c:v>
                </c:pt>
                <c:pt idx="28317">
                  <c:v>28.315999999999999</c:v>
                </c:pt>
                <c:pt idx="28318">
                  <c:v>28.317</c:v>
                </c:pt>
                <c:pt idx="28319">
                  <c:v>28.318000000000001</c:v>
                </c:pt>
                <c:pt idx="28320">
                  <c:v>28.318999999999999</c:v>
                </c:pt>
                <c:pt idx="28321">
                  <c:v>28.32</c:v>
                </c:pt>
                <c:pt idx="28322">
                  <c:v>28.321000000000002</c:v>
                </c:pt>
                <c:pt idx="28323">
                  <c:v>28.321999999999999</c:v>
                </c:pt>
                <c:pt idx="28324">
                  <c:v>28.323</c:v>
                </c:pt>
                <c:pt idx="28325">
                  <c:v>28.324000000000002</c:v>
                </c:pt>
                <c:pt idx="28326">
                  <c:v>28.324999999999999</c:v>
                </c:pt>
                <c:pt idx="28327">
                  <c:v>28.326000000000001</c:v>
                </c:pt>
                <c:pt idx="28328">
                  <c:v>28.327000000000002</c:v>
                </c:pt>
                <c:pt idx="28329">
                  <c:v>28.327999999999999</c:v>
                </c:pt>
                <c:pt idx="28330">
                  <c:v>28.329000000000001</c:v>
                </c:pt>
                <c:pt idx="28331">
                  <c:v>28.33</c:v>
                </c:pt>
                <c:pt idx="28332">
                  <c:v>28.331</c:v>
                </c:pt>
                <c:pt idx="28333">
                  <c:v>28.332000000000001</c:v>
                </c:pt>
                <c:pt idx="28334">
                  <c:v>28.332999999999998</c:v>
                </c:pt>
                <c:pt idx="28335">
                  <c:v>28.334</c:v>
                </c:pt>
                <c:pt idx="28336">
                  <c:v>28.335000000000001</c:v>
                </c:pt>
                <c:pt idx="28337">
                  <c:v>28.335999999999999</c:v>
                </c:pt>
                <c:pt idx="28338">
                  <c:v>28.337</c:v>
                </c:pt>
                <c:pt idx="28339">
                  <c:v>28.338000000000001</c:v>
                </c:pt>
                <c:pt idx="28340">
                  <c:v>28.338999999999999</c:v>
                </c:pt>
                <c:pt idx="28341">
                  <c:v>28.34</c:v>
                </c:pt>
                <c:pt idx="28342">
                  <c:v>28.341000000000001</c:v>
                </c:pt>
                <c:pt idx="28343">
                  <c:v>28.341999999999999</c:v>
                </c:pt>
                <c:pt idx="28344">
                  <c:v>28.343</c:v>
                </c:pt>
                <c:pt idx="28345">
                  <c:v>28.344000000000001</c:v>
                </c:pt>
                <c:pt idx="28346">
                  <c:v>28.344999999999999</c:v>
                </c:pt>
                <c:pt idx="28347">
                  <c:v>28.346</c:v>
                </c:pt>
                <c:pt idx="28348">
                  <c:v>28.347000000000001</c:v>
                </c:pt>
                <c:pt idx="28349">
                  <c:v>28.347999999999999</c:v>
                </c:pt>
                <c:pt idx="28350">
                  <c:v>28.349</c:v>
                </c:pt>
                <c:pt idx="28351">
                  <c:v>28.35</c:v>
                </c:pt>
                <c:pt idx="28352">
                  <c:v>28.350999999999999</c:v>
                </c:pt>
                <c:pt idx="28353">
                  <c:v>28.352</c:v>
                </c:pt>
                <c:pt idx="28354">
                  <c:v>28.353000000000002</c:v>
                </c:pt>
                <c:pt idx="28355">
                  <c:v>28.353999999999999</c:v>
                </c:pt>
                <c:pt idx="28356">
                  <c:v>28.355</c:v>
                </c:pt>
                <c:pt idx="28357">
                  <c:v>28.356000000000002</c:v>
                </c:pt>
                <c:pt idx="28358">
                  <c:v>28.356999999999999</c:v>
                </c:pt>
                <c:pt idx="28359">
                  <c:v>28.358000000000001</c:v>
                </c:pt>
                <c:pt idx="28360">
                  <c:v>28.359000000000002</c:v>
                </c:pt>
                <c:pt idx="28361">
                  <c:v>28.36</c:v>
                </c:pt>
                <c:pt idx="28362">
                  <c:v>28.361000000000001</c:v>
                </c:pt>
                <c:pt idx="28363">
                  <c:v>28.361999999999998</c:v>
                </c:pt>
                <c:pt idx="28364">
                  <c:v>28.363</c:v>
                </c:pt>
                <c:pt idx="28365">
                  <c:v>28.364000000000001</c:v>
                </c:pt>
                <c:pt idx="28366">
                  <c:v>28.364999999999998</c:v>
                </c:pt>
                <c:pt idx="28367">
                  <c:v>28.366</c:v>
                </c:pt>
                <c:pt idx="28368">
                  <c:v>28.367000000000001</c:v>
                </c:pt>
                <c:pt idx="28369">
                  <c:v>28.367999999999999</c:v>
                </c:pt>
                <c:pt idx="28370">
                  <c:v>28.369</c:v>
                </c:pt>
                <c:pt idx="28371">
                  <c:v>28.37</c:v>
                </c:pt>
                <c:pt idx="28372">
                  <c:v>28.370999999999999</c:v>
                </c:pt>
                <c:pt idx="28373">
                  <c:v>28.372</c:v>
                </c:pt>
                <c:pt idx="28374">
                  <c:v>28.373000000000001</c:v>
                </c:pt>
                <c:pt idx="28375">
                  <c:v>28.373999999999999</c:v>
                </c:pt>
                <c:pt idx="28376">
                  <c:v>28.375</c:v>
                </c:pt>
                <c:pt idx="28377">
                  <c:v>28.376000000000001</c:v>
                </c:pt>
                <c:pt idx="28378">
                  <c:v>28.376999999999999</c:v>
                </c:pt>
                <c:pt idx="28379">
                  <c:v>28.378</c:v>
                </c:pt>
                <c:pt idx="28380">
                  <c:v>28.379000000000001</c:v>
                </c:pt>
                <c:pt idx="28381">
                  <c:v>28.38</c:v>
                </c:pt>
                <c:pt idx="28382">
                  <c:v>28.381</c:v>
                </c:pt>
                <c:pt idx="28383">
                  <c:v>28.382000000000001</c:v>
                </c:pt>
                <c:pt idx="28384">
                  <c:v>28.382999999999999</c:v>
                </c:pt>
                <c:pt idx="28385">
                  <c:v>28.384</c:v>
                </c:pt>
                <c:pt idx="28386">
                  <c:v>28.385000000000002</c:v>
                </c:pt>
                <c:pt idx="28387">
                  <c:v>28.385999999999999</c:v>
                </c:pt>
                <c:pt idx="28388">
                  <c:v>28.387</c:v>
                </c:pt>
                <c:pt idx="28389">
                  <c:v>28.388000000000002</c:v>
                </c:pt>
                <c:pt idx="28390">
                  <c:v>28.388999999999999</c:v>
                </c:pt>
                <c:pt idx="28391">
                  <c:v>28.39</c:v>
                </c:pt>
                <c:pt idx="28392">
                  <c:v>28.390999999999998</c:v>
                </c:pt>
                <c:pt idx="28393">
                  <c:v>28.391999999999999</c:v>
                </c:pt>
                <c:pt idx="28394">
                  <c:v>28.393000000000001</c:v>
                </c:pt>
                <c:pt idx="28395">
                  <c:v>28.393999999999998</c:v>
                </c:pt>
                <c:pt idx="28396">
                  <c:v>28.395</c:v>
                </c:pt>
                <c:pt idx="28397">
                  <c:v>28.396000000000001</c:v>
                </c:pt>
                <c:pt idx="28398">
                  <c:v>28.396999999999998</c:v>
                </c:pt>
                <c:pt idx="28399">
                  <c:v>28.398</c:v>
                </c:pt>
                <c:pt idx="28400">
                  <c:v>28.399000000000001</c:v>
                </c:pt>
                <c:pt idx="28401">
                  <c:v>28.4</c:v>
                </c:pt>
                <c:pt idx="28402">
                  <c:v>28.401</c:v>
                </c:pt>
                <c:pt idx="28403">
                  <c:v>28.402000000000001</c:v>
                </c:pt>
                <c:pt idx="28404">
                  <c:v>28.402999999999999</c:v>
                </c:pt>
                <c:pt idx="28405">
                  <c:v>28.404</c:v>
                </c:pt>
                <c:pt idx="28406">
                  <c:v>28.405000000000001</c:v>
                </c:pt>
                <c:pt idx="28407">
                  <c:v>28.405999999999999</c:v>
                </c:pt>
                <c:pt idx="28408">
                  <c:v>28.407</c:v>
                </c:pt>
                <c:pt idx="28409">
                  <c:v>28.408000000000001</c:v>
                </c:pt>
                <c:pt idx="28410">
                  <c:v>28.408999999999999</c:v>
                </c:pt>
                <c:pt idx="28411">
                  <c:v>28.41</c:v>
                </c:pt>
                <c:pt idx="28412">
                  <c:v>28.411000000000001</c:v>
                </c:pt>
                <c:pt idx="28413">
                  <c:v>28.411999999999999</c:v>
                </c:pt>
                <c:pt idx="28414">
                  <c:v>28.413</c:v>
                </c:pt>
                <c:pt idx="28415">
                  <c:v>28.414000000000001</c:v>
                </c:pt>
                <c:pt idx="28416">
                  <c:v>28.414999999999999</c:v>
                </c:pt>
                <c:pt idx="28417">
                  <c:v>28.416</c:v>
                </c:pt>
                <c:pt idx="28418">
                  <c:v>28.417000000000002</c:v>
                </c:pt>
                <c:pt idx="28419">
                  <c:v>28.417999999999999</c:v>
                </c:pt>
                <c:pt idx="28420">
                  <c:v>28.419</c:v>
                </c:pt>
                <c:pt idx="28421">
                  <c:v>28.42</c:v>
                </c:pt>
                <c:pt idx="28422">
                  <c:v>28.420999999999999</c:v>
                </c:pt>
                <c:pt idx="28423">
                  <c:v>28.422000000000001</c:v>
                </c:pt>
                <c:pt idx="28424">
                  <c:v>28.422999999999998</c:v>
                </c:pt>
                <c:pt idx="28425">
                  <c:v>28.423999999999999</c:v>
                </c:pt>
                <c:pt idx="28426">
                  <c:v>28.425000000000001</c:v>
                </c:pt>
                <c:pt idx="28427">
                  <c:v>28.425999999999998</c:v>
                </c:pt>
                <c:pt idx="28428">
                  <c:v>28.427</c:v>
                </c:pt>
                <c:pt idx="28429">
                  <c:v>28.428000000000001</c:v>
                </c:pt>
                <c:pt idx="28430">
                  <c:v>28.428999999999998</c:v>
                </c:pt>
                <c:pt idx="28431">
                  <c:v>28.43</c:v>
                </c:pt>
                <c:pt idx="28432">
                  <c:v>28.431000000000001</c:v>
                </c:pt>
                <c:pt idx="28433">
                  <c:v>28.431999999999999</c:v>
                </c:pt>
                <c:pt idx="28434">
                  <c:v>28.433</c:v>
                </c:pt>
                <c:pt idx="28435">
                  <c:v>28.434000000000001</c:v>
                </c:pt>
                <c:pt idx="28436">
                  <c:v>28.434999999999999</c:v>
                </c:pt>
                <c:pt idx="28437">
                  <c:v>28.436</c:v>
                </c:pt>
                <c:pt idx="28438">
                  <c:v>28.437000000000001</c:v>
                </c:pt>
                <c:pt idx="28439">
                  <c:v>28.437999999999999</c:v>
                </c:pt>
                <c:pt idx="28440">
                  <c:v>28.439</c:v>
                </c:pt>
                <c:pt idx="28441">
                  <c:v>28.44</c:v>
                </c:pt>
                <c:pt idx="28442">
                  <c:v>28.440999999999999</c:v>
                </c:pt>
                <c:pt idx="28443">
                  <c:v>28.442</c:v>
                </c:pt>
                <c:pt idx="28444">
                  <c:v>28.443000000000001</c:v>
                </c:pt>
                <c:pt idx="28445">
                  <c:v>28.443999999999999</c:v>
                </c:pt>
                <c:pt idx="28446">
                  <c:v>28.445</c:v>
                </c:pt>
                <c:pt idx="28447">
                  <c:v>28.446000000000002</c:v>
                </c:pt>
                <c:pt idx="28448">
                  <c:v>28.446999999999999</c:v>
                </c:pt>
                <c:pt idx="28449">
                  <c:v>28.448</c:v>
                </c:pt>
                <c:pt idx="28450">
                  <c:v>28.449000000000002</c:v>
                </c:pt>
                <c:pt idx="28451">
                  <c:v>28.45</c:v>
                </c:pt>
                <c:pt idx="28452">
                  <c:v>28.451000000000001</c:v>
                </c:pt>
                <c:pt idx="28453">
                  <c:v>28.452000000000002</c:v>
                </c:pt>
                <c:pt idx="28454">
                  <c:v>28.452999999999999</c:v>
                </c:pt>
                <c:pt idx="28455">
                  <c:v>28.454000000000001</c:v>
                </c:pt>
                <c:pt idx="28456">
                  <c:v>28.454999999999998</c:v>
                </c:pt>
                <c:pt idx="28457">
                  <c:v>28.456</c:v>
                </c:pt>
                <c:pt idx="28458">
                  <c:v>28.457000000000001</c:v>
                </c:pt>
                <c:pt idx="28459">
                  <c:v>28.457999999999998</c:v>
                </c:pt>
                <c:pt idx="28460">
                  <c:v>28.459</c:v>
                </c:pt>
                <c:pt idx="28461">
                  <c:v>28.46</c:v>
                </c:pt>
                <c:pt idx="28462">
                  <c:v>28.460999999999999</c:v>
                </c:pt>
                <c:pt idx="28463">
                  <c:v>28.462</c:v>
                </c:pt>
                <c:pt idx="28464">
                  <c:v>28.463000000000001</c:v>
                </c:pt>
                <c:pt idx="28465">
                  <c:v>28.463999999999999</c:v>
                </c:pt>
                <c:pt idx="28466">
                  <c:v>28.465</c:v>
                </c:pt>
                <c:pt idx="28467">
                  <c:v>28.466000000000001</c:v>
                </c:pt>
                <c:pt idx="28468">
                  <c:v>28.466999999999999</c:v>
                </c:pt>
                <c:pt idx="28469">
                  <c:v>28.468</c:v>
                </c:pt>
                <c:pt idx="28470">
                  <c:v>28.469000000000001</c:v>
                </c:pt>
                <c:pt idx="28471">
                  <c:v>28.47</c:v>
                </c:pt>
                <c:pt idx="28472">
                  <c:v>28.471</c:v>
                </c:pt>
                <c:pt idx="28473">
                  <c:v>28.472000000000001</c:v>
                </c:pt>
                <c:pt idx="28474">
                  <c:v>28.472999999999999</c:v>
                </c:pt>
                <c:pt idx="28475">
                  <c:v>28.474</c:v>
                </c:pt>
                <c:pt idx="28476">
                  <c:v>28.475000000000001</c:v>
                </c:pt>
                <c:pt idx="28477">
                  <c:v>28.475999999999999</c:v>
                </c:pt>
                <c:pt idx="28478">
                  <c:v>28.477</c:v>
                </c:pt>
                <c:pt idx="28479">
                  <c:v>28.478000000000002</c:v>
                </c:pt>
                <c:pt idx="28480">
                  <c:v>28.478999999999999</c:v>
                </c:pt>
                <c:pt idx="28481">
                  <c:v>28.48</c:v>
                </c:pt>
                <c:pt idx="28482">
                  <c:v>28.481000000000002</c:v>
                </c:pt>
                <c:pt idx="28483">
                  <c:v>28.481999999999999</c:v>
                </c:pt>
                <c:pt idx="28484">
                  <c:v>28.483000000000001</c:v>
                </c:pt>
                <c:pt idx="28485">
                  <c:v>28.484000000000002</c:v>
                </c:pt>
                <c:pt idx="28486">
                  <c:v>28.484999999999999</c:v>
                </c:pt>
                <c:pt idx="28487">
                  <c:v>28.486000000000001</c:v>
                </c:pt>
                <c:pt idx="28488">
                  <c:v>28.486999999999998</c:v>
                </c:pt>
                <c:pt idx="28489">
                  <c:v>28.488</c:v>
                </c:pt>
                <c:pt idx="28490">
                  <c:v>28.489000000000001</c:v>
                </c:pt>
                <c:pt idx="28491">
                  <c:v>28.49</c:v>
                </c:pt>
                <c:pt idx="28492">
                  <c:v>28.491</c:v>
                </c:pt>
                <c:pt idx="28493">
                  <c:v>28.492000000000001</c:v>
                </c:pt>
                <c:pt idx="28494">
                  <c:v>28.492999999999999</c:v>
                </c:pt>
                <c:pt idx="28495">
                  <c:v>28.494</c:v>
                </c:pt>
                <c:pt idx="28496">
                  <c:v>28.495000000000001</c:v>
                </c:pt>
                <c:pt idx="28497">
                  <c:v>28.495999999999999</c:v>
                </c:pt>
                <c:pt idx="28498">
                  <c:v>28.497</c:v>
                </c:pt>
                <c:pt idx="28499">
                  <c:v>28.498000000000001</c:v>
                </c:pt>
                <c:pt idx="28500">
                  <c:v>28.498999999999999</c:v>
                </c:pt>
                <c:pt idx="28501">
                  <c:v>28.5</c:v>
                </c:pt>
                <c:pt idx="28502">
                  <c:v>28.501000000000001</c:v>
                </c:pt>
                <c:pt idx="28503">
                  <c:v>28.501999999999999</c:v>
                </c:pt>
                <c:pt idx="28504">
                  <c:v>28.503</c:v>
                </c:pt>
                <c:pt idx="28505">
                  <c:v>28.504000000000001</c:v>
                </c:pt>
                <c:pt idx="28506">
                  <c:v>28.504999999999999</c:v>
                </c:pt>
                <c:pt idx="28507">
                  <c:v>28.506</c:v>
                </c:pt>
                <c:pt idx="28508">
                  <c:v>28.507000000000001</c:v>
                </c:pt>
                <c:pt idx="28509">
                  <c:v>28.507999999999999</c:v>
                </c:pt>
                <c:pt idx="28510">
                  <c:v>28.509</c:v>
                </c:pt>
                <c:pt idx="28511">
                  <c:v>28.51</c:v>
                </c:pt>
                <c:pt idx="28512">
                  <c:v>28.510999999999999</c:v>
                </c:pt>
                <c:pt idx="28513">
                  <c:v>28.512</c:v>
                </c:pt>
                <c:pt idx="28514">
                  <c:v>28.513000000000002</c:v>
                </c:pt>
                <c:pt idx="28515">
                  <c:v>28.513999999999999</c:v>
                </c:pt>
                <c:pt idx="28516">
                  <c:v>28.515000000000001</c:v>
                </c:pt>
                <c:pt idx="28517">
                  <c:v>28.515999999999998</c:v>
                </c:pt>
                <c:pt idx="28518">
                  <c:v>28.516999999999999</c:v>
                </c:pt>
                <c:pt idx="28519">
                  <c:v>28.518000000000001</c:v>
                </c:pt>
                <c:pt idx="28520">
                  <c:v>28.518999999999998</c:v>
                </c:pt>
                <c:pt idx="28521">
                  <c:v>28.52</c:v>
                </c:pt>
                <c:pt idx="28522">
                  <c:v>28.521000000000001</c:v>
                </c:pt>
                <c:pt idx="28523">
                  <c:v>28.521999999999998</c:v>
                </c:pt>
                <c:pt idx="28524">
                  <c:v>28.523</c:v>
                </c:pt>
                <c:pt idx="28525">
                  <c:v>28.524000000000001</c:v>
                </c:pt>
                <c:pt idx="28526">
                  <c:v>28.524999999999999</c:v>
                </c:pt>
                <c:pt idx="28527">
                  <c:v>28.526</c:v>
                </c:pt>
                <c:pt idx="28528">
                  <c:v>28.527000000000001</c:v>
                </c:pt>
                <c:pt idx="28529">
                  <c:v>28.527999999999999</c:v>
                </c:pt>
                <c:pt idx="28530">
                  <c:v>28.529</c:v>
                </c:pt>
                <c:pt idx="28531">
                  <c:v>28.53</c:v>
                </c:pt>
                <c:pt idx="28532">
                  <c:v>28.530999999999999</c:v>
                </c:pt>
                <c:pt idx="28533">
                  <c:v>28.532</c:v>
                </c:pt>
                <c:pt idx="28534">
                  <c:v>28.533000000000001</c:v>
                </c:pt>
                <c:pt idx="28535">
                  <c:v>28.533999999999999</c:v>
                </c:pt>
                <c:pt idx="28536">
                  <c:v>28.535</c:v>
                </c:pt>
                <c:pt idx="28537">
                  <c:v>28.536000000000001</c:v>
                </c:pt>
                <c:pt idx="28538">
                  <c:v>28.536999999999999</c:v>
                </c:pt>
                <c:pt idx="28539">
                  <c:v>28.538</c:v>
                </c:pt>
                <c:pt idx="28540">
                  <c:v>28.539000000000001</c:v>
                </c:pt>
                <c:pt idx="28541">
                  <c:v>28.54</c:v>
                </c:pt>
                <c:pt idx="28542">
                  <c:v>28.541</c:v>
                </c:pt>
                <c:pt idx="28543">
                  <c:v>28.542000000000002</c:v>
                </c:pt>
                <c:pt idx="28544">
                  <c:v>28.542999999999999</c:v>
                </c:pt>
                <c:pt idx="28545">
                  <c:v>28.544</c:v>
                </c:pt>
                <c:pt idx="28546">
                  <c:v>28.545000000000002</c:v>
                </c:pt>
                <c:pt idx="28547">
                  <c:v>28.545999999999999</c:v>
                </c:pt>
                <c:pt idx="28548">
                  <c:v>28.547000000000001</c:v>
                </c:pt>
                <c:pt idx="28549">
                  <c:v>28.547999999999998</c:v>
                </c:pt>
                <c:pt idx="28550">
                  <c:v>28.548999999999999</c:v>
                </c:pt>
                <c:pt idx="28551">
                  <c:v>28.55</c:v>
                </c:pt>
                <c:pt idx="28552">
                  <c:v>28.550999999999998</c:v>
                </c:pt>
                <c:pt idx="28553">
                  <c:v>28.552</c:v>
                </c:pt>
                <c:pt idx="28554">
                  <c:v>28.553000000000001</c:v>
                </c:pt>
                <c:pt idx="28555">
                  <c:v>28.553999999999998</c:v>
                </c:pt>
                <c:pt idx="28556">
                  <c:v>28.555</c:v>
                </c:pt>
                <c:pt idx="28557">
                  <c:v>28.556000000000001</c:v>
                </c:pt>
                <c:pt idx="28558">
                  <c:v>28.556999999999999</c:v>
                </c:pt>
                <c:pt idx="28559">
                  <c:v>28.558</c:v>
                </c:pt>
                <c:pt idx="28560">
                  <c:v>28.559000000000001</c:v>
                </c:pt>
                <c:pt idx="28561">
                  <c:v>28.56</c:v>
                </c:pt>
                <c:pt idx="28562">
                  <c:v>28.561</c:v>
                </c:pt>
                <c:pt idx="28563">
                  <c:v>28.562000000000001</c:v>
                </c:pt>
                <c:pt idx="28564">
                  <c:v>28.562999999999999</c:v>
                </c:pt>
                <c:pt idx="28565">
                  <c:v>28.564</c:v>
                </c:pt>
                <c:pt idx="28566">
                  <c:v>28.565000000000001</c:v>
                </c:pt>
                <c:pt idx="28567">
                  <c:v>28.565999999999999</c:v>
                </c:pt>
                <c:pt idx="28568">
                  <c:v>28.567</c:v>
                </c:pt>
                <c:pt idx="28569">
                  <c:v>28.568000000000001</c:v>
                </c:pt>
                <c:pt idx="28570">
                  <c:v>28.568999999999999</c:v>
                </c:pt>
                <c:pt idx="28571">
                  <c:v>28.57</c:v>
                </c:pt>
                <c:pt idx="28572">
                  <c:v>28.571000000000002</c:v>
                </c:pt>
                <c:pt idx="28573">
                  <c:v>28.571999999999999</c:v>
                </c:pt>
                <c:pt idx="28574">
                  <c:v>28.573</c:v>
                </c:pt>
                <c:pt idx="28575">
                  <c:v>28.574000000000002</c:v>
                </c:pt>
                <c:pt idx="28576">
                  <c:v>28.574999999999999</c:v>
                </c:pt>
                <c:pt idx="28577">
                  <c:v>28.576000000000001</c:v>
                </c:pt>
                <c:pt idx="28578">
                  <c:v>28.577000000000002</c:v>
                </c:pt>
                <c:pt idx="28579">
                  <c:v>28.577999999999999</c:v>
                </c:pt>
                <c:pt idx="28580">
                  <c:v>28.579000000000001</c:v>
                </c:pt>
                <c:pt idx="28581">
                  <c:v>28.58</c:v>
                </c:pt>
                <c:pt idx="28582">
                  <c:v>28.581</c:v>
                </c:pt>
                <c:pt idx="28583">
                  <c:v>28.582000000000001</c:v>
                </c:pt>
                <c:pt idx="28584">
                  <c:v>28.582999999999998</c:v>
                </c:pt>
                <c:pt idx="28585">
                  <c:v>28.584</c:v>
                </c:pt>
                <c:pt idx="28586">
                  <c:v>28.585000000000001</c:v>
                </c:pt>
                <c:pt idx="28587">
                  <c:v>28.585999999999999</c:v>
                </c:pt>
                <c:pt idx="28588">
                  <c:v>28.587</c:v>
                </c:pt>
                <c:pt idx="28589">
                  <c:v>28.588000000000001</c:v>
                </c:pt>
                <c:pt idx="28590">
                  <c:v>28.588999999999999</c:v>
                </c:pt>
                <c:pt idx="28591">
                  <c:v>28.59</c:v>
                </c:pt>
                <c:pt idx="28592">
                  <c:v>28.591000000000001</c:v>
                </c:pt>
                <c:pt idx="28593">
                  <c:v>28.591999999999999</c:v>
                </c:pt>
                <c:pt idx="28594">
                  <c:v>28.593</c:v>
                </c:pt>
                <c:pt idx="28595">
                  <c:v>28.594000000000001</c:v>
                </c:pt>
                <c:pt idx="28596">
                  <c:v>28.594999999999999</c:v>
                </c:pt>
                <c:pt idx="28597">
                  <c:v>28.596</c:v>
                </c:pt>
                <c:pt idx="28598">
                  <c:v>28.597000000000001</c:v>
                </c:pt>
                <c:pt idx="28599">
                  <c:v>28.597999999999999</c:v>
                </c:pt>
                <c:pt idx="28600">
                  <c:v>28.599</c:v>
                </c:pt>
                <c:pt idx="28601">
                  <c:v>28.6</c:v>
                </c:pt>
                <c:pt idx="28602">
                  <c:v>28.600999999999999</c:v>
                </c:pt>
                <c:pt idx="28603">
                  <c:v>28.602</c:v>
                </c:pt>
                <c:pt idx="28604">
                  <c:v>28.603000000000002</c:v>
                </c:pt>
                <c:pt idx="28605">
                  <c:v>28.603999999999999</c:v>
                </c:pt>
                <c:pt idx="28606">
                  <c:v>28.605</c:v>
                </c:pt>
                <c:pt idx="28607">
                  <c:v>28.606000000000002</c:v>
                </c:pt>
                <c:pt idx="28608">
                  <c:v>28.606999999999999</c:v>
                </c:pt>
                <c:pt idx="28609">
                  <c:v>28.608000000000001</c:v>
                </c:pt>
                <c:pt idx="28610">
                  <c:v>28.609000000000002</c:v>
                </c:pt>
                <c:pt idx="28611">
                  <c:v>28.61</c:v>
                </c:pt>
                <c:pt idx="28612">
                  <c:v>28.611000000000001</c:v>
                </c:pt>
                <c:pt idx="28613">
                  <c:v>28.611999999999998</c:v>
                </c:pt>
                <c:pt idx="28614">
                  <c:v>28.613</c:v>
                </c:pt>
                <c:pt idx="28615">
                  <c:v>28.614000000000001</c:v>
                </c:pt>
                <c:pt idx="28616">
                  <c:v>28.614999999999998</c:v>
                </c:pt>
                <c:pt idx="28617">
                  <c:v>28.616</c:v>
                </c:pt>
                <c:pt idx="28618">
                  <c:v>28.617000000000001</c:v>
                </c:pt>
                <c:pt idx="28619">
                  <c:v>28.617999999999999</c:v>
                </c:pt>
                <c:pt idx="28620">
                  <c:v>28.619</c:v>
                </c:pt>
                <c:pt idx="28621">
                  <c:v>28.62</c:v>
                </c:pt>
                <c:pt idx="28622">
                  <c:v>28.620999999999999</c:v>
                </c:pt>
                <c:pt idx="28623">
                  <c:v>28.622</c:v>
                </c:pt>
                <c:pt idx="28624">
                  <c:v>28.623000000000001</c:v>
                </c:pt>
                <c:pt idx="28625">
                  <c:v>28.623999999999999</c:v>
                </c:pt>
                <c:pt idx="28626">
                  <c:v>28.625</c:v>
                </c:pt>
                <c:pt idx="28627">
                  <c:v>28.626000000000001</c:v>
                </c:pt>
                <c:pt idx="28628">
                  <c:v>28.626999999999999</c:v>
                </c:pt>
                <c:pt idx="28629">
                  <c:v>28.628</c:v>
                </c:pt>
                <c:pt idx="28630">
                  <c:v>28.629000000000001</c:v>
                </c:pt>
                <c:pt idx="28631">
                  <c:v>28.63</c:v>
                </c:pt>
                <c:pt idx="28632">
                  <c:v>28.631</c:v>
                </c:pt>
                <c:pt idx="28633">
                  <c:v>28.632000000000001</c:v>
                </c:pt>
                <c:pt idx="28634">
                  <c:v>28.632999999999999</c:v>
                </c:pt>
                <c:pt idx="28635">
                  <c:v>28.634</c:v>
                </c:pt>
                <c:pt idx="28636">
                  <c:v>28.635000000000002</c:v>
                </c:pt>
                <c:pt idx="28637">
                  <c:v>28.635999999999999</c:v>
                </c:pt>
                <c:pt idx="28638">
                  <c:v>28.637</c:v>
                </c:pt>
                <c:pt idx="28639">
                  <c:v>28.638000000000002</c:v>
                </c:pt>
                <c:pt idx="28640">
                  <c:v>28.638999999999999</c:v>
                </c:pt>
                <c:pt idx="28641">
                  <c:v>28.64</c:v>
                </c:pt>
                <c:pt idx="28642">
                  <c:v>28.640999999999998</c:v>
                </c:pt>
                <c:pt idx="28643">
                  <c:v>28.641999999999999</c:v>
                </c:pt>
                <c:pt idx="28644">
                  <c:v>28.643000000000001</c:v>
                </c:pt>
                <c:pt idx="28645">
                  <c:v>28.643999999999998</c:v>
                </c:pt>
                <c:pt idx="28646">
                  <c:v>28.645</c:v>
                </c:pt>
                <c:pt idx="28647">
                  <c:v>28.646000000000001</c:v>
                </c:pt>
                <c:pt idx="28648">
                  <c:v>28.646999999999998</c:v>
                </c:pt>
                <c:pt idx="28649">
                  <c:v>28.648</c:v>
                </c:pt>
                <c:pt idx="28650">
                  <c:v>28.649000000000001</c:v>
                </c:pt>
                <c:pt idx="28651">
                  <c:v>28.65</c:v>
                </c:pt>
                <c:pt idx="28652">
                  <c:v>28.651</c:v>
                </c:pt>
                <c:pt idx="28653">
                  <c:v>28.652000000000001</c:v>
                </c:pt>
                <c:pt idx="28654">
                  <c:v>28.652999999999999</c:v>
                </c:pt>
                <c:pt idx="28655">
                  <c:v>28.654</c:v>
                </c:pt>
                <c:pt idx="28656">
                  <c:v>28.655000000000001</c:v>
                </c:pt>
                <c:pt idx="28657">
                  <c:v>28.655999999999999</c:v>
                </c:pt>
                <c:pt idx="28658">
                  <c:v>28.657</c:v>
                </c:pt>
                <c:pt idx="28659">
                  <c:v>28.658000000000001</c:v>
                </c:pt>
                <c:pt idx="28660">
                  <c:v>28.658999999999999</c:v>
                </c:pt>
                <c:pt idx="28661">
                  <c:v>28.66</c:v>
                </c:pt>
                <c:pt idx="28662">
                  <c:v>28.661000000000001</c:v>
                </c:pt>
                <c:pt idx="28663">
                  <c:v>28.661999999999999</c:v>
                </c:pt>
                <c:pt idx="28664">
                  <c:v>28.663</c:v>
                </c:pt>
                <c:pt idx="28665">
                  <c:v>28.664000000000001</c:v>
                </c:pt>
                <c:pt idx="28666">
                  <c:v>28.664999999999999</c:v>
                </c:pt>
                <c:pt idx="28667">
                  <c:v>28.666</c:v>
                </c:pt>
                <c:pt idx="28668">
                  <c:v>28.667000000000002</c:v>
                </c:pt>
                <c:pt idx="28669">
                  <c:v>28.667999999999999</c:v>
                </c:pt>
                <c:pt idx="28670">
                  <c:v>28.669</c:v>
                </c:pt>
                <c:pt idx="28671">
                  <c:v>28.67</c:v>
                </c:pt>
                <c:pt idx="28672">
                  <c:v>28.670999999999999</c:v>
                </c:pt>
                <c:pt idx="28673">
                  <c:v>28.672000000000001</c:v>
                </c:pt>
                <c:pt idx="28674">
                  <c:v>28.672999999999998</c:v>
                </c:pt>
                <c:pt idx="28675">
                  <c:v>28.673999999999999</c:v>
                </c:pt>
                <c:pt idx="28676">
                  <c:v>28.675000000000001</c:v>
                </c:pt>
                <c:pt idx="28677">
                  <c:v>28.675999999999998</c:v>
                </c:pt>
                <c:pt idx="28678">
                  <c:v>28.677</c:v>
                </c:pt>
                <c:pt idx="28679">
                  <c:v>28.678000000000001</c:v>
                </c:pt>
                <c:pt idx="28680">
                  <c:v>28.678999999999998</c:v>
                </c:pt>
                <c:pt idx="28681">
                  <c:v>28.68</c:v>
                </c:pt>
                <c:pt idx="28682">
                  <c:v>28.681000000000001</c:v>
                </c:pt>
                <c:pt idx="28683">
                  <c:v>28.681999999999999</c:v>
                </c:pt>
                <c:pt idx="28684">
                  <c:v>28.683</c:v>
                </c:pt>
                <c:pt idx="28685">
                  <c:v>28.684000000000001</c:v>
                </c:pt>
                <c:pt idx="28686">
                  <c:v>28.684999999999999</c:v>
                </c:pt>
                <c:pt idx="28687">
                  <c:v>28.686</c:v>
                </c:pt>
                <c:pt idx="28688">
                  <c:v>28.687000000000001</c:v>
                </c:pt>
                <c:pt idx="28689">
                  <c:v>28.687999999999999</c:v>
                </c:pt>
                <c:pt idx="28690">
                  <c:v>28.689</c:v>
                </c:pt>
                <c:pt idx="28691">
                  <c:v>28.69</c:v>
                </c:pt>
                <c:pt idx="28692">
                  <c:v>28.690999999999999</c:v>
                </c:pt>
                <c:pt idx="28693">
                  <c:v>28.692</c:v>
                </c:pt>
                <c:pt idx="28694">
                  <c:v>28.693000000000001</c:v>
                </c:pt>
                <c:pt idx="28695">
                  <c:v>28.693999999999999</c:v>
                </c:pt>
                <c:pt idx="28696">
                  <c:v>28.695</c:v>
                </c:pt>
                <c:pt idx="28697">
                  <c:v>28.696000000000002</c:v>
                </c:pt>
                <c:pt idx="28698">
                  <c:v>28.696999999999999</c:v>
                </c:pt>
                <c:pt idx="28699">
                  <c:v>28.698</c:v>
                </c:pt>
                <c:pt idx="28700">
                  <c:v>28.699000000000002</c:v>
                </c:pt>
                <c:pt idx="28701">
                  <c:v>28.7</c:v>
                </c:pt>
                <c:pt idx="28702">
                  <c:v>28.701000000000001</c:v>
                </c:pt>
                <c:pt idx="28703">
                  <c:v>28.702000000000002</c:v>
                </c:pt>
                <c:pt idx="28704">
                  <c:v>28.702999999999999</c:v>
                </c:pt>
                <c:pt idx="28705">
                  <c:v>28.704000000000001</c:v>
                </c:pt>
                <c:pt idx="28706">
                  <c:v>28.704999999999998</c:v>
                </c:pt>
                <c:pt idx="28707">
                  <c:v>28.706</c:v>
                </c:pt>
                <c:pt idx="28708">
                  <c:v>28.707000000000001</c:v>
                </c:pt>
                <c:pt idx="28709">
                  <c:v>28.707999999999998</c:v>
                </c:pt>
                <c:pt idx="28710">
                  <c:v>28.709</c:v>
                </c:pt>
                <c:pt idx="28711">
                  <c:v>28.71</c:v>
                </c:pt>
                <c:pt idx="28712">
                  <c:v>28.710999999999999</c:v>
                </c:pt>
                <c:pt idx="28713">
                  <c:v>28.712</c:v>
                </c:pt>
                <c:pt idx="28714">
                  <c:v>28.713000000000001</c:v>
                </c:pt>
                <c:pt idx="28715">
                  <c:v>28.713999999999999</c:v>
                </c:pt>
                <c:pt idx="28716">
                  <c:v>28.715</c:v>
                </c:pt>
                <c:pt idx="28717">
                  <c:v>28.716000000000001</c:v>
                </c:pt>
                <c:pt idx="28718">
                  <c:v>28.716999999999999</c:v>
                </c:pt>
                <c:pt idx="28719">
                  <c:v>28.718</c:v>
                </c:pt>
                <c:pt idx="28720">
                  <c:v>28.719000000000001</c:v>
                </c:pt>
                <c:pt idx="28721">
                  <c:v>28.72</c:v>
                </c:pt>
                <c:pt idx="28722">
                  <c:v>28.721</c:v>
                </c:pt>
                <c:pt idx="28723">
                  <c:v>28.722000000000001</c:v>
                </c:pt>
                <c:pt idx="28724">
                  <c:v>28.722999999999999</c:v>
                </c:pt>
                <c:pt idx="28725">
                  <c:v>28.724</c:v>
                </c:pt>
                <c:pt idx="28726">
                  <c:v>28.725000000000001</c:v>
                </c:pt>
                <c:pt idx="28727">
                  <c:v>28.725999999999999</c:v>
                </c:pt>
                <c:pt idx="28728">
                  <c:v>28.727</c:v>
                </c:pt>
                <c:pt idx="28729">
                  <c:v>28.728000000000002</c:v>
                </c:pt>
                <c:pt idx="28730">
                  <c:v>28.728999999999999</c:v>
                </c:pt>
                <c:pt idx="28731">
                  <c:v>28.73</c:v>
                </c:pt>
                <c:pt idx="28732">
                  <c:v>28.731000000000002</c:v>
                </c:pt>
                <c:pt idx="28733">
                  <c:v>28.731999999999999</c:v>
                </c:pt>
                <c:pt idx="28734">
                  <c:v>28.733000000000001</c:v>
                </c:pt>
                <c:pt idx="28735">
                  <c:v>28.734000000000002</c:v>
                </c:pt>
                <c:pt idx="28736">
                  <c:v>28.734999999999999</c:v>
                </c:pt>
                <c:pt idx="28737">
                  <c:v>28.736000000000001</c:v>
                </c:pt>
                <c:pt idx="28738">
                  <c:v>28.736999999999998</c:v>
                </c:pt>
                <c:pt idx="28739">
                  <c:v>28.738</c:v>
                </c:pt>
                <c:pt idx="28740">
                  <c:v>28.739000000000001</c:v>
                </c:pt>
                <c:pt idx="28741">
                  <c:v>28.74</c:v>
                </c:pt>
                <c:pt idx="28742">
                  <c:v>28.741</c:v>
                </c:pt>
                <c:pt idx="28743">
                  <c:v>28.742000000000001</c:v>
                </c:pt>
                <c:pt idx="28744">
                  <c:v>28.742999999999999</c:v>
                </c:pt>
                <c:pt idx="28745">
                  <c:v>28.744</c:v>
                </c:pt>
                <c:pt idx="28746">
                  <c:v>28.745000000000001</c:v>
                </c:pt>
                <c:pt idx="28747">
                  <c:v>28.745999999999999</c:v>
                </c:pt>
                <c:pt idx="28748">
                  <c:v>28.747</c:v>
                </c:pt>
                <c:pt idx="28749">
                  <c:v>28.748000000000001</c:v>
                </c:pt>
                <c:pt idx="28750">
                  <c:v>28.748999999999999</c:v>
                </c:pt>
                <c:pt idx="28751">
                  <c:v>28.75</c:v>
                </c:pt>
                <c:pt idx="28752">
                  <c:v>28.751000000000001</c:v>
                </c:pt>
                <c:pt idx="28753">
                  <c:v>28.751999999999999</c:v>
                </c:pt>
                <c:pt idx="28754">
                  <c:v>28.753</c:v>
                </c:pt>
                <c:pt idx="28755">
                  <c:v>28.754000000000001</c:v>
                </c:pt>
                <c:pt idx="28756">
                  <c:v>28.754999999999999</c:v>
                </c:pt>
                <c:pt idx="28757">
                  <c:v>28.756</c:v>
                </c:pt>
                <c:pt idx="28758">
                  <c:v>28.757000000000001</c:v>
                </c:pt>
                <c:pt idx="28759">
                  <c:v>28.757999999999999</c:v>
                </c:pt>
                <c:pt idx="28760">
                  <c:v>28.759</c:v>
                </c:pt>
                <c:pt idx="28761">
                  <c:v>28.76</c:v>
                </c:pt>
                <c:pt idx="28762">
                  <c:v>28.760999999999999</c:v>
                </c:pt>
                <c:pt idx="28763">
                  <c:v>28.762</c:v>
                </c:pt>
                <c:pt idx="28764">
                  <c:v>28.763000000000002</c:v>
                </c:pt>
                <c:pt idx="28765">
                  <c:v>28.763999999999999</c:v>
                </c:pt>
                <c:pt idx="28766">
                  <c:v>28.765000000000001</c:v>
                </c:pt>
                <c:pt idx="28767">
                  <c:v>28.765999999999998</c:v>
                </c:pt>
                <c:pt idx="28768">
                  <c:v>28.766999999999999</c:v>
                </c:pt>
                <c:pt idx="28769">
                  <c:v>28.768000000000001</c:v>
                </c:pt>
                <c:pt idx="28770">
                  <c:v>28.768999999999998</c:v>
                </c:pt>
                <c:pt idx="28771">
                  <c:v>28.77</c:v>
                </c:pt>
                <c:pt idx="28772">
                  <c:v>28.771000000000001</c:v>
                </c:pt>
                <c:pt idx="28773">
                  <c:v>28.771999999999998</c:v>
                </c:pt>
                <c:pt idx="28774">
                  <c:v>28.773</c:v>
                </c:pt>
                <c:pt idx="28775">
                  <c:v>28.774000000000001</c:v>
                </c:pt>
                <c:pt idx="28776">
                  <c:v>28.774999999999999</c:v>
                </c:pt>
                <c:pt idx="28777">
                  <c:v>28.776</c:v>
                </c:pt>
                <c:pt idx="28778">
                  <c:v>28.777000000000001</c:v>
                </c:pt>
                <c:pt idx="28779">
                  <c:v>28.777999999999999</c:v>
                </c:pt>
                <c:pt idx="28780">
                  <c:v>28.779</c:v>
                </c:pt>
                <c:pt idx="28781">
                  <c:v>28.78</c:v>
                </c:pt>
                <c:pt idx="28782">
                  <c:v>28.780999999999999</c:v>
                </c:pt>
                <c:pt idx="28783">
                  <c:v>28.782</c:v>
                </c:pt>
                <c:pt idx="28784">
                  <c:v>28.783000000000001</c:v>
                </c:pt>
                <c:pt idx="28785">
                  <c:v>28.783999999999999</c:v>
                </c:pt>
                <c:pt idx="28786">
                  <c:v>28.785</c:v>
                </c:pt>
                <c:pt idx="28787">
                  <c:v>28.786000000000001</c:v>
                </c:pt>
                <c:pt idx="28788">
                  <c:v>28.786999999999999</c:v>
                </c:pt>
                <c:pt idx="28789">
                  <c:v>28.788</c:v>
                </c:pt>
                <c:pt idx="28790">
                  <c:v>28.789000000000001</c:v>
                </c:pt>
                <c:pt idx="28791">
                  <c:v>28.79</c:v>
                </c:pt>
                <c:pt idx="28792">
                  <c:v>28.791</c:v>
                </c:pt>
                <c:pt idx="28793">
                  <c:v>28.792000000000002</c:v>
                </c:pt>
                <c:pt idx="28794">
                  <c:v>28.792999999999999</c:v>
                </c:pt>
                <c:pt idx="28795">
                  <c:v>28.794</c:v>
                </c:pt>
                <c:pt idx="28796">
                  <c:v>28.795000000000002</c:v>
                </c:pt>
                <c:pt idx="28797">
                  <c:v>28.795999999999999</c:v>
                </c:pt>
                <c:pt idx="28798">
                  <c:v>28.797000000000001</c:v>
                </c:pt>
                <c:pt idx="28799">
                  <c:v>28.797999999999998</c:v>
                </c:pt>
                <c:pt idx="28800">
                  <c:v>28.798999999999999</c:v>
                </c:pt>
                <c:pt idx="28801">
                  <c:v>28.8</c:v>
                </c:pt>
                <c:pt idx="28802">
                  <c:v>28.800999999999998</c:v>
                </c:pt>
                <c:pt idx="28803">
                  <c:v>28.802</c:v>
                </c:pt>
                <c:pt idx="28804">
                  <c:v>28.803000000000001</c:v>
                </c:pt>
                <c:pt idx="28805">
                  <c:v>28.803999999999998</c:v>
                </c:pt>
                <c:pt idx="28806">
                  <c:v>28.805</c:v>
                </c:pt>
                <c:pt idx="28807">
                  <c:v>28.806000000000001</c:v>
                </c:pt>
                <c:pt idx="28808">
                  <c:v>28.806999999999999</c:v>
                </c:pt>
                <c:pt idx="28809">
                  <c:v>28.808</c:v>
                </c:pt>
                <c:pt idx="28810">
                  <c:v>28.809000000000001</c:v>
                </c:pt>
                <c:pt idx="28811">
                  <c:v>28.81</c:v>
                </c:pt>
                <c:pt idx="28812">
                  <c:v>28.811</c:v>
                </c:pt>
                <c:pt idx="28813">
                  <c:v>28.812000000000001</c:v>
                </c:pt>
                <c:pt idx="28814">
                  <c:v>28.812999999999999</c:v>
                </c:pt>
                <c:pt idx="28815">
                  <c:v>28.814</c:v>
                </c:pt>
                <c:pt idx="28816">
                  <c:v>28.815000000000001</c:v>
                </c:pt>
                <c:pt idx="28817">
                  <c:v>28.815999999999999</c:v>
                </c:pt>
                <c:pt idx="28818">
                  <c:v>28.817</c:v>
                </c:pt>
                <c:pt idx="28819">
                  <c:v>28.818000000000001</c:v>
                </c:pt>
                <c:pt idx="28820">
                  <c:v>28.818999999999999</c:v>
                </c:pt>
                <c:pt idx="28821">
                  <c:v>28.82</c:v>
                </c:pt>
                <c:pt idx="28822">
                  <c:v>28.821000000000002</c:v>
                </c:pt>
                <c:pt idx="28823">
                  <c:v>28.821999999999999</c:v>
                </c:pt>
                <c:pt idx="28824">
                  <c:v>28.823</c:v>
                </c:pt>
                <c:pt idx="28825">
                  <c:v>28.824000000000002</c:v>
                </c:pt>
                <c:pt idx="28826">
                  <c:v>28.824999999999999</c:v>
                </c:pt>
                <c:pt idx="28827">
                  <c:v>28.826000000000001</c:v>
                </c:pt>
                <c:pt idx="28828">
                  <c:v>28.827000000000002</c:v>
                </c:pt>
                <c:pt idx="28829">
                  <c:v>28.827999999999999</c:v>
                </c:pt>
                <c:pt idx="28830">
                  <c:v>28.829000000000001</c:v>
                </c:pt>
                <c:pt idx="28831">
                  <c:v>28.83</c:v>
                </c:pt>
                <c:pt idx="28832">
                  <c:v>28.831</c:v>
                </c:pt>
                <c:pt idx="28833">
                  <c:v>28.832000000000001</c:v>
                </c:pt>
                <c:pt idx="28834">
                  <c:v>28.832999999999998</c:v>
                </c:pt>
                <c:pt idx="28835">
                  <c:v>28.834</c:v>
                </c:pt>
                <c:pt idx="28836">
                  <c:v>28.835000000000001</c:v>
                </c:pt>
                <c:pt idx="28837">
                  <c:v>28.835999999999999</c:v>
                </c:pt>
                <c:pt idx="28838">
                  <c:v>28.837</c:v>
                </c:pt>
                <c:pt idx="28839">
                  <c:v>28.838000000000001</c:v>
                </c:pt>
                <c:pt idx="28840">
                  <c:v>28.838999999999999</c:v>
                </c:pt>
                <c:pt idx="28841">
                  <c:v>28.84</c:v>
                </c:pt>
                <c:pt idx="28842">
                  <c:v>28.841000000000001</c:v>
                </c:pt>
                <c:pt idx="28843">
                  <c:v>28.841999999999999</c:v>
                </c:pt>
                <c:pt idx="28844">
                  <c:v>28.843</c:v>
                </c:pt>
                <c:pt idx="28845">
                  <c:v>28.844000000000001</c:v>
                </c:pt>
                <c:pt idx="28846">
                  <c:v>28.844999999999999</c:v>
                </c:pt>
                <c:pt idx="28847">
                  <c:v>28.846</c:v>
                </c:pt>
                <c:pt idx="28848">
                  <c:v>28.847000000000001</c:v>
                </c:pt>
                <c:pt idx="28849">
                  <c:v>28.847999999999999</c:v>
                </c:pt>
                <c:pt idx="28850">
                  <c:v>28.849</c:v>
                </c:pt>
                <c:pt idx="28851">
                  <c:v>28.85</c:v>
                </c:pt>
                <c:pt idx="28852">
                  <c:v>28.850999999999999</c:v>
                </c:pt>
                <c:pt idx="28853">
                  <c:v>28.852</c:v>
                </c:pt>
                <c:pt idx="28854">
                  <c:v>28.853000000000002</c:v>
                </c:pt>
                <c:pt idx="28855">
                  <c:v>28.853999999999999</c:v>
                </c:pt>
                <c:pt idx="28856">
                  <c:v>28.855</c:v>
                </c:pt>
                <c:pt idx="28857">
                  <c:v>28.856000000000002</c:v>
                </c:pt>
                <c:pt idx="28858">
                  <c:v>28.856999999999999</c:v>
                </c:pt>
                <c:pt idx="28859">
                  <c:v>28.858000000000001</c:v>
                </c:pt>
                <c:pt idx="28860">
                  <c:v>28.859000000000002</c:v>
                </c:pt>
                <c:pt idx="28861">
                  <c:v>28.86</c:v>
                </c:pt>
                <c:pt idx="28862">
                  <c:v>28.861000000000001</c:v>
                </c:pt>
                <c:pt idx="28863">
                  <c:v>28.861999999999998</c:v>
                </c:pt>
                <c:pt idx="28864">
                  <c:v>28.863</c:v>
                </c:pt>
                <c:pt idx="28865">
                  <c:v>28.864000000000001</c:v>
                </c:pt>
                <c:pt idx="28866">
                  <c:v>28.864999999999998</c:v>
                </c:pt>
                <c:pt idx="28867">
                  <c:v>28.866</c:v>
                </c:pt>
                <c:pt idx="28868">
                  <c:v>28.867000000000001</c:v>
                </c:pt>
                <c:pt idx="28869">
                  <c:v>28.867999999999999</c:v>
                </c:pt>
                <c:pt idx="28870">
                  <c:v>28.869</c:v>
                </c:pt>
                <c:pt idx="28871">
                  <c:v>28.87</c:v>
                </c:pt>
                <c:pt idx="28872">
                  <c:v>28.870999999999999</c:v>
                </c:pt>
                <c:pt idx="28873">
                  <c:v>28.872</c:v>
                </c:pt>
                <c:pt idx="28874">
                  <c:v>28.873000000000001</c:v>
                </c:pt>
                <c:pt idx="28875">
                  <c:v>28.873999999999999</c:v>
                </c:pt>
                <c:pt idx="28876">
                  <c:v>28.875</c:v>
                </c:pt>
                <c:pt idx="28877">
                  <c:v>28.876000000000001</c:v>
                </c:pt>
                <c:pt idx="28878">
                  <c:v>28.876999999999999</c:v>
                </c:pt>
                <c:pt idx="28879">
                  <c:v>28.878</c:v>
                </c:pt>
                <c:pt idx="28880">
                  <c:v>28.879000000000001</c:v>
                </c:pt>
                <c:pt idx="28881">
                  <c:v>28.88</c:v>
                </c:pt>
                <c:pt idx="28882">
                  <c:v>28.881</c:v>
                </c:pt>
                <c:pt idx="28883">
                  <c:v>28.882000000000001</c:v>
                </c:pt>
                <c:pt idx="28884">
                  <c:v>28.882999999999999</c:v>
                </c:pt>
                <c:pt idx="28885">
                  <c:v>28.884</c:v>
                </c:pt>
                <c:pt idx="28886">
                  <c:v>28.885000000000002</c:v>
                </c:pt>
                <c:pt idx="28887">
                  <c:v>28.885999999999999</c:v>
                </c:pt>
                <c:pt idx="28888">
                  <c:v>28.887</c:v>
                </c:pt>
                <c:pt idx="28889">
                  <c:v>28.888000000000002</c:v>
                </c:pt>
                <c:pt idx="28890">
                  <c:v>28.888999999999999</c:v>
                </c:pt>
                <c:pt idx="28891">
                  <c:v>28.89</c:v>
                </c:pt>
                <c:pt idx="28892">
                  <c:v>28.890999999999998</c:v>
                </c:pt>
                <c:pt idx="28893">
                  <c:v>28.891999999999999</c:v>
                </c:pt>
                <c:pt idx="28894">
                  <c:v>28.893000000000001</c:v>
                </c:pt>
                <c:pt idx="28895">
                  <c:v>28.893999999999998</c:v>
                </c:pt>
                <c:pt idx="28896">
                  <c:v>28.895</c:v>
                </c:pt>
                <c:pt idx="28897">
                  <c:v>28.896000000000001</c:v>
                </c:pt>
                <c:pt idx="28898">
                  <c:v>28.896999999999998</c:v>
                </c:pt>
                <c:pt idx="28899">
                  <c:v>28.898</c:v>
                </c:pt>
                <c:pt idx="28900">
                  <c:v>28.899000000000001</c:v>
                </c:pt>
                <c:pt idx="28901">
                  <c:v>28.9</c:v>
                </c:pt>
                <c:pt idx="28902">
                  <c:v>28.901</c:v>
                </c:pt>
                <c:pt idx="28903">
                  <c:v>28.902000000000001</c:v>
                </c:pt>
                <c:pt idx="28904">
                  <c:v>28.902999999999999</c:v>
                </c:pt>
                <c:pt idx="28905">
                  <c:v>28.904</c:v>
                </c:pt>
                <c:pt idx="28906">
                  <c:v>28.905000000000001</c:v>
                </c:pt>
                <c:pt idx="28907">
                  <c:v>28.905999999999999</c:v>
                </c:pt>
                <c:pt idx="28908">
                  <c:v>28.907</c:v>
                </c:pt>
                <c:pt idx="28909">
                  <c:v>28.908000000000001</c:v>
                </c:pt>
                <c:pt idx="28910">
                  <c:v>28.908999999999999</c:v>
                </c:pt>
                <c:pt idx="28911">
                  <c:v>28.91</c:v>
                </c:pt>
                <c:pt idx="28912">
                  <c:v>28.911000000000001</c:v>
                </c:pt>
                <c:pt idx="28913">
                  <c:v>28.911999999999999</c:v>
                </c:pt>
                <c:pt idx="28914">
                  <c:v>28.913</c:v>
                </c:pt>
                <c:pt idx="28915">
                  <c:v>28.914000000000001</c:v>
                </c:pt>
                <c:pt idx="28916">
                  <c:v>28.914999999999999</c:v>
                </c:pt>
                <c:pt idx="28917">
                  <c:v>28.916</c:v>
                </c:pt>
                <c:pt idx="28918">
                  <c:v>28.917000000000002</c:v>
                </c:pt>
                <c:pt idx="28919">
                  <c:v>28.917999999999999</c:v>
                </c:pt>
                <c:pt idx="28920">
                  <c:v>28.919</c:v>
                </c:pt>
                <c:pt idx="28921">
                  <c:v>28.92</c:v>
                </c:pt>
                <c:pt idx="28922">
                  <c:v>28.920999999999999</c:v>
                </c:pt>
                <c:pt idx="28923">
                  <c:v>28.922000000000001</c:v>
                </c:pt>
                <c:pt idx="28924">
                  <c:v>28.922999999999998</c:v>
                </c:pt>
                <c:pt idx="28925">
                  <c:v>28.923999999999999</c:v>
                </c:pt>
                <c:pt idx="28926">
                  <c:v>28.925000000000001</c:v>
                </c:pt>
                <c:pt idx="28927">
                  <c:v>28.925999999999998</c:v>
                </c:pt>
                <c:pt idx="28928">
                  <c:v>28.927</c:v>
                </c:pt>
                <c:pt idx="28929">
                  <c:v>28.928000000000001</c:v>
                </c:pt>
                <c:pt idx="28930">
                  <c:v>28.928999999999998</c:v>
                </c:pt>
                <c:pt idx="28931">
                  <c:v>28.93</c:v>
                </c:pt>
                <c:pt idx="28932">
                  <c:v>28.931000000000001</c:v>
                </c:pt>
                <c:pt idx="28933">
                  <c:v>28.931999999999999</c:v>
                </c:pt>
                <c:pt idx="28934">
                  <c:v>28.933</c:v>
                </c:pt>
                <c:pt idx="28935">
                  <c:v>28.934000000000001</c:v>
                </c:pt>
                <c:pt idx="28936">
                  <c:v>28.934999999999999</c:v>
                </c:pt>
                <c:pt idx="28937">
                  <c:v>28.936</c:v>
                </c:pt>
                <c:pt idx="28938">
                  <c:v>28.937000000000001</c:v>
                </c:pt>
                <c:pt idx="28939">
                  <c:v>28.937999999999999</c:v>
                </c:pt>
                <c:pt idx="28940">
                  <c:v>28.939</c:v>
                </c:pt>
                <c:pt idx="28941">
                  <c:v>28.94</c:v>
                </c:pt>
                <c:pt idx="28942">
                  <c:v>28.940999999999999</c:v>
                </c:pt>
                <c:pt idx="28943">
                  <c:v>28.942</c:v>
                </c:pt>
                <c:pt idx="28944">
                  <c:v>28.943000000000001</c:v>
                </c:pt>
                <c:pt idx="28945">
                  <c:v>28.943999999999999</c:v>
                </c:pt>
                <c:pt idx="28946">
                  <c:v>28.945</c:v>
                </c:pt>
                <c:pt idx="28947">
                  <c:v>28.946000000000002</c:v>
                </c:pt>
                <c:pt idx="28948">
                  <c:v>28.946999999999999</c:v>
                </c:pt>
                <c:pt idx="28949">
                  <c:v>28.948</c:v>
                </c:pt>
                <c:pt idx="28950">
                  <c:v>28.949000000000002</c:v>
                </c:pt>
                <c:pt idx="28951">
                  <c:v>28.95</c:v>
                </c:pt>
                <c:pt idx="28952">
                  <c:v>28.951000000000001</c:v>
                </c:pt>
                <c:pt idx="28953">
                  <c:v>28.952000000000002</c:v>
                </c:pt>
                <c:pt idx="28954">
                  <c:v>28.952999999999999</c:v>
                </c:pt>
                <c:pt idx="28955">
                  <c:v>28.954000000000001</c:v>
                </c:pt>
                <c:pt idx="28956">
                  <c:v>28.954999999999998</c:v>
                </c:pt>
                <c:pt idx="28957">
                  <c:v>28.956</c:v>
                </c:pt>
                <c:pt idx="28958">
                  <c:v>28.957000000000001</c:v>
                </c:pt>
                <c:pt idx="28959">
                  <c:v>28.957999999999998</c:v>
                </c:pt>
                <c:pt idx="28960">
                  <c:v>28.959</c:v>
                </c:pt>
                <c:pt idx="28961">
                  <c:v>28.96</c:v>
                </c:pt>
                <c:pt idx="28962">
                  <c:v>28.960999999999999</c:v>
                </c:pt>
                <c:pt idx="28963">
                  <c:v>28.962</c:v>
                </c:pt>
                <c:pt idx="28964">
                  <c:v>28.963000000000001</c:v>
                </c:pt>
                <c:pt idx="28965">
                  <c:v>28.963999999999999</c:v>
                </c:pt>
                <c:pt idx="28966">
                  <c:v>28.965</c:v>
                </c:pt>
                <c:pt idx="28967">
                  <c:v>28.966000000000001</c:v>
                </c:pt>
                <c:pt idx="28968">
                  <c:v>28.966999999999999</c:v>
                </c:pt>
                <c:pt idx="28969">
                  <c:v>28.968</c:v>
                </c:pt>
                <c:pt idx="28970">
                  <c:v>28.969000000000001</c:v>
                </c:pt>
                <c:pt idx="28971">
                  <c:v>28.97</c:v>
                </c:pt>
                <c:pt idx="28972">
                  <c:v>28.971</c:v>
                </c:pt>
                <c:pt idx="28973">
                  <c:v>28.972000000000001</c:v>
                </c:pt>
                <c:pt idx="28974">
                  <c:v>28.972999999999999</c:v>
                </c:pt>
                <c:pt idx="28975">
                  <c:v>28.974</c:v>
                </c:pt>
                <c:pt idx="28976">
                  <c:v>28.975000000000001</c:v>
                </c:pt>
                <c:pt idx="28977">
                  <c:v>28.975999999999999</c:v>
                </c:pt>
                <c:pt idx="28978">
                  <c:v>28.977</c:v>
                </c:pt>
                <c:pt idx="28979">
                  <c:v>28.978000000000002</c:v>
                </c:pt>
                <c:pt idx="28980">
                  <c:v>28.978999999999999</c:v>
                </c:pt>
                <c:pt idx="28981">
                  <c:v>28.98</c:v>
                </c:pt>
                <c:pt idx="28982">
                  <c:v>28.981000000000002</c:v>
                </c:pt>
                <c:pt idx="28983">
                  <c:v>28.981999999999999</c:v>
                </c:pt>
                <c:pt idx="28984">
                  <c:v>28.983000000000001</c:v>
                </c:pt>
                <c:pt idx="28985">
                  <c:v>28.984000000000002</c:v>
                </c:pt>
                <c:pt idx="28986">
                  <c:v>28.984999999999999</c:v>
                </c:pt>
                <c:pt idx="28987">
                  <c:v>28.986000000000001</c:v>
                </c:pt>
                <c:pt idx="28988">
                  <c:v>28.986999999999998</c:v>
                </c:pt>
                <c:pt idx="28989">
                  <c:v>28.988</c:v>
                </c:pt>
                <c:pt idx="28990">
                  <c:v>28.989000000000001</c:v>
                </c:pt>
                <c:pt idx="28991">
                  <c:v>28.99</c:v>
                </c:pt>
                <c:pt idx="28992">
                  <c:v>28.991</c:v>
                </c:pt>
                <c:pt idx="28993">
                  <c:v>28.992000000000001</c:v>
                </c:pt>
                <c:pt idx="28994">
                  <c:v>28.992999999999999</c:v>
                </c:pt>
                <c:pt idx="28995">
                  <c:v>28.994</c:v>
                </c:pt>
                <c:pt idx="28996">
                  <c:v>28.995000000000001</c:v>
                </c:pt>
                <c:pt idx="28997">
                  <c:v>28.995999999999999</c:v>
                </c:pt>
                <c:pt idx="28998">
                  <c:v>28.997</c:v>
                </c:pt>
                <c:pt idx="28999">
                  <c:v>28.998000000000001</c:v>
                </c:pt>
                <c:pt idx="29000">
                  <c:v>28.998999999999999</c:v>
                </c:pt>
                <c:pt idx="29001">
                  <c:v>29</c:v>
                </c:pt>
                <c:pt idx="29002">
                  <c:v>29.001000000000001</c:v>
                </c:pt>
                <c:pt idx="29003">
                  <c:v>29.001999999999999</c:v>
                </c:pt>
                <c:pt idx="29004">
                  <c:v>29.003</c:v>
                </c:pt>
                <c:pt idx="29005">
                  <c:v>29.004000000000001</c:v>
                </c:pt>
                <c:pt idx="29006">
                  <c:v>29.004999999999999</c:v>
                </c:pt>
                <c:pt idx="29007">
                  <c:v>29.006</c:v>
                </c:pt>
                <c:pt idx="29008">
                  <c:v>29.007000000000001</c:v>
                </c:pt>
                <c:pt idx="29009">
                  <c:v>29.007999999999999</c:v>
                </c:pt>
                <c:pt idx="29010">
                  <c:v>29.009</c:v>
                </c:pt>
                <c:pt idx="29011">
                  <c:v>29.01</c:v>
                </c:pt>
                <c:pt idx="29012">
                  <c:v>29.010999999999999</c:v>
                </c:pt>
                <c:pt idx="29013">
                  <c:v>29.012</c:v>
                </c:pt>
                <c:pt idx="29014">
                  <c:v>29.013000000000002</c:v>
                </c:pt>
                <c:pt idx="29015">
                  <c:v>29.013999999999999</c:v>
                </c:pt>
                <c:pt idx="29016">
                  <c:v>29.015000000000001</c:v>
                </c:pt>
                <c:pt idx="29017">
                  <c:v>29.015999999999998</c:v>
                </c:pt>
                <c:pt idx="29018">
                  <c:v>29.016999999999999</c:v>
                </c:pt>
                <c:pt idx="29019">
                  <c:v>29.018000000000001</c:v>
                </c:pt>
                <c:pt idx="29020">
                  <c:v>29.018999999999998</c:v>
                </c:pt>
                <c:pt idx="29021">
                  <c:v>29.02</c:v>
                </c:pt>
                <c:pt idx="29022">
                  <c:v>29.021000000000001</c:v>
                </c:pt>
                <c:pt idx="29023">
                  <c:v>29.021999999999998</c:v>
                </c:pt>
                <c:pt idx="29024">
                  <c:v>29.023</c:v>
                </c:pt>
                <c:pt idx="29025">
                  <c:v>29.024000000000001</c:v>
                </c:pt>
                <c:pt idx="29026">
                  <c:v>29.024999999999999</c:v>
                </c:pt>
                <c:pt idx="29027">
                  <c:v>29.026</c:v>
                </c:pt>
                <c:pt idx="29028">
                  <c:v>29.027000000000001</c:v>
                </c:pt>
                <c:pt idx="29029">
                  <c:v>29.027999999999999</c:v>
                </c:pt>
                <c:pt idx="29030">
                  <c:v>29.029</c:v>
                </c:pt>
                <c:pt idx="29031">
                  <c:v>29.03</c:v>
                </c:pt>
                <c:pt idx="29032">
                  <c:v>29.030999999999999</c:v>
                </c:pt>
                <c:pt idx="29033">
                  <c:v>29.032</c:v>
                </c:pt>
                <c:pt idx="29034">
                  <c:v>29.033000000000001</c:v>
                </c:pt>
                <c:pt idx="29035">
                  <c:v>29.033999999999999</c:v>
                </c:pt>
                <c:pt idx="29036">
                  <c:v>29.035</c:v>
                </c:pt>
                <c:pt idx="29037">
                  <c:v>29.036000000000001</c:v>
                </c:pt>
                <c:pt idx="29038">
                  <c:v>29.036999999999999</c:v>
                </c:pt>
                <c:pt idx="29039">
                  <c:v>29.038</c:v>
                </c:pt>
                <c:pt idx="29040">
                  <c:v>29.039000000000001</c:v>
                </c:pt>
                <c:pt idx="29041">
                  <c:v>29.04</c:v>
                </c:pt>
                <c:pt idx="29042">
                  <c:v>29.041</c:v>
                </c:pt>
                <c:pt idx="29043">
                  <c:v>29.042000000000002</c:v>
                </c:pt>
                <c:pt idx="29044">
                  <c:v>29.042999999999999</c:v>
                </c:pt>
                <c:pt idx="29045">
                  <c:v>29.044</c:v>
                </c:pt>
                <c:pt idx="29046">
                  <c:v>29.045000000000002</c:v>
                </c:pt>
                <c:pt idx="29047">
                  <c:v>29.045999999999999</c:v>
                </c:pt>
                <c:pt idx="29048">
                  <c:v>29.047000000000001</c:v>
                </c:pt>
                <c:pt idx="29049">
                  <c:v>29.047999999999998</c:v>
                </c:pt>
                <c:pt idx="29050">
                  <c:v>29.048999999999999</c:v>
                </c:pt>
                <c:pt idx="29051">
                  <c:v>29.05</c:v>
                </c:pt>
                <c:pt idx="29052">
                  <c:v>29.050999999999998</c:v>
                </c:pt>
                <c:pt idx="29053">
                  <c:v>29.052</c:v>
                </c:pt>
                <c:pt idx="29054">
                  <c:v>29.053000000000001</c:v>
                </c:pt>
                <c:pt idx="29055">
                  <c:v>29.053999999999998</c:v>
                </c:pt>
                <c:pt idx="29056">
                  <c:v>29.055</c:v>
                </c:pt>
                <c:pt idx="29057">
                  <c:v>29.056000000000001</c:v>
                </c:pt>
                <c:pt idx="29058">
                  <c:v>29.056999999999999</c:v>
                </c:pt>
                <c:pt idx="29059">
                  <c:v>29.058</c:v>
                </c:pt>
                <c:pt idx="29060">
                  <c:v>29.059000000000001</c:v>
                </c:pt>
                <c:pt idx="29061">
                  <c:v>29.06</c:v>
                </c:pt>
                <c:pt idx="29062">
                  <c:v>29.061</c:v>
                </c:pt>
                <c:pt idx="29063">
                  <c:v>29.062000000000001</c:v>
                </c:pt>
                <c:pt idx="29064">
                  <c:v>29.062999999999999</c:v>
                </c:pt>
                <c:pt idx="29065">
                  <c:v>29.064</c:v>
                </c:pt>
                <c:pt idx="29066">
                  <c:v>29.065000000000001</c:v>
                </c:pt>
                <c:pt idx="29067">
                  <c:v>29.065999999999999</c:v>
                </c:pt>
                <c:pt idx="29068">
                  <c:v>29.067</c:v>
                </c:pt>
                <c:pt idx="29069">
                  <c:v>29.068000000000001</c:v>
                </c:pt>
                <c:pt idx="29070">
                  <c:v>29.068999999999999</c:v>
                </c:pt>
                <c:pt idx="29071">
                  <c:v>29.07</c:v>
                </c:pt>
                <c:pt idx="29072">
                  <c:v>29.071000000000002</c:v>
                </c:pt>
                <c:pt idx="29073">
                  <c:v>29.071999999999999</c:v>
                </c:pt>
                <c:pt idx="29074">
                  <c:v>29.073</c:v>
                </c:pt>
                <c:pt idx="29075">
                  <c:v>29.074000000000002</c:v>
                </c:pt>
                <c:pt idx="29076">
                  <c:v>29.074999999999999</c:v>
                </c:pt>
                <c:pt idx="29077">
                  <c:v>29.076000000000001</c:v>
                </c:pt>
                <c:pt idx="29078">
                  <c:v>29.077000000000002</c:v>
                </c:pt>
                <c:pt idx="29079">
                  <c:v>29.077999999999999</c:v>
                </c:pt>
                <c:pt idx="29080">
                  <c:v>29.079000000000001</c:v>
                </c:pt>
                <c:pt idx="29081">
                  <c:v>29.08</c:v>
                </c:pt>
                <c:pt idx="29082">
                  <c:v>29.081</c:v>
                </c:pt>
                <c:pt idx="29083">
                  <c:v>29.082000000000001</c:v>
                </c:pt>
                <c:pt idx="29084">
                  <c:v>29.082999999999998</c:v>
                </c:pt>
                <c:pt idx="29085">
                  <c:v>29.084</c:v>
                </c:pt>
                <c:pt idx="29086">
                  <c:v>29.085000000000001</c:v>
                </c:pt>
                <c:pt idx="29087">
                  <c:v>29.085999999999999</c:v>
                </c:pt>
                <c:pt idx="29088">
                  <c:v>29.087</c:v>
                </c:pt>
                <c:pt idx="29089">
                  <c:v>29.088000000000001</c:v>
                </c:pt>
                <c:pt idx="29090">
                  <c:v>29.088999999999999</c:v>
                </c:pt>
                <c:pt idx="29091">
                  <c:v>29.09</c:v>
                </c:pt>
                <c:pt idx="29092">
                  <c:v>29.091000000000001</c:v>
                </c:pt>
                <c:pt idx="29093">
                  <c:v>29.091999999999999</c:v>
                </c:pt>
                <c:pt idx="29094">
                  <c:v>29.093</c:v>
                </c:pt>
                <c:pt idx="29095">
                  <c:v>29.094000000000001</c:v>
                </c:pt>
                <c:pt idx="29096">
                  <c:v>29.094999999999999</c:v>
                </c:pt>
                <c:pt idx="29097">
                  <c:v>29.096</c:v>
                </c:pt>
                <c:pt idx="29098">
                  <c:v>29.097000000000001</c:v>
                </c:pt>
                <c:pt idx="29099">
                  <c:v>29.097999999999999</c:v>
                </c:pt>
                <c:pt idx="29100">
                  <c:v>29.099</c:v>
                </c:pt>
                <c:pt idx="29101">
                  <c:v>29.1</c:v>
                </c:pt>
                <c:pt idx="29102">
                  <c:v>29.100999999999999</c:v>
                </c:pt>
                <c:pt idx="29103">
                  <c:v>29.102</c:v>
                </c:pt>
                <c:pt idx="29104">
                  <c:v>29.103000000000002</c:v>
                </c:pt>
                <c:pt idx="29105">
                  <c:v>29.103999999999999</c:v>
                </c:pt>
                <c:pt idx="29106">
                  <c:v>29.105</c:v>
                </c:pt>
                <c:pt idx="29107">
                  <c:v>29.106000000000002</c:v>
                </c:pt>
                <c:pt idx="29108">
                  <c:v>29.106999999999999</c:v>
                </c:pt>
                <c:pt idx="29109">
                  <c:v>29.108000000000001</c:v>
                </c:pt>
                <c:pt idx="29110">
                  <c:v>29.109000000000002</c:v>
                </c:pt>
                <c:pt idx="29111">
                  <c:v>29.11</c:v>
                </c:pt>
                <c:pt idx="29112">
                  <c:v>29.111000000000001</c:v>
                </c:pt>
                <c:pt idx="29113">
                  <c:v>29.111999999999998</c:v>
                </c:pt>
                <c:pt idx="29114">
                  <c:v>29.113</c:v>
                </c:pt>
                <c:pt idx="29115">
                  <c:v>29.114000000000001</c:v>
                </c:pt>
                <c:pt idx="29116">
                  <c:v>29.114999999999998</c:v>
                </c:pt>
                <c:pt idx="29117">
                  <c:v>29.116</c:v>
                </c:pt>
                <c:pt idx="29118">
                  <c:v>29.117000000000001</c:v>
                </c:pt>
                <c:pt idx="29119">
                  <c:v>29.117999999999999</c:v>
                </c:pt>
                <c:pt idx="29120">
                  <c:v>29.119</c:v>
                </c:pt>
                <c:pt idx="29121">
                  <c:v>29.12</c:v>
                </c:pt>
                <c:pt idx="29122">
                  <c:v>29.120999999999999</c:v>
                </c:pt>
                <c:pt idx="29123">
                  <c:v>29.122</c:v>
                </c:pt>
                <c:pt idx="29124">
                  <c:v>29.123000000000001</c:v>
                </c:pt>
                <c:pt idx="29125">
                  <c:v>29.123999999999999</c:v>
                </c:pt>
                <c:pt idx="29126">
                  <c:v>29.125</c:v>
                </c:pt>
                <c:pt idx="29127">
                  <c:v>29.126000000000001</c:v>
                </c:pt>
                <c:pt idx="29128">
                  <c:v>29.126999999999999</c:v>
                </c:pt>
                <c:pt idx="29129">
                  <c:v>29.128</c:v>
                </c:pt>
                <c:pt idx="29130">
                  <c:v>29.129000000000001</c:v>
                </c:pt>
                <c:pt idx="29131">
                  <c:v>29.13</c:v>
                </c:pt>
                <c:pt idx="29132">
                  <c:v>29.131</c:v>
                </c:pt>
                <c:pt idx="29133">
                  <c:v>29.132000000000001</c:v>
                </c:pt>
                <c:pt idx="29134">
                  <c:v>29.132999999999999</c:v>
                </c:pt>
                <c:pt idx="29135">
                  <c:v>29.134</c:v>
                </c:pt>
                <c:pt idx="29136">
                  <c:v>29.135000000000002</c:v>
                </c:pt>
                <c:pt idx="29137">
                  <c:v>29.135999999999999</c:v>
                </c:pt>
                <c:pt idx="29138">
                  <c:v>29.137</c:v>
                </c:pt>
                <c:pt idx="29139">
                  <c:v>29.138000000000002</c:v>
                </c:pt>
                <c:pt idx="29140">
                  <c:v>29.138999999999999</c:v>
                </c:pt>
                <c:pt idx="29141">
                  <c:v>29.14</c:v>
                </c:pt>
                <c:pt idx="29142">
                  <c:v>29.140999999999998</c:v>
                </c:pt>
                <c:pt idx="29143">
                  <c:v>29.141999999999999</c:v>
                </c:pt>
                <c:pt idx="29144">
                  <c:v>29.143000000000001</c:v>
                </c:pt>
                <c:pt idx="29145">
                  <c:v>29.143999999999998</c:v>
                </c:pt>
                <c:pt idx="29146">
                  <c:v>29.145</c:v>
                </c:pt>
                <c:pt idx="29147">
                  <c:v>29.146000000000001</c:v>
                </c:pt>
                <c:pt idx="29148">
                  <c:v>29.146999999999998</c:v>
                </c:pt>
                <c:pt idx="29149">
                  <c:v>29.148</c:v>
                </c:pt>
                <c:pt idx="29150">
                  <c:v>29.149000000000001</c:v>
                </c:pt>
                <c:pt idx="29151">
                  <c:v>29.15</c:v>
                </c:pt>
                <c:pt idx="29152">
                  <c:v>29.151</c:v>
                </c:pt>
                <c:pt idx="29153">
                  <c:v>29.152000000000001</c:v>
                </c:pt>
                <c:pt idx="29154">
                  <c:v>29.152999999999999</c:v>
                </c:pt>
                <c:pt idx="29155">
                  <c:v>29.154</c:v>
                </c:pt>
                <c:pt idx="29156">
                  <c:v>29.155000000000001</c:v>
                </c:pt>
                <c:pt idx="29157">
                  <c:v>29.155999999999999</c:v>
                </c:pt>
                <c:pt idx="29158">
                  <c:v>29.157</c:v>
                </c:pt>
                <c:pt idx="29159">
                  <c:v>29.158000000000001</c:v>
                </c:pt>
                <c:pt idx="29160">
                  <c:v>29.158999999999999</c:v>
                </c:pt>
                <c:pt idx="29161">
                  <c:v>29.16</c:v>
                </c:pt>
                <c:pt idx="29162">
                  <c:v>29.161000000000001</c:v>
                </c:pt>
                <c:pt idx="29163">
                  <c:v>29.161999999999999</c:v>
                </c:pt>
                <c:pt idx="29164">
                  <c:v>29.163</c:v>
                </c:pt>
                <c:pt idx="29165">
                  <c:v>29.164000000000001</c:v>
                </c:pt>
                <c:pt idx="29166">
                  <c:v>29.164999999999999</c:v>
                </c:pt>
                <c:pt idx="29167">
                  <c:v>29.166</c:v>
                </c:pt>
                <c:pt idx="29168">
                  <c:v>29.167000000000002</c:v>
                </c:pt>
                <c:pt idx="29169">
                  <c:v>29.167999999999999</c:v>
                </c:pt>
                <c:pt idx="29170">
                  <c:v>29.169</c:v>
                </c:pt>
                <c:pt idx="29171">
                  <c:v>29.17</c:v>
                </c:pt>
                <c:pt idx="29172">
                  <c:v>29.170999999999999</c:v>
                </c:pt>
                <c:pt idx="29173">
                  <c:v>29.172000000000001</c:v>
                </c:pt>
                <c:pt idx="29174">
                  <c:v>29.172999999999998</c:v>
                </c:pt>
                <c:pt idx="29175">
                  <c:v>29.173999999999999</c:v>
                </c:pt>
                <c:pt idx="29176">
                  <c:v>29.175000000000001</c:v>
                </c:pt>
                <c:pt idx="29177">
                  <c:v>29.175999999999998</c:v>
                </c:pt>
                <c:pt idx="29178">
                  <c:v>29.177</c:v>
                </c:pt>
                <c:pt idx="29179">
                  <c:v>29.178000000000001</c:v>
                </c:pt>
                <c:pt idx="29180">
                  <c:v>29.178999999999998</c:v>
                </c:pt>
                <c:pt idx="29181">
                  <c:v>29.18</c:v>
                </c:pt>
                <c:pt idx="29182">
                  <c:v>29.181000000000001</c:v>
                </c:pt>
                <c:pt idx="29183">
                  <c:v>29.181999999999999</c:v>
                </c:pt>
                <c:pt idx="29184">
                  <c:v>29.183</c:v>
                </c:pt>
                <c:pt idx="29185">
                  <c:v>29.184000000000001</c:v>
                </c:pt>
                <c:pt idx="29186">
                  <c:v>29.184999999999999</c:v>
                </c:pt>
                <c:pt idx="29187">
                  <c:v>29.186</c:v>
                </c:pt>
                <c:pt idx="29188">
                  <c:v>29.187000000000001</c:v>
                </c:pt>
                <c:pt idx="29189">
                  <c:v>29.187999999999999</c:v>
                </c:pt>
                <c:pt idx="29190">
                  <c:v>29.189</c:v>
                </c:pt>
                <c:pt idx="29191">
                  <c:v>29.19</c:v>
                </c:pt>
                <c:pt idx="29192">
                  <c:v>29.190999999999999</c:v>
                </c:pt>
                <c:pt idx="29193">
                  <c:v>29.192</c:v>
                </c:pt>
                <c:pt idx="29194">
                  <c:v>29.193000000000001</c:v>
                </c:pt>
                <c:pt idx="29195">
                  <c:v>29.193999999999999</c:v>
                </c:pt>
                <c:pt idx="29196">
                  <c:v>29.195</c:v>
                </c:pt>
                <c:pt idx="29197">
                  <c:v>29.196000000000002</c:v>
                </c:pt>
                <c:pt idx="29198">
                  <c:v>29.196999999999999</c:v>
                </c:pt>
                <c:pt idx="29199">
                  <c:v>29.198</c:v>
                </c:pt>
                <c:pt idx="29200">
                  <c:v>29.199000000000002</c:v>
                </c:pt>
                <c:pt idx="29201">
                  <c:v>29.2</c:v>
                </c:pt>
                <c:pt idx="29202">
                  <c:v>29.201000000000001</c:v>
                </c:pt>
                <c:pt idx="29203">
                  <c:v>29.202000000000002</c:v>
                </c:pt>
                <c:pt idx="29204">
                  <c:v>29.202999999999999</c:v>
                </c:pt>
                <c:pt idx="29205">
                  <c:v>29.204000000000001</c:v>
                </c:pt>
                <c:pt idx="29206">
                  <c:v>29.204999999999998</c:v>
                </c:pt>
                <c:pt idx="29207">
                  <c:v>29.206</c:v>
                </c:pt>
                <c:pt idx="29208">
                  <c:v>29.207000000000001</c:v>
                </c:pt>
                <c:pt idx="29209">
                  <c:v>29.207999999999998</c:v>
                </c:pt>
                <c:pt idx="29210">
                  <c:v>29.209</c:v>
                </c:pt>
                <c:pt idx="29211">
                  <c:v>29.21</c:v>
                </c:pt>
                <c:pt idx="29212">
                  <c:v>29.210999999999999</c:v>
                </c:pt>
                <c:pt idx="29213">
                  <c:v>29.212</c:v>
                </c:pt>
                <c:pt idx="29214">
                  <c:v>29.213000000000001</c:v>
                </c:pt>
                <c:pt idx="29215">
                  <c:v>29.213999999999999</c:v>
                </c:pt>
                <c:pt idx="29216">
                  <c:v>29.215</c:v>
                </c:pt>
                <c:pt idx="29217">
                  <c:v>29.216000000000001</c:v>
                </c:pt>
                <c:pt idx="29218">
                  <c:v>29.216999999999999</c:v>
                </c:pt>
                <c:pt idx="29219">
                  <c:v>29.218</c:v>
                </c:pt>
                <c:pt idx="29220">
                  <c:v>29.219000000000001</c:v>
                </c:pt>
                <c:pt idx="29221">
                  <c:v>29.22</c:v>
                </c:pt>
                <c:pt idx="29222">
                  <c:v>29.221</c:v>
                </c:pt>
                <c:pt idx="29223">
                  <c:v>29.222000000000001</c:v>
                </c:pt>
                <c:pt idx="29224">
                  <c:v>29.222999999999999</c:v>
                </c:pt>
                <c:pt idx="29225">
                  <c:v>29.224</c:v>
                </c:pt>
                <c:pt idx="29226">
                  <c:v>29.225000000000001</c:v>
                </c:pt>
                <c:pt idx="29227">
                  <c:v>29.225999999999999</c:v>
                </c:pt>
                <c:pt idx="29228">
                  <c:v>29.227</c:v>
                </c:pt>
                <c:pt idx="29229">
                  <c:v>29.228000000000002</c:v>
                </c:pt>
                <c:pt idx="29230">
                  <c:v>29.228999999999999</c:v>
                </c:pt>
                <c:pt idx="29231">
                  <c:v>29.23</c:v>
                </c:pt>
                <c:pt idx="29232">
                  <c:v>29.231000000000002</c:v>
                </c:pt>
                <c:pt idx="29233">
                  <c:v>29.231999999999999</c:v>
                </c:pt>
                <c:pt idx="29234">
                  <c:v>29.233000000000001</c:v>
                </c:pt>
                <c:pt idx="29235">
                  <c:v>29.234000000000002</c:v>
                </c:pt>
                <c:pt idx="29236">
                  <c:v>29.234999999999999</c:v>
                </c:pt>
                <c:pt idx="29237">
                  <c:v>29.236000000000001</c:v>
                </c:pt>
                <c:pt idx="29238">
                  <c:v>29.236999999999998</c:v>
                </c:pt>
                <c:pt idx="29239">
                  <c:v>29.238</c:v>
                </c:pt>
                <c:pt idx="29240">
                  <c:v>29.239000000000001</c:v>
                </c:pt>
                <c:pt idx="29241">
                  <c:v>29.24</c:v>
                </c:pt>
                <c:pt idx="29242">
                  <c:v>29.241</c:v>
                </c:pt>
                <c:pt idx="29243">
                  <c:v>29.242000000000001</c:v>
                </c:pt>
                <c:pt idx="29244">
                  <c:v>29.242999999999999</c:v>
                </c:pt>
                <c:pt idx="29245">
                  <c:v>29.244</c:v>
                </c:pt>
                <c:pt idx="29246">
                  <c:v>29.245000000000001</c:v>
                </c:pt>
                <c:pt idx="29247">
                  <c:v>29.245999999999999</c:v>
                </c:pt>
                <c:pt idx="29248">
                  <c:v>29.247</c:v>
                </c:pt>
                <c:pt idx="29249">
                  <c:v>29.248000000000001</c:v>
                </c:pt>
                <c:pt idx="29250">
                  <c:v>29.248999999999999</c:v>
                </c:pt>
                <c:pt idx="29251">
                  <c:v>29.25</c:v>
                </c:pt>
                <c:pt idx="29252">
                  <c:v>29.251000000000001</c:v>
                </c:pt>
                <c:pt idx="29253">
                  <c:v>29.251999999999999</c:v>
                </c:pt>
                <c:pt idx="29254">
                  <c:v>29.253</c:v>
                </c:pt>
                <c:pt idx="29255">
                  <c:v>29.254000000000001</c:v>
                </c:pt>
                <c:pt idx="29256">
                  <c:v>29.254999999999999</c:v>
                </c:pt>
                <c:pt idx="29257">
                  <c:v>29.256</c:v>
                </c:pt>
                <c:pt idx="29258">
                  <c:v>29.257000000000001</c:v>
                </c:pt>
                <c:pt idx="29259">
                  <c:v>29.257999999999999</c:v>
                </c:pt>
                <c:pt idx="29260">
                  <c:v>29.259</c:v>
                </c:pt>
                <c:pt idx="29261">
                  <c:v>29.26</c:v>
                </c:pt>
                <c:pt idx="29262">
                  <c:v>29.260999999999999</c:v>
                </c:pt>
                <c:pt idx="29263">
                  <c:v>29.262</c:v>
                </c:pt>
                <c:pt idx="29264">
                  <c:v>29.263000000000002</c:v>
                </c:pt>
                <c:pt idx="29265">
                  <c:v>29.263999999999999</c:v>
                </c:pt>
                <c:pt idx="29266">
                  <c:v>29.265000000000001</c:v>
                </c:pt>
                <c:pt idx="29267">
                  <c:v>29.265999999999998</c:v>
                </c:pt>
                <c:pt idx="29268">
                  <c:v>29.266999999999999</c:v>
                </c:pt>
                <c:pt idx="29269">
                  <c:v>29.268000000000001</c:v>
                </c:pt>
                <c:pt idx="29270">
                  <c:v>29.268999999999998</c:v>
                </c:pt>
                <c:pt idx="29271">
                  <c:v>29.27</c:v>
                </c:pt>
                <c:pt idx="29272">
                  <c:v>29.271000000000001</c:v>
                </c:pt>
                <c:pt idx="29273">
                  <c:v>29.271999999999998</c:v>
                </c:pt>
                <c:pt idx="29274">
                  <c:v>29.273</c:v>
                </c:pt>
                <c:pt idx="29275">
                  <c:v>29.274000000000001</c:v>
                </c:pt>
                <c:pt idx="29276">
                  <c:v>29.274999999999999</c:v>
                </c:pt>
                <c:pt idx="29277">
                  <c:v>29.276</c:v>
                </c:pt>
                <c:pt idx="29278">
                  <c:v>29.277000000000001</c:v>
                </c:pt>
                <c:pt idx="29279">
                  <c:v>29.277999999999999</c:v>
                </c:pt>
                <c:pt idx="29280">
                  <c:v>29.279</c:v>
                </c:pt>
                <c:pt idx="29281">
                  <c:v>29.28</c:v>
                </c:pt>
                <c:pt idx="29282">
                  <c:v>29.280999999999999</c:v>
                </c:pt>
                <c:pt idx="29283">
                  <c:v>29.282</c:v>
                </c:pt>
                <c:pt idx="29284">
                  <c:v>29.283000000000001</c:v>
                </c:pt>
                <c:pt idx="29285">
                  <c:v>29.283999999999999</c:v>
                </c:pt>
                <c:pt idx="29286">
                  <c:v>29.285</c:v>
                </c:pt>
                <c:pt idx="29287">
                  <c:v>29.286000000000001</c:v>
                </c:pt>
                <c:pt idx="29288">
                  <c:v>29.286999999999999</c:v>
                </c:pt>
                <c:pt idx="29289">
                  <c:v>29.288</c:v>
                </c:pt>
                <c:pt idx="29290">
                  <c:v>29.289000000000001</c:v>
                </c:pt>
                <c:pt idx="29291">
                  <c:v>29.29</c:v>
                </c:pt>
                <c:pt idx="29292">
                  <c:v>29.291</c:v>
                </c:pt>
                <c:pt idx="29293">
                  <c:v>29.292000000000002</c:v>
                </c:pt>
                <c:pt idx="29294">
                  <c:v>29.292999999999999</c:v>
                </c:pt>
                <c:pt idx="29295">
                  <c:v>29.294</c:v>
                </c:pt>
                <c:pt idx="29296">
                  <c:v>29.295000000000002</c:v>
                </c:pt>
                <c:pt idx="29297">
                  <c:v>29.295999999999999</c:v>
                </c:pt>
                <c:pt idx="29298">
                  <c:v>29.297000000000001</c:v>
                </c:pt>
                <c:pt idx="29299">
                  <c:v>29.297999999999998</c:v>
                </c:pt>
                <c:pt idx="29300">
                  <c:v>29.298999999999999</c:v>
                </c:pt>
                <c:pt idx="29301">
                  <c:v>29.3</c:v>
                </c:pt>
                <c:pt idx="29302">
                  <c:v>29.300999999999998</c:v>
                </c:pt>
                <c:pt idx="29303">
                  <c:v>29.302</c:v>
                </c:pt>
                <c:pt idx="29304">
                  <c:v>29.303000000000001</c:v>
                </c:pt>
                <c:pt idx="29305">
                  <c:v>29.303999999999998</c:v>
                </c:pt>
                <c:pt idx="29306">
                  <c:v>29.305</c:v>
                </c:pt>
                <c:pt idx="29307">
                  <c:v>29.306000000000001</c:v>
                </c:pt>
                <c:pt idx="29308">
                  <c:v>29.306999999999999</c:v>
                </c:pt>
                <c:pt idx="29309">
                  <c:v>29.308</c:v>
                </c:pt>
                <c:pt idx="29310">
                  <c:v>29.309000000000001</c:v>
                </c:pt>
                <c:pt idx="29311">
                  <c:v>29.31</c:v>
                </c:pt>
                <c:pt idx="29312">
                  <c:v>29.311</c:v>
                </c:pt>
                <c:pt idx="29313">
                  <c:v>29.312000000000001</c:v>
                </c:pt>
                <c:pt idx="29314">
                  <c:v>29.312999999999999</c:v>
                </c:pt>
                <c:pt idx="29315">
                  <c:v>29.314</c:v>
                </c:pt>
                <c:pt idx="29316">
                  <c:v>29.315000000000001</c:v>
                </c:pt>
                <c:pt idx="29317">
                  <c:v>29.315999999999999</c:v>
                </c:pt>
                <c:pt idx="29318">
                  <c:v>29.317</c:v>
                </c:pt>
                <c:pt idx="29319">
                  <c:v>29.318000000000001</c:v>
                </c:pt>
                <c:pt idx="29320">
                  <c:v>29.318999999999999</c:v>
                </c:pt>
                <c:pt idx="29321">
                  <c:v>29.32</c:v>
                </c:pt>
                <c:pt idx="29322">
                  <c:v>29.321000000000002</c:v>
                </c:pt>
                <c:pt idx="29323">
                  <c:v>29.321999999999999</c:v>
                </c:pt>
                <c:pt idx="29324">
                  <c:v>29.323</c:v>
                </c:pt>
                <c:pt idx="29325">
                  <c:v>29.324000000000002</c:v>
                </c:pt>
                <c:pt idx="29326">
                  <c:v>29.324999999999999</c:v>
                </c:pt>
                <c:pt idx="29327">
                  <c:v>29.326000000000001</c:v>
                </c:pt>
                <c:pt idx="29328">
                  <c:v>29.327000000000002</c:v>
                </c:pt>
                <c:pt idx="29329">
                  <c:v>29.327999999999999</c:v>
                </c:pt>
                <c:pt idx="29330">
                  <c:v>29.329000000000001</c:v>
                </c:pt>
                <c:pt idx="29331">
                  <c:v>29.33</c:v>
                </c:pt>
                <c:pt idx="29332">
                  <c:v>29.331</c:v>
                </c:pt>
                <c:pt idx="29333">
                  <c:v>29.332000000000001</c:v>
                </c:pt>
                <c:pt idx="29334">
                  <c:v>29.332999999999998</c:v>
                </c:pt>
                <c:pt idx="29335">
                  <c:v>29.334</c:v>
                </c:pt>
                <c:pt idx="29336">
                  <c:v>29.335000000000001</c:v>
                </c:pt>
                <c:pt idx="29337">
                  <c:v>29.335999999999999</c:v>
                </c:pt>
                <c:pt idx="29338">
                  <c:v>29.337</c:v>
                </c:pt>
                <c:pt idx="29339">
                  <c:v>29.338000000000001</c:v>
                </c:pt>
                <c:pt idx="29340">
                  <c:v>29.338999999999999</c:v>
                </c:pt>
                <c:pt idx="29341">
                  <c:v>29.34</c:v>
                </c:pt>
                <c:pt idx="29342">
                  <c:v>29.341000000000001</c:v>
                </c:pt>
                <c:pt idx="29343">
                  <c:v>29.341999999999999</c:v>
                </c:pt>
                <c:pt idx="29344">
                  <c:v>29.343</c:v>
                </c:pt>
                <c:pt idx="29345">
                  <c:v>29.344000000000001</c:v>
                </c:pt>
                <c:pt idx="29346">
                  <c:v>29.344999999999999</c:v>
                </c:pt>
                <c:pt idx="29347">
                  <c:v>29.346</c:v>
                </c:pt>
                <c:pt idx="29348">
                  <c:v>29.347000000000001</c:v>
                </c:pt>
                <c:pt idx="29349">
                  <c:v>29.347999999999999</c:v>
                </c:pt>
                <c:pt idx="29350">
                  <c:v>29.349</c:v>
                </c:pt>
                <c:pt idx="29351">
                  <c:v>29.35</c:v>
                </c:pt>
                <c:pt idx="29352">
                  <c:v>29.350999999999999</c:v>
                </c:pt>
                <c:pt idx="29353">
                  <c:v>29.352</c:v>
                </c:pt>
                <c:pt idx="29354">
                  <c:v>29.353000000000002</c:v>
                </c:pt>
                <c:pt idx="29355">
                  <c:v>29.353999999999999</c:v>
                </c:pt>
                <c:pt idx="29356">
                  <c:v>29.355</c:v>
                </c:pt>
                <c:pt idx="29357">
                  <c:v>29.356000000000002</c:v>
                </c:pt>
                <c:pt idx="29358">
                  <c:v>29.356999999999999</c:v>
                </c:pt>
                <c:pt idx="29359">
                  <c:v>29.358000000000001</c:v>
                </c:pt>
                <c:pt idx="29360">
                  <c:v>29.359000000000002</c:v>
                </c:pt>
                <c:pt idx="29361">
                  <c:v>29.36</c:v>
                </c:pt>
                <c:pt idx="29362">
                  <c:v>29.361000000000001</c:v>
                </c:pt>
                <c:pt idx="29363">
                  <c:v>29.361999999999998</c:v>
                </c:pt>
                <c:pt idx="29364">
                  <c:v>29.363</c:v>
                </c:pt>
                <c:pt idx="29365">
                  <c:v>29.364000000000001</c:v>
                </c:pt>
                <c:pt idx="29366">
                  <c:v>29.364999999999998</c:v>
                </c:pt>
                <c:pt idx="29367">
                  <c:v>29.366</c:v>
                </c:pt>
                <c:pt idx="29368">
                  <c:v>29.367000000000001</c:v>
                </c:pt>
                <c:pt idx="29369">
                  <c:v>29.367999999999999</c:v>
                </c:pt>
                <c:pt idx="29370">
                  <c:v>29.369</c:v>
                </c:pt>
                <c:pt idx="29371">
                  <c:v>29.37</c:v>
                </c:pt>
                <c:pt idx="29372">
                  <c:v>29.370999999999999</c:v>
                </c:pt>
                <c:pt idx="29373">
                  <c:v>29.372</c:v>
                </c:pt>
                <c:pt idx="29374">
                  <c:v>29.373000000000001</c:v>
                </c:pt>
                <c:pt idx="29375">
                  <c:v>29.373999999999999</c:v>
                </c:pt>
                <c:pt idx="29376">
                  <c:v>29.375</c:v>
                </c:pt>
                <c:pt idx="29377">
                  <c:v>29.376000000000001</c:v>
                </c:pt>
                <c:pt idx="29378">
                  <c:v>29.376999999999999</c:v>
                </c:pt>
                <c:pt idx="29379">
                  <c:v>29.378</c:v>
                </c:pt>
                <c:pt idx="29380">
                  <c:v>29.379000000000001</c:v>
                </c:pt>
                <c:pt idx="29381">
                  <c:v>29.38</c:v>
                </c:pt>
                <c:pt idx="29382">
                  <c:v>29.381</c:v>
                </c:pt>
                <c:pt idx="29383">
                  <c:v>29.382000000000001</c:v>
                </c:pt>
                <c:pt idx="29384">
                  <c:v>29.382999999999999</c:v>
                </c:pt>
                <c:pt idx="29385">
                  <c:v>29.384</c:v>
                </c:pt>
                <c:pt idx="29386">
                  <c:v>29.385000000000002</c:v>
                </c:pt>
                <c:pt idx="29387">
                  <c:v>29.385999999999999</c:v>
                </c:pt>
                <c:pt idx="29388">
                  <c:v>29.387</c:v>
                </c:pt>
                <c:pt idx="29389">
                  <c:v>29.388000000000002</c:v>
                </c:pt>
                <c:pt idx="29390">
                  <c:v>29.388999999999999</c:v>
                </c:pt>
                <c:pt idx="29391">
                  <c:v>29.39</c:v>
                </c:pt>
                <c:pt idx="29392">
                  <c:v>29.390999999999998</c:v>
                </c:pt>
                <c:pt idx="29393">
                  <c:v>29.391999999999999</c:v>
                </c:pt>
                <c:pt idx="29394">
                  <c:v>29.393000000000001</c:v>
                </c:pt>
                <c:pt idx="29395">
                  <c:v>29.393999999999998</c:v>
                </c:pt>
                <c:pt idx="29396">
                  <c:v>29.395</c:v>
                </c:pt>
                <c:pt idx="29397">
                  <c:v>29.396000000000001</c:v>
                </c:pt>
                <c:pt idx="29398">
                  <c:v>29.396999999999998</c:v>
                </c:pt>
                <c:pt idx="29399">
                  <c:v>29.398</c:v>
                </c:pt>
                <c:pt idx="29400">
                  <c:v>29.399000000000001</c:v>
                </c:pt>
                <c:pt idx="29401">
                  <c:v>29.4</c:v>
                </c:pt>
                <c:pt idx="29402">
                  <c:v>29.401</c:v>
                </c:pt>
                <c:pt idx="29403">
                  <c:v>29.402000000000001</c:v>
                </c:pt>
                <c:pt idx="29404">
                  <c:v>29.402999999999999</c:v>
                </c:pt>
                <c:pt idx="29405">
                  <c:v>29.404</c:v>
                </c:pt>
                <c:pt idx="29406">
                  <c:v>29.405000000000001</c:v>
                </c:pt>
                <c:pt idx="29407">
                  <c:v>29.405999999999999</c:v>
                </c:pt>
                <c:pt idx="29408">
                  <c:v>29.407</c:v>
                </c:pt>
                <c:pt idx="29409">
                  <c:v>29.408000000000001</c:v>
                </c:pt>
                <c:pt idx="29410">
                  <c:v>29.408999999999999</c:v>
                </c:pt>
                <c:pt idx="29411">
                  <c:v>29.41</c:v>
                </c:pt>
                <c:pt idx="29412">
                  <c:v>29.411000000000001</c:v>
                </c:pt>
                <c:pt idx="29413">
                  <c:v>29.411999999999999</c:v>
                </c:pt>
                <c:pt idx="29414">
                  <c:v>29.413</c:v>
                </c:pt>
                <c:pt idx="29415">
                  <c:v>29.414000000000001</c:v>
                </c:pt>
                <c:pt idx="29416">
                  <c:v>29.414999999999999</c:v>
                </c:pt>
                <c:pt idx="29417">
                  <c:v>29.416</c:v>
                </c:pt>
                <c:pt idx="29418">
                  <c:v>29.417000000000002</c:v>
                </c:pt>
                <c:pt idx="29419">
                  <c:v>29.417999999999999</c:v>
                </c:pt>
                <c:pt idx="29420">
                  <c:v>29.419</c:v>
                </c:pt>
                <c:pt idx="29421">
                  <c:v>29.42</c:v>
                </c:pt>
                <c:pt idx="29422">
                  <c:v>29.420999999999999</c:v>
                </c:pt>
                <c:pt idx="29423">
                  <c:v>29.422000000000001</c:v>
                </c:pt>
                <c:pt idx="29424">
                  <c:v>29.422999999999998</c:v>
                </c:pt>
                <c:pt idx="29425">
                  <c:v>29.423999999999999</c:v>
                </c:pt>
                <c:pt idx="29426">
                  <c:v>29.425000000000001</c:v>
                </c:pt>
                <c:pt idx="29427">
                  <c:v>29.425999999999998</c:v>
                </c:pt>
                <c:pt idx="29428">
                  <c:v>29.427</c:v>
                </c:pt>
                <c:pt idx="29429">
                  <c:v>29.428000000000001</c:v>
                </c:pt>
                <c:pt idx="29430">
                  <c:v>29.428999999999998</c:v>
                </c:pt>
                <c:pt idx="29431">
                  <c:v>29.43</c:v>
                </c:pt>
                <c:pt idx="29432">
                  <c:v>29.431000000000001</c:v>
                </c:pt>
                <c:pt idx="29433">
                  <c:v>29.431999999999999</c:v>
                </c:pt>
                <c:pt idx="29434">
                  <c:v>29.433</c:v>
                </c:pt>
                <c:pt idx="29435">
                  <c:v>29.434000000000001</c:v>
                </c:pt>
                <c:pt idx="29436">
                  <c:v>29.434999999999999</c:v>
                </c:pt>
                <c:pt idx="29437">
                  <c:v>29.436</c:v>
                </c:pt>
                <c:pt idx="29438">
                  <c:v>29.437000000000001</c:v>
                </c:pt>
                <c:pt idx="29439">
                  <c:v>29.437999999999999</c:v>
                </c:pt>
                <c:pt idx="29440">
                  <c:v>29.439</c:v>
                </c:pt>
                <c:pt idx="29441">
                  <c:v>29.44</c:v>
                </c:pt>
                <c:pt idx="29442">
                  <c:v>29.440999999999999</c:v>
                </c:pt>
                <c:pt idx="29443">
                  <c:v>29.442</c:v>
                </c:pt>
                <c:pt idx="29444">
                  <c:v>29.443000000000001</c:v>
                </c:pt>
                <c:pt idx="29445">
                  <c:v>29.443999999999999</c:v>
                </c:pt>
                <c:pt idx="29446">
                  <c:v>29.445</c:v>
                </c:pt>
                <c:pt idx="29447">
                  <c:v>29.446000000000002</c:v>
                </c:pt>
                <c:pt idx="29448">
                  <c:v>29.446999999999999</c:v>
                </c:pt>
                <c:pt idx="29449">
                  <c:v>29.448</c:v>
                </c:pt>
                <c:pt idx="29450">
                  <c:v>29.449000000000002</c:v>
                </c:pt>
                <c:pt idx="29451">
                  <c:v>29.45</c:v>
                </c:pt>
                <c:pt idx="29452">
                  <c:v>29.451000000000001</c:v>
                </c:pt>
                <c:pt idx="29453">
                  <c:v>29.452000000000002</c:v>
                </c:pt>
                <c:pt idx="29454">
                  <c:v>29.452999999999999</c:v>
                </c:pt>
                <c:pt idx="29455">
                  <c:v>29.454000000000001</c:v>
                </c:pt>
                <c:pt idx="29456">
                  <c:v>29.454999999999998</c:v>
                </c:pt>
                <c:pt idx="29457">
                  <c:v>29.456</c:v>
                </c:pt>
                <c:pt idx="29458">
                  <c:v>29.457000000000001</c:v>
                </c:pt>
                <c:pt idx="29459">
                  <c:v>29.457999999999998</c:v>
                </c:pt>
                <c:pt idx="29460">
                  <c:v>29.459</c:v>
                </c:pt>
                <c:pt idx="29461">
                  <c:v>29.46</c:v>
                </c:pt>
                <c:pt idx="29462">
                  <c:v>29.460999999999999</c:v>
                </c:pt>
                <c:pt idx="29463">
                  <c:v>29.462</c:v>
                </c:pt>
                <c:pt idx="29464">
                  <c:v>29.463000000000001</c:v>
                </c:pt>
                <c:pt idx="29465">
                  <c:v>29.463999999999999</c:v>
                </c:pt>
                <c:pt idx="29466">
                  <c:v>29.465</c:v>
                </c:pt>
                <c:pt idx="29467">
                  <c:v>29.466000000000001</c:v>
                </c:pt>
                <c:pt idx="29468">
                  <c:v>29.466999999999999</c:v>
                </c:pt>
                <c:pt idx="29469">
                  <c:v>29.468</c:v>
                </c:pt>
                <c:pt idx="29470">
                  <c:v>29.469000000000001</c:v>
                </c:pt>
                <c:pt idx="29471">
                  <c:v>29.47</c:v>
                </c:pt>
                <c:pt idx="29472">
                  <c:v>29.471</c:v>
                </c:pt>
                <c:pt idx="29473">
                  <c:v>29.472000000000001</c:v>
                </c:pt>
                <c:pt idx="29474">
                  <c:v>29.472999999999999</c:v>
                </c:pt>
                <c:pt idx="29475">
                  <c:v>29.474</c:v>
                </c:pt>
                <c:pt idx="29476">
                  <c:v>29.475000000000001</c:v>
                </c:pt>
                <c:pt idx="29477">
                  <c:v>29.475999999999999</c:v>
                </c:pt>
                <c:pt idx="29478">
                  <c:v>29.477</c:v>
                </c:pt>
                <c:pt idx="29479">
                  <c:v>29.478000000000002</c:v>
                </c:pt>
                <c:pt idx="29480">
                  <c:v>29.478999999999999</c:v>
                </c:pt>
                <c:pt idx="29481">
                  <c:v>29.48</c:v>
                </c:pt>
                <c:pt idx="29482">
                  <c:v>29.481000000000002</c:v>
                </c:pt>
                <c:pt idx="29483">
                  <c:v>29.481999999999999</c:v>
                </c:pt>
                <c:pt idx="29484">
                  <c:v>29.483000000000001</c:v>
                </c:pt>
                <c:pt idx="29485">
                  <c:v>29.484000000000002</c:v>
                </c:pt>
                <c:pt idx="29486">
                  <c:v>29.484999999999999</c:v>
                </c:pt>
                <c:pt idx="29487">
                  <c:v>29.486000000000001</c:v>
                </c:pt>
                <c:pt idx="29488">
                  <c:v>29.486999999999998</c:v>
                </c:pt>
                <c:pt idx="29489">
                  <c:v>29.488</c:v>
                </c:pt>
                <c:pt idx="29490">
                  <c:v>29.489000000000001</c:v>
                </c:pt>
                <c:pt idx="29491">
                  <c:v>29.49</c:v>
                </c:pt>
                <c:pt idx="29492">
                  <c:v>29.491</c:v>
                </c:pt>
                <c:pt idx="29493">
                  <c:v>29.492000000000001</c:v>
                </c:pt>
                <c:pt idx="29494">
                  <c:v>29.492999999999999</c:v>
                </c:pt>
                <c:pt idx="29495">
                  <c:v>29.494</c:v>
                </c:pt>
                <c:pt idx="29496">
                  <c:v>29.495000000000001</c:v>
                </c:pt>
                <c:pt idx="29497">
                  <c:v>29.495999999999999</c:v>
                </c:pt>
                <c:pt idx="29498">
                  <c:v>29.497</c:v>
                </c:pt>
                <c:pt idx="29499">
                  <c:v>29.498000000000001</c:v>
                </c:pt>
                <c:pt idx="29500">
                  <c:v>29.498999999999999</c:v>
                </c:pt>
                <c:pt idx="29501">
                  <c:v>29.5</c:v>
                </c:pt>
                <c:pt idx="29502">
                  <c:v>29.501000000000001</c:v>
                </c:pt>
                <c:pt idx="29503">
                  <c:v>29.501999999999999</c:v>
                </c:pt>
                <c:pt idx="29504">
                  <c:v>29.503</c:v>
                </c:pt>
                <c:pt idx="29505">
                  <c:v>29.504000000000001</c:v>
                </c:pt>
                <c:pt idx="29506">
                  <c:v>29.504999999999999</c:v>
                </c:pt>
                <c:pt idx="29507">
                  <c:v>29.506</c:v>
                </c:pt>
                <c:pt idx="29508">
                  <c:v>29.507000000000001</c:v>
                </c:pt>
                <c:pt idx="29509">
                  <c:v>29.507999999999999</c:v>
                </c:pt>
                <c:pt idx="29510">
                  <c:v>29.509</c:v>
                </c:pt>
                <c:pt idx="29511">
                  <c:v>29.51</c:v>
                </c:pt>
                <c:pt idx="29512">
                  <c:v>29.510999999999999</c:v>
                </c:pt>
                <c:pt idx="29513">
                  <c:v>29.512</c:v>
                </c:pt>
                <c:pt idx="29514">
                  <c:v>29.513000000000002</c:v>
                </c:pt>
                <c:pt idx="29515">
                  <c:v>29.513999999999999</c:v>
                </c:pt>
                <c:pt idx="29516">
                  <c:v>29.515000000000001</c:v>
                </c:pt>
                <c:pt idx="29517">
                  <c:v>29.515999999999998</c:v>
                </c:pt>
                <c:pt idx="29518">
                  <c:v>29.516999999999999</c:v>
                </c:pt>
                <c:pt idx="29519">
                  <c:v>29.518000000000001</c:v>
                </c:pt>
                <c:pt idx="29520">
                  <c:v>29.518999999999998</c:v>
                </c:pt>
                <c:pt idx="29521">
                  <c:v>29.52</c:v>
                </c:pt>
                <c:pt idx="29522">
                  <c:v>29.521000000000001</c:v>
                </c:pt>
                <c:pt idx="29523">
                  <c:v>29.521999999999998</c:v>
                </c:pt>
                <c:pt idx="29524">
                  <c:v>29.523</c:v>
                </c:pt>
                <c:pt idx="29525">
                  <c:v>29.524000000000001</c:v>
                </c:pt>
                <c:pt idx="29526">
                  <c:v>29.524999999999999</c:v>
                </c:pt>
                <c:pt idx="29527">
                  <c:v>29.526</c:v>
                </c:pt>
                <c:pt idx="29528">
                  <c:v>29.527000000000001</c:v>
                </c:pt>
                <c:pt idx="29529">
                  <c:v>29.527999999999999</c:v>
                </c:pt>
                <c:pt idx="29530">
                  <c:v>29.529</c:v>
                </c:pt>
                <c:pt idx="29531">
                  <c:v>29.53</c:v>
                </c:pt>
                <c:pt idx="29532">
                  <c:v>29.530999999999999</c:v>
                </c:pt>
                <c:pt idx="29533">
                  <c:v>29.532</c:v>
                </c:pt>
                <c:pt idx="29534">
                  <c:v>29.533000000000001</c:v>
                </c:pt>
                <c:pt idx="29535">
                  <c:v>29.533999999999999</c:v>
                </c:pt>
                <c:pt idx="29536">
                  <c:v>29.535</c:v>
                </c:pt>
                <c:pt idx="29537">
                  <c:v>29.536000000000001</c:v>
                </c:pt>
                <c:pt idx="29538">
                  <c:v>29.536999999999999</c:v>
                </c:pt>
                <c:pt idx="29539">
                  <c:v>29.538</c:v>
                </c:pt>
                <c:pt idx="29540">
                  <c:v>29.539000000000001</c:v>
                </c:pt>
                <c:pt idx="29541">
                  <c:v>29.54</c:v>
                </c:pt>
                <c:pt idx="29542">
                  <c:v>29.541</c:v>
                </c:pt>
                <c:pt idx="29543">
                  <c:v>29.542000000000002</c:v>
                </c:pt>
                <c:pt idx="29544">
                  <c:v>29.542999999999999</c:v>
                </c:pt>
                <c:pt idx="29545">
                  <c:v>29.544</c:v>
                </c:pt>
                <c:pt idx="29546">
                  <c:v>29.545000000000002</c:v>
                </c:pt>
                <c:pt idx="29547">
                  <c:v>29.545999999999999</c:v>
                </c:pt>
                <c:pt idx="29548">
                  <c:v>29.547000000000001</c:v>
                </c:pt>
                <c:pt idx="29549">
                  <c:v>29.547999999999998</c:v>
                </c:pt>
                <c:pt idx="29550">
                  <c:v>29.548999999999999</c:v>
                </c:pt>
                <c:pt idx="29551">
                  <c:v>29.55</c:v>
                </c:pt>
                <c:pt idx="29552">
                  <c:v>29.550999999999998</c:v>
                </c:pt>
                <c:pt idx="29553">
                  <c:v>29.552</c:v>
                </c:pt>
                <c:pt idx="29554">
                  <c:v>29.553000000000001</c:v>
                </c:pt>
                <c:pt idx="29555">
                  <c:v>29.553999999999998</c:v>
                </c:pt>
                <c:pt idx="29556">
                  <c:v>29.555</c:v>
                </c:pt>
                <c:pt idx="29557">
                  <c:v>29.556000000000001</c:v>
                </c:pt>
                <c:pt idx="29558">
                  <c:v>29.556999999999999</c:v>
                </c:pt>
                <c:pt idx="29559">
                  <c:v>29.558</c:v>
                </c:pt>
                <c:pt idx="29560">
                  <c:v>29.559000000000001</c:v>
                </c:pt>
                <c:pt idx="29561">
                  <c:v>29.56</c:v>
                </c:pt>
                <c:pt idx="29562">
                  <c:v>29.561</c:v>
                </c:pt>
                <c:pt idx="29563">
                  <c:v>29.562000000000001</c:v>
                </c:pt>
                <c:pt idx="29564">
                  <c:v>29.562999999999999</c:v>
                </c:pt>
                <c:pt idx="29565">
                  <c:v>29.564</c:v>
                </c:pt>
                <c:pt idx="29566">
                  <c:v>29.565000000000001</c:v>
                </c:pt>
                <c:pt idx="29567">
                  <c:v>29.565999999999999</c:v>
                </c:pt>
                <c:pt idx="29568">
                  <c:v>29.567</c:v>
                </c:pt>
                <c:pt idx="29569">
                  <c:v>29.568000000000001</c:v>
                </c:pt>
                <c:pt idx="29570">
                  <c:v>29.568999999999999</c:v>
                </c:pt>
                <c:pt idx="29571">
                  <c:v>29.57</c:v>
                </c:pt>
                <c:pt idx="29572">
                  <c:v>29.571000000000002</c:v>
                </c:pt>
                <c:pt idx="29573">
                  <c:v>29.571999999999999</c:v>
                </c:pt>
                <c:pt idx="29574">
                  <c:v>29.573</c:v>
                </c:pt>
                <c:pt idx="29575">
                  <c:v>29.574000000000002</c:v>
                </c:pt>
                <c:pt idx="29576">
                  <c:v>29.574999999999999</c:v>
                </c:pt>
                <c:pt idx="29577">
                  <c:v>29.576000000000001</c:v>
                </c:pt>
                <c:pt idx="29578">
                  <c:v>29.577000000000002</c:v>
                </c:pt>
                <c:pt idx="29579">
                  <c:v>29.577999999999999</c:v>
                </c:pt>
                <c:pt idx="29580">
                  <c:v>29.579000000000001</c:v>
                </c:pt>
                <c:pt idx="29581">
                  <c:v>29.58</c:v>
                </c:pt>
                <c:pt idx="29582">
                  <c:v>29.581</c:v>
                </c:pt>
                <c:pt idx="29583">
                  <c:v>29.582000000000001</c:v>
                </c:pt>
                <c:pt idx="29584">
                  <c:v>29.582999999999998</c:v>
                </c:pt>
                <c:pt idx="29585">
                  <c:v>29.584</c:v>
                </c:pt>
                <c:pt idx="29586">
                  <c:v>29.585000000000001</c:v>
                </c:pt>
                <c:pt idx="29587">
                  <c:v>29.585999999999999</c:v>
                </c:pt>
                <c:pt idx="29588">
                  <c:v>29.587</c:v>
                </c:pt>
                <c:pt idx="29589">
                  <c:v>29.588000000000001</c:v>
                </c:pt>
                <c:pt idx="29590">
                  <c:v>29.588999999999999</c:v>
                </c:pt>
                <c:pt idx="29591">
                  <c:v>29.59</c:v>
                </c:pt>
                <c:pt idx="29592">
                  <c:v>29.591000000000001</c:v>
                </c:pt>
                <c:pt idx="29593">
                  <c:v>29.591999999999999</c:v>
                </c:pt>
                <c:pt idx="29594">
                  <c:v>29.593</c:v>
                </c:pt>
                <c:pt idx="29595">
                  <c:v>29.594000000000001</c:v>
                </c:pt>
                <c:pt idx="29596">
                  <c:v>29.594999999999999</c:v>
                </c:pt>
                <c:pt idx="29597">
                  <c:v>29.596</c:v>
                </c:pt>
                <c:pt idx="29598">
                  <c:v>29.597000000000001</c:v>
                </c:pt>
                <c:pt idx="29599">
                  <c:v>29.597999999999999</c:v>
                </c:pt>
                <c:pt idx="29600">
                  <c:v>29.599</c:v>
                </c:pt>
                <c:pt idx="29601">
                  <c:v>29.6</c:v>
                </c:pt>
                <c:pt idx="29602">
                  <c:v>29.600999999999999</c:v>
                </c:pt>
                <c:pt idx="29603">
                  <c:v>29.602</c:v>
                </c:pt>
                <c:pt idx="29604">
                  <c:v>29.603000000000002</c:v>
                </c:pt>
                <c:pt idx="29605">
                  <c:v>29.603999999999999</c:v>
                </c:pt>
                <c:pt idx="29606">
                  <c:v>29.605</c:v>
                </c:pt>
                <c:pt idx="29607">
                  <c:v>29.606000000000002</c:v>
                </c:pt>
                <c:pt idx="29608">
                  <c:v>29.606999999999999</c:v>
                </c:pt>
                <c:pt idx="29609">
                  <c:v>29.608000000000001</c:v>
                </c:pt>
                <c:pt idx="29610">
                  <c:v>29.609000000000002</c:v>
                </c:pt>
                <c:pt idx="29611">
                  <c:v>29.61</c:v>
                </c:pt>
                <c:pt idx="29612">
                  <c:v>29.611000000000001</c:v>
                </c:pt>
                <c:pt idx="29613">
                  <c:v>29.611999999999998</c:v>
                </c:pt>
                <c:pt idx="29614">
                  <c:v>29.613</c:v>
                </c:pt>
                <c:pt idx="29615">
                  <c:v>29.614000000000001</c:v>
                </c:pt>
                <c:pt idx="29616">
                  <c:v>29.614999999999998</c:v>
                </c:pt>
                <c:pt idx="29617">
                  <c:v>29.616</c:v>
                </c:pt>
                <c:pt idx="29618">
                  <c:v>29.617000000000001</c:v>
                </c:pt>
                <c:pt idx="29619">
                  <c:v>29.617999999999999</c:v>
                </c:pt>
                <c:pt idx="29620">
                  <c:v>29.619</c:v>
                </c:pt>
                <c:pt idx="29621">
                  <c:v>29.62</c:v>
                </c:pt>
                <c:pt idx="29622">
                  <c:v>29.620999999999999</c:v>
                </c:pt>
                <c:pt idx="29623">
                  <c:v>29.622</c:v>
                </c:pt>
                <c:pt idx="29624">
                  <c:v>29.623000000000001</c:v>
                </c:pt>
                <c:pt idx="29625">
                  <c:v>29.623999999999999</c:v>
                </c:pt>
                <c:pt idx="29626">
                  <c:v>29.625</c:v>
                </c:pt>
                <c:pt idx="29627">
                  <c:v>29.626000000000001</c:v>
                </c:pt>
                <c:pt idx="29628">
                  <c:v>29.626999999999999</c:v>
                </c:pt>
                <c:pt idx="29629">
                  <c:v>29.628</c:v>
                </c:pt>
                <c:pt idx="29630">
                  <c:v>29.629000000000001</c:v>
                </c:pt>
                <c:pt idx="29631">
                  <c:v>29.63</c:v>
                </c:pt>
                <c:pt idx="29632">
                  <c:v>29.631</c:v>
                </c:pt>
                <c:pt idx="29633">
                  <c:v>29.632000000000001</c:v>
                </c:pt>
                <c:pt idx="29634">
                  <c:v>29.632999999999999</c:v>
                </c:pt>
                <c:pt idx="29635">
                  <c:v>29.634</c:v>
                </c:pt>
                <c:pt idx="29636">
                  <c:v>29.635000000000002</c:v>
                </c:pt>
                <c:pt idx="29637">
                  <c:v>29.635999999999999</c:v>
                </c:pt>
                <c:pt idx="29638">
                  <c:v>29.637</c:v>
                </c:pt>
                <c:pt idx="29639">
                  <c:v>29.638000000000002</c:v>
                </c:pt>
                <c:pt idx="29640">
                  <c:v>29.638999999999999</c:v>
                </c:pt>
                <c:pt idx="29641">
                  <c:v>29.64</c:v>
                </c:pt>
                <c:pt idx="29642">
                  <c:v>29.640999999999998</c:v>
                </c:pt>
                <c:pt idx="29643">
                  <c:v>29.641999999999999</c:v>
                </c:pt>
                <c:pt idx="29644">
                  <c:v>29.643000000000001</c:v>
                </c:pt>
                <c:pt idx="29645">
                  <c:v>29.643999999999998</c:v>
                </c:pt>
                <c:pt idx="29646">
                  <c:v>29.645</c:v>
                </c:pt>
                <c:pt idx="29647">
                  <c:v>29.646000000000001</c:v>
                </c:pt>
                <c:pt idx="29648">
                  <c:v>29.646999999999998</c:v>
                </c:pt>
                <c:pt idx="29649">
                  <c:v>29.648</c:v>
                </c:pt>
                <c:pt idx="29650">
                  <c:v>29.649000000000001</c:v>
                </c:pt>
                <c:pt idx="29651">
                  <c:v>29.65</c:v>
                </c:pt>
                <c:pt idx="29652">
                  <c:v>29.651</c:v>
                </c:pt>
                <c:pt idx="29653">
                  <c:v>29.652000000000001</c:v>
                </c:pt>
                <c:pt idx="29654">
                  <c:v>29.652999999999999</c:v>
                </c:pt>
                <c:pt idx="29655">
                  <c:v>29.654</c:v>
                </c:pt>
                <c:pt idx="29656">
                  <c:v>29.655000000000001</c:v>
                </c:pt>
                <c:pt idx="29657">
                  <c:v>29.655999999999999</c:v>
                </c:pt>
                <c:pt idx="29658">
                  <c:v>29.657</c:v>
                </c:pt>
                <c:pt idx="29659">
                  <c:v>29.658000000000001</c:v>
                </c:pt>
                <c:pt idx="29660">
                  <c:v>29.658999999999999</c:v>
                </c:pt>
                <c:pt idx="29661">
                  <c:v>29.66</c:v>
                </c:pt>
                <c:pt idx="29662">
                  <c:v>29.661000000000001</c:v>
                </c:pt>
                <c:pt idx="29663">
                  <c:v>29.661999999999999</c:v>
                </c:pt>
                <c:pt idx="29664">
                  <c:v>29.663</c:v>
                </c:pt>
                <c:pt idx="29665">
                  <c:v>29.664000000000001</c:v>
                </c:pt>
                <c:pt idx="29666">
                  <c:v>29.664999999999999</c:v>
                </c:pt>
                <c:pt idx="29667">
                  <c:v>29.666</c:v>
                </c:pt>
                <c:pt idx="29668">
                  <c:v>29.667000000000002</c:v>
                </c:pt>
                <c:pt idx="29669">
                  <c:v>29.667999999999999</c:v>
                </c:pt>
                <c:pt idx="29670">
                  <c:v>29.669</c:v>
                </c:pt>
                <c:pt idx="29671">
                  <c:v>29.67</c:v>
                </c:pt>
                <c:pt idx="29672">
                  <c:v>29.670999999999999</c:v>
                </c:pt>
                <c:pt idx="29673">
                  <c:v>29.672000000000001</c:v>
                </c:pt>
                <c:pt idx="29674">
                  <c:v>29.672999999999998</c:v>
                </c:pt>
                <c:pt idx="29675">
                  <c:v>29.673999999999999</c:v>
                </c:pt>
                <c:pt idx="29676">
                  <c:v>29.675000000000001</c:v>
                </c:pt>
                <c:pt idx="29677">
                  <c:v>29.675999999999998</c:v>
                </c:pt>
                <c:pt idx="29678">
                  <c:v>29.677</c:v>
                </c:pt>
                <c:pt idx="29679">
                  <c:v>29.678000000000001</c:v>
                </c:pt>
                <c:pt idx="29680">
                  <c:v>29.678999999999998</c:v>
                </c:pt>
                <c:pt idx="29681">
                  <c:v>29.68</c:v>
                </c:pt>
                <c:pt idx="29682">
                  <c:v>29.681000000000001</c:v>
                </c:pt>
                <c:pt idx="29683">
                  <c:v>29.681999999999999</c:v>
                </c:pt>
                <c:pt idx="29684">
                  <c:v>29.683</c:v>
                </c:pt>
                <c:pt idx="29685">
                  <c:v>29.684000000000001</c:v>
                </c:pt>
                <c:pt idx="29686">
                  <c:v>29.684999999999999</c:v>
                </c:pt>
                <c:pt idx="29687">
                  <c:v>29.686</c:v>
                </c:pt>
                <c:pt idx="29688">
                  <c:v>29.687000000000001</c:v>
                </c:pt>
                <c:pt idx="29689">
                  <c:v>29.687999999999999</c:v>
                </c:pt>
                <c:pt idx="29690">
                  <c:v>29.689</c:v>
                </c:pt>
                <c:pt idx="29691">
                  <c:v>29.69</c:v>
                </c:pt>
                <c:pt idx="29692">
                  <c:v>29.690999999999999</c:v>
                </c:pt>
                <c:pt idx="29693">
                  <c:v>29.692</c:v>
                </c:pt>
                <c:pt idx="29694">
                  <c:v>29.693000000000001</c:v>
                </c:pt>
                <c:pt idx="29695">
                  <c:v>29.693999999999999</c:v>
                </c:pt>
                <c:pt idx="29696">
                  <c:v>29.695</c:v>
                </c:pt>
                <c:pt idx="29697">
                  <c:v>29.696000000000002</c:v>
                </c:pt>
                <c:pt idx="29698">
                  <c:v>29.696999999999999</c:v>
                </c:pt>
                <c:pt idx="29699">
                  <c:v>29.698</c:v>
                </c:pt>
                <c:pt idx="29700">
                  <c:v>29.699000000000002</c:v>
                </c:pt>
                <c:pt idx="29701">
                  <c:v>29.7</c:v>
                </c:pt>
                <c:pt idx="29702">
                  <c:v>29.701000000000001</c:v>
                </c:pt>
                <c:pt idx="29703">
                  <c:v>29.702000000000002</c:v>
                </c:pt>
                <c:pt idx="29704">
                  <c:v>29.702999999999999</c:v>
                </c:pt>
                <c:pt idx="29705">
                  <c:v>29.704000000000001</c:v>
                </c:pt>
                <c:pt idx="29706">
                  <c:v>29.704999999999998</c:v>
                </c:pt>
                <c:pt idx="29707">
                  <c:v>29.706</c:v>
                </c:pt>
                <c:pt idx="29708">
                  <c:v>29.707000000000001</c:v>
                </c:pt>
                <c:pt idx="29709">
                  <c:v>29.707999999999998</c:v>
                </c:pt>
                <c:pt idx="29710">
                  <c:v>29.709</c:v>
                </c:pt>
                <c:pt idx="29711">
                  <c:v>29.71</c:v>
                </c:pt>
                <c:pt idx="29712">
                  <c:v>29.710999999999999</c:v>
                </c:pt>
                <c:pt idx="29713">
                  <c:v>29.712</c:v>
                </c:pt>
                <c:pt idx="29714">
                  <c:v>29.713000000000001</c:v>
                </c:pt>
                <c:pt idx="29715">
                  <c:v>29.713999999999999</c:v>
                </c:pt>
                <c:pt idx="29716">
                  <c:v>29.715</c:v>
                </c:pt>
                <c:pt idx="29717">
                  <c:v>29.716000000000001</c:v>
                </c:pt>
                <c:pt idx="29718">
                  <c:v>29.716999999999999</c:v>
                </c:pt>
                <c:pt idx="29719">
                  <c:v>29.718</c:v>
                </c:pt>
                <c:pt idx="29720">
                  <c:v>29.719000000000001</c:v>
                </c:pt>
                <c:pt idx="29721">
                  <c:v>29.72</c:v>
                </c:pt>
                <c:pt idx="29722">
                  <c:v>29.721</c:v>
                </c:pt>
                <c:pt idx="29723">
                  <c:v>29.722000000000001</c:v>
                </c:pt>
                <c:pt idx="29724">
                  <c:v>29.722999999999999</c:v>
                </c:pt>
                <c:pt idx="29725">
                  <c:v>29.724</c:v>
                </c:pt>
                <c:pt idx="29726">
                  <c:v>29.725000000000001</c:v>
                </c:pt>
                <c:pt idx="29727">
                  <c:v>29.725999999999999</c:v>
                </c:pt>
                <c:pt idx="29728">
                  <c:v>29.727</c:v>
                </c:pt>
                <c:pt idx="29729">
                  <c:v>29.728000000000002</c:v>
                </c:pt>
                <c:pt idx="29730">
                  <c:v>29.728999999999999</c:v>
                </c:pt>
                <c:pt idx="29731">
                  <c:v>29.73</c:v>
                </c:pt>
                <c:pt idx="29732">
                  <c:v>29.731000000000002</c:v>
                </c:pt>
                <c:pt idx="29733">
                  <c:v>29.731999999999999</c:v>
                </c:pt>
                <c:pt idx="29734">
                  <c:v>29.733000000000001</c:v>
                </c:pt>
                <c:pt idx="29735">
                  <c:v>29.734000000000002</c:v>
                </c:pt>
                <c:pt idx="29736">
                  <c:v>29.734999999999999</c:v>
                </c:pt>
                <c:pt idx="29737">
                  <c:v>29.736000000000001</c:v>
                </c:pt>
                <c:pt idx="29738">
                  <c:v>29.736999999999998</c:v>
                </c:pt>
                <c:pt idx="29739">
                  <c:v>29.738</c:v>
                </c:pt>
                <c:pt idx="29740">
                  <c:v>29.739000000000001</c:v>
                </c:pt>
                <c:pt idx="29741">
                  <c:v>29.74</c:v>
                </c:pt>
                <c:pt idx="29742">
                  <c:v>29.741</c:v>
                </c:pt>
                <c:pt idx="29743">
                  <c:v>29.742000000000001</c:v>
                </c:pt>
                <c:pt idx="29744">
                  <c:v>29.742999999999999</c:v>
                </c:pt>
                <c:pt idx="29745">
                  <c:v>29.744</c:v>
                </c:pt>
                <c:pt idx="29746">
                  <c:v>29.745000000000001</c:v>
                </c:pt>
                <c:pt idx="29747">
                  <c:v>29.745999999999999</c:v>
                </c:pt>
                <c:pt idx="29748">
                  <c:v>29.747</c:v>
                </c:pt>
                <c:pt idx="29749">
                  <c:v>29.748000000000001</c:v>
                </c:pt>
                <c:pt idx="29750">
                  <c:v>29.748999999999999</c:v>
                </c:pt>
                <c:pt idx="29751">
                  <c:v>29.75</c:v>
                </c:pt>
                <c:pt idx="29752">
                  <c:v>29.751000000000001</c:v>
                </c:pt>
                <c:pt idx="29753">
                  <c:v>29.751999999999999</c:v>
                </c:pt>
                <c:pt idx="29754">
                  <c:v>29.753</c:v>
                </c:pt>
                <c:pt idx="29755">
                  <c:v>29.754000000000001</c:v>
                </c:pt>
                <c:pt idx="29756">
                  <c:v>29.754999999999999</c:v>
                </c:pt>
                <c:pt idx="29757">
                  <c:v>29.756</c:v>
                </c:pt>
                <c:pt idx="29758">
                  <c:v>29.757000000000001</c:v>
                </c:pt>
                <c:pt idx="29759">
                  <c:v>29.757999999999999</c:v>
                </c:pt>
                <c:pt idx="29760">
                  <c:v>29.759</c:v>
                </c:pt>
                <c:pt idx="29761">
                  <c:v>29.76</c:v>
                </c:pt>
                <c:pt idx="29762">
                  <c:v>29.760999999999999</c:v>
                </c:pt>
                <c:pt idx="29763">
                  <c:v>29.762</c:v>
                </c:pt>
                <c:pt idx="29764">
                  <c:v>29.763000000000002</c:v>
                </c:pt>
                <c:pt idx="29765">
                  <c:v>29.763999999999999</c:v>
                </c:pt>
                <c:pt idx="29766">
                  <c:v>29.765000000000001</c:v>
                </c:pt>
                <c:pt idx="29767">
                  <c:v>29.765999999999998</c:v>
                </c:pt>
                <c:pt idx="29768">
                  <c:v>29.766999999999999</c:v>
                </c:pt>
                <c:pt idx="29769">
                  <c:v>29.768000000000001</c:v>
                </c:pt>
                <c:pt idx="29770">
                  <c:v>29.768999999999998</c:v>
                </c:pt>
                <c:pt idx="29771">
                  <c:v>29.77</c:v>
                </c:pt>
                <c:pt idx="29772">
                  <c:v>29.771000000000001</c:v>
                </c:pt>
                <c:pt idx="29773">
                  <c:v>29.771999999999998</c:v>
                </c:pt>
                <c:pt idx="29774">
                  <c:v>29.773</c:v>
                </c:pt>
                <c:pt idx="29775">
                  <c:v>29.774000000000001</c:v>
                </c:pt>
                <c:pt idx="29776">
                  <c:v>29.774999999999999</c:v>
                </c:pt>
                <c:pt idx="29777">
                  <c:v>29.776</c:v>
                </c:pt>
                <c:pt idx="29778">
                  <c:v>29.777000000000001</c:v>
                </c:pt>
                <c:pt idx="29779">
                  <c:v>29.777999999999999</c:v>
                </c:pt>
                <c:pt idx="29780">
                  <c:v>29.779</c:v>
                </c:pt>
                <c:pt idx="29781">
                  <c:v>29.78</c:v>
                </c:pt>
                <c:pt idx="29782">
                  <c:v>29.780999999999999</c:v>
                </c:pt>
                <c:pt idx="29783">
                  <c:v>29.782</c:v>
                </c:pt>
                <c:pt idx="29784">
                  <c:v>29.783000000000001</c:v>
                </c:pt>
                <c:pt idx="29785">
                  <c:v>29.783999999999999</c:v>
                </c:pt>
                <c:pt idx="29786">
                  <c:v>29.785</c:v>
                </c:pt>
                <c:pt idx="29787">
                  <c:v>29.786000000000001</c:v>
                </c:pt>
                <c:pt idx="29788">
                  <c:v>29.786999999999999</c:v>
                </c:pt>
                <c:pt idx="29789">
                  <c:v>29.788</c:v>
                </c:pt>
                <c:pt idx="29790">
                  <c:v>29.789000000000001</c:v>
                </c:pt>
                <c:pt idx="29791">
                  <c:v>29.79</c:v>
                </c:pt>
                <c:pt idx="29792">
                  <c:v>29.791</c:v>
                </c:pt>
                <c:pt idx="29793">
                  <c:v>29.792000000000002</c:v>
                </c:pt>
                <c:pt idx="29794">
                  <c:v>29.792999999999999</c:v>
                </c:pt>
                <c:pt idx="29795">
                  <c:v>29.794</c:v>
                </c:pt>
                <c:pt idx="29796">
                  <c:v>29.795000000000002</c:v>
                </c:pt>
                <c:pt idx="29797">
                  <c:v>29.795999999999999</c:v>
                </c:pt>
                <c:pt idx="29798">
                  <c:v>29.797000000000001</c:v>
                </c:pt>
                <c:pt idx="29799">
                  <c:v>29.797999999999998</c:v>
                </c:pt>
                <c:pt idx="29800">
                  <c:v>29.798999999999999</c:v>
                </c:pt>
                <c:pt idx="29801">
                  <c:v>29.8</c:v>
                </c:pt>
                <c:pt idx="29802">
                  <c:v>29.800999999999998</c:v>
                </c:pt>
                <c:pt idx="29803">
                  <c:v>29.802</c:v>
                </c:pt>
                <c:pt idx="29804">
                  <c:v>29.803000000000001</c:v>
                </c:pt>
                <c:pt idx="29805">
                  <c:v>29.803999999999998</c:v>
                </c:pt>
                <c:pt idx="29806">
                  <c:v>29.805</c:v>
                </c:pt>
                <c:pt idx="29807">
                  <c:v>29.806000000000001</c:v>
                </c:pt>
                <c:pt idx="29808">
                  <c:v>29.806999999999999</c:v>
                </c:pt>
                <c:pt idx="29809">
                  <c:v>29.808</c:v>
                </c:pt>
                <c:pt idx="29810">
                  <c:v>29.809000000000001</c:v>
                </c:pt>
                <c:pt idx="29811">
                  <c:v>29.81</c:v>
                </c:pt>
                <c:pt idx="29812">
                  <c:v>29.811</c:v>
                </c:pt>
                <c:pt idx="29813">
                  <c:v>29.812000000000001</c:v>
                </c:pt>
                <c:pt idx="29814">
                  <c:v>29.812999999999999</c:v>
                </c:pt>
                <c:pt idx="29815">
                  <c:v>29.814</c:v>
                </c:pt>
                <c:pt idx="29816">
                  <c:v>29.815000000000001</c:v>
                </c:pt>
                <c:pt idx="29817">
                  <c:v>29.815999999999999</c:v>
                </c:pt>
                <c:pt idx="29818">
                  <c:v>29.817</c:v>
                </c:pt>
                <c:pt idx="29819">
                  <c:v>29.818000000000001</c:v>
                </c:pt>
                <c:pt idx="29820">
                  <c:v>29.818999999999999</c:v>
                </c:pt>
                <c:pt idx="29821">
                  <c:v>29.82</c:v>
                </c:pt>
                <c:pt idx="29822">
                  <c:v>29.821000000000002</c:v>
                </c:pt>
                <c:pt idx="29823">
                  <c:v>29.821999999999999</c:v>
                </c:pt>
                <c:pt idx="29824">
                  <c:v>29.823</c:v>
                </c:pt>
                <c:pt idx="29825">
                  <c:v>29.824000000000002</c:v>
                </c:pt>
                <c:pt idx="29826">
                  <c:v>29.824999999999999</c:v>
                </c:pt>
                <c:pt idx="29827">
                  <c:v>29.826000000000001</c:v>
                </c:pt>
                <c:pt idx="29828">
                  <c:v>29.827000000000002</c:v>
                </c:pt>
                <c:pt idx="29829">
                  <c:v>29.827999999999999</c:v>
                </c:pt>
                <c:pt idx="29830">
                  <c:v>29.829000000000001</c:v>
                </c:pt>
                <c:pt idx="29831">
                  <c:v>29.83</c:v>
                </c:pt>
                <c:pt idx="29832">
                  <c:v>29.831</c:v>
                </c:pt>
                <c:pt idx="29833">
                  <c:v>29.832000000000001</c:v>
                </c:pt>
                <c:pt idx="29834">
                  <c:v>29.832999999999998</c:v>
                </c:pt>
                <c:pt idx="29835">
                  <c:v>29.834</c:v>
                </c:pt>
                <c:pt idx="29836">
                  <c:v>29.835000000000001</c:v>
                </c:pt>
                <c:pt idx="29837">
                  <c:v>29.835999999999999</c:v>
                </c:pt>
                <c:pt idx="29838">
                  <c:v>29.837</c:v>
                </c:pt>
                <c:pt idx="29839">
                  <c:v>29.838000000000001</c:v>
                </c:pt>
                <c:pt idx="29840">
                  <c:v>29.838999999999999</c:v>
                </c:pt>
                <c:pt idx="29841">
                  <c:v>29.84</c:v>
                </c:pt>
                <c:pt idx="29842">
                  <c:v>29.841000000000001</c:v>
                </c:pt>
                <c:pt idx="29843">
                  <c:v>29.841999999999999</c:v>
                </c:pt>
                <c:pt idx="29844">
                  <c:v>29.843</c:v>
                </c:pt>
                <c:pt idx="29845">
                  <c:v>29.844000000000001</c:v>
                </c:pt>
                <c:pt idx="29846">
                  <c:v>29.844999999999999</c:v>
                </c:pt>
                <c:pt idx="29847">
                  <c:v>29.846</c:v>
                </c:pt>
                <c:pt idx="29848">
                  <c:v>29.847000000000001</c:v>
                </c:pt>
                <c:pt idx="29849">
                  <c:v>29.847999999999999</c:v>
                </c:pt>
                <c:pt idx="29850">
                  <c:v>29.849</c:v>
                </c:pt>
                <c:pt idx="29851">
                  <c:v>29.85</c:v>
                </c:pt>
                <c:pt idx="29852">
                  <c:v>29.850999999999999</c:v>
                </c:pt>
                <c:pt idx="29853">
                  <c:v>29.852</c:v>
                </c:pt>
                <c:pt idx="29854">
                  <c:v>29.853000000000002</c:v>
                </c:pt>
                <c:pt idx="29855">
                  <c:v>29.853999999999999</c:v>
                </c:pt>
                <c:pt idx="29856">
                  <c:v>29.855</c:v>
                </c:pt>
                <c:pt idx="29857">
                  <c:v>29.856000000000002</c:v>
                </c:pt>
                <c:pt idx="29858">
                  <c:v>29.856999999999999</c:v>
                </c:pt>
                <c:pt idx="29859">
                  <c:v>29.858000000000001</c:v>
                </c:pt>
                <c:pt idx="29860">
                  <c:v>29.859000000000002</c:v>
                </c:pt>
                <c:pt idx="29861">
                  <c:v>29.86</c:v>
                </c:pt>
                <c:pt idx="29862">
                  <c:v>29.861000000000001</c:v>
                </c:pt>
                <c:pt idx="29863">
                  <c:v>29.861999999999998</c:v>
                </c:pt>
                <c:pt idx="29864">
                  <c:v>29.863</c:v>
                </c:pt>
                <c:pt idx="29865">
                  <c:v>29.864000000000001</c:v>
                </c:pt>
                <c:pt idx="29866">
                  <c:v>29.864999999999998</c:v>
                </c:pt>
                <c:pt idx="29867">
                  <c:v>29.866</c:v>
                </c:pt>
                <c:pt idx="29868">
                  <c:v>29.867000000000001</c:v>
                </c:pt>
                <c:pt idx="29869">
                  <c:v>29.867999999999999</c:v>
                </c:pt>
                <c:pt idx="29870">
                  <c:v>29.869</c:v>
                </c:pt>
                <c:pt idx="29871">
                  <c:v>29.87</c:v>
                </c:pt>
                <c:pt idx="29872">
                  <c:v>29.870999999999999</c:v>
                </c:pt>
                <c:pt idx="29873">
                  <c:v>29.872</c:v>
                </c:pt>
                <c:pt idx="29874">
                  <c:v>29.873000000000001</c:v>
                </c:pt>
                <c:pt idx="29875">
                  <c:v>29.873999999999999</c:v>
                </c:pt>
                <c:pt idx="29876">
                  <c:v>29.875</c:v>
                </c:pt>
                <c:pt idx="29877">
                  <c:v>29.876000000000001</c:v>
                </c:pt>
                <c:pt idx="29878">
                  <c:v>29.876999999999999</c:v>
                </c:pt>
                <c:pt idx="29879">
                  <c:v>29.878</c:v>
                </c:pt>
                <c:pt idx="29880">
                  <c:v>29.879000000000001</c:v>
                </c:pt>
                <c:pt idx="29881">
                  <c:v>29.88</c:v>
                </c:pt>
                <c:pt idx="29882">
                  <c:v>29.881</c:v>
                </c:pt>
                <c:pt idx="29883">
                  <c:v>29.882000000000001</c:v>
                </c:pt>
                <c:pt idx="29884">
                  <c:v>29.882999999999999</c:v>
                </c:pt>
                <c:pt idx="29885">
                  <c:v>29.884</c:v>
                </c:pt>
                <c:pt idx="29886">
                  <c:v>29.885000000000002</c:v>
                </c:pt>
                <c:pt idx="29887">
                  <c:v>29.885999999999999</c:v>
                </c:pt>
                <c:pt idx="29888">
                  <c:v>29.887</c:v>
                </c:pt>
                <c:pt idx="29889">
                  <c:v>29.888000000000002</c:v>
                </c:pt>
                <c:pt idx="29890">
                  <c:v>29.888999999999999</c:v>
                </c:pt>
                <c:pt idx="29891">
                  <c:v>29.89</c:v>
                </c:pt>
                <c:pt idx="29892">
                  <c:v>29.890999999999998</c:v>
                </c:pt>
                <c:pt idx="29893">
                  <c:v>29.891999999999999</c:v>
                </c:pt>
                <c:pt idx="29894">
                  <c:v>29.893000000000001</c:v>
                </c:pt>
                <c:pt idx="29895">
                  <c:v>29.893999999999998</c:v>
                </c:pt>
                <c:pt idx="29896">
                  <c:v>29.895</c:v>
                </c:pt>
                <c:pt idx="29897">
                  <c:v>29.896000000000001</c:v>
                </c:pt>
                <c:pt idx="29898">
                  <c:v>29.896999999999998</c:v>
                </c:pt>
                <c:pt idx="29899">
                  <c:v>29.898</c:v>
                </c:pt>
                <c:pt idx="29900">
                  <c:v>29.899000000000001</c:v>
                </c:pt>
                <c:pt idx="29901">
                  <c:v>29.9</c:v>
                </c:pt>
                <c:pt idx="29902">
                  <c:v>29.901</c:v>
                </c:pt>
                <c:pt idx="29903">
                  <c:v>29.902000000000001</c:v>
                </c:pt>
                <c:pt idx="29904">
                  <c:v>29.902999999999999</c:v>
                </c:pt>
                <c:pt idx="29905">
                  <c:v>29.904</c:v>
                </c:pt>
                <c:pt idx="29906">
                  <c:v>29.905000000000001</c:v>
                </c:pt>
                <c:pt idx="29907">
                  <c:v>29.905999999999999</c:v>
                </c:pt>
                <c:pt idx="29908">
                  <c:v>29.907</c:v>
                </c:pt>
                <c:pt idx="29909">
                  <c:v>29.908000000000001</c:v>
                </c:pt>
                <c:pt idx="29910">
                  <c:v>29.908999999999999</c:v>
                </c:pt>
                <c:pt idx="29911">
                  <c:v>29.91</c:v>
                </c:pt>
                <c:pt idx="29912">
                  <c:v>29.911000000000001</c:v>
                </c:pt>
                <c:pt idx="29913">
                  <c:v>29.911999999999999</c:v>
                </c:pt>
                <c:pt idx="29914">
                  <c:v>29.913</c:v>
                </c:pt>
                <c:pt idx="29915">
                  <c:v>29.914000000000001</c:v>
                </c:pt>
                <c:pt idx="29916">
                  <c:v>29.914999999999999</c:v>
                </c:pt>
                <c:pt idx="29917">
                  <c:v>29.916</c:v>
                </c:pt>
                <c:pt idx="29918">
                  <c:v>29.917000000000002</c:v>
                </c:pt>
                <c:pt idx="29919">
                  <c:v>29.917999999999999</c:v>
                </c:pt>
                <c:pt idx="29920">
                  <c:v>29.919</c:v>
                </c:pt>
                <c:pt idx="29921">
                  <c:v>29.92</c:v>
                </c:pt>
                <c:pt idx="29922">
                  <c:v>29.920999999999999</c:v>
                </c:pt>
                <c:pt idx="29923">
                  <c:v>29.922000000000001</c:v>
                </c:pt>
                <c:pt idx="29924">
                  <c:v>29.922999999999998</c:v>
                </c:pt>
                <c:pt idx="29925">
                  <c:v>29.923999999999999</c:v>
                </c:pt>
                <c:pt idx="29926">
                  <c:v>29.925000000000001</c:v>
                </c:pt>
                <c:pt idx="29927">
                  <c:v>29.925999999999998</c:v>
                </c:pt>
                <c:pt idx="29928">
                  <c:v>29.927</c:v>
                </c:pt>
                <c:pt idx="29929">
                  <c:v>29.928000000000001</c:v>
                </c:pt>
                <c:pt idx="29930">
                  <c:v>29.928999999999998</c:v>
                </c:pt>
                <c:pt idx="29931">
                  <c:v>29.93</c:v>
                </c:pt>
                <c:pt idx="29932">
                  <c:v>29.931000000000001</c:v>
                </c:pt>
                <c:pt idx="29933">
                  <c:v>29.931999999999999</c:v>
                </c:pt>
                <c:pt idx="29934">
                  <c:v>29.933</c:v>
                </c:pt>
                <c:pt idx="29935">
                  <c:v>29.934000000000001</c:v>
                </c:pt>
                <c:pt idx="29936">
                  <c:v>29.934999999999999</c:v>
                </c:pt>
                <c:pt idx="29937">
                  <c:v>29.936</c:v>
                </c:pt>
                <c:pt idx="29938">
                  <c:v>29.937000000000001</c:v>
                </c:pt>
                <c:pt idx="29939">
                  <c:v>29.937999999999999</c:v>
                </c:pt>
                <c:pt idx="29940">
                  <c:v>29.939</c:v>
                </c:pt>
                <c:pt idx="29941">
                  <c:v>29.94</c:v>
                </c:pt>
                <c:pt idx="29942">
                  <c:v>29.940999999999999</c:v>
                </c:pt>
                <c:pt idx="29943">
                  <c:v>29.942</c:v>
                </c:pt>
                <c:pt idx="29944">
                  <c:v>29.943000000000001</c:v>
                </c:pt>
                <c:pt idx="29945">
                  <c:v>29.943999999999999</c:v>
                </c:pt>
                <c:pt idx="29946">
                  <c:v>29.945</c:v>
                </c:pt>
                <c:pt idx="29947">
                  <c:v>29.946000000000002</c:v>
                </c:pt>
                <c:pt idx="29948">
                  <c:v>29.946999999999999</c:v>
                </c:pt>
                <c:pt idx="29949">
                  <c:v>29.948</c:v>
                </c:pt>
                <c:pt idx="29950">
                  <c:v>29.949000000000002</c:v>
                </c:pt>
                <c:pt idx="29951">
                  <c:v>29.95</c:v>
                </c:pt>
                <c:pt idx="29952">
                  <c:v>29.951000000000001</c:v>
                </c:pt>
                <c:pt idx="29953">
                  <c:v>29.952000000000002</c:v>
                </c:pt>
                <c:pt idx="29954">
                  <c:v>29.952999999999999</c:v>
                </c:pt>
                <c:pt idx="29955">
                  <c:v>29.954000000000001</c:v>
                </c:pt>
                <c:pt idx="29956">
                  <c:v>29.954999999999998</c:v>
                </c:pt>
                <c:pt idx="29957">
                  <c:v>29.956</c:v>
                </c:pt>
                <c:pt idx="29958">
                  <c:v>29.957000000000001</c:v>
                </c:pt>
                <c:pt idx="29959">
                  <c:v>29.957999999999998</c:v>
                </c:pt>
                <c:pt idx="29960">
                  <c:v>29.959</c:v>
                </c:pt>
                <c:pt idx="29961">
                  <c:v>29.96</c:v>
                </c:pt>
                <c:pt idx="29962">
                  <c:v>29.960999999999999</c:v>
                </c:pt>
                <c:pt idx="29963">
                  <c:v>29.962</c:v>
                </c:pt>
                <c:pt idx="29964">
                  <c:v>29.963000000000001</c:v>
                </c:pt>
                <c:pt idx="29965">
                  <c:v>29.963999999999999</c:v>
                </c:pt>
                <c:pt idx="29966">
                  <c:v>29.965</c:v>
                </c:pt>
                <c:pt idx="29967">
                  <c:v>29.966000000000001</c:v>
                </c:pt>
                <c:pt idx="29968">
                  <c:v>29.966999999999999</c:v>
                </c:pt>
                <c:pt idx="29969">
                  <c:v>29.968</c:v>
                </c:pt>
                <c:pt idx="29970">
                  <c:v>29.969000000000001</c:v>
                </c:pt>
                <c:pt idx="29971">
                  <c:v>29.97</c:v>
                </c:pt>
                <c:pt idx="29972">
                  <c:v>29.971</c:v>
                </c:pt>
                <c:pt idx="29973">
                  <c:v>29.972000000000001</c:v>
                </c:pt>
                <c:pt idx="29974">
                  <c:v>29.972999999999999</c:v>
                </c:pt>
                <c:pt idx="29975">
                  <c:v>29.974</c:v>
                </c:pt>
                <c:pt idx="29976">
                  <c:v>29.975000000000001</c:v>
                </c:pt>
                <c:pt idx="29977">
                  <c:v>29.975999999999999</c:v>
                </c:pt>
                <c:pt idx="29978">
                  <c:v>29.977</c:v>
                </c:pt>
                <c:pt idx="29979">
                  <c:v>29.978000000000002</c:v>
                </c:pt>
                <c:pt idx="29980">
                  <c:v>29.978999999999999</c:v>
                </c:pt>
                <c:pt idx="29981">
                  <c:v>29.98</c:v>
                </c:pt>
                <c:pt idx="29982">
                  <c:v>29.981000000000002</c:v>
                </c:pt>
                <c:pt idx="29983">
                  <c:v>29.981999999999999</c:v>
                </c:pt>
                <c:pt idx="29984">
                  <c:v>29.983000000000001</c:v>
                </c:pt>
                <c:pt idx="29985">
                  <c:v>29.984000000000002</c:v>
                </c:pt>
                <c:pt idx="29986">
                  <c:v>29.984999999999999</c:v>
                </c:pt>
                <c:pt idx="29987">
                  <c:v>29.986000000000001</c:v>
                </c:pt>
                <c:pt idx="29988">
                  <c:v>29.986999999999998</c:v>
                </c:pt>
                <c:pt idx="29989">
                  <c:v>29.988</c:v>
                </c:pt>
                <c:pt idx="29990">
                  <c:v>29.989000000000001</c:v>
                </c:pt>
                <c:pt idx="29991">
                  <c:v>29.99</c:v>
                </c:pt>
                <c:pt idx="29992">
                  <c:v>29.991</c:v>
                </c:pt>
                <c:pt idx="29993">
                  <c:v>29.992000000000001</c:v>
                </c:pt>
                <c:pt idx="29994">
                  <c:v>29.992999999999999</c:v>
                </c:pt>
                <c:pt idx="29995">
                  <c:v>29.994</c:v>
                </c:pt>
                <c:pt idx="29996">
                  <c:v>29.995000000000001</c:v>
                </c:pt>
                <c:pt idx="29997">
                  <c:v>29.995999999999999</c:v>
                </c:pt>
                <c:pt idx="29998">
                  <c:v>29.997</c:v>
                </c:pt>
                <c:pt idx="29999">
                  <c:v>29.998000000000001</c:v>
                </c:pt>
                <c:pt idx="30000">
                  <c:v>29.998999999999999</c:v>
                </c:pt>
                <c:pt idx="30001">
                  <c:v>30</c:v>
                </c:pt>
                <c:pt idx="30002">
                  <c:v>30.001000000000001</c:v>
                </c:pt>
                <c:pt idx="30003">
                  <c:v>30.001999999999999</c:v>
                </c:pt>
                <c:pt idx="30004">
                  <c:v>30.003</c:v>
                </c:pt>
                <c:pt idx="30005">
                  <c:v>30.004000000000001</c:v>
                </c:pt>
                <c:pt idx="30006">
                  <c:v>30.004999999999999</c:v>
                </c:pt>
                <c:pt idx="30007">
                  <c:v>30.006</c:v>
                </c:pt>
                <c:pt idx="30008">
                  <c:v>30.007000000000001</c:v>
                </c:pt>
                <c:pt idx="30009">
                  <c:v>30.007999999999999</c:v>
                </c:pt>
                <c:pt idx="30010">
                  <c:v>30.009</c:v>
                </c:pt>
                <c:pt idx="30011">
                  <c:v>30.01</c:v>
                </c:pt>
                <c:pt idx="30012">
                  <c:v>30.010999999999999</c:v>
                </c:pt>
                <c:pt idx="30013">
                  <c:v>30.012</c:v>
                </c:pt>
                <c:pt idx="30014">
                  <c:v>30.013000000000002</c:v>
                </c:pt>
                <c:pt idx="30015">
                  <c:v>30.013999999999999</c:v>
                </c:pt>
                <c:pt idx="30016">
                  <c:v>30.015000000000001</c:v>
                </c:pt>
                <c:pt idx="30017">
                  <c:v>30.015999999999998</c:v>
                </c:pt>
                <c:pt idx="30018">
                  <c:v>30.016999999999999</c:v>
                </c:pt>
                <c:pt idx="30019">
                  <c:v>30.018000000000001</c:v>
                </c:pt>
                <c:pt idx="30020">
                  <c:v>30.018999999999998</c:v>
                </c:pt>
                <c:pt idx="30021">
                  <c:v>30.02</c:v>
                </c:pt>
                <c:pt idx="30022">
                  <c:v>30.021000000000001</c:v>
                </c:pt>
                <c:pt idx="30023">
                  <c:v>30.021999999999998</c:v>
                </c:pt>
                <c:pt idx="30024">
                  <c:v>30.023</c:v>
                </c:pt>
                <c:pt idx="30025">
                  <c:v>30.024000000000001</c:v>
                </c:pt>
                <c:pt idx="30026">
                  <c:v>30.024999999999999</c:v>
                </c:pt>
                <c:pt idx="30027">
                  <c:v>30.026</c:v>
                </c:pt>
                <c:pt idx="30028">
                  <c:v>30.027000000000001</c:v>
                </c:pt>
                <c:pt idx="30029">
                  <c:v>30.027999999999999</c:v>
                </c:pt>
                <c:pt idx="30030">
                  <c:v>30.029</c:v>
                </c:pt>
                <c:pt idx="30031">
                  <c:v>30.03</c:v>
                </c:pt>
                <c:pt idx="30032">
                  <c:v>30.030999999999999</c:v>
                </c:pt>
                <c:pt idx="30033">
                  <c:v>30.032</c:v>
                </c:pt>
                <c:pt idx="30034">
                  <c:v>30.033000000000001</c:v>
                </c:pt>
                <c:pt idx="30035">
                  <c:v>30.033999999999999</c:v>
                </c:pt>
                <c:pt idx="30036">
                  <c:v>30.035</c:v>
                </c:pt>
                <c:pt idx="30037">
                  <c:v>30.036000000000001</c:v>
                </c:pt>
                <c:pt idx="30038">
                  <c:v>30.036999999999999</c:v>
                </c:pt>
                <c:pt idx="30039">
                  <c:v>30.038</c:v>
                </c:pt>
                <c:pt idx="30040">
                  <c:v>30.039000000000001</c:v>
                </c:pt>
                <c:pt idx="30041">
                  <c:v>30.04</c:v>
                </c:pt>
                <c:pt idx="30042">
                  <c:v>30.041</c:v>
                </c:pt>
                <c:pt idx="30043">
                  <c:v>30.042000000000002</c:v>
                </c:pt>
                <c:pt idx="30044">
                  <c:v>30.042999999999999</c:v>
                </c:pt>
                <c:pt idx="30045">
                  <c:v>30.044</c:v>
                </c:pt>
                <c:pt idx="30046">
                  <c:v>30.045000000000002</c:v>
                </c:pt>
                <c:pt idx="30047">
                  <c:v>30.045999999999999</c:v>
                </c:pt>
                <c:pt idx="30048">
                  <c:v>30.047000000000001</c:v>
                </c:pt>
                <c:pt idx="30049">
                  <c:v>30.047999999999998</c:v>
                </c:pt>
                <c:pt idx="30050">
                  <c:v>30.048999999999999</c:v>
                </c:pt>
                <c:pt idx="30051">
                  <c:v>30.05</c:v>
                </c:pt>
                <c:pt idx="30052">
                  <c:v>30.050999999999998</c:v>
                </c:pt>
                <c:pt idx="30053">
                  <c:v>30.052</c:v>
                </c:pt>
                <c:pt idx="30054">
                  <c:v>30.053000000000001</c:v>
                </c:pt>
                <c:pt idx="30055">
                  <c:v>30.053999999999998</c:v>
                </c:pt>
                <c:pt idx="30056">
                  <c:v>30.055</c:v>
                </c:pt>
                <c:pt idx="30057">
                  <c:v>30.056000000000001</c:v>
                </c:pt>
                <c:pt idx="30058">
                  <c:v>30.056999999999999</c:v>
                </c:pt>
                <c:pt idx="30059">
                  <c:v>30.058</c:v>
                </c:pt>
                <c:pt idx="30060">
                  <c:v>30.059000000000001</c:v>
                </c:pt>
                <c:pt idx="30061">
                  <c:v>30.06</c:v>
                </c:pt>
                <c:pt idx="30062">
                  <c:v>30.061</c:v>
                </c:pt>
                <c:pt idx="30063">
                  <c:v>30.062000000000001</c:v>
                </c:pt>
                <c:pt idx="30064">
                  <c:v>30.062999999999999</c:v>
                </c:pt>
                <c:pt idx="30065">
                  <c:v>30.064</c:v>
                </c:pt>
                <c:pt idx="30066">
                  <c:v>30.065000000000001</c:v>
                </c:pt>
                <c:pt idx="30067">
                  <c:v>30.065999999999999</c:v>
                </c:pt>
                <c:pt idx="30068">
                  <c:v>30.067</c:v>
                </c:pt>
                <c:pt idx="30069">
                  <c:v>30.068000000000001</c:v>
                </c:pt>
                <c:pt idx="30070">
                  <c:v>30.068999999999999</c:v>
                </c:pt>
                <c:pt idx="30071">
                  <c:v>30.07</c:v>
                </c:pt>
                <c:pt idx="30072">
                  <c:v>30.071000000000002</c:v>
                </c:pt>
                <c:pt idx="30073">
                  <c:v>30.071999999999999</c:v>
                </c:pt>
                <c:pt idx="30074">
                  <c:v>30.073</c:v>
                </c:pt>
                <c:pt idx="30075">
                  <c:v>30.074000000000002</c:v>
                </c:pt>
                <c:pt idx="30076">
                  <c:v>30.074999999999999</c:v>
                </c:pt>
                <c:pt idx="30077">
                  <c:v>30.076000000000001</c:v>
                </c:pt>
                <c:pt idx="30078">
                  <c:v>30.077000000000002</c:v>
                </c:pt>
                <c:pt idx="30079">
                  <c:v>30.077999999999999</c:v>
                </c:pt>
                <c:pt idx="30080">
                  <c:v>30.079000000000001</c:v>
                </c:pt>
                <c:pt idx="30081">
                  <c:v>30.08</c:v>
                </c:pt>
                <c:pt idx="30082">
                  <c:v>30.081</c:v>
                </c:pt>
                <c:pt idx="30083">
                  <c:v>30.082000000000001</c:v>
                </c:pt>
                <c:pt idx="30084">
                  <c:v>30.082999999999998</c:v>
                </c:pt>
                <c:pt idx="30085">
                  <c:v>30.084</c:v>
                </c:pt>
                <c:pt idx="30086">
                  <c:v>30.085000000000001</c:v>
                </c:pt>
                <c:pt idx="30087">
                  <c:v>30.085999999999999</c:v>
                </c:pt>
                <c:pt idx="30088">
                  <c:v>30.087</c:v>
                </c:pt>
                <c:pt idx="30089">
                  <c:v>30.088000000000001</c:v>
                </c:pt>
                <c:pt idx="30090">
                  <c:v>30.088999999999999</c:v>
                </c:pt>
                <c:pt idx="30091">
                  <c:v>30.09</c:v>
                </c:pt>
                <c:pt idx="30092">
                  <c:v>30.091000000000001</c:v>
                </c:pt>
                <c:pt idx="30093">
                  <c:v>30.091999999999999</c:v>
                </c:pt>
                <c:pt idx="30094">
                  <c:v>30.093</c:v>
                </c:pt>
                <c:pt idx="30095">
                  <c:v>30.094000000000001</c:v>
                </c:pt>
                <c:pt idx="30096">
                  <c:v>30.094999999999999</c:v>
                </c:pt>
                <c:pt idx="30097">
                  <c:v>30.096</c:v>
                </c:pt>
                <c:pt idx="30098">
                  <c:v>30.097000000000001</c:v>
                </c:pt>
                <c:pt idx="30099">
                  <c:v>30.097999999999999</c:v>
                </c:pt>
                <c:pt idx="30100">
                  <c:v>30.099</c:v>
                </c:pt>
                <c:pt idx="30101">
                  <c:v>30.1</c:v>
                </c:pt>
                <c:pt idx="30102">
                  <c:v>30.100999999999999</c:v>
                </c:pt>
                <c:pt idx="30103">
                  <c:v>30.102</c:v>
                </c:pt>
                <c:pt idx="30104">
                  <c:v>30.103000000000002</c:v>
                </c:pt>
                <c:pt idx="30105">
                  <c:v>30.103999999999999</c:v>
                </c:pt>
                <c:pt idx="30106">
                  <c:v>30.105</c:v>
                </c:pt>
                <c:pt idx="30107">
                  <c:v>30.106000000000002</c:v>
                </c:pt>
                <c:pt idx="30108">
                  <c:v>30.106999999999999</c:v>
                </c:pt>
                <c:pt idx="30109">
                  <c:v>30.108000000000001</c:v>
                </c:pt>
                <c:pt idx="30110">
                  <c:v>30.109000000000002</c:v>
                </c:pt>
                <c:pt idx="30111">
                  <c:v>30.11</c:v>
                </c:pt>
                <c:pt idx="30112">
                  <c:v>30.111000000000001</c:v>
                </c:pt>
                <c:pt idx="30113">
                  <c:v>30.111999999999998</c:v>
                </c:pt>
                <c:pt idx="30114">
                  <c:v>30.113</c:v>
                </c:pt>
                <c:pt idx="30115">
                  <c:v>30.114000000000001</c:v>
                </c:pt>
                <c:pt idx="30116">
                  <c:v>30.114999999999998</c:v>
                </c:pt>
                <c:pt idx="30117">
                  <c:v>30.116</c:v>
                </c:pt>
                <c:pt idx="30118">
                  <c:v>30.117000000000001</c:v>
                </c:pt>
                <c:pt idx="30119">
                  <c:v>30.117999999999999</c:v>
                </c:pt>
                <c:pt idx="30120">
                  <c:v>30.119</c:v>
                </c:pt>
                <c:pt idx="30121">
                  <c:v>30.12</c:v>
                </c:pt>
                <c:pt idx="30122">
                  <c:v>30.120999999999999</c:v>
                </c:pt>
                <c:pt idx="30123">
                  <c:v>30.122</c:v>
                </c:pt>
                <c:pt idx="30124">
                  <c:v>30.123000000000001</c:v>
                </c:pt>
                <c:pt idx="30125">
                  <c:v>30.123999999999999</c:v>
                </c:pt>
                <c:pt idx="30126">
                  <c:v>30.125</c:v>
                </c:pt>
                <c:pt idx="30127">
                  <c:v>30.126000000000001</c:v>
                </c:pt>
                <c:pt idx="30128">
                  <c:v>30.126999999999999</c:v>
                </c:pt>
                <c:pt idx="30129">
                  <c:v>30.128</c:v>
                </c:pt>
                <c:pt idx="30130">
                  <c:v>30.129000000000001</c:v>
                </c:pt>
                <c:pt idx="30131">
                  <c:v>30.13</c:v>
                </c:pt>
                <c:pt idx="30132">
                  <c:v>30.131</c:v>
                </c:pt>
                <c:pt idx="30133">
                  <c:v>30.132000000000001</c:v>
                </c:pt>
                <c:pt idx="30134">
                  <c:v>30.132999999999999</c:v>
                </c:pt>
                <c:pt idx="30135">
                  <c:v>30.134</c:v>
                </c:pt>
                <c:pt idx="30136">
                  <c:v>30.135000000000002</c:v>
                </c:pt>
                <c:pt idx="30137">
                  <c:v>30.135999999999999</c:v>
                </c:pt>
                <c:pt idx="30138">
                  <c:v>30.137</c:v>
                </c:pt>
                <c:pt idx="30139">
                  <c:v>30.138000000000002</c:v>
                </c:pt>
                <c:pt idx="30140">
                  <c:v>30.138999999999999</c:v>
                </c:pt>
                <c:pt idx="30141">
                  <c:v>30.14</c:v>
                </c:pt>
                <c:pt idx="30142">
                  <c:v>30.140999999999998</c:v>
                </c:pt>
                <c:pt idx="30143">
                  <c:v>30.141999999999999</c:v>
                </c:pt>
                <c:pt idx="30144">
                  <c:v>30.143000000000001</c:v>
                </c:pt>
                <c:pt idx="30145">
                  <c:v>30.143999999999998</c:v>
                </c:pt>
                <c:pt idx="30146">
                  <c:v>30.145</c:v>
                </c:pt>
                <c:pt idx="30147">
                  <c:v>30.146000000000001</c:v>
                </c:pt>
                <c:pt idx="30148">
                  <c:v>30.146999999999998</c:v>
                </c:pt>
                <c:pt idx="30149">
                  <c:v>30.148</c:v>
                </c:pt>
                <c:pt idx="30150">
                  <c:v>30.149000000000001</c:v>
                </c:pt>
                <c:pt idx="30151">
                  <c:v>30.15</c:v>
                </c:pt>
                <c:pt idx="30152">
                  <c:v>30.151</c:v>
                </c:pt>
                <c:pt idx="30153">
                  <c:v>30.152000000000001</c:v>
                </c:pt>
                <c:pt idx="30154">
                  <c:v>30.152999999999999</c:v>
                </c:pt>
                <c:pt idx="30155">
                  <c:v>30.154</c:v>
                </c:pt>
                <c:pt idx="30156">
                  <c:v>30.155000000000001</c:v>
                </c:pt>
                <c:pt idx="30157">
                  <c:v>30.155999999999999</c:v>
                </c:pt>
                <c:pt idx="30158">
                  <c:v>30.157</c:v>
                </c:pt>
                <c:pt idx="30159">
                  <c:v>30.158000000000001</c:v>
                </c:pt>
                <c:pt idx="30160">
                  <c:v>30.158999999999999</c:v>
                </c:pt>
                <c:pt idx="30161">
                  <c:v>30.16</c:v>
                </c:pt>
                <c:pt idx="30162">
                  <c:v>30.161000000000001</c:v>
                </c:pt>
                <c:pt idx="30163">
                  <c:v>30.161999999999999</c:v>
                </c:pt>
                <c:pt idx="30164">
                  <c:v>30.163</c:v>
                </c:pt>
                <c:pt idx="30165">
                  <c:v>30.164000000000001</c:v>
                </c:pt>
                <c:pt idx="30166">
                  <c:v>30.164999999999999</c:v>
                </c:pt>
                <c:pt idx="30167">
                  <c:v>30.166</c:v>
                </c:pt>
                <c:pt idx="30168">
                  <c:v>30.167000000000002</c:v>
                </c:pt>
                <c:pt idx="30169">
                  <c:v>30.167999999999999</c:v>
                </c:pt>
                <c:pt idx="30170">
                  <c:v>30.169</c:v>
                </c:pt>
                <c:pt idx="30171">
                  <c:v>30.17</c:v>
                </c:pt>
                <c:pt idx="30172">
                  <c:v>30.170999999999999</c:v>
                </c:pt>
                <c:pt idx="30173">
                  <c:v>30.172000000000001</c:v>
                </c:pt>
                <c:pt idx="30174">
                  <c:v>30.172999999999998</c:v>
                </c:pt>
                <c:pt idx="30175">
                  <c:v>30.173999999999999</c:v>
                </c:pt>
                <c:pt idx="30176">
                  <c:v>30.175000000000001</c:v>
                </c:pt>
                <c:pt idx="30177">
                  <c:v>30.175999999999998</c:v>
                </c:pt>
                <c:pt idx="30178">
                  <c:v>30.177</c:v>
                </c:pt>
                <c:pt idx="30179">
                  <c:v>30.178000000000001</c:v>
                </c:pt>
                <c:pt idx="30180">
                  <c:v>30.178999999999998</c:v>
                </c:pt>
                <c:pt idx="30181">
                  <c:v>30.18</c:v>
                </c:pt>
                <c:pt idx="30182">
                  <c:v>30.181000000000001</c:v>
                </c:pt>
                <c:pt idx="30183">
                  <c:v>30.181999999999999</c:v>
                </c:pt>
                <c:pt idx="30184">
                  <c:v>30.183</c:v>
                </c:pt>
                <c:pt idx="30185">
                  <c:v>30.184000000000001</c:v>
                </c:pt>
                <c:pt idx="30186">
                  <c:v>30.184999999999999</c:v>
                </c:pt>
                <c:pt idx="30187">
                  <c:v>30.186</c:v>
                </c:pt>
                <c:pt idx="30188">
                  <c:v>30.187000000000001</c:v>
                </c:pt>
                <c:pt idx="30189">
                  <c:v>30.187999999999999</c:v>
                </c:pt>
                <c:pt idx="30190">
                  <c:v>30.189</c:v>
                </c:pt>
                <c:pt idx="30191">
                  <c:v>30.19</c:v>
                </c:pt>
                <c:pt idx="30192">
                  <c:v>30.190999999999999</c:v>
                </c:pt>
                <c:pt idx="30193">
                  <c:v>30.192</c:v>
                </c:pt>
                <c:pt idx="30194">
                  <c:v>30.193000000000001</c:v>
                </c:pt>
                <c:pt idx="30195">
                  <c:v>30.193999999999999</c:v>
                </c:pt>
                <c:pt idx="30196">
                  <c:v>30.195</c:v>
                </c:pt>
                <c:pt idx="30197">
                  <c:v>30.196000000000002</c:v>
                </c:pt>
                <c:pt idx="30198">
                  <c:v>30.196999999999999</c:v>
                </c:pt>
                <c:pt idx="30199">
                  <c:v>30.198</c:v>
                </c:pt>
                <c:pt idx="30200">
                  <c:v>30.199000000000002</c:v>
                </c:pt>
                <c:pt idx="30201">
                  <c:v>30.2</c:v>
                </c:pt>
                <c:pt idx="30202">
                  <c:v>30.201000000000001</c:v>
                </c:pt>
                <c:pt idx="30203">
                  <c:v>30.202000000000002</c:v>
                </c:pt>
                <c:pt idx="30204">
                  <c:v>30.202999999999999</c:v>
                </c:pt>
                <c:pt idx="30205">
                  <c:v>30.204000000000001</c:v>
                </c:pt>
                <c:pt idx="30206">
                  <c:v>30.204999999999998</c:v>
                </c:pt>
                <c:pt idx="30207">
                  <c:v>30.206</c:v>
                </c:pt>
                <c:pt idx="30208">
                  <c:v>30.207000000000001</c:v>
                </c:pt>
                <c:pt idx="30209">
                  <c:v>30.207999999999998</c:v>
                </c:pt>
                <c:pt idx="30210">
                  <c:v>30.209</c:v>
                </c:pt>
                <c:pt idx="30211">
                  <c:v>30.21</c:v>
                </c:pt>
                <c:pt idx="30212">
                  <c:v>30.210999999999999</c:v>
                </c:pt>
                <c:pt idx="30213">
                  <c:v>30.212</c:v>
                </c:pt>
                <c:pt idx="30214">
                  <c:v>30.213000000000001</c:v>
                </c:pt>
                <c:pt idx="30215">
                  <c:v>30.213999999999999</c:v>
                </c:pt>
                <c:pt idx="30216">
                  <c:v>30.215</c:v>
                </c:pt>
                <c:pt idx="30217">
                  <c:v>30.216000000000001</c:v>
                </c:pt>
                <c:pt idx="30218">
                  <c:v>30.216999999999999</c:v>
                </c:pt>
                <c:pt idx="30219">
                  <c:v>30.218</c:v>
                </c:pt>
                <c:pt idx="30220">
                  <c:v>30.219000000000001</c:v>
                </c:pt>
                <c:pt idx="30221">
                  <c:v>30.22</c:v>
                </c:pt>
                <c:pt idx="30222">
                  <c:v>30.221</c:v>
                </c:pt>
                <c:pt idx="30223">
                  <c:v>30.222000000000001</c:v>
                </c:pt>
                <c:pt idx="30224">
                  <c:v>30.222999999999999</c:v>
                </c:pt>
                <c:pt idx="30225">
                  <c:v>30.224</c:v>
                </c:pt>
                <c:pt idx="30226">
                  <c:v>30.225000000000001</c:v>
                </c:pt>
                <c:pt idx="30227">
                  <c:v>30.225999999999999</c:v>
                </c:pt>
                <c:pt idx="30228">
                  <c:v>30.227</c:v>
                </c:pt>
                <c:pt idx="30229">
                  <c:v>30.228000000000002</c:v>
                </c:pt>
                <c:pt idx="30230">
                  <c:v>30.228999999999999</c:v>
                </c:pt>
                <c:pt idx="30231">
                  <c:v>30.23</c:v>
                </c:pt>
                <c:pt idx="30232">
                  <c:v>30.231000000000002</c:v>
                </c:pt>
                <c:pt idx="30233">
                  <c:v>30.231999999999999</c:v>
                </c:pt>
                <c:pt idx="30234">
                  <c:v>30.233000000000001</c:v>
                </c:pt>
                <c:pt idx="30235">
                  <c:v>30.234000000000002</c:v>
                </c:pt>
                <c:pt idx="30236">
                  <c:v>30.234999999999999</c:v>
                </c:pt>
                <c:pt idx="30237">
                  <c:v>30.236000000000001</c:v>
                </c:pt>
                <c:pt idx="30238">
                  <c:v>30.236999999999998</c:v>
                </c:pt>
                <c:pt idx="30239">
                  <c:v>30.238</c:v>
                </c:pt>
                <c:pt idx="30240">
                  <c:v>30.239000000000001</c:v>
                </c:pt>
                <c:pt idx="30241">
                  <c:v>30.24</c:v>
                </c:pt>
                <c:pt idx="30242">
                  <c:v>30.241</c:v>
                </c:pt>
                <c:pt idx="30243">
                  <c:v>30.242000000000001</c:v>
                </c:pt>
                <c:pt idx="30244">
                  <c:v>30.242999999999999</c:v>
                </c:pt>
                <c:pt idx="30245">
                  <c:v>30.244</c:v>
                </c:pt>
                <c:pt idx="30246">
                  <c:v>30.245000000000001</c:v>
                </c:pt>
                <c:pt idx="30247">
                  <c:v>30.245999999999999</c:v>
                </c:pt>
                <c:pt idx="30248">
                  <c:v>30.247</c:v>
                </c:pt>
                <c:pt idx="30249">
                  <c:v>30.248000000000001</c:v>
                </c:pt>
                <c:pt idx="30250">
                  <c:v>30.248999999999999</c:v>
                </c:pt>
                <c:pt idx="30251">
                  <c:v>30.25</c:v>
                </c:pt>
                <c:pt idx="30252">
                  <c:v>30.251000000000001</c:v>
                </c:pt>
                <c:pt idx="30253">
                  <c:v>30.251999999999999</c:v>
                </c:pt>
                <c:pt idx="30254">
                  <c:v>30.253</c:v>
                </c:pt>
                <c:pt idx="30255">
                  <c:v>30.254000000000001</c:v>
                </c:pt>
                <c:pt idx="30256">
                  <c:v>30.254999999999999</c:v>
                </c:pt>
                <c:pt idx="30257">
                  <c:v>30.256</c:v>
                </c:pt>
                <c:pt idx="30258">
                  <c:v>30.257000000000001</c:v>
                </c:pt>
                <c:pt idx="30259">
                  <c:v>30.257999999999999</c:v>
                </c:pt>
                <c:pt idx="30260">
                  <c:v>30.259</c:v>
                </c:pt>
                <c:pt idx="30261">
                  <c:v>30.26</c:v>
                </c:pt>
                <c:pt idx="30262">
                  <c:v>30.260999999999999</c:v>
                </c:pt>
                <c:pt idx="30263">
                  <c:v>30.262</c:v>
                </c:pt>
                <c:pt idx="30264">
                  <c:v>30.263000000000002</c:v>
                </c:pt>
                <c:pt idx="30265">
                  <c:v>30.263999999999999</c:v>
                </c:pt>
                <c:pt idx="30266">
                  <c:v>30.265000000000001</c:v>
                </c:pt>
                <c:pt idx="30267">
                  <c:v>30.265999999999998</c:v>
                </c:pt>
                <c:pt idx="30268">
                  <c:v>30.266999999999999</c:v>
                </c:pt>
                <c:pt idx="30269">
                  <c:v>30.268000000000001</c:v>
                </c:pt>
                <c:pt idx="30270">
                  <c:v>30.268999999999998</c:v>
                </c:pt>
                <c:pt idx="30271">
                  <c:v>30.27</c:v>
                </c:pt>
                <c:pt idx="30272">
                  <c:v>30.271000000000001</c:v>
                </c:pt>
                <c:pt idx="30273">
                  <c:v>30.271999999999998</c:v>
                </c:pt>
                <c:pt idx="30274">
                  <c:v>30.273</c:v>
                </c:pt>
                <c:pt idx="30275">
                  <c:v>30.274000000000001</c:v>
                </c:pt>
                <c:pt idx="30276">
                  <c:v>30.274999999999999</c:v>
                </c:pt>
                <c:pt idx="30277">
                  <c:v>30.276</c:v>
                </c:pt>
                <c:pt idx="30278">
                  <c:v>30.277000000000001</c:v>
                </c:pt>
                <c:pt idx="30279">
                  <c:v>30.277999999999999</c:v>
                </c:pt>
                <c:pt idx="30280">
                  <c:v>30.279</c:v>
                </c:pt>
                <c:pt idx="30281">
                  <c:v>30.28</c:v>
                </c:pt>
                <c:pt idx="30282">
                  <c:v>30.280999999999999</c:v>
                </c:pt>
                <c:pt idx="30283">
                  <c:v>30.282</c:v>
                </c:pt>
                <c:pt idx="30284">
                  <c:v>30.283000000000001</c:v>
                </c:pt>
                <c:pt idx="30285">
                  <c:v>30.283999999999999</c:v>
                </c:pt>
                <c:pt idx="30286">
                  <c:v>30.285</c:v>
                </c:pt>
                <c:pt idx="30287">
                  <c:v>30.286000000000001</c:v>
                </c:pt>
                <c:pt idx="30288">
                  <c:v>30.286999999999999</c:v>
                </c:pt>
                <c:pt idx="30289">
                  <c:v>30.288</c:v>
                </c:pt>
                <c:pt idx="30290">
                  <c:v>30.289000000000001</c:v>
                </c:pt>
                <c:pt idx="30291">
                  <c:v>30.29</c:v>
                </c:pt>
                <c:pt idx="30292">
                  <c:v>30.291</c:v>
                </c:pt>
                <c:pt idx="30293">
                  <c:v>30.292000000000002</c:v>
                </c:pt>
                <c:pt idx="30294">
                  <c:v>30.292999999999999</c:v>
                </c:pt>
                <c:pt idx="30295">
                  <c:v>30.294</c:v>
                </c:pt>
                <c:pt idx="30296">
                  <c:v>30.295000000000002</c:v>
                </c:pt>
                <c:pt idx="30297">
                  <c:v>30.295999999999999</c:v>
                </c:pt>
                <c:pt idx="30298">
                  <c:v>30.297000000000001</c:v>
                </c:pt>
                <c:pt idx="30299">
                  <c:v>30.297999999999998</c:v>
                </c:pt>
                <c:pt idx="30300">
                  <c:v>30.298999999999999</c:v>
                </c:pt>
                <c:pt idx="30301">
                  <c:v>30.3</c:v>
                </c:pt>
                <c:pt idx="30302">
                  <c:v>30.300999999999998</c:v>
                </c:pt>
                <c:pt idx="30303">
                  <c:v>30.302</c:v>
                </c:pt>
                <c:pt idx="30304">
                  <c:v>30.303000000000001</c:v>
                </c:pt>
                <c:pt idx="30305">
                  <c:v>30.303999999999998</c:v>
                </c:pt>
                <c:pt idx="30306">
                  <c:v>30.305</c:v>
                </c:pt>
                <c:pt idx="30307">
                  <c:v>30.306000000000001</c:v>
                </c:pt>
                <c:pt idx="30308">
                  <c:v>30.306999999999999</c:v>
                </c:pt>
                <c:pt idx="30309">
                  <c:v>30.308</c:v>
                </c:pt>
                <c:pt idx="30310">
                  <c:v>30.309000000000001</c:v>
                </c:pt>
                <c:pt idx="30311">
                  <c:v>30.31</c:v>
                </c:pt>
                <c:pt idx="30312">
                  <c:v>30.311</c:v>
                </c:pt>
                <c:pt idx="30313">
                  <c:v>30.312000000000001</c:v>
                </c:pt>
                <c:pt idx="30314">
                  <c:v>30.312999999999999</c:v>
                </c:pt>
                <c:pt idx="30315">
                  <c:v>30.314</c:v>
                </c:pt>
                <c:pt idx="30316">
                  <c:v>30.315000000000001</c:v>
                </c:pt>
                <c:pt idx="30317">
                  <c:v>30.315999999999999</c:v>
                </c:pt>
                <c:pt idx="30318">
                  <c:v>30.317</c:v>
                </c:pt>
                <c:pt idx="30319">
                  <c:v>30.318000000000001</c:v>
                </c:pt>
                <c:pt idx="30320">
                  <c:v>30.318999999999999</c:v>
                </c:pt>
                <c:pt idx="30321">
                  <c:v>30.32</c:v>
                </c:pt>
                <c:pt idx="30322">
                  <c:v>30.321000000000002</c:v>
                </c:pt>
                <c:pt idx="30323">
                  <c:v>30.321999999999999</c:v>
                </c:pt>
                <c:pt idx="30324">
                  <c:v>30.323</c:v>
                </c:pt>
                <c:pt idx="30325">
                  <c:v>30.324000000000002</c:v>
                </c:pt>
                <c:pt idx="30326">
                  <c:v>30.324999999999999</c:v>
                </c:pt>
                <c:pt idx="30327">
                  <c:v>30.326000000000001</c:v>
                </c:pt>
                <c:pt idx="30328">
                  <c:v>30.327000000000002</c:v>
                </c:pt>
                <c:pt idx="30329">
                  <c:v>30.327999999999999</c:v>
                </c:pt>
                <c:pt idx="30330">
                  <c:v>30.329000000000001</c:v>
                </c:pt>
                <c:pt idx="30331">
                  <c:v>30.33</c:v>
                </c:pt>
                <c:pt idx="30332">
                  <c:v>30.331</c:v>
                </c:pt>
                <c:pt idx="30333">
                  <c:v>30.332000000000001</c:v>
                </c:pt>
                <c:pt idx="30334">
                  <c:v>30.332999999999998</c:v>
                </c:pt>
                <c:pt idx="30335">
                  <c:v>30.334</c:v>
                </c:pt>
                <c:pt idx="30336">
                  <c:v>30.335000000000001</c:v>
                </c:pt>
                <c:pt idx="30337">
                  <c:v>30.335999999999999</c:v>
                </c:pt>
                <c:pt idx="30338">
                  <c:v>30.337</c:v>
                </c:pt>
                <c:pt idx="30339">
                  <c:v>30.338000000000001</c:v>
                </c:pt>
                <c:pt idx="30340">
                  <c:v>30.338999999999999</c:v>
                </c:pt>
                <c:pt idx="30341">
                  <c:v>30.34</c:v>
                </c:pt>
                <c:pt idx="30342">
                  <c:v>30.341000000000001</c:v>
                </c:pt>
                <c:pt idx="30343">
                  <c:v>30.341999999999999</c:v>
                </c:pt>
                <c:pt idx="30344">
                  <c:v>30.343</c:v>
                </c:pt>
                <c:pt idx="30345">
                  <c:v>30.344000000000001</c:v>
                </c:pt>
                <c:pt idx="30346">
                  <c:v>30.344999999999999</c:v>
                </c:pt>
                <c:pt idx="30347">
                  <c:v>30.346</c:v>
                </c:pt>
                <c:pt idx="30348">
                  <c:v>30.347000000000001</c:v>
                </c:pt>
                <c:pt idx="30349">
                  <c:v>30.347999999999999</c:v>
                </c:pt>
                <c:pt idx="30350">
                  <c:v>30.349</c:v>
                </c:pt>
                <c:pt idx="30351">
                  <c:v>30.35</c:v>
                </c:pt>
                <c:pt idx="30352">
                  <c:v>30.350999999999999</c:v>
                </c:pt>
                <c:pt idx="30353">
                  <c:v>30.352</c:v>
                </c:pt>
                <c:pt idx="30354">
                  <c:v>30.353000000000002</c:v>
                </c:pt>
                <c:pt idx="30355">
                  <c:v>30.353999999999999</c:v>
                </c:pt>
                <c:pt idx="30356">
                  <c:v>30.355</c:v>
                </c:pt>
                <c:pt idx="30357">
                  <c:v>30.356000000000002</c:v>
                </c:pt>
                <c:pt idx="30358">
                  <c:v>30.356999999999999</c:v>
                </c:pt>
                <c:pt idx="30359">
                  <c:v>30.358000000000001</c:v>
                </c:pt>
                <c:pt idx="30360">
                  <c:v>30.359000000000002</c:v>
                </c:pt>
                <c:pt idx="30361">
                  <c:v>30.36</c:v>
                </c:pt>
                <c:pt idx="30362">
                  <c:v>30.361000000000001</c:v>
                </c:pt>
                <c:pt idx="30363">
                  <c:v>30.361999999999998</c:v>
                </c:pt>
                <c:pt idx="30364">
                  <c:v>30.363</c:v>
                </c:pt>
                <c:pt idx="30365">
                  <c:v>30.364000000000001</c:v>
                </c:pt>
                <c:pt idx="30366">
                  <c:v>30.364999999999998</c:v>
                </c:pt>
                <c:pt idx="30367">
                  <c:v>30.366</c:v>
                </c:pt>
                <c:pt idx="30368">
                  <c:v>30.367000000000001</c:v>
                </c:pt>
                <c:pt idx="30369">
                  <c:v>30.367999999999999</c:v>
                </c:pt>
                <c:pt idx="30370">
                  <c:v>30.369</c:v>
                </c:pt>
                <c:pt idx="30371">
                  <c:v>30.37</c:v>
                </c:pt>
                <c:pt idx="30372">
                  <c:v>30.370999999999999</c:v>
                </c:pt>
                <c:pt idx="30373">
                  <c:v>30.372</c:v>
                </c:pt>
                <c:pt idx="30374">
                  <c:v>30.373000000000001</c:v>
                </c:pt>
                <c:pt idx="30375">
                  <c:v>30.373999999999999</c:v>
                </c:pt>
                <c:pt idx="30376">
                  <c:v>30.375</c:v>
                </c:pt>
                <c:pt idx="30377">
                  <c:v>30.376000000000001</c:v>
                </c:pt>
                <c:pt idx="30378">
                  <c:v>30.376999999999999</c:v>
                </c:pt>
                <c:pt idx="30379">
                  <c:v>30.378</c:v>
                </c:pt>
                <c:pt idx="30380">
                  <c:v>30.379000000000001</c:v>
                </c:pt>
                <c:pt idx="30381">
                  <c:v>30.38</c:v>
                </c:pt>
                <c:pt idx="30382">
                  <c:v>30.381</c:v>
                </c:pt>
                <c:pt idx="30383">
                  <c:v>30.382000000000001</c:v>
                </c:pt>
                <c:pt idx="30384">
                  <c:v>30.382999999999999</c:v>
                </c:pt>
                <c:pt idx="30385">
                  <c:v>30.384</c:v>
                </c:pt>
                <c:pt idx="30386">
                  <c:v>30.385000000000002</c:v>
                </c:pt>
                <c:pt idx="30387">
                  <c:v>30.385999999999999</c:v>
                </c:pt>
                <c:pt idx="30388">
                  <c:v>30.387</c:v>
                </c:pt>
                <c:pt idx="30389">
                  <c:v>30.388000000000002</c:v>
                </c:pt>
                <c:pt idx="30390">
                  <c:v>30.388999999999999</c:v>
                </c:pt>
                <c:pt idx="30391">
                  <c:v>30.39</c:v>
                </c:pt>
                <c:pt idx="30392">
                  <c:v>30.390999999999998</c:v>
                </c:pt>
                <c:pt idx="30393">
                  <c:v>30.391999999999999</c:v>
                </c:pt>
                <c:pt idx="30394">
                  <c:v>30.393000000000001</c:v>
                </c:pt>
                <c:pt idx="30395">
                  <c:v>30.393999999999998</c:v>
                </c:pt>
                <c:pt idx="30396">
                  <c:v>30.395</c:v>
                </c:pt>
                <c:pt idx="30397">
                  <c:v>30.396000000000001</c:v>
                </c:pt>
                <c:pt idx="30398">
                  <c:v>30.396999999999998</c:v>
                </c:pt>
                <c:pt idx="30399">
                  <c:v>30.398</c:v>
                </c:pt>
                <c:pt idx="30400">
                  <c:v>30.399000000000001</c:v>
                </c:pt>
                <c:pt idx="30401">
                  <c:v>30.4</c:v>
                </c:pt>
                <c:pt idx="30402">
                  <c:v>30.401</c:v>
                </c:pt>
                <c:pt idx="30403">
                  <c:v>30.402000000000001</c:v>
                </c:pt>
                <c:pt idx="30404">
                  <c:v>30.402999999999999</c:v>
                </c:pt>
                <c:pt idx="30405">
                  <c:v>30.404</c:v>
                </c:pt>
                <c:pt idx="30406">
                  <c:v>30.405000000000001</c:v>
                </c:pt>
                <c:pt idx="30407">
                  <c:v>30.405999999999999</c:v>
                </c:pt>
                <c:pt idx="30408">
                  <c:v>30.407</c:v>
                </c:pt>
                <c:pt idx="30409">
                  <c:v>30.408000000000001</c:v>
                </c:pt>
                <c:pt idx="30410">
                  <c:v>30.408999999999999</c:v>
                </c:pt>
                <c:pt idx="30411">
                  <c:v>30.41</c:v>
                </c:pt>
                <c:pt idx="30412">
                  <c:v>30.411000000000001</c:v>
                </c:pt>
                <c:pt idx="30413">
                  <c:v>30.411999999999999</c:v>
                </c:pt>
                <c:pt idx="30414">
                  <c:v>30.413</c:v>
                </c:pt>
                <c:pt idx="30415">
                  <c:v>30.414000000000001</c:v>
                </c:pt>
                <c:pt idx="30416">
                  <c:v>30.414999999999999</c:v>
                </c:pt>
                <c:pt idx="30417">
                  <c:v>30.416</c:v>
                </c:pt>
                <c:pt idx="30418">
                  <c:v>30.417000000000002</c:v>
                </c:pt>
                <c:pt idx="30419">
                  <c:v>30.417999999999999</c:v>
                </c:pt>
                <c:pt idx="30420">
                  <c:v>30.419</c:v>
                </c:pt>
                <c:pt idx="30421">
                  <c:v>30.42</c:v>
                </c:pt>
                <c:pt idx="30422">
                  <c:v>30.420999999999999</c:v>
                </c:pt>
                <c:pt idx="30423">
                  <c:v>30.422000000000001</c:v>
                </c:pt>
                <c:pt idx="30424">
                  <c:v>30.422999999999998</c:v>
                </c:pt>
                <c:pt idx="30425">
                  <c:v>30.423999999999999</c:v>
                </c:pt>
                <c:pt idx="30426">
                  <c:v>30.425000000000001</c:v>
                </c:pt>
                <c:pt idx="30427">
                  <c:v>30.425999999999998</c:v>
                </c:pt>
                <c:pt idx="30428">
                  <c:v>30.427</c:v>
                </c:pt>
                <c:pt idx="30429">
                  <c:v>30.428000000000001</c:v>
                </c:pt>
                <c:pt idx="30430">
                  <c:v>30.428999999999998</c:v>
                </c:pt>
                <c:pt idx="30431">
                  <c:v>30.43</c:v>
                </c:pt>
                <c:pt idx="30432">
                  <c:v>30.431000000000001</c:v>
                </c:pt>
                <c:pt idx="30433">
                  <c:v>30.431999999999999</c:v>
                </c:pt>
                <c:pt idx="30434">
                  <c:v>30.433</c:v>
                </c:pt>
                <c:pt idx="30435">
                  <c:v>30.434000000000001</c:v>
                </c:pt>
                <c:pt idx="30436">
                  <c:v>30.434999999999999</c:v>
                </c:pt>
                <c:pt idx="30437">
                  <c:v>30.436</c:v>
                </c:pt>
                <c:pt idx="30438">
                  <c:v>30.437000000000001</c:v>
                </c:pt>
                <c:pt idx="30439">
                  <c:v>30.437999999999999</c:v>
                </c:pt>
                <c:pt idx="30440">
                  <c:v>30.439</c:v>
                </c:pt>
                <c:pt idx="30441">
                  <c:v>30.44</c:v>
                </c:pt>
                <c:pt idx="30442">
                  <c:v>30.440999999999999</c:v>
                </c:pt>
                <c:pt idx="30443">
                  <c:v>30.442</c:v>
                </c:pt>
                <c:pt idx="30444">
                  <c:v>30.443000000000001</c:v>
                </c:pt>
                <c:pt idx="30445">
                  <c:v>30.443999999999999</c:v>
                </c:pt>
                <c:pt idx="30446">
                  <c:v>30.445</c:v>
                </c:pt>
                <c:pt idx="30447">
                  <c:v>30.446000000000002</c:v>
                </c:pt>
                <c:pt idx="30448">
                  <c:v>30.446999999999999</c:v>
                </c:pt>
                <c:pt idx="30449">
                  <c:v>30.448</c:v>
                </c:pt>
                <c:pt idx="30450">
                  <c:v>30.449000000000002</c:v>
                </c:pt>
                <c:pt idx="30451">
                  <c:v>30.45</c:v>
                </c:pt>
                <c:pt idx="30452">
                  <c:v>30.451000000000001</c:v>
                </c:pt>
                <c:pt idx="30453">
                  <c:v>30.452000000000002</c:v>
                </c:pt>
                <c:pt idx="30454">
                  <c:v>30.452999999999999</c:v>
                </c:pt>
                <c:pt idx="30455">
                  <c:v>30.454000000000001</c:v>
                </c:pt>
                <c:pt idx="30456">
                  <c:v>30.454999999999998</c:v>
                </c:pt>
                <c:pt idx="30457">
                  <c:v>30.456</c:v>
                </c:pt>
                <c:pt idx="30458">
                  <c:v>30.457000000000001</c:v>
                </c:pt>
                <c:pt idx="30459">
                  <c:v>30.457999999999998</c:v>
                </c:pt>
                <c:pt idx="30460">
                  <c:v>30.459</c:v>
                </c:pt>
                <c:pt idx="30461">
                  <c:v>30.46</c:v>
                </c:pt>
                <c:pt idx="30462">
                  <c:v>30.460999999999999</c:v>
                </c:pt>
                <c:pt idx="30463">
                  <c:v>30.462</c:v>
                </c:pt>
                <c:pt idx="30464">
                  <c:v>30.463000000000001</c:v>
                </c:pt>
                <c:pt idx="30465">
                  <c:v>30.463999999999999</c:v>
                </c:pt>
                <c:pt idx="30466">
                  <c:v>30.465</c:v>
                </c:pt>
                <c:pt idx="30467">
                  <c:v>30.466000000000001</c:v>
                </c:pt>
                <c:pt idx="30468">
                  <c:v>30.466999999999999</c:v>
                </c:pt>
                <c:pt idx="30469">
                  <c:v>30.468</c:v>
                </c:pt>
                <c:pt idx="30470">
                  <c:v>30.469000000000001</c:v>
                </c:pt>
                <c:pt idx="30471">
                  <c:v>30.47</c:v>
                </c:pt>
                <c:pt idx="30472">
                  <c:v>30.471</c:v>
                </c:pt>
                <c:pt idx="30473">
                  <c:v>30.472000000000001</c:v>
                </c:pt>
                <c:pt idx="30474">
                  <c:v>30.472999999999999</c:v>
                </c:pt>
                <c:pt idx="30475">
                  <c:v>30.474</c:v>
                </c:pt>
                <c:pt idx="30476">
                  <c:v>30.475000000000001</c:v>
                </c:pt>
                <c:pt idx="30477">
                  <c:v>30.475999999999999</c:v>
                </c:pt>
                <c:pt idx="30478">
                  <c:v>30.477</c:v>
                </c:pt>
                <c:pt idx="30479">
                  <c:v>30.478000000000002</c:v>
                </c:pt>
                <c:pt idx="30480">
                  <c:v>30.478999999999999</c:v>
                </c:pt>
                <c:pt idx="30481">
                  <c:v>30.48</c:v>
                </c:pt>
                <c:pt idx="30482">
                  <c:v>30.481000000000002</c:v>
                </c:pt>
                <c:pt idx="30483">
                  <c:v>30.481999999999999</c:v>
                </c:pt>
                <c:pt idx="30484">
                  <c:v>30.483000000000001</c:v>
                </c:pt>
                <c:pt idx="30485">
                  <c:v>30.484000000000002</c:v>
                </c:pt>
                <c:pt idx="30486">
                  <c:v>30.484999999999999</c:v>
                </c:pt>
                <c:pt idx="30487">
                  <c:v>30.486000000000001</c:v>
                </c:pt>
                <c:pt idx="30488">
                  <c:v>30.486999999999998</c:v>
                </c:pt>
                <c:pt idx="30489">
                  <c:v>30.488</c:v>
                </c:pt>
                <c:pt idx="30490">
                  <c:v>30.489000000000001</c:v>
                </c:pt>
                <c:pt idx="30491">
                  <c:v>30.49</c:v>
                </c:pt>
                <c:pt idx="30492">
                  <c:v>30.491</c:v>
                </c:pt>
                <c:pt idx="30493">
                  <c:v>30.492000000000001</c:v>
                </c:pt>
                <c:pt idx="30494">
                  <c:v>30.492999999999999</c:v>
                </c:pt>
                <c:pt idx="30495">
                  <c:v>30.494</c:v>
                </c:pt>
                <c:pt idx="30496">
                  <c:v>30.495000000000001</c:v>
                </c:pt>
                <c:pt idx="30497">
                  <c:v>30.495999999999999</c:v>
                </c:pt>
                <c:pt idx="30498">
                  <c:v>30.497</c:v>
                </c:pt>
                <c:pt idx="30499">
                  <c:v>30.498000000000001</c:v>
                </c:pt>
                <c:pt idx="30500">
                  <c:v>30.498999999999999</c:v>
                </c:pt>
                <c:pt idx="30501">
                  <c:v>30.5</c:v>
                </c:pt>
                <c:pt idx="30502">
                  <c:v>30.501000000000001</c:v>
                </c:pt>
                <c:pt idx="30503">
                  <c:v>30.501999999999999</c:v>
                </c:pt>
                <c:pt idx="30504">
                  <c:v>30.503</c:v>
                </c:pt>
                <c:pt idx="30505">
                  <c:v>30.504000000000001</c:v>
                </c:pt>
                <c:pt idx="30506">
                  <c:v>30.504999999999999</c:v>
                </c:pt>
                <c:pt idx="30507">
                  <c:v>30.506</c:v>
                </c:pt>
                <c:pt idx="30508">
                  <c:v>30.507000000000001</c:v>
                </c:pt>
                <c:pt idx="30509">
                  <c:v>30.507999999999999</c:v>
                </c:pt>
                <c:pt idx="30510">
                  <c:v>30.509</c:v>
                </c:pt>
                <c:pt idx="30511">
                  <c:v>30.51</c:v>
                </c:pt>
                <c:pt idx="30512">
                  <c:v>30.510999999999999</c:v>
                </c:pt>
                <c:pt idx="30513">
                  <c:v>30.512</c:v>
                </c:pt>
                <c:pt idx="30514">
                  <c:v>30.513000000000002</c:v>
                </c:pt>
                <c:pt idx="30515">
                  <c:v>30.513999999999999</c:v>
                </c:pt>
                <c:pt idx="30516">
                  <c:v>30.515000000000001</c:v>
                </c:pt>
                <c:pt idx="30517">
                  <c:v>30.515999999999998</c:v>
                </c:pt>
                <c:pt idx="30518">
                  <c:v>30.516999999999999</c:v>
                </c:pt>
                <c:pt idx="30519">
                  <c:v>30.518000000000001</c:v>
                </c:pt>
                <c:pt idx="30520">
                  <c:v>30.518999999999998</c:v>
                </c:pt>
                <c:pt idx="30521">
                  <c:v>30.52</c:v>
                </c:pt>
                <c:pt idx="30522">
                  <c:v>30.521000000000001</c:v>
                </c:pt>
                <c:pt idx="30523">
                  <c:v>30.521999999999998</c:v>
                </c:pt>
                <c:pt idx="30524">
                  <c:v>30.523</c:v>
                </c:pt>
                <c:pt idx="30525">
                  <c:v>30.524000000000001</c:v>
                </c:pt>
                <c:pt idx="30526">
                  <c:v>30.524999999999999</c:v>
                </c:pt>
                <c:pt idx="30527">
                  <c:v>30.526</c:v>
                </c:pt>
                <c:pt idx="30528">
                  <c:v>30.527000000000001</c:v>
                </c:pt>
                <c:pt idx="30529">
                  <c:v>30.527999999999999</c:v>
                </c:pt>
                <c:pt idx="30530">
                  <c:v>30.529</c:v>
                </c:pt>
                <c:pt idx="30531">
                  <c:v>30.53</c:v>
                </c:pt>
                <c:pt idx="30532">
                  <c:v>30.530999999999999</c:v>
                </c:pt>
                <c:pt idx="30533">
                  <c:v>30.532</c:v>
                </c:pt>
                <c:pt idx="30534">
                  <c:v>30.533000000000001</c:v>
                </c:pt>
                <c:pt idx="30535">
                  <c:v>30.533999999999999</c:v>
                </c:pt>
                <c:pt idx="30536">
                  <c:v>30.535</c:v>
                </c:pt>
                <c:pt idx="30537">
                  <c:v>30.536000000000001</c:v>
                </c:pt>
                <c:pt idx="30538">
                  <c:v>30.536999999999999</c:v>
                </c:pt>
                <c:pt idx="30539">
                  <c:v>30.538</c:v>
                </c:pt>
                <c:pt idx="30540">
                  <c:v>30.539000000000001</c:v>
                </c:pt>
                <c:pt idx="30541">
                  <c:v>30.54</c:v>
                </c:pt>
                <c:pt idx="30542">
                  <c:v>30.541</c:v>
                </c:pt>
                <c:pt idx="30543">
                  <c:v>30.542000000000002</c:v>
                </c:pt>
                <c:pt idx="30544">
                  <c:v>30.542999999999999</c:v>
                </c:pt>
                <c:pt idx="30545">
                  <c:v>30.544</c:v>
                </c:pt>
                <c:pt idx="30546">
                  <c:v>30.545000000000002</c:v>
                </c:pt>
                <c:pt idx="30547">
                  <c:v>30.545999999999999</c:v>
                </c:pt>
                <c:pt idx="30548">
                  <c:v>30.547000000000001</c:v>
                </c:pt>
                <c:pt idx="30549">
                  <c:v>30.547999999999998</c:v>
                </c:pt>
                <c:pt idx="30550">
                  <c:v>30.548999999999999</c:v>
                </c:pt>
                <c:pt idx="30551">
                  <c:v>30.55</c:v>
                </c:pt>
                <c:pt idx="30552">
                  <c:v>30.550999999999998</c:v>
                </c:pt>
                <c:pt idx="30553">
                  <c:v>30.552</c:v>
                </c:pt>
                <c:pt idx="30554">
                  <c:v>30.553000000000001</c:v>
                </c:pt>
                <c:pt idx="30555">
                  <c:v>30.553999999999998</c:v>
                </c:pt>
                <c:pt idx="30556">
                  <c:v>30.555</c:v>
                </c:pt>
                <c:pt idx="30557">
                  <c:v>30.556000000000001</c:v>
                </c:pt>
                <c:pt idx="30558">
                  <c:v>30.556999999999999</c:v>
                </c:pt>
                <c:pt idx="30559">
                  <c:v>30.558</c:v>
                </c:pt>
                <c:pt idx="30560">
                  <c:v>30.559000000000001</c:v>
                </c:pt>
                <c:pt idx="30561">
                  <c:v>30.56</c:v>
                </c:pt>
                <c:pt idx="30562">
                  <c:v>30.561</c:v>
                </c:pt>
                <c:pt idx="30563">
                  <c:v>30.562000000000001</c:v>
                </c:pt>
                <c:pt idx="30564">
                  <c:v>30.562999999999999</c:v>
                </c:pt>
                <c:pt idx="30565">
                  <c:v>30.564</c:v>
                </c:pt>
                <c:pt idx="30566">
                  <c:v>30.565000000000001</c:v>
                </c:pt>
                <c:pt idx="30567">
                  <c:v>30.565999999999999</c:v>
                </c:pt>
                <c:pt idx="30568">
                  <c:v>30.567</c:v>
                </c:pt>
                <c:pt idx="30569">
                  <c:v>30.568000000000001</c:v>
                </c:pt>
                <c:pt idx="30570">
                  <c:v>30.568999999999999</c:v>
                </c:pt>
                <c:pt idx="30571">
                  <c:v>30.57</c:v>
                </c:pt>
                <c:pt idx="30572">
                  <c:v>30.571000000000002</c:v>
                </c:pt>
                <c:pt idx="30573">
                  <c:v>30.571999999999999</c:v>
                </c:pt>
                <c:pt idx="30574">
                  <c:v>30.573</c:v>
                </c:pt>
                <c:pt idx="30575">
                  <c:v>30.574000000000002</c:v>
                </c:pt>
                <c:pt idx="30576">
                  <c:v>30.574999999999999</c:v>
                </c:pt>
                <c:pt idx="30577">
                  <c:v>30.576000000000001</c:v>
                </c:pt>
                <c:pt idx="30578">
                  <c:v>30.577000000000002</c:v>
                </c:pt>
                <c:pt idx="30579">
                  <c:v>30.577999999999999</c:v>
                </c:pt>
                <c:pt idx="30580">
                  <c:v>30.579000000000001</c:v>
                </c:pt>
                <c:pt idx="30581">
                  <c:v>30.58</c:v>
                </c:pt>
                <c:pt idx="30582">
                  <c:v>30.581</c:v>
                </c:pt>
                <c:pt idx="30583">
                  <c:v>30.582000000000001</c:v>
                </c:pt>
                <c:pt idx="30584">
                  <c:v>30.582999999999998</c:v>
                </c:pt>
                <c:pt idx="30585">
                  <c:v>30.584</c:v>
                </c:pt>
                <c:pt idx="30586">
                  <c:v>30.585000000000001</c:v>
                </c:pt>
                <c:pt idx="30587">
                  <c:v>30.585999999999999</c:v>
                </c:pt>
                <c:pt idx="30588">
                  <c:v>30.587</c:v>
                </c:pt>
                <c:pt idx="30589">
                  <c:v>30.588000000000001</c:v>
                </c:pt>
                <c:pt idx="30590">
                  <c:v>30.588999999999999</c:v>
                </c:pt>
                <c:pt idx="30591">
                  <c:v>30.59</c:v>
                </c:pt>
                <c:pt idx="30592">
                  <c:v>30.591000000000001</c:v>
                </c:pt>
                <c:pt idx="30593">
                  <c:v>30.591999999999999</c:v>
                </c:pt>
                <c:pt idx="30594">
                  <c:v>30.593</c:v>
                </c:pt>
                <c:pt idx="30595">
                  <c:v>30.594000000000001</c:v>
                </c:pt>
                <c:pt idx="30596">
                  <c:v>30.594999999999999</c:v>
                </c:pt>
                <c:pt idx="30597">
                  <c:v>30.596</c:v>
                </c:pt>
                <c:pt idx="30598">
                  <c:v>30.597000000000001</c:v>
                </c:pt>
                <c:pt idx="30599">
                  <c:v>30.597999999999999</c:v>
                </c:pt>
                <c:pt idx="30600">
                  <c:v>30.599</c:v>
                </c:pt>
                <c:pt idx="30601">
                  <c:v>30.6</c:v>
                </c:pt>
                <c:pt idx="30602">
                  <c:v>30.600999999999999</c:v>
                </c:pt>
                <c:pt idx="30603">
                  <c:v>30.602</c:v>
                </c:pt>
                <c:pt idx="30604">
                  <c:v>30.603000000000002</c:v>
                </c:pt>
                <c:pt idx="30605">
                  <c:v>30.603999999999999</c:v>
                </c:pt>
                <c:pt idx="30606">
                  <c:v>30.605</c:v>
                </c:pt>
                <c:pt idx="30607">
                  <c:v>30.606000000000002</c:v>
                </c:pt>
                <c:pt idx="30608">
                  <c:v>30.606999999999999</c:v>
                </c:pt>
                <c:pt idx="30609">
                  <c:v>30.608000000000001</c:v>
                </c:pt>
                <c:pt idx="30610">
                  <c:v>30.609000000000002</c:v>
                </c:pt>
                <c:pt idx="30611">
                  <c:v>30.61</c:v>
                </c:pt>
                <c:pt idx="30612">
                  <c:v>30.611000000000001</c:v>
                </c:pt>
                <c:pt idx="30613">
                  <c:v>30.611999999999998</c:v>
                </c:pt>
                <c:pt idx="30614">
                  <c:v>30.613</c:v>
                </c:pt>
                <c:pt idx="30615">
                  <c:v>30.614000000000001</c:v>
                </c:pt>
                <c:pt idx="30616">
                  <c:v>30.614999999999998</c:v>
                </c:pt>
                <c:pt idx="30617">
                  <c:v>30.616</c:v>
                </c:pt>
                <c:pt idx="30618">
                  <c:v>30.617000000000001</c:v>
                </c:pt>
                <c:pt idx="30619">
                  <c:v>30.617999999999999</c:v>
                </c:pt>
                <c:pt idx="30620">
                  <c:v>30.619</c:v>
                </c:pt>
                <c:pt idx="30621">
                  <c:v>30.62</c:v>
                </c:pt>
                <c:pt idx="30622">
                  <c:v>30.620999999999999</c:v>
                </c:pt>
                <c:pt idx="30623">
                  <c:v>30.622</c:v>
                </c:pt>
                <c:pt idx="30624">
                  <c:v>30.623000000000001</c:v>
                </c:pt>
                <c:pt idx="30625">
                  <c:v>30.623999999999999</c:v>
                </c:pt>
                <c:pt idx="30626">
                  <c:v>30.625</c:v>
                </c:pt>
                <c:pt idx="30627">
                  <c:v>30.626000000000001</c:v>
                </c:pt>
                <c:pt idx="30628">
                  <c:v>30.626999999999999</c:v>
                </c:pt>
                <c:pt idx="30629">
                  <c:v>30.628</c:v>
                </c:pt>
                <c:pt idx="30630">
                  <c:v>30.629000000000001</c:v>
                </c:pt>
                <c:pt idx="30631">
                  <c:v>30.63</c:v>
                </c:pt>
                <c:pt idx="30632">
                  <c:v>30.631</c:v>
                </c:pt>
                <c:pt idx="30633">
                  <c:v>30.632000000000001</c:v>
                </c:pt>
                <c:pt idx="30634">
                  <c:v>30.632999999999999</c:v>
                </c:pt>
                <c:pt idx="30635">
                  <c:v>30.634</c:v>
                </c:pt>
                <c:pt idx="30636">
                  <c:v>30.635000000000002</c:v>
                </c:pt>
                <c:pt idx="30637">
                  <c:v>30.635999999999999</c:v>
                </c:pt>
                <c:pt idx="30638">
                  <c:v>30.637</c:v>
                </c:pt>
                <c:pt idx="30639">
                  <c:v>30.638000000000002</c:v>
                </c:pt>
                <c:pt idx="30640">
                  <c:v>30.638999999999999</c:v>
                </c:pt>
                <c:pt idx="30641">
                  <c:v>30.64</c:v>
                </c:pt>
                <c:pt idx="30642">
                  <c:v>30.640999999999998</c:v>
                </c:pt>
                <c:pt idx="30643">
                  <c:v>30.641999999999999</c:v>
                </c:pt>
                <c:pt idx="30644">
                  <c:v>30.643000000000001</c:v>
                </c:pt>
                <c:pt idx="30645">
                  <c:v>30.643999999999998</c:v>
                </c:pt>
                <c:pt idx="30646">
                  <c:v>30.645</c:v>
                </c:pt>
                <c:pt idx="30647">
                  <c:v>30.646000000000001</c:v>
                </c:pt>
                <c:pt idx="30648">
                  <c:v>30.646999999999998</c:v>
                </c:pt>
                <c:pt idx="30649">
                  <c:v>30.648</c:v>
                </c:pt>
                <c:pt idx="30650">
                  <c:v>30.649000000000001</c:v>
                </c:pt>
                <c:pt idx="30651">
                  <c:v>30.65</c:v>
                </c:pt>
                <c:pt idx="30652">
                  <c:v>30.651</c:v>
                </c:pt>
                <c:pt idx="30653">
                  <c:v>30.652000000000001</c:v>
                </c:pt>
                <c:pt idx="30654">
                  <c:v>30.652999999999999</c:v>
                </c:pt>
                <c:pt idx="30655">
                  <c:v>30.654</c:v>
                </c:pt>
                <c:pt idx="30656">
                  <c:v>30.655000000000001</c:v>
                </c:pt>
                <c:pt idx="30657">
                  <c:v>30.655999999999999</c:v>
                </c:pt>
                <c:pt idx="30658">
                  <c:v>30.657</c:v>
                </c:pt>
                <c:pt idx="30659">
                  <c:v>30.658000000000001</c:v>
                </c:pt>
                <c:pt idx="30660">
                  <c:v>30.658999999999999</c:v>
                </c:pt>
                <c:pt idx="30661">
                  <c:v>30.66</c:v>
                </c:pt>
                <c:pt idx="30662">
                  <c:v>30.661000000000001</c:v>
                </c:pt>
                <c:pt idx="30663">
                  <c:v>30.661999999999999</c:v>
                </c:pt>
                <c:pt idx="30664">
                  <c:v>30.663</c:v>
                </c:pt>
                <c:pt idx="30665">
                  <c:v>30.664000000000001</c:v>
                </c:pt>
                <c:pt idx="30666">
                  <c:v>30.664999999999999</c:v>
                </c:pt>
                <c:pt idx="30667">
                  <c:v>30.666</c:v>
                </c:pt>
                <c:pt idx="30668">
                  <c:v>30.667000000000002</c:v>
                </c:pt>
                <c:pt idx="30669">
                  <c:v>30.667999999999999</c:v>
                </c:pt>
                <c:pt idx="30670">
                  <c:v>30.669</c:v>
                </c:pt>
                <c:pt idx="30671">
                  <c:v>30.67</c:v>
                </c:pt>
                <c:pt idx="30672">
                  <c:v>30.670999999999999</c:v>
                </c:pt>
                <c:pt idx="30673">
                  <c:v>30.672000000000001</c:v>
                </c:pt>
                <c:pt idx="30674">
                  <c:v>30.672999999999998</c:v>
                </c:pt>
                <c:pt idx="30675">
                  <c:v>30.673999999999999</c:v>
                </c:pt>
                <c:pt idx="30676">
                  <c:v>30.675000000000001</c:v>
                </c:pt>
                <c:pt idx="30677">
                  <c:v>30.675999999999998</c:v>
                </c:pt>
                <c:pt idx="30678">
                  <c:v>30.677</c:v>
                </c:pt>
                <c:pt idx="30679">
                  <c:v>30.678000000000001</c:v>
                </c:pt>
                <c:pt idx="30680">
                  <c:v>30.678999999999998</c:v>
                </c:pt>
                <c:pt idx="30681">
                  <c:v>30.68</c:v>
                </c:pt>
                <c:pt idx="30682">
                  <c:v>30.681000000000001</c:v>
                </c:pt>
                <c:pt idx="30683">
                  <c:v>30.681999999999999</c:v>
                </c:pt>
                <c:pt idx="30684">
                  <c:v>30.683</c:v>
                </c:pt>
                <c:pt idx="30685">
                  <c:v>30.684000000000001</c:v>
                </c:pt>
                <c:pt idx="30686">
                  <c:v>30.684999999999999</c:v>
                </c:pt>
                <c:pt idx="30687">
                  <c:v>30.686</c:v>
                </c:pt>
                <c:pt idx="30688">
                  <c:v>30.687000000000001</c:v>
                </c:pt>
                <c:pt idx="30689">
                  <c:v>30.687999999999999</c:v>
                </c:pt>
                <c:pt idx="30690">
                  <c:v>30.689</c:v>
                </c:pt>
                <c:pt idx="30691">
                  <c:v>30.69</c:v>
                </c:pt>
                <c:pt idx="30692">
                  <c:v>30.690999999999999</c:v>
                </c:pt>
                <c:pt idx="30693">
                  <c:v>30.692</c:v>
                </c:pt>
                <c:pt idx="30694">
                  <c:v>30.693000000000001</c:v>
                </c:pt>
                <c:pt idx="30695">
                  <c:v>30.693999999999999</c:v>
                </c:pt>
                <c:pt idx="30696">
                  <c:v>30.695</c:v>
                </c:pt>
                <c:pt idx="30697">
                  <c:v>30.696000000000002</c:v>
                </c:pt>
                <c:pt idx="30698">
                  <c:v>30.696999999999999</c:v>
                </c:pt>
                <c:pt idx="30699">
                  <c:v>30.698</c:v>
                </c:pt>
                <c:pt idx="30700">
                  <c:v>30.699000000000002</c:v>
                </c:pt>
                <c:pt idx="30701">
                  <c:v>30.7</c:v>
                </c:pt>
                <c:pt idx="30702">
                  <c:v>30.701000000000001</c:v>
                </c:pt>
                <c:pt idx="30703">
                  <c:v>30.702000000000002</c:v>
                </c:pt>
                <c:pt idx="30704">
                  <c:v>30.702999999999999</c:v>
                </c:pt>
                <c:pt idx="30705">
                  <c:v>30.704000000000001</c:v>
                </c:pt>
                <c:pt idx="30706">
                  <c:v>30.704999999999998</c:v>
                </c:pt>
                <c:pt idx="30707">
                  <c:v>30.706</c:v>
                </c:pt>
                <c:pt idx="30708">
                  <c:v>30.707000000000001</c:v>
                </c:pt>
                <c:pt idx="30709">
                  <c:v>30.707999999999998</c:v>
                </c:pt>
                <c:pt idx="30710">
                  <c:v>30.709</c:v>
                </c:pt>
                <c:pt idx="30711">
                  <c:v>30.71</c:v>
                </c:pt>
                <c:pt idx="30712">
                  <c:v>30.710999999999999</c:v>
                </c:pt>
                <c:pt idx="30713">
                  <c:v>30.712</c:v>
                </c:pt>
                <c:pt idx="30714">
                  <c:v>30.713000000000001</c:v>
                </c:pt>
                <c:pt idx="30715">
                  <c:v>30.713999999999999</c:v>
                </c:pt>
                <c:pt idx="30716">
                  <c:v>30.715</c:v>
                </c:pt>
                <c:pt idx="30717">
                  <c:v>30.716000000000001</c:v>
                </c:pt>
                <c:pt idx="30718">
                  <c:v>30.716999999999999</c:v>
                </c:pt>
                <c:pt idx="30719">
                  <c:v>30.718</c:v>
                </c:pt>
                <c:pt idx="30720">
                  <c:v>30.719000000000001</c:v>
                </c:pt>
                <c:pt idx="30721">
                  <c:v>30.72</c:v>
                </c:pt>
                <c:pt idx="30722">
                  <c:v>30.721</c:v>
                </c:pt>
                <c:pt idx="30723">
                  <c:v>30.722000000000001</c:v>
                </c:pt>
                <c:pt idx="30724">
                  <c:v>30.722999999999999</c:v>
                </c:pt>
                <c:pt idx="30725">
                  <c:v>30.724</c:v>
                </c:pt>
                <c:pt idx="30726">
                  <c:v>30.725000000000001</c:v>
                </c:pt>
                <c:pt idx="30727">
                  <c:v>30.725999999999999</c:v>
                </c:pt>
                <c:pt idx="30728">
                  <c:v>30.727</c:v>
                </c:pt>
                <c:pt idx="30729">
                  <c:v>30.728000000000002</c:v>
                </c:pt>
                <c:pt idx="30730">
                  <c:v>30.728999999999999</c:v>
                </c:pt>
                <c:pt idx="30731">
                  <c:v>30.73</c:v>
                </c:pt>
                <c:pt idx="30732">
                  <c:v>30.731000000000002</c:v>
                </c:pt>
                <c:pt idx="30733">
                  <c:v>30.731999999999999</c:v>
                </c:pt>
                <c:pt idx="30734">
                  <c:v>30.733000000000001</c:v>
                </c:pt>
                <c:pt idx="30735">
                  <c:v>30.734000000000002</c:v>
                </c:pt>
                <c:pt idx="30736">
                  <c:v>30.734999999999999</c:v>
                </c:pt>
                <c:pt idx="30737">
                  <c:v>30.736000000000001</c:v>
                </c:pt>
                <c:pt idx="30738">
                  <c:v>30.736999999999998</c:v>
                </c:pt>
                <c:pt idx="30739">
                  <c:v>30.738</c:v>
                </c:pt>
                <c:pt idx="30740">
                  <c:v>30.739000000000001</c:v>
                </c:pt>
                <c:pt idx="30741">
                  <c:v>30.74</c:v>
                </c:pt>
                <c:pt idx="30742">
                  <c:v>30.741</c:v>
                </c:pt>
                <c:pt idx="30743">
                  <c:v>30.742000000000001</c:v>
                </c:pt>
                <c:pt idx="30744">
                  <c:v>30.742999999999999</c:v>
                </c:pt>
                <c:pt idx="30745">
                  <c:v>30.744</c:v>
                </c:pt>
                <c:pt idx="30746">
                  <c:v>30.745000000000001</c:v>
                </c:pt>
                <c:pt idx="30747">
                  <c:v>30.745999999999999</c:v>
                </c:pt>
                <c:pt idx="30748">
                  <c:v>30.747</c:v>
                </c:pt>
                <c:pt idx="30749">
                  <c:v>30.748000000000001</c:v>
                </c:pt>
                <c:pt idx="30750">
                  <c:v>30.748999999999999</c:v>
                </c:pt>
                <c:pt idx="30751">
                  <c:v>30.75</c:v>
                </c:pt>
                <c:pt idx="30752">
                  <c:v>30.751000000000001</c:v>
                </c:pt>
                <c:pt idx="30753">
                  <c:v>30.751999999999999</c:v>
                </c:pt>
                <c:pt idx="30754">
                  <c:v>30.753</c:v>
                </c:pt>
                <c:pt idx="30755">
                  <c:v>30.754000000000001</c:v>
                </c:pt>
                <c:pt idx="30756">
                  <c:v>30.754999999999999</c:v>
                </c:pt>
                <c:pt idx="30757">
                  <c:v>30.756</c:v>
                </c:pt>
                <c:pt idx="30758">
                  <c:v>30.757000000000001</c:v>
                </c:pt>
                <c:pt idx="30759">
                  <c:v>30.757999999999999</c:v>
                </c:pt>
                <c:pt idx="30760">
                  <c:v>30.759</c:v>
                </c:pt>
                <c:pt idx="30761">
                  <c:v>30.76</c:v>
                </c:pt>
                <c:pt idx="30762">
                  <c:v>30.760999999999999</c:v>
                </c:pt>
                <c:pt idx="30763">
                  <c:v>30.762</c:v>
                </c:pt>
                <c:pt idx="30764">
                  <c:v>30.763000000000002</c:v>
                </c:pt>
                <c:pt idx="30765">
                  <c:v>30.763999999999999</c:v>
                </c:pt>
                <c:pt idx="30766">
                  <c:v>30.765000000000001</c:v>
                </c:pt>
                <c:pt idx="30767">
                  <c:v>30.765999999999998</c:v>
                </c:pt>
                <c:pt idx="30768">
                  <c:v>30.766999999999999</c:v>
                </c:pt>
                <c:pt idx="30769">
                  <c:v>30.768000000000001</c:v>
                </c:pt>
                <c:pt idx="30770">
                  <c:v>30.768999999999998</c:v>
                </c:pt>
                <c:pt idx="30771">
                  <c:v>30.77</c:v>
                </c:pt>
                <c:pt idx="30772">
                  <c:v>30.771000000000001</c:v>
                </c:pt>
                <c:pt idx="30773">
                  <c:v>30.771999999999998</c:v>
                </c:pt>
                <c:pt idx="30774">
                  <c:v>30.773</c:v>
                </c:pt>
                <c:pt idx="30775">
                  <c:v>30.774000000000001</c:v>
                </c:pt>
                <c:pt idx="30776">
                  <c:v>30.774999999999999</c:v>
                </c:pt>
                <c:pt idx="30777">
                  <c:v>30.776</c:v>
                </c:pt>
                <c:pt idx="30778">
                  <c:v>30.777000000000001</c:v>
                </c:pt>
                <c:pt idx="30779">
                  <c:v>30.777999999999999</c:v>
                </c:pt>
                <c:pt idx="30780">
                  <c:v>30.779</c:v>
                </c:pt>
                <c:pt idx="30781">
                  <c:v>30.78</c:v>
                </c:pt>
                <c:pt idx="30782">
                  <c:v>30.780999999999999</c:v>
                </c:pt>
                <c:pt idx="30783">
                  <c:v>30.782</c:v>
                </c:pt>
                <c:pt idx="30784">
                  <c:v>30.783000000000001</c:v>
                </c:pt>
                <c:pt idx="30785">
                  <c:v>30.783999999999999</c:v>
                </c:pt>
                <c:pt idx="30786">
                  <c:v>30.785</c:v>
                </c:pt>
                <c:pt idx="30787">
                  <c:v>30.786000000000001</c:v>
                </c:pt>
                <c:pt idx="30788">
                  <c:v>30.786999999999999</c:v>
                </c:pt>
                <c:pt idx="30789">
                  <c:v>30.788</c:v>
                </c:pt>
                <c:pt idx="30790">
                  <c:v>30.789000000000001</c:v>
                </c:pt>
                <c:pt idx="30791">
                  <c:v>30.79</c:v>
                </c:pt>
                <c:pt idx="30792">
                  <c:v>30.791</c:v>
                </c:pt>
                <c:pt idx="30793">
                  <c:v>30.792000000000002</c:v>
                </c:pt>
                <c:pt idx="30794">
                  <c:v>30.792999999999999</c:v>
                </c:pt>
                <c:pt idx="30795">
                  <c:v>30.794</c:v>
                </c:pt>
                <c:pt idx="30796">
                  <c:v>30.795000000000002</c:v>
                </c:pt>
                <c:pt idx="30797">
                  <c:v>30.795999999999999</c:v>
                </c:pt>
                <c:pt idx="30798">
                  <c:v>30.797000000000001</c:v>
                </c:pt>
                <c:pt idx="30799">
                  <c:v>30.797999999999998</c:v>
                </c:pt>
                <c:pt idx="30800">
                  <c:v>30.798999999999999</c:v>
                </c:pt>
                <c:pt idx="30801">
                  <c:v>30.8</c:v>
                </c:pt>
                <c:pt idx="30802">
                  <c:v>30.800999999999998</c:v>
                </c:pt>
                <c:pt idx="30803">
                  <c:v>30.802</c:v>
                </c:pt>
                <c:pt idx="30804">
                  <c:v>30.803000000000001</c:v>
                </c:pt>
                <c:pt idx="30805">
                  <c:v>30.803999999999998</c:v>
                </c:pt>
                <c:pt idx="30806">
                  <c:v>30.805</c:v>
                </c:pt>
                <c:pt idx="30807">
                  <c:v>30.806000000000001</c:v>
                </c:pt>
                <c:pt idx="30808">
                  <c:v>30.806999999999999</c:v>
                </c:pt>
                <c:pt idx="30809">
                  <c:v>30.808</c:v>
                </c:pt>
                <c:pt idx="30810">
                  <c:v>30.809000000000001</c:v>
                </c:pt>
                <c:pt idx="30811">
                  <c:v>30.81</c:v>
                </c:pt>
                <c:pt idx="30812">
                  <c:v>30.811</c:v>
                </c:pt>
                <c:pt idx="30813">
                  <c:v>30.812000000000001</c:v>
                </c:pt>
                <c:pt idx="30814">
                  <c:v>30.812999999999999</c:v>
                </c:pt>
                <c:pt idx="30815">
                  <c:v>30.814</c:v>
                </c:pt>
                <c:pt idx="30816">
                  <c:v>30.815000000000001</c:v>
                </c:pt>
                <c:pt idx="30817">
                  <c:v>30.815999999999999</c:v>
                </c:pt>
                <c:pt idx="30818">
                  <c:v>30.817</c:v>
                </c:pt>
                <c:pt idx="30819">
                  <c:v>30.818000000000001</c:v>
                </c:pt>
                <c:pt idx="30820">
                  <c:v>30.818999999999999</c:v>
                </c:pt>
                <c:pt idx="30821">
                  <c:v>30.82</c:v>
                </c:pt>
                <c:pt idx="30822">
                  <c:v>30.821000000000002</c:v>
                </c:pt>
                <c:pt idx="30823">
                  <c:v>30.821999999999999</c:v>
                </c:pt>
                <c:pt idx="30824">
                  <c:v>30.823</c:v>
                </c:pt>
                <c:pt idx="30825">
                  <c:v>30.824000000000002</c:v>
                </c:pt>
                <c:pt idx="30826">
                  <c:v>30.824999999999999</c:v>
                </c:pt>
                <c:pt idx="30827">
                  <c:v>30.826000000000001</c:v>
                </c:pt>
                <c:pt idx="30828">
                  <c:v>30.827000000000002</c:v>
                </c:pt>
                <c:pt idx="30829">
                  <c:v>30.827999999999999</c:v>
                </c:pt>
                <c:pt idx="30830">
                  <c:v>30.829000000000001</c:v>
                </c:pt>
                <c:pt idx="30831">
                  <c:v>30.83</c:v>
                </c:pt>
                <c:pt idx="30832">
                  <c:v>30.831</c:v>
                </c:pt>
                <c:pt idx="30833">
                  <c:v>30.832000000000001</c:v>
                </c:pt>
                <c:pt idx="30834">
                  <c:v>30.832999999999998</c:v>
                </c:pt>
                <c:pt idx="30835">
                  <c:v>30.834</c:v>
                </c:pt>
                <c:pt idx="30836">
                  <c:v>30.835000000000001</c:v>
                </c:pt>
                <c:pt idx="30837">
                  <c:v>30.835999999999999</c:v>
                </c:pt>
                <c:pt idx="30838">
                  <c:v>30.837</c:v>
                </c:pt>
                <c:pt idx="30839">
                  <c:v>30.838000000000001</c:v>
                </c:pt>
                <c:pt idx="30840">
                  <c:v>30.838999999999999</c:v>
                </c:pt>
                <c:pt idx="30841">
                  <c:v>30.84</c:v>
                </c:pt>
                <c:pt idx="30842">
                  <c:v>30.841000000000001</c:v>
                </c:pt>
                <c:pt idx="30843">
                  <c:v>30.841999999999999</c:v>
                </c:pt>
                <c:pt idx="30844">
                  <c:v>30.843</c:v>
                </c:pt>
                <c:pt idx="30845">
                  <c:v>30.844000000000001</c:v>
                </c:pt>
                <c:pt idx="30846">
                  <c:v>30.844999999999999</c:v>
                </c:pt>
                <c:pt idx="30847">
                  <c:v>30.846</c:v>
                </c:pt>
                <c:pt idx="30848">
                  <c:v>30.847000000000001</c:v>
                </c:pt>
                <c:pt idx="30849">
                  <c:v>30.847999999999999</c:v>
                </c:pt>
                <c:pt idx="30850">
                  <c:v>30.849</c:v>
                </c:pt>
                <c:pt idx="30851">
                  <c:v>30.85</c:v>
                </c:pt>
                <c:pt idx="30852">
                  <c:v>30.850999999999999</c:v>
                </c:pt>
                <c:pt idx="30853">
                  <c:v>30.852</c:v>
                </c:pt>
                <c:pt idx="30854">
                  <c:v>30.853000000000002</c:v>
                </c:pt>
                <c:pt idx="30855">
                  <c:v>30.853999999999999</c:v>
                </c:pt>
                <c:pt idx="30856">
                  <c:v>30.855</c:v>
                </c:pt>
                <c:pt idx="30857">
                  <c:v>30.856000000000002</c:v>
                </c:pt>
                <c:pt idx="30858">
                  <c:v>30.856999999999999</c:v>
                </c:pt>
                <c:pt idx="30859">
                  <c:v>30.858000000000001</c:v>
                </c:pt>
                <c:pt idx="30860">
                  <c:v>30.859000000000002</c:v>
                </c:pt>
                <c:pt idx="30861">
                  <c:v>30.86</c:v>
                </c:pt>
                <c:pt idx="30862">
                  <c:v>30.861000000000001</c:v>
                </c:pt>
                <c:pt idx="30863">
                  <c:v>30.861999999999998</c:v>
                </c:pt>
                <c:pt idx="30864">
                  <c:v>30.863</c:v>
                </c:pt>
                <c:pt idx="30865">
                  <c:v>30.864000000000001</c:v>
                </c:pt>
                <c:pt idx="30866">
                  <c:v>30.864999999999998</c:v>
                </c:pt>
                <c:pt idx="30867">
                  <c:v>30.866</c:v>
                </c:pt>
                <c:pt idx="30868">
                  <c:v>30.867000000000001</c:v>
                </c:pt>
                <c:pt idx="30869">
                  <c:v>30.867999999999999</c:v>
                </c:pt>
                <c:pt idx="30870">
                  <c:v>30.869</c:v>
                </c:pt>
                <c:pt idx="30871">
                  <c:v>30.87</c:v>
                </c:pt>
                <c:pt idx="30872">
                  <c:v>30.870999999999999</c:v>
                </c:pt>
                <c:pt idx="30873">
                  <c:v>30.872</c:v>
                </c:pt>
                <c:pt idx="30874">
                  <c:v>30.873000000000001</c:v>
                </c:pt>
                <c:pt idx="30875">
                  <c:v>30.873999999999999</c:v>
                </c:pt>
                <c:pt idx="30876">
                  <c:v>30.875</c:v>
                </c:pt>
                <c:pt idx="30877">
                  <c:v>30.876000000000001</c:v>
                </c:pt>
                <c:pt idx="30878">
                  <c:v>30.876999999999999</c:v>
                </c:pt>
                <c:pt idx="30879">
                  <c:v>30.878</c:v>
                </c:pt>
                <c:pt idx="30880">
                  <c:v>30.879000000000001</c:v>
                </c:pt>
                <c:pt idx="30881">
                  <c:v>30.88</c:v>
                </c:pt>
                <c:pt idx="30882">
                  <c:v>30.881</c:v>
                </c:pt>
                <c:pt idx="30883">
                  <c:v>30.882000000000001</c:v>
                </c:pt>
                <c:pt idx="30884">
                  <c:v>30.882999999999999</c:v>
                </c:pt>
                <c:pt idx="30885">
                  <c:v>30.884</c:v>
                </c:pt>
                <c:pt idx="30886">
                  <c:v>30.885000000000002</c:v>
                </c:pt>
                <c:pt idx="30887">
                  <c:v>30.885999999999999</c:v>
                </c:pt>
                <c:pt idx="30888">
                  <c:v>30.887</c:v>
                </c:pt>
                <c:pt idx="30889">
                  <c:v>30.888000000000002</c:v>
                </c:pt>
                <c:pt idx="30890">
                  <c:v>30.888999999999999</c:v>
                </c:pt>
                <c:pt idx="30891">
                  <c:v>30.89</c:v>
                </c:pt>
                <c:pt idx="30892">
                  <c:v>30.890999999999998</c:v>
                </c:pt>
                <c:pt idx="30893">
                  <c:v>30.891999999999999</c:v>
                </c:pt>
                <c:pt idx="30894">
                  <c:v>30.893000000000001</c:v>
                </c:pt>
                <c:pt idx="30895">
                  <c:v>30.893999999999998</c:v>
                </c:pt>
                <c:pt idx="30896">
                  <c:v>30.895</c:v>
                </c:pt>
                <c:pt idx="30897">
                  <c:v>30.896000000000001</c:v>
                </c:pt>
                <c:pt idx="30898">
                  <c:v>30.896999999999998</c:v>
                </c:pt>
                <c:pt idx="30899">
                  <c:v>30.898</c:v>
                </c:pt>
                <c:pt idx="30900">
                  <c:v>30.899000000000001</c:v>
                </c:pt>
                <c:pt idx="30901">
                  <c:v>30.9</c:v>
                </c:pt>
                <c:pt idx="30902">
                  <c:v>30.901</c:v>
                </c:pt>
                <c:pt idx="30903">
                  <c:v>30.902000000000001</c:v>
                </c:pt>
                <c:pt idx="30904">
                  <c:v>30.902999999999999</c:v>
                </c:pt>
                <c:pt idx="30905">
                  <c:v>30.904</c:v>
                </c:pt>
                <c:pt idx="30906">
                  <c:v>30.905000000000001</c:v>
                </c:pt>
                <c:pt idx="30907">
                  <c:v>30.905999999999999</c:v>
                </c:pt>
                <c:pt idx="30908">
                  <c:v>30.907</c:v>
                </c:pt>
                <c:pt idx="30909">
                  <c:v>30.908000000000001</c:v>
                </c:pt>
                <c:pt idx="30910">
                  <c:v>30.908999999999999</c:v>
                </c:pt>
                <c:pt idx="30911">
                  <c:v>30.91</c:v>
                </c:pt>
                <c:pt idx="30912">
                  <c:v>30.911000000000001</c:v>
                </c:pt>
                <c:pt idx="30913">
                  <c:v>30.911999999999999</c:v>
                </c:pt>
                <c:pt idx="30914">
                  <c:v>30.913</c:v>
                </c:pt>
                <c:pt idx="30915">
                  <c:v>30.914000000000001</c:v>
                </c:pt>
                <c:pt idx="30916">
                  <c:v>30.914999999999999</c:v>
                </c:pt>
                <c:pt idx="30917">
                  <c:v>30.916</c:v>
                </c:pt>
                <c:pt idx="30918">
                  <c:v>30.917000000000002</c:v>
                </c:pt>
                <c:pt idx="30919">
                  <c:v>30.917999999999999</c:v>
                </c:pt>
                <c:pt idx="30920">
                  <c:v>30.919</c:v>
                </c:pt>
                <c:pt idx="30921">
                  <c:v>30.92</c:v>
                </c:pt>
                <c:pt idx="30922">
                  <c:v>30.920999999999999</c:v>
                </c:pt>
                <c:pt idx="30923">
                  <c:v>30.922000000000001</c:v>
                </c:pt>
                <c:pt idx="30924">
                  <c:v>30.922999999999998</c:v>
                </c:pt>
                <c:pt idx="30925">
                  <c:v>30.923999999999999</c:v>
                </c:pt>
                <c:pt idx="30926">
                  <c:v>30.925000000000001</c:v>
                </c:pt>
                <c:pt idx="30927">
                  <c:v>30.925999999999998</c:v>
                </c:pt>
                <c:pt idx="30928">
                  <c:v>30.927</c:v>
                </c:pt>
                <c:pt idx="30929">
                  <c:v>30.928000000000001</c:v>
                </c:pt>
                <c:pt idx="30930">
                  <c:v>30.928999999999998</c:v>
                </c:pt>
                <c:pt idx="30931">
                  <c:v>30.93</c:v>
                </c:pt>
                <c:pt idx="30932">
                  <c:v>30.931000000000001</c:v>
                </c:pt>
                <c:pt idx="30933">
                  <c:v>30.931999999999999</c:v>
                </c:pt>
                <c:pt idx="30934">
                  <c:v>30.933</c:v>
                </c:pt>
                <c:pt idx="30935">
                  <c:v>30.934000000000001</c:v>
                </c:pt>
                <c:pt idx="30936">
                  <c:v>30.934999999999999</c:v>
                </c:pt>
                <c:pt idx="30937">
                  <c:v>30.936</c:v>
                </c:pt>
                <c:pt idx="30938">
                  <c:v>30.937000000000001</c:v>
                </c:pt>
                <c:pt idx="30939">
                  <c:v>30.937999999999999</c:v>
                </c:pt>
                <c:pt idx="30940">
                  <c:v>30.939</c:v>
                </c:pt>
                <c:pt idx="30941">
                  <c:v>30.94</c:v>
                </c:pt>
                <c:pt idx="30942">
                  <c:v>30.940999999999999</c:v>
                </c:pt>
                <c:pt idx="30943">
                  <c:v>30.942</c:v>
                </c:pt>
                <c:pt idx="30944">
                  <c:v>30.943000000000001</c:v>
                </c:pt>
                <c:pt idx="30945">
                  <c:v>30.943999999999999</c:v>
                </c:pt>
                <c:pt idx="30946">
                  <c:v>30.945</c:v>
                </c:pt>
                <c:pt idx="30947">
                  <c:v>30.946000000000002</c:v>
                </c:pt>
                <c:pt idx="30948">
                  <c:v>30.946999999999999</c:v>
                </c:pt>
                <c:pt idx="30949">
                  <c:v>30.948</c:v>
                </c:pt>
                <c:pt idx="30950">
                  <c:v>30.949000000000002</c:v>
                </c:pt>
                <c:pt idx="30951">
                  <c:v>30.95</c:v>
                </c:pt>
                <c:pt idx="30952">
                  <c:v>30.951000000000001</c:v>
                </c:pt>
                <c:pt idx="30953">
                  <c:v>30.952000000000002</c:v>
                </c:pt>
                <c:pt idx="30954">
                  <c:v>30.952999999999999</c:v>
                </c:pt>
                <c:pt idx="30955">
                  <c:v>30.954000000000001</c:v>
                </c:pt>
                <c:pt idx="30956">
                  <c:v>30.954999999999998</c:v>
                </c:pt>
                <c:pt idx="30957">
                  <c:v>30.956</c:v>
                </c:pt>
                <c:pt idx="30958">
                  <c:v>30.957000000000001</c:v>
                </c:pt>
                <c:pt idx="30959">
                  <c:v>30.957999999999998</c:v>
                </c:pt>
                <c:pt idx="30960">
                  <c:v>30.959</c:v>
                </c:pt>
                <c:pt idx="30961">
                  <c:v>30.96</c:v>
                </c:pt>
                <c:pt idx="30962">
                  <c:v>30.960999999999999</c:v>
                </c:pt>
                <c:pt idx="30963">
                  <c:v>30.962</c:v>
                </c:pt>
                <c:pt idx="30964">
                  <c:v>30.963000000000001</c:v>
                </c:pt>
                <c:pt idx="30965">
                  <c:v>30.963999999999999</c:v>
                </c:pt>
                <c:pt idx="30966">
                  <c:v>30.965</c:v>
                </c:pt>
                <c:pt idx="30967">
                  <c:v>30.966000000000001</c:v>
                </c:pt>
                <c:pt idx="30968">
                  <c:v>30.966999999999999</c:v>
                </c:pt>
                <c:pt idx="30969">
                  <c:v>30.968</c:v>
                </c:pt>
                <c:pt idx="30970">
                  <c:v>30.969000000000001</c:v>
                </c:pt>
                <c:pt idx="30971">
                  <c:v>30.97</c:v>
                </c:pt>
                <c:pt idx="30972">
                  <c:v>30.971</c:v>
                </c:pt>
                <c:pt idx="30973">
                  <c:v>30.972000000000001</c:v>
                </c:pt>
                <c:pt idx="30974">
                  <c:v>30.972999999999999</c:v>
                </c:pt>
                <c:pt idx="30975">
                  <c:v>30.974</c:v>
                </c:pt>
                <c:pt idx="30976">
                  <c:v>30.975000000000001</c:v>
                </c:pt>
                <c:pt idx="30977">
                  <c:v>30.975999999999999</c:v>
                </c:pt>
                <c:pt idx="30978">
                  <c:v>30.977</c:v>
                </c:pt>
                <c:pt idx="30979">
                  <c:v>30.978000000000002</c:v>
                </c:pt>
                <c:pt idx="30980">
                  <c:v>30.978999999999999</c:v>
                </c:pt>
                <c:pt idx="30981">
                  <c:v>30.98</c:v>
                </c:pt>
                <c:pt idx="30982">
                  <c:v>30.981000000000002</c:v>
                </c:pt>
                <c:pt idx="30983">
                  <c:v>30.981999999999999</c:v>
                </c:pt>
                <c:pt idx="30984">
                  <c:v>30.983000000000001</c:v>
                </c:pt>
                <c:pt idx="30985">
                  <c:v>30.984000000000002</c:v>
                </c:pt>
                <c:pt idx="30986">
                  <c:v>30.984999999999999</c:v>
                </c:pt>
                <c:pt idx="30987">
                  <c:v>30.986000000000001</c:v>
                </c:pt>
                <c:pt idx="30988">
                  <c:v>30.986999999999998</c:v>
                </c:pt>
                <c:pt idx="30989">
                  <c:v>30.988</c:v>
                </c:pt>
                <c:pt idx="30990">
                  <c:v>30.989000000000001</c:v>
                </c:pt>
                <c:pt idx="30991">
                  <c:v>30.99</c:v>
                </c:pt>
                <c:pt idx="30992">
                  <c:v>30.991</c:v>
                </c:pt>
                <c:pt idx="30993">
                  <c:v>30.992000000000001</c:v>
                </c:pt>
                <c:pt idx="30994">
                  <c:v>30.992999999999999</c:v>
                </c:pt>
                <c:pt idx="30995">
                  <c:v>30.994</c:v>
                </c:pt>
                <c:pt idx="30996">
                  <c:v>30.995000000000001</c:v>
                </c:pt>
                <c:pt idx="30997">
                  <c:v>30.995999999999999</c:v>
                </c:pt>
                <c:pt idx="30998">
                  <c:v>30.997</c:v>
                </c:pt>
                <c:pt idx="30999">
                  <c:v>30.998000000000001</c:v>
                </c:pt>
                <c:pt idx="31000">
                  <c:v>30.998999999999999</c:v>
                </c:pt>
                <c:pt idx="31001">
                  <c:v>31</c:v>
                </c:pt>
                <c:pt idx="31002">
                  <c:v>31.001000000000001</c:v>
                </c:pt>
                <c:pt idx="31003">
                  <c:v>31.001999999999999</c:v>
                </c:pt>
                <c:pt idx="31004">
                  <c:v>31.003</c:v>
                </c:pt>
                <c:pt idx="31005">
                  <c:v>31.004000000000001</c:v>
                </c:pt>
                <c:pt idx="31006">
                  <c:v>31.004999999999999</c:v>
                </c:pt>
                <c:pt idx="31007">
                  <c:v>31.006</c:v>
                </c:pt>
                <c:pt idx="31008">
                  <c:v>31.007000000000001</c:v>
                </c:pt>
                <c:pt idx="31009">
                  <c:v>31.007999999999999</c:v>
                </c:pt>
                <c:pt idx="31010">
                  <c:v>31.009</c:v>
                </c:pt>
                <c:pt idx="31011">
                  <c:v>31.01</c:v>
                </c:pt>
                <c:pt idx="31012">
                  <c:v>31.010999999999999</c:v>
                </c:pt>
                <c:pt idx="31013">
                  <c:v>31.012</c:v>
                </c:pt>
                <c:pt idx="31014">
                  <c:v>31.013000000000002</c:v>
                </c:pt>
                <c:pt idx="31015">
                  <c:v>31.013999999999999</c:v>
                </c:pt>
                <c:pt idx="31016">
                  <c:v>31.015000000000001</c:v>
                </c:pt>
                <c:pt idx="31017">
                  <c:v>31.015999999999998</c:v>
                </c:pt>
                <c:pt idx="31018">
                  <c:v>31.016999999999999</c:v>
                </c:pt>
                <c:pt idx="31019">
                  <c:v>31.018000000000001</c:v>
                </c:pt>
                <c:pt idx="31020">
                  <c:v>31.018999999999998</c:v>
                </c:pt>
                <c:pt idx="31021">
                  <c:v>31.02</c:v>
                </c:pt>
                <c:pt idx="31022">
                  <c:v>31.021000000000001</c:v>
                </c:pt>
                <c:pt idx="31023">
                  <c:v>31.021999999999998</c:v>
                </c:pt>
                <c:pt idx="31024">
                  <c:v>31.023</c:v>
                </c:pt>
                <c:pt idx="31025">
                  <c:v>31.024000000000001</c:v>
                </c:pt>
                <c:pt idx="31026">
                  <c:v>31.024999999999999</c:v>
                </c:pt>
                <c:pt idx="31027">
                  <c:v>31.026</c:v>
                </c:pt>
                <c:pt idx="31028">
                  <c:v>31.027000000000001</c:v>
                </c:pt>
                <c:pt idx="31029">
                  <c:v>31.027999999999999</c:v>
                </c:pt>
                <c:pt idx="31030">
                  <c:v>31.029</c:v>
                </c:pt>
                <c:pt idx="31031">
                  <c:v>31.03</c:v>
                </c:pt>
                <c:pt idx="31032">
                  <c:v>31.030999999999999</c:v>
                </c:pt>
                <c:pt idx="31033">
                  <c:v>31.032</c:v>
                </c:pt>
                <c:pt idx="31034">
                  <c:v>31.033000000000001</c:v>
                </c:pt>
                <c:pt idx="31035">
                  <c:v>31.033999999999999</c:v>
                </c:pt>
                <c:pt idx="31036">
                  <c:v>31.035</c:v>
                </c:pt>
                <c:pt idx="31037">
                  <c:v>31.036000000000001</c:v>
                </c:pt>
                <c:pt idx="31038">
                  <c:v>31.036999999999999</c:v>
                </c:pt>
                <c:pt idx="31039">
                  <c:v>31.038</c:v>
                </c:pt>
                <c:pt idx="31040">
                  <c:v>31.039000000000001</c:v>
                </c:pt>
                <c:pt idx="31041">
                  <c:v>31.04</c:v>
                </c:pt>
                <c:pt idx="31042">
                  <c:v>31.041</c:v>
                </c:pt>
                <c:pt idx="31043">
                  <c:v>31.042000000000002</c:v>
                </c:pt>
                <c:pt idx="31044">
                  <c:v>31.042999999999999</c:v>
                </c:pt>
                <c:pt idx="31045">
                  <c:v>31.044</c:v>
                </c:pt>
                <c:pt idx="31046">
                  <c:v>31.045000000000002</c:v>
                </c:pt>
                <c:pt idx="31047">
                  <c:v>31.045999999999999</c:v>
                </c:pt>
                <c:pt idx="31048">
                  <c:v>31.047000000000001</c:v>
                </c:pt>
                <c:pt idx="31049">
                  <c:v>31.047999999999998</c:v>
                </c:pt>
                <c:pt idx="31050">
                  <c:v>31.048999999999999</c:v>
                </c:pt>
                <c:pt idx="31051">
                  <c:v>31.05</c:v>
                </c:pt>
                <c:pt idx="31052">
                  <c:v>31.050999999999998</c:v>
                </c:pt>
                <c:pt idx="31053">
                  <c:v>31.052</c:v>
                </c:pt>
                <c:pt idx="31054">
                  <c:v>31.053000000000001</c:v>
                </c:pt>
                <c:pt idx="31055">
                  <c:v>31.053999999999998</c:v>
                </c:pt>
                <c:pt idx="31056">
                  <c:v>31.055</c:v>
                </c:pt>
                <c:pt idx="31057">
                  <c:v>31.056000000000001</c:v>
                </c:pt>
                <c:pt idx="31058">
                  <c:v>31.056999999999999</c:v>
                </c:pt>
                <c:pt idx="31059">
                  <c:v>31.058</c:v>
                </c:pt>
                <c:pt idx="31060">
                  <c:v>31.059000000000001</c:v>
                </c:pt>
                <c:pt idx="31061">
                  <c:v>31.06</c:v>
                </c:pt>
                <c:pt idx="31062">
                  <c:v>31.061</c:v>
                </c:pt>
                <c:pt idx="31063">
                  <c:v>31.062000000000001</c:v>
                </c:pt>
                <c:pt idx="31064">
                  <c:v>31.062999999999999</c:v>
                </c:pt>
                <c:pt idx="31065">
                  <c:v>31.064</c:v>
                </c:pt>
                <c:pt idx="31066">
                  <c:v>31.065000000000001</c:v>
                </c:pt>
                <c:pt idx="31067">
                  <c:v>31.065999999999999</c:v>
                </c:pt>
                <c:pt idx="31068">
                  <c:v>31.067</c:v>
                </c:pt>
                <c:pt idx="31069">
                  <c:v>31.068000000000001</c:v>
                </c:pt>
                <c:pt idx="31070">
                  <c:v>31.068999999999999</c:v>
                </c:pt>
                <c:pt idx="31071">
                  <c:v>31.07</c:v>
                </c:pt>
                <c:pt idx="31072">
                  <c:v>31.071000000000002</c:v>
                </c:pt>
                <c:pt idx="31073">
                  <c:v>31.071999999999999</c:v>
                </c:pt>
                <c:pt idx="31074">
                  <c:v>31.073</c:v>
                </c:pt>
                <c:pt idx="31075">
                  <c:v>31.074000000000002</c:v>
                </c:pt>
                <c:pt idx="31076">
                  <c:v>31.074999999999999</c:v>
                </c:pt>
                <c:pt idx="31077">
                  <c:v>31.076000000000001</c:v>
                </c:pt>
                <c:pt idx="31078">
                  <c:v>31.077000000000002</c:v>
                </c:pt>
                <c:pt idx="31079">
                  <c:v>31.077999999999999</c:v>
                </c:pt>
                <c:pt idx="31080">
                  <c:v>31.079000000000001</c:v>
                </c:pt>
                <c:pt idx="31081">
                  <c:v>31.08</c:v>
                </c:pt>
                <c:pt idx="31082">
                  <c:v>31.081</c:v>
                </c:pt>
                <c:pt idx="31083">
                  <c:v>31.082000000000001</c:v>
                </c:pt>
                <c:pt idx="31084">
                  <c:v>31.082999999999998</c:v>
                </c:pt>
                <c:pt idx="31085">
                  <c:v>31.084</c:v>
                </c:pt>
                <c:pt idx="31086">
                  <c:v>31.085000000000001</c:v>
                </c:pt>
                <c:pt idx="31087">
                  <c:v>31.085999999999999</c:v>
                </c:pt>
                <c:pt idx="31088">
                  <c:v>31.087</c:v>
                </c:pt>
                <c:pt idx="31089">
                  <c:v>31.088000000000001</c:v>
                </c:pt>
                <c:pt idx="31090">
                  <c:v>31.088999999999999</c:v>
                </c:pt>
                <c:pt idx="31091">
                  <c:v>31.09</c:v>
                </c:pt>
                <c:pt idx="31092">
                  <c:v>31.091000000000001</c:v>
                </c:pt>
                <c:pt idx="31093">
                  <c:v>31.091999999999999</c:v>
                </c:pt>
                <c:pt idx="31094">
                  <c:v>31.093</c:v>
                </c:pt>
                <c:pt idx="31095">
                  <c:v>31.094000000000001</c:v>
                </c:pt>
                <c:pt idx="31096">
                  <c:v>31.094999999999999</c:v>
                </c:pt>
                <c:pt idx="31097">
                  <c:v>31.096</c:v>
                </c:pt>
                <c:pt idx="31098">
                  <c:v>31.097000000000001</c:v>
                </c:pt>
                <c:pt idx="31099">
                  <c:v>31.097999999999999</c:v>
                </c:pt>
                <c:pt idx="31100">
                  <c:v>31.099</c:v>
                </c:pt>
                <c:pt idx="31101">
                  <c:v>31.1</c:v>
                </c:pt>
                <c:pt idx="31102">
                  <c:v>31.100999999999999</c:v>
                </c:pt>
                <c:pt idx="31103">
                  <c:v>31.102</c:v>
                </c:pt>
                <c:pt idx="31104">
                  <c:v>31.103000000000002</c:v>
                </c:pt>
                <c:pt idx="31105">
                  <c:v>31.103999999999999</c:v>
                </c:pt>
                <c:pt idx="31106">
                  <c:v>31.105</c:v>
                </c:pt>
                <c:pt idx="31107">
                  <c:v>31.106000000000002</c:v>
                </c:pt>
                <c:pt idx="31108">
                  <c:v>31.106999999999999</c:v>
                </c:pt>
                <c:pt idx="31109">
                  <c:v>31.108000000000001</c:v>
                </c:pt>
                <c:pt idx="31110">
                  <c:v>31.109000000000002</c:v>
                </c:pt>
                <c:pt idx="31111">
                  <c:v>31.11</c:v>
                </c:pt>
                <c:pt idx="31112">
                  <c:v>31.111000000000001</c:v>
                </c:pt>
                <c:pt idx="31113">
                  <c:v>31.111999999999998</c:v>
                </c:pt>
                <c:pt idx="31114">
                  <c:v>31.113</c:v>
                </c:pt>
                <c:pt idx="31115">
                  <c:v>31.114000000000001</c:v>
                </c:pt>
                <c:pt idx="31116">
                  <c:v>31.114999999999998</c:v>
                </c:pt>
                <c:pt idx="31117">
                  <c:v>31.116</c:v>
                </c:pt>
                <c:pt idx="31118">
                  <c:v>31.117000000000001</c:v>
                </c:pt>
                <c:pt idx="31119">
                  <c:v>31.117999999999999</c:v>
                </c:pt>
                <c:pt idx="31120">
                  <c:v>31.119</c:v>
                </c:pt>
                <c:pt idx="31121">
                  <c:v>31.12</c:v>
                </c:pt>
                <c:pt idx="31122">
                  <c:v>31.120999999999999</c:v>
                </c:pt>
                <c:pt idx="31123">
                  <c:v>31.122</c:v>
                </c:pt>
                <c:pt idx="31124">
                  <c:v>31.123000000000001</c:v>
                </c:pt>
                <c:pt idx="31125">
                  <c:v>31.123999999999999</c:v>
                </c:pt>
                <c:pt idx="31126">
                  <c:v>31.125</c:v>
                </c:pt>
                <c:pt idx="31127">
                  <c:v>31.126000000000001</c:v>
                </c:pt>
                <c:pt idx="31128">
                  <c:v>31.126999999999999</c:v>
                </c:pt>
                <c:pt idx="31129">
                  <c:v>31.128</c:v>
                </c:pt>
                <c:pt idx="31130">
                  <c:v>31.129000000000001</c:v>
                </c:pt>
                <c:pt idx="31131">
                  <c:v>31.13</c:v>
                </c:pt>
                <c:pt idx="31132">
                  <c:v>31.131</c:v>
                </c:pt>
                <c:pt idx="31133">
                  <c:v>31.132000000000001</c:v>
                </c:pt>
                <c:pt idx="31134">
                  <c:v>31.132999999999999</c:v>
                </c:pt>
                <c:pt idx="31135">
                  <c:v>31.134</c:v>
                </c:pt>
                <c:pt idx="31136">
                  <c:v>31.135000000000002</c:v>
                </c:pt>
                <c:pt idx="31137">
                  <c:v>31.135999999999999</c:v>
                </c:pt>
                <c:pt idx="31138">
                  <c:v>31.137</c:v>
                </c:pt>
                <c:pt idx="31139">
                  <c:v>31.138000000000002</c:v>
                </c:pt>
                <c:pt idx="31140">
                  <c:v>31.138999999999999</c:v>
                </c:pt>
                <c:pt idx="31141">
                  <c:v>31.14</c:v>
                </c:pt>
                <c:pt idx="31142">
                  <c:v>31.140999999999998</c:v>
                </c:pt>
                <c:pt idx="31143">
                  <c:v>31.141999999999999</c:v>
                </c:pt>
                <c:pt idx="31144">
                  <c:v>31.143000000000001</c:v>
                </c:pt>
                <c:pt idx="31145">
                  <c:v>31.143999999999998</c:v>
                </c:pt>
                <c:pt idx="31146">
                  <c:v>31.145</c:v>
                </c:pt>
                <c:pt idx="31147">
                  <c:v>31.146000000000001</c:v>
                </c:pt>
                <c:pt idx="31148">
                  <c:v>31.146999999999998</c:v>
                </c:pt>
                <c:pt idx="31149">
                  <c:v>31.148</c:v>
                </c:pt>
                <c:pt idx="31150">
                  <c:v>31.149000000000001</c:v>
                </c:pt>
                <c:pt idx="31151">
                  <c:v>31.15</c:v>
                </c:pt>
                <c:pt idx="31152">
                  <c:v>31.151</c:v>
                </c:pt>
                <c:pt idx="31153">
                  <c:v>31.152000000000001</c:v>
                </c:pt>
                <c:pt idx="31154">
                  <c:v>31.152999999999999</c:v>
                </c:pt>
                <c:pt idx="31155">
                  <c:v>31.154</c:v>
                </c:pt>
                <c:pt idx="31156">
                  <c:v>31.155000000000001</c:v>
                </c:pt>
                <c:pt idx="31157">
                  <c:v>31.155999999999999</c:v>
                </c:pt>
                <c:pt idx="31158">
                  <c:v>31.157</c:v>
                </c:pt>
                <c:pt idx="31159">
                  <c:v>31.158000000000001</c:v>
                </c:pt>
                <c:pt idx="31160">
                  <c:v>31.158999999999999</c:v>
                </c:pt>
                <c:pt idx="31161">
                  <c:v>31.16</c:v>
                </c:pt>
                <c:pt idx="31162">
                  <c:v>31.161000000000001</c:v>
                </c:pt>
                <c:pt idx="31163">
                  <c:v>31.161999999999999</c:v>
                </c:pt>
                <c:pt idx="31164">
                  <c:v>31.163</c:v>
                </c:pt>
                <c:pt idx="31165">
                  <c:v>31.164000000000001</c:v>
                </c:pt>
                <c:pt idx="31166">
                  <c:v>31.164999999999999</c:v>
                </c:pt>
                <c:pt idx="31167">
                  <c:v>31.166</c:v>
                </c:pt>
                <c:pt idx="31168">
                  <c:v>31.167000000000002</c:v>
                </c:pt>
                <c:pt idx="31169">
                  <c:v>31.167999999999999</c:v>
                </c:pt>
                <c:pt idx="31170">
                  <c:v>31.169</c:v>
                </c:pt>
                <c:pt idx="31171">
                  <c:v>31.17</c:v>
                </c:pt>
                <c:pt idx="31172">
                  <c:v>31.170999999999999</c:v>
                </c:pt>
                <c:pt idx="31173">
                  <c:v>31.172000000000001</c:v>
                </c:pt>
                <c:pt idx="31174">
                  <c:v>31.172999999999998</c:v>
                </c:pt>
                <c:pt idx="31175">
                  <c:v>31.173999999999999</c:v>
                </c:pt>
                <c:pt idx="31176">
                  <c:v>31.175000000000001</c:v>
                </c:pt>
                <c:pt idx="31177">
                  <c:v>31.175999999999998</c:v>
                </c:pt>
                <c:pt idx="31178">
                  <c:v>31.177</c:v>
                </c:pt>
                <c:pt idx="31179">
                  <c:v>31.178000000000001</c:v>
                </c:pt>
                <c:pt idx="31180">
                  <c:v>31.178999999999998</c:v>
                </c:pt>
                <c:pt idx="31181">
                  <c:v>31.18</c:v>
                </c:pt>
                <c:pt idx="31182">
                  <c:v>31.181000000000001</c:v>
                </c:pt>
                <c:pt idx="31183">
                  <c:v>31.181999999999999</c:v>
                </c:pt>
                <c:pt idx="31184">
                  <c:v>31.183</c:v>
                </c:pt>
                <c:pt idx="31185">
                  <c:v>31.184000000000001</c:v>
                </c:pt>
                <c:pt idx="31186">
                  <c:v>31.184999999999999</c:v>
                </c:pt>
                <c:pt idx="31187">
                  <c:v>31.186</c:v>
                </c:pt>
                <c:pt idx="31188">
                  <c:v>31.187000000000001</c:v>
                </c:pt>
                <c:pt idx="31189">
                  <c:v>31.187999999999999</c:v>
                </c:pt>
                <c:pt idx="31190">
                  <c:v>31.189</c:v>
                </c:pt>
                <c:pt idx="31191">
                  <c:v>31.19</c:v>
                </c:pt>
                <c:pt idx="31192">
                  <c:v>31.190999999999999</c:v>
                </c:pt>
                <c:pt idx="31193">
                  <c:v>31.192</c:v>
                </c:pt>
                <c:pt idx="31194">
                  <c:v>31.193000000000001</c:v>
                </c:pt>
                <c:pt idx="31195">
                  <c:v>31.193999999999999</c:v>
                </c:pt>
                <c:pt idx="31196">
                  <c:v>31.195</c:v>
                </c:pt>
                <c:pt idx="31197">
                  <c:v>31.196000000000002</c:v>
                </c:pt>
                <c:pt idx="31198">
                  <c:v>31.196999999999999</c:v>
                </c:pt>
                <c:pt idx="31199">
                  <c:v>31.198</c:v>
                </c:pt>
                <c:pt idx="31200">
                  <c:v>31.199000000000002</c:v>
                </c:pt>
                <c:pt idx="31201">
                  <c:v>31.2</c:v>
                </c:pt>
                <c:pt idx="31202">
                  <c:v>31.201000000000001</c:v>
                </c:pt>
                <c:pt idx="31203">
                  <c:v>31.202000000000002</c:v>
                </c:pt>
                <c:pt idx="31204">
                  <c:v>31.202999999999999</c:v>
                </c:pt>
                <c:pt idx="31205">
                  <c:v>31.204000000000001</c:v>
                </c:pt>
                <c:pt idx="31206">
                  <c:v>31.204999999999998</c:v>
                </c:pt>
                <c:pt idx="31207">
                  <c:v>31.206</c:v>
                </c:pt>
                <c:pt idx="31208">
                  <c:v>31.207000000000001</c:v>
                </c:pt>
                <c:pt idx="31209">
                  <c:v>31.207999999999998</c:v>
                </c:pt>
                <c:pt idx="31210">
                  <c:v>31.209</c:v>
                </c:pt>
                <c:pt idx="31211">
                  <c:v>31.21</c:v>
                </c:pt>
                <c:pt idx="31212">
                  <c:v>31.210999999999999</c:v>
                </c:pt>
                <c:pt idx="31213">
                  <c:v>31.212</c:v>
                </c:pt>
                <c:pt idx="31214">
                  <c:v>31.213000000000001</c:v>
                </c:pt>
                <c:pt idx="31215">
                  <c:v>31.213999999999999</c:v>
                </c:pt>
                <c:pt idx="31216">
                  <c:v>31.215</c:v>
                </c:pt>
                <c:pt idx="31217">
                  <c:v>31.216000000000001</c:v>
                </c:pt>
                <c:pt idx="31218">
                  <c:v>31.216999999999999</c:v>
                </c:pt>
                <c:pt idx="31219">
                  <c:v>31.218</c:v>
                </c:pt>
                <c:pt idx="31220">
                  <c:v>31.219000000000001</c:v>
                </c:pt>
                <c:pt idx="31221">
                  <c:v>31.22</c:v>
                </c:pt>
                <c:pt idx="31222">
                  <c:v>31.221</c:v>
                </c:pt>
                <c:pt idx="31223">
                  <c:v>31.222000000000001</c:v>
                </c:pt>
                <c:pt idx="31224">
                  <c:v>31.222999999999999</c:v>
                </c:pt>
                <c:pt idx="31225">
                  <c:v>31.224</c:v>
                </c:pt>
                <c:pt idx="31226">
                  <c:v>31.225000000000001</c:v>
                </c:pt>
                <c:pt idx="31227">
                  <c:v>31.225999999999999</c:v>
                </c:pt>
                <c:pt idx="31228">
                  <c:v>31.227</c:v>
                </c:pt>
                <c:pt idx="31229">
                  <c:v>31.228000000000002</c:v>
                </c:pt>
                <c:pt idx="31230">
                  <c:v>31.228999999999999</c:v>
                </c:pt>
                <c:pt idx="31231">
                  <c:v>31.23</c:v>
                </c:pt>
                <c:pt idx="31232">
                  <c:v>31.231000000000002</c:v>
                </c:pt>
                <c:pt idx="31233">
                  <c:v>31.231999999999999</c:v>
                </c:pt>
                <c:pt idx="31234">
                  <c:v>31.233000000000001</c:v>
                </c:pt>
                <c:pt idx="31235">
                  <c:v>31.234000000000002</c:v>
                </c:pt>
                <c:pt idx="31236">
                  <c:v>31.234999999999999</c:v>
                </c:pt>
                <c:pt idx="31237">
                  <c:v>31.236000000000001</c:v>
                </c:pt>
                <c:pt idx="31238">
                  <c:v>31.236999999999998</c:v>
                </c:pt>
                <c:pt idx="31239">
                  <c:v>31.238</c:v>
                </c:pt>
                <c:pt idx="31240">
                  <c:v>31.239000000000001</c:v>
                </c:pt>
                <c:pt idx="31241">
                  <c:v>31.24</c:v>
                </c:pt>
                <c:pt idx="31242">
                  <c:v>31.241</c:v>
                </c:pt>
                <c:pt idx="31243">
                  <c:v>31.242000000000001</c:v>
                </c:pt>
                <c:pt idx="31244">
                  <c:v>31.242999999999999</c:v>
                </c:pt>
                <c:pt idx="31245">
                  <c:v>31.244</c:v>
                </c:pt>
                <c:pt idx="31246">
                  <c:v>31.245000000000001</c:v>
                </c:pt>
                <c:pt idx="31247">
                  <c:v>31.245999999999999</c:v>
                </c:pt>
                <c:pt idx="31248">
                  <c:v>31.247</c:v>
                </c:pt>
                <c:pt idx="31249">
                  <c:v>31.248000000000001</c:v>
                </c:pt>
                <c:pt idx="31250">
                  <c:v>31.248999999999999</c:v>
                </c:pt>
                <c:pt idx="31251">
                  <c:v>31.25</c:v>
                </c:pt>
                <c:pt idx="31252">
                  <c:v>31.251000000000001</c:v>
                </c:pt>
                <c:pt idx="31253">
                  <c:v>31.251999999999999</c:v>
                </c:pt>
                <c:pt idx="31254">
                  <c:v>31.253</c:v>
                </c:pt>
                <c:pt idx="31255">
                  <c:v>31.254000000000001</c:v>
                </c:pt>
                <c:pt idx="31256">
                  <c:v>31.254999999999999</c:v>
                </c:pt>
                <c:pt idx="31257">
                  <c:v>31.256</c:v>
                </c:pt>
                <c:pt idx="31258">
                  <c:v>31.257000000000001</c:v>
                </c:pt>
                <c:pt idx="31259">
                  <c:v>31.257999999999999</c:v>
                </c:pt>
                <c:pt idx="31260">
                  <c:v>31.259</c:v>
                </c:pt>
                <c:pt idx="31261">
                  <c:v>31.26</c:v>
                </c:pt>
                <c:pt idx="31262">
                  <c:v>31.260999999999999</c:v>
                </c:pt>
                <c:pt idx="31263">
                  <c:v>31.262</c:v>
                </c:pt>
                <c:pt idx="31264">
                  <c:v>31.263000000000002</c:v>
                </c:pt>
                <c:pt idx="31265">
                  <c:v>31.263999999999999</c:v>
                </c:pt>
                <c:pt idx="31266">
                  <c:v>31.265000000000001</c:v>
                </c:pt>
                <c:pt idx="31267">
                  <c:v>31.265999999999998</c:v>
                </c:pt>
                <c:pt idx="31268">
                  <c:v>31.266999999999999</c:v>
                </c:pt>
                <c:pt idx="31269">
                  <c:v>31.268000000000001</c:v>
                </c:pt>
                <c:pt idx="31270">
                  <c:v>31.268999999999998</c:v>
                </c:pt>
                <c:pt idx="31271">
                  <c:v>31.27</c:v>
                </c:pt>
                <c:pt idx="31272">
                  <c:v>31.271000000000001</c:v>
                </c:pt>
                <c:pt idx="31273">
                  <c:v>31.271999999999998</c:v>
                </c:pt>
                <c:pt idx="31274">
                  <c:v>31.273</c:v>
                </c:pt>
                <c:pt idx="31275">
                  <c:v>31.274000000000001</c:v>
                </c:pt>
                <c:pt idx="31276">
                  <c:v>31.274999999999999</c:v>
                </c:pt>
                <c:pt idx="31277">
                  <c:v>31.276</c:v>
                </c:pt>
                <c:pt idx="31278">
                  <c:v>31.277000000000001</c:v>
                </c:pt>
                <c:pt idx="31279">
                  <c:v>31.277999999999999</c:v>
                </c:pt>
                <c:pt idx="31280">
                  <c:v>31.279</c:v>
                </c:pt>
                <c:pt idx="31281">
                  <c:v>31.28</c:v>
                </c:pt>
                <c:pt idx="31282">
                  <c:v>31.280999999999999</c:v>
                </c:pt>
                <c:pt idx="31283">
                  <c:v>31.282</c:v>
                </c:pt>
                <c:pt idx="31284">
                  <c:v>31.283000000000001</c:v>
                </c:pt>
                <c:pt idx="31285">
                  <c:v>31.283999999999999</c:v>
                </c:pt>
                <c:pt idx="31286">
                  <c:v>31.285</c:v>
                </c:pt>
                <c:pt idx="31287">
                  <c:v>31.286000000000001</c:v>
                </c:pt>
                <c:pt idx="31288">
                  <c:v>31.286999999999999</c:v>
                </c:pt>
                <c:pt idx="31289">
                  <c:v>31.288</c:v>
                </c:pt>
                <c:pt idx="31290">
                  <c:v>31.289000000000001</c:v>
                </c:pt>
                <c:pt idx="31291">
                  <c:v>31.29</c:v>
                </c:pt>
                <c:pt idx="31292">
                  <c:v>31.291</c:v>
                </c:pt>
                <c:pt idx="31293">
                  <c:v>31.292000000000002</c:v>
                </c:pt>
                <c:pt idx="31294">
                  <c:v>31.292999999999999</c:v>
                </c:pt>
                <c:pt idx="31295">
                  <c:v>31.294</c:v>
                </c:pt>
                <c:pt idx="31296">
                  <c:v>31.295000000000002</c:v>
                </c:pt>
                <c:pt idx="31297">
                  <c:v>31.295999999999999</c:v>
                </c:pt>
                <c:pt idx="31298">
                  <c:v>31.297000000000001</c:v>
                </c:pt>
                <c:pt idx="31299">
                  <c:v>31.297999999999998</c:v>
                </c:pt>
                <c:pt idx="31300">
                  <c:v>31.298999999999999</c:v>
                </c:pt>
                <c:pt idx="31301">
                  <c:v>31.3</c:v>
                </c:pt>
                <c:pt idx="31302">
                  <c:v>31.300999999999998</c:v>
                </c:pt>
                <c:pt idx="31303">
                  <c:v>31.302</c:v>
                </c:pt>
                <c:pt idx="31304">
                  <c:v>31.303000000000001</c:v>
                </c:pt>
                <c:pt idx="31305">
                  <c:v>31.303999999999998</c:v>
                </c:pt>
                <c:pt idx="31306">
                  <c:v>31.305</c:v>
                </c:pt>
                <c:pt idx="31307">
                  <c:v>31.306000000000001</c:v>
                </c:pt>
                <c:pt idx="31308">
                  <c:v>31.306999999999999</c:v>
                </c:pt>
                <c:pt idx="31309">
                  <c:v>31.308</c:v>
                </c:pt>
                <c:pt idx="31310">
                  <c:v>31.309000000000001</c:v>
                </c:pt>
                <c:pt idx="31311">
                  <c:v>31.31</c:v>
                </c:pt>
                <c:pt idx="31312">
                  <c:v>31.311</c:v>
                </c:pt>
                <c:pt idx="31313">
                  <c:v>31.312000000000001</c:v>
                </c:pt>
                <c:pt idx="31314">
                  <c:v>31.312999999999999</c:v>
                </c:pt>
                <c:pt idx="31315">
                  <c:v>31.314</c:v>
                </c:pt>
                <c:pt idx="31316">
                  <c:v>31.315000000000001</c:v>
                </c:pt>
                <c:pt idx="31317">
                  <c:v>31.315999999999999</c:v>
                </c:pt>
                <c:pt idx="31318">
                  <c:v>31.317</c:v>
                </c:pt>
                <c:pt idx="31319">
                  <c:v>31.318000000000001</c:v>
                </c:pt>
                <c:pt idx="31320">
                  <c:v>31.318999999999999</c:v>
                </c:pt>
                <c:pt idx="31321">
                  <c:v>31.32</c:v>
                </c:pt>
                <c:pt idx="31322">
                  <c:v>31.321000000000002</c:v>
                </c:pt>
                <c:pt idx="31323">
                  <c:v>31.321999999999999</c:v>
                </c:pt>
                <c:pt idx="31324">
                  <c:v>31.323</c:v>
                </c:pt>
                <c:pt idx="31325">
                  <c:v>31.324000000000002</c:v>
                </c:pt>
                <c:pt idx="31326">
                  <c:v>31.324999999999999</c:v>
                </c:pt>
                <c:pt idx="31327">
                  <c:v>31.326000000000001</c:v>
                </c:pt>
                <c:pt idx="31328">
                  <c:v>31.327000000000002</c:v>
                </c:pt>
                <c:pt idx="31329">
                  <c:v>31.327999999999999</c:v>
                </c:pt>
                <c:pt idx="31330">
                  <c:v>31.329000000000001</c:v>
                </c:pt>
                <c:pt idx="31331">
                  <c:v>31.33</c:v>
                </c:pt>
                <c:pt idx="31332">
                  <c:v>31.331</c:v>
                </c:pt>
                <c:pt idx="31333">
                  <c:v>31.332000000000001</c:v>
                </c:pt>
                <c:pt idx="31334">
                  <c:v>31.332999999999998</c:v>
                </c:pt>
                <c:pt idx="31335">
                  <c:v>31.334</c:v>
                </c:pt>
                <c:pt idx="31336">
                  <c:v>31.335000000000001</c:v>
                </c:pt>
                <c:pt idx="31337">
                  <c:v>31.335999999999999</c:v>
                </c:pt>
                <c:pt idx="31338">
                  <c:v>31.337</c:v>
                </c:pt>
                <c:pt idx="31339">
                  <c:v>31.338000000000001</c:v>
                </c:pt>
                <c:pt idx="31340">
                  <c:v>31.338999999999999</c:v>
                </c:pt>
                <c:pt idx="31341">
                  <c:v>31.34</c:v>
                </c:pt>
                <c:pt idx="31342">
                  <c:v>31.341000000000001</c:v>
                </c:pt>
                <c:pt idx="31343">
                  <c:v>31.341999999999999</c:v>
                </c:pt>
                <c:pt idx="31344">
                  <c:v>31.343</c:v>
                </c:pt>
                <c:pt idx="31345">
                  <c:v>31.344000000000001</c:v>
                </c:pt>
                <c:pt idx="31346">
                  <c:v>31.344999999999999</c:v>
                </c:pt>
                <c:pt idx="31347">
                  <c:v>31.346</c:v>
                </c:pt>
                <c:pt idx="31348">
                  <c:v>31.347000000000001</c:v>
                </c:pt>
                <c:pt idx="31349">
                  <c:v>31.347999999999999</c:v>
                </c:pt>
                <c:pt idx="31350">
                  <c:v>31.349</c:v>
                </c:pt>
                <c:pt idx="31351">
                  <c:v>31.35</c:v>
                </c:pt>
                <c:pt idx="31352">
                  <c:v>31.350999999999999</c:v>
                </c:pt>
                <c:pt idx="31353">
                  <c:v>31.352</c:v>
                </c:pt>
                <c:pt idx="31354">
                  <c:v>31.353000000000002</c:v>
                </c:pt>
                <c:pt idx="31355">
                  <c:v>31.353999999999999</c:v>
                </c:pt>
                <c:pt idx="31356">
                  <c:v>31.355</c:v>
                </c:pt>
                <c:pt idx="31357">
                  <c:v>31.356000000000002</c:v>
                </c:pt>
                <c:pt idx="31358">
                  <c:v>31.356999999999999</c:v>
                </c:pt>
                <c:pt idx="31359">
                  <c:v>31.358000000000001</c:v>
                </c:pt>
                <c:pt idx="31360">
                  <c:v>31.359000000000002</c:v>
                </c:pt>
                <c:pt idx="31361">
                  <c:v>31.36</c:v>
                </c:pt>
                <c:pt idx="31362">
                  <c:v>31.361000000000001</c:v>
                </c:pt>
                <c:pt idx="31363">
                  <c:v>31.361999999999998</c:v>
                </c:pt>
                <c:pt idx="31364">
                  <c:v>31.363</c:v>
                </c:pt>
                <c:pt idx="31365">
                  <c:v>31.364000000000001</c:v>
                </c:pt>
                <c:pt idx="31366">
                  <c:v>31.364999999999998</c:v>
                </c:pt>
                <c:pt idx="31367">
                  <c:v>31.366</c:v>
                </c:pt>
                <c:pt idx="31368">
                  <c:v>31.367000000000001</c:v>
                </c:pt>
                <c:pt idx="31369">
                  <c:v>31.367999999999999</c:v>
                </c:pt>
                <c:pt idx="31370">
                  <c:v>31.369</c:v>
                </c:pt>
                <c:pt idx="31371">
                  <c:v>31.37</c:v>
                </c:pt>
                <c:pt idx="31372">
                  <c:v>31.370999999999999</c:v>
                </c:pt>
                <c:pt idx="31373">
                  <c:v>31.372</c:v>
                </c:pt>
                <c:pt idx="31374">
                  <c:v>31.373000000000001</c:v>
                </c:pt>
                <c:pt idx="31375">
                  <c:v>31.373999999999999</c:v>
                </c:pt>
                <c:pt idx="31376">
                  <c:v>31.375</c:v>
                </c:pt>
                <c:pt idx="31377">
                  <c:v>31.376000000000001</c:v>
                </c:pt>
                <c:pt idx="31378">
                  <c:v>31.376999999999999</c:v>
                </c:pt>
                <c:pt idx="31379">
                  <c:v>31.378</c:v>
                </c:pt>
                <c:pt idx="31380">
                  <c:v>31.379000000000001</c:v>
                </c:pt>
                <c:pt idx="31381">
                  <c:v>31.38</c:v>
                </c:pt>
                <c:pt idx="31382">
                  <c:v>31.381</c:v>
                </c:pt>
                <c:pt idx="31383">
                  <c:v>31.382000000000001</c:v>
                </c:pt>
                <c:pt idx="31384">
                  <c:v>31.382999999999999</c:v>
                </c:pt>
                <c:pt idx="31385">
                  <c:v>31.384</c:v>
                </c:pt>
                <c:pt idx="31386">
                  <c:v>31.385000000000002</c:v>
                </c:pt>
                <c:pt idx="31387">
                  <c:v>31.385999999999999</c:v>
                </c:pt>
                <c:pt idx="31388">
                  <c:v>31.387</c:v>
                </c:pt>
                <c:pt idx="31389">
                  <c:v>31.388000000000002</c:v>
                </c:pt>
                <c:pt idx="31390">
                  <c:v>31.388999999999999</c:v>
                </c:pt>
                <c:pt idx="31391">
                  <c:v>31.39</c:v>
                </c:pt>
                <c:pt idx="31392">
                  <c:v>31.390999999999998</c:v>
                </c:pt>
                <c:pt idx="31393">
                  <c:v>31.391999999999999</c:v>
                </c:pt>
                <c:pt idx="31394">
                  <c:v>31.393000000000001</c:v>
                </c:pt>
                <c:pt idx="31395">
                  <c:v>31.393999999999998</c:v>
                </c:pt>
                <c:pt idx="31396">
                  <c:v>31.395</c:v>
                </c:pt>
                <c:pt idx="31397">
                  <c:v>31.396000000000001</c:v>
                </c:pt>
                <c:pt idx="31398">
                  <c:v>31.396999999999998</c:v>
                </c:pt>
                <c:pt idx="31399">
                  <c:v>31.398</c:v>
                </c:pt>
                <c:pt idx="31400">
                  <c:v>31.399000000000001</c:v>
                </c:pt>
                <c:pt idx="31401">
                  <c:v>31.4</c:v>
                </c:pt>
                <c:pt idx="31402">
                  <c:v>31.401</c:v>
                </c:pt>
                <c:pt idx="31403">
                  <c:v>31.402000000000001</c:v>
                </c:pt>
                <c:pt idx="31404">
                  <c:v>31.402999999999999</c:v>
                </c:pt>
                <c:pt idx="31405">
                  <c:v>31.404</c:v>
                </c:pt>
                <c:pt idx="31406">
                  <c:v>31.405000000000001</c:v>
                </c:pt>
                <c:pt idx="31407">
                  <c:v>31.405999999999999</c:v>
                </c:pt>
                <c:pt idx="31408">
                  <c:v>31.407</c:v>
                </c:pt>
                <c:pt idx="31409">
                  <c:v>31.408000000000001</c:v>
                </c:pt>
                <c:pt idx="31410">
                  <c:v>31.408999999999999</c:v>
                </c:pt>
                <c:pt idx="31411">
                  <c:v>31.41</c:v>
                </c:pt>
                <c:pt idx="31412">
                  <c:v>31.411000000000001</c:v>
                </c:pt>
                <c:pt idx="31413">
                  <c:v>31.411999999999999</c:v>
                </c:pt>
                <c:pt idx="31414">
                  <c:v>31.413</c:v>
                </c:pt>
                <c:pt idx="31415">
                  <c:v>31.414000000000001</c:v>
                </c:pt>
                <c:pt idx="31416">
                  <c:v>31.414999999999999</c:v>
                </c:pt>
                <c:pt idx="31417">
                  <c:v>31.416</c:v>
                </c:pt>
                <c:pt idx="31418">
                  <c:v>31.417000000000002</c:v>
                </c:pt>
                <c:pt idx="31419">
                  <c:v>31.417999999999999</c:v>
                </c:pt>
                <c:pt idx="31420">
                  <c:v>31.419</c:v>
                </c:pt>
                <c:pt idx="31421">
                  <c:v>31.42</c:v>
                </c:pt>
                <c:pt idx="31422">
                  <c:v>31.420999999999999</c:v>
                </c:pt>
                <c:pt idx="31423">
                  <c:v>31.422000000000001</c:v>
                </c:pt>
                <c:pt idx="31424">
                  <c:v>31.422999999999998</c:v>
                </c:pt>
                <c:pt idx="31425">
                  <c:v>31.423999999999999</c:v>
                </c:pt>
                <c:pt idx="31426">
                  <c:v>31.425000000000001</c:v>
                </c:pt>
                <c:pt idx="31427">
                  <c:v>31.425999999999998</c:v>
                </c:pt>
                <c:pt idx="31428">
                  <c:v>31.427</c:v>
                </c:pt>
                <c:pt idx="31429">
                  <c:v>31.428000000000001</c:v>
                </c:pt>
                <c:pt idx="31430">
                  <c:v>31.428999999999998</c:v>
                </c:pt>
                <c:pt idx="31431">
                  <c:v>31.43</c:v>
                </c:pt>
                <c:pt idx="31432">
                  <c:v>31.431000000000001</c:v>
                </c:pt>
                <c:pt idx="31433">
                  <c:v>31.431999999999999</c:v>
                </c:pt>
                <c:pt idx="31434">
                  <c:v>31.433</c:v>
                </c:pt>
                <c:pt idx="31435">
                  <c:v>31.434000000000001</c:v>
                </c:pt>
                <c:pt idx="31436">
                  <c:v>31.434999999999999</c:v>
                </c:pt>
                <c:pt idx="31437">
                  <c:v>31.436</c:v>
                </c:pt>
                <c:pt idx="31438">
                  <c:v>31.437000000000001</c:v>
                </c:pt>
                <c:pt idx="31439">
                  <c:v>31.437999999999999</c:v>
                </c:pt>
                <c:pt idx="31440">
                  <c:v>31.439</c:v>
                </c:pt>
                <c:pt idx="31441">
                  <c:v>31.44</c:v>
                </c:pt>
                <c:pt idx="31442">
                  <c:v>31.440999999999999</c:v>
                </c:pt>
                <c:pt idx="31443">
                  <c:v>31.442</c:v>
                </c:pt>
                <c:pt idx="31444">
                  <c:v>31.443000000000001</c:v>
                </c:pt>
                <c:pt idx="31445">
                  <c:v>31.443999999999999</c:v>
                </c:pt>
                <c:pt idx="31446">
                  <c:v>31.445</c:v>
                </c:pt>
                <c:pt idx="31447">
                  <c:v>31.446000000000002</c:v>
                </c:pt>
                <c:pt idx="31448">
                  <c:v>31.446999999999999</c:v>
                </c:pt>
                <c:pt idx="31449">
                  <c:v>31.448</c:v>
                </c:pt>
                <c:pt idx="31450">
                  <c:v>31.449000000000002</c:v>
                </c:pt>
                <c:pt idx="31451">
                  <c:v>31.45</c:v>
                </c:pt>
                <c:pt idx="31452">
                  <c:v>31.451000000000001</c:v>
                </c:pt>
                <c:pt idx="31453">
                  <c:v>31.452000000000002</c:v>
                </c:pt>
                <c:pt idx="31454">
                  <c:v>31.452999999999999</c:v>
                </c:pt>
                <c:pt idx="31455">
                  <c:v>31.454000000000001</c:v>
                </c:pt>
                <c:pt idx="31456">
                  <c:v>31.454999999999998</c:v>
                </c:pt>
                <c:pt idx="31457">
                  <c:v>31.456</c:v>
                </c:pt>
                <c:pt idx="31458">
                  <c:v>31.457000000000001</c:v>
                </c:pt>
                <c:pt idx="31459">
                  <c:v>31.457999999999998</c:v>
                </c:pt>
                <c:pt idx="31460">
                  <c:v>31.459</c:v>
                </c:pt>
                <c:pt idx="31461">
                  <c:v>31.46</c:v>
                </c:pt>
                <c:pt idx="31462">
                  <c:v>31.460999999999999</c:v>
                </c:pt>
                <c:pt idx="31463">
                  <c:v>31.462</c:v>
                </c:pt>
                <c:pt idx="31464">
                  <c:v>31.463000000000001</c:v>
                </c:pt>
                <c:pt idx="31465">
                  <c:v>31.463999999999999</c:v>
                </c:pt>
                <c:pt idx="31466">
                  <c:v>31.465</c:v>
                </c:pt>
                <c:pt idx="31467">
                  <c:v>31.466000000000001</c:v>
                </c:pt>
                <c:pt idx="31468">
                  <c:v>31.466999999999999</c:v>
                </c:pt>
                <c:pt idx="31469">
                  <c:v>31.468</c:v>
                </c:pt>
                <c:pt idx="31470">
                  <c:v>31.469000000000001</c:v>
                </c:pt>
                <c:pt idx="31471">
                  <c:v>31.47</c:v>
                </c:pt>
                <c:pt idx="31472">
                  <c:v>31.471</c:v>
                </c:pt>
                <c:pt idx="31473">
                  <c:v>31.472000000000001</c:v>
                </c:pt>
                <c:pt idx="31474">
                  <c:v>31.472999999999999</c:v>
                </c:pt>
                <c:pt idx="31475">
                  <c:v>31.474</c:v>
                </c:pt>
                <c:pt idx="31476">
                  <c:v>31.475000000000001</c:v>
                </c:pt>
                <c:pt idx="31477">
                  <c:v>31.475999999999999</c:v>
                </c:pt>
                <c:pt idx="31478">
                  <c:v>31.477</c:v>
                </c:pt>
                <c:pt idx="31479">
                  <c:v>31.478000000000002</c:v>
                </c:pt>
                <c:pt idx="31480">
                  <c:v>31.478999999999999</c:v>
                </c:pt>
                <c:pt idx="31481">
                  <c:v>31.48</c:v>
                </c:pt>
                <c:pt idx="31482">
                  <c:v>31.481000000000002</c:v>
                </c:pt>
                <c:pt idx="31483">
                  <c:v>31.481999999999999</c:v>
                </c:pt>
                <c:pt idx="31484">
                  <c:v>31.483000000000001</c:v>
                </c:pt>
                <c:pt idx="31485">
                  <c:v>31.484000000000002</c:v>
                </c:pt>
                <c:pt idx="31486">
                  <c:v>31.484999999999999</c:v>
                </c:pt>
                <c:pt idx="31487">
                  <c:v>31.486000000000001</c:v>
                </c:pt>
                <c:pt idx="31488">
                  <c:v>31.486999999999998</c:v>
                </c:pt>
                <c:pt idx="31489">
                  <c:v>31.488</c:v>
                </c:pt>
                <c:pt idx="31490">
                  <c:v>31.489000000000001</c:v>
                </c:pt>
                <c:pt idx="31491">
                  <c:v>31.49</c:v>
                </c:pt>
                <c:pt idx="31492">
                  <c:v>31.491</c:v>
                </c:pt>
                <c:pt idx="31493">
                  <c:v>31.492000000000001</c:v>
                </c:pt>
                <c:pt idx="31494">
                  <c:v>31.492999999999999</c:v>
                </c:pt>
                <c:pt idx="31495">
                  <c:v>31.494</c:v>
                </c:pt>
                <c:pt idx="31496">
                  <c:v>31.495000000000001</c:v>
                </c:pt>
                <c:pt idx="31497">
                  <c:v>31.495999999999999</c:v>
                </c:pt>
                <c:pt idx="31498">
                  <c:v>31.497</c:v>
                </c:pt>
                <c:pt idx="31499">
                  <c:v>31.498000000000001</c:v>
                </c:pt>
                <c:pt idx="31500">
                  <c:v>31.498999999999999</c:v>
                </c:pt>
                <c:pt idx="31501">
                  <c:v>31.5</c:v>
                </c:pt>
                <c:pt idx="31502">
                  <c:v>31.501000000000001</c:v>
                </c:pt>
                <c:pt idx="31503">
                  <c:v>31.501999999999999</c:v>
                </c:pt>
                <c:pt idx="31504">
                  <c:v>31.503</c:v>
                </c:pt>
                <c:pt idx="31505">
                  <c:v>31.504000000000001</c:v>
                </c:pt>
                <c:pt idx="31506">
                  <c:v>31.504999999999999</c:v>
                </c:pt>
                <c:pt idx="31507">
                  <c:v>31.506</c:v>
                </c:pt>
                <c:pt idx="31508">
                  <c:v>31.507000000000001</c:v>
                </c:pt>
                <c:pt idx="31509">
                  <c:v>31.507999999999999</c:v>
                </c:pt>
                <c:pt idx="31510">
                  <c:v>31.509</c:v>
                </c:pt>
                <c:pt idx="31511">
                  <c:v>31.51</c:v>
                </c:pt>
                <c:pt idx="31512">
                  <c:v>31.510999999999999</c:v>
                </c:pt>
                <c:pt idx="31513">
                  <c:v>31.512</c:v>
                </c:pt>
                <c:pt idx="31514">
                  <c:v>31.513000000000002</c:v>
                </c:pt>
                <c:pt idx="31515">
                  <c:v>31.513999999999999</c:v>
                </c:pt>
                <c:pt idx="31516">
                  <c:v>31.515000000000001</c:v>
                </c:pt>
                <c:pt idx="31517">
                  <c:v>31.515999999999998</c:v>
                </c:pt>
                <c:pt idx="31518">
                  <c:v>31.516999999999999</c:v>
                </c:pt>
                <c:pt idx="31519">
                  <c:v>31.518000000000001</c:v>
                </c:pt>
                <c:pt idx="31520">
                  <c:v>31.518999999999998</c:v>
                </c:pt>
                <c:pt idx="31521">
                  <c:v>31.52</c:v>
                </c:pt>
                <c:pt idx="31522">
                  <c:v>31.521000000000001</c:v>
                </c:pt>
                <c:pt idx="31523">
                  <c:v>31.521999999999998</c:v>
                </c:pt>
                <c:pt idx="31524">
                  <c:v>31.523</c:v>
                </c:pt>
                <c:pt idx="31525">
                  <c:v>31.524000000000001</c:v>
                </c:pt>
                <c:pt idx="31526">
                  <c:v>31.524999999999999</c:v>
                </c:pt>
                <c:pt idx="31527">
                  <c:v>31.526</c:v>
                </c:pt>
                <c:pt idx="31528">
                  <c:v>31.527000000000001</c:v>
                </c:pt>
                <c:pt idx="31529">
                  <c:v>31.527999999999999</c:v>
                </c:pt>
                <c:pt idx="31530">
                  <c:v>31.529</c:v>
                </c:pt>
                <c:pt idx="31531">
                  <c:v>31.53</c:v>
                </c:pt>
                <c:pt idx="31532">
                  <c:v>31.530999999999999</c:v>
                </c:pt>
                <c:pt idx="31533">
                  <c:v>31.532</c:v>
                </c:pt>
                <c:pt idx="31534">
                  <c:v>31.533000000000001</c:v>
                </c:pt>
                <c:pt idx="31535">
                  <c:v>31.533999999999999</c:v>
                </c:pt>
                <c:pt idx="31536">
                  <c:v>31.535</c:v>
                </c:pt>
                <c:pt idx="31537">
                  <c:v>31.536000000000001</c:v>
                </c:pt>
                <c:pt idx="31538">
                  <c:v>31.536999999999999</c:v>
                </c:pt>
                <c:pt idx="31539">
                  <c:v>31.538</c:v>
                </c:pt>
                <c:pt idx="31540">
                  <c:v>31.539000000000001</c:v>
                </c:pt>
                <c:pt idx="31541">
                  <c:v>31.54</c:v>
                </c:pt>
                <c:pt idx="31542">
                  <c:v>31.541</c:v>
                </c:pt>
                <c:pt idx="31543">
                  <c:v>31.542000000000002</c:v>
                </c:pt>
                <c:pt idx="31544">
                  <c:v>31.542999999999999</c:v>
                </c:pt>
                <c:pt idx="31545">
                  <c:v>31.544</c:v>
                </c:pt>
                <c:pt idx="31546">
                  <c:v>31.545000000000002</c:v>
                </c:pt>
                <c:pt idx="31547">
                  <c:v>31.545999999999999</c:v>
                </c:pt>
                <c:pt idx="31548">
                  <c:v>31.547000000000001</c:v>
                </c:pt>
                <c:pt idx="31549">
                  <c:v>31.547999999999998</c:v>
                </c:pt>
                <c:pt idx="31550">
                  <c:v>31.548999999999999</c:v>
                </c:pt>
                <c:pt idx="31551">
                  <c:v>31.55</c:v>
                </c:pt>
                <c:pt idx="31552">
                  <c:v>31.550999999999998</c:v>
                </c:pt>
                <c:pt idx="31553">
                  <c:v>31.552</c:v>
                </c:pt>
                <c:pt idx="31554">
                  <c:v>31.553000000000001</c:v>
                </c:pt>
                <c:pt idx="31555">
                  <c:v>31.553999999999998</c:v>
                </c:pt>
                <c:pt idx="31556">
                  <c:v>31.555</c:v>
                </c:pt>
                <c:pt idx="31557">
                  <c:v>31.556000000000001</c:v>
                </c:pt>
                <c:pt idx="31558">
                  <c:v>31.556999999999999</c:v>
                </c:pt>
                <c:pt idx="31559">
                  <c:v>31.558</c:v>
                </c:pt>
                <c:pt idx="31560">
                  <c:v>31.559000000000001</c:v>
                </c:pt>
                <c:pt idx="31561">
                  <c:v>31.56</c:v>
                </c:pt>
                <c:pt idx="31562">
                  <c:v>31.561</c:v>
                </c:pt>
                <c:pt idx="31563">
                  <c:v>31.562000000000001</c:v>
                </c:pt>
                <c:pt idx="31564">
                  <c:v>31.562999999999999</c:v>
                </c:pt>
                <c:pt idx="31565">
                  <c:v>31.564</c:v>
                </c:pt>
                <c:pt idx="31566">
                  <c:v>31.565000000000001</c:v>
                </c:pt>
                <c:pt idx="31567">
                  <c:v>31.565999999999999</c:v>
                </c:pt>
                <c:pt idx="31568">
                  <c:v>31.567</c:v>
                </c:pt>
                <c:pt idx="31569">
                  <c:v>31.568000000000001</c:v>
                </c:pt>
                <c:pt idx="31570">
                  <c:v>31.568999999999999</c:v>
                </c:pt>
                <c:pt idx="31571">
                  <c:v>31.57</c:v>
                </c:pt>
                <c:pt idx="31572">
                  <c:v>31.571000000000002</c:v>
                </c:pt>
                <c:pt idx="31573">
                  <c:v>31.571999999999999</c:v>
                </c:pt>
                <c:pt idx="31574">
                  <c:v>31.573</c:v>
                </c:pt>
                <c:pt idx="31575">
                  <c:v>31.574000000000002</c:v>
                </c:pt>
                <c:pt idx="31576">
                  <c:v>31.574999999999999</c:v>
                </c:pt>
                <c:pt idx="31577">
                  <c:v>31.576000000000001</c:v>
                </c:pt>
                <c:pt idx="31578">
                  <c:v>31.577000000000002</c:v>
                </c:pt>
                <c:pt idx="31579">
                  <c:v>31.577999999999999</c:v>
                </c:pt>
                <c:pt idx="31580">
                  <c:v>31.579000000000001</c:v>
                </c:pt>
                <c:pt idx="31581">
                  <c:v>31.58</c:v>
                </c:pt>
                <c:pt idx="31582">
                  <c:v>31.581</c:v>
                </c:pt>
                <c:pt idx="31583">
                  <c:v>31.582000000000001</c:v>
                </c:pt>
                <c:pt idx="31584">
                  <c:v>31.582999999999998</c:v>
                </c:pt>
                <c:pt idx="31585">
                  <c:v>31.584</c:v>
                </c:pt>
                <c:pt idx="31586">
                  <c:v>31.585000000000001</c:v>
                </c:pt>
                <c:pt idx="31587">
                  <c:v>31.585999999999999</c:v>
                </c:pt>
                <c:pt idx="31588">
                  <c:v>31.587</c:v>
                </c:pt>
                <c:pt idx="31589">
                  <c:v>31.588000000000001</c:v>
                </c:pt>
                <c:pt idx="31590">
                  <c:v>31.588999999999999</c:v>
                </c:pt>
                <c:pt idx="31591">
                  <c:v>31.59</c:v>
                </c:pt>
                <c:pt idx="31592">
                  <c:v>31.591000000000001</c:v>
                </c:pt>
                <c:pt idx="31593">
                  <c:v>31.591999999999999</c:v>
                </c:pt>
                <c:pt idx="31594">
                  <c:v>31.593</c:v>
                </c:pt>
                <c:pt idx="31595">
                  <c:v>31.594000000000001</c:v>
                </c:pt>
                <c:pt idx="31596">
                  <c:v>31.594999999999999</c:v>
                </c:pt>
                <c:pt idx="31597">
                  <c:v>31.596</c:v>
                </c:pt>
                <c:pt idx="31598">
                  <c:v>31.597000000000001</c:v>
                </c:pt>
                <c:pt idx="31599">
                  <c:v>31.597999999999999</c:v>
                </c:pt>
                <c:pt idx="31600">
                  <c:v>31.599</c:v>
                </c:pt>
                <c:pt idx="31601">
                  <c:v>31.6</c:v>
                </c:pt>
                <c:pt idx="31602">
                  <c:v>31.600999999999999</c:v>
                </c:pt>
                <c:pt idx="31603">
                  <c:v>31.602</c:v>
                </c:pt>
                <c:pt idx="31604">
                  <c:v>31.603000000000002</c:v>
                </c:pt>
                <c:pt idx="31605">
                  <c:v>31.603999999999999</c:v>
                </c:pt>
                <c:pt idx="31606">
                  <c:v>31.605</c:v>
                </c:pt>
                <c:pt idx="31607">
                  <c:v>31.606000000000002</c:v>
                </c:pt>
                <c:pt idx="31608">
                  <c:v>31.606999999999999</c:v>
                </c:pt>
                <c:pt idx="31609">
                  <c:v>31.608000000000001</c:v>
                </c:pt>
                <c:pt idx="31610">
                  <c:v>31.609000000000002</c:v>
                </c:pt>
                <c:pt idx="31611">
                  <c:v>31.61</c:v>
                </c:pt>
                <c:pt idx="31612">
                  <c:v>31.611000000000001</c:v>
                </c:pt>
                <c:pt idx="31613">
                  <c:v>31.611999999999998</c:v>
                </c:pt>
                <c:pt idx="31614">
                  <c:v>31.613</c:v>
                </c:pt>
                <c:pt idx="31615">
                  <c:v>31.614000000000001</c:v>
                </c:pt>
                <c:pt idx="31616">
                  <c:v>31.614999999999998</c:v>
                </c:pt>
                <c:pt idx="31617">
                  <c:v>31.616</c:v>
                </c:pt>
                <c:pt idx="31618">
                  <c:v>31.617000000000001</c:v>
                </c:pt>
                <c:pt idx="31619">
                  <c:v>31.617999999999999</c:v>
                </c:pt>
                <c:pt idx="31620">
                  <c:v>31.619</c:v>
                </c:pt>
                <c:pt idx="31621">
                  <c:v>31.62</c:v>
                </c:pt>
                <c:pt idx="31622">
                  <c:v>31.620999999999999</c:v>
                </c:pt>
                <c:pt idx="31623">
                  <c:v>31.622</c:v>
                </c:pt>
                <c:pt idx="31624">
                  <c:v>31.623000000000001</c:v>
                </c:pt>
                <c:pt idx="31625">
                  <c:v>31.623999999999999</c:v>
                </c:pt>
                <c:pt idx="31626">
                  <c:v>31.625</c:v>
                </c:pt>
                <c:pt idx="31627">
                  <c:v>31.626000000000001</c:v>
                </c:pt>
                <c:pt idx="31628">
                  <c:v>31.626999999999999</c:v>
                </c:pt>
                <c:pt idx="31629">
                  <c:v>31.628</c:v>
                </c:pt>
                <c:pt idx="31630">
                  <c:v>31.629000000000001</c:v>
                </c:pt>
                <c:pt idx="31631">
                  <c:v>31.63</c:v>
                </c:pt>
                <c:pt idx="31632">
                  <c:v>31.631</c:v>
                </c:pt>
                <c:pt idx="31633">
                  <c:v>31.632000000000001</c:v>
                </c:pt>
                <c:pt idx="31634">
                  <c:v>31.632999999999999</c:v>
                </c:pt>
                <c:pt idx="31635">
                  <c:v>31.634</c:v>
                </c:pt>
                <c:pt idx="31636">
                  <c:v>31.635000000000002</c:v>
                </c:pt>
                <c:pt idx="31637">
                  <c:v>31.635999999999999</c:v>
                </c:pt>
                <c:pt idx="31638">
                  <c:v>31.637</c:v>
                </c:pt>
                <c:pt idx="31639">
                  <c:v>31.638000000000002</c:v>
                </c:pt>
                <c:pt idx="31640">
                  <c:v>31.638999999999999</c:v>
                </c:pt>
                <c:pt idx="31641">
                  <c:v>31.64</c:v>
                </c:pt>
                <c:pt idx="31642">
                  <c:v>31.640999999999998</c:v>
                </c:pt>
                <c:pt idx="31643">
                  <c:v>31.641999999999999</c:v>
                </c:pt>
                <c:pt idx="31644">
                  <c:v>31.643000000000001</c:v>
                </c:pt>
                <c:pt idx="31645">
                  <c:v>31.643999999999998</c:v>
                </c:pt>
                <c:pt idx="31646">
                  <c:v>31.645</c:v>
                </c:pt>
                <c:pt idx="31647">
                  <c:v>31.646000000000001</c:v>
                </c:pt>
                <c:pt idx="31648">
                  <c:v>31.646999999999998</c:v>
                </c:pt>
                <c:pt idx="31649">
                  <c:v>31.648</c:v>
                </c:pt>
                <c:pt idx="31650">
                  <c:v>31.649000000000001</c:v>
                </c:pt>
                <c:pt idx="31651">
                  <c:v>31.65</c:v>
                </c:pt>
                <c:pt idx="31652">
                  <c:v>31.651</c:v>
                </c:pt>
                <c:pt idx="31653">
                  <c:v>31.652000000000001</c:v>
                </c:pt>
                <c:pt idx="31654">
                  <c:v>31.652999999999999</c:v>
                </c:pt>
                <c:pt idx="31655">
                  <c:v>31.654</c:v>
                </c:pt>
                <c:pt idx="31656">
                  <c:v>31.655000000000001</c:v>
                </c:pt>
                <c:pt idx="31657">
                  <c:v>31.655999999999999</c:v>
                </c:pt>
                <c:pt idx="31658">
                  <c:v>31.657</c:v>
                </c:pt>
                <c:pt idx="31659">
                  <c:v>31.658000000000001</c:v>
                </c:pt>
                <c:pt idx="31660">
                  <c:v>31.658999999999999</c:v>
                </c:pt>
                <c:pt idx="31661">
                  <c:v>31.66</c:v>
                </c:pt>
                <c:pt idx="31662">
                  <c:v>31.661000000000001</c:v>
                </c:pt>
                <c:pt idx="31663">
                  <c:v>31.661999999999999</c:v>
                </c:pt>
                <c:pt idx="31664">
                  <c:v>31.663</c:v>
                </c:pt>
                <c:pt idx="31665">
                  <c:v>31.664000000000001</c:v>
                </c:pt>
                <c:pt idx="31666">
                  <c:v>31.664999999999999</c:v>
                </c:pt>
                <c:pt idx="31667">
                  <c:v>31.666</c:v>
                </c:pt>
                <c:pt idx="31668">
                  <c:v>31.667000000000002</c:v>
                </c:pt>
                <c:pt idx="31669">
                  <c:v>31.667999999999999</c:v>
                </c:pt>
                <c:pt idx="31670">
                  <c:v>31.669</c:v>
                </c:pt>
                <c:pt idx="31671">
                  <c:v>31.67</c:v>
                </c:pt>
                <c:pt idx="31672">
                  <c:v>31.670999999999999</c:v>
                </c:pt>
                <c:pt idx="31673">
                  <c:v>31.672000000000001</c:v>
                </c:pt>
                <c:pt idx="31674">
                  <c:v>31.672999999999998</c:v>
                </c:pt>
                <c:pt idx="31675">
                  <c:v>31.673999999999999</c:v>
                </c:pt>
                <c:pt idx="31676">
                  <c:v>31.675000000000001</c:v>
                </c:pt>
                <c:pt idx="31677">
                  <c:v>31.675999999999998</c:v>
                </c:pt>
                <c:pt idx="31678">
                  <c:v>31.677</c:v>
                </c:pt>
                <c:pt idx="31679">
                  <c:v>31.678000000000001</c:v>
                </c:pt>
                <c:pt idx="31680">
                  <c:v>31.678999999999998</c:v>
                </c:pt>
                <c:pt idx="31681">
                  <c:v>31.68</c:v>
                </c:pt>
                <c:pt idx="31682">
                  <c:v>31.681000000000001</c:v>
                </c:pt>
                <c:pt idx="31683">
                  <c:v>31.681999999999999</c:v>
                </c:pt>
                <c:pt idx="31684">
                  <c:v>31.683</c:v>
                </c:pt>
                <c:pt idx="31685">
                  <c:v>31.684000000000001</c:v>
                </c:pt>
                <c:pt idx="31686">
                  <c:v>31.684999999999999</c:v>
                </c:pt>
                <c:pt idx="31687">
                  <c:v>31.686</c:v>
                </c:pt>
                <c:pt idx="31688">
                  <c:v>31.687000000000001</c:v>
                </c:pt>
                <c:pt idx="31689">
                  <c:v>31.687999999999999</c:v>
                </c:pt>
                <c:pt idx="31690">
                  <c:v>31.689</c:v>
                </c:pt>
                <c:pt idx="31691">
                  <c:v>31.69</c:v>
                </c:pt>
                <c:pt idx="31692">
                  <c:v>31.690999999999999</c:v>
                </c:pt>
                <c:pt idx="31693">
                  <c:v>31.692</c:v>
                </c:pt>
                <c:pt idx="31694">
                  <c:v>31.693000000000001</c:v>
                </c:pt>
                <c:pt idx="31695">
                  <c:v>31.693999999999999</c:v>
                </c:pt>
                <c:pt idx="31696">
                  <c:v>31.695</c:v>
                </c:pt>
                <c:pt idx="31697">
                  <c:v>31.696000000000002</c:v>
                </c:pt>
                <c:pt idx="31698">
                  <c:v>31.696999999999999</c:v>
                </c:pt>
                <c:pt idx="31699">
                  <c:v>31.698</c:v>
                </c:pt>
                <c:pt idx="31700">
                  <c:v>31.699000000000002</c:v>
                </c:pt>
                <c:pt idx="31701">
                  <c:v>31.7</c:v>
                </c:pt>
                <c:pt idx="31702">
                  <c:v>31.701000000000001</c:v>
                </c:pt>
                <c:pt idx="31703">
                  <c:v>31.702000000000002</c:v>
                </c:pt>
                <c:pt idx="31704">
                  <c:v>31.702999999999999</c:v>
                </c:pt>
                <c:pt idx="31705">
                  <c:v>31.704000000000001</c:v>
                </c:pt>
                <c:pt idx="31706">
                  <c:v>31.704999999999998</c:v>
                </c:pt>
                <c:pt idx="31707">
                  <c:v>31.706</c:v>
                </c:pt>
                <c:pt idx="31708">
                  <c:v>31.707000000000001</c:v>
                </c:pt>
                <c:pt idx="31709">
                  <c:v>31.707999999999998</c:v>
                </c:pt>
                <c:pt idx="31710">
                  <c:v>31.709</c:v>
                </c:pt>
                <c:pt idx="31711">
                  <c:v>31.71</c:v>
                </c:pt>
                <c:pt idx="31712">
                  <c:v>31.710999999999999</c:v>
                </c:pt>
                <c:pt idx="31713">
                  <c:v>31.712</c:v>
                </c:pt>
                <c:pt idx="31714">
                  <c:v>31.713000000000001</c:v>
                </c:pt>
                <c:pt idx="31715">
                  <c:v>31.713999999999999</c:v>
                </c:pt>
                <c:pt idx="31716">
                  <c:v>31.715</c:v>
                </c:pt>
                <c:pt idx="31717">
                  <c:v>31.716000000000001</c:v>
                </c:pt>
                <c:pt idx="31718">
                  <c:v>31.716999999999999</c:v>
                </c:pt>
                <c:pt idx="31719">
                  <c:v>31.718</c:v>
                </c:pt>
                <c:pt idx="31720">
                  <c:v>31.719000000000001</c:v>
                </c:pt>
                <c:pt idx="31721">
                  <c:v>31.72</c:v>
                </c:pt>
                <c:pt idx="31722">
                  <c:v>31.721</c:v>
                </c:pt>
                <c:pt idx="31723">
                  <c:v>31.722000000000001</c:v>
                </c:pt>
                <c:pt idx="31724">
                  <c:v>31.722999999999999</c:v>
                </c:pt>
                <c:pt idx="31725">
                  <c:v>31.724</c:v>
                </c:pt>
                <c:pt idx="31726">
                  <c:v>31.725000000000001</c:v>
                </c:pt>
                <c:pt idx="31727">
                  <c:v>31.725999999999999</c:v>
                </c:pt>
                <c:pt idx="31728">
                  <c:v>31.727</c:v>
                </c:pt>
                <c:pt idx="31729">
                  <c:v>31.728000000000002</c:v>
                </c:pt>
                <c:pt idx="31730">
                  <c:v>31.728999999999999</c:v>
                </c:pt>
                <c:pt idx="31731">
                  <c:v>31.73</c:v>
                </c:pt>
                <c:pt idx="31732">
                  <c:v>31.731000000000002</c:v>
                </c:pt>
                <c:pt idx="31733">
                  <c:v>31.731999999999999</c:v>
                </c:pt>
                <c:pt idx="31734">
                  <c:v>31.733000000000001</c:v>
                </c:pt>
                <c:pt idx="31735">
                  <c:v>31.734000000000002</c:v>
                </c:pt>
                <c:pt idx="31736">
                  <c:v>31.734999999999999</c:v>
                </c:pt>
                <c:pt idx="31737">
                  <c:v>31.736000000000001</c:v>
                </c:pt>
                <c:pt idx="31738">
                  <c:v>31.736999999999998</c:v>
                </c:pt>
                <c:pt idx="31739">
                  <c:v>31.738</c:v>
                </c:pt>
                <c:pt idx="31740">
                  <c:v>31.739000000000001</c:v>
                </c:pt>
                <c:pt idx="31741">
                  <c:v>31.74</c:v>
                </c:pt>
                <c:pt idx="31742">
                  <c:v>31.741</c:v>
                </c:pt>
                <c:pt idx="31743">
                  <c:v>31.742000000000001</c:v>
                </c:pt>
                <c:pt idx="31744">
                  <c:v>31.742999999999999</c:v>
                </c:pt>
                <c:pt idx="31745">
                  <c:v>31.744</c:v>
                </c:pt>
                <c:pt idx="31746">
                  <c:v>31.745000000000001</c:v>
                </c:pt>
                <c:pt idx="31747">
                  <c:v>31.745999999999999</c:v>
                </c:pt>
                <c:pt idx="31748">
                  <c:v>31.747</c:v>
                </c:pt>
                <c:pt idx="31749">
                  <c:v>31.748000000000001</c:v>
                </c:pt>
                <c:pt idx="31750">
                  <c:v>31.748999999999999</c:v>
                </c:pt>
                <c:pt idx="31751">
                  <c:v>31.75</c:v>
                </c:pt>
                <c:pt idx="31752">
                  <c:v>31.751000000000001</c:v>
                </c:pt>
                <c:pt idx="31753">
                  <c:v>31.751999999999999</c:v>
                </c:pt>
                <c:pt idx="31754">
                  <c:v>31.753</c:v>
                </c:pt>
                <c:pt idx="31755">
                  <c:v>31.754000000000001</c:v>
                </c:pt>
                <c:pt idx="31756">
                  <c:v>31.754999999999999</c:v>
                </c:pt>
                <c:pt idx="31757">
                  <c:v>31.756</c:v>
                </c:pt>
                <c:pt idx="31758">
                  <c:v>31.757000000000001</c:v>
                </c:pt>
                <c:pt idx="31759">
                  <c:v>31.757999999999999</c:v>
                </c:pt>
                <c:pt idx="31760">
                  <c:v>31.759</c:v>
                </c:pt>
                <c:pt idx="31761">
                  <c:v>31.76</c:v>
                </c:pt>
                <c:pt idx="31762">
                  <c:v>31.760999999999999</c:v>
                </c:pt>
                <c:pt idx="31763">
                  <c:v>31.762</c:v>
                </c:pt>
                <c:pt idx="31764">
                  <c:v>31.763000000000002</c:v>
                </c:pt>
                <c:pt idx="31765">
                  <c:v>31.763999999999999</c:v>
                </c:pt>
                <c:pt idx="31766">
                  <c:v>31.765000000000001</c:v>
                </c:pt>
                <c:pt idx="31767">
                  <c:v>31.765999999999998</c:v>
                </c:pt>
                <c:pt idx="31768">
                  <c:v>31.766999999999999</c:v>
                </c:pt>
                <c:pt idx="31769">
                  <c:v>31.768000000000001</c:v>
                </c:pt>
                <c:pt idx="31770">
                  <c:v>31.768999999999998</c:v>
                </c:pt>
                <c:pt idx="31771">
                  <c:v>31.77</c:v>
                </c:pt>
                <c:pt idx="31772">
                  <c:v>31.771000000000001</c:v>
                </c:pt>
                <c:pt idx="31773">
                  <c:v>31.771999999999998</c:v>
                </c:pt>
                <c:pt idx="31774">
                  <c:v>31.773</c:v>
                </c:pt>
                <c:pt idx="31775">
                  <c:v>31.774000000000001</c:v>
                </c:pt>
                <c:pt idx="31776">
                  <c:v>31.774999999999999</c:v>
                </c:pt>
                <c:pt idx="31777">
                  <c:v>31.776</c:v>
                </c:pt>
                <c:pt idx="31778">
                  <c:v>31.777000000000001</c:v>
                </c:pt>
                <c:pt idx="31779">
                  <c:v>31.777999999999999</c:v>
                </c:pt>
                <c:pt idx="31780">
                  <c:v>31.779</c:v>
                </c:pt>
                <c:pt idx="31781">
                  <c:v>31.78</c:v>
                </c:pt>
                <c:pt idx="31782">
                  <c:v>31.780999999999999</c:v>
                </c:pt>
                <c:pt idx="31783">
                  <c:v>31.782</c:v>
                </c:pt>
                <c:pt idx="31784">
                  <c:v>31.783000000000001</c:v>
                </c:pt>
                <c:pt idx="31785">
                  <c:v>31.783999999999999</c:v>
                </c:pt>
                <c:pt idx="31786">
                  <c:v>31.785</c:v>
                </c:pt>
                <c:pt idx="31787">
                  <c:v>31.786000000000001</c:v>
                </c:pt>
                <c:pt idx="31788">
                  <c:v>31.786999999999999</c:v>
                </c:pt>
                <c:pt idx="31789">
                  <c:v>31.788</c:v>
                </c:pt>
                <c:pt idx="31790">
                  <c:v>31.789000000000001</c:v>
                </c:pt>
                <c:pt idx="31791">
                  <c:v>31.79</c:v>
                </c:pt>
                <c:pt idx="31792">
                  <c:v>31.791</c:v>
                </c:pt>
                <c:pt idx="31793">
                  <c:v>31.792000000000002</c:v>
                </c:pt>
                <c:pt idx="31794">
                  <c:v>31.792999999999999</c:v>
                </c:pt>
                <c:pt idx="31795">
                  <c:v>31.794</c:v>
                </c:pt>
                <c:pt idx="31796">
                  <c:v>31.795000000000002</c:v>
                </c:pt>
                <c:pt idx="31797">
                  <c:v>31.795999999999999</c:v>
                </c:pt>
                <c:pt idx="31798">
                  <c:v>31.797000000000001</c:v>
                </c:pt>
                <c:pt idx="31799">
                  <c:v>31.797999999999998</c:v>
                </c:pt>
                <c:pt idx="31800">
                  <c:v>31.798999999999999</c:v>
                </c:pt>
                <c:pt idx="31801">
                  <c:v>31.8</c:v>
                </c:pt>
                <c:pt idx="31802">
                  <c:v>31.800999999999998</c:v>
                </c:pt>
                <c:pt idx="31803">
                  <c:v>31.802</c:v>
                </c:pt>
                <c:pt idx="31804">
                  <c:v>31.803000000000001</c:v>
                </c:pt>
                <c:pt idx="31805">
                  <c:v>31.803999999999998</c:v>
                </c:pt>
                <c:pt idx="31806">
                  <c:v>31.805</c:v>
                </c:pt>
                <c:pt idx="31807">
                  <c:v>31.806000000000001</c:v>
                </c:pt>
                <c:pt idx="31808">
                  <c:v>31.806999999999999</c:v>
                </c:pt>
                <c:pt idx="31809">
                  <c:v>31.808</c:v>
                </c:pt>
                <c:pt idx="31810">
                  <c:v>31.809000000000001</c:v>
                </c:pt>
                <c:pt idx="31811">
                  <c:v>31.81</c:v>
                </c:pt>
                <c:pt idx="31812">
                  <c:v>31.811</c:v>
                </c:pt>
                <c:pt idx="31813">
                  <c:v>31.812000000000001</c:v>
                </c:pt>
                <c:pt idx="31814">
                  <c:v>31.812999999999999</c:v>
                </c:pt>
                <c:pt idx="31815">
                  <c:v>31.814</c:v>
                </c:pt>
                <c:pt idx="31816">
                  <c:v>31.815000000000001</c:v>
                </c:pt>
                <c:pt idx="31817">
                  <c:v>31.815999999999999</c:v>
                </c:pt>
                <c:pt idx="31818">
                  <c:v>31.817</c:v>
                </c:pt>
                <c:pt idx="31819">
                  <c:v>31.818000000000001</c:v>
                </c:pt>
                <c:pt idx="31820">
                  <c:v>31.818999999999999</c:v>
                </c:pt>
                <c:pt idx="31821">
                  <c:v>31.82</c:v>
                </c:pt>
                <c:pt idx="31822">
                  <c:v>31.821000000000002</c:v>
                </c:pt>
                <c:pt idx="31823">
                  <c:v>31.821999999999999</c:v>
                </c:pt>
                <c:pt idx="31824">
                  <c:v>31.823</c:v>
                </c:pt>
                <c:pt idx="31825">
                  <c:v>31.824000000000002</c:v>
                </c:pt>
                <c:pt idx="31826">
                  <c:v>31.824999999999999</c:v>
                </c:pt>
                <c:pt idx="31827">
                  <c:v>31.826000000000001</c:v>
                </c:pt>
                <c:pt idx="31828">
                  <c:v>31.827000000000002</c:v>
                </c:pt>
                <c:pt idx="31829">
                  <c:v>31.827999999999999</c:v>
                </c:pt>
                <c:pt idx="31830">
                  <c:v>31.829000000000001</c:v>
                </c:pt>
                <c:pt idx="31831">
                  <c:v>31.83</c:v>
                </c:pt>
                <c:pt idx="31832">
                  <c:v>31.831</c:v>
                </c:pt>
                <c:pt idx="31833">
                  <c:v>31.832000000000001</c:v>
                </c:pt>
                <c:pt idx="31834">
                  <c:v>31.832999999999998</c:v>
                </c:pt>
                <c:pt idx="31835">
                  <c:v>31.834</c:v>
                </c:pt>
                <c:pt idx="31836">
                  <c:v>31.835000000000001</c:v>
                </c:pt>
                <c:pt idx="31837">
                  <c:v>31.835999999999999</c:v>
                </c:pt>
                <c:pt idx="31838">
                  <c:v>31.837</c:v>
                </c:pt>
                <c:pt idx="31839">
                  <c:v>31.838000000000001</c:v>
                </c:pt>
                <c:pt idx="31840">
                  <c:v>31.838999999999999</c:v>
                </c:pt>
                <c:pt idx="31841">
                  <c:v>31.84</c:v>
                </c:pt>
                <c:pt idx="31842">
                  <c:v>31.841000000000001</c:v>
                </c:pt>
                <c:pt idx="31843">
                  <c:v>31.841999999999999</c:v>
                </c:pt>
                <c:pt idx="31844">
                  <c:v>31.843</c:v>
                </c:pt>
                <c:pt idx="31845">
                  <c:v>31.844000000000001</c:v>
                </c:pt>
                <c:pt idx="31846">
                  <c:v>31.844999999999999</c:v>
                </c:pt>
                <c:pt idx="31847">
                  <c:v>31.846</c:v>
                </c:pt>
                <c:pt idx="31848">
                  <c:v>31.847000000000001</c:v>
                </c:pt>
                <c:pt idx="31849">
                  <c:v>31.847999999999999</c:v>
                </c:pt>
                <c:pt idx="31850">
                  <c:v>31.849</c:v>
                </c:pt>
                <c:pt idx="31851">
                  <c:v>31.85</c:v>
                </c:pt>
                <c:pt idx="31852">
                  <c:v>31.850999999999999</c:v>
                </c:pt>
                <c:pt idx="31853">
                  <c:v>31.852</c:v>
                </c:pt>
                <c:pt idx="31854">
                  <c:v>31.853000000000002</c:v>
                </c:pt>
                <c:pt idx="31855">
                  <c:v>31.853999999999999</c:v>
                </c:pt>
                <c:pt idx="31856">
                  <c:v>31.855</c:v>
                </c:pt>
                <c:pt idx="31857">
                  <c:v>31.856000000000002</c:v>
                </c:pt>
                <c:pt idx="31858">
                  <c:v>31.856999999999999</c:v>
                </c:pt>
                <c:pt idx="31859">
                  <c:v>31.858000000000001</c:v>
                </c:pt>
                <c:pt idx="31860">
                  <c:v>31.859000000000002</c:v>
                </c:pt>
                <c:pt idx="31861">
                  <c:v>31.86</c:v>
                </c:pt>
                <c:pt idx="31862">
                  <c:v>31.861000000000001</c:v>
                </c:pt>
                <c:pt idx="31863">
                  <c:v>31.861999999999998</c:v>
                </c:pt>
                <c:pt idx="31864">
                  <c:v>31.863</c:v>
                </c:pt>
                <c:pt idx="31865">
                  <c:v>31.864000000000001</c:v>
                </c:pt>
                <c:pt idx="31866">
                  <c:v>31.864999999999998</c:v>
                </c:pt>
                <c:pt idx="31867">
                  <c:v>31.866</c:v>
                </c:pt>
                <c:pt idx="31868">
                  <c:v>31.867000000000001</c:v>
                </c:pt>
                <c:pt idx="31869">
                  <c:v>31.867999999999999</c:v>
                </c:pt>
                <c:pt idx="31870">
                  <c:v>31.869</c:v>
                </c:pt>
                <c:pt idx="31871">
                  <c:v>31.87</c:v>
                </c:pt>
                <c:pt idx="31872">
                  <c:v>31.870999999999999</c:v>
                </c:pt>
                <c:pt idx="31873">
                  <c:v>31.872</c:v>
                </c:pt>
                <c:pt idx="31874">
                  <c:v>31.873000000000001</c:v>
                </c:pt>
                <c:pt idx="31875">
                  <c:v>31.873999999999999</c:v>
                </c:pt>
                <c:pt idx="31876">
                  <c:v>31.875</c:v>
                </c:pt>
                <c:pt idx="31877">
                  <c:v>31.876000000000001</c:v>
                </c:pt>
                <c:pt idx="31878">
                  <c:v>31.876999999999999</c:v>
                </c:pt>
                <c:pt idx="31879">
                  <c:v>31.878</c:v>
                </c:pt>
                <c:pt idx="31880">
                  <c:v>31.879000000000001</c:v>
                </c:pt>
                <c:pt idx="31881">
                  <c:v>31.88</c:v>
                </c:pt>
                <c:pt idx="31882">
                  <c:v>31.881</c:v>
                </c:pt>
                <c:pt idx="31883">
                  <c:v>31.882000000000001</c:v>
                </c:pt>
                <c:pt idx="31884">
                  <c:v>31.882999999999999</c:v>
                </c:pt>
                <c:pt idx="31885">
                  <c:v>31.884</c:v>
                </c:pt>
                <c:pt idx="31886">
                  <c:v>31.885000000000002</c:v>
                </c:pt>
                <c:pt idx="31887">
                  <c:v>31.885999999999999</c:v>
                </c:pt>
                <c:pt idx="31888">
                  <c:v>31.887</c:v>
                </c:pt>
                <c:pt idx="31889">
                  <c:v>31.888000000000002</c:v>
                </c:pt>
                <c:pt idx="31890">
                  <c:v>31.888999999999999</c:v>
                </c:pt>
                <c:pt idx="31891">
                  <c:v>31.89</c:v>
                </c:pt>
                <c:pt idx="31892">
                  <c:v>31.890999999999998</c:v>
                </c:pt>
                <c:pt idx="31893">
                  <c:v>31.891999999999999</c:v>
                </c:pt>
                <c:pt idx="31894">
                  <c:v>31.893000000000001</c:v>
                </c:pt>
                <c:pt idx="31895">
                  <c:v>31.893999999999998</c:v>
                </c:pt>
                <c:pt idx="31896">
                  <c:v>31.895</c:v>
                </c:pt>
                <c:pt idx="31897">
                  <c:v>31.896000000000001</c:v>
                </c:pt>
                <c:pt idx="31898">
                  <c:v>31.896999999999998</c:v>
                </c:pt>
                <c:pt idx="31899">
                  <c:v>31.898</c:v>
                </c:pt>
                <c:pt idx="31900">
                  <c:v>31.899000000000001</c:v>
                </c:pt>
                <c:pt idx="31901">
                  <c:v>31.9</c:v>
                </c:pt>
                <c:pt idx="31902">
                  <c:v>31.901</c:v>
                </c:pt>
                <c:pt idx="31903">
                  <c:v>31.902000000000001</c:v>
                </c:pt>
                <c:pt idx="31904">
                  <c:v>31.902999999999999</c:v>
                </c:pt>
                <c:pt idx="31905">
                  <c:v>31.904</c:v>
                </c:pt>
                <c:pt idx="31906">
                  <c:v>31.905000000000001</c:v>
                </c:pt>
                <c:pt idx="31907">
                  <c:v>31.905999999999999</c:v>
                </c:pt>
                <c:pt idx="31908">
                  <c:v>31.907</c:v>
                </c:pt>
                <c:pt idx="31909">
                  <c:v>31.908000000000001</c:v>
                </c:pt>
                <c:pt idx="31910">
                  <c:v>31.908999999999999</c:v>
                </c:pt>
                <c:pt idx="31911">
                  <c:v>31.91</c:v>
                </c:pt>
                <c:pt idx="31912">
                  <c:v>31.911000000000001</c:v>
                </c:pt>
                <c:pt idx="31913">
                  <c:v>31.911999999999999</c:v>
                </c:pt>
                <c:pt idx="31914">
                  <c:v>31.913</c:v>
                </c:pt>
                <c:pt idx="31915">
                  <c:v>31.914000000000001</c:v>
                </c:pt>
                <c:pt idx="31916">
                  <c:v>31.914999999999999</c:v>
                </c:pt>
                <c:pt idx="31917">
                  <c:v>31.916</c:v>
                </c:pt>
                <c:pt idx="31918">
                  <c:v>31.917000000000002</c:v>
                </c:pt>
                <c:pt idx="31919">
                  <c:v>31.917999999999999</c:v>
                </c:pt>
                <c:pt idx="31920">
                  <c:v>31.919</c:v>
                </c:pt>
                <c:pt idx="31921">
                  <c:v>31.92</c:v>
                </c:pt>
                <c:pt idx="31922">
                  <c:v>31.920999999999999</c:v>
                </c:pt>
                <c:pt idx="31923">
                  <c:v>31.922000000000001</c:v>
                </c:pt>
                <c:pt idx="31924">
                  <c:v>31.922999999999998</c:v>
                </c:pt>
                <c:pt idx="31925">
                  <c:v>31.923999999999999</c:v>
                </c:pt>
                <c:pt idx="31926">
                  <c:v>31.925000000000001</c:v>
                </c:pt>
                <c:pt idx="31927">
                  <c:v>31.925999999999998</c:v>
                </c:pt>
                <c:pt idx="31928">
                  <c:v>31.927</c:v>
                </c:pt>
                <c:pt idx="31929">
                  <c:v>31.928000000000001</c:v>
                </c:pt>
                <c:pt idx="31930">
                  <c:v>31.928999999999998</c:v>
                </c:pt>
                <c:pt idx="31931">
                  <c:v>31.93</c:v>
                </c:pt>
                <c:pt idx="31932">
                  <c:v>31.931000000000001</c:v>
                </c:pt>
                <c:pt idx="31933">
                  <c:v>31.931999999999999</c:v>
                </c:pt>
                <c:pt idx="31934">
                  <c:v>31.933</c:v>
                </c:pt>
                <c:pt idx="31935">
                  <c:v>31.934000000000001</c:v>
                </c:pt>
                <c:pt idx="31936">
                  <c:v>31.934999999999999</c:v>
                </c:pt>
                <c:pt idx="31937">
                  <c:v>31.936</c:v>
                </c:pt>
                <c:pt idx="31938">
                  <c:v>31.937000000000001</c:v>
                </c:pt>
                <c:pt idx="31939">
                  <c:v>31.937999999999999</c:v>
                </c:pt>
                <c:pt idx="31940">
                  <c:v>31.939</c:v>
                </c:pt>
                <c:pt idx="31941">
                  <c:v>31.94</c:v>
                </c:pt>
                <c:pt idx="31942">
                  <c:v>31.940999999999999</c:v>
                </c:pt>
                <c:pt idx="31943">
                  <c:v>31.942</c:v>
                </c:pt>
                <c:pt idx="31944">
                  <c:v>31.943000000000001</c:v>
                </c:pt>
                <c:pt idx="31945">
                  <c:v>31.943999999999999</c:v>
                </c:pt>
                <c:pt idx="31946">
                  <c:v>31.945</c:v>
                </c:pt>
                <c:pt idx="31947">
                  <c:v>31.946000000000002</c:v>
                </c:pt>
                <c:pt idx="31948">
                  <c:v>31.946999999999999</c:v>
                </c:pt>
                <c:pt idx="31949">
                  <c:v>31.948</c:v>
                </c:pt>
                <c:pt idx="31950">
                  <c:v>31.949000000000002</c:v>
                </c:pt>
                <c:pt idx="31951">
                  <c:v>31.95</c:v>
                </c:pt>
                <c:pt idx="31952">
                  <c:v>31.951000000000001</c:v>
                </c:pt>
                <c:pt idx="31953">
                  <c:v>31.952000000000002</c:v>
                </c:pt>
                <c:pt idx="31954">
                  <c:v>31.952999999999999</c:v>
                </c:pt>
                <c:pt idx="31955">
                  <c:v>31.954000000000001</c:v>
                </c:pt>
                <c:pt idx="31956">
                  <c:v>31.954999999999998</c:v>
                </c:pt>
                <c:pt idx="31957">
                  <c:v>31.956</c:v>
                </c:pt>
                <c:pt idx="31958">
                  <c:v>31.957000000000001</c:v>
                </c:pt>
                <c:pt idx="31959">
                  <c:v>31.957999999999998</c:v>
                </c:pt>
                <c:pt idx="31960">
                  <c:v>31.959</c:v>
                </c:pt>
                <c:pt idx="31961">
                  <c:v>31.96</c:v>
                </c:pt>
                <c:pt idx="31962">
                  <c:v>31.960999999999999</c:v>
                </c:pt>
                <c:pt idx="31963">
                  <c:v>31.962</c:v>
                </c:pt>
                <c:pt idx="31964">
                  <c:v>31.963000000000001</c:v>
                </c:pt>
                <c:pt idx="31965">
                  <c:v>31.963999999999999</c:v>
                </c:pt>
                <c:pt idx="31966">
                  <c:v>31.965</c:v>
                </c:pt>
                <c:pt idx="31967">
                  <c:v>31.966000000000001</c:v>
                </c:pt>
                <c:pt idx="31968">
                  <c:v>31.966999999999999</c:v>
                </c:pt>
                <c:pt idx="31969">
                  <c:v>31.968</c:v>
                </c:pt>
                <c:pt idx="31970">
                  <c:v>31.969000000000001</c:v>
                </c:pt>
                <c:pt idx="31971">
                  <c:v>31.97</c:v>
                </c:pt>
                <c:pt idx="31972">
                  <c:v>31.971</c:v>
                </c:pt>
                <c:pt idx="31973">
                  <c:v>31.972000000000001</c:v>
                </c:pt>
                <c:pt idx="31974">
                  <c:v>31.972999999999999</c:v>
                </c:pt>
                <c:pt idx="31975">
                  <c:v>31.974</c:v>
                </c:pt>
                <c:pt idx="31976">
                  <c:v>31.975000000000001</c:v>
                </c:pt>
                <c:pt idx="31977">
                  <c:v>31.975999999999999</c:v>
                </c:pt>
                <c:pt idx="31978">
                  <c:v>31.977</c:v>
                </c:pt>
                <c:pt idx="31979">
                  <c:v>31.978000000000002</c:v>
                </c:pt>
                <c:pt idx="31980">
                  <c:v>31.978999999999999</c:v>
                </c:pt>
                <c:pt idx="31981">
                  <c:v>31.98</c:v>
                </c:pt>
                <c:pt idx="31982">
                  <c:v>31.981000000000002</c:v>
                </c:pt>
                <c:pt idx="31983">
                  <c:v>31.981999999999999</c:v>
                </c:pt>
                <c:pt idx="31984">
                  <c:v>31.983000000000001</c:v>
                </c:pt>
                <c:pt idx="31985">
                  <c:v>31.984000000000002</c:v>
                </c:pt>
                <c:pt idx="31986">
                  <c:v>31.984999999999999</c:v>
                </c:pt>
                <c:pt idx="31987">
                  <c:v>31.986000000000001</c:v>
                </c:pt>
                <c:pt idx="31988">
                  <c:v>31.986999999999998</c:v>
                </c:pt>
                <c:pt idx="31989">
                  <c:v>31.988</c:v>
                </c:pt>
                <c:pt idx="31990">
                  <c:v>31.989000000000001</c:v>
                </c:pt>
                <c:pt idx="31991">
                  <c:v>31.99</c:v>
                </c:pt>
                <c:pt idx="31992">
                  <c:v>31.991</c:v>
                </c:pt>
                <c:pt idx="31993">
                  <c:v>31.992000000000001</c:v>
                </c:pt>
                <c:pt idx="31994">
                  <c:v>31.992999999999999</c:v>
                </c:pt>
                <c:pt idx="31995">
                  <c:v>31.994</c:v>
                </c:pt>
                <c:pt idx="31996">
                  <c:v>31.995000000000001</c:v>
                </c:pt>
                <c:pt idx="31997">
                  <c:v>31.995999999999999</c:v>
                </c:pt>
                <c:pt idx="31998">
                  <c:v>31.997</c:v>
                </c:pt>
                <c:pt idx="31999">
                  <c:v>31.998000000000001</c:v>
                </c:pt>
                <c:pt idx="32000">
                  <c:v>31.998999999999999</c:v>
                </c:pt>
                <c:pt idx="32001">
                  <c:v>32</c:v>
                </c:pt>
                <c:pt idx="32002">
                  <c:v>32.000999999999998</c:v>
                </c:pt>
                <c:pt idx="32003">
                  <c:v>32.002000000000002</c:v>
                </c:pt>
                <c:pt idx="32004">
                  <c:v>32.003</c:v>
                </c:pt>
                <c:pt idx="32005">
                  <c:v>32.003999999999998</c:v>
                </c:pt>
                <c:pt idx="32006">
                  <c:v>32.005000000000003</c:v>
                </c:pt>
                <c:pt idx="32007">
                  <c:v>32.006</c:v>
                </c:pt>
                <c:pt idx="32008">
                  <c:v>32.006999999999998</c:v>
                </c:pt>
                <c:pt idx="32009">
                  <c:v>32.008000000000003</c:v>
                </c:pt>
                <c:pt idx="32010">
                  <c:v>32.009</c:v>
                </c:pt>
                <c:pt idx="32011">
                  <c:v>32.01</c:v>
                </c:pt>
                <c:pt idx="32012">
                  <c:v>32.011000000000003</c:v>
                </c:pt>
                <c:pt idx="32013">
                  <c:v>32.012</c:v>
                </c:pt>
                <c:pt idx="32014">
                  <c:v>32.012999999999998</c:v>
                </c:pt>
                <c:pt idx="32015">
                  <c:v>32.014000000000003</c:v>
                </c:pt>
                <c:pt idx="32016">
                  <c:v>32.015000000000001</c:v>
                </c:pt>
                <c:pt idx="32017">
                  <c:v>32.015999999999998</c:v>
                </c:pt>
                <c:pt idx="32018">
                  <c:v>32.017000000000003</c:v>
                </c:pt>
                <c:pt idx="32019">
                  <c:v>32.018000000000001</c:v>
                </c:pt>
                <c:pt idx="32020">
                  <c:v>32.018999999999998</c:v>
                </c:pt>
                <c:pt idx="32021">
                  <c:v>32.020000000000003</c:v>
                </c:pt>
                <c:pt idx="32022">
                  <c:v>32.021000000000001</c:v>
                </c:pt>
                <c:pt idx="32023">
                  <c:v>32.021999999999998</c:v>
                </c:pt>
                <c:pt idx="32024">
                  <c:v>32.023000000000003</c:v>
                </c:pt>
                <c:pt idx="32025">
                  <c:v>32.024000000000001</c:v>
                </c:pt>
                <c:pt idx="32026">
                  <c:v>32.024999999999999</c:v>
                </c:pt>
                <c:pt idx="32027">
                  <c:v>32.026000000000003</c:v>
                </c:pt>
                <c:pt idx="32028">
                  <c:v>32.027000000000001</c:v>
                </c:pt>
                <c:pt idx="32029">
                  <c:v>32.027999999999999</c:v>
                </c:pt>
                <c:pt idx="32030">
                  <c:v>32.029000000000003</c:v>
                </c:pt>
                <c:pt idx="32031">
                  <c:v>32.03</c:v>
                </c:pt>
                <c:pt idx="32032">
                  <c:v>32.030999999999999</c:v>
                </c:pt>
                <c:pt idx="32033">
                  <c:v>32.031999999999996</c:v>
                </c:pt>
                <c:pt idx="32034">
                  <c:v>32.033000000000001</c:v>
                </c:pt>
                <c:pt idx="32035">
                  <c:v>32.033999999999999</c:v>
                </c:pt>
                <c:pt idx="32036">
                  <c:v>32.034999999999997</c:v>
                </c:pt>
                <c:pt idx="32037">
                  <c:v>32.036000000000001</c:v>
                </c:pt>
                <c:pt idx="32038">
                  <c:v>32.036999999999999</c:v>
                </c:pt>
                <c:pt idx="32039">
                  <c:v>32.037999999999997</c:v>
                </c:pt>
                <c:pt idx="32040">
                  <c:v>32.039000000000001</c:v>
                </c:pt>
                <c:pt idx="32041">
                  <c:v>32.04</c:v>
                </c:pt>
                <c:pt idx="32042">
                  <c:v>32.040999999999997</c:v>
                </c:pt>
                <c:pt idx="32043">
                  <c:v>32.042000000000002</c:v>
                </c:pt>
                <c:pt idx="32044">
                  <c:v>32.042999999999999</c:v>
                </c:pt>
                <c:pt idx="32045">
                  <c:v>32.043999999999997</c:v>
                </c:pt>
                <c:pt idx="32046">
                  <c:v>32.045000000000002</c:v>
                </c:pt>
                <c:pt idx="32047">
                  <c:v>32.045999999999999</c:v>
                </c:pt>
                <c:pt idx="32048">
                  <c:v>32.046999999999997</c:v>
                </c:pt>
                <c:pt idx="32049">
                  <c:v>32.048000000000002</c:v>
                </c:pt>
                <c:pt idx="32050">
                  <c:v>32.048999999999999</c:v>
                </c:pt>
                <c:pt idx="32051">
                  <c:v>32.049999999999997</c:v>
                </c:pt>
                <c:pt idx="32052">
                  <c:v>32.051000000000002</c:v>
                </c:pt>
                <c:pt idx="32053">
                  <c:v>32.052</c:v>
                </c:pt>
                <c:pt idx="32054">
                  <c:v>32.052999999999997</c:v>
                </c:pt>
                <c:pt idx="32055">
                  <c:v>32.054000000000002</c:v>
                </c:pt>
                <c:pt idx="32056">
                  <c:v>32.055</c:v>
                </c:pt>
                <c:pt idx="32057">
                  <c:v>32.055999999999997</c:v>
                </c:pt>
                <c:pt idx="32058">
                  <c:v>32.057000000000002</c:v>
                </c:pt>
                <c:pt idx="32059">
                  <c:v>32.058</c:v>
                </c:pt>
                <c:pt idx="32060">
                  <c:v>32.058999999999997</c:v>
                </c:pt>
                <c:pt idx="32061">
                  <c:v>32.06</c:v>
                </c:pt>
                <c:pt idx="32062">
                  <c:v>32.061</c:v>
                </c:pt>
                <c:pt idx="32063">
                  <c:v>32.061999999999998</c:v>
                </c:pt>
                <c:pt idx="32064">
                  <c:v>32.063000000000002</c:v>
                </c:pt>
                <c:pt idx="32065">
                  <c:v>32.064</c:v>
                </c:pt>
                <c:pt idx="32066">
                  <c:v>32.064999999999998</c:v>
                </c:pt>
                <c:pt idx="32067">
                  <c:v>32.066000000000003</c:v>
                </c:pt>
                <c:pt idx="32068">
                  <c:v>32.067</c:v>
                </c:pt>
                <c:pt idx="32069">
                  <c:v>32.067999999999998</c:v>
                </c:pt>
                <c:pt idx="32070">
                  <c:v>32.069000000000003</c:v>
                </c:pt>
                <c:pt idx="32071">
                  <c:v>32.07</c:v>
                </c:pt>
                <c:pt idx="32072">
                  <c:v>32.070999999999998</c:v>
                </c:pt>
                <c:pt idx="32073">
                  <c:v>32.072000000000003</c:v>
                </c:pt>
                <c:pt idx="32074">
                  <c:v>32.073</c:v>
                </c:pt>
                <c:pt idx="32075">
                  <c:v>32.073999999999998</c:v>
                </c:pt>
                <c:pt idx="32076">
                  <c:v>32.075000000000003</c:v>
                </c:pt>
                <c:pt idx="32077">
                  <c:v>32.076000000000001</c:v>
                </c:pt>
                <c:pt idx="32078">
                  <c:v>32.076999999999998</c:v>
                </c:pt>
                <c:pt idx="32079">
                  <c:v>32.078000000000003</c:v>
                </c:pt>
                <c:pt idx="32080">
                  <c:v>32.079000000000001</c:v>
                </c:pt>
                <c:pt idx="32081">
                  <c:v>32.08</c:v>
                </c:pt>
                <c:pt idx="32082">
                  <c:v>32.081000000000003</c:v>
                </c:pt>
                <c:pt idx="32083">
                  <c:v>32.082000000000001</c:v>
                </c:pt>
                <c:pt idx="32084">
                  <c:v>32.082999999999998</c:v>
                </c:pt>
                <c:pt idx="32085">
                  <c:v>32.084000000000003</c:v>
                </c:pt>
                <c:pt idx="32086">
                  <c:v>32.085000000000001</c:v>
                </c:pt>
                <c:pt idx="32087">
                  <c:v>32.085999999999999</c:v>
                </c:pt>
                <c:pt idx="32088">
                  <c:v>32.087000000000003</c:v>
                </c:pt>
                <c:pt idx="32089">
                  <c:v>32.088000000000001</c:v>
                </c:pt>
                <c:pt idx="32090">
                  <c:v>32.088999999999999</c:v>
                </c:pt>
                <c:pt idx="32091">
                  <c:v>32.090000000000003</c:v>
                </c:pt>
                <c:pt idx="32092">
                  <c:v>32.091000000000001</c:v>
                </c:pt>
                <c:pt idx="32093">
                  <c:v>32.091999999999999</c:v>
                </c:pt>
                <c:pt idx="32094">
                  <c:v>32.093000000000004</c:v>
                </c:pt>
                <c:pt idx="32095">
                  <c:v>32.094000000000001</c:v>
                </c:pt>
                <c:pt idx="32096">
                  <c:v>32.094999999999999</c:v>
                </c:pt>
                <c:pt idx="32097">
                  <c:v>32.095999999999997</c:v>
                </c:pt>
                <c:pt idx="32098">
                  <c:v>32.097000000000001</c:v>
                </c:pt>
                <c:pt idx="32099">
                  <c:v>32.097999999999999</c:v>
                </c:pt>
                <c:pt idx="32100">
                  <c:v>32.098999999999997</c:v>
                </c:pt>
                <c:pt idx="32101">
                  <c:v>32.1</c:v>
                </c:pt>
                <c:pt idx="32102">
                  <c:v>32.100999999999999</c:v>
                </c:pt>
                <c:pt idx="32103">
                  <c:v>32.101999999999997</c:v>
                </c:pt>
                <c:pt idx="32104">
                  <c:v>32.103000000000002</c:v>
                </c:pt>
                <c:pt idx="32105">
                  <c:v>32.103999999999999</c:v>
                </c:pt>
                <c:pt idx="32106">
                  <c:v>32.104999999999997</c:v>
                </c:pt>
                <c:pt idx="32107">
                  <c:v>32.106000000000002</c:v>
                </c:pt>
                <c:pt idx="32108">
                  <c:v>32.106999999999999</c:v>
                </c:pt>
                <c:pt idx="32109">
                  <c:v>32.107999999999997</c:v>
                </c:pt>
                <c:pt idx="32110">
                  <c:v>32.109000000000002</c:v>
                </c:pt>
                <c:pt idx="32111">
                  <c:v>32.11</c:v>
                </c:pt>
                <c:pt idx="32112">
                  <c:v>32.110999999999997</c:v>
                </c:pt>
                <c:pt idx="32113">
                  <c:v>32.112000000000002</c:v>
                </c:pt>
                <c:pt idx="32114">
                  <c:v>32.113</c:v>
                </c:pt>
                <c:pt idx="32115">
                  <c:v>32.113999999999997</c:v>
                </c:pt>
                <c:pt idx="32116">
                  <c:v>32.115000000000002</c:v>
                </c:pt>
                <c:pt idx="32117">
                  <c:v>32.116</c:v>
                </c:pt>
                <c:pt idx="32118">
                  <c:v>32.116999999999997</c:v>
                </c:pt>
                <c:pt idx="32119">
                  <c:v>32.118000000000002</c:v>
                </c:pt>
                <c:pt idx="32120">
                  <c:v>32.119</c:v>
                </c:pt>
                <c:pt idx="32121">
                  <c:v>32.119999999999997</c:v>
                </c:pt>
                <c:pt idx="32122">
                  <c:v>32.121000000000002</c:v>
                </c:pt>
                <c:pt idx="32123">
                  <c:v>32.122</c:v>
                </c:pt>
                <c:pt idx="32124">
                  <c:v>32.122999999999998</c:v>
                </c:pt>
                <c:pt idx="32125">
                  <c:v>32.124000000000002</c:v>
                </c:pt>
                <c:pt idx="32126">
                  <c:v>32.125</c:v>
                </c:pt>
                <c:pt idx="32127">
                  <c:v>32.125999999999998</c:v>
                </c:pt>
                <c:pt idx="32128">
                  <c:v>32.127000000000002</c:v>
                </c:pt>
                <c:pt idx="32129">
                  <c:v>32.128</c:v>
                </c:pt>
                <c:pt idx="32130">
                  <c:v>32.128999999999998</c:v>
                </c:pt>
                <c:pt idx="32131">
                  <c:v>32.130000000000003</c:v>
                </c:pt>
                <c:pt idx="32132">
                  <c:v>32.131</c:v>
                </c:pt>
                <c:pt idx="32133">
                  <c:v>32.131999999999998</c:v>
                </c:pt>
                <c:pt idx="32134">
                  <c:v>32.133000000000003</c:v>
                </c:pt>
                <c:pt idx="32135">
                  <c:v>32.134</c:v>
                </c:pt>
                <c:pt idx="32136">
                  <c:v>32.134999999999998</c:v>
                </c:pt>
                <c:pt idx="32137">
                  <c:v>32.136000000000003</c:v>
                </c:pt>
                <c:pt idx="32138">
                  <c:v>32.137</c:v>
                </c:pt>
                <c:pt idx="32139">
                  <c:v>32.137999999999998</c:v>
                </c:pt>
                <c:pt idx="32140">
                  <c:v>32.139000000000003</c:v>
                </c:pt>
                <c:pt idx="32141">
                  <c:v>32.14</c:v>
                </c:pt>
                <c:pt idx="32142">
                  <c:v>32.140999999999998</c:v>
                </c:pt>
                <c:pt idx="32143">
                  <c:v>32.142000000000003</c:v>
                </c:pt>
                <c:pt idx="32144">
                  <c:v>32.143000000000001</c:v>
                </c:pt>
                <c:pt idx="32145">
                  <c:v>32.143999999999998</c:v>
                </c:pt>
                <c:pt idx="32146">
                  <c:v>32.145000000000003</c:v>
                </c:pt>
                <c:pt idx="32147">
                  <c:v>32.146000000000001</c:v>
                </c:pt>
                <c:pt idx="32148">
                  <c:v>32.146999999999998</c:v>
                </c:pt>
                <c:pt idx="32149">
                  <c:v>32.148000000000003</c:v>
                </c:pt>
                <c:pt idx="32150">
                  <c:v>32.149000000000001</c:v>
                </c:pt>
                <c:pt idx="32151">
                  <c:v>32.15</c:v>
                </c:pt>
                <c:pt idx="32152">
                  <c:v>32.151000000000003</c:v>
                </c:pt>
                <c:pt idx="32153">
                  <c:v>32.152000000000001</c:v>
                </c:pt>
                <c:pt idx="32154">
                  <c:v>32.152999999999999</c:v>
                </c:pt>
                <c:pt idx="32155">
                  <c:v>32.154000000000003</c:v>
                </c:pt>
                <c:pt idx="32156">
                  <c:v>32.155000000000001</c:v>
                </c:pt>
                <c:pt idx="32157">
                  <c:v>32.155999999999999</c:v>
                </c:pt>
                <c:pt idx="32158">
                  <c:v>32.156999999999996</c:v>
                </c:pt>
                <c:pt idx="32159">
                  <c:v>32.158000000000001</c:v>
                </c:pt>
                <c:pt idx="32160">
                  <c:v>32.158999999999999</c:v>
                </c:pt>
                <c:pt idx="32161">
                  <c:v>32.159999999999997</c:v>
                </c:pt>
                <c:pt idx="32162">
                  <c:v>32.161000000000001</c:v>
                </c:pt>
                <c:pt idx="32163">
                  <c:v>32.161999999999999</c:v>
                </c:pt>
                <c:pt idx="32164">
                  <c:v>32.162999999999997</c:v>
                </c:pt>
                <c:pt idx="32165">
                  <c:v>32.164000000000001</c:v>
                </c:pt>
                <c:pt idx="32166">
                  <c:v>32.164999999999999</c:v>
                </c:pt>
                <c:pt idx="32167">
                  <c:v>32.165999999999997</c:v>
                </c:pt>
                <c:pt idx="32168">
                  <c:v>32.167000000000002</c:v>
                </c:pt>
                <c:pt idx="32169">
                  <c:v>32.167999999999999</c:v>
                </c:pt>
                <c:pt idx="32170">
                  <c:v>32.168999999999997</c:v>
                </c:pt>
                <c:pt idx="32171">
                  <c:v>32.17</c:v>
                </c:pt>
                <c:pt idx="32172">
                  <c:v>32.170999999999999</c:v>
                </c:pt>
                <c:pt idx="32173">
                  <c:v>32.171999999999997</c:v>
                </c:pt>
                <c:pt idx="32174">
                  <c:v>32.173000000000002</c:v>
                </c:pt>
                <c:pt idx="32175">
                  <c:v>32.173999999999999</c:v>
                </c:pt>
                <c:pt idx="32176">
                  <c:v>32.174999999999997</c:v>
                </c:pt>
                <c:pt idx="32177">
                  <c:v>32.176000000000002</c:v>
                </c:pt>
                <c:pt idx="32178">
                  <c:v>32.177</c:v>
                </c:pt>
                <c:pt idx="32179">
                  <c:v>32.177999999999997</c:v>
                </c:pt>
                <c:pt idx="32180">
                  <c:v>32.179000000000002</c:v>
                </c:pt>
                <c:pt idx="32181">
                  <c:v>32.18</c:v>
                </c:pt>
                <c:pt idx="32182">
                  <c:v>32.180999999999997</c:v>
                </c:pt>
                <c:pt idx="32183">
                  <c:v>32.182000000000002</c:v>
                </c:pt>
                <c:pt idx="32184">
                  <c:v>32.183</c:v>
                </c:pt>
                <c:pt idx="32185">
                  <c:v>32.183999999999997</c:v>
                </c:pt>
                <c:pt idx="32186">
                  <c:v>32.185000000000002</c:v>
                </c:pt>
                <c:pt idx="32187">
                  <c:v>32.186</c:v>
                </c:pt>
                <c:pt idx="32188">
                  <c:v>32.186999999999998</c:v>
                </c:pt>
                <c:pt idx="32189">
                  <c:v>32.188000000000002</c:v>
                </c:pt>
                <c:pt idx="32190">
                  <c:v>32.189</c:v>
                </c:pt>
                <c:pt idx="32191">
                  <c:v>32.19</c:v>
                </c:pt>
                <c:pt idx="32192">
                  <c:v>32.191000000000003</c:v>
                </c:pt>
                <c:pt idx="32193">
                  <c:v>32.192</c:v>
                </c:pt>
                <c:pt idx="32194">
                  <c:v>32.192999999999998</c:v>
                </c:pt>
                <c:pt idx="32195">
                  <c:v>32.194000000000003</c:v>
                </c:pt>
                <c:pt idx="32196">
                  <c:v>32.195</c:v>
                </c:pt>
                <c:pt idx="32197">
                  <c:v>32.195999999999998</c:v>
                </c:pt>
                <c:pt idx="32198">
                  <c:v>32.197000000000003</c:v>
                </c:pt>
                <c:pt idx="32199">
                  <c:v>32.198</c:v>
                </c:pt>
                <c:pt idx="32200">
                  <c:v>32.198999999999998</c:v>
                </c:pt>
                <c:pt idx="32201">
                  <c:v>32.200000000000003</c:v>
                </c:pt>
                <c:pt idx="32202">
                  <c:v>32.201000000000001</c:v>
                </c:pt>
                <c:pt idx="32203">
                  <c:v>32.201999999999998</c:v>
                </c:pt>
                <c:pt idx="32204">
                  <c:v>32.203000000000003</c:v>
                </c:pt>
                <c:pt idx="32205">
                  <c:v>32.204000000000001</c:v>
                </c:pt>
                <c:pt idx="32206">
                  <c:v>32.204999999999998</c:v>
                </c:pt>
                <c:pt idx="32207">
                  <c:v>32.206000000000003</c:v>
                </c:pt>
                <c:pt idx="32208">
                  <c:v>32.207000000000001</c:v>
                </c:pt>
                <c:pt idx="32209">
                  <c:v>32.207999999999998</c:v>
                </c:pt>
                <c:pt idx="32210">
                  <c:v>32.209000000000003</c:v>
                </c:pt>
                <c:pt idx="32211">
                  <c:v>32.21</c:v>
                </c:pt>
                <c:pt idx="32212">
                  <c:v>32.210999999999999</c:v>
                </c:pt>
                <c:pt idx="32213">
                  <c:v>32.212000000000003</c:v>
                </c:pt>
                <c:pt idx="32214">
                  <c:v>32.213000000000001</c:v>
                </c:pt>
                <c:pt idx="32215">
                  <c:v>32.213999999999999</c:v>
                </c:pt>
                <c:pt idx="32216">
                  <c:v>32.215000000000003</c:v>
                </c:pt>
                <c:pt idx="32217">
                  <c:v>32.216000000000001</c:v>
                </c:pt>
                <c:pt idx="32218">
                  <c:v>32.216999999999999</c:v>
                </c:pt>
                <c:pt idx="32219">
                  <c:v>32.218000000000004</c:v>
                </c:pt>
                <c:pt idx="32220">
                  <c:v>32.219000000000001</c:v>
                </c:pt>
                <c:pt idx="32221">
                  <c:v>32.22</c:v>
                </c:pt>
                <c:pt idx="32222">
                  <c:v>32.220999999999997</c:v>
                </c:pt>
                <c:pt idx="32223">
                  <c:v>32.222000000000001</c:v>
                </c:pt>
                <c:pt idx="32224">
                  <c:v>32.222999999999999</c:v>
                </c:pt>
                <c:pt idx="32225">
                  <c:v>32.223999999999997</c:v>
                </c:pt>
                <c:pt idx="32226">
                  <c:v>32.225000000000001</c:v>
                </c:pt>
                <c:pt idx="32227">
                  <c:v>32.225999999999999</c:v>
                </c:pt>
                <c:pt idx="32228">
                  <c:v>32.226999999999997</c:v>
                </c:pt>
                <c:pt idx="32229">
                  <c:v>32.228000000000002</c:v>
                </c:pt>
                <c:pt idx="32230">
                  <c:v>32.228999999999999</c:v>
                </c:pt>
                <c:pt idx="32231">
                  <c:v>32.229999999999997</c:v>
                </c:pt>
                <c:pt idx="32232">
                  <c:v>32.231000000000002</c:v>
                </c:pt>
                <c:pt idx="32233">
                  <c:v>32.231999999999999</c:v>
                </c:pt>
                <c:pt idx="32234">
                  <c:v>32.232999999999997</c:v>
                </c:pt>
                <c:pt idx="32235">
                  <c:v>32.234000000000002</c:v>
                </c:pt>
                <c:pt idx="32236">
                  <c:v>32.234999999999999</c:v>
                </c:pt>
                <c:pt idx="32237">
                  <c:v>32.235999999999997</c:v>
                </c:pt>
                <c:pt idx="32238">
                  <c:v>32.237000000000002</c:v>
                </c:pt>
                <c:pt idx="32239">
                  <c:v>32.238</c:v>
                </c:pt>
                <c:pt idx="32240">
                  <c:v>32.238999999999997</c:v>
                </c:pt>
                <c:pt idx="32241">
                  <c:v>32.24</c:v>
                </c:pt>
                <c:pt idx="32242">
                  <c:v>32.241</c:v>
                </c:pt>
                <c:pt idx="32243">
                  <c:v>32.241999999999997</c:v>
                </c:pt>
                <c:pt idx="32244">
                  <c:v>32.243000000000002</c:v>
                </c:pt>
                <c:pt idx="32245">
                  <c:v>32.244</c:v>
                </c:pt>
                <c:pt idx="32246">
                  <c:v>32.244999999999997</c:v>
                </c:pt>
                <c:pt idx="32247">
                  <c:v>32.246000000000002</c:v>
                </c:pt>
                <c:pt idx="32248">
                  <c:v>32.247</c:v>
                </c:pt>
                <c:pt idx="32249">
                  <c:v>32.247999999999998</c:v>
                </c:pt>
                <c:pt idx="32250">
                  <c:v>32.249000000000002</c:v>
                </c:pt>
                <c:pt idx="32251">
                  <c:v>32.25</c:v>
                </c:pt>
                <c:pt idx="32252">
                  <c:v>32.250999999999998</c:v>
                </c:pt>
                <c:pt idx="32253">
                  <c:v>32.252000000000002</c:v>
                </c:pt>
                <c:pt idx="32254">
                  <c:v>32.253</c:v>
                </c:pt>
                <c:pt idx="32255">
                  <c:v>32.253999999999998</c:v>
                </c:pt>
                <c:pt idx="32256">
                  <c:v>32.255000000000003</c:v>
                </c:pt>
                <c:pt idx="32257">
                  <c:v>32.256</c:v>
                </c:pt>
                <c:pt idx="32258">
                  <c:v>32.256999999999998</c:v>
                </c:pt>
                <c:pt idx="32259">
                  <c:v>32.258000000000003</c:v>
                </c:pt>
                <c:pt idx="32260">
                  <c:v>32.259</c:v>
                </c:pt>
                <c:pt idx="32261">
                  <c:v>32.26</c:v>
                </c:pt>
                <c:pt idx="32262">
                  <c:v>32.261000000000003</c:v>
                </c:pt>
                <c:pt idx="32263">
                  <c:v>32.262</c:v>
                </c:pt>
                <c:pt idx="32264">
                  <c:v>32.262999999999998</c:v>
                </c:pt>
                <c:pt idx="32265">
                  <c:v>32.264000000000003</c:v>
                </c:pt>
                <c:pt idx="32266">
                  <c:v>32.265000000000001</c:v>
                </c:pt>
                <c:pt idx="32267">
                  <c:v>32.265999999999998</c:v>
                </c:pt>
                <c:pt idx="32268">
                  <c:v>32.267000000000003</c:v>
                </c:pt>
                <c:pt idx="32269">
                  <c:v>32.268000000000001</c:v>
                </c:pt>
                <c:pt idx="32270">
                  <c:v>32.268999999999998</c:v>
                </c:pt>
                <c:pt idx="32271">
                  <c:v>32.270000000000003</c:v>
                </c:pt>
                <c:pt idx="32272">
                  <c:v>32.271000000000001</c:v>
                </c:pt>
                <c:pt idx="32273">
                  <c:v>32.271999999999998</c:v>
                </c:pt>
                <c:pt idx="32274">
                  <c:v>32.273000000000003</c:v>
                </c:pt>
                <c:pt idx="32275">
                  <c:v>32.274000000000001</c:v>
                </c:pt>
                <c:pt idx="32276">
                  <c:v>32.274999999999999</c:v>
                </c:pt>
                <c:pt idx="32277">
                  <c:v>32.276000000000003</c:v>
                </c:pt>
                <c:pt idx="32278">
                  <c:v>32.277000000000001</c:v>
                </c:pt>
                <c:pt idx="32279">
                  <c:v>32.277999999999999</c:v>
                </c:pt>
                <c:pt idx="32280">
                  <c:v>32.279000000000003</c:v>
                </c:pt>
                <c:pt idx="32281">
                  <c:v>32.28</c:v>
                </c:pt>
                <c:pt idx="32282">
                  <c:v>32.280999999999999</c:v>
                </c:pt>
                <c:pt idx="32283">
                  <c:v>32.281999999999996</c:v>
                </c:pt>
                <c:pt idx="32284">
                  <c:v>32.283000000000001</c:v>
                </c:pt>
                <c:pt idx="32285">
                  <c:v>32.283999999999999</c:v>
                </c:pt>
                <c:pt idx="32286">
                  <c:v>32.284999999999997</c:v>
                </c:pt>
                <c:pt idx="32287">
                  <c:v>32.286000000000001</c:v>
                </c:pt>
                <c:pt idx="32288">
                  <c:v>32.286999999999999</c:v>
                </c:pt>
                <c:pt idx="32289">
                  <c:v>32.287999999999997</c:v>
                </c:pt>
                <c:pt idx="32290">
                  <c:v>32.289000000000001</c:v>
                </c:pt>
                <c:pt idx="32291">
                  <c:v>32.29</c:v>
                </c:pt>
                <c:pt idx="32292">
                  <c:v>32.290999999999997</c:v>
                </c:pt>
                <c:pt idx="32293">
                  <c:v>32.292000000000002</c:v>
                </c:pt>
                <c:pt idx="32294">
                  <c:v>32.292999999999999</c:v>
                </c:pt>
                <c:pt idx="32295">
                  <c:v>32.293999999999997</c:v>
                </c:pt>
                <c:pt idx="32296">
                  <c:v>32.295000000000002</c:v>
                </c:pt>
                <c:pt idx="32297">
                  <c:v>32.295999999999999</c:v>
                </c:pt>
                <c:pt idx="32298">
                  <c:v>32.296999999999997</c:v>
                </c:pt>
                <c:pt idx="32299">
                  <c:v>32.298000000000002</c:v>
                </c:pt>
                <c:pt idx="32300">
                  <c:v>32.298999999999999</c:v>
                </c:pt>
                <c:pt idx="32301">
                  <c:v>32.299999999999997</c:v>
                </c:pt>
                <c:pt idx="32302">
                  <c:v>32.301000000000002</c:v>
                </c:pt>
                <c:pt idx="32303">
                  <c:v>32.302</c:v>
                </c:pt>
                <c:pt idx="32304">
                  <c:v>32.302999999999997</c:v>
                </c:pt>
                <c:pt idx="32305">
                  <c:v>32.304000000000002</c:v>
                </c:pt>
                <c:pt idx="32306">
                  <c:v>32.305</c:v>
                </c:pt>
                <c:pt idx="32307">
                  <c:v>32.305999999999997</c:v>
                </c:pt>
                <c:pt idx="32308">
                  <c:v>32.307000000000002</c:v>
                </c:pt>
                <c:pt idx="32309">
                  <c:v>32.308</c:v>
                </c:pt>
                <c:pt idx="32310">
                  <c:v>32.308999999999997</c:v>
                </c:pt>
                <c:pt idx="32311">
                  <c:v>32.31</c:v>
                </c:pt>
                <c:pt idx="32312">
                  <c:v>32.311</c:v>
                </c:pt>
                <c:pt idx="32313">
                  <c:v>32.311999999999998</c:v>
                </c:pt>
                <c:pt idx="32314">
                  <c:v>32.313000000000002</c:v>
                </c:pt>
                <c:pt idx="32315">
                  <c:v>32.314</c:v>
                </c:pt>
                <c:pt idx="32316">
                  <c:v>32.314999999999998</c:v>
                </c:pt>
                <c:pt idx="32317">
                  <c:v>32.316000000000003</c:v>
                </c:pt>
                <c:pt idx="32318">
                  <c:v>32.317</c:v>
                </c:pt>
                <c:pt idx="32319">
                  <c:v>32.317999999999998</c:v>
                </c:pt>
                <c:pt idx="32320">
                  <c:v>32.319000000000003</c:v>
                </c:pt>
                <c:pt idx="32321">
                  <c:v>32.32</c:v>
                </c:pt>
                <c:pt idx="32322">
                  <c:v>32.320999999999998</c:v>
                </c:pt>
                <c:pt idx="32323">
                  <c:v>32.322000000000003</c:v>
                </c:pt>
                <c:pt idx="32324">
                  <c:v>32.323</c:v>
                </c:pt>
                <c:pt idx="32325">
                  <c:v>32.323999999999998</c:v>
                </c:pt>
                <c:pt idx="32326">
                  <c:v>32.325000000000003</c:v>
                </c:pt>
                <c:pt idx="32327">
                  <c:v>32.326000000000001</c:v>
                </c:pt>
                <c:pt idx="32328">
                  <c:v>32.326999999999998</c:v>
                </c:pt>
                <c:pt idx="32329">
                  <c:v>32.328000000000003</c:v>
                </c:pt>
                <c:pt idx="32330">
                  <c:v>32.329000000000001</c:v>
                </c:pt>
                <c:pt idx="32331">
                  <c:v>32.33</c:v>
                </c:pt>
                <c:pt idx="32332">
                  <c:v>32.331000000000003</c:v>
                </c:pt>
                <c:pt idx="32333">
                  <c:v>32.332000000000001</c:v>
                </c:pt>
                <c:pt idx="32334">
                  <c:v>32.332999999999998</c:v>
                </c:pt>
                <c:pt idx="32335">
                  <c:v>32.334000000000003</c:v>
                </c:pt>
                <c:pt idx="32336">
                  <c:v>32.335000000000001</c:v>
                </c:pt>
                <c:pt idx="32337">
                  <c:v>32.335999999999999</c:v>
                </c:pt>
                <c:pt idx="32338">
                  <c:v>32.337000000000003</c:v>
                </c:pt>
                <c:pt idx="32339">
                  <c:v>32.338000000000001</c:v>
                </c:pt>
                <c:pt idx="32340">
                  <c:v>32.338999999999999</c:v>
                </c:pt>
                <c:pt idx="32341">
                  <c:v>32.340000000000003</c:v>
                </c:pt>
                <c:pt idx="32342">
                  <c:v>32.341000000000001</c:v>
                </c:pt>
                <c:pt idx="32343">
                  <c:v>32.341999999999999</c:v>
                </c:pt>
                <c:pt idx="32344">
                  <c:v>32.343000000000004</c:v>
                </c:pt>
                <c:pt idx="32345">
                  <c:v>32.344000000000001</c:v>
                </c:pt>
                <c:pt idx="32346">
                  <c:v>32.344999999999999</c:v>
                </c:pt>
                <c:pt idx="32347">
                  <c:v>32.345999999999997</c:v>
                </c:pt>
                <c:pt idx="32348">
                  <c:v>32.347000000000001</c:v>
                </c:pt>
                <c:pt idx="32349">
                  <c:v>32.347999999999999</c:v>
                </c:pt>
                <c:pt idx="32350">
                  <c:v>32.348999999999997</c:v>
                </c:pt>
                <c:pt idx="32351">
                  <c:v>32.35</c:v>
                </c:pt>
                <c:pt idx="32352">
                  <c:v>32.350999999999999</c:v>
                </c:pt>
                <c:pt idx="32353">
                  <c:v>32.351999999999997</c:v>
                </c:pt>
                <c:pt idx="32354">
                  <c:v>32.353000000000002</c:v>
                </c:pt>
                <c:pt idx="32355">
                  <c:v>32.353999999999999</c:v>
                </c:pt>
                <c:pt idx="32356">
                  <c:v>32.354999999999997</c:v>
                </c:pt>
                <c:pt idx="32357">
                  <c:v>32.356000000000002</c:v>
                </c:pt>
                <c:pt idx="32358">
                  <c:v>32.356999999999999</c:v>
                </c:pt>
                <c:pt idx="32359">
                  <c:v>32.357999999999997</c:v>
                </c:pt>
                <c:pt idx="32360">
                  <c:v>32.359000000000002</c:v>
                </c:pt>
                <c:pt idx="32361">
                  <c:v>32.36</c:v>
                </c:pt>
                <c:pt idx="32362">
                  <c:v>32.360999999999997</c:v>
                </c:pt>
                <c:pt idx="32363">
                  <c:v>32.362000000000002</c:v>
                </c:pt>
                <c:pt idx="32364">
                  <c:v>32.363</c:v>
                </c:pt>
                <c:pt idx="32365">
                  <c:v>32.363999999999997</c:v>
                </c:pt>
                <c:pt idx="32366">
                  <c:v>32.365000000000002</c:v>
                </c:pt>
                <c:pt idx="32367">
                  <c:v>32.366</c:v>
                </c:pt>
                <c:pt idx="32368">
                  <c:v>32.366999999999997</c:v>
                </c:pt>
                <c:pt idx="32369">
                  <c:v>32.368000000000002</c:v>
                </c:pt>
                <c:pt idx="32370">
                  <c:v>32.369</c:v>
                </c:pt>
                <c:pt idx="32371">
                  <c:v>32.369999999999997</c:v>
                </c:pt>
                <c:pt idx="32372">
                  <c:v>32.371000000000002</c:v>
                </c:pt>
                <c:pt idx="32373">
                  <c:v>32.372</c:v>
                </c:pt>
                <c:pt idx="32374">
                  <c:v>32.372999999999998</c:v>
                </c:pt>
                <c:pt idx="32375">
                  <c:v>32.374000000000002</c:v>
                </c:pt>
                <c:pt idx="32376">
                  <c:v>32.375</c:v>
                </c:pt>
                <c:pt idx="32377">
                  <c:v>32.375999999999998</c:v>
                </c:pt>
                <c:pt idx="32378">
                  <c:v>32.377000000000002</c:v>
                </c:pt>
                <c:pt idx="32379">
                  <c:v>32.378</c:v>
                </c:pt>
                <c:pt idx="32380">
                  <c:v>32.378999999999998</c:v>
                </c:pt>
                <c:pt idx="32381">
                  <c:v>32.380000000000003</c:v>
                </c:pt>
                <c:pt idx="32382">
                  <c:v>32.381</c:v>
                </c:pt>
                <c:pt idx="32383">
                  <c:v>32.381999999999998</c:v>
                </c:pt>
                <c:pt idx="32384">
                  <c:v>32.383000000000003</c:v>
                </c:pt>
                <c:pt idx="32385">
                  <c:v>32.384</c:v>
                </c:pt>
                <c:pt idx="32386">
                  <c:v>32.384999999999998</c:v>
                </c:pt>
                <c:pt idx="32387">
                  <c:v>32.386000000000003</c:v>
                </c:pt>
                <c:pt idx="32388">
                  <c:v>32.387</c:v>
                </c:pt>
                <c:pt idx="32389">
                  <c:v>32.387999999999998</c:v>
                </c:pt>
                <c:pt idx="32390">
                  <c:v>32.389000000000003</c:v>
                </c:pt>
                <c:pt idx="32391">
                  <c:v>32.39</c:v>
                </c:pt>
                <c:pt idx="32392">
                  <c:v>32.390999999999998</c:v>
                </c:pt>
                <c:pt idx="32393">
                  <c:v>32.392000000000003</c:v>
                </c:pt>
                <c:pt idx="32394">
                  <c:v>32.393000000000001</c:v>
                </c:pt>
                <c:pt idx="32395">
                  <c:v>32.393999999999998</c:v>
                </c:pt>
                <c:pt idx="32396">
                  <c:v>32.395000000000003</c:v>
                </c:pt>
                <c:pt idx="32397">
                  <c:v>32.396000000000001</c:v>
                </c:pt>
                <c:pt idx="32398">
                  <c:v>32.396999999999998</c:v>
                </c:pt>
                <c:pt idx="32399">
                  <c:v>32.398000000000003</c:v>
                </c:pt>
                <c:pt idx="32400">
                  <c:v>32.399000000000001</c:v>
                </c:pt>
                <c:pt idx="32401">
                  <c:v>32.4</c:v>
                </c:pt>
                <c:pt idx="32402">
                  <c:v>32.401000000000003</c:v>
                </c:pt>
                <c:pt idx="32403">
                  <c:v>32.402000000000001</c:v>
                </c:pt>
                <c:pt idx="32404">
                  <c:v>32.402999999999999</c:v>
                </c:pt>
                <c:pt idx="32405">
                  <c:v>32.404000000000003</c:v>
                </c:pt>
                <c:pt idx="32406">
                  <c:v>32.405000000000001</c:v>
                </c:pt>
                <c:pt idx="32407">
                  <c:v>32.405999999999999</c:v>
                </c:pt>
                <c:pt idx="32408">
                  <c:v>32.406999999999996</c:v>
                </c:pt>
                <c:pt idx="32409">
                  <c:v>32.408000000000001</c:v>
                </c:pt>
                <c:pt idx="32410">
                  <c:v>32.408999999999999</c:v>
                </c:pt>
                <c:pt idx="32411">
                  <c:v>32.409999999999997</c:v>
                </c:pt>
                <c:pt idx="32412">
                  <c:v>32.411000000000001</c:v>
                </c:pt>
                <c:pt idx="32413">
                  <c:v>32.411999999999999</c:v>
                </c:pt>
                <c:pt idx="32414">
                  <c:v>32.412999999999997</c:v>
                </c:pt>
                <c:pt idx="32415">
                  <c:v>32.414000000000001</c:v>
                </c:pt>
                <c:pt idx="32416">
                  <c:v>32.414999999999999</c:v>
                </c:pt>
                <c:pt idx="32417">
                  <c:v>32.415999999999997</c:v>
                </c:pt>
                <c:pt idx="32418">
                  <c:v>32.417000000000002</c:v>
                </c:pt>
                <c:pt idx="32419">
                  <c:v>32.417999999999999</c:v>
                </c:pt>
                <c:pt idx="32420">
                  <c:v>32.418999999999997</c:v>
                </c:pt>
                <c:pt idx="32421">
                  <c:v>32.42</c:v>
                </c:pt>
                <c:pt idx="32422">
                  <c:v>32.420999999999999</c:v>
                </c:pt>
                <c:pt idx="32423">
                  <c:v>32.421999999999997</c:v>
                </c:pt>
                <c:pt idx="32424">
                  <c:v>32.423000000000002</c:v>
                </c:pt>
                <c:pt idx="32425">
                  <c:v>32.423999999999999</c:v>
                </c:pt>
                <c:pt idx="32426">
                  <c:v>32.424999999999997</c:v>
                </c:pt>
                <c:pt idx="32427">
                  <c:v>32.426000000000002</c:v>
                </c:pt>
                <c:pt idx="32428">
                  <c:v>32.427</c:v>
                </c:pt>
                <c:pt idx="32429">
                  <c:v>32.427999999999997</c:v>
                </c:pt>
                <c:pt idx="32430">
                  <c:v>32.429000000000002</c:v>
                </c:pt>
                <c:pt idx="32431">
                  <c:v>32.43</c:v>
                </c:pt>
                <c:pt idx="32432">
                  <c:v>32.430999999999997</c:v>
                </c:pt>
                <c:pt idx="32433">
                  <c:v>32.432000000000002</c:v>
                </c:pt>
                <c:pt idx="32434">
                  <c:v>32.433</c:v>
                </c:pt>
                <c:pt idx="32435">
                  <c:v>32.433999999999997</c:v>
                </c:pt>
                <c:pt idx="32436">
                  <c:v>32.435000000000002</c:v>
                </c:pt>
                <c:pt idx="32437">
                  <c:v>32.436</c:v>
                </c:pt>
                <c:pt idx="32438">
                  <c:v>32.436999999999998</c:v>
                </c:pt>
                <c:pt idx="32439">
                  <c:v>32.438000000000002</c:v>
                </c:pt>
                <c:pt idx="32440">
                  <c:v>32.439</c:v>
                </c:pt>
                <c:pt idx="32441">
                  <c:v>32.44</c:v>
                </c:pt>
                <c:pt idx="32442">
                  <c:v>32.441000000000003</c:v>
                </c:pt>
                <c:pt idx="32443">
                  <c:v>32.442</c:v>
                </c:pt>
                <c:pt idx="32444">
                  <c:v>32.442999999999998</c:v>
                </c:pt>
                <c:pt idx="32445">
                  <c:v>32.444000000000003</c:v>
                </c:pt>
                <c:pt idx="32446">
                  <c:v>32.445</c:v>
                </c:pt>
                <c:pt idx="32447">
                  <c:v>32.445999999999998</c:v>
                </c:pt>
                <c:pt idx="32448">
                  <c:v>32.447000000000003</c:v>
                </c:pt>
                <c:pt idx="32449">
                  <c:v>32.448</c:v>
                </c:pt>
                <c:pt idx="32450">
                  <c:v>32.448999999999998</c:v>
                </c:pt>
                <c:pt idx="32451">
                  <c:v>32.450000000000003</c:v>
                </c:pt>
                <c:pt idx="32452">
                  <c:v>32.451000000000001</c:v>
                </c:pt>
                <c:pt idx="32453">
                  <c:v>32.451999999999998</c:v>
                </c:pt>
                <c:pt idx="32454">
                  <c:v>32.453000000000003</c:v>
                </c:pt>
                <c:pt idx="32455">
                  <c:v>32.454000000000001</c:v>
                </c:pt>
                <c:pt idx="32456">
                  <c:v>32.454999999999998</c:v>
                </c:pt>
                <c:pt idx="32457">
                  <c:v>32.456000000000003</c:v>
                </c:pt>
                <c:pt idx="32458">
                  <c:v>32.457000000000001</c:v>
                </c:pt>
                <c:pt idx="32459">
                  <c:v>32.457999999999998</c:v>
                </c:pt>
                <c:pt idx="32460">
                  <c:v>32.459000000000003</c:v>
                </c:pt>
                <c:pt idx="32461">
                  <c:v>32.46</c:v>
                </c:pt>
                <c:pt idx="32462">
                  <c:v>32.460999999999999</c:v>
                </c:pt>
                <c:pt idx="32463">
                  <c:v>32.462000000000003</c:v>
                </c:pt>
                <c:pt idx="32464">
                  <c:v>32.463000000000001</c:v>
                </c:pt>
                <c:pt idx="32465">
                  <c:v>32.463999999999999</c:v>
                </c:pt>
                <c:pt idx="32466">
                  <c:v>32.465000000000003</c:v>
                </c:pt>
                <c:pt idx="32467">
                  <c:v>32.466000000000001</c:v>
                </c:pt>
                <c:pt idx="32468">
                  <c:v>32.466999999999999</c:v>
                </c:pt>
                <c:pt idx="32469">
                  <c:v>32.468000000000004</c:v>
                </c:pt>
                <c:pt idx="32470">
                  <c:v>32.469000000000001</c:v>
                </c:pt>
                <c:pt idx="32471">
                  <c:v>32.47</c:v>
                </c:pt>
                <c:pt idx="32472">
                  <c:v>32.470999999999997</c:v>
                </c:pt>
                <c:pt idx="32473">
                  <c:v>32.472000000000001</c:v>
                </c:pt>
                <c:pt idx="32474">
                  <c:v>32.472999999999999</c:v>
                </c:pt>
                <c:pt idx="32475">
                  <c:v>32.473999999999997</c:v>
                </c:pt>
                <c:pt idx="32476">
                  <c:v>32.475000000000001</c:v>
                </c:pt>
                <c:pt idx="32477">
                  <c:v>32.475999999999999</c:v>
                </c:pt>
                <c:pt idx="32478">
                  <c:v>32.476999999999997</c:v>
                </c:pt>
                <c:pt idx="32479">
                  <c:v>32.478000000000002</c:v>
                </c:pt>
                <c:pt idx="32480">
                  <c:v>32.478999999999999</c:v>
                </c:pt>
                <c:pt idx="32481">
                  <c:v>32.479999999999997</c:v>
                </c:pt>
                <c:pt idx="32482">
                  <c:v>32.481000000000002</c:v>
                </c:pt>
                <c:pt idx="32483">
                  <c:v>32.481999999999999</c:v>
                </c:pt>
                <c:pt idx="32484">
                  <c:v>32.482999999999997</c:v>
                </c:pt>
                <c:pt idx="32485">
                  <c:v>32.484000000000002</c:v>
                </c:pt>
                <c:pt idx="32486">
                  <c:v>32.484999999999999</c:v>
                </c:pt>
                <c:pt idx="32487">
                  <c:v>32.485999999999997</c:v>
                </c:pt>
                <c:pt idx="32488">
                  <c:v>32.487000000000002</c:v>
                </c:pt>
                <c:pt idx="32489">
                  <c:v>32.488</c:v>
                </c:pt>
                <c:pt idx="32490">
                  <c:v>32.488999999999997</c:v>
                </c:pt>
                <c:pt idx="32491">
                  <c:v>32.49</c:v>
                </c:pt>
                <c:pt idx="32492">
                  <c:v>32.491</c:v>
                </c:pt>
                <c:pt idx="32493">
                  <c:v>32.491999999999997</c:v>
                </c:pt>
                <c:pt idx="32494">
                  <c:v>32.493000000000002</c:v>
                </c:pt>
                <c:pt idx="32495">
                  <c:v>32.494</c:v>
                </c:pt>
                <c:pt idx="32496">
                  <c:v>32.494999999999997</c:v>
                </c:pt>
                <c:pt idx="32497">
                  <c:v>32.496000000000002</c:v>
                </c:pt>
                <c:pt idx="32498">
                  <c:v>32.497</c:v>
                </c:pt>
                <c:pt idx="32499">
                  <c:v>32.497999999999998</c:v>
                </c:pt>
                <c:pt idx="32500">
                  <c:v>32.499000000000002</c:v>
                </c:pt>
                <c:pt idx="32501">
                  <c:v>32.5</c:v>
                </c:pt>
                <c:pt idx="32502">
                  <c:v>32.500999999999998</c:v>
                </c:pt>
                <c:pt idx="32503">
                  <c:v>32.502000000000002</c:v>
                </c:pt>
                <c:pt idx="32504">
                  <c:v>32.503</c:v>
                </c:pt>
                <c:pt idx="32505">
                  <c:v>32.503999999999998</c:v>
                </c:pt>
                <c:pt idx="32506">
                  <c:v>32.505000000000003</c:v>
                </c:pt>
                <c:pt idx="32507">
                  <c:v>32.506</c:v>
                </c:pt>
                <c:pt idx="32508">
                  <c:v>32.506999999999998</c:v>
                </c:pt>
                <c:pt idx="32509">
                  <c:v>32.508000000000003</c:v>
                </c:pt>
                <c:pt idx="32510">
                  <c:v>32.509</c:v>
                </c:pt>
                <c:pt idx="32511">
                  <c:v>32.51</c:v>
                </c:pt>
                <c:pt idx="32512">
                  <c:v>32.511000000000003</c:v>
                </c:pt>
                <c:pt idx="32513">
                  <c:v>32.512</c:v>
                </c:pt>
                <c:pt idx="32514">
                  <c:v>32.512999999999998</c:v>
                </c:pt>
                <c:pt idx="32515">
                  <c:v>32.514000000000003</c:v>
                </c:pt>
                <c:pt idx="32516">
                  <c:v>32.515000000000001</c:v>
                </c:pt>
                <c:pt idx="32517">
                  <c:v>32.515999999999998</c:v>
                </c:pt>
                <c:pt idx="32518">
                  <c:v>32.517000000000003</c:v>
                </c:pt>
                <c:pt idx="32519">
                  <c:v>32.518000000000001</c:v>
                </c:pt>
                <c:pt idx="32520">
                  <c:v>32.518999999999998</c:v>
                </c:pt>
                <c:pt idx="32521">
                  <c:v>32.520000000000003</c:v>
                </c:pt>
                <c:pt idx="32522">
                  <c:v>32.521000000000001</c:v>
                </c:pt>
                <c:pt idx="32523">
                  <c:v>32.521999999999998</c:v>
                </c:pt>
                <c:pt idx="32524">
                  <c:v>32.523000000000003</c:v>
                </c:pt>
                <c:pt idx="32525">
                  <c:v>32.524000000000001</c:v>
                </c:pt>
                <c:pt idx="32526">
                  <c:v>32.524999999999999</c:v>
                </c:pt>
                <c:pt idx="32527">
                  <c:v>32.526000000000003</c:v>
                </c:pt>
                <c:pt idx="32528">
                  <c:v>32.527000000000001</c:v>
                </c:pt>
                <c:pt idx="32529">
                  <c:v>32.527999999999999</c:v>
                </c:pt>
                <c:pt idx="32530">
                  <c:v>32.529000000000003</c:v>
                </c:pt>
                <c:pt idx="32531">
                  <c:v>32.53</c:v>
                </c:pt>
                <c:pt idx="32532">
                  <c:v>32.530999999999999</c:v>
                </c:pt>
                <c:pt idx="32533">
                  <c:v>32.531999999999996</c:v>
                </c:pt>
                <c:pt idx="32534">
                  <c:v>32.533000000000001</c:v>
                </c:pt>
                <c:pt idx="32535">
                  <c:v>32.533999999999999</c:v>
                </c:pt>
                <c:pt idx="32536">
                  <c:v>32.534999999999997</c:v>
                </c:pt>
                <c:pt idx="32537">
                  <c:v>32.536000000000001</c:v>
                </c:pt>
                <c:pt idx="32538">
                  <c:v>32.536999999999999</c:v>
                </c:pt>
                <c:pt idx="32539">
                  <c:v>32.537999999999997</c:v>
                </c:pt>
                <c:pt idx="32540">
                  <c:v>32.539000000000001</c:v>
                </c:pt>
                <c:pt idx="32541">
                  <c:v>32.54</c:v>
                </c:pt>
                <c:pt idx="32542">
                  <c:v>32.540999999999997</c:v>
                </c:pt>
                <c:pt idx="32543">
                  <c:v>32.542000000000002</c:v>
                </c:pt>
                <c:pt idx="32544">
                  <c:v>32.542999999999999</c:v>
                </c:pt>
                <c:pt idx="32545">
                  <c:v>32.543999999999997</c:v>
                </c:pt>
                <c:pt idx="32546">
                  <c:v>32.545000000000002</c:v>
                </c:pt>
                <c:pt idx="32547">
                  <c:v>32.545999999999999</c:v>
                </c:pt>
                <c:pt idx="32548">
                  <c:v>32.546999999999997</c:v>
                </c:pt>
                <c:pt idx="32549">
                  <c:v>32.548000000000002</c:v>
                </c:pt>
                <c:pt idx="32550">
                  <c:v>32.548999999999999</c:v>
                </c:pt>
                <c:pt idx="32551">
                  <c:v>32.549999999999997</c:v>
                </c:pt>
                <c:pt idx="32552">
                  <c:v>32.551000000000002</c:v>
                </c:pt>
                <c:pt idx="32553">
                  <c:v>32.552</c:v>
                </c:pt>
                <c:pt idx="32554">
                  <c:v>32.552999999999997</c:v>
                </c:pt>
                <c:pt idx="32555">
                  <c:v>32.554000000000002</c:v>
                </c:pt>
                <c:pt idx="32556">
                  <c:v>32.555</c:v>
                </c:pt>
                <c:pt idx="32557">
                  <c:v>32.555999999999997</c:v>
                </c:pt>
                <c:pt idx="32558">
                  <c:v>32.557000000000002</c:v>
                </c:pt>
                <c:pt idx="32559">
                  <c:v>32.558</c:v>
                </c:pt>
                <c:pt idx="32560">
                  <c:v>32.558999999999997</c:v>
                </c:pt>
                <c:pt idx="32561">
                  <c:v>32.56</c:v>
                </c:pt>
                <c:pt idx="32562">
                  <c:v>32.561</c:v>
                </c:pt>
                <c:pt idx="32563">
                  <c:v>32.561999999999998</c:v>
                </c:pt>
                <c:pt idx="32564">
                  <c:v>32.563000000000002</c:v>
                </c:pt>
                <c:pt idx="32565">
                  <c:v>32.564</c:v>
                </c:pt>
                <c:pt idx="32566">
                  <c:v>32.564999999999998</c:v>
                </c:pt>
                <c:pt idx="32567">
                  <c:v>32.566000000000003</c:v>
                </c:pt>
                <c:pt idx="32568">
                  <c:v>32.567</c:v>
                </c:pt>
                <c:pt idx="32569">
                  <c:v>32.567999999999998</c:v>
                </c:pt>
                <c:pt idx="32570">
                  <c:v>32.569000000000003</c:v>
                </c:pt>
                <c:pt idx="32571">
                  <c:v>32.57</c:v>
                </c:pt>
                <c:pt idx="32572">
                  <c:v>32.570999999999998</c:v>
                </c:pt>
                <c:pt idx="32573">
                  <c:v>32.572000000000003</c:v>
                </c:pt>
                <c:pt idx="32574">
                  <c:v>32.573</c:v>
                </c:pt>
                <c:pt idx="32575">
                  <c:v>32.573999999999998</c:v>
                </c:pt>
                <c:pt idx="32576">
                  <c:v>32.575000000000003</c:v>
                </c:pt>
                <c:pt idx="32577">
                  <c:v>32.576000000000001</c:v>
                </c:pt>
                <c:pt idx="32578">
                  <c:v>32.576999999999998</c:v>
                </c:pt>
                <c:pt idx="32579">
                  <c:v>32.578000000000003</c:v>
                </c:pt>
                <c:pt idx="32580">
                  <c:v>32.579000000000001</c:v>
                </c:pt>
                <c:pt idx="32581">
                  <c:v>32.58</c:v>
                </c:pt>
                <c:pt idx="32582">
                  <c:v>32.581000000000003</c:v>
                </c:pt>
                <c:pt idx="32583">
                  <c:v>32.582000000000001</c:v>
                </c:pt>
                <c:pt idx="32584">
                  <c:v>32.582999999999998</c:v>
                </c:pt>
                <c:pt idx="32585">
                  <c:v>32.584000000000003</c:v>
                </c:pt>
                <c:pt idx="32586">
                  <c:v>32.585000000000001</c:v>
                </c:pt>
                <c:pt idx="32587">
                  <c:v>32.585999999999999</c:v>
                </c:pt>
                <c:pt idx="32588">
                  <c:v>32.587000000000003</c:v>
                </c:pt>
                <c:pt idx="32589">
                  <c:v>32.588000000000001</c:v>
                </c:pt>
                <c:pt idx="32590">
                  <c:v>32.588999999999999</c:v>
                </c:pt>
                <c:pt idx="32591">
                  <c:v>32.590000000000003</c:v>
                </c:pt>
                <c:pt idx="32592">
                  <c:v>32.591000000000001</c:v>
                </c:pt>
                <c:pt idx="32593">
                  <c:v>32.591999999999999</c:v>
                </c:pt>
                <c:pt idx="32594">
                  <c:v>32.593000000000004</c:v>
                </c:pt>
                <c:pt idx="32595">
                  <c:v>32.594000000000001</c:v>
                </c:pt>
                <c:pt idx="32596">
                  <c:v>32.594999999999999</c:v>
                </c:pt>
                <c:pt idx="32597">
                  <c:v>32.595999999999997</c:v>
                </c:pt>
                <c:pt idx="32598">
                  <c:v>32.597000000000001</c:v>
                </c:pt>
                <c:pt idx="32599">
                  <c:v>32.597999999999999</c:v>
                </c:pt>
                <c:pt idx="32600">
                  <c:v>32.598999999999997</c:v>
                </c:pt>
                <c:pt idx="32601">
                  <c:v>32.6</c:v>
                </c:pt>
                <c:pt idx="32602">
                  <c:v>32.600999999999999</c:v>
                </c:pt>
                <c:pt idx="32603">
                  <c:v>32.601999999999997</c:v>
                </c:pt>
                <c:pt idx="32604">
                  <c:v>32.603000000000002</c:v>
                </c:pt>
                <c:pt idx="32605">
                  <c:v>32.603999999999999</c:v>
                </c:pt>
                <c:pt idx="32606">
                  <c:v>32.604999999999997</c:v>
                </c:pt>
                <c:pt idx="32607">
                  <c:v>32.606000000000002</c:v>
                </c:pt>
                <c:pt idx="32608">
                  <c:v>32.606999999999999</c:v>
                </c:pt>
                <c:pt idx="32609">
                  <c:v>32.607999999999997</c:v>
                </c:pt>
                <c:pt idx="32610">
                  <c:v>32.609000000000002</c:v>
                </c:pt>
                <c:pt idx="32611">
                  <c:v>32.61</c:v>
                </c:pt>
                <c:pt idx="32612">
                  <c:v>32.610999999999997</c:v>
                </c:pt>
                <c:pt idx="32613">
                  <c:v>32.612000000000002</c:v>
                </c:pt>
                <c:pt idx="32614">
                  <c:v>32.613</c:v>
                </c:pt>
                <c:pt idx="32615">
                  <c:v>32.613999999999997</c:v>
                </c:pt>
                <c:pt idx="32616">
                  <c:v>32.615000000000002</c:v>
                </c:pt>
                <c:pt idx="32617">
                  <c:v>32.616</c:v>
                </c:pt>
                <c:pt idx="32618">
                  <c:v>32.616999999999997</c:v>
                </c:pt>
                <c:pt idx="32619">
                  <c:v>32.618000000000002</c:v>
                </c:pt>
                <c:pt idx="32620">
                  <c:v>32.619</c:v>
                </c:pt>
                <c:pt idx="32621">
                  <c:v>32.619999999999997</c:v>
                </c:pt>
                <c:pt idx="32622">
                  <c:v>32.621000000000002</c:v>
                </c:pt>
                <c:pt idx="32623">
                  <c:v>32.622</c:v>
                </c:pt>
                <c:pt idx="32624">
                  <c:v>32.622999999999998</c:v>
                </c:pt>
                <c:pt idx="32625">
                  <c:v>32.624000000000002</c:v>
                </c:pt>
                <c:pt idx="32626">
                  <c:v>32.625</c:v>
                </c:pt>
                <c:pt idx="32627">
                  <c:v>32.625999999999998</c:v>
                </c:pt>
                <c:pt idx="32628">
                  <c:v>32.627000000000002</c:v>
                </c:pt>
                <c:pt idx="32629">
                  <c:v>32.628</c:v>
                </c:pt>
                <c:pt idx="32630">
                  <c:v>32.628999999999998</c:v>
                </c:pt>
                <c:pt idx="32631">
                  <c:v>32.630000000000003</c:v>
                </c:pt>
                <c:pt idx="32632">
                  <c:v>32.631</c:v>
                </c:pt>
                <c:pt idx="32633">
                  <c:v>32.631999999999998</c:v>
                </c:pt>
                <c:pt idx="32634">
                  <c:v>32.633000000000003</c:v>
                </c:pt>
                <c:pt idx="32635">
                  <c:v>32.634</c:v>
                </c:pt>
                <c:pt idx="32636">
                  <c:v>32.634999999999998</c:v>
                </c:pt>
                <c:pt idx="32637">
                  <c:v>32.636000000000003</c:v>
                </c:pt>
                <c:pt idx="32638">
                  <c:v>32.637</c:v>
                </c:pt>
                <c:pt idx="32639">
                  <c:v>32.637999999999998</c:v>
                </c:pt>
                <c:pt idx="32640">
                  <c:v>32.639000000000003</c:v>
                </c:pt>
                <c:pt idx="32641">
                  <c:v>32.64</c:v>
                </c:pt>
                <c:pt idx="32642">
                  <c:v>32.640999999999998</c:v>
                </c:pt>
                <c:pt idx="32643">
                  <c:v>32.642000000000003</c:v>
                </c:pt>
                <c:pt idx="32644">
                  <c:v>32.643000000000001</c:v>
                </c:pt>
                <c:pt idx="32645">
                  <c:v>32.643999999999998</c:v>
                </c:pt>
                <c:pt idx="32646">
                  <c:v>32.645000000000003</c:v>
                </c:pt>
                <c:pt idx="32647">
                  <c:v>32.646000000000001</c:v>
                </c:pt>
                <c:pt idx="32648">
                  <c:v>32.646999999999998</c:v>
                </c:pt>
                <c:pt idx="32649">
                  <c:v>32.648000000000003</c:v>
                </c:pt>
                <c:pt idx="32650">
                  <c:v>32.649000000000001</c:v>
                </c:pt>
                <c:pt idx="32651">
                  <c:v>32.65</c:v>
                </c:pt>
                <c:pt idx="32652">
                  <c:v>32.651000000000003</c:v>
                </c:pt>
                <c:pt idx="32653">
                  <c:v>32.652000000000001</c:v>
                </c:pt>
                <c:pt idx="32654">
                  <c:v>32.652999999999999</c:v>
                </c:pt>
                <c:pt idx="32655">
                  <c:v>32.654000000000003</c:v>
                </c:pt>
                <c:pt idx="32656">
                  <c:v>32.655000000000001</c:v>
                </c:pt>
                <c:pt idx="32657">
                  <c:v>32.655999999999999</c:v>
                </c:pt>
                <c:pt idx="32658">
                  <c:v>32.656999999999996</c:v>
                </c:pt>
                <c:pt idx="32659">
                  <c:v>32.658000000000001</c:v>
                </c:pt>
                <c:pt idx="32660">
                  <c:v>32.658999999999999</c:v>
                </c:pt>
                <c:pt idx="32661">
                  <c:v>32.659999999999997</c:v>
                </c:pt>
                <c:pt idx="32662">
                  <c:v>32.661000000000001</c:v>
                </c:pt>
                <c:pt idx="32663">
                  <c:v>32.661999999999999</c:v>
                </c:pt>
                <c:pt idx="32664">
                  <c:v>32.662999999999997</c:v>
                </c:pt>
                <c:pt idx="32665">
                  <c:v>32.664000000000001</c:v>
                </c:pt>
                <c:pt idx="32666">
                  <c:v>32.664999999999999</c:v>
                </c:pt>
                <c:pt idx="32667">
                  <c:v>32.665999999999997</c:v>
                </c:pt>
                <c:pt idx="32668">
                  <c:v>32.667000000000002</c:v>
                </c:pt>
                <c:pt idx="32669">
                  <c:v>32.667999999999999</c:v>
                </c:pt>
                <c:pt idx="32670">
                  <c:v>32.668999999999997</c:v>
                </c:pt>
                <c:pt idx="32671">
                  <c:v>32.67</c:v>
                </c:pt>
                <c:pt idx="32672">
                  <c:v>32.670999999999999</c:v>
                </c:pt>
                <c:pt idx="32673">
                  <c:v>32.671999999999997</c:v>
                </c:pt>
                <c:pt idx="32674">
                  <c:v>32.673000000000002</c:v>
                </c:pt>
                <c:pt idx="32675">
                  <c:v>32.673999999999999</c:v>
                </c:pt>
                <c:pt idx="32676">
                  <c:v>32.674999999999997</c:v>
                </c:pt>
                <c:pt idx="32677">
                  <c:v>32.676000000000002</c:v>
                </c:pt>
                <c:pt idx="32678">
                  <c:v>32.677</c:v>
                </c:pt>
                <c:pt idx="32679">
                  <c:v>32.677999999999997</c:v>
                </c:pt>
                <c:pt idx="32680">
                  <c:v>32.679000000000002</c:v>
                </c:pt>
                <c:pt idx="32681">
                  <c:v>32.68</c:v>
                </c:pt>
                <c:pt idx="32682">
                  <c:v>32.680999999999997</c:v>
                </c:pt>
                <c:pt idx="32683">
                  <c:v>32.682000000000002</c:v>
                </c:pt>
                <c:pt idx="32684">
                  <c:v>32.683</c:v>
                </c:pt>
                <c:pt idx="32685">
                  <c:v>32.683999999999997</c:v>
                </c:pt>
                <c:pt idx="32686">
                  <c:v>32.685000000000002</c:v>
                </c:pt>
                <c:pt idx="32687">
                  <c:v>32.686</c:v>
                </c:pt>
                <c:pt idx="32688">
                  <c:v>32.686999999999998</c:v>
                </c:pt>
                <c:pt idx="32689">
                  <c:v>32.688000000000002</c:v>
                </c:pt>
                <c:pt idx="32690">
                  <c:v>32.689</c:v>
                </c:pt>
                <c:pt idx="32691">
                  <c:v>32.69</c:v>
                </c:pt>
                <c:pt idx="32692">
                  <c:v>32.691000000000003</c:v>
                </c:pt>
                <c:pt idx="32693">
                  <c:v>32.692</c:v>
                </c:pt>
                <c:pt idx="32694">
                  <c:v>32.692999999999998</c:v>
                </c:pt>
                <c:pt idx="32695">
                  <c:v>32.694000000000003</c:v>
                </c:pt>
                <c:pt idx="32696">
                  <c:v>32.695</c:v>
                </c:pt>
                <c:pt idx="32697">
                  <c:v>32.695999999999998</c:v>
                </c:pt>
                <c:pt idx="32698">
                  <c:v>32.697000000000003</c:v>
                </c:pt>
                <c:pt idx="32699">
                  <c:v>32.698</c:v>
                </c:pt>
                <c:pt idx="32700">
                  <c:v>32.698999999999998</c:v>
                </c:pt>
                <c:pt idx="32701">
                  <c:v>32.700000000000003</c:v>
                </c:pt>
                <c:pt idx="32702">
                  <c:v>32.701000000000001</c:v>
                </c:pt>
                <c:pt idx="32703">
                  <c:v>32.701999999999998</c:v>
                </c:pt>
                <c:pt idx="32704">
                  <c:v>32.703000000000003</c:v>
                </c:pt>
                <c:pt idx="32705">
                  <c:v>32.704000000000001</c:v>
                </c:pt>
                <c:pt idx="32706">
                  <c:v>32.704999999999998</c:v>
                </c:pt>
                <c:pt idx="32707">
                  <c:v>32.706000000000003</c:v>
                </c:pt>
                <c:pt idx="32708">
                  <c:v>32.707000000000001</c:v>
                </c:pt>
                <c:pt idx="32709">
                  <c:v>32.707999999999998</c:v>
                </c:pt>
                <c:pt idx="32710">
                  <c:v>32.709000000000003</c:v>
                </c:pt>
                <c:pt idx="32711">
                  <c:v>32.71</c:v>
                </c:pt>
                <c:pt idx="32712">
                  <c:v>32.710999999999999</c:v>
                </c:pt>
                <c:pt idx="32713">
                  <c:v>32.712000000000003</c:v>
                </c:pt>
                <c:pt idx="32714">
                  <c:v>32.713000000000001</c:v>
                </c:pt>
                <c:pt idx="32715">
                  <c:v>32.713999999999999</c:v>
                </c:pt>
                <c:pt idx="32716">
                  <c:v>32.715000000000003</c:v>
                </c:pt>
                <c:pt idx="32717">
                  <c:v>32.716000000000001</c:v>
                </c:pt>
                <c:pt idx="32718">
                  <c:v>32.716999999999999</c:v>
                </c:pt>
                <c:pt idx="32719">
                  <c:v>32.718000000000004</c:v>
                </c:pt>
                <c:pt idx="32720">
                  <c:v>32.719000000000001</c:v>
                </c:pt>
                <c:pt idx="32721">
                  <c:v>32.72</c:v>
                </c:pt>
                <c:pt idx="32722">
                  <c:v>32.720999999999997</c:v>
                </c:pt>
                <c:pt idx="32723">
                  <c:v>32.722000000000001</c:v>
                </c:pt>
                <c:pt idx="32724">
                  <c:v>32.722999999999999</c:v>
                </c:pt>
                <c:pt idx="32725">
                  <c:v>32.723999999999997</c:v>
                </c:pt>
                <c:pt idx="32726">
                  <c:v>32.725000000000001</c:v>
                </c:pt>
                <c:pt idx="32727">
                  <c:v>32.725999999999999</c:v>
                </c:pt>
                <c:pt idx="32728">
                  <c:v>32.726999999999997</c:v>
                </c:pt>
                <c:pt idx="32729">
                  <c:v>32.728000000000002</c:v>
                </c:pt>
                <c:pt idx="32730">
                  <c:v>32.728999999999999</c:v>
                </c:pt>
                <c:pt idx="32731">
                  <c:v>32.729999999999997</c:v>
                </c:pt>
                <c:pt idx="32732">
                  <c:v>32.731000000000002</c:v>
                </c:pt>
                <c:pt idx="32733">
                  <c:v>32.731999999999999</c:v>
                </c:pt>
                <c:pt idx="32734">
                  <c:v>32.732999999999997</c:v>
                </c:pt>
                <c:pt idx="32735">
                  <c:v>32.734000000000002</c:v>
                </c:pt>
                <c:pt idx="32736">
                  <c:v>32.734999999999999</c:v>
                </c:pt>
                <c:pt idx="32737">
                  <c:v>32.735999999999997</c:v>
                </c:pt>
                <c:pt idx="32738">
                  <c:v>32.737000000000002</c:v>
                </c:pt>
                <c:pt idx="32739">
                  <c:v>32.738</c:v>
                </c:pt>
                <c:pt idx="32740">
                  <c:v>32.738999999999997</c:v>
                </c:pt>
                <c:pt idx="32741">
                  <c:v>32.74</c:v>
                </c:pt>
                <c:pt idx="32742">
                  <c:v>32.741</c:v>
                </c:pt>
                <c:pt idx="32743">
                  <c:v>32.741999999999997</c:v>
                </c:pt>
                <c:pt idx="32744">
                  <c:v>32.743000000000002</c:v>
                </c:pt>
                <c:pt idx="32745">
                  <c:v>32.744</c:v>
                </c:pt>
                <c:pt idx="32746">
                  <c:v>32.744999999999997</c:v>
                </c:pt>
                <c:pt idx="32747">
                  <c:v>32.746000000000002</c:v>
                </c:pt>
                <c:pt idx="32748">
                  <c:v>32.747</c:v>
                </c:pt>
                <c:pt idx="32749">
                  <c:v>32.747999999999998</c:v>
                </c:pt>
                <c:pt idx="32750">
                  <c:v>32.749000000000002</c:v>
                </c:pt>
                <c:pt idx="32751">
                  <c:v>32.75</c:v>
                </c:pt>
                <c:pt idx="32752">
                  <c:v>32.750999999999998</c:v>
                </c:pt>
                <c:pt idx="32753">
                  <c:v>32.752000000000002</c:v>
                </c:pt>
                <c:pt idx="32754">
                  <c:v>32.753</c:v>
                </c:pt>
                <c:pt idx="32755">
                  <c:v>32.753999999999998</c:v>
                </c:pt>
                <c:pt idx="32756">
                  <c:v>32.755000000000003</c:v>
                </c:pt>
                <c:pt idx="32757">
                  <c:v>32.756</c:v>
                </c:pt>
                <c:pt idx="32758">
                  <c:v>32.756999999999998</c:v>
                </c:pt>
                <c:pt idx="32759">
                  <c:v>32.758000000000003</c:v>
                </c:pt>
                <c:pt idx="32760">
                  <c:v>32.759</c:v>
                </c:pt>
                <c:pt idx="32761">
                  <c:v>32.76</c:v>
                </c:pt>
                <c:pt idx="32762">
                  <c:v>32.761000000000003</c:v>
                </c:pt>
                <c:pt idx="32763">
                  <c:v>32.762</c:v>
                </c:pt>
                <c:pt idx="32764">
                  <c:v>32.762999999999998</c:v>
                </c:pt>
                <c:pt idx="32765">
                  <c:v>32.764000000000003</c:v>
                </c:pt>
                <c:pt idx="32766">
                  <c:v>32.765000000000001</c:v>
                </c:pt>
                <c:pt idx="32767">
                  <c:v>32.765999999999998</c:v>
                </c:pt>
                <c:pt idx="32768">
                  <c:v>32.767000000000003</c:v>
                </c:pt>
                <c:pt idx="32769">
                  <c:v>32.768000000000001</c:v>
                </c:pt>
                <c:pt idx="32770">
                  <c:v>32.768999999999998</c:v>
                </c:pt>
                <c:pt idx="32771">
                  <c:v>32.770000000000003</c:v>
                </c:pt>
                <c:pt idx="32772">
                  <c:v>32.771000000000001</c:v>
                </c:pt>
                <c:pt idx="32773">
                  <c:v>32.771999999999998</c:v>
                </c:pt>
                <c:pt idx="32774">
                  <c:v>32.773000000000003</c:v>
                </c:pt>
                <c:pt idx="32775">
                  <c:v>32.774000000000001</c:v>
                </c:pt>
                <c:pt idx="32776">
                  <c:v>32.774999999999999</c:v>
                </c:pt>
                <c:pt idx="32777">
                  <c:v>32.776000000000003</c:v>
                </c:pt>
                <c:pt idx="32778">
                  <c:v>32.777000000000001</c:v>
                </c:pt>
                <c:pt idx="32779">
                  <c:v>32.777999999999999</c:v>
                </c:pt>
                <c:pt idx="32780">
                  <c:v>32.779000000000003</c:v>
                </c:pt>
                <c:pt idx="32781">
                  <c:v>32.78</c:v>
                </c:pt>
                <c:pt idx="32782">
                  <c:v>32.780999999999999</c:v>
                </c:pt>
                <c:pt idx="32783">
                  <c:v>32.781999999999996</c:v>
                </c:pt>
                <c:pt idx="32784">
                  <c:v>32.783000000000001</c:v>
                </c:pt>
                <c:pt idx="32785">
                  <c:v>32.783999999999999</c:v>
                </c:pt>
                <c:pt idx="32786">
                  <c:v>32.784999999999997</c:v>
                </c:pt>
                <c:pt idx="32787">
                  <c:v>32.786000000000001</c:v>
                </c:pt>
                <c:pt idx="32788">
                  <c:v>32.786999999999999</c:v>
                </c:pt>
                <c:pt idx="32789">
                  <c:v>32.787999999999997</c:v>
                </c:pt>
                <c:pt idx="32790">
                  <c:v>32.789000000000001</c:v>
                </c:pt>
                <c:pt idx="32791">
                  <c:v>32.79</c:v>
                </c:pt>
                <c:pt idx="32792">
                  <c:v>32.790999999999997</c:v>
                </c:pt>
                <c:pt idx="32793">
                  <c:v>32.792000000000002</c:v>
                </c:pt>
                <c:pt idx="32794">
                  <c:v>32.792999999999999</c:v>
                </c:pt>
                <c:pt idx="32795">
                  <c:v>32.793999999999997</c:v>
                </c:pt>
                <c:pt idx="32796">
                  <c:v>32.795000000000002</c:v>
                </c:pt>
                <c:pt idx="32797">
                  <c:v>32.795999999999999</c:v>
                </c:pt>
                <c:pt idx="32798">
                  <c:v>32.796999999999997</c:v>
                </c:pt>
                <c:pt idx="32799">
                  <c:v>32.798000000000002</c:v>
                </c:pt>
                <c:pt idx="32800">
                  <c:v>32.798999999999999</c:v>
                </c:pt>
                <c:pt idx="32801">
                  <c:v>32.799999999999997</c:v>
                </c:pt>
                <c:pt idx="32802">
                  <c:v>32.801000000000002</c:v>
                </c:pt>
                <c:pt idx="32803">
                  <c:v>32.802</c:v>
                </c:pt>
                <c:pt idx="32804">
                  <c:v>32.802999999999997</c:v>
                </c:pt>
                <c:pt idx="32805">
                  <c:v>32.804000000000002</c:v>
                </c:pt>
                <c:pt idx="32806">
                  <c:v>32.805</c:v>
                </c:pt>
                <c:pt idx="32807">
                  <c:v>32.805999999999997</c:v>
                </c:pt>
                <c:pt idx="32808">
                  <c:v>32.807000000000002</c:v>
                </c:pt>
                <c:pt idx="32809">
                  <c:v>32.808</c:v>
                </c:pt>
                <c:pt idx="32810">
                  <c:v>32.808999999999997</c:v>
                </c:pt>
                <c:pt idx="32811">
                  <c:v>32.81</c:v>
                </c:pt>
                <c:pt idx="32812">
                  <c:v>32.811</c:v>
                </c:pt>
                <c:pt idx="32813">
                  <c:v>32.811999999999998</c:v>
                </c:pt>
                <c:pt idx="32814">
                  <c:v>32.813000000000002</c:v>
                </c:pt>
                <c:pt idx="32815">
                  <c:v>32.814</c:v>
                </c:pt>
                <c:pt idx="32816">
                  <c:v>32.814999999999998</c:v>
                </c:pt>
                <c:pt idx="32817">
                  <c:v>32.816000000000003</c:v>
                </c:pt>
                <c:pt idx="32818">
                  <c:v>32.817</c:v>
                </c:pt>
                <c:pt idx="32819">
                  <c:v>32.817999999999998</c:v>
                </c:pt>
                <c:pt idx="32820">
                  <c:v>32.819000000000003</c:v>
                </c:pt>
                <c:pt idx="32821">
                  <c:v>32.82</c:v>
                </c:pt>
                <c:pt idx="32822">
                  <c:v>32.820999999999998</c:v>
                </c:pt>
                <c:pt idx="32823">
                  <c:v>32.822000000000003</c:v>
                </c:pt>
                <c:pt idx="32824">
                  <c:v>32.823</c:v>
                </c:pt>
                <c:pt idx="32825">
                  <c:v>32.823999999999998</c:v>
                </c:pt>
                <c:pt idx="32826">
                  <c:v>32.825000000000003</c:v>
                </c:pt>
                <c:pt idx="32827">
                  <c:v>32.826000000000001</c:v>
                </c:pt>
                <c:pt idx="32828">
                  <c:v>32.826999999999998</c:v>
                </c:pt>
                <c:pt idx="32829">
                  <c:v>32.828000000000003</c:v>
                </c:pt>
                <c:pt idx="32830">
                  <c:v>32.829000000000001</c:v>
                </c:pt>
                <c:pt idx="32831">
                  <c:v>32.83</c:v>
                </c:pt>
                <c:pt idx="32832">
                  <c:v>32.831000000000003</c:v>
                </c:pt>
                <c:pt idx="32833">
                  <c:v>32.832000000000001</c:v>
                </c:pt>
                <c:pt idx="32834">
                  <c:v>32.832999999999998</c:v>
                </c:pt>
                <c:pt idx="32835">
                  <c:v>32.834000000000003</c:v>
                </c:pt>
                <c:pt idx="32836">
                  <c:v>32.835000000000001</c:v>
                </c:pt>
                <c:pt idx="32837">
                  <c:v>32.835999999999999</c:v>
                </c:pt>
                <c:pt idx="32838">
                  <c:v>32.837000000000003</c:v>
                </c:pt>
                <c:pt idx="32839">
                  <c:v>32.838000000000001</c:v>
                </c:pt>
                <c:pt idx="32840">
                  <c:v>32.838999999999999</c:v>
                </c:pt>
                <c:pt idx="32841">
                  <c:v>32.840000000000003</c:v>
                </c:pt>
                <c:pt idx="32842">
                  <c:v>32.841000000000001</c:v>
                </c:pt>
                <c:pt idx="32843">
                  <c:v>32.841999999999999</c:v>
                </c:pt>
                <c:pt idx="32844">
                  <c:v>32.843000000000004</c:v>
                </c:pt>
                <c:pt idx="32845">
                  <c:v>32.844000000000001</c:v>
                </c:pt>
                <c:pt idx="32846">
                  <c:v>32.844999999999999</c:v>
                </c:pt>
                <c:pt idx="32847">
                  <c:v>32.845999999999997</c:v>
                </c:pt>
                <c:pt idx="32848">
                  <c:v>32.847000000000001</c:v>
                </c:pt>
                <c:pt idx="32849">
                  <c:v>32.847999999999999</c:v>
                </c:pt>
                <c:pt idx="32850">
                  <c:v>32.848999999999997</c:v>
                </c:pt>
                <c:pt idx="32851">
                  <c:v>32.85</c:v>
                </c:pt>
                <c:pt idx="32852">
                  <c:v>32.850999999999999</c:v>
                </c:pt>
                <c:pt idx="32853">
                  <c:v>32.851999999999997</c:v>
                </c:pt>
                <c:pt idx="32854">
                  <c:v>32.853000000000002</c:v>
                </c:pt>
                <c:pt idx="32855">
                  <c:v>32.853999999999999</c:v>
                </c:pt>
                <c:pt idx="32856">
                  <c:v>32.854999999999997</c:v>
                </c:pt>
                <c:pt idx="32857">
                  <c:v>32.856000000000002</c:v>
                </c:pt>
                <c:pt idx="32858">
                  <c:v>32.856999999999999</c:v>
                </c:pt>
                <c:pt idx="32859">
                  <c:v>32.857999999999997</c:v>
                </c:pt>
                <c:pt idx="32860">
                  <c:v>32.859000000000002</c:v>
                </c:pt>
                <c:pt idx="32861">
                  <c:v>32.86</c:v>
                </c:pt>
                <c:pt idx="32862">
                  <c:v>32.860999999999997</c:v>
                </c:pt>
                <c:pt idx="32863">
                  <c:v>32.862000000000002</c:v>
                </c:pt>
                <c:pt idx="32864">
                  <c:v>32.863</c:v>
                </c:pt>
                <c:pt idx="32865">
                  <c:v>32.863999999999997</c:v>
                </c:pt>
                <c:pt idx="32866">
                  <c:v>32.865000000000002</c:v>
                </c:pt>
                <c:pt idx="32867">
                  <c:v>32.866</c:v>
                </c:pt>
                <c:pt idx="32868">
                  <c:v>32.866999999999997</c:v>
                </c:pt>
                <c:pt idx="32869">
                  <c:v>32.868000000000002</c:v>
                </c:pt>
                <c:pt idx="32870">
                  <c:v>32.869</c:v>
                </c:pt>
                <c:pt idx="32871">
                  <c:v>32.869999999999997</c:v>
                </c:pt>
                <c:pt idx="32872">
                  <c:v>32.871000000000002</c:v>
                </c:pt>
                <c:pt idx="32873">
                  <c:v>32.872</c:v>
                </c:pt>
                <c:pt idx="32874">
                  <c:v>32.872999999999998</c:v>
                </c:pt>
                <c:pt idx="32875">
                  <c:v>32.874000000000002</c:v>
                </c:pt>
                <c:pt idx="32876">
                  <c:v>32.875</c:v>
                </c:pt>
                <c:pt idx="32877">
                  <c:v>32.875999999999998</c:v>
                </c:pt>
                <c:pt idx="32878">
                  <c:v>32.877000000000002</c:v>
                </c:pt>
                <c:pt idx="32879">
                  <c:v>32.878</c:v>
                </c:pt>
                <c:pt idx="32880">
                  <c:v>32.878999999999998</c:v>
                </c:pt>
                <c:pt idx="32881">
                  <c:v>32.880000000000003</c:v>
                </c:pt>
                <c:pt idx="32882">
                  <c:v>32.881</c:v>
                </c:pt>
                <c:pt idx="32883">
                  <c:v>32.881999999999998</c:v>
                </c:pt>
                <c:pt idx="32884">
                  <c:v>32.883000000000003</c:v>
                </c:pt>
                <c:pt idx="32885">
                  <c:v>32.884</c:v>
                </c:pt>
                <c:pt idx="32886">
                  <c:v>32.884999999999998</c:v>
                </c:pt>
                <c:pt idx="32887">
                  <c:v>32.886000000000003</c:v>
                </c:pt>
                <c:pt idx="32888">
                  <c:v>32.887</c:v>
                </c:pt>
                <c:pt idx="32889">
                  <c:v>32.887999999999998</c:v>
                </c:pt>
                <c:pt idx="32890">
                  <c:v>32.889000000000003</c:v>
                </c:pt>
                <c:pt idx="32891">
                  <c:v>32.89</c:v>
                </c:pt>
                <c:pt idx="32892">
                  <c:v>32.890999999999998</c:v>
                </c:pt>
                <c:pt idx="32893">
                  <c:v>32.892000000000003</c:v>
                </c:pt>
                <c:pt idx="32894">
                  <c:v>32.893000000000001</c:v>
                </c:pt>
                <c:pt idx="32895">
                  <c:v>32.893999999999998</c:v>
                </c:pt>
                <c:pt idx="32896">
                  <c:v>32.895000000000003</c:v>
                </c:pt>
                <c:pt idx="32897">
                  <c:v>32.896000000000001</c:v>
                </c:pt>
                <c:pt idx="32898">
                  <c:v>32.896999999999998</c:v>
                </c:pt>
                <c:pt idx="32899">
                  <c:v>32.898000000000003</c:v>
                </c:pt>
                <c:pt idx="32900">
                  <c:v>32.899000000000001</c:v>
                </c:pt>
                <c:pt idx="32901">
                  <c:v>32.9</c:v>
                </c:pt>
                <c:pt idx="32902">
                  <c:v>32.901000000000003</c:v>
                </c:pt>
                <c:pt idx="32903">
                  <c:v>32.902000000000001</c:v>
                </c:pt>
                <c:pt idx="32904">
                  <c:v>32.902999999999999</c:v>
                </c:pt>
                <c:pt idx="32905">
                  <c:v>32.904000000000003</c:v>
                </c:pt>
                <c:pt idx="32906">
                  <c:v>32.905000000000001</c:v>
                </c:pt>
                <c:pt idx="32907">
                  <c:v>32.905999999999999</c:v>
                </c:pt>
                <c:pt idx="32908">
                  <c:v>32.906999999999996</c:v>
                </c:pt>
                <c:pt idx="32909">
                  <c:v>32.908000000000001</c:v>
                </c:pt>
                <c:pt idx="32910">
                  <c:v>32.908999999999999</c:v>
                </c:pt>
                <c:pt idx="32911">
                  <c:v>32.909999999999997</c:v>
                </c:pt>
                <c:pt idx="32912">
                  <c:v>32.911000000000001</c:v>
                </c:pt>
                <c:pt idx="32913">
                  <c:v>32.911999999999999</c:v>
                </c:pt>
                <c:pt idx="32914">
                  <c:v>32.912999999999997</c:v>
                </c:pt>
                <c:pt idx="32915">
                  <c:v>32.914000000000001</c:v>
                </c:pt>
                <c:pt idx="32916">
                  <c:v>32.914999999999999</c:v>
                </c:pt>
                <c:pt idx="32917">
                  <c:v>32.915999999999997</c:v>
                </c:pt>
                <c:pt idx="32918">
                  <c:v>32.917000000000002</c:v>
                </c:pt>
                <c:pt idx="32919">
                  <c:v>32.917999999999999</c:v>
                </c:pt>
                <c:pt idx="32920">
                  <c:v>32.918999999999997</c:v>
                </c:pt>
                <c:pt idx="32921">
                  <c:v>32.92</c:v>
                </c:pt>
                <c:pt idx="32922">
                  <c:v>32.920999999999999</c:v>
                </c:pt>
                <c:pt idx="32923">
                  <c:v>32.921999999999997</c:v>
                </c:pt>
                <c:pt idx="32924">
                  <c:v>32.923000000000002</c:v>
                </c:pt>
                <c:pt idx="32925">
                  <c:v>32.923999999999999</c:v>
                </c:pt>
                <c:pt idx="32926">
                  <c:v>32.924999999999997</c:v>
                </c:pt>
                <c:pt idx="32927">
                  <c:v>32.926000000000002</c:v>
                </c:pt>
                <c:pt idx="32928">
                  <c:v>32.927</c:v>
                </c:pt>
                <c:pt idx="32929">
                  <c:v>32.927999999999997</c:v>
                </c:pt>
                <c:pt idx="32930">
                  <c:v>32.929000000000002</c:v>
                </c:pt>
                <c:pt idx="32931">
                  <c:v>32.93</c:v>
                </c:pt>
                <c:pt idx="32932">
                  <c:v>32.930999999999997</c:v>
                </c:pt>
                <c:pt idx="32933">
                  <c:v>32.932000000000002</c:v>
                </c:pt>
                <c:pt idx="32934">
                  <c:v>32.933</c:v>
                </c:pt>
                <c:pt idx="32935">
                  <c:v>32.933999999999997</c:v>
                </c:pt>
                <c:pt idx="32936">
                  <c:v>32.935000000000002</c:v>
                </c:pt>
                <c:pt idx="32937">
                  <c:v>32.936</c:v>
                </c:pt>
                <c:pt idx="32938">
                  <c:v>32.936999999999998</c:v>
                </c:pt>
                <c:pt idx="32939">
                  <c:v>32.938000000000002</c:v>
                </c:pt>
                <c:pt idx="32940">
                  <c:v>32.939</c:v>
                </c:pt>
                <c:pt idx="32941">
                  <c:v>32.94</c:v>
                </c:pt>
                <c:pt idx="32942">
                  <c:v>32.941000000000003</c:v>
                </c:pt>
                <c:pt idx="32943">
                  <c:v>32.942</c:v>
                </c:pt>
                <c:pt idx="32944">
                  <c:v>32.942999999999998</c:v>
                </c:pt>
                <c:pt idx="32945">
                  <c:v>32.944000000000003</c:v>
                </c:pt>
                <c:pt idx="32946">
                  <c:v>32.945</c:v>
                </c:pt>
                <c:pt idx="32947">
                  <c:v>32.945999999999998</c:v>
                </c:pt>
                <c:pt idx="32948">
                  <c:v>32.947000000000003</c:v>
                </c:pt>
                <c:pt idx="32949">
                  <c:v>32.948</c:v>
                </c:pt>
                <c:pt idx="32950">
                  <c:v>32.948999999999998</c:v>
                </c:pt>
                <c:pt idx="32951">
                  <c:v>32.950000000000003</c:v>
                </c:pt>
                <c:pt idx="32952">
                  <c:v>32.951000000000001</c:v>
                </c:pt>
                <c:pt idx="32953">
                  <c:v>32.951999999999998</c:v>
                </c:pt>
                <c:pt idx="32954">
                  <c:v>32.953000000000003</c:v>
                </c:pt>
                <c:pt idx="32955">
                  <c:v>32.954000000000001</c:v>
                </c:pt>
                <c:pt idx="32956">
                  <c:v>32.954999999999998</c:v>
                </c:pt>
                <c:pt idx="32957">
                  <c:v>32.956000000000003</c:v>
                </c:pt>
                <c:pt idx="32958">
                  <c:v>32.957000000000001</c:v>
                </c:pt>
                <c:pt idx="32959">
                  <c:v>32.957999999999998</c:v>
                </c:pt>
                <c:pt idx="32960">
                  <c:v>32.959000000000003</c:v>
                </c:pt>
                <c:pt idx="32961">
                  <c:v>32.96</c:v>
                </c:pt>
                <c:pt idx="32962">
                  <c:v>32.960999999999999</c:v>
                </c:pt>
                <c:pt idx="32963">
                  <c:v>32.962000000000003</c:v>
                </c:pt>
                <c:pt idx="32964">
                  <c:v>32.963000000000001</c:v>
                </c:pt>
                <c:pt idx="32965">
                  <c:v>32.963999999999999</c:v>
                </c:pt>
                <c:pt idx="32966">
                  <c:v>32.965000000000003</c:v>
                </c:pt>
                <c:pt idx="32967">
                  <c:v>32.966000000000001</c:v>
                </c:pt>
                <c:pt idx="32968">
                  <c:v>32.966999999999999</c:v>
                </c:pt>
                <c:pt idx="32969">
                  <c:v>32.968000000000004</c:v>
                </c:pt>
                <c:pt idx="32970">
                  <c:v>32.969000000000001</c:v>
                </c:pt>
                <c:pt idx="32971">
                  <c:v>32.97</c:v>
                </c:pt>
                <c:pt idx="32972">
                  <c:v>32.970999999999997</c:v>
                </c:pt>
                <c:pt idx="32973">
                  <c:v>32.972000000000001</c:v>
                </c:pt>
                <c:pt idx="32974">
                  <c:v>32.972999999999999</c:v>
                </c:pt>
                <c:pt idx="32975">
                  <c:v>32.973999999999997</c:v>
                </c:pt>
                <c:pt idx="32976">
                  <c:v>32.975000000000001</c:v>
                </c:pt>
                <c:pt idx="32977">
                  <c:v>32.975999999999999</c:v>
                </c:pt>
                <c:pt idx="32978">
                  <c:v>32.976999999999997</c:v>
                </c:pt>
                <c:pt idx="32979">
                  <c:v>32.978000000000002</c:v>
                </c:pt>
                <c:pt idx="32980">
                  <c:v>32.978999999999999</c:v>
                </c:pt>
                <c:pt idx="32981">
                  <c:v>32.979999999999997</c:v>
                </c:pt>
                <c:pt idx="32982">
                  <c:v>32.981000000000002</c:v>
                </c:pt>
                <c:pt idx="32983">
                  <c:v>32.981999999999999</c:v>
                </c:pt>
                <c:pt idx="32984">
                  <c:v>32.982999999999997</c:v>
                </c:pt>
                <c:pt idx="32985">
                  <c:v>32.984000000000002</c:v>
                </c:pt>
                <c:pt idx="32986">
                  <c:v>32.984999999999999</c:v>
                </c:pt>
                <c:pt idx="32987">
                  <c:v>32.985999999999997</c:v>
                </c:pt>
                <c:pt idx="32988">
                  <c:v>32.987000000000002</c:v>
                </c:pt>
                <c:pt idx="32989">
                  <c:v>32.988</c:v>
                </c:pt>
                <c:pt idx="32990">
                  <c:v>32.988999999999997</c:v>
                </c:pt>
                <c:pt idx="32991">
                  <c:v>32.99</c:v>
                </c:pt>
                <c:pt idx="32992">
                  <c:v>32.991</c:v>
                </c:pt>
                <c:pt idx="32993">
                  <c:v>32.991999999999997</c:v>
                </c:pt>
                <c:pt idx="32994">
                  <c:v>32.993000000000002</c:v>
                </c:pt>
                <c:pt idx="32995">
                  <c:v>32.994</c:v>
                </c:pt>
                <c:pt idx="32996">
                  <c:v>32.994999999999997</c:v>
                </c:pt>
                <c:pt idx="32997">
                  <c:v>32.996000000000002</c:v>
                </c:pt>
                <c:pt idx="32998">
                  <c:v>32.997</c:v>
                </c:pt>
                <c:pt idx="32999">
                  <c:v>32.997999999999998</c:v>
                </c:pt>
                <c:pt idx="33000">
                  <c:v>32.999000000000002</c:v>
                </c:pt>
                <c:pt idx="33001">
                  <c:v>33</c:v>
                </c:pt>
                <c:pt idx="33002">
                  <c:v>33.000999999999998</c:v>
                </c:pt>
                <c:pt idx="33003">
                  <c:v>33.002000000000002</c:v>
                </c:pt>
                <c:pt idx="33004">
                  <c:v>33.003</c:v>
                </c:pt>
                <c:pt idx="33005">
                  <c:v>33.003999999999998</c:v>
                </c:pt>
                <c:pt idx="33006">
                  <c:v>33.005000000000003</c:v>
                </c:pt>
                <c:pt idx="33007">
                  <c:v>33.006</c:v>
                </c:pt>
                <c:pt idx="33008">
                  <c:v>33.006999999999998</c:v>
                </c:pt>
                <c:pt idx="33009">
                  <c:v>33.008000000000003</c:v>
                </c:pt>
                <c:pt idx="33010">
                  <c:v>33.009</c:v>
                </c:pt>
                <c:pt idx="33011">
                  <c:v>33.01</c:v>
                </c:pt>
                <c:pt idx="33012">
                  <c:v>33.011000000000003</c:v>
                </c:pt>
                <c:pt idx="33013">
                  <c:v>33.012</c:v>
                </c:pt>
                <c:pt idx="33014">
                  <c:v>33.012999999999998</c:v>
                </c:pt>
                <c:pt idx="33015">
                  <c:v>33.014000000000003</c:v>
                </c:pt>
                <c:pt idx="33016">
                  <c:v>33.015000000000001</c:v>
                </c:pt>
                <c:pt idx="33017">
                  <c:v>33.015999999999998</c:v>
                </c:pt>
                <c:pt idx="33018">
                  <c:v>33.017000000000003</c:v>
                </c:pt>
                <c:pt idx="33019">
                  <c:v>33.018000000000001</c:v>
                </c:pt>
                <c:pt idx="33020">
                  <c:v>33.018999999999998</c:v>
                </c:pt>
                <c:pt idx="33021">
                  <c:v>33.020000000000003</c:v>
                </c:pt>
                <c:pt idx="33022">
                  <c:v>33.021000000000001</c:v>
                </c:pt>
                <c:pt idx="33023">
                  <c:v>33.021999999999998</c:v>
                </c:pt>
                <c:pt idx="33024">
                  <c:v>33.023000000000003</c:v>
                </c:pt>
                <c:pt idx="33025">
                  <c:v>33.024000000000001</c:v>
                </c:pt>
                <c:pt idx="33026">
                  <c:v>33.024999999999999</c:v>
                </c:pt>
                <c:pt idx="33027">
                  <c:v>33.026000000000003</c:v>
                </c:pt>
                <c:pt idx="33028">
                  <c:v>33.027000000000001</c:v>
                </c:pt>
                <c:pt idx="33029">
                  <c:v>33.027999999999999</c:v>
                </c:pt>
                <c:pt idx="33030">
                  <c:v>33.029000000000003</c:v>
                </c:pt>
                <c:pt idx="33031">
                  <c:v>33.03</c:v>
                </c:pt>
                <c:pt idx="33032">
                  <c:v>33.030999999999999</c:v>
                </c:pt>
                <c:pt idx="33033">
                  <c:v>33.031999999999996</c:v>
                </c:pt>
                <c:pt idx="33034">
                  <c:v>33.033000000000001</c:v>
                </c:pt>
                <c:pt idx="33035">
                  <c:v>33.033999999999999</c:v>
                </c:pt>
                <c:pt idx="33036">
                  <c:v>33.034999999999997</c:v>
                </c:pt>
                <c:pt idx="33037">
                  <c:v>33.036000000000001</c:v>
                </c:pt>
                <c:pt idx="33038">
                  <c:v>33.036999999999999</c:v>
                </c:pt>
                <c:pt idx="33039">
                  <c:v>33.037999999999997</c:v>
                </c:pt>
                <c:pt idx="33040">
                  <c:v>33.039000000000001</c:v>
                </c:pt>
                <c:pt idx="33041">
                  <c:v>33.04</c:v>
                </c:pt>
                <c:pt idx="33042">
                  <c:v>33.040999999999997</c:v>
                </c:pt>
                <c:pt idx="33043">
                  <c:v>33.042000000000002</c:v>
                </c:pt>
                <c:pt idx="33044">
                  <c:v>33.042999999999999</c:v>
                </c:pt>
                <c:pt idx="33045">
                  <c:v>33.043999999999997</c:v>
                </c:pt>
                <c:pt idx="33046">
                  <c:v>33.045000000000002</c:v>
                </c:pt>
                <c:pt idx="33047">
                  <c:v>33.045999999999999</c:v>
                </c:pt>
                <c:pt idx="33048">
                  <c:v>33.046999999999997</c:v>
                </c:pt>
                <c:pt idx="33049">
                  <c:v>33.048000000000002</c:v>
                </c:pt>
                <c:pt idx="33050">
                  <c:v>33.048999999999999</c:v>
                </c:pt>
                <c:pt idx="33051">
                  <c:v>33.049999999999997</c:v>
                </c:pt>
                <c:pt idx="33052">
                  <c:v>33.051000000000002</c:v>
                </c:pt>
                <c:pt idx="33053">
                  <c:v>33.052</c:v>
                </c:pt>
                <c:pt idx="33054">
                  <c:v>33.052999999999997</c:v>
                </c:pt>
                <c:pt idx="33055">
                  <c:v>33.054000000000002</c:v>
                </c:pt>
                <c:pt idx="33056">
                  <c:v>33.055</c:v>
                </c:pt>
                <c:pt idx="33057">
                  <c:v>33.055999999999997</c:v>
                </c:pt>
                <c:pt idx="33058">
                  <c:v>33.057000000000002</c:v>
                </c:pt>
                <c:pt idx="33059">
                  <c:v>33.058</c:v>
                </c:pt>
                <c:pt idx="33060">
                  <c:v>33.058999999999997</c:v>
                </c:pt>
                <c:pt idx="33061">
                  <c:v>33.06</c:v>
                </c:pt>
                <c:pt idx="33062">
                  <c:v>33.061</c:v>
                </c:pt>
                <c:pt idx="33063">
                  <c:v>33.061999999999998</c:v>
                </c:pt>
                <c:pt idx="33064">
                  <c:v>33.063000000000002</c:v>
                </c:pt>
                <c:pt idx="33065">
                  <c:v>33.064</c:v>
                </c:pt>
                <c:pt idx="33066">
                  <c:v>33.064999999999998</c:v>
                </c:pt>
                <c:pt idx="33067">
                  <c:v>33.066000000000003</c:v>
                </c:pt>
                <c:pt idx="33068">
                  <c:v>33.067</c:v>
                </c:pt>
                <c:pt idx="33069">
                  <c:v>33.067999999999998</c:v>
                </c:pt>
                <c:pt idx="33070">
                  <c:v>33.069000000000003</c:v>
                </c:pt>
                <c:pt idx="33071">
                  <c:v>33.07</c:v>
                </c:pt>
                <c:pt idx="33072">
                  <c:v>33.070999999999998</c:v>
                </c:pt>
                <c:pt idx="33073">
                  <c:v>33.072000000000003</c:v>
                </c:pt>
                <c:pt idx="33074">
                  <c:v>33.073</c:v>
                </c:pt>
                <c:pt idx="33075">
                  <c:v>33.073999999999998</c:v>
                </c:pt>
                <c:pt idx="33076">
                  <c:v>33.075000000000003</c:v>
                </c:pt>
                <c:pt idx="33077">
                  <c:v>33.076000000000001</c:v>
                </c:pt>
                <c:pt idx="33078">
                  <c:v>33.076999999999998</c:v>
                </c:pt>
                <c:pt idx="33079">
                  <c:v>33.078000000000003</c:v>
                </c:pt>
                <c:pt idx="33080">
                  <c:v>33.079000000000001</c:v>
                </c:pt>
                <c:pt idx="33081">
                  <c:v>33.08</c:v>
                </c:pt>
                <c:pt idx="33082">
                  <c:v>33.081000000000003</c:v>
                </c:pt>
                <c:pt idx="33083">
                  <c:v>33.082000000000001</c:v>
                </c:pt>
                <c:pt idx="33084">
                  <c:v>33.082999999999998</c:v>
                </c:pt>
                <c:pt idx="33085">
                  <c:v>33.084000000000003</c:v>
                </c:pt>
                <c:pt idx="33086">
                  <c:v>33.085000000000001</c:v>
                </c:pt>
                <c:pt idx="33087">
                  <c:v>33.085999999999999</c:v>
                </c:pt>
                <c:pt idx="33088">
                  <c:v>33.087000000000003</c:v>
                </c:pt>
                <c:pt idx="33089">
                  <c:v>33.088000000000001</c:v>
                </c:pt>
                <c:pt idx="33090">
                  <c:v>33.088999999999999</c:v>
                </c:pt>
                <c:pt idx="33091">
                  <c:v>33.090000000000003</c:v>
                </c:pt>
                <c:pt idx="33092">
                  <c:v>33.091000000000001</c:v>
                </c:pt>
                <c:pt idx="33093">
                  <c:v>33.091999999999999</c:v>
                </c:pt>
                <c:pt idx="33094">
                  <c:v>33.093000000000004</c:v>
                </c:pt>
                <c:pt idx="33095">
                  <c:v>33.094000000000001</c:v>
                </c:pt>
                <c:pt idx="33096">
                  <c:v>33.094999999999999</c:v>
                </c:pt>
                <c:pt idx="33097">
                  <c:v>33.095999999999997</c:v>
                </c:pt>
                <c:pt idx="33098">
                  <c:v>33.097000000000001</c:v>
                </c:pt>
                <c:pt idx="33099">
                  <c:v>33.097999999999999</c:v>
                </c:pt>
                <c:pt idx="33100">
                  <c:v>33.098999999999997</c:v>
                </c:pt>
                <c:pt idx="33101">
                  <c:v>33.1</c:v>
                </c:pt>
                <c:pt idx="33102">
                  <c:v>33.100999999999999</c:v>
                </c:pt>
                <c:pt idx="33103">
                  <c:v>33.101999999999997</c:v>
                </c:pt>
                <c:pt idx="33104">
                  <c:v>33.103000000000002</c:v>
                </c:pt>
                <c:pt idx="33105">
                  <c:v>33.103999999999999</c:v>
                </c:pt>
                <c:pt idx="33106">
                  <c:v>33.104999999999997</c:v>
                </c:pt>
                <c:pt idx="33107">
                  <c:v>33.106000000000002</c:v>
                </c:pt>
                <c:pt idx="33108">
                  <c:v>33.106999999999999</c:v>
                </c:pt>
                <c:pt idx="33109">
                  <c:v>33.107999999999997</c:v>
                </c:pt>
                <c:pt idx="33110">
                  <c:v>33.109000000000002</c:v>
                </c:pt>
                <c:pt idx="33111">
                  <c:v>33.11</c:v>
                </c:pt>
                <c:pt idx="33112">
                  <c:v>33.110999999999997</c:v>
                </c:pt>
                <c:pt idx="33113">
                  <c:v>33.112000000000002</c:v>
                </c:pt>
                <c:pt idx="33114">
                  <c:v>33.113</c:v>
                </c:pt>
                <c:pt idx="33115">
                  <c:v>33.113999999999997</c:v>
                </c:pt>
                <c:pt idx="33116">
                  <c:v>33.115000000000002</c:v>
                </c:pt>
                <c:pt idx="33117">
                  <c:v>33.116</c:v>
                </c:pt>
                <c:pt idx="33118">
                  <c:v>33.116999999999997</c:v>
                </c:pt>
                <c:pt idx="33119">
                  <c:v>33.118000000000002</c:v>
                </c:pt>
                <c:pt idx="33120">
                  <c:v>33.119</c:v>
                </c:pt>
                <c:pt idx="33121">
                  <c:v>33.119999999999997</c:v>
                </c:pt>
                <c:pt idx="33122">
                  <c:v>33.121000000000002</c:v>
                </c:pt>
                <c:pt idx="33123">
                  <c:v>33.122</c:v>
                </c:pt>
                <c:pt idx="33124">
                  <c:v>33.122999999999998</c:v>
                </c:pt>
                <c:pt idx="33125">
                  <c:v>33.124000000000002</c:v>
                </c:pt>
                <c:pt idx="33126">
                  <c:v>33.125</c:v>
                </c:pt>
                <c:pt idx="33127">
                  <c:v>33.125999999999998</c:v>
                </c:pt>
                <c:pt idx="33128">
                  <c:v>33.127000000000002</c:v>
                </c:pt>
                <c:pt idx="33129">
                  <c:v>33.128</c:v>
                </c:pt>
                <c:pt idx="33130">
                  <c:v>33.128999999999998</c:v>
                </c:pt>
                <c:pt idx="33131">
                  <c:v>33.130000000000003</c:v>
                </c:pt>
                <c:pt idx="33132">
                  <c:v>33.131</c:v>
                </c:pt>
                <c:pt idx="33133">
                  <c:v>33.131999999999998</c:v>
                </c:pt>
                <c:pt idx="33134">
                  <c:v>33.133000000000003</c:v>
                </c:pt>
                <c:pt idx="33135">
                  <c:v>33.134</c:v>
                </c:pt>
                <c:pt idx="33136">
                  <c:v>33.134999999999998</c:v>
                </c:pt>
                <c:pt idx="33137">
                  <c:v>33.136000000000003</c:v>
                </c:pt>
                <c:pt idx="33138">
                  <c:v>33.137</c:v>
                </c:pt>
                <c:pt idx="33139">
                  <c:v>33.137999999999998</c:v>
                </c:pt>
                <c:pt idx="33140">
                  <c:v>33.139000000000003</c:v>
                </c:pt>
                <c:pt idx="33141">
                  <c:v>33.14</c:v>
                </c:pt>
                <c:pt idx="33142">
                  <c:v>33.140999999999998</c:v>
                </c:pt>
                <c:pt idx="33143">
                  <c:v>33.142000000000003</c:v>
                </c:pt>
                <c:pt idx="33144">
                  <c:v>33.143000000000001</c:v>
                </c:pt>
                <c:pt idx="33145">
                  <c:v>33.143999999999998</c:v>
                </c:pt>
                <c:pt idx="33146">
                  <c:v>33.145000000000003</c:v>
                </c:pt>
                <c:pt idx="33147">
                  <c:v>33.146000000000001</c:v>
                </c:pt>
                <c:pt idx="33148">
                  <c:v>33.146999999999998</c:v>
                </c:pt>
                <c:pt idx="33149">
                  <c:v>33.148000000000003</c:v>
                </c:pt>
                <c:pt idx="33150">
                  <c:v>33.149000000000001</c:v>
                </c:pt>
                <c:pt idx="33151">
                  <c:v>33.15</c:v>
                </c:pt>
                <c:pt idx="33152">
                  <c:v>33.151000000000003</c:v>
                </c:pt>
                <c:pt idx="33153">
                  <c:v>33.152000000000001</c:v>
                </c:pt>
                <c:pt idx="33154">
                  <c:v>33.152999999999999</c:v>
                </c:pt>
                <c:pt idx="33155">
                  <c:v>33.154000000000003</c:v>
                </c:pt>
                <c:pt idx="33156">
                  <c:v>33.155000000000001</c:v>
                </c:pt>
                <c:pt idx="33157">
                  <c:v>33.155999999999999</c:v>
                </c:pt>
                <c:pt idx="33158">
                  <c:v>33.156999999999996</c:v>
                </c:pt>
                <c:pt idx="33159">
                  <c:v>33.158000000000001</c:v>
                </c:pt>
                <c:pt idx="33160">
                  <c:v>33.158999999999999</c:v>
                </c:pt>
                <c:pt idx="33161">
                  <c:v>33.159999999999997</c:v>
                </c:pt>
                <c:pt idx="33162">
                  <c:v>33.161000000000001</c:v>
                </c:pt>
                <c:pt idx="33163">
                  <c:v>33.161999999999999</c:v>
                </c:pt>
                <c:pt idx="33164">
                  <c:v>33.162999999999997</c:v>
                </c:pt>
                <c:pt idx="33165">
                  <c:v>33.164000000000001</c:v>
                </c:pt>
                <c:pt idx="33166">
                  <c:v>33.164999999999999</c:v>
                </c:pt>
                <c:pt idx="33167">
                  <c:v>33.165999999999997</c:v>
                </c:pt>
                <c:pt idx="33168">
                  <c:v>33.167000000000002</c:v>
                </c:pt>
                <c:pt idx="33169">
                  <c:v>33.167999999999999</c:v>
                </c:pt>
                <c:pt idx="33170">
                  <c:v>33.168999999999997</c:v>
                </c:pt>
                <c:pt idx="33171">
                  <c:v>33.17</c:v>
                </c:pt>
                <c:pt idx="33172">
                  <c:v>33.170999999999999</c:v>
                </c:pt>
                <c:pt idx="33173">
                  <c:v>33.171999999999997</c:v>
                </c:pt>
                <c:pt idx="33174">
                  <c:v>33.173000000000002</c:v>
                </c:pt>
                <c:pt idx="33175">
                  <c:v>33.173999999999999</c:v>
                </c:pt>
                <c:pt idx="33176">
                  <c:v>33.174999999999997</c:v>
                </c:pt>
                <c:pt idx="33177">
                  <c:v>33.176000000000002</c:v>
                </c:pt>
                <c:pt idx="33178">
                  <c:v>33.177</c:v>
                </c:pt>
                <c:pt idx="33179">
                  <c:v>33.177999999999997</c:v>
                </c:pt>
                <c:pt idx="33180">
                  <c:v>33.179000000000002</c:v>
                </c:pt>
                <c:pt idx="33181">
                  <c:v>33.18</c:v>
                </c:pt>
                <c:pt idx="33182">
                  <c:v>33.180999999999997</c:v>
                </c:pt>
                <c:pt idx="33183">
                  <c:v>33.182000000000002</c:v>
                </c:pt>
                <c:pt idx="33184">
                  <c:v>33.183</c:v>
                </c:pt>
                <c:pt idx="33185">
                  <c:v>33.183999999999997</c:v>
                </c:pt>
                <c:pt idx="33186">
                  <c:v>33.185000000000002</c:v>
                </c:pt>
                <c:pt idx="33187">
                  <c:v>33.186</c:v>
                </c:pt>
                <c:pt idx="33188">
                  <c:v>33.186999999999998</c:v>
                </c:pt>
                <c:pt idx="33189">
                  <c:v>33.188000000000002</c:v>
                </c:pt>
                <c:pt idx="33190">
                  <c:v>33.189</c:v>
                </c:pt>
                <c:pt idx="33191">
                  <c:v>33.19</c:v>
                </c:pt>
                <c:pt idx="33192">
                  <c:v>33.191000000000003</c:v>
                </c:pt>
                <c:pt idx="33193">
                  <c:v>33.192</c:v>
                </c:pt>
                <c:pt idx="33194">
                  <c:v>33.192999999999998</c:v>
                </c:pt>
                <c:pt idx="33195">
                  <c:v>33.194000000000003</c:v>
                </c:pt>
                <c:pt idx="33196">
                  <c:v>33.195</c:v>
                </c:pt>
                <c:pt idx="33197">
                  <c:v>33.195999999999998</c:v>
                </c:pt>
                <c:pt idx="33198">
                  <c:v>33.197000000000003</c:v>
                </c:pt>
                <c:pt idx="33199">
                  <c:v>33.198</c:v>
                </c:pt>
                <c:pt idx="33200">
                  <c:v>33.198999999999998</c:v>
                </c:pt>
                <c:pt idx="33201">
                  <c:v>33.200000000000003</c:v>
                </c:pt>
                <c:pt idx="33202">
                  <c:v>33.201000000000001</c:v>
                </c:pt>
                <c:pt idx="33203">
                  <c:v>33.201999999999998</c:v>
                </c:pt>
                <c:pt idx="33204">
                  <c:v>33.203000000000003</c:v>
                </c:pt>
                <c:pt idx="33205">
                  <c:v>33.204000000000001</c:v>
                </c:pt>
                <c:pt idx="33206">
                  <c:v>33.204999999999998</c:v>
                </c:pt>
                <c:pt idx="33207">
                  <c:v>33.206000000000003</c:v>
                </c:pt>
                <c:pt idx="33208">
                  <c:v>33.207000000000001</c:v>
                </c:pt>
                <c:pt idx="33209">
                  <c:v>33.207999999999998</c:v>
                </c:pt>
                <c:pt idx="33210">
                  <c:v>33.209000000000003</c:v>
                </c:pt>
                <c:pt idx="33211">
                  <c:v>33.21</c:v>
                </c:pt>
                <c:pt idx="33212">
                  <c:v>33.210999999999999</c:v>
                </c:pt>
                <c:pt idx="33213">
                  <c:v>33.212000000000003</c:v>
                </c:pt>
                <c:pt idx="33214">
                  <c:v>33.213000000000001</c:v>
                </c:pt>
                <c:pt idx="33215">
                  <c:v>33.213999999999999</c:v>
                </c:pt>
                <c:pt idx="33216">
                  <c:v>33.215000000000003</c:v>
                </c:pt>
                <c:pt idx="33217">
                  <c:v>33.216000000000001</c:v>
                </c:pt>
                <c:pt idx="33218">
                  <c:v>33.216999999999999</c:v>
                </c:pt>
                <c:pt idx="33219">
                  <c:v>33.218000000000004</c:v>
                </c:pt>
                <c:pt idx="33220">
                  <c:v>33.219000000000001</c:v>
                </c:pt>
                <c:pt idx="33221">
                  <c:v>33.22</c:v>
                </c:pt>
                <c:pt idx="33222">
                  <c:v>33.220999999999997</c:v>
                </c:pt>
                <c:pt idx="33223">
                  <c:v>33.222000000000001</c:v>
                </c:pt>
                <c:pt idx="33224">
                  <c:v>33.222999999999999</c:v>
                </c:pt>
                <c:pt idx="33225">
                  <c:v>33.223999999999997</c:v>
                </c:pt>
                <c:pt idx="33226">
                  <c:v>33.225000000000001</c:v>
                </c:pt>
                <c:pt idx="33227">
                  <c:v>33.225999999999999</c:v>
                </c:pt>
                <c:pt idx="33228">
                  <c:v>33.226999999999997</c:v>
                </c:pt>
                <c:pt idx="33229">
                  <c:v>33.228000000000002</c:v>
                </c:pt>
                <c:pt idx="33230">
                  <c:v>33.228999999999999</c:v>
                </c:pt>
                <c:pt idx="33231">
                  <c:v>33.229999999999997</c:v>
                </c:pt>
                <c:pt idx="33232">
                  <c:v>33.231000000000002</c:v>
                </c:pt>
                <c:pt idx="33233">
                  <c:v>33.231999999999999</c:v>
                </c:pt>
                <c:pt idx="33234">
                  <c:v>33.232999999999997</c:v>
                </c:pt>
                <c:pt idx="33235">
                  <c:v>33.234000000000002</c:v>
                </c:pt>
                <c:pt idx="33236">
                  <c:v>33.234999999999999</c:v>
                </c:pt>
                <c:pt idx="33237">
                  <c:v>33.235999999999997</c:v>
                </c:pt>
                <c:pt idx="33238">
                  <c:v>33.237000000000002</c:v>
                </c:pt>
                <c:pt idx="33239">
                  <c:v>33.238</c:v>
                </c:pt>
                <c:pt idx="33240">
                  <c:v>33.238999999999997</c:v>
                </c:pt>
                <c:pt idx="33241">
                  <c:v>33.24</c:v>
                </c:pt>
                <c:pt idx="33242">
                  <c:v>33.241</c:v>
                </c:pt>
                <c:pt idx="33243">
                  <c:v>33.241999999999997</c:v>
                </c:pt>
                <c:pt idx="33244">
                  <c:v>33.243000000000002</c:v>
                </c:pt>
                <c:pt idx="33245">
                  <c:v>33.244</c:v>
                </c:pt>
                <c:pt idx="33246">
                  <c:v>33.244999999999997</c:v>
                </c:pt>
                <c:pt idx="33247">
                  <c:v>33.246000000000002</c:v>
                </c:pt>
                <c:pt idx="33248">
                  <c:v>33.247</c:v>
                </c:pt>
                <c:pt idx="33249">
                  <c:v>33.247999999999998</c:v>
                </c:pt>
                <c:pt idx="33250">
                  <c:v>33.249000000000002</c:v>
                </c:pt>
                <c:pt idx="33251">
                  <c:v>33.25</c:v>
                </c:pt>
                <c:pt idx="33252">
                  <c:v>33.250999999999998</c:v>
                </c:pt>
                <c:pt idx="33253">
                  <c:v>33.252000000000002</c:v>
                </c:pt>
                <c:pt idx="33254">
                  <c:v>33.253</c:v>
                </c:pt>
                <c:pt idx="33255">
                  <c:v>33.253999999999998</c:v>
                </c:pt>
                <c:pt idx="33256">
                  <c:v>33.255000000000003</c:v>
                </c:pt>
                <c:pt idx="33257">
                  <c:v>33.256</c:v>
                </c:pt>
                <c:pt idx="33258">
                  <c:v>33.256999999999998</c:v>
                </c:pt>
                <c:pt idx="33259">
                  <c:v>33.258000000000003</c:v>
                </c:pt>
                <c:pt idx="33260">
                  <c:v>33.259</c:v>
                </c:pt>
                <c:pt idx="33261">
                  <c:v>33.26</c:v>
                </c:pt>
                <c:pt idx="33262">
                  <c:v>33.261000000000003</c:v>
                </c:pt>
                <c:pt idx="33263">
                  <c:v>33.262</c:v>
                </c:pt>
                <c:pt idx="33264">
                  <c:v>33.262999999999998</c:v>
                </c:pt>
                <c:pt idx="33265">
                  <c:v>33.264000000000003</c:v>
                </c:pt>
                <c:pt idx="33266">
                  <c:v>33.265000000000001</c:v>
                </c:pt>
                <c:pt idx="33267">
                  <c:v>33.265999999999998</c:v>
                </c:pt>
                <c:pt idx="33268">
                  <c:v>33.267000000000003</c:v>
                </c:pt>
                <c:pt idx="33269">
                  <c:v>33.268000000000001</c:v>
                </c:pt>
                <c:pt idx="33270">
                  <c:v>33.268999999999998</c:v>
                </c:pt>
                <c:pt idx="33271">
                  <c:v>33.270000000000003</c:v>
                </c:pt>
                <c:pt idx="33272">
                  <c:v>33.271000000000001</c:v>
                </c:pt>
                <c:pt idx="33273">
                  <c:v>33.271999999999998</c:v>
                </c:pt>
                <c:pt idx="33274">
                  <c:v>33.273000000000003</c:v>
                </c:pt>
                <c:pt idx="33275">
                  <c:v>33.274000000000001</c:v>
                </c:pt>
                <c:pt idx="33276">
                  <c:v>33.274999999999999</c:v>
                </c:pt>
                <c:pt idx="33277">
                  <c:v>33.276000000000003</c:v>
                </c:pt>
                <c:pt idx="33278">
                  <c:v>33.277000000000001</c:v>
                </c:pt>
                <c:pt idx="33279">
                  <c:v>33.277999999999999</c:v>
                </c:pt>
                <c:pt idx="33280">
                  <c:v>33.279000000000003</c:v>
                </c:pt>
                <c:pt idx="33281">
                  <c:v>33.28</c:v>
                </c:pt>
                <c:pt idx="33282">
                  <c:v>33.280999999999999</c:v>
                </c:pt>
                <c:pt idx="33283">
                  <c:v>33.281999999999996</c:v>
                </c:pt>
                <c:pt idx="33284">
                  <c:v>33.283000000000001</c:v>
                </c:pt>
                <c:pt idx="33285">
                  <c:v>33.283999999999999</c:v>
                </c:pt>
                <c:pt idx="33286">
                  <c:v>33.284999999999997</c:v>
                </c:pt>
                <c:pt idx="33287">
                  <c:v>33.286000000000001</c:v>
                </c:pt>
                <c:pt idx="33288">
                  <c:v>33.286999999999999</c:v>
                </c:pt>
                <c:pt idx="33289">
                  <c:v>33.287999999999997</c:v>
                </c:pt>
                <c:pt idx="33290">
                  <c:v>33.289000000000001</c:v>
                </c:pt>
                <c:pt idx="33291">
                  <c:v>33.29</c:v>
                </c:pt>
                <c:pt idx="33292">
                  <c:v>33.290999999999997</c:v>
                </c:pt>
                <c:pt idx="33293">
                  <c:v>33.292000000000002</c:v>
                </c:pt>
                <c:pt idx="33294">
                  <c:v>33.292999999999999</c:v>
                </c:pt>
                <c:pt idx="33295">
                  <c:v>33.293999999999997</c:v>
                </c:pt>
                <c:pt idx="33296">
                  <c:v>33.295000000000002</c:v>
                </c:pt>
                <c:pt idx="33297">
                  <c:v>33.295999999999999</c:v>
                </c:pt>
                <c:pt idx="33298">
                  <c:v>33.296999999999997</c:v>
                </c:pt>
                <c:pt idx="33299">
                  <c:v>33.298000000000002</c:v>
                </c:pt>
                <c:pt idx="33300">
                  <c:v>33.298999999999999</c:v>
                </c:pt>
                <c:pt idx="33301">
                  <c:v>33.299999999999997</c:v>
                </c:pt>
                <c:pt idx="33302">
                  <c:v>33.301000000000002</c:v>
                </c:pt>
                <c:pt idx="33303">
                  <c:v>33.302</c:v>
                </c:pt>
                <c:pt idx="33304">
                  <c:v>33.302999999999997</c:v>
                </c:pt>
                <c:pt idx="33305">
                  <c:v>33.304000000000002</c:v>
                </c:pt>
                <c:pt idx="33306">
                  <c:v>33.305</c:v>
                </c:pt>
                <c:pt idx="33307">
                  <c:v>33.305999999999997</c:v>
                </c:pt>
                <c:pt idx="33308">
                  <c:v>33.307000000000002</c:v>
                </c:pt>
                <c:pt idx="33309">
                  <c:v>33.308</c:v>
                </c:pt>
                <c:pt idx="33310">
                  <c:v>33.308999999999997</c:v>
                </c:pt>
                <c:pt idx="33311">
                  <c:v>33.31</c:v>
                </c:pt>
                <c:pt idx="33312">
                  <c:v>33.311</c:v>
                </c:pt>
                <c:pt idx="33313">
                  <c:v>33.311999999999998</c:v>
                </c:pt>
                <c:pt idx="33314">
                  <c:v>33.313000000000002</c:v>
                </c:pt>
                <c:pt idx="33315">
                  <c:v>33.314</c:v>
                </c:pt>
                <c:pt idx="33316">
                  <c:v>33.314999999999998</c:v>
                </c:pt>
                <c:pt idx="33317">
                  <c:v>33.316000000000003</c:v>
                </c:pt>
                <c:pt idx="33318">
                  <c:v>33.317</c:v>
                </c:pt>
                <c:pt idx="33319">
                  <c:v>33.317999999999998</c:v>
                </c:pt>
                <c:pt idx="33320">
                  <c:v>33.319000000000003</c:v>
                </c:pt>
                <c:pt idx="33321">
                  <c:v>33.32</c:v>
                </c:pt>
                <c:pt idx="33322">
                  <c:v>33.320999999999998</c:v>
                </c:pt>
                <c:pt idx="33323">
                  <c:v>33.322000000000003</c:v>
                </c:pt>
                <c:pt idx="33324">
                  <c:v>33.323</c:v>
                </c:pt>
                <c:pt idx="33325">
                  <c:v>33.323999999999998</c:v>
                </c:pt>
                <c:pt idx="33326">
                  <c:v>33.325000000000003</c:v>
                </c:pt>
                <c:pt idx="33327">
                  <c:v>33.326000000000001</c:v>
                </c:pt>
                <c:pt idx="33328">
                  <c:v>33.326999999999998</c:v>
                </c:pt>
                <c:pt idx="33329">
                  <c:v>33.328000000000003</c:v>
                </c:pt>
                <c:pt idx="33330">
                  <c:v>33.329000000000001</c:v>
                </c:pt>
                <c:pt idx="33331">
                  <c:v>33.33</c:v>
                </c:pt>
                <c:pt idx="33332">
                  <c:v>33.331000000000003</c:v>
                </c:pt>
                <c:pt idx="33333">
                  <c:v>33.332000000000001</c:v>
                </c:pt>
                <c:pt idx="33334">
                  <c:v>33.332999999999998</c:v>
                </c:pt>
                <c:pt idx="33335">
                  <c:v>33.334000000000003</c:v>
                </c:pt>
                <c:pt idx="33336">
                  <c:v>33.335000000000001</c:v>
                </c:pt>
                <c:pt idx="33337">
                  <c:v>33.335999999999999</c:v>
                </c:pt>
                <c:pt idx="33338">
                  <c:v>33.337000000000003</c:v>
                </c:pt>
                <c:pt idx="33339">
                  <c:v>33.338000000000001</c:v>
                </c:pt>
                <c:pt idx="33340">
                  <c:v>33.338999999999999</c:v>
                </c:pt>
                <c:pt idx="33341">
                  <c:v>33.340000000000003</c:v>
                </c:pt>
                <c:pt idx="33342">
                  <c:v>33.341000000000001</c:v>
                </c:pt>
                <c:pt idx="33343">
                  <c:v>33.341999999999999</c:v>
                </c:pt>
                <c:pt idx="33344">
                  <c:v>33.343000000000004</c:v>
                </c:pt>
                <c:pt idx="33345">
                  <c:v>33.344000000000001</c:v>
                </c:pt>
                <c:pt idx="33346">
                  <c:v>33.344999999999999</c:v>
                </c:pt>
                <c:pt idx="33347">
                  <c:v>33.345999999999997</c:v>
                </c:pt>
                <c:pt idx="33348">
                  <c:v>33.347000000000001</c:v>
                </c:pt>
                <c:pt idx="33349">
                  <c:v>33.347999999999999</c:v>
                </c:pt>
                <c:pt idx="33350">
                  <c:v>33.348999999999997</c:v>
                </c:pt>
                <c:pt idx="33351">
                  <c:v>33.35</c:v>
                </c:pt>
                <c:pt idx="33352">
                  <c:v>33.350999999999999</c:v>
                </c:pt>
                <c:pt idx="33353">
                  <c:v>33.351999999999997</c:v>
                </c:pt>
                <c:pt idx="33354">
                  <c:v>33.353000000000002</c:v>
                </c:pt>
                <c:pt idx="33355">
                  <c:v>33.353999999999999</c:v>
                </c:pt>
                <c:pt idx="33356">
                  <c:v>33.354999999999997</c:v>
                </c:pt>
                <c:pt idx="33357">
                  <c:v>33.356000000000002</c:v>
                </c:pt>
                <c:pt idx="33358">
                  <c:v>33.356999999999999</c:v>
                </c:pt>
                <c:pt idx="33359">
                  <c:v>33.357999999999997</c:v>
                </c:pt>
                <c:pt idx="33360">
                  <c:v>33.359000000000002</c:v>
                </c:pt>
                <c:pt idx="33361">
                  <c:v>33.36</c:v>
                </c:pt>
                <c:pt idx="33362">
                  <c:v>33.360999999999997</c:v>
                </c:pt>
                <c:pt idx="33363">
                  <c:v>33.362000000000002</c:v>
                </c:pt>
                <c:pt idx="33364">
                  <c:v>33.363</c:v>
                </c:pt>
                <c:pt idx="33365">
                  <c:v>33.363999999999997</c:v>
                </c:pt>
                <c:pt idx="33366">
                  <c:v>33.365000000000002</c:v>
                </c:pt>
                <c:pt idx="33367">
                  <c:v>33.366</c:v>
                </c:pt>
                <c:pt idx="33368">
                  <c:v>33.366999999999997</c:v>
                </c:pt>
                <c:pt idx="33369">
                  <c:v>33.368000000000002</c:v>
                </c:pt>
                <c:pt idx="33370">
                  <c:v>33.369</c:v>
                </c:pt>
                <c:pt idx="33371">
                  <c:v>33.369999999999997</c:v>
                </c:pt>
                <c:pt idx="33372">
                  <c:v>33.371000000000002</c:v>
                </c:pt>
                <c:pt idx="33373">
                  <c:v>33.372</c:v>
                </c:pt>
                <c:pt idx="33374">
                  <c:v>33.372999999999998</c:v>
                </c:pt>
                <c:pt idx="33375">
                  <c:v>33.374000000000002</c:v>
                </c:pt>
                <c:pt idx="33376">
                  <c:v>33.375</c:v>
                </c:pt>
                <c:pt idx="33377">
                  <c:v>33.375999999999998</c:v>
                </c:pt>
                <c:pt idx="33378">
                  <c:v>33.377000000000002</c:v>
                </c:pt>
                <c:pt idx="33379">
                  <c:v>33.378</c:v>
                </c:pt>
                <c:pt idx="33380">
                  <c:v>33.378999999999998</c:v>
                </c:pt>
                <c:pt idx="33381">
                  <c:v>33.380000000000003</c:v>
                </c:pt>
                <c:pt idx="33382">
                  <c:v>33.381</c:v>
                </c:pt>
                <c:pt idx="33383">
                  <c:v>33.381999999999998</c:v>
                </c:pt>
                <c:pt idx="33384">
                  <c:v>33.383000000000003</c:v>
                </c:pt>
                <c:pt idx="33385">
                  <c:v>33.384</c:v>
                </c:pt>
                <c:pt idx="33386">
                  <c:v>33.384999999999998</c:v>
                </c:pt>
                <c:pt idx="33387">
                  <c:v>33.386000000000003</c:v>
                </c:pt>
                <c:pt idx="33388">
                  <c:v>33.387</c:v>
                </c:pt>
                <c:pt idx="33389">
                  <c:v>33.387999999999998</c:v>
                </c:pt>
                <c:pt idx="33390">
                  <c:v>33.389000000000003</c:v>
                </c:pt>
                <c:pt idx="33391">
                  <c:v>33.39</c:v>
                </c:pt>
                <c:pt idx="33392">
                  <c:v>33.390999999999998</c:v>
                </c:pt>
                <c:pt idx="33393">
                  <c:v>33.392000000000003</c:v>
                </c:pt>
                <c:pt idx="33394">
                  <c:v>33.393000000000001</c:v>
                </c:pt>
                <c:pt idx="33395">
                  <c:v>33.393999999999998</c:v>
                </c:pt>
                <c:pt idx="33396">
                  <c:v>33.395000000000003</c:v>
                </c:pt>
                <c:pt idx="33397">
                  <c:v>33.396000000000001</c:v>
                </c:pt>
                <c:pt idx="33398">
                  <c:v>33.396999999999998</c:v>
                </c:pt>
                <c:pt idx="33399">
                  <c:v>33.398000000000003</c:v>
                </c:pt>
                <c:pt idx="33400">
                  <c:v>33.399000000000001</c:v>
                </c:pt>
                <c:pt idx="33401">
                  <c:v>33.4</c:v>
                </c:pt>
                <c:pt idx="33402">
                  <c:v>33.401000000000003</c:v>
                </c:pt>
                <c:pt idx="33403">
                  <c:v>33.402000000000001</c:v>
                </c:pt>
                <c:pt idx="33404">
                  <c:v>33.402999999999999</c:v>
                </c:pt>
                <c:pt idx="33405">
                  <c:v>33.404000000000003</c:v>
                </c:pt>
                <c:pt idx="33406">
                  <c:v>33.405000000000001</c:v>
                </c:pt>
                <c:pt idx="33407">
                  <c:v>33.405999999999999</c:v>
                </c:pt>
                <c:pt idx="33408">
                  <c:v>33.406999999999996</c:v>
                </c:pt>
                <c:pt idx="33409">
                  <c:v>33.408000000000001</c:v>
                </c:pt>
                <c:pt idx="33410">
                  <c:v>33.408999999999999</c:v>
                </c:pt>
                <c:pt idx="33411">
                  <c:v>33.409999999999997</c:v>
                </c:pt>
                <c:pt idx="33412">
                  <c:v>33.411000000000001</c:v>
                </c:pt>
                <c:pt idx="33413">
                  <c:v>33.411999999999999</c:v>
                </c:pt>
                <c:pt idx="33414">
                  <c:v>33.412999999999997</c:v>
                </c:pt>
                <c:pt idx="33415">
                  <c:v>33.414000000000001</c:v>
                </c:pt>
                <c:pt idx="33416">
                  <c:v>33.414999999999999</c:v>
                </c:pt>
                <c:pt idx="33417">
                  <c:v>33.415999999999997</c:v>
                </c:pt>
                <c:pt idx="33418">
                  <c:v>33.417000000000002</c:v>
                </c:pt>
                <c:pt idx="33419">
                  <c:v>33.417999999999999</c:v>
                </c:pt>
                <c:pt idx="33420">
                  <c:v>33.418999999999997</c:v>
                </c:pt>
                <c:pt idx="33421">
                  <c:v>33.42</c:v>
                </c:pt>
                <c:pt idx="33422">
                  <c:v>33.420999999999999</c:v>
                </c:pt>
                <c:pt idx="33423">
                  <c:v>33.421999999999997</c:v>
                </c:pt>
                <c:pt idx="33424">
                  <c:v>33.423000000000002</c:v>
                </c:pt>
                <c:pt idx="33425">
                  <c:v>33.423999999999999</c:v>
                </c:pt>
                <c:pt idx="33426">
                  <c:v>33.424999999999997</c:v>
                </c:pt>
                <c:pt idx="33427">
                  <c:v>33.426000000000002</c:v>
                </c:pt>
                <c:pt idx="33428">
                  <c:v>33.427</c:v>
                </c:pt>
                <c:pt idx="33429">
                  <c:v>33.427999999999997</c:v>
                </c:pt>
                <c:pt idx="33430">
                  <c:v>33.429000000000002</c:v>
                </c:pt>
                <c:pt idx="33431">
                  <c:v>33.43</c:v>
                </c:pt>
                <c:pt idx="33432">
                  <c:v>33.430999999999997</c:v>
                </c:pt>
                <c:pt idx="33433">
                  <c:v>33.432000000000002</c:v>
                </c:pt>
                <c:pt idx="33434">
                  <c:v>33.433</c:v>
                </c:pt>
                <c:pt idx="33435">
                  <c:v>33.433999999999997</c:v>
                </c:pt>
                <c:pt idx="33436">
                  <c:v>33.435000000000002</c:v>
                </c:pt>
                <c:pt idx="33437">
                  <c:v>33.436</c:v>
                </c:pt>
                <c:pt idx="33438">
                  <c:v>33.436999999999998</c:v>
                </c:pt>
                <c:pt idx="33439">
                  <c:v>33.438000000000002</c:v>
                </c:pt>
                <c:pt idx="33440">
                  <c:v>33.439</c:v>
                </c:pt>
                <c:pt idx="33441">
                  <c:v>33.44</c:v>
                </c:pt>
                <c:pt idx="33442">
                  <c:v>33.441000000000003</c:v>
                </c:pt>
                <c:pt idx="33443">
                  <c:v>33.442</c:v>
                </c:pt>
                <c:pt idx="33444">
                  <c:v>33.442999999999998</c:v>
                </c:pt>
                <c:pt idx="33445">
                  <c:v>33.444000000000003</c:v>
                </c:pt>
                <c:pt idx="33446">
                  <c:v>33.445</c:v>
                </c:pt>
                <c:pt idx="33447">
                  <c:v>33.445999999999998</c:v>
                </c:pt>
                <c:pt idx="33448">
                  <c:v>33.447000000000003</c:v>
                </c:pt>
                <c:pt idx="33449">
                  <c:v>33.448</c:v>
                </c:pt>
                <c:pt idx="33450">
                  <c:v>33.448999999999998</c:v>
                </c:pt>
                <c:pt idx="33451">
                  <c:v>33.450000000000003</c:v>
                </c:pt>
                <c:pt idx="33452">
                  <c:v>33.451000000000001</c:v>
                </c:pt>
                <c:pt idx="33453">
                  <c:v>33.451999999999998</c:v>
                </c:pt>
                <c:pt idx="33454">
                  <c:v>33.453000000000003</c:v>
                </c:pt>
                <c:pt idx="33455">
                  <c:v>33.454000000000001</c:v>
                </c:pt>
                <c:pt idx="33456">
                  <c:v>33.454999999999998</c:v>
                </c:pt>
                <c:pt idx="33457">
                  <c:v>33.456000000000003</c:v>
                </c:pt>
                <c:pt idx="33458">
                  <c:v>33.457000000000001</c:v>
                </c:pt>
                <c:pt idx="33459">
                  <c:v>33.457999999999998</c:v>
                </c:pt>
                <c:pt idx="33460">
                  <c:v>33.459000000000003</c:v>
                </c:pt>
                <c:pt idx="33461">
                  <c:v>33.46</c:v>
                </c:pt>
                <c:pt idx="33462">
                  <c:v>33.460999999999999</c:v>
                </c:pt>
                <c:pt idx="33463">
                  <c:v>33.462000000000003</c:v>
                </c:pt>
                <c:pt idx="33464">
                  <c:v>33.463000000000001</c:v>
                </c:pt>
                <c:pt idx="33465">
                  <c:v>33.463999999999999</c:v>
                </c:pt>
                <c:pt idx="33466">
                  <c:v>33.465000000000003</c:v>
                </c:pt>
                <c:pt idx="33467">
                  <c:v>33.466000000000001</c:v>
                </c:pt>
                <c:pt idx="33468">
                  <c:v>33.466999999999999</c:v>
                </c:pt>
                <c:pt idx="33469">
                  <c:v>33.468000000000004</c:v>
                </c:pt>
                <c:pt idx="33470">
                  <c:v>33.469000000000001</c:v>
                </c:pt>
                <c:pt idx="33471">
                  <c:v>33.47</c:v>
                </c:pt>
                <c:pt idx="33472">
                  <c:v>33.470999999999997</c:v>
                </c:pt>
                <c:pt idx="33473">
                  <c:v>33.472000000000001</c:v>
                </c:pt>
                <c:pt idx="33474">
                  <c:v>33.472999999999999</c:v>
                </c:pt>
                <c:pt idx="33475">
                  <c:v>33.473999999999997</c:v>
                </c:pt>
                <c:pt idx="33476">
                  <c:v>33.475000000000001</c:v>
                </c:pt>
                <c:pt idx="33477">
                  <c:v>33.475999999999999</c:v>
                </c:pt>
                <c:pt idx="33478">
                  <c:v>33.476999999999997</c:v>
                </c:pt>
                <c:pt idx="33479">
                  <c:v>33.478000000000002</c:v>
                </c:pt>
                <c:pt idx="33480">
                  <c:v>33.478999999999999</c:v>
                </c:pt>
                <c:pt idx="33481">
                  <c:v>33.479999999999997</c:v>
                </c:pt>
                <c:pt idx="33482">
                  <c:v>33.481000000000002</c:v>
                </c:pt>
                <c:pt idx="33483">
                  <c:v>33.481999999999999</c:v>
                </c:pt>
                <c:pt idx="33484">
                  <c:v>33.482999999999997</c:v>
                </c:pt>
                <c:pt idx="33485">
                  <c:v>33.484000000000002</c:v>
                </c:pt>
                <c:pt idx="33486">
                  <c:v>33.484999999999999</c:v>
                </c:pt>
                <c:pt idx="33487">
                  <c:v>33.485999999999997</c:v>
                </c:pt>
                <c:pt idx="33488">
                  <c:v>33.487000000000002</c:v>
                </c:pt>
                <c:pt idx="33489">
                  <c:v>33.488</c:v>
                </c:pt>
                <c:pt idx="33490">
                  <c:v>33.488999999999997</c:v>
                </c:pt>
                <c:pt idx="33491">
                  <c:v>33.49</c:v>
                </c:pt>
                <c:pt idx="33492">
                  <c:v>33.491</c:v>
                </c:pt>
                <c:pt idx="33493">
                  <c:v>33.491999999999997</c:v>
                </c:pt>
                <c:pt idx="33494">
                  <c:v>33.493000000000002</c:v>
                </c:pt>
                <c:pt idx="33495">
                  <c:v>33.494</c:v>
                </c:pt>
                <c:pt idx="33496">
                  <c:v>33.494999999999997</c:v>
                </c:pt>
                <c:pt idx="33497">
                  <c:v>33.496000000000002</c:v>
                </c:pt>
                <c:pt idx="33498">
                  <c:v>33.497</c:v>
                </c:pt>
                <c:pt idx="33499">
                  <c:v>33.497999999999998</c:v>
                </c:pt>
                <c:pt idx="33500">
                  <c:v>33.499000000000002</c:v>
                </c:pt>
                <c:pt idx="33501">
                  <c:v>33.5</c:v>
                </c:pt>
                <c:pt idx="33502">
                  <c:v>33.500999999999998</c:v>
                </c:pt>
                <c:pt idx="33503">
                  <c:v>33.502000000000002</c:v>
                </c:pt>
                <c:pt idx="33504">
                  <c:v>33.503</c:v>
                </c:pt>
                <c:pt idx="33505">
                  <c:v>33.503999999999998</c:v>
                </c:pt>
                <c:pt idx="33506">
                  <c:v>33.505000000000003</c:v>
                </c:pt>
                <c:pt idx="33507">
                  <c:v>33.506</c:v>
                </c:pt>
                <c:pt idx="33508">
                  <c:v>33.506999999999998</c:v>
                </c:pt>
                <c:pt idx="33509">
                  <c:v>33.508000000000003</c:v>
                </c:pt>
                <c:pt idx="33510">
                  <c:v>33.509</c:v>
                </c:pt>
                <c:pt idx="33511">
                  <c:v>33.51</c:v>
                </c:pt>
                <c:pt idx="33512">
                  <c:v>33.511000000000003</c:v>
                </c:pt>
                <c:pt idx="33513">
                  <c:v>33.512</c:v>
                </c:pt>
                <c:pt idx="33514">
                  <c:v>33.512999999999998</c:v>
                </c:pt>
                <c:pt idx="33515">
                  <c:v>33.514000000000003</c:v>
                </c:pt>
                <c:pt idx="33516">
                  <c:v>33.515000000000001</c:v>
                </c:pt>
                <c:pt idx="33517">
                  <c:v>33.515999999999998</c:v>
                </c:pt>
                <c:pt idx="33518">
                  <c:v>33.517000000000003</c:v>
                </c:pt>
                <c:pt idx="33519">
                  <c:v>33.518000000000001</c:v>
                </c:pt>
                <c:pt idx="33520">
                  <c:v>33.518999999999998</c:v>
                </c:pt>
                <c:pt idx="33521">
                  <c:v>33.520000000000003</c:v>
                </c:pt>
                <c:pt idx="33522">
                  <c:v>33.521000000000001</c:v>
                </c:pt>
                <c:pt idx="33523">
                  <c:v>33.521999999999998</c:v>
                </c:pt>
                <c:pt idx="33524">
                  <c:v>33.523000000000003</c:v>
                </c:pt>
                <c:pt idx="33525">
                  <c:v>33.524000000000001</c:v>
                </c:pt>
                <c:pt idx="33526">
                  <c:v>33.524999999999999</c:v>
                </c:pt>
                <c:pt idx="33527">
                  <c:v>33.526000000000003</c:v>
                </c:pt>
                <c:pt idx="33528">
                  <c:v>33.527000000000001</c:v>
                </c:pt>
                <c:pt idx="33529">
                  <c:v>33.527999999999999</c:v>
                </c:pt>
                <c:pt idx="33530">
                  <c:v>33.529000000000003</c:v>
                </c:pt>
                <c:pt idx="33531">
                  <c:v>33.53</c:v>
                </c:pt>
                <c:pt idx="33532">
                  <c:v>33.530999999999999</c:v>
                </c:pt>
                <c:pt idx="33533">
                  <c:v>33.531999999999996</c:v>
                </c:pt>
                <c:pt idx="33534">
                  <c:v>33.533000000000001</c:v>
                </c:pt>
                <c:pt idx="33535">
                  <c:v>33.533999999999999</c:v>
                </c:pt>
                <c:pt idx="33536">
                  <c:v>33.534999999999997</c:v>
                </c:pt>
                <c:pt idx="33537">
                  <c:v>33.536000000000001</c:v>
                </c:pt>
                <c:pt idx="33538">
                  <c:v>33.536999999999999</c:v>
                </c:pt>
                <c:pt idx="33539">
                  <c:v>33.537999999999997</c:v>
                </c:pt>
                <c:pt idx="33540">
                  <c:v>33.539000000000001</c:v>
                </c:pt>
                <c:pt idx="33541">
                  <c:v>33.54</c:v>
                </c:pt>
                <c:pt idx="33542">
                  <c:v>33.540999999999997</c:v>
                </c:pt>
                <c:pt idx="33543">
                  <c:v>33.542000000000002</c:v>
                </c:pt>
                <c:pt idx="33544">
                  <c:v>33.542999999999999</c:v>
                </c:pt>
                <c:pt idx="33545">
                  <c:v>33.543999999999997</c:v>
                </c:pt>
                <c:pt idx="33546">
                  <c:v>33.545000000000002</c:v>
                </c:pt>
                <c:pt idx="33547">
                  <c:v>33.545999999999999</c:v>
                </c:pt>
                <c:pt idx="33548">
                  <c:v>33.546999999999997</c:v>
                </c:pt>
                <c:pt idx="33549">
                  <c:v>33.548000000000002</c:v>
                </c:pt>
                <c:pt idx="33550">
                  <c:v>33.548999999999999</c:v>
                </c:pt>
                <c:pt idx="33551">
                  <c:v>33.549999999999997</c:v>
                </c:pt>
                <c:pt idx="33552">
                  <c:v>33.551000000000002</c:v>
                </c:pt>
                <c:pt idx="33553">
                  <c:v>33.552</c:v>
                </c:pt>
                <c:pt idx="33554">
                  <c:v>33.552999999999997</c:v>
                </c:pt>
                <c:pt idx="33555">
                  <c:v>33.554000000000002</c:v>
                </c:pt>
                <c:pt idx="33556">
                  <c:v>33.555</c:v>
                </c:pt>
                <c:pt idx="33557">
                  <c:v>33.555999999999997</c:v>
                </c:pt>
                <c:pt idx="33558">
                  <c:v>33.557000000000002</c:v>
                </c:pt>
                <c:pt idx="33559">
                  <c:v>33.558</c:v>
                </c:pt>
                <c:pt idx="33560">
                  <c:v>33.558999999999997</c:v>
                </c:pt>
                <c:pt idx="33561">
                  <c:v>33.56</c:v>
                </c:pt>
                <c:pt idx="33562">
                  <c:v>33.561</c:v>
                </c:pt>
                <c:pt idx="33563">
                  <c:v>33.561999999999998</c:v>
                </c:pt>
                <c:pt idx="33564">
                  <c:v>33.563000000000002</c:v>
                </c:pt>
                <c:pt idx="33565">
                  <c:v>33.564</c:v>
                </c:pt>
                <c:pt idx="33566">
                  <c:v>33.564999999999998</c:v>
                </c:pt>
                <c:pt idx="33567">
                  <c:v>33.566000000000003</c:v>
                </c:pt>
                <c:pt idx="33568">
                  <c:v>33.567</c:v>
                </c:pt>
                <c:pt idx="33569">
                  <c:v>33.567999999999998</c:v>
                </c:pt>
                <c:pt idx="33570">
                  <c:v>33.569000000000003</c:v>
                </c:pt>
                <c:pt idx="33571">
                  <c:v>33.57</c:v>
                </c:pt>
                <c:pt idx="33572">
                  <c:v>33.570999999999998</c:v>
                </c:pt>
                <c:pt idx="33573">
                  <c:v>33.572000000000003</c:v>
                </c:pt>
                <c:pt idx="33574">
                  <c:v>33.573</c:v>
                </c:pt>
                <c:pt idx="33575">
                  <c:v>33.573999999999998</c:v>
                </c:pt>
                <c:pt idx="33576">
                  <c:v>33.575000000000003</c:v>
                </c:pt>
                <c:pt idx="33577">
                  <c:v>33.576000000000001</c:v>
                </c:pt>
                <c:pt idx="33578">
                  <c:v>33.576999999999998</c:v>
                </c:pt>
                <c:pt idx="33579">
                  <c:v>33.578000000000003</c:v>
                </c:pt>
                <c:pt idx="33580">
                  <c:v>33.579000000000001</c:v>
                </c:pt>
                <c:pt idx="33581">
                  <c:v>33.58</c:v>
                </c:pt>
                <c:pt idx="33582">
                  <c:v>33.581000000000003</c:v>
                </c:pt>
                <c:pt idx="33583">
                  <c:v>33.582000000000001</c:v>
                </c:pt>
                <c:pt idx="33584">
                  <c:v>33.582999999999998</c:v>
                </c:pt>
                <c:pt idx="33585">
                  <c:v>33.584000000000003</c:v>
                </c:pt>
                <c:pt idx="33586">
                  <c:v>33.585000000000001</c:v>
                </c:pt>
                <c:pt idx="33587">
                  <c:v>33.585999999999999</c:v>
                </c:pt>
                <c:pt idx="33588">
                  <c:v>33.587000000000003</c:v>
                </c:pt>
                <c:pt idx="33589">
                  <c:v>33.588000000000001</c:v>
                </c:pt>
                <c:pt idx="33590">
                  <c:v>33.588999999999999</c:v>
                </c:pt>
                <c:pt idx="33591">
                  <c:v>33.590000000000003</c:v>
                </c:pt>
                <c:pt idx="33592">
                  <c:v>33.591000000000001</c:v>
                </c:pt>
                <c:pt idx="33593">
                  <c:v>33.591999999999999</c:v>
                </c:pt>
                <c:pt idx="33594">
                  <c:v>33.593000000000004</c:v>
                </c:pt>
                <c:pt idx="33595">
                  <c:v>33.594000000000001</c:v>
                </c:pt>
                <c:pt idx="33596">
                  <c:v>33.594999999999999</c:v>
                </c:pt>
                <c:pt idx="33597">
                  <c:v>33.595999999999997</c:v>
                </c:pt>
                <c:pt idx="33598">
                  <c:v>33.597000000000001</c:v>
                </c:pt>
                <c:pt idx="33599">
                  <c:v>33.597999999999999</c:v>
                </c:pt>
                <c:pt idx="33600">
                  <c:v>33.598999999999997</c:v>
                </c:pt>
                <c:pt idx="33601">
                  <c:v>33.6</c:v>
                </c:pt>
                <c:pt idx="33602">
                  <c:v>33.600999999999999</c:v>
                </c:pt>
                <c:pt idx="33603">
                  <c:v>33.601999999999997</c:v>
                </c:pt>
                <c:pt idx="33604">
                  <c:v>33.603000000000002</c:v>
                </c:pt>
                <c:pt idx="33605">
                  <c:v>33.603999999999999</c:v>
                </c:pt>
                <c:pt idx="33606">
                  <c:v>33.604999999999997</c:v>
                </c:pt>
                <c:pt idx="33607">
                  <c:v>33.606000000000002</c:v>
                </c:pt>
                <c:pt idx="33608">
                  <c:v>33.606999999999999</c:v>
                </c:pt>
                <c:pt idx="33609">
                  <c:v>33.607999999999997</c:v>
                </c:pt>
                <c:pt idx="33610">
                  <c:v>33.609000000000002</c:v>
                </c:pt>
                <c:pt idx="33611">
                  <c:v>33.61</c:v>
                </c:pt>
                <c:pt idx="33612">
                  <c:v>33.610999999999997</c:v>
                </c:pt>
                <c:pt idx="33613">
                  <c:v>33.612000000000002</c:v>
                </c:pt>
                <c:pt idx="33614">
                  <c:v>33.613</c:v>
                </c:pt>
                <c:pt idx="33615">
                  <c:v>33.613999999999997</c:v>
                </c:pt>
                <c:pt idx="33616">
                  <c:v>33.615000000000002</c:v>
                </c:pt>
                <c:pt idx="33617">
                  <c:v>33.616</c:v>
                </c:pt>
                <c:pt idx="33618">
                  <c:v>33.616999999999997</c:v>
                </c:pt>
                <c:pt idx="33619">
                  <c:v>33.618000000000002</c:v>
                </c:pt>
                <c:pt idx="33620">
                  <c:v>33.619</c:v>
                </c:pt>
                <c:pt idx="33621">
                  <c:v>33.619999999999997</c:v>
                </c:pt>
                <c:pt idx="33622">
                  <c:v>33.621000000000002</c:v>
                </c:pt>
                <c:pt idx="33623">
                  <c:v>33.622</c:v>
                </c:pt>
                <c:pt idx="33624">
                  <c:v>33.622999999999998</c:v>
                </c:pt>
                <c:pt idx="33625">
                  <c:v>33.624000000000002</c:v>
                </c:pt>
                <c:pt idx="33626">
                  <c:v>33.625</c:v>
                </c:pt>
                <c:pt idx="33627">
                  <c:v>33.625999999999998</c:v>
                </c:pt>
                <c:pt idx="33628">
                  <c:v>33.627000000000002</c:v>
                </c:pt>
                <c:pt idx="33629">
                  <c:v>33.628</c:v>
                </c:pt>
                <c:pt idx="33630">
                  <c:v>33.628999999999998</c:v>
                </c:pt>
                <c:pt idx="33631">
                  <c:v>33.630000000000003</c:v>
                </c:pt>
                <c:pt idx="33632">
                  <c:v>33.631</c:v>
                </c:pt>
                <c:pt idx="33633">
                  <c:v>33.631999999999998</c:v>
                </c:pt>
                <c:pt idx="33634">
                  <c:v>33.633000000000003</c:v>
                </c:pt>
                <c:pt idx="33635">
                  <c:v>33.634</c:v>
                </c:pt>
                <c:pt idx="33636">
                  <c:v>33.634999999999998</c:v>
                </c:pt>
                <c:pt idx="33637">
                  <c:v>33.636000000000003</c:v>
                </c:pt>
                <c:pt idx="33638">
                  <c:v>33.637</c:v>
                </c:pt>
                <c:pt idx="33639">
                  <c:v>33.637999999999998</c:v>
                </c:pt>
                <c:pt idx="33640">
                  <c:v>33.639000000000003</c:v>
                </c:pt>
                <c:pt idx="33641">
                  <c:v>33.64</c:v>
                </c:pt>
                <c:pt idx="33642">
                  <c:v>33.640999999999998</c:v>
                </c:pt>
                <c:pt idx="33643">
                  <c:v>33.642000000000003</c:v>
                </c:pt>
                <c:pt idx="33644">
                  <c:v>33.643000000000001</c:v>
                </c:pt>
                <c:pt idx="33645">
                  <c:v>33.643999999999998</c:v>
                </c:pt>
                <c:pt idx="33646">
                  <c:v>33.645000000000003</c:v>
                </c:pt>
                <c:pt idx="33647">
                  <c:v>33.646000000000001</c:v>
                </c:pt>
                <c:pt idx="33648">
                  <c:v>33.646999999999998</c:v>
                </c:pt>
                <c:pt idx="33649">
                  <c:v>33.648000000000003</c:v>
                </c:pt>
                <c:pt idx="33650">
                  <c:v>33.649000000000001</c:v>
                </c:pt>
                <c:pt idx="33651">
                  <c:v>33.65</c:v>
                </c:pt>
                <c:pt idx="33652">
                  <c:v>33.651000000000003</c:v>
                </c:pt>
                <c:pt idx="33653">
                  <c:v>33.652000000000001</c:v>
                </c:pt>
                <c:pt idx="33654">
                  <c:v>33.652999999999999</c:v>
                </c:pt>
                <c:pt idx="33655">
                  <c:v>33.654000000000003</c:v>
                </c:pt>
                <c:pt idx="33656">
                  <c:v>33.655000000000001</c:v>
                </c:pt>
                <c:pt idx="33657">
                  <c:v>33.655999999999999</c:v>
                </c:pt>
                <c:pt idx="33658">
                  <c:v>33.656999999999996</c:v>
                </c:pt>
                <c:pt idx="33659">
                  <c:v>33.658000000000001</c:v>
                </c:pt>
                <c:pt idx="33660">
                  <c:v>33.658999999999999</c:v>
                </c:pt>
                <c:pt idx="33661">
                  <c:v>33.659999999999997</c:v>
                </c:pt>
                <c:pt idx="33662">
                  <c:v>33.661000000000001</c:v>
                </c:pt>
                <c:pt idx="33663">
                  <c:v>33.661999999999999</c:v>
                </c:pt>
                <c:pt idx="33664">
                  <c:v>33.662999999999997</c:v>
                </c:pt>
                <c:pt idx="33665">
                  <c:v>33.664000000000001</c:v>
                </c:pt>
                <c:pt idx="33666">
                  <c:v>33.664999999999999</c:v>
                </c:pt>
                <c:pt idx="33667">
                  <c:v>33.665999999999997</c:v>
                </c:pt>
                <c:pt idx="33668">
                  <c:v>33.667000000000002</c:v>
                </c:pt>
                <c:pt idx="33669">
                  <c:v>33.667999999999999</c:v>
                </c:pt>
                <c:pt idx="33670">
                  <c:v>33.668999999999997</c:v>
                </c:pt>
                <c:pt idx="33671">
                  <c:v>33.67</c:v>
                </c:pt>
                <c:pt idx="33672">
                  <c:v>33.670999999999999</c:v>
                </c:pt>
                <c:pt idx="33673">
                  <c:v>33.671999999999997</c:v>
                </c:pt>
                <c:pt idx="33674">
                  <c:v>33.673000000000002</c:v>
                </c:pt>
                <c:pt idx="33675">
                  <c:v>33.673999999999999</c:v>
                </c:pt>
                <c:pt idx="33676">
                  <c:v>33.674999999999997</c:v>
                </c:pt>
                <c:pt idx="33677">
                  <c:v>33.676000000000002</c:v>
                </c:pt>
                <c:pt idx="33678">
                  <c:v>33.677</c:v>
                </c:pt>
                <c:pt idx="33679">
                  <c:v>33.677999999999997</c:v>
                </c:pt>
                <c:pt idx="33680">
                  <c:v>33.679000000000002</c:v>
                </c:pt>
                <c:pt idx="33681">
                  <c:v>33.68</c:v>
                </c:pt>
                <c:pt idx="33682">
                  <c:v>33.680999999999997</c:v>
                </c:pt>
                <c:pt idx="33683">
                  <c:v>33.682000000000002</c:v>
                </c:pt>
                <c:pt idx="33684">
                  <c:v>33.683</c:v>
                </c:pt>
                <c:pt idx="33685">
                  <c:v>33.683999999999997</c:v>
                </c:pt>
                <c:pt idx="33686">
                  <c:v>33.685000000000002</c:v>
                </c:pt>
                <c:pt idx="33687">
                  <c:v>33.686</c:v>
                </c:pt>
                <c:pt idx="33688">
                  <c:v>33.686999999999998</c:v>
                </c:pt>
                <c:pt idx="33689">
                  <c:v>33.688000000000002</c:v>
                </c:pt>
                <c:pt idx="33690">
                  <c:v>33.689</c:v>
                </c:pt>
                <c:pt idx="33691">
                  <c:v>33.69</c:v>
                </c:pt>
                <c:pt idx="33692">
                  <c:v>33.691000000000003</c:v>
                </c:pt>
                <c:pt idx="33693">
                  <c:v>33.692</c:v>
                </c:pt>
                <c:pt idx="33694">
                  <c:v>33.692999999999998</c:v>
                </c:pt>
                <c:pt idx="33695">
                  <c:v>33.694000000000003</c:v>
                </c:pt>
                <c:pt idx="33696">
                  <c:v>33.695</c:v>
                </c:pt>
                <c:pt idx="33697">
                  <c:v>33.695999999999998</c:v>
                </c:pt>
                <c:pt idx="33698">
                  <c:v>33.697000000000003</c:v>
                </c:pt>
                <c:pt idx="33699">
                  <c:v>33.698</c:v>
                </c:pt>
                <c:pt idx="33700">
                  <c:v>33.698999999999998</c:v>
                </c:pt>
                <c:pt idx="33701">
                  <c:v>33.700000000000003</c:v>
                </c:pt>
                <c:pt idx="33702">
                  <c:v>33.701000000000001</c:v>
                </c:pt>
                <c:pt idx="33703">
                  <c:v>33.701999999999998</c:v>
                </c:pt>
                <c:pt idx="33704">
                  <c:v>33.703000000000003</c:v>
                </c:pt>
                <c:pt idx="33705">
                  <c:v>33.704000000000001</c:v>
                </c:pt>
                <c:pt idx="33706">
                  <c:v>33.704999999999998</c:v>
                </c:pt>
                <c:pt idx="33707">
                  <c:v>33.706000000000003</c:v>
                </c:pt>
                <c:pt idx="33708">
                  <c:v>33.707000000000001</c:v>
                </c:pt>
                <c:pt idx="33709">
                  <c:v>33.707999999999998</c:v>
                </c:pt>
                <c:pt idx="33710">
                  <c:v>33.709000000000003</c:v>
                </c:pt>
                <c:pt idx="33711">
                  <c:v>33.71</c:v>
                </c:pt>
                <c:pt idx="33712">
                  <c:v>33.710999999999999</c:v>
                </c:pt>
                <c:pt idx="33713">
                  <c:v>33.712000000000003</c:v>
                </c:pt>
                <c:pt idx="33714">
                  <c:v>33.713000000000001</c:v>
                </c:pt>
                <c:pt idx="33715">
                  <c:v>33.713999999999999</c:v>
                </c:pt>
                <c:pt idx="33716">
                  <c:v>33.715000000000003</c:v>
                </c:pt>
                <c:pt idx="33717">
                  <c:v>33.716000000000001</c:v>
                </c:pt>
                <c:pt idx="33718">
                  <c:v>33.716999999999999</c:v>
                </c:pt>
                <c:pt idx="33719">
                  <c:v>33.718000000000004</c:v>
                </c:pt>
                <c:pt idx="33720">
                  <c:v>33.719000000000001</c:v>
                </c:pt>
                <c:pt idx="33721">
                  <c:v>33.72</c:v>
                </c:pt>
                <c:pt idx="33722">
                  <c:v>33.720999999999997</c:v>
                </c:pt>
                <c:pt idx="33723">
                  <c:v>33.722000000000001</c:v>
                </c:pt>
                <c:pt idx="33724">
                  <c:v>33.722999999999999</c:v>
                </c:pt>
                <c:pt idx="33725">
                  <c:v>33.723999999999997</c:v>
                </c:pt>
                <c:pt idx="33726">
                  <c:v>33.725000000000001</c:v>
                </c:pt>
                <c:pt idx="33727">
                  <c:v>33.725999999999999</c:v>
                </c:pt>
                <c:pt idx="33728">
                  <c:v>33.726999999999997</c:v>
                </c:pt>
                <c:pt idx="33729">
                  <c:v>33.728000000000002</c:v>
                </c:pt>
                <c:pt idx="33730">
                  <c:v>33.728999999999999</c:v>
                </c:pt>
                <c:pt idx="33731">
                  <c:v>33.729999999999997</c:v>
                </c:pt>
                <c:pt idx="33732">
                  <c:v>33.731000000000002</c:v>
                </c:pt>
                <c:pt idx="33733">
                  <c:v>33.731999999999999</c:v>
                </c:pt>
                <c:pt idx="33734">
                  <c:v>33.732999999999997</c:v>
                </c:pt>
                <c:pt idx="33735">
                  <c:v>33.734000000000002</c:v>
                </c:pt>
                <c:pt idx="33736">
                  <c:v>33.734999999999999</c:v>
                </c:pt>
                <c:pt idx="33737">
                  <c:v>33.735999999999997</c:v>
                </c:pt>
                <c:pt idx="33738">
                  <c:v>33.737000000000002</c:v>
                </c:pt>
                <c:pt idx="33739">
                  <c:v>33.738</c:v>
                </c:pt>
                <c:pt idx="33740">
                  <c:v>33.738999999999997</c:v>
                </c:pt>
                <c:pt idx="33741">
                  <c:v>33.74</c:v>
                </c:pt>
                <c:pt idx="33742">
                  <c:v>33.741</c:v>
                </c:pt>
                <c:pt idx="33743">
                  <c:v>33.741999999999997</c:v>
                </c:pt>
                <c:pt idx="33744">
                  <c:v>33.743000000000002</c:v>
                </c:pt>
                <c:pt idx="33745">
                  <c:v>33.744</c:v>
                </c:pt>
                <c:pt idx="33746">
                  <c:v>33.744999999999997</c:v>
                </c:pt>
                <c:pt idx="33747">
                  <c:v>33.746000000000002</c:v>
                </c:pt>
                <c:pt idx="33748">
                  <c:v>33.747</c:v>
                </c:pt>
                <c:pt idx="33749">
                  <c:v>33.747999999999998</c:v>
                </c:pt>
                <c:pt idx="33750">
                  <c:v>33.749000000000002</c:v>
                </c:pt>
                <c:pt idx="33751">
                  <c:v>33.75</c:v>
                </c:pt>
                <c:pt idx="33752">
                  <c:v>33.750999999999998</c:v>
                </c:pt>
                <c:pt idx="33753">
                  <c:v>33.752000000000002</c:v>
                </c:pt>
                <c:pt idx="33754">
                  <c:v>33.753</c:v>
                </c:pt>
                <c:pt idx="33755">
                  <c:v>33.753999999999998</c:v>
                </c:pt>
                <c:pt idx="33756">
                  <c:v>33.755000000000003</c:v>
                </c:pt>
                <c:pt idx="33757">
                  <c:v>33.756</c:v>
                </c:pt>
                <c:pt idx="33758">
                  <c:v>33.756999999999998</c:v>
                </c:pt>
                <c:pt idx="33759">
                  <c:v>33.758000000000003</c:v>
                </c:pt>
                <c:pt idx="33760">
                  <c:v>33.759</c:v>
                </c:pt>
                <c:pt idx="33761">
                  <c:v>33.76</c:v>
                </c:pt>
                <c:pt idx="33762">
                  <c:v>33.761000000000003</c:v>
                </c:pt>
                <c:pt idx="33763">
                  <c:v>33.762</c:v>
                </c:pt>
                <c:pt idx="33764">
                  <c:v>33.762999999999998</c:v>
                </c:pt>
                <c:pt idx="33765">
                  <c:v>33.764000000000003</c:v>
                </c:pt>
                <c:pt idx="33766">
                  <c:v>33.765000000000001</c:v>
                </c:pt>
                <c:pt idx="33767">
                  <c:v>33.765999999999998</c:v>
                </c:pt>
                <c:pt idx="33768">
                  <c:v>33.767000000000003</c:v>
                </c:pt>
                <c:pt idx="33769">
                  <c:v>33.768000000000001</c:v>
                </c:pt>
                <c:pt idx="33770">
                  <c:v>33.768999999999998</c:v>
                </c:pt>
                <c:pt idx="33771">
                  <c:v>33.770000000000003</c:v>
                </c:pt>
                <c:pt idx="33772">
                  <c:v>33.771000000000001</c:v>
                </c:pt>
                <c:pt idx="33773">
                  <c:v>33.771999999999998</c:v>
                </c:pt>
                <c:pt idx="33774">
                  <c:v>33.773000000000003</c:v>
                </c:pt>
                <c:pt idx="33775">
                  <c:v>33.774000000000001</c:v>
                </c:pt>
                <c:pt idx="33776">
                  <c:v>33.774999999999999</c:v>
                </c:pt>
                <c:pt idx="33777">
                  <c:v>33.776000000000003</c:v>
                </c:pt>
                <c:pt idx="33778">
                  <c:v>33.777000000000001</c:v>
                </c:pt>
                <c:pt idx="33779">
                  <c:v>33.777999999999999</c:v>
                </c:pt>
                <c:pt idx="33780">
                  <c:v>33.779000000000003</c:v>
                </c:pt>
                <c:pt idx="33781">
                  <c:v>33.78</c:v>
                </c:pt>
                <c:pt idx="33782">
                  <c:v>33.780999999999999</c:v>
                </c:pt>
                <c:pt idx="33783">
                  <c:v>33.781999999999996</c:v>
                </c:pt>
                <c:pt idx="33784">
                  <c:v>33.783000000000001</c:v>
                </c:pt>
                <c:pt idx="33785">
                  <c:v>33.783999999999999</c:v>
                </c:pt>
                <c:pt idx="33786">
                  <c:v>33.784999999999997</c:v>
                </c:pt>
                <c:pt idx="33787">
                  <c:v>33.786000000000001</c:v>
                </c:pt>
                <c:pt idx="33788">
                  <c:v>33.786999999999999</c:v>
                </c:pt>
                <c:pt idx="33789">
                  <c:v>33.787999999999997</c:v>
                </c:pt>
                <c:pt idx="33790">
                  <c:v>33.789000000000001</c:v>
                </c:pt>
                <c:pt idx="33791">
                  <c:v>33.79</c:v>
                </c:pt>
                <c:pt idx="33792">
                  <c:v>33.790999999999997</c:v>
                </c:pt>
                <c:pt idx="33793">
                  <c:v>33.792000000000002</c:v>
                </c:pt>
                <c:pt idx="33794">
                  <c:v>33.792999999999999</c:v>
                </c:pt>
                <c:pt idx="33795">
                  <c:v>33.793999999999997</c:v>
                </c:pt>
                <c:pt idx="33796">
                  <c:v>33.795000000000002</c:v>
                </c:pt>
                <c:pt idx="33797">
                  <c:v>33.795999999999999</c:v>
                </c:pt>
                <c:pt idx="33798">
                  <c:v>33.796999999999997</c:v>
                </c:pt>
                <c:pt idx="33799">
                  <c:v>33.798000000000002</c:v>
                </c:pt>
                <c:pt idx="33800">
                  <c:v>33.798999999999999</c:v>
                </c:pt>
                <c:pt idx="33801">
                  <c:v>33.799999999999997</c:v>
                </c:pt>
                <c:pt idx="33802">
                  <c:v>33.801000000000002</c:v>
                </c:pt>
                <c:pt idx="33803">
                  <c:v>33.802</c:v>
                </c:pt>
                <c:pt idx="33804">
                  <c:v>33.802999999999997</c:v>
                </c:pt>
                <c:pt idx="33805">
                  <c:v>33.804000000000002</c:v>
                </c:pt>
                <c:pt idx="33806">
                  <c:v>33.805</c:v>
                </c:pt>
                <c:pt idx="33807">
                  <c:v>33.805999999999997</c:v>
                </c:pt>
                <c:pt idx="33808">
                  <c:v>33.807000000000002</c:v>
                </c:pt>
                <c:pt idx="33809">
                  <c:v>33.808</c:v>
                </c:pt>
                <c:pt idx="33810">
                  <c:v>33.808999999999997</c:v>
                </c:pt>
                <c:pt idx="33811">
                  <c:v>33.81</c:v>
                </c:pt>
                <c:pt idx="33812">
                  <c:v>33.811</c:v>
                </c:pt>
                <c:pt idx="33813">
                  <c:v>33.811999999999998</c:v>
                </c:pt>
                <c:pt idx="33814">
                  <c:v>33.813000000000002</c:v>
                </c:pt>
                <c:pt idx="33815">
                  <c:v>33.814</c:v>
                </c:pt>
                <c:pt idx="33816">
                  <c:v>33.814999999999998</c:v>
                </c:pt>
                <c:pt idx="33817">
                  <c:v>33.816000000000003</c:v>
                </c:pt>
                <c:pt idx="33818">
                  <c:v>33.817</c:v>
                </c:pt>
                <c:pt idx="33819">
                  <c:v>33.817999999999998</c:v>
                </c:pt>
                <c:pt idx="33820">
                  <c:v>33.819000000000003</c:v>
                </c:pt>
                <c:pt idx="33821">
                  <c:v>33.82</c:v>
                </c:pt>
                <c:pt idx="33822">
                  <c:v>33.820999999999998</c:v>
                </c:pt>
                <c:pt idx="33823">
                  <c:v>33.822000000000003</c:v>
                </c:pt>
                <c:pt idx="33824">
                  <c:v>33.823</c:v>
                </c:pt>
                <c:pt idx="33825">
                  <c:v>33.823999999999998</c:v>
                </c:pt>
                <c:pt idx="33826">
                  <c:v>33.825000000000003</c:v>
                </c:pt>
                <c:pt idx="33827">
                  <c:v>33.826000000000001</c:v>
                </c:pt>
                <c:pt idx="33828">
                  <c:v>33.826999999999998</c:v>
                </c:pt>
                <c:pt idx="33829">
                  <c:v>33.828000000000003</c:v>
                </c:pt>
                <c:pt idx="33830">
                  <c:v>33.829000000000001</c:v>
                </c:pt>
                <c:pt idx="33831">
                  <c:v>33.83</c:v>
                </c:pt>
                <c:pt idx="33832">
                  <c:v>33.831000000000003</c:v>
                </c:pt>
                <c:pt idx="33833">
                  <c:v>33.832000000000001</c:v>
                </c:pt>
                <c:pt idx="33834">
                  <c:v>33.832999999999998</c:v>
                </c:pt>
                <c:pt idx="33835">
                  <c:v>33.834000000000003</c:v>
                </c:pt>
                <c:pt idx="33836">
                  <c:v>33.835000000000001</c:v>
                </c:pt>
                <c:pt idx="33837">
                  <c:v>33.835999999999999</c:v>
                </c:pt>
                <c:pt idx="33838">
                  <c:v>33.837000000000003</c:v>
                </c:pt>
                <c:pt idx="33839">
                  <c:v>33.838000000000001</c:v>
                </c:pt>
                <c:pt idx="33840">
                  <c:v>33.838999999999999</c:v>
                </c:pt>
                <c:pt idx="33841">
                  <c:v>33.840000000000003</c:v>
                </c:pt>
                <c:pt idx="33842">
                  <c:v>33.841000000000001</c:v>
                </c:pt>
                <c:pt idx="33843">
                  <c:v>33.841999999999999</c:v>
                </c:pt>
                <c:pt idx="33844">
                  <c:v>33.843000000000004</c:v>
                </c:pt>
                <c:pt idx="33845">
                  <c:v>33.844000000000001</c:v>
                </c:pt>
                <c:pt idx="33846">
                  <c:v>33.844999999999999</c:v>
                </c:pt>
                <c:pt idx="33847">
                  <c:v>33.845999999999997</c:v>
                </c:pt>
                <c:pt idx="33848">
                  <c:v>33.847000000000001</c:v>
                </c:pt>
                <c:pt idx="33849">
                  <c:v>33.847999999999999</c:v>
                </c:pt>
                <c:pt idx="33850">
                  <c:v>33.848999999999997</c:v>
                </c:pt>
                <c:pt idx="33851">
                  <c:v>33.85</c:v>
                </c:pt>
                <c:pt idx="33852">
                  <c:v>33.850999999999999</c:v>
                </c:pt>
                <c:pt idx="33853">
                  <c:v>33.851999999999997</c:v>
                </c:pt>
                <c:pt idx="33854">
                  <c:v>33.853000000000002</c:v>
                </c:pt>
                <c:pt idx="33855">
                  <c:v>33.853999999999999</c:v>
                </c:pt>
                <c:pt idx="33856">
                  <c:v>33.854999999999997</c:v>
                </c:pt>
                <c:pt idx="33857">
                  <c:v>33.856000000000002</c:v>
                </c:pt>
                <c:pt idx="33858">
                  <c:v>33.856999999999999</c:v>
                </c:pt>
                <c:pt idx="33859">
                  <c:v>33.857999999999997</c:v>
                </c:pt>
                <c:pt idx="33860">
                  <c:v>33.859000000000002</c:v>
                </c:pt>
                <c:pt idx="33861">
                  <c:v>33.86</c:v>
                </c:pt>
                <c:pt idx="33862">
                  <c:v>33.860999999999997</c:v>
                </c:pt>
                <c:pt idx="33863">
                  <c:v>33.862000000000002</c:v>
                </c:pt>
                <c:pt idx="33864">
                  <c:v>33.863</c:v>
                </c:pt>
                <c:pt idx="33865">
                  <c:v>33.863999999999997</c:v>
                </c:pt>
                <c:pt idx="33866">
                  <c:v>33.865000000000002</c:v>
                </c:pt>
                <c:pt idx="33867">
                  <c:v>33.866</c:v>
                </c:pt>
                <c:pt idx="33868">
                  <c:v>33.866999999999997</c:v>
                </c:pt>
                <c:pt idx="33869">
                  <c:v>33.868000000000002</c:v>
                </c:pt>
                <c:pt idx="33870">
                  <c:v>33.869</c:v>
                </c:pt>
                <c:pt idx="33871">
                  <c:v>33.869999999999997</c:v>
                </c:pt>
                <c:pt idx="33872">
                  <c:v>33.871000000000002</c:v>
                </c:pt>
                <c:pt idx="33873">
                  <c:v>33.872</c:v>
                </c:pt>
                <c:pt idx="33874">
                  <c:v>33.872999999999998</c:v>
                </c:pt>
                <c:pt idx="33875">
                  <c:v>33.874000000000002</c:v>
                </c:pt>
                <c:pt idx="33876">
                  <c:v>33.875</c:v>
                </c:pt>
                <c:pt idx="33877">
                  <c:v>33.875999999999998</c:v>
                </c:pt>
                <c:pt idx="33878">
                  <c:v>33.877000000000002</c:v>
                </c:pt>
                <c:pt idx="33879">
                  <c:v>33.878</c:v>
                </c:pt>
                <c:pt idx="33880">
                  <c:v>33.878999999999998</c:v>
                </c:pt>
                <c:pt idx="33881">
                  <c:v>33.880000000000003</c:v>
                </c:pt>
                <c:pt idx="33882">
                  <c:v>33.881</c:v>
                </c:pt>
                <c:pt idx="33883">
                  <c:v>33.881999999999998</c:v>
                </c:pt>
                <c:pt idx="33884">
                  <c:v>33.883000000000003</c:v>
                </c:pt>
                <c:pt idx="33885">
                  <c:v>33.884</c:v>
                </c:pt>
                <c:pt idx="33886">
                  <c:v>33.884999999999998</c:v>
                </c:pt>
                <c:pt idx="33887">
                  <c:v>33.886000000000003</c:v>
                </c:pt>
                <c:pt idx="33888">
                  <c:v>33.887</c:v>
                </c:pt>
                <c:pt idx="33889">
                  <c:v>33.887999999999998</c:v>
                </c:pt>
                <c:pt idx="33890">
                  <c:v>33.889000000000003</c:v>
                </c:pt>
                <c:pt idx="33891">
                  <c:v>33.89</c:v>
                </c:pt>
                <c:pt idx="33892">
                  <c:v>33.890999999999998</c:v>
                </c:pt>
                <c:pt idx="33893">
                  <c:v>33.892000000000003</c:v>
                </c:pt>
                <c:pt idx="33894">
                  <c:v>33.893000000000001</c:v>
                </c:pt>
                <c:pt idx="33895">
                  <c:v>33.893999999999998</c:v>
                </c:pt>
                <c:pt idx="33896">
                  <c:v>33.895000000000003</c:v>
                </c:pt>
                <c:pt idx="33897">
                  <c:v>33.896000000000001</c:v>
                </c:pt>
                <c:pt idx="33898">
                  <c:v>33.896999999999998</c:v>
                </c:pt>
                <c:pt idx="33899">
                  <c:v>33.898000000000003</c:v>
                </c:pt>
                <c:pt idx="33900">
                  <c:v>33.899000000000001</c:v>
                </c:pt>
                <c:pt idx="33901">
                  <c:v>33.9</c:v>
                </c:pt>
                <c:pt idx="33902">
                  <c:v>33.901000000000003</c:v>
                </c:pt>
                <c:pt idx="33903">
                  <c:v>33.902000000000001</c:v>
                </c:pt>
                <c:pt idx="33904">
                  <c:v>33.902999999999999</c:v>
                </c:pt>
                <c:pt idx="33905">
                  <c:v>33.904000000000003</c:v>
                </c:pt>
                <c:pt idx="33906">
                  <c:v>33.905000000000001</c:v>
                </c:pt>
                <c:pt idx="33907">
                  <c:v>33.905999999999999</c:v>
                </c:pt>
                <c:pt idx="33908">
                  <c:v>33.906999999999996</c:v>
                </c:pt>
                <c:pt idx="33909">
                  <c:v>33.908000000000001</c:v>
                </c:pt>
                <c:pt idx="33910">
                  <c:v>33.908999999999999</c:v>
                </c:pt>
                <c:pt idx="33911">
                  <c:v>33.909999999999997</c:v>
                </c:pt>
                <c:pt idx="33912">
                  <c:v>33.911000000000001</c:v>
                </c:pt>
                <c:pt idx="33913">
                  <c:v>33.911999999999999</c:v>
                </c:pt>
                <c:pt idx="33914">
                  <c:v>33.912999999999997</c:v>
                </c:pt>
                <c:pt idx="33915">
                  <c:v>33.914000000000001</c:v>
                </c:pt>
                <c:pt idx="33916">
                  <c:v>33.914999999999999</c:v>
                </c:pt>
                <c:pt idx="33917">
                  <c:v>33.915999999999997</c:v>
                </c:pt>
                <c:pt idx="33918">
                  <c:v>33.917000000000002</c:v>
                </c:pt>
                <c:pt idx="33919">
                  <c:v>33.917999999999999</c:v>
                </c:pt>
                <c:pt idx="33920">
                  <c:v>33.918999999999997</c:v>
                </c:pt>
                <c:pt idx="33921">
                  <c:v>33.92</c:v>
                </c:pt>
                <c:pt idx="33922">
                  <c:v>33.920999999999999</c:v>
                </c:pt>
                <c:pt idx="33923">
                  <c:v>33.921999999999997</c:v>
                </c:pt>
                <c:pt idx="33924">
                  <c:v>33.923000000000002</c:v>
                </c:pt>
                <c:pt idx="33925">
                  <c:v>33.923999999999999</c:v>
                </c:pt>
                <c:pt idx="33926">
                  <c:v>33.924999999999997</c:v>
                </c:pt>
                <c:pt idx="33927">
                  <c:v>33.926000000000002</c:v>
                </c:pt>
                <c:pt idx="33928">
                  <c:v>33.927</c:v>
                </c:pt>
                <c:pt idx="33929">
                  <c:v>33.927999999999997</c:v>
                </c:pt>
                <c:pt idx="33930">
                  <c:v>33.929000000000002</c:v>
                </c:pt>
                <c:pt idx="33931">
                  <c:v>33.93</c:v>
                </c:pt>
                <c:pt idx="33932">
                  <c:v>33.930999999999997</c:v>
                </c:pt>
                <c:pt idx="33933">
                  <c:v>33.932000000000002</c:v>
                </c:pt>
                <c:pt idx="33934">
                  <c:v>33.933</c:v>
                </c:pt>
                <c:pt idx="33935">
                  <c:v>33.933999999999997</c:v>
                </c:pt>
                <c:pt idx="33936">
                  <c:v>33.935000000000002</c:v>
                </c:pt>
                <c:pt idx="33937">
                  <c:v>33.936</c:v>
                </c:pt>
                <c:pt idx="33938">
                  <c:v>33.936999999999998</c:v>
                </c:pt>
                <c:pt idx="33939">
                  <c:v>33.938000000000002</c:v>
                </c:pt>
                <c:pt idx="33940">
                  <c:v>33.939</c:v>
                </c:pt>
                <c:pt idx="33941">
                  <c:v>33.94</c:v>
                </c:pt>
                <c:pt idx="33942">
                  <c:v>33.941000000000003</c:v>
                </c:pt>
                <c:pt idx="33943">
                  <c:v>33.942</c:v>
                </c:pt>
                <c:pt idx="33944">
                  <c:v>33.942999999999998</c:v>
                </c:pt>
                <c:pt idx="33945">
                  <c:v>33.944000000000003</c:v>
                </c:pt>
                <c:pt idx="33946">
                  <c:v>33.945</c:v>
                </c:pt>
                <c:pt idx="33947">
                  <c:v>33.945999999999998</c:v>
                </c:pt>
                <c:pt idx="33948">
                  <c:v>33.947000000000003</c:v>
                </c:pt>
                <c:pt idx="33949">
                  <c:v>33.948</c:v>
                </c:pt>
                <c:pt idx="33950">
                  <c:v>33.948999999999998</c:v>
                </c:pt>
                <c:pt idx="33951">
                  <c:v>33.950000000000003</c:v>
                </c:pt>
                <c:pt idx="33952">
                  <c:v>33.951000000000001</c:v>
                </c:pt>
                <c:pt idx="33953">
                  <c:v>33.951999999999998</c:v>
                </c:pt>
                <c:pt idx="33954">
                  <c:v>33.953000000000003</c:v>
                </c:pt>
                <c:pt idx="33955">
                  <c:v>33.954000000000001</c:v>
                </c:pt>
                <c:pt idx="33956">
                  <c:v>33.954999999999998</c:v>
                </c:pt>
                <c:pt idx="33957">
                  <c:v>33.956000000000003</c:v>
                </c:pt>
                <c:pt idx="33958">
                  <c:v>33.957000000000001</c:v>
                </c:pt>
                <c:pt idx="33959">
                  <c:v>33.957999999999998</c:v>
                </c:pt>
                <c:pt idx="33960">
                  <c:v>33.959000000000003</c:v>
                </c:pt>
                <c:pt idx="33961">
                  <c:v>33.96</c:v>
                </c:pt>
                <c:pt idx="33962">
                  <c:v>33.960999999999999</c:v>
                </c:pt>
                <c:pt idx="33963">
                  <c:v>33.962000000000003</c:v>
                </c:pt>
                <c:pt idx="33964">
                  <c:v>33.963000000000001</c:v>
                </c:pt>
                <c:pt idx="33965">
                  <c:v>33.963999999999999</c:v>
                </c:pt>
                <c:pt idx="33966">
                  <c:v>33.965000000000003</c:v>
                </c:pt>
                <c:pt idx="33967">
                  <c:v>33.966000000000001</c:v>
                </c:pt>
                <c:pt idx="33968">
                  <c:v>33.966999999999999</c:v>
                </c:pt>
                <c:pt idx="33969">
                  <c:v>33.968000000000004</c:v>
                </c:pt>
                <c:pt idx="33970">
                  <c:v>33.969000000000001</c:v>
                </c:pt>
                <c:pt idx="33971">
                  <c:v>33.97</c:v>
                </c:pt>
                <c:pt idx="33972">
                  <c:v>33.970999999999997</c:v>
                </c:pt>
                <c:pt idx="33973">
                  <c:v>33.972000000000001</c:v>
                </c:pt>
                <c:pt idx="33974">
                  <c:v>33.972999999999999</c:v>
                </c:pt>
                <c:pt idx="33975">
                  <c:v>33.973999999999997</c:v>
                </c:pt>
                <c:pt idx="33976">
                  <c:v>33.975000000000001</c:v>
                </c:pt>
                <c:pt idx="33977">
                  <c:v>33.975999999999999</c:v>
                </c:pt>
                <c:pt idx="33978">
                  <c:v>33.976999999999997</c:v>
                </c:pt>
                <c:pt idx="33979">
                  <c:v>33.978000000000002</c:v>
                </c:pt>
                <c:pt idx="33980">
                  <c:v>33.978999999999999</c:v>
                </c:pt>
                <c:pt idx="33981">
                  <c:v>33.979999999999997</c:v>
                </c:pt>
                <c:pt idx="33982">
                  <c:v>33.981000000000002</c:v>
                </c:pt>
                <c:pt idx="33983">
                  <c:v>33.981999999999999</c:v>
                </c:pt>
                <c:pt idx="33984">
                  <c:v>33.982999999999997</c:v>
                </c:pt>
                <c:pt idx="33985">
                  <c:v>33.984000000000002</c:v>
                </c:pt>
                <c:pt idx="33986">
                  <c:v>33.984999999999999</c:v>
                </c:pt>
                <c:pt idx="33987">
                  <c:v>33.985999999999997</c:v>
                </c:pt>
                <c:pt idx="33988">
                  <c:v>33.987000000000002</c:v>
                </c:pt>
                <c:pt idx="33989">
                  <c:v>33.988</c:v>
                </c:pt>
                <c:pt idx="33990">
                  <c:v>33.988999999999997</c:v>
                </c:pt>
                <c:pt idx="33991">
                  <c:v>33.99</c:v>
                </c:pt>
                <c:pt idx="33992">
                  <c:v>33.991</c:v>
                </c:pt>
                <c:pt idx="33993">
                  <c:v>33.991999999999997</c:v>
                </c:pt>
                <c:pt idx="33994">
                  <c:v>33.993000000000002</c:v>
                </c:pt>
                <c:pt idx="33995">
                  <c:v>33.994</c:v>
                </c:pt>
                <c:pt idx="33996">
                  <c:v>33.994999999999997</c:v>
                </c:pt>
                <c:pt idx="33997">
                  <c:v>33.996000000000002</c:v>
                </c:pt>
                <c:pt idx="33998">
                  <c:v>33.997</c:v>
                </c:pt>
                <c:pt idx="33999">
                  <c:v>33.997999999999998</c:v>
                </c:pt>
                <c:pt idx="34000">
                  <c:v>33.999000000000002</c:v>
                </c:pt>
                <c:pt idx="34001">
                  <c:v>34</c:v>
                </c:pt>
                <c:pt idx="34002">
                  <c:v>34.000999999999998</c:v>
                </c:pt>
                <c:pt idx="34003">
                  <c:v>34.002000000000002</c:v>
                </c:pt>
                <c:pt idx="34004">
                  <c:v>34.003</c:v>
                </c:pt>
                <c:pt idx="34005">
                  <c:v>34.003999999999998</c:v>
                </c:pt>
                <c:pt idx="34006">
                  <c:v>34.005000000000003</c:v>
                </c:pt>
                <c:pt idx="34007">
                  <c:v>34.006</c:v>
                </c:pt>
                <c:pt idx="34008">
                  <c:v>34.006999999999998</c:v>
                </c:pt>
                <c:pt idx="34009">
                  <c:v>34.008000000000003</c:v>
                </c:pt>
                <c:pt idx="34010">
                  <c:v>34.009</c:v>
                </c:pt>
                <c:pt idx="34011">
                  <c:v>34.01</c:v>
                </c:pt>
                <c:pt idx="34012">
                  <c:v>34.011000000000003</c:v>
                </c:pt>
                <c:pt idx="34013">
                  <c:v>34.012</c:v>
                </c:pt>
                <c:pt idx="34014">
                  <c:v>34.012999999999998</c:v>
                </c:pt>
                <c:pt idx="34015">
                  <c:v>34.014000000000003</c:v>
                </c:pt>
                <c:pt idx="34016">
                  <c:v>34.015000000000001</c:v>
                </c:pt>
                <c:pt idx="34017">
                  <c:v>34.015999999999998</c:v>
                </c:pt>
                <c:pt idx="34018">
                  <c:v>34.017000000000003</c:v>
                </c:pt>
                <c:pt idx="34019">
                  <c:v>34.018000000000001</c:v>
                </c:pt>
                <c:pt idx="34020">
                  <c:v>34.018999999999998</c:v>
                </c:pt>
                <c:pt idx="34021">
                  <c:v>34.020000000000003</c:v>
                </c:pt>
                <c:pt idx="34022">
                  <c:v>34.021000000000001</c:v>
                </c:pt>
                <c:pt idx="34023">
                  <c:v>34.021999999999998</c:v>
                </c:pt>
                <c:pt idx="34024">
                  <c:v>34.023000000000003</c:v>
                </c:pt>
                <c:pt idx="34025">
                  <c:v>34.024000000000001</c:v>
                </c:pt>
                <c:pt idx="34026">
                  <c:v>34.024999999999999</c:v>
                </c:pt>
                <c:pt idx="34027">
                  <c:v>34.026000000000003</c:v>
                </c:pt>
                <c:pt idx="34028">
                  <c:v>34.027000000000001</c:v>
                </c:pt>
                <c:pt idx="34029">
                  <c:v>34.027999999999999</c:v>
                </c:pt>
                <c:pt idx="34030">
                  <c:v>34.029000000000003</c:v>
                </c:pt>
                <c:pt idx="34031">
                  <c:v>34.03</c:v>
                </c:pt>
                <c:pt idx="34032">
                  <c:v>34.030999999999999</c:v>
                </c:pt>
                <c:pt idx="34033">
                  <c:v>34.031999999999996</c:v>
                </c:pt>
                <c:pt idx="34034">
                  <c:v>34.033000000000001</c:v>
                </c:pt>
                <c:pt idx="34035">
                  <c:v>34.033999999999999</c:v>
                </c:pt>
                <c:pt idx="34036">
                  <c:v>34.034999999999997</c:v>
                </c:pt>
                <c:pt idx="34037">
                  <c:v>34.036000000000001</c:v>
                </c:pt>
                <c:pt idx="34038">
                  <c:v>34.036999999999999</c:v>
                </c:pt>
                <c:pt idx="34039">
                  <c:v>34.037999999999997</c:v>
                </c:pt>
                <c:pt idx="34040">
                  <c:v>34.039000000000001</c:v>
                </c:pt>
                <c:pt idx="34041">
                  <c:v>34.04</c:v>
                </c:pt>
                <c:pt idx="34042">
                  <c:v>34.040999999999997</c:v>
                </c:pt>
                <c:pt idx="34043">
                  <c:v>34.042000000000002</c:v>
                </c:pt>
                <c:pt idx="34044">
                  <c:v>34.042999999999999</c:v>
                </c:pt>
                <c:pt idx="34045">
                  <c:v>34.043999999999997</c:v>
                </c:pt>
                <c:pt idx="34046">
                  <c:v>34.045000000000002</c:v>
                </c:pt>
                <c:pt idx="34047">
                  <c:v>34.045999999999999</c:v>
                </c:pt>
                <c:pt idx="34048">
                  <c:v>34.046999999999997</c:v>
                </c:pt>
                <c:pt idx="34049">
                  <c:v>34.048000000000002</c:v>
                </c:pt>
                <c:pt idx="34050">
                  <c:v>34.048999999999999</c:v>
                </c:pt>
                <c:pt idx="34051">
                  <c:v>34.049999999999997</c:v>
                </c:pt>
                <c:pt idx="34052">
                  <c:v>34.051000000000002</c:v>
                </c:pt>
                <c:pt idx="34053">
                  <c:v>34.052</c:v>
                </c:pt>
                <c:pt idx="34054">
                  <c:v>34.052999999999997</c:v>
                </c:pt>
                <c:pt idx="34055">
                  <c:v>34.054000000000002</c:v>
                </c:pt>
                <c:pt idx="34056">
                  <c:v>34.055</c:v>
                </c:pt>
                <c:pt idx="34057">
                  <c:v>34.055999999999997</c:v>
                </c:pt>
                <c:pt idx="34058">
                  <c:v>34.057000000000002</c:v>
                </c:pt>
                <c:pt idx="34059">
                  <c:v>34.058</c:v>
                </c:pt>
                <c:pt idx="34060">
                  <c:v>34.058999999999997</c:v>
                </c:pt>
                <c:pt idx="34061">
                  <c:v>34.06</c:v>
                </c:pt>
                <c:pt idx="34062">
                  <c:v>34.061</c:v>
                </c:pt>
                <c:pt idx="34063">
                  <c:v>34.061999999999998</c:v>
                </c:pt>
                <c:pt idx="34064">
                  <c:v>34.063000000000002</c:v>
                </c:pt>
                <c:pt idx="34065">
                  <c:v>34.064</c:v>
                </c:pt>
                <c:pt idx="34066">
                  <c:v>34.064999999999998</c:v>
                </c:pt>
                <c:pt idx="34067">
                  <c:v>34.066000000000003</c:v>
                </c:pt>
                <c:pt idx="34068">
                  <c:v>34.067</c:v>
                </c:pt>
                <c:pt idx="34069">
                  <c:v>34.067999999999998</c:v>
                </c:pt>
                <c:pt idx="34070">
                  <c:v>34.069000000000003</c:v>
                </c:pt>
                <c:pt idx="34071">
                  <c:v>34.07</c:v>
                </c:pt>
                <c:pt idx="34072">
                  <c:v>34.070999999999998</c:v>
                </c:pt>
                <c:pt idx="34073">
                  <c:v>34.072000000000003</c:v>
                </c:pt>
                <c:pt idx="34074">
                  <c:v>34.073</c:v>
                </c:pt>
                <c:pt idx="34075">
                  <c:v>34.073999999999998</c:v>
                </c:pt>
                <c:pt idx="34076">
                  <c:v>34.075000000000003</c:v>
                </c:pt>
                <c:pt idx="34077">
                  <c:v>34.076000000000001</c:v>
                </c:pt>
                <c:pt idx="34078">
                  <c:v>34.076999999999998</c:v>
                </c:pt>
                <c:pt idx="34079">
                  <c:v>34.078000000000003</c:v>
                </c:pt>
                <c:pt idx="34080">
                  <c:v>34.079000000000001</c:v>
                </c:pt>
                <c:pt idx="34081">
                  <c:v>34.08</c:v>
                </c:pt>
                <c:pt idx="34082">
                  <c:v>34.081000000000003</c:v>
                </c:pt>
                <c:pt idx="34083">
                  <c:v>34.082000000000001</c:v>
                </c:pt>
                <c:pt idx="34084">
                  <c:v>34.082999999999998</c:v>
                </c:pt>
                <c:pt idx="34085">
                  <c:v>34.084000000000003</c:v>
                </c:pt>
                <c:pt idx="34086">
                  <c:v>34.085000000000001</c:v>
                </c:pt>
                <c:pt idx="34087">
                  <c:v>34.085999999999999</c:v>
                </c:pt>
                <c:pt idx="34088">
                  <c:v>34.087000000000003</c:v>
                </c:pt>
                <c:pt idx="34089">
                  <c:v>34.088000000000001</c:v>
                </c:pt>
                <c:pt idx="34090">
                  <c:v>34.088999999999999</c:v>
                </c:pt>
                <c:pt idx="34091">
                  <c:v>34.090000000000003</c:v>
                </c:pt>
                <c:pt idx="34092">
                  <c:v>34.091000000000001</c:v>
                </c:pt>
                <c:pt idx="34093">
                  <c:v>34.091999999999999</c:v>
                </c:pt>
                <c:pt idx="34094">
                  <c:v>34.093000000000004</c:v>
                </c:pt>
                <c:pt idx="34095">
                  <c:v>34.094000000000001</c:v>
                </c:pt>
                <c:pt idx="34096">
                  <c:v>34.094999999999999</c:v>
                </c:pt>
                <c:pt idx="34097">
                  <c:v>34.095999999999997</c:v>
                </c:pt>
                <c:pt idx="34098">
                  <c:v>34.097000000000001</c:v>
                </c:pt>
                <c:pt idx="34099">
                  <c:v>34.097999999999999</c:v>
                </c:pt>
                <c:pt idx="34100">
                  <c:v>34.098999999999997</c:v>
                </c:pt>
                <c:pt idx="34101">
                  <c:v>34.1</c:v>
                </c:pt>
                <c:pt idx="34102">
                  <c:v>34.100999999999999</c:v>
                </c:pt>
                <c:pt idx="34103">
                  <c:v>34.101999999999997</c:v>
                </c:pt>
                <c:pt idx="34104">
                  <c:v>34.103000000000002</c:v>
                </c:pt>
                <c:pt idx="34105">
                  <c:v>34.103999999999999</c:v>
                </c:pt>
                <c:pt idx="34106">
                  <c:v>34.104999999999997</c:v>
                </c:pt>
                <c:pt idx="34107">
                  <c:v>34.106000000000002</c:v>
                </c:pt>
                <c:pt idx="34108">
                  <c:v>34.106999999999999</c:v>
                </c:pt>
                <c:pt idx="34109">
                  <c:v>34.107999999999997</c:v>
                </c:pt>
                <c:pt idx="34110">
                  <c:v>34.109000000000002</c:v>
                </c:pt>
                <c:pt idx="34111">
                  <c:v>34.11</c:v>
                </c:pt>
                <c:pt idx="34112">
                  <c:v>34.110999999999997</c:v>
                </c:pt>
                <c:pt idx="34113">
                  <c:v>34.112000000000002</c:v>
                </c:pt>
                <c:pt idx="34114">
                  <c:v>34.113</c:v>
                </c:pt>
                <c:pt idx="34115">
                  <c:v>34.113999999999997</c:v>
                </c:pt>
                <c:pt idx="34116">
                  <c:v>34.115000000000002</c:v>
                </c:pt>
                <c:pt idx="34117">
                  <c:v>34.116</c:v>
                </c:pt>
                <c:pt idx="34118">
                  <c:v>34.116999999999997</c:v>
                </c:pt>
                <c:pt idx="34119">
                  <c:v>34.118000000000002</c:v>
                </c:pt>
                <c:pt idx="34120">
                  <c:v>34.119</c:v>
                </c:pt>
                <c:pt idx="34121">
                  <c:v>34.119999999999997</c:v>
                </c:pt>
                <c:pt idx="34122">
                  <c:v>34.121000000000002</c:v>
                </c:pt>
                <c:pt idx="34123">
                  <c:v>34.122</c:v>
                </c:pt>
                <c:pt idx="34124">
                  <c:v>34.122999999999998</c:v>
                </c:pt>
                <c:pt idx="34125">
                  <c:v>34.124000000000002</c:v>
                </c:pt>
                <c:pt idx="34126">
                  <c:v>34.125</c:v>
                </c:pt>
                <c:pt idx="34127">
                  <c:v>34.125999999999998</c:v>
                </c:pt>
                <c:pt idx="34128">
                  <c:v>34.127000000000002</c:v>
                </c:pt>
                <c:pt idx="34129">
                  <c:v>34.128</c:v>
                </c:pt>
                <c:pt idx="34130">
                  <c:v>34.128999999999998</c:v>
                </c:pt>
                <c:pt idx="34131">
                  <c:v>34.130000000000003</c:v>
                </c:pt>
                <c:pt idx="34132">
                  <c:v>34.131</c:v>
                </c:pt>
                <c:pt idx="34133">
                  <c:v>34.131999999999998</c:v>
                </c:pt>
                <c:pt idx="34134">
                  <c:v>34.133000000000003</c:v>
                </c:pt>
                <c:pt idx="34135">
                  <c:v>34.134</c:v>
                </c:pt>
                <c:pt idx="34136">
                  <c:v>34.134999999999998</c:v>
                </c:pt>
                <c:pt idx="34137">
                  <c:v>34.136000000000003</c:v>
                </c:pt>
                <c:pt idx="34138">
                  <c:v>34.137</c:v>
                </c:pt>
                <c:pt idx="34139">
                  <c:v>34.137999999999998</c:v>
                </c:pt>
                <c:pt idx="34140">
                  <c:v>34.139000000000003</c:v>
                </c:pt>
                <c:pt idx="34141">
                  <c:v>34.14</c:v>
                </c:pt>
                <c:pt idx="34142">
                  <c:v>34.140999999999998</c:v>
                </c:pt>
                <c:pt idx="34143">
                  <c:v>34.142000000000003</c:v>
                </c:pt>
                <c:pt idx="34144">
                  <c:v>34.143000000000001</c:v>
                </c:pt>
                <c:pt idx="34145">
                  <c:v>34.143999999999998</c:v>
                </c:pt>
                <c:pt idx="34146">
                  <c:v>34.145000000000003</c:v>
                </c:pt>
                <c:pt idx="34147">
                  <c:v>34.146000000000001</c:v>
                </c:pt>
                <c:pt idx="34148">
                  <c:v>34.146999999999998</c:v>
                </c:pt>
                <c:pt idx="34149">
                  <c:v>34.148000000000003</c:v>
                </c:pt>
                <c:pt idx="34150">
                  <c:v>34.149000000000001</c:v>
                </c:pt>
                <c:pt idx="34151">
                  <c:v>34.15</c:v>
                </c:pt>
                <c:pt idx="34152">
                  <c:v>34.151000000000003</c:v>
                </c:pt>
                <c:pt idx="34153">
                  <c:v>34.152000000000001</c:v>
                </c:pt>
                <c:pt idx="34154">
                  <c:v>34.152999999999999</c:v>
                </c:pt>
                <c:pt idx="34155">
                  <c:v>34.154000000000003</c:v>
                </c:pt>
                <c:pt idx="34156">
                  <c:v>34.155000000000001</c:v>
                </c:pt>
                <c:pt idx="34157">
                  <c:v>34.155999999999999</c:v>
                </c:pt>
                <c:pt idx="34158">
                  <c:v>34.156999999999996</c:v>
                </c:pt>
                <c:pt idx="34159">
                  <c:v>34.158000000000001</c:v>
                </c:pt>
                <c:pt idx="34160">
                  <c:v>34.158999999999999</c:v>
                </c:pt>
                <c:pt idx="34161">
                  <c:v>34.159999999999997</c:v>
                </c:pt>
                <c:pt idx="34162">
                  <c:v>34.161000000000001</c:v>
                </c:pt>
                <c:pt idx="34163">
                  <c:v>34.161999999999999</c:v>
                </c:pt>
                <c:pt idx="34164">
                  <c:v>34.162999999999997</c:v>
                </c:pt>
                <c:pt idx="34165">
                  <c:v>34.164000000000001</c:v>
                </c:pt>
                <c:pt idx="34166">
                  <c:v>34.164999999999999</c:v>
                </c:pt>
                <c:pt idx="34167">
                  <c:v>34.165999999999997</c:v>
                </c:pt>
                <c:pt idx="34168">
                  <c:v>34.167000000000002</c:v>
                </c:pt>
                <c:pt idx="34169">
                  <c:v>34.167999999999999</c:v>
                </c:pt>
                <c:pt idx="34170">
                  <c:v>34.168999999999997</c:v>
                </c:pt>
                <c:pt idx="34171">
                  <c:v>34.17</c:v>
                </c:pt>
                <c:pt idx="34172">
                  <c:v>34.170999999999999</c:v>
                </c:pt>
                <c:pt idx="34173">
                  <c:v>34.171999999999997</c:v>
                </c:pt>
                <c:pt idx="34174">
                  <c:v>34.173000000000002</c:v>
                </c:pt>
                <c:pt idx="34175">
                  <c:v>34.173999999999999</c:v>
                </c:pt>
                <c:pt idx="34176">
                  <c:v>34.174999999999997</c:v>
                </c:pt>
                <c:pt idx="34177">
                  <c:v>34.176000000000002</c:v>
                </c:pt>
                <c:pt idx="34178">
                  <c:v>34.177</c:v>
                </c:pt>
                <c:pt idx="34179">
                  <c:v>34.177999999999997</c:v>
                </c:pt>
                <c:pt idx="34180">
                  <c:v>34.179000000000002</c:v>
                </c:pt>
                <c:pt idx="34181">
                  <c:v>34.18</c:v>
                </c:pt>
                <c:pt idx="34182">
                  <c:v>34.180999999999997</c:v>
                </c:pt>
                <c:pt idx="34183">
                  <c:v>34.182000000000002</c:v>
                </c:pt>
                <c:pt idx="34184">
                  <c:v>34.183</c:v>
                </c:pt>
                <c:pt idx="34185">
                  <c:v>34.183999999999997</c:v>
                </c:pt>
                <c:pt idx="34186">
                  <c:v>34.185000000000002</c:v>
                </c:pt>
                <c:pt idx="34187">
                  <c:v>34.186</c:v>
                </c:pt>
                <c:pt idx="34188">
                  <c:v>34.186999999999998</c:v>
                </c:pt>
                <c:pt idx="34189">
                  <c:v>34.188000000000002</c:v>
                </c:pt>
                <c:pt idx="34190">
                  <c:v>34.189</c:v>
                </c:pt>
                <c:pt idx="34191">
                  <c:v>34.19</c:v>
                </c:pt>
                <c:pt idx="34192">
                  <c:v>34.191000000000003</c:v>
                </c:pt>
                <c:pt idx="34193">
                  <c:v>34.192</c:v>
                </c:pt>
                <c:pt idx="34194">
                  <c:v>34.192999999999998</c:v>
                </c:pt>
                <c:pt idx="34195">
                  <c:v>34.194000000000003</c:v>
                </c:pt>
                <c:pt idx="34196">
                  <c:v>34.195</c:v>
                </c:pt>
                <c:pt idx="34197">
                  <c:v>34.195999999999998</c:v>
                </c:pt>
                <c:pt idx="34198">
                  <c:v>34.197000000000003</c:v>
                </c:pt>
                <c:pt idx="34199">
                  <c:v>34.198</c:v>
                </c:pt>
                <c:pt idx="34200">
                  <c:v>34.198999999999998</c:v>
                </c:pt>
                <c:pt idx="34201">
                  <c:v>34.200000000000003</c:v>
                </c:pt>
                <c:pt idx="34202">
                  <c:v>34.201000000000001</c:v>
                </c:pt>
                <c:pt idx="34203">
                  <c:v>34.201999999999998</c:v>
                </c:pt>
                <c:pt idx="34204">
                  <c:v>34.203000000000003</c:v>
                </c:pt>
                <c:pt idx="34205">
                  <c:v>34.204000000000001</c:v>
                </c:pt>
                <c:pt idx="34206">
                  <c:v>34.204999999999998</c:v>
                </c:pt>
                <c:pt idx="34207">
                  <c:v>34.206000000000003</c:v>
                </c:pt>
                <c:pt idx="34208">
                  <c:v>34.207000000000001</c:v>
                </c:pt>
                <c:pt idx="34209">
                  <c:v>34.207999999999998</c:v>
                </c:pt>
                <c:pt idx="34210">
                  <c:v>34.209000000000003</c:v>
                </c:pt>
                <c:pt idx="34211">
                  <c:v>34.21</c:v>
                </c:pt>
                <c:pt idx="34212">
                  <c:v>34.210999999999999</c:v>
                </c:pt>
                <c:pt idx="34213">
                  <c:v>34.212000000000003</c:v>
                </c:pt>
                <c:pt idx="34214">
                  <c:v>34.213000000000001</c:v>
                </c:pt>
                <c:pt idx="34215">
                  <c:v>34.213999999999999</c:v>
                </c:pt>
                <c:pt idx="34216">
                  <c:v>34.215000000000003</c:v>
                </c:pt>
                <c:pt idx="34217">
                  <c:v>34.216000000000001</c:v>
                </c:pt>
                <c:pt idx="34218">
                  <c:v>34.216999999999999</c:v>
                </c:pt>
                <c:pt idx="34219">
                  <c:v>34.218000000000004</c:v>
                </c:pt>
                <c:pt idx="34220">
                  <c:v>34.219000000000001</c:v>
                </c:pt>
                <c:pt idx="34221">
                  <c:v>34.22</c:v>
                </c:pt>
                <c:pt idx="34222">
                  <c:v>34.220999999999997</c:v>
                </c:pt>
                <c:pt idx="34223">
                  <c:v>34.222000000000001</c:v>
                </c:pt>
                <c:pt idx="34224">
                  <c:v>34.222999999999999</c:v>
                </c:pt>
                <c:pt idx="34225">
                  <c:v>34.223999999999997</c:v>
                </c:pt>
                <c:pt idx="34226">
                  <c:v>34.225000000000001</c:v>
                </c:pt>
                <c:pt idx="34227">
                  <c:v>34.225999999999999</c:v>
                </c:pt>
                <c:pt idx="34228">
                  <c:v>34.226999999999997</c:v>
                </c:pt>
                <c:pt idx="34229">
                  <c:v>34.228000000000002</c:v>
                </c:pt>
                <c:pt idx="34230">
                  <c:v>34.228999999999999</c:v>
                </c:pt>
                <c:pt idx="34231">
                  <c:v>34.229999999999997</c:v>
                </c:pt>
                <c:pt idx="34232">
                  <c:v>34.231000000000002</c:v>
                </c:pt>
                <c:pt idx="34233">
                  <c:v>34.231999999999999</c:v>
                </c:pt>
                <c:pt idx="34234">
                  <c:v>34.232999999999997</c:v>
                </c:pt>
                <c:pt idx="34235">
                  <c:v>34.234000000000002</c:v>
                </c:pt>
                <c:pt idx="34236">
                  <c:v>34.234999999999999</c:v>
                </c:pt>
                <c:pt idx="34237">
                  <c:v>34.235999999999997</c:v>
                </c:pt>
                <c:pt idx="34238">
                  <c:v>34.237000000000002</c:v>
                </c:pt>
                <c:pt idx="34239">
                  <c:v>34.238</c:v>
                </c:pt>
                <c:pt idx="34240">
                  <c:v>34.238999999999997</c:v>
                </c:pt>
                <c:pt idx="34241">
                  <c:v>34.24</c:v>
                </c:pt>
                <c:pt idx="34242">
                  <c:v>34.241</c:v>
                </c:pt>
                <c:pt idx="34243">
                  <c:v>34.241999999999997</c:v>
                </c:pt>
                <c:pt idx="34244">
                  <c:v>34.243000000000002</c:v>
                </c:pt>
                <c:pt idx="34245">
                  <c:v>34.244</c:v>
                </c:pt>
                <c:pt idx="34246">
                  <c:v>34.244999999999997</c:v>
                </c:pt>
                <c:pt idx="34247">
                  <c:v>34.246000000000002</c:v>
                </c:pt>
                <c:pt idx="34248">
                  <c:v>34.247</c:v>
                </c:pt>
                <c:pt idx="34249">
                  <c:v>34.247999999999998</c:v>
                </c:pt>
                <c:pt idx="34250">
                  <c:v>34.249000000000002</c:v>
                </c:pt>
                <c:pt idx="34251">
                  <c:v>34.25</c:v>
                </c:pt>
                <c:pt idx="34252">
                  <c:v>34.250999999999998</c:v>
                </c:pt>
                <c:pt idx="34253">
                  <c:v>34.252000000000002</c:v>
                </c:pt>
                <c:pt idx="34254">
                  <c:v>34.253</c:v>
                </c:pt>
                <c:pt idx="34255">
                  <c:v>34.253999999999998</c:v>
                </c:pt>
                <c:pt idx="34256">
                  <c:v>34.255000000000003</c:v>
                </c:pt>
                <c:pt idx="34257">
                  <c:v>34.256</c:v>
                </c:pt>
                <c:pt idx="34258">
                  <c:v>34.256999999999998</c:v>
                </c:pt>
                <c:pt idx="34259">
                  <c:v>34.258000000000003</c:v>
                </c:pt>
                <c:pt idx="34260">
                  <c:v>34.259</c:v>
                </c:pt>
                <c:pt idx="34261">
                  <c:v>34.26</c:v>
                </c:pt>
                <c:pt idx="34262">
                  <c:v>34.261000000000003</c:v>
                </c:pt>
                <c:pt idx="34263">
                  <c:v>34.262</c:v>
                </c:pt>
                <c:pt idx="34264">
                  <c:v>34.262999999999998</c:v>
                </c:pt>
                <c:pt idx="34265">
                  <c:v>34.264000000000003</c:v>
                </c:pt>
                <c:pt idx="34266">
                  <c:v>34.265000000000001</c:v>
                </c:pt>
                <c:pt idx="34267">
                  <c:v>34.265999999999998</c:v>
                </c:pt>
                <c:pt idx="34268">
                  <c:v>34.267000000000003</c:v>
                </c:pt>
                <c:pt idx="34269">
                  <c:v>34.268000000000001</c:v>
                </c:pt>
                <c:pt idx="34270">
                  <c:v>34.268999999999998</c:v>
                </c:pt>
                <c:pt idx="34271">
                  <c:v>34.270000000000003</c:v>
                </c:pt>
                <c:pt idx="34272">
                  <c:v>34.271000000000001</c:v>
                </c:pt>
                <c:pt idx="34273">
                  <c:v>34.271999999999998</c:v>
                </c:pt>
                <c:pt idx="34274">
                  <c:v>34.273000000000003</c:v>
                </c:pt>
                <c:pt idx="34275">
                  <c:v>34.274000000000001</c:v>
                </c:pt>
                <c:pt idx="34276">
                  <c:v>34.274999999999999</c:v>
                </c:pt>
                <c:pt idx="34277">
                  <c:v>34.276000000000003</c:v>
                </c:pt>
                <c:pt idx="34278">
                  <c:v>34.277000000000001</c:v>
                </c:pt>
                <c:pt idx="34279">
                  <c:v>34.277999999999999</c:v>
                </c:pt>
                <c:pt idx="34280">
                  <c:v>34.279000000000003</c:v>
                </c:pt>
                <c:pt idx="34281">
                  <c:v>34.28</c:v>
                </c:pt>
                <c:pt idx="34282">
                  <c:v>34.280999999999999</c:v>
                </c:pt>
                <c:pt idx="34283">
                  <c:v>34.281999999999996</c:v>
                </c:pt>
                <c:pt idx="34284">
                  <c:v>34.283000000000001</c:v>
                </c:pt>
                <c:pt idx="34285">
                  <c:v>34.283999999999999</c:v>
                </c:pt>
                <c:pt idx="34286">
                  <c:v>34.284999999999997</c:v>
                </c:pt>
                <c:pt idx="34287">
                  <c:v>34.286000000000001</c:v>
                </c:pt>
                <c:pt idx="34288">
                  <c:v>34.286999999999999</c:v>
                </c:pt>
                <c:pt idx="34289">
                  <c:v>34.287999999999997</c:v>
                </c:pt>
                <c:pt idx="34290">
                  <c:v>34.289000000000001</c:v>
                </c:pt>
                <c:pt idx="34291">
                  <c:v>34.29</c:v>
                </c:pt>
                <c:pt idx="34292">
                  <c:v>34.290999999999997</c:v>
                </c:pt>
                <c:pt idx="34293">
                  <c:v>34.292000000000002</c:v>
                </c:pt>
                <c:pt idx="34294">
                  <c:v>34.292999999999999</c:v>
                </c:pt>
                <c:pt idx="34295">
                  <c:v>34.293999999999997</c:v>
                </c:pt>
                <c:pt idx="34296">
                  <c:v>34.295000000000002</c:v>
                </c:pt>
                <c:pt idx="34297">
                  <c:v>34.295999999999999</c:v>
                </c:pt>
                <c:pt idx="34298">
                  <c:v>34.296999999999997</c:v>
                </c:pt>
                <c:pt idx="34299">
                  <c:v>34.298000000000002</c:v>
                </c:pt>
                <c:pt idx="34300">
                  <c:v>34.298999999999999</c:v>
                </c:pt>
                <c:pt idx="34301">
                  <c:v>34.299999999999997</c:v>
                </c:pt>
                <c:pt idx="34302">
                  <c:v>34.301000000000002</c:v>
                </c:pt>
                <c:pt idx="34303">
                  <c:v>34.302</c:v>
                </c:pt>
                <c:pt idx="34304">
                  <c:v>34.302999999999997</c:v>
                </c:pt>
                <c:pt idx="34305">
                  <c:v>34.304000000000002</c:v>
                </c:pt>
                <c:pt idx="34306">
                  <c:v>34.305</c:v>
                </c:pt>
                <c:pt idx="34307">
                  <c:v>34.305999999999997</c:v>
                </c:pt>
                <c:pt idx="34308">
                  <c:v>34.307000000000002</c:v>
                </c:pt>
                <c:pt idx="34309">
                  <c:v>34.308</c:v>
                </c:pt>
                <c:pt idx="34310">
                  <c:v>34.308999999999997</c:v>
                </c:pt>
                <c:pt idx="34311">
                  <c:v>34.31</c:v>
                </c:pt>
                <c:pt idx="34312">
                  <c:v>34.311</c:v>
                </c:pt>
                <c:pt idx="34313">
                  <c:v>34.311999999999998</c:v>
                </c:pt>
                <c:pt idx="34314">
                  <c:v>34.313000000000002</c:v>
                </c:pt>
                <c:pt idx="34315">
                  <c:v>34.314</c:v>
                </c:pt>
                <c:pt idx="34316">
                  <c:v>34.314999999999998</c:v>
                </c:pt>
                <c:pt idx="34317">
                  <c:v>34.316000000000003</c:v>
                </c:pt>
                <c:pt idx="34318">
                  <c:v>34.317</c:v>
                </c:pt>
                <c:pt idx="34319">
                  <c:v>34.317999999999998</c:v>
                </c:pt>
                <c:pt idx="34320">
                  <c:v>34.319000000000003</c:v>
                </c:pt>
                <c:pt idx="34321">
                  <c:v>34.32</c:v>
                </c:pt>
                <c:pt idx="34322">
                  <c:v>34.320999999999998</c:v>
                </c:pt>
                <c:pt idx="34323">
                  <c:v>34.322000000000003</c:v>
                </c:pt>
                <c:pt idx="34324">
                  <c:v>34.323</c:v>
                </c:pt>
                <c:pt idx="34325">
                  <c:v>34.323999999999998</c:v>
                </c:pt>
                <c:pt idx="34326">
                  <c:v>34.325000000000003</c:v>
                </c:pt>
                <c:pt idx="34327">
                  <c:v>34.326000000000001</c:v>
                </c:pt>
                <c:pt idx="34328">
                  <c:v>34.326999999999998</c:v>
                </c:pt>
                <c:pt idx="34329">
                  <c:v>34.328000000000003</c:v>
                </c:pt>
                <c:pt idx="34330">
                  <c:v>34.329000000000001</c:v>
                </c:pt>
                <c:pt idx="34331">
                  <c:v>34.33</c:v>
                </c:pt>
                <c:pt idx="34332">
                  <c:v>34.331000000000003</c:v>
                </c:pt>
                <c:pt idx="34333">
                  <c:v>34.332000000000001</c:v>
                </c:pt>
                <c:pt idx="34334">
                  <c:v>34.332999999999998</c:v>
                </c:pt>
                <c:pt idx="34335">
                  <c:v>34.334000000000003</c:v>
                </c:pt>
                <c:pt idx="34336">
                  <c:v>34.335000000000001</c:v>
                </c:pt>
                <c:pt idx="34337">
                  <c:v>34.335999999999999</c:v>
                </c:pt>
                <c:pt idx="34338">
                  <c:v>34.337000000000003</c:v>
                </c:pt>
                <c:pt idx="34339">
                  <c:v>34.338000000000001</c:v>
                </c:pt>
                <c:pt idx="34340">
                  <c:v>34.338999999999999</c:v>
                </c:pt>
                <c:pt idx="34341">
                  <c:v>34.340000000000003</c:v>
                </c:pt>
                <c:pt idx="34342">
                  <c:v>34.341000000000001</c:v>
                </c:pt>
                <c:pt idx="34343">
                  <c:v>34.341999999999999</c:v>
                </c:pt>
                <c:pt idx="34344">
                  <c:v>34.343000000000004</c:v>
                </c:pt>
                <c:pt idx="34345">
                  <c:v>34.344000000000001</c:v>
                </c:pt>
                <c:pt idx="34346">
                  <c:v>34.344999999999999</c:v>
                </c:pt>
                <c:pt idx="34347">
                  <c:v>34.345999999999997</c:v>
                </c:pt>
                <c:pt idx="34348">
                  <c:v>34.347000000000001</c:v>
                </c:pt>
                <c:pt idx="34349">
                  <c:v>34.347999999999999</c:v>
                </c:pt>
                <c:pt idx="34350">
                  <c:v>34.348999999999997</c:v>
                </c:pt>
                <c:pt idx="34351">
                  <c:v>34.35</c:v>
                </c:pt>
                <c:pt idx="34352">
                  <c:v>34.350999999999999</c:v>
                </c:pt>
                <c:pt idx="34353">
                  <c:v>34.351999999999997</c:v>
                </c:pt>
                <c:pt idx="34354">
                  <c:v>34.353000000000002</c:v>
                </c:pt>
                <c:pt idx="34355">
                  <c:v>34.353999999999999</c:v>
                </c:pt>
                <c:pt idx="34356">
                  <c:v>34.354999999999997</c:v>
                </c:pt>
                <c:pt idx="34357">
                  <c:v>34.356000000000002</c:v>
                </c:pt>
                <c:pt idx="34358">
                  <c:v>34.356999999999999</c:v>
                </c:pt>
                <c:pt idx="34359">
                  <c:v>34.357999999999997</c:v>
                </c:pt>
                <c:pt idx="34360">
                  <c:v>34.359000000000002</c:v>
                </c:pt>
                <c:pt idx="34361">
                  <c:v>34.36</c:v>
                </c:pt>
                <c:pt idx="34362">
                  <c:v>34.360999999999997</c:v>
                </c:pt>
                <c:pt idx="34363">
                  <c:v>34.362000000000002</c:v>
                </c:pt>
                <c:pt idx="34364">
                  <c:v>34.363</c:v>
                </c:pt>
                <c:pt idx="34365">
                  <c:v>34.363999999999997</c:v>
                </c:pt>
                <c:pt idx="34366">
                  <c:v>34.365000000000002</c:v>
                </c:pt>
                <c:pt idx="34367">
                  <c:v>34.366</c:v>
                </c:pt>
                <c:pt idx="34368">
                  <c:v>34.366999999999997</c:v>
                </c:pt>
                <c:pt idx="34369">
                  <c:v>34.368000000000002</c:v>
                </c:pt>
                <c:pt idx="34370">
                  <c:v>34.369</c:v>
                </c:pt>
                <c:pt idx="34371">
                  <c:v>34.369999999999997</c:v>
                </c:pt>
                <c:pt idx="34372">
                  <c:v>34.371000000000002</c:v>
                </c:pt>
                <c:pt idx="34373">
                  <c:v>34.372</c:v>
                </c:pt>
                <c:pt idx="34374">
                  <c:v>34.372999999999998</c:v>
                </c:pt>
                <c:pt idx="34375">
                  <c:v>34.374000000000002</c:v>
                </c:pt>
                <c:pt idx="34376">
                  <c:v>34.375</c:v>
                </c:pt>
                <c:pt idx="34377">
                  <c:v>34.375999999999998</c:v>
                </c:pt>
                <c:pt idx="34378">
                  <c:v>34.377000000000002</c:v>
                </c:pt>
                <c:pt idx="34379">
                  <c:v>34.378</c:v>
                </c:pt>
                <c:pt idx="34380">
                  <c:v>34.378999999999998</c:v>
                </c:pt>
                <c:pt idx="34381">
                  <c:v>34.380000000000003</c:v>
                </c:pt>
                <c:pt idx="34382">
                  <c:v>34.381</c:v>
                </c:pt>
                <c:pt idx="34383">
                  <c:v>34.381999999999998</c:v>
                </c:pt>
                <c:pt idx="34384">
                  <c:v>34.383000000000003</c:v>
                </c:pt>
                <c:pt idx="34385">
                  <c:v>34.384</c:v>
                </c:pt>
                <c:pt idx="34386">
                  <c:v>34.384999999999998</c:v>
                </c:pt>
                <c:pt idx="34387">
                  <c:v>34.386000000000003</c:v>
                </c:pt>
                <c:pt idx="34388">
                  <c:v>34.387</c:v>
                </c:pt>
                <c:pt idx="34389">
                  <c:v>34.387999999999998</c:v>
                </c:pt>
                <c:pt idx="34390">
                  <c:v>34.389000000000003</c:v>
                </c:pt>
                <c:pt idx="34391">
                  <c:v>34.39</c:v>
                </c:pt>
                <c:pt idx="34392">
                  <c:v>34.390999999999998</c:v>
                </c:pt>
                <c:pt idx="34393">
                  <c:v>34.392000000000003</c:v>
                </c:pt>
                <c:pt idx="34394">
                  <c:v>34.393000000000001</c:v>
                </c:pt>
                <c:pt idx="34395">
                  <c:v>34.393999999999998</c:v>
                </c:pt>
                <c:pt idx="34396">
                  <c:v>34.395000000000003</c:v>
                </c:pt>
                <c:pt idx="34397">
                  <c:v>34.396000000000001</c:v>
                </c:pt>
                <c:pt idx="34398">
                  <c:v>34.396999999999998</c:v>
                </c:pt>
                <c:pt idx="34399">
                  <c:v>34.398000000000003</c:v>
                </c:pt>
                <c:pt idx="34400">
                  <c:v>34.399000000000001</c:v>
                </c:pt>
                <c:pt idx="34401">
                  <c:v>34.4</c:v>
                </c:pt>
                <c:pt idx="34402">
                  <c:v>34.401000000000003</c:v>
                </c:pt>
                <c:pt idx="34403">
                  <c:v>34.402000000000001</c:v>
                </c:pt>
                <c:pt idx="34404">
                  <c:v>34.402999999999999</c:v>
                </c:pt>
                <c:pt idx="34405">
                  <c:v>34.404000000000003</c:v>
                </c:pt>
                <c:pt idx="34406">
                  <c:v>34.405000000000001</c:v>
                </c:pt>
                <c:pt idx="34407">
                  <c:v>34.405999999999999</c:v>
                </c:pt>
                <c:pt idx="34408">
                  <c:v>34.406999999999996</c:v>
                </c:pt>
                <c:pt idx="34409">
                  <c:v>34.408000000000001</c:v>
                </c:pt>
                <c:pt idx="34410">
                  <c:v>34.408999999999999</c:v>
                </c:pt>
                <c:pt idx="34411">
                  <c:v>34.409999999999997</c:v>
                </c:pt>
                <c:pt idx="34412">
                  <c:v>34.411000000000001</c:v>
                </c:pt>
                <c:pt idx="34413">
                  <c:v>34.411999999999999</c:v>
                </c:pt>
                <c:pt idx="34414">
                  <c:v>34.412999999999997</c:v>
                </c:pt>
                <c:pt idx="34415">
                  <c:v>34.414000000000001</c:v>
                </c:pt>
                <c:pt idx="34416">
                  <c:v>34.414999999999999</c:v>
                </c:pt>
                <c:pt idx="34417">
                  <c:v>34.415999999999997</c:v>
                </c:pt>
                <c:pt idx="34418">
                  <c:v>34.417000000000002</c:v>
                </c:pt>
                <c:pt idx="34419">
                  <c:v>34.417999999999999</c:v>
                </c:pt>
                <c:pt idx="34420">
                  <c:v>34.418999999999997</c:v>
                </c:pt>
                <c:pt idx="34421">
                  <c:v>34.42</c:v>
                </c:pt>
                <c:pt idx="34422">
                  <c:v>34.420999999999999</c:v>
                </c:pt>
                <c:pt idx="34423">
                  <c:v>34.421999999999997</c:v>
                </c:pt>
                <c:pt idx="34424">
                  <c:v>34.423000000000002</c:v>
                </c:pt>
                <c:pt idx="34425">
                  <c:v>34.423999999999999</c:v>
                </c:pt>
                <c:pt idx="34426">
                  <c:v>34.424999999999997</c:v>
                </c:pt>
                <c:pt idx="34427">
                  <c:v>34.426000000000002</c:v>
                </c:pt>
                <c:pt idx="34428">
                  <c:v>34.427</c:v>
                </c:pt>
                <c:pt idx="34429">
                  <c:v>34.427999999999997</c:v>
                </c:pt>
                <c:pt idx="34430">
                  <c:v>34.429000000000002</c:v>
                </c:pt>
                <c:pt idx="34431">
                  <c:v>34.43</c:v>
                </c:pt>
                <c:pt idx="34432">
                  <c:v>34.430999999999997</c:v>
                </c:pt>
                <c:pt idx="34433">
                  <c:v>34.432000000000002</c:v>
                </c:pt>
                <c:pt idx="34434">
                  <c:v>34.433</c:v>
                </c:pt>
                <c:pt idx="34435">
                  <c:v>34.433999999999997</c:v>
                </c:pt>
                <c:pt idx="34436">
                  <c:v>34.435000000000002</c:v>
                </c:pt>
                <c:pt idx="34437">
                  <c:v>34.436</c:v>
                </c:pt>
                <c:pt idx="34438">
                  <c:v>34.436999999999998</c:v>
                </c:pt>
                <c:pt idx="34439">
                  <c:v>34.438000000000002</c:v>
                </c:pt>
                <c:pt idx="34440">
                  <c:v>34.439</c:v>
                </c:pt>
                <c:pt idx="34441">
                  <c:v>34.44</c:v>
                </c:pt>
                <c:pt idx="34442">
                  <c:v>34.441000000000003</c:v>
                </c:pt>
                <c:pt idx="34443">
                  <c:v>34.442</c:v>
                </c:pt>
                <c:pt idx="34444">
                  <c:v>34.442999999999998</c:v>
                </c:pt>
                <c:pt idx="34445">
                  <c:v>34.444000000000003</c:v>
                </c:pt>
                <c:pt idx="34446">
                  <c:v>34.445</c:v>
                </c:pt>
                <c:pt idx="34447">
                  <c:v>34.445999999999998</c:v>
                </c:pt>
                <c:pt idx="34448">
                  <c:v>34.447000000000003</c:v>
                </c:pt>
                <c:pt idx="34449">
                  <c:v>34.448</c:v>
                </c:pt>
                <c:pt idx="34450">
                  <c:v>34.448999999999998</c:v>
                </c:pt>
                <c:pt idx="34451">
                  <c:v>34.450000000000003</c:v>
                </c:pt>
                <c:pt idx="34452">
                  <c:v>34.451000000000001</c:v>
                </c:pt>
                <c:pt idx="34453">
                  <c:v>34.451999999999998</c:v>
                </c:pt>
                <c:pt idx="34454">
                  <c:v>34.453000000000003</c:v>
                </c:pt>
                <c:pt idx="34455">
                  <c:v>34.454000000000001</c:v>
                </c:pt>
                <c:pt idx="34456">
                  <c:v>34.454999999999998</c:v>
                </c:pt>
                <c:pt idx="34457">
                  <c:v>34.456000000000003</c:v>
                </c:pt>
                <c:pt idx="34458">
                  <c:v>34.457000000000001</c:v>
                </c:pt>
                <c:pt idx="34459">
                  <c:v>34.457999999999998</c:v>
                </c:pt>
                <c:pt idx="34460">
                  <c:v>34.459000000000003</c:v>
                </c:pt>
                <c:pt idx="34461">
                  <c:v>34.46</c:v>
                </c:pt>
                <c:pt idx="34462">
                  <c:v>34.460999999999999</c:v>
                </c:pt>
                <c:pt idx="34463">
                  <c:v>34.462000000000003</c:v>
                </c:pt>
                <c:pt idx="34464">
                  <c:v>34.463000000000001</c:v>
                </c:pt>
                <c:pt idx="34465">
                  <c:v>34.463999999999999</c:v>
                </c:pt>
                <c:pt idx="34466">
                  <c:v>34.465000000000003</c:v>
                </c:pt>
                <c:pt idx="34467">
                  <c:v>34.466000000000001</c:v>
                </c:pt>
                <c:pt idx="34468">
                  <c:v>34.466999999999999</c:v>
                </c:pt>
                <c:pt idx="34469">
                  <c:v>34.468000000000004</c:v>
                </c:pt>
                <c:pt idx="34470">
                  <c:v>34.469000000000001</c:v>
                </c:pt>
                <c:pt idx="34471">
                  <c:v>34.47</c:v>
                </c:pt>
                <c:pt idx="34472">
                  <c:v>34.470999999999997</c:v>
                </c:pt>
                <c:pt idx="34473">
                  <c:v>34.472000000000001</c:v>
                </c:pt>
                <c:pt idx="34474">
                  <c:v>34.472999999999999</c:v>
                </c:pt>
                <c:pt idx="34475">
                  <c:v>34.473999999999997</c:v>
                </c:pt>
                <c:pt idx="34476">
                  <c:v>34.475000000000001</c:v>
                </c:pt>
                <c:pt idx="34477">
                  <c:v>34.475999999999999</c:v>
                </c:pt>
                <c:pt idx="34478">
                  <c:v>34.476999999999997</c:v>
                </c:pt>
                <c:pt idx="34479">
                  <c:v>34.478000000000002</c:v>
                </c:pt>
                <c:pt idx="34480">
                  <c:v>34.478999999999999</c:v>
                </c:pt>
                <c:pt idx="34481">
                  <c:v>34.479999999999997</c:v>
                </c:pt>
                <c:pt idx="34482">
                  <c:v>34.481000000000002</c:v>
                </c:pt>
                <c:pt idx="34483">
                  <c:v>34.481999999999999</c:v>
                </c:pt>
                <c:pt idx="34484">
                  <c:v>34.482999999999997</c:v>
                </c:pt>
                <c:pt idx="34485">
                  <c:v>34.484000000000002</c:v>
                </c:pt>
                <c:pt idx="34486">
                  <c:v>34.484999999999999</c:v>
                </c:pt>
                <c:pt idx="34487">
                  <c:v>34.485999999999997</c:v>
                </c:pt>
                <c:pt idx="34488">
                  <c:v>34.487000000000002</c:v>
                </c:pt>
                <c:pt idx="34489">
                  <c:v>34.488</c:v>
                </c:pt>
                <c:pt idx="34490">
                  <c:v>34.488999999999997</c:v>
                </c:pt>
                <c:pt idx="34491">
                  <c:v>34.49</c:v>
                </c:pt>
                <c:pt idx="34492">
                  <c:v>34.491</c:v>
                </c:pt>
                <c:pt idx="34493">
                  <c:v>34.491999999999997</c:v>
                </c:pt>
                <c:pt idx="34494">
                  <c:v>34.493000000000002</c:v>
                </c:pt>
                <c:pt idx="34495">
                  <c:v>34.494</c:v>
                </c:pt>
                <c:pt idx="34496">
                  <c:v>34.494999999999997</c:v>
                </c:pt>
                <c:pt idx="34497">
                  <c:v>34.496000000000002</c:v>
                </c:pt>
                <c:pt idx="34498">
                  <c:v>34.497</c:v>
                </c:pt>
                <c:pt idx="34499">
                  <c:v>34.497999999999998</c:v>
                </c:pt>
                <c:pt idx="34500">
                  <c:v>34.499000000000002</c:v>
                </c:pt>
                <c:pt idx="34501">
                  <c:v>34.5</c:v>
                </c:pt>
                <c:pt idx="34502">
                  <c:v>34.500999999999998</c:v>
                </c:pt>
                <c:pt idx="34503">
                  <c:v>34.502000000000002</c:v>
                </c:pt>
                <c:pt idx="34504">
                  <c:v>34.503</c:v>
                </c:pt>
                <c:pt idx="34505">
                  <c:v>34.503999999999998</c:v>
                </c:pt>
                <c:pt idx="34506">
                  <c:v>34.505000000000003</c:v>
                </c:pt>
                <c:pt idx="34507">
                  <c:v>34.506</c:v>
                </c:pt>
                <c:pt idx="34508">
                  <c:v>34.506999999999998</c:v>
                </c:pt>
                <c:pt idx="34509">
                  <c:v>34.508000000000003</c:v>
                </c:pt>
                <c:pt idx="34510">
                  <c:v>34.509</c:v>
                </c:pt>
                <c:pt idx="34511">
                  <c:v>34.51</c:v>
                </c:pt>
                <c:pt idx="34512">
                  <c:v>34.511000000000003</c:v>
                </c:pt>
                <c:pt idx="34513">
                  <c:v>34.512</c:v>
                </c:pt>
                <c:pt idx="34514">
                  <c:v>34.512999999999998</c:v>
                </c:pt>
                <c:pt idx="34515">
                  <c:v>34.514000000000003</c:v>
                </c:pt>
                <c:pt idx="34516">
                  <c:v>34.515000000000001</c:v>
                </c:pt>
                <c:pt idx="34517">
                  <c:v>34.515999999999998</c:v>
                </c:pt>
                <c:pt idx="34518">
                  <c:v>34.517000000000003</c:v>
                </c:pt>
                <c:pt idx="34519">
                  <c:v>34.518000000000001</c:v>
                </c:pt>
                <c:pt idx="34520">
                  <c:v>34.518999999999998</c:v>
                </c:pt>
                <c:pt idx="34521">
                  <c:v>34.520000000000003</c:v>
                </c:pt>
                <c:pt idx="34522">
                  <c:v>34.521000000000001</c:v>
                </c:pt>
                <c:pt idx="34523">
                  <c:v>34.521999999999998</c:v>
                </c:pt>
                <c:pt idx="34524">
                  <c:v>34.523000000000003</c:v>
                </c:pt>
                <c:pt idx="34525">
                  <c:v>34.524000000000001</c:v>
                </c:pt>
                <c:pt idx="34526">
                  <c:v>34.524999999999999</c:v>
                </c:pt>
                <c:pt idx="34527">
                  <c:v>34.526000000000003</c:v>
                </c:pt>
                <c:pt idx="34528">
                  <c:v>34.527000000000001</c:v>
                </c:pt>
                <c:pt idx="34529">
                  <c:v>34.527999999999999</c:v>
                </c:pt>
                <c:pt idx="34530">
                  <c:v>34.529000000000003</c:v>
                </c:pt>
                <c:pt idx="34531">
                  <c:v>34.53</c:v>
                </c:pt>
                <c:pt idx="34532">
                  <c:v>34.530999999999999</c:v>
                </c:pt>
                <c:pt idx="34533">
                  <c:v>34.531999999999996</c:v>
                </c:pt>
                <c:pt idx="34534">
                  <c:v>34.533000000000001</c:v>
                </c:pt>
                <c:pt idx="34535">
                  <c:v>34.533999999999999</c:v>
                </c:pt>
                <c:pt idx="34536">
                  <c:v>34.534999999999997</c:v>
                </c:pt>
                <c:pt idx="34537">
                  <c:v>34.536000000000001</c:v>
                </c:pt>
                <c:pt idx="34538">
                  <c:v>34.536999999999999</c:v>
                </c:pt>
                <c:pt idx="34539">
                  <c:v>34.537999999999997</c:v>
                </c:pt>
                <c:pt idx="34540">
                  <c:v>34.539000000000001</c:v>
                </c:pt>
                <c:pt idx="34541">
                  <c:v>34.54</c:v>
                </c:pt>
                <c:pt idx="34542">
                  <c:v>34.540999999999997</c:v>
                </c:pt>
                <c:pt idx="34543">
                  <c:v>34.542000000000002</c:v>
                </c:pt>
                <c:pt idx="34544">
                  <c:v>34.542999999999999</c:v>
                </c:pt>
                <c:pt idx="34545">
                  <c:v>34.543999999999997</c:v>
                </c:pt>
                <c:pt idx="34546">
                  <c:v>34.545000000000002</c:v>
                </c:pt>
                <c:pt idx="34547">
                  <c:v>34.545999999999999</c:v>
                </c:pt>
                <c:pt idx="34548">
                  <c:v>34.546999999999997</c:v>
                </c:pt>
                <c:pt idx="34549">
                  <c:v>34.548000000000002</c:v>
                </c:pt>
                <c:pt idx="34550">
                  <c:v>34.548999999999999</c:v>
                </c:pt>
                <c:pt idx="34551">
                  <c:v>34.549999999999997</c:v>
                </c:pt>
                <c:pt idx="34552">
                  <c:v>34.551000000000002</c:v>
                </c:pt>
                <c:pt idx="34553">
                  <c:v>34.552</c:v>
                </c:pt>
                <c:pt idx="34554">
                  <c:v>34.552999999999997</c:v>
                </c:pt>
                <c:pt idx="34555">
                  <c:v>34.554000000000002</c:v>
                </c:pt>
                <c:pt idx="34556">
                  <c:v>34.555</c:v>
                </c:pt>
                <c:pt idx="34557">
                  <c:v>34.555999999999997</c:v>
                </c:pt>
                <c:pt idx="34558">
                  <c:v>34.557000000000002</c:v>
                </c:pt>
                <c:pt idx="34559">
                  <c:v>34.558</c:v>
                </c:pt>
                <c:pt idx="34560">
                  <c:v>34.558999999999997</c:v>
                </c:pt>
                <c:pt idx="34561">
                  <c:v>34.56</c:v>
                </c:pt>
                <c:pt idx="34562">
                  <c:v>34.561</c:v>
                </c:pt>
                <c:pt idx="34563">
                  <c:v>34.561999999999998</c:v>
                </c:pt>
                <c:pt idx="34564">
                  <c:v>34.563000000000002</c:v>
                </c:pt>
                <c:pt idx="34565">
                  <c:v>34.564</c:v>
                </c:pt>
                <c:pt idx="34566">
                  <c:v>34.564999999999998</c:v>
                </c:pt>
                <c:pt idx="34567">
                  <c:v>34.566000000000003</c:v>
                </c:pt>
                <c:pt idx="34568">
                  <c:v>34.567</c:v>
                </c:pt>
                <c:pt idx="34569">
                  <c:v>34.567999999999998</c:v>
                </c:pt>
                <c:pt idx="34570">
                  <c:v>34.569000000000003</c:v>
                </c:pt>
                <c:pt idx="34571">
                  <c:v>34.57</c:v>
                </c:pt>
                <c:pt idx="34572">
                  <c:v>34.570999999999998</c:v>
                </c:pt>
                <c:pt idx="34573">
                  <c:v>34.572000000000003</c:v>
                </c:pt>
                <c:pt idx="34574">
                  <c:v>34.573</c:v>
                </c:pt>
                <c:pt idx="34575">
                  <c:v>34.573999999999998</c:v>
                </c:pt>
                <c:pt idx="34576">
                  <c:v>34.575000000000003</c:v>
                </c:pt>
                <c:pt idx="34577">
                  <c:v>34.576000000000001</c:v>
                </c:pt>
                <c:pt idx="34578">
                  <c:v>34.576999999999998</c:v>
                </c:pt>
                <c:pt idx="34579">
                  <c:v>34.578000000000003</c:v>
                </c:pt>
                <c:pt idx="34580">
                  <c:v>34.579000000000001</c:v>
                </c:pt>
                <c:pt idx="34581">
                  <c:v>34.58</c:v>
                </c:pt>
                <c:pt idx="34582">
                  <c:v>34.581000000000003</c:v>
                </c:pt>
                <c:pt idx="34583">
                  <c:v>34.582000000000001</c:v>
                </c:pt>
                <c:pt idx="34584">
                  <c:v>34.582999999999998</c:v>
                </c:pt>
                <c:pt idx="34585">
                  <c:v>34.584000000000003</c:v>
                </c:pt>
                <c:pt idx="34586">
                  <c:v>34.585000000000001</c:v>
                </c:pt>
                <c:pt idx="34587">
                  <c:v>34.585999999999999</c:v>
                </c:pt>
                <c:pt idx="34588">
                  <c:v>34.587000000000003</c:v>
                </c:pt>
                <c:pt idx="34589">
                  <c:v>34.588000000000001</c:v>
                </c:pt>
                <c:pt idx="34590">
                  <c:v>34.588999999999999</c:v>
                </c:pt>
                <c:pt idx="34591">
                  <c:v>34.590000000000003</c:v>
                </c:pt>
                <c:pt idx="34592">
                  <c:v>34.591000000000001</c:v>
                </c:pt>
                <c:pt idx="34593">
                  <c:v>34.591999999999999</c:v>
                </c:pt>
                <c:pt idx="34594">
                  <c:v>34.593000000000004</c:v>
                </c:pt>
                <c:pt idx="34595">
                  <c:v>34.594000000000001</c:v>
                </c:pt>
                <c:pt idx="34596">
                  <c:v>34.594999999999999</c:v>
                </c:pt>
                <c:pt idx="34597">
                  <c:v>34.595999999999997</c:v>
                </c:pt>
                <c:pt idx="34598">
                  <c:v>34.597000000000001</c:v>
                </c:pt>
                <c:pt idx="34599">
                  <c:v>34.597999999999999</c:v>
                </c:pt>
                <c:pt idx="34600">
                  <c:v>34.598999999999997</c:v>
                </c:pt>
                <c:pt idx="34601">
                  <c:v>34.6</c:v>
                </c:pt>
                <c:pt idx="34602">
                  <c:v>34.600999999999999</c:v>
                </c:pt>
                <c:pt idx="34603">
                  <c:v>34.601999999999997</c:v>
                </c:pt>
                <c:pt idx="34604">
                  <c:v>34.603000000000002</c:v>
                </c:pt>
                <c:pt idx="34605">
                  <c:v>34.603999999999999</c:v>
                </c:pt>
                <c:pt idx="34606">
                  <c:v>34.604999999999997</c:v>
                </c:pt>
                <c:pt idx="34607">
                  <c:v>34.606000000000002</c:v>
                </c:pt>
                <c:pt idx="34608">
                  <c:v>34.606999999999999</c:v>
                </c:pt>
                <c:pt idx="34609">
                  <c:v>34.607999999999997</c:v>
                </c:pt>
                <c:pt idx="34610">
                  <c:v>34.609000000000002</c:v>
                </c:pt>
                <c:pt idx="34611">
                  <c:v>34.61</c:v>
                </c:pt>
                <c:pt idx="34612">
                  <c:v>34.610999999999997</c:v>
                </c:pt>
                <c:pt idx="34613">
                  <c:v>34.612000000000002</c:v>
                </c:pt>
                <c:pt idx="34614">
                  <c:v>34.613</c:v>
                </c:pt>
                <c:pt idx="34615">
                  <c:v>34.613999999999997</c:v>
                </c:pt>
                <c:pt idx="34616">
                  <c:v>34.615000000000002</c:v>
                </c:pt>
                <c:pt idx="34617">
                  <c:v>34.616</c:v>
                </c:pt>
                <c:pt idx="34618">
                  <c:v>34.616999999999997</c:v>
                </c:pt>
                <c:pt idx="34619">
                  <c:v>34.618000000000002</c:v>
                </c:pt>
                <c:pt idx="34620">
                  <c:v>34.619</c:v>
                </c:pt>
                <c:pt idx="34621">
                  <c:v>34.619999999999997</c:v>
                </c:pt>
                <c:pt idx="34622">
                  <c:v>34.621000000000002</c:v>
                </c:pt>
                <c:pt idx="34623">
                  <c:v>34.622</c:v>
                </c:pt>
                <c:pt idx="34624">
                  <c:v>34.622999999999998</c:v>
                </c:pt>
                <c:pt idx="34625">
                  <c:v>34.624000000000002</c:v>
                </c:pt>
                <c:pt idx="34626">
                  <c:v>34.625</c:v>
                </c:pt>
                <c:pt idx="34627">
                  <c:v>34.625999999999998</c:v>
                </c:pt>
                <c:pt idx="34628">
                  <c:v>34.627000000000002</c:v>
                </c:pt>
                <c:pt idx="34629">
                  <c:v>34.628</c:v>
                </c:pt>
                <c:pt idx="34630">
                  <c:v>34.628999999999998</c:v>
                </c:pt>
                <c:pt idx="34631">
                  <c:v>34.630000000000003</c:v>
                </c:pt>
                <c:pt idx="34632">
                  <c:v>34.631</c:v>
                </c:pt>
                <c:pt idx="34633">
                  <c:v>34.631999999999998</c:v>
                </c:pt>
                <c:pt idx="34634">
                  <c:v>34.633000000000003</c:v>
                </c:pt>
                <c:pt idx="34635">
                  <c:v>34.634</c:v>
                </c:pt>
                <c:pt idx="34636">
                  <c:v>34.634999999999998</c:v>
                </c:pt>
                <c:pt idx="34637">
                  <c:v>34.636000000000003</c:v>
                </c:pt>
                <c:pt idx="34638">
                  <c:v>34.637</c:v>
                </c:pt>
                <c:pt idx="34639">
                  <c:v>34.637999999999998</c:v>
                </c:pt>
                <c:pt idx="34640">
                  <c:v>34.639000000000003</c:v>
                </c:pt>
                <c:pt idx="34641">
                  <c:v>34.64</c:v>
                </c:pt>
                <c:pt idx="34642">
                  <c:v>34.640999999999998</c:v>
                </c:pt>
                <c:pt idx="34643">
                  <c:v>34.642000000000003</c:v>
                </c:pt>
                <c:pt idx="34644">
                  <c:v>34.643000000000001</c:v>
                </c:pt>
                <c:pt idx="34645">
                  <c:v>34.643999999999998</c:v>
                </c:pt>
                <c:pt idx="34646">
                  <c:v>34.645000000000003</c:v>
                </c:pt>
                <c:pt idx="34647">
                  <c:v>34.646000000000001</c:v>
                </c:pt>
                <c:pt idx="34648">
                  <c:v>34.646999999999998</c:v>
                </c:pt>
                <c:pt idx="34649">
                  <c:v>34.648000000000003</c:v>
                </c:pt>
                <c:pt idx="34650">
                  <c:v>34.649000000000001</c:v>
                </c:pt>
                <c:pt idx="34651">
                  <c:v>34.65</c:v>
                </c:pt>
                <c:pt idx="34652">
                  <c:v>34.651000000000003</c:v>
                </c:pt>
                <c:pt idx="34653">
                  <c:v>34.652000000000001</c:v>
                </c:pt>
                <c:pt idx="34654">
                  <c:v>34.652999999999999</c:v>
                </c:pt>
                <c:pt idx="34655">
                  <c:v>34.654000000000003</c:v>
                </c:pt>
                <c:pt idx="34656">
                  <c:v>34.655000000000001</c:v>
                </c:pt>
                <c:pt idx="34657">
                  <c:v>34.655999999999999</c:v>
                </c:pt>
                <c:pt idx="34658">
                  <c:v>34.656999999999996</c:v>
                </c:pt>
                <c:pt idx="34659">
                  <c:v>34.658000000000001</c:v>
                </c:pt>
                <c:pt idx="34660">
                  <c:v>34.658999999999999</c:v>
                </c:pt>
                <c:pt idx="34661">
                  <c:v>34.659999999999997</c:v>
                </c:pt>
                <c:pt idx="34662">
                  <c:v>34.661000000000001</c:v>
                </c:pt>
                <c:pt idx="34663">
                  <c:v>34.661999999999999</c:v>
                </c:pt>
                <c:pt idx="34664">
                  <c:v>34.662999999999997</c:v>
                </c:pt>
                <c:pt idx="34665">
                  <c:v>34.664000000000001</c:v>
                </c:pt>
                <c:pt idx="34666">
                  <c:v>34.664999999999999</c:v>
                </c:pt>
                <c:pt idx="34667">
                  <c:v>34.665999999999997</c:v>
                </c:pt>
                <c:pt idx="34668">
                  <c:v>34.667000000000002</c:v>
                </c:pt>
                <c:pt idx="34669">
                  <c:v>34.667999999999999</c:v>
                </c:pt>
                <c:pt idx="34670">
                  <c:v>34.668999999999997</c:v>
                </c:pt>
                <c:pt idx="34671">
                  <c:v>34.67</c:v>
                </c:pt>
                <c:pt idx="34672">
                  <c:v>34.670999999999999</c:v>
                </c:pt>
                <c:pt idx="34673">
                  <c:v>34.671999999999997</c:v>
                </c:pt>
                <c:pt idx="34674">
                  <c:v>34.673000000000002</c:v>
                </c:pt>
                <c:pt idx="34675">
                  <c:v>34.673999999999999</c:v>
                </c:pt>
                <c:pt idx="34676">
                  <c:v>34.674999999999997</c:v>
                </c:pt>
                <c:pt idx="34677">
                  <c:v>34.676000000000002</c:v>
                </c:pt>
                <c:pt idx="34678">
                  <c:v>34.677</c:v>
                </c:pt>
                <c:pt idx="34679">
                  <c:v>34.677999999999997</c:v>
                </c:pt>
                <c:pt idx="34680">
                  <c:v>34.679000000000002</c:v>
                </c:pt>
                <c:pt idx="34681">
                  <c:v>34.68</c:v>
                </c:pt>
                <c:pt idx="34682">
                  <c:v>34.680999999999997</c:v>
                </c:pt>
                <c:pt idx="34683">
                  <c:v>34.682000000000002</c:v>
                </c:pt>
                <c:pt idx="34684">
                  <c:v>34.683</c:v>
                </c:pt>
                <c:pt idx="34685">
                  <c:v>34.683999999999997</c:v>
                </c:pt>
                <c:pt idx="34686">
                  <c:v>34.685000000000002</c:v>
                </c:pt>
                <c:pt idx="34687">
                  <c:v>34.686</c:v>
                </c:pt>
                <c:pt idx="34688">
                  <c:v>34.686999999999998</c:v>
                </c:pt>
                <c:pt idx="34689">
                  <c:v>34.688000000000002</c:v>
                </c:pt>
                <c:pt idx="34690">
                  <c:v>34.689</c:v>
                </c:pt>
                <c:pt idx="34691">
                  <c:v>34.69</c:v>
                </c:pt>
                <c:pt idx="34692">
                  <c:v>34.691000000000003</c:v>
                </c:pt>
                <c:pt idx="34693">
                  <c:v>34.692</c:v>
                </c:pt>
                <c:pt idx="34694">
                  <c:v>34.692999999999998</c:v>
                </c:pt>
                <c:pt idx="34695">
                  <c:v>34.694000000000003</c:v>
                </c:pt>
                <c:pt idx="34696">
                  <c:v>34.695</c:v>
                </c:pt>
                <c:pt idx="34697">
                  <c:v>34.695999999999998</c:v>
                </c:pt>
                <c:pt idx="34698">
                  <c:v>34.697000000000003</c:v>
                </c:pt>
                <c:pt idx="34699">
                  <c:v>34.698</c:v>
                </c:pt>
                <c:pt idx="34700">
                  <c:v>34.698999999999998</c:v>
                </c:pt>
                <c:pt idx="34701">
                  <c:v>34.700000000000003</c:v>
                </c:pt>
                <c:pt idx="34702">
                  <c:v>34.701000000000001</c:v>
                </c:pt>
                <c:pt idx="34703">
                  <c:v>34.701999999999998</c:v>
                </c:pt>
                <c:pt idx="34704">
                  <c:v>34.703000000000003</c:v>
                </c:pt>
                <c:pt idx="34705">
                  <c:v>34.704000000000001</c:v>
                </c:pt>
                <c:pt idx="34706">
                  <c:v>34.704999999999998</c:v>
                </c:pt>
                <c:pt idx="34707">
                  <c:v>34.706000000000003</c:v>
                </c:pt>
                <c:pt idx="34708">
                  <c:v>34.707000000000001</c:v>
                </c:pt>
                <c:pt idx="34709">
                  <c:v>34.707999999999998</c:v>
                </c:pt>
                <c:pt idx="34710">
                  <c:v>34.709000000000003</c:v>
                </c:pt>
                <c:pt idx="34711">
                  <c:v>34.71</c:v>
                </c:pt>
                <c:pt idx="34712">
                  <c:v>34.710999999999999</c:v>
                </c:pt>
                <c:pt idx="34713">
                  <c:v>34.712000000000003</c:v>
                </c:pt>
                <c:pt idx="34714">
                  <c:v>34.713000000000001</c:v>
                </c:pt>
                <c:pt idx="34715">
                  <c:v>34.713999999999999</c:v>
                </c:pt>
                <c:pt idx="34716">
                  <c:v>34.715000000000003</c:v>
                </c:pt>
                <c:pt idx="34717">
                  <c:v>34.716000000000001</c:v>
                </c:pt>
                <c:pt idx="34718">
                  <c:v>34.716999999999999</c:v>
                </c:pt>
                <c:pt idx="34719">
                  <c:v>34.718000000000004</c:v>
                </c:pt>
                <c:pt idx="34720">
                  <c:v>34.719000000000001</c:v>
                </c:pt>
                <c:pt idx="34721">
                  <c:v>34.72</c:v>
                </c:pt>
                <c:pt idx="34722">
                  <c:v>34.720999999999997</c:v>
                </c:pt>
                <c:pt idx="34723">
                  <c:v>34.722000000000001</c:v>
                </c:pt>
                <c:pt idx="34724">
                  <c:v>34.722999999999999</c:v>
                </c:pt>
                <c:pt idx="34725">
                  <c:v>34.723999999999997</c:v>
                </c:pt>
                <c:pt idx="34726">
                  <c:v>34.725000000000001</c:v>
                </c:pt>
                <c:pt idx="34727">
                  <c:v>34.725999999999999</c:v>
                </c:pt>
                <c:pt idx="34728">
                  <c:v>34.726999999999997</c:v>
                </c:pt>
                <c:pt idx="34729">
                  <c:v>34.728000000000002</c:v>
                </c:pt>
                <c:pt idx="34730">
                  <c:v>34.728999999999999</c:v>
                </c:pt>
                <c:pt idx="34731">
                  <c:v>34.729999999999997</c:v>
                </c:pt>
                <c:pt idx="34732">
                  <c:v>34.731000000000002</c:v>
                </c:pt>
                <c:pt idx="34733">
                  <c:v>34.731999999999999</c:v>
                </c:pt>
                <c:pt idx="34734">
                  <c:v>34.732999999999997</c:v>
                </c:pt>
                <c:pt idx="34735">
                  <c:v>34.734000000000002</c:v>
                </c:pt>
                <c:pt idx="34736">
                  <c:v>34.734999999999999</c:v>
                </c:pt>
                <c:pt idx="34737">
                  <c:v>34.735999999999997</c:v>
                </c:pt>
                <c:pt idx="34738">
                  <c:v>34.737000000000002</c:v>
                </c:pt>
                <c:pt idx="34739">
                  <c:v>34.738</c:v>
                </c:pt>
                <c:pt idx="34740">
                  <c:v>34.738999999999997</c:v>
                </c:pt>
                <c:pt idx="34741">
                  <c:v>34.74</c:v>
                </c:pt>
                <c:pt idx="34742">
                  <c:v>34.741</c:v>
                </c:pt>
                <c:pt idx="34743">
                  <c:v>34.741999999999997</c:v>
                </c:pt>
                <c:pt idx="34744">
                  <c:v>34.743000000000002</c:v>
                </c:pt>
                <c:pt idx="34745">
                  <c:v>34.744</c:v>
                </c:pt>
                <c:pt idx="34746">
                  <c:v>34.744999999999997</c:v>
                </c:pt>
                <c:pt idx="34747">
                  <c:v>34.746000000000002</c:v>
                </c:pt>
                <c:pt idx="34748">
                  <c:v>34.747</c:v>
                </c:pt>
                <c:pt idx="34749">
                  <c:v>34.747999999999998</c:v>
                </c:pt>
                <c:pt idx="34750">
                  <c:v>34.749000000000002</c:v>
                </c:pt>
                <c:pt idx="34751">
                  <c:v>34.75</c:v>
                </c:pt>
                <c:pt idx="34752">
                  <c:v>34.750999999999998</c:v>
                </c:pt>
                <c:pt idx="34753">
                  <c:v>34.752000000000002</c:v>
                </c:pt>
                <c:pt idx="34754">
                  <c:v>34.753</c:v>
                </c:pt>
                <c:pt idx="34755">
                  <c:v>34.753999999999998</c:v>
                </c:pt>
                <c:pt idx="34756">
                  <c:v>34.755000000000003</c:v>
                </c:pt>
                <c:pt idx="34757">
                  <c:v>34.756</c:v>
                </c:pt>
                <c:pt idx="34758">
                  <c:v>34.756999999999998</c:v>
                </c:pt>
                <c:pt idx="34759">
                  <c:v>34.758000000000003</c:v>
                </c:pt>
                <c:pt idx="34760">
                  <c:v>34.759</c:v>
                </c:pt>
                <c:pt idx="34761">
                  <c:v>34.76</c:v>
                </c:pt>
                <c:pt idx="34762">
                  <c:v>34.761000000000003</c:v>
                </c:pt>
                <c:pt idx="34763">
                  <c:v>34.762</c:v>
                </c:pt>
                <c:pt idx="34764">
                  <c:v>34.762999999999998</c:v>
                </c:pt>
                <c:pt idx="34765">
                  <c:v>34.764000000000003</c:v>
                </c:pt>
                <c:pt idx="34766">
                  <c:v>34.765000000000001</c:v>
                </c:pt>
                <c:pt idx="34767">
                  <c:v>34.765999999999998</c:v>
                </c:pt>
                <c:pt idx="34768">
                  <c:v>34.767000000000003</c:v>
                </c:pt>
                <c:pt idx="34769">
                  <c:v>34.768000000000001</c:v>
                </c:pt>
                <c:pt idx="34770">
                  <c:v>34.768999999999998</c:v>
                </c:pt>
                <c:pt idx="34771">
                  <c:v>34.770000000000003</c:v>
                </c:pt>
                <c:pt idx="34772">
                  <c:v>34.771000000000001</c:v>
                </c:pt>
                <c:pt idx="34773">
                  <c:v>34.771999999999998</c:v>
                </c:pt>
                <c:pt idx="34774">
                  <c:v>34.773000000000003</c:v>
                </c:pt>
                <c:pt idx="34775">
                  <c:v>34.774000000000001</c:v>
                </c:pt>
                <c:pt idx="34776">
                  <c:v>34.774999999999999</c:v>
                </c:pt>
                <c:pt idx="34777">
                  <c:v>34.776000000000003</c:v>
                </c:pt>
                <c:pt idx="34778">
                  <c:v>34.777000000000001</c:v>
                </c:pt>
                <c:pt idx="34779">
                  <c:v>34.777999999999999</c:v>
                </c:pt>
                <c:pt idx="34780">
                  <c:v>34.779000000000003</c:v>
                </c:pt>
                <c:pt idx="34781">
                  <c:v>34.78</c:v>
                </c:pt>
                <c:pt idx="34782">
                  <c:v>34.780999999999999</c:v>
                </c:pt>
                <c:pt idx="34783">
                  <c:v>34.781999999999996</c:v>
                </c:pt>
                <c:pt idx="34784">
                  <c:v>34.783000000000001</c:v>
                </c:pt>
                <c:pt idx="34785">
                  <c:v>34.783999999999999</c:v>
                </c:pt>
                <c:pt idx="34786">
                  <c:v>34.784999999999997</c:v>
                </c:pt>
                <c:pt idx="34787">
                  <c:v>34.786000000000001</c:v>
                </c:pt>
                <c:pt idx="34788">
                  <c:v>34.786999999999999</c:v>
                </c:pt>
                <c:pt idx="34789">
                  <c:v>34.787999999999997</c:v>
                </c:pt>
                <c:pt idx="34790">
                  <c:v>34.789000000000001</c:v>
                </c:pt>
                <c:pt idx="34791">
                  <c:v>34.79</c:v>
                </c:pt>
                <c:pt idx="34792">
                  <c:v>34.790999999999997</c:v>
                </c:pt>
                <c:pt idx="34793">
                  <c:v>34.792000000000002</c:v>
                </c:pt>
                <c:pt idx="34794">
                  <c:v>34.792999999999999</c:v>
                </c:pt>
                <c:pt idx="34795">
                  <c:v>34.793999999999997</c:v>
                </c:pt>
                <c:pt idx="34796">
                  <c:v>34.795000000000002</c:v>
                </c:pt>
                <c:pt idx="34797">
                  <c:v>34.795999999999999</c:v>
                </c:pt>
                <c:pt idx="34798">
                  <c:v>34.796999999999997</c:v>
                </c:pt>
                <c:pt idx="34799">
                  <c:v>34.798000000000002</c:v>
                </c:pt>
                <c:pt idx="34800">
                  <c:v>34.798999999999999</c:v>
                </c:pt>
                <c:pt idx="34801">
                  <c:v>34.799999999999997</c:v>
                </c:pt>
                <c:pt idx="34802">
                  <c:v>34.801000000000002</c:v>
                </c:pt>
                <c:pt idx="34803">
                  <c:v>34.802</c:v>
                </c:pt>
                <c:pt idx="34804">
                  <c:v>34.802999999999997</c:v>
                </c:pt>
                <c:pt idx="34805">
                  <c:v>34.804000000000002</c:v>
                </c:pt>
                <c:pt idx="34806">
                  <c:v>34.805</c:v>
                </c:pt>
                <c:pt idx="34807">
                  <c:v>34.805999999999997</c:v>
                </c:pt>
                <c:pt idx="34808">
                  <c:v>34.807000000000002</c:v>
                </c:pt>
                <c:pt idx="34809">
                  <c:v>34.808</c:v>
                </c:pt>
                <c:pt idx="34810">
                  <c:v>34.808999999999997</c:v>
                </c:pt>
                <c:pt idx="34811">
                  <c:v>34.81</c:v>
                </c:pt>
                <c:pt idx="34812">
                  <c:v>34.811</c:v>
                </c:pt>
                <c:pt idx="34813">
                  <c:v>34.811999999999998</c:v>
                </c:pt>
                <c:pt idx="34814">
                  <c:v>34.813000000000002</c:v>
                </c:pt>
                <c:pt idx="34815">
                  <c:v>34.814</c:v>
                </c:pt>
                <c:pt idx="34816">
                  <c:v>34.814999999999998</c:v>
                </c:pt>
                <c:pt idx="34817">
                  <c:v>34.816000000000003</c:v>
                </c:pt>
                <c:pt idx="34818">
                  <c:v>34.817</c:v>
                </c:pt>
                <c:pt idx="34819">
                  <c:v>34.817999999999998</c:v>
                </c:pt>
                <c:pt idx="34820">
                  <c:v>34.819000000000003</c:v>
                </c:pt>
                <c:pt idx="34821">
                  <c:v>34.82</c:v>
                </c:pt>
                <c:pt idx="34822">
                  <c:v>34.820999999999998</c:v>
                </c:pt>
                <c:pt idx="34823">
                  <c:v>34.822000000000003</c:v>
                </c:pt>
                <c:pt idx="34824">
                  <c:v>34.823</c:v>
                </c:pt>
                <c:pt idx="34825">
                  <c:v>34.823999999999998</c:v>
                </c:pt>
                <c:pt idx="34826">
                  <c:v>34.825000000000003</c:v>
                </c:pt>
                <c:pt idx="34827">
                  <c:v>34.826000000000001</c:v>
                </c:pt>
                <c:pt idx="34828">
                  <c:v>34.826999999999998</c:v>
                </c:pt>
                <c:pt idx="34829">
                  <c:v>34.828000000000003</c:v>
                </c:pt>
                <c:pt idx="34830">
                  <c:v>34.829000000000001</c:v>
                </c:pt>
                <c:pt idx="34831">
                  <c:v>34.83</c:v>
                </c:pt>
                <c:pt idx="34832">
                  <c:v>34.831000000000003</c:v>
                </c:pt>
                <c:pt idx="34833">
                  <c:v>34.832000000000001</c:v>
                </c:pt>
                <c:pt idx="34834">
                  <c:v>34.832999999999998</c:v>
                </c:pt>
                <c:pt idx="34835">
                  <c:v>34.834000000000003</c:v>
                </c:pt>
                <c:pt idx="34836">
                  <c:v>34.835000000000001</c:v>
                </c:pt>
                <c:pt idx="34837">
                  <c:v>34.835999999999999</c:v>
                </c:pt>
                <c:pt idx="34838">
                  <c:v>34.837000000000003</c:v>
                </c:pt>
                <c:pt idx="34839">
                  <c:v>34.838000000000001</c:v>
                </c:pt>
                <c:pt idx="34840">
                  <c:v>34.838999999999999</c:v>
                </c:pt>
                <c:pt idx="34841">
                  <c:v>34.840000000000003</c:v>
                </c:pt>
                <c:pt idx="34842">
                  <c:v>34.841000000000001</c:v>
                </c:pt>
                <c:pt idx="34843">
                  <c:v>34.841999999999999</c:v>
                </c:pt>
                <c:pt idx="34844">
                  <c:v>34.843000000000004</c:v>
                </c:pt>
                <c:pt idx="34845">
                  <c:v>34.844000000000001</c:v>
                </c:pt>
                <c:pt idx="34846">
                  <c:v>34.844999999999999</c:v>
                </c:pt>
                <c:pt idx="34847">
                  <c:v>34.845999999999997</c:v>
                </c:pt>
                <c:pt idx="34848">
                  <c:v>34.847000000000001</c:v>
                </c:pt>
                <c:pt idx="34849">
                  <c:v>34.847999999999999</c:v>
                </c:pt>
                <c:pt idx="34850">
                  <c:v>34.848999999999997</c:v>
                </c:pt>
                <c:pt idx="34851">
                  <c:v>34.85</c:v>
                </c:pt>
                <c:pt idx="34852">
                  <c:v>34.850999999999999</c:v>
                </c:pt>
                <c:pt idx="34853">
                  <c:v>34.851999999999997</c:v>
                </c:pt>
                <c:pt idx="34854">
                  <c:v>34.853000000000002</c:v>
                </c:pt>
                <c:pt idx="34855">
                  <c:v>34.853999999999999</c:v>
                </c:pt>
                <c:pt idx="34856">
                  <c:v>34.854999999999997</c:v>
                </c:pt>
                <c:pt idx="34857">
                  <c:v>34.856000000000002</c:v>
                </c:pt>
                <c:pt idx="34858">
                  <c:v>34.856999999999999</c:v>
                </c:pt>
                <c:pt idx="34859">
                  <c:v>34.857999999999997</c:v>
                </c:pt>
                <c:pt idx="34860">
                  <c:v>34.859000000000002</c:v>
                </c:pt>
                <c:pt idx="34861">
                  <c:v>34.86</c:v>
                </c:pt>
                <c:pt idx="34862">
                  <c:v>34.860999999999997</c:v>
                </c:pt>
                <c:pt idx="34863">
                  <c:v>34.862000000000002</c:v>
                </c:pt>
                <c:pt idx="34864">
                  <c:v>34.863</c:v>
                </c:pt>
                <c:pt idx="34865">
                  <c:v>34.863999999999997</c:v>
                </c:pt>
                <c:pt idx="34866">
                  <c:v>34.865000000000002</c:v>
                </c:pt>
                <c:pt idx="34867">
                  <c:v>34.866</c:v>
                </c:pt>
                <c:pt idx="34868">
                  <c:v>34.866999999999997</c:v>
                </c:pt>
                <c:pt idx="34869">
                  <c:v>34.868000000000002</c:v>
                </c:pt>
                <c:pt idx="34870">
                  <c:v>34.869</c:v>
                </c:pt>
                <c:pt idx="34871">
                  <c:v>34.869999999999997</c:v>
                </c:pt>
                <c:pt idx="34872">
                  <c:v>34.871000000000002</c:v>
                </c:pt>
                <c:pt idx="34873">
                  <c:v>34.872</c:v>
                </c:pt>
                <c:pt idx="34874">
                  <c:v>34.872999999999998</c:v>
                </c:pt>
                <c:pt idx="34875">
                  <c:v>34.874000000000002</c:v>
                </c:pt>
                <c:pt idx="34876">
                  <c:v>34.875</c:v>
                </c:pt>
                <c:pt idx="34877">
                  <c:v>34.875999999999998</c:v>
                </c:pt>
                <c:pt idx="34878">
                  <c:v>34.877000000000002</c:v>
                </c:pt>
                <c:pt idx="34879">
                  <c:v>34.878</c:v>
                </c:pt>
                <c:pt idx="34880">
                  <c:v>34.878999999999998</c:v>
                </c:pt>
                <c:pt idx="34881">
                  <c:v>34.880000000000003</c:v>
                </c:pt>
                <c:pt idx="34882">
                  <c:v>34.881</c:v>
                </c:pt>
                <c:pt idx="34883">
                  <c:v>34.881999999999998</c:v>
                </c:pt>
                <c:pt idx="34884">
                  <c:v>34.883000000000003</c:v>
                </c:pt>
                <c:pt idx="34885">
                  <c:v>34.884</c:v>
                </c:pt>
                <c:pt idx="34886">
                  <c:v>34.884999999999998</c:v>
                </c:pt>
                <c:pt idx="34887">
                  <c:v>34.886000000000003</c:v>
                </c:pt>
                <c:pt idx="34888">
                  <c:v>34.887</c:v>
                </c:pt>
                <c:pt idx="34889">
                  <c:v>34.887999999999998</c:v>
                </c:pt>
                <c:pt idx="34890">
                  <c:v>34.889000000000003</c:v>
                </c:pt>
                <c:pt idx="34891">
                  <c:v>34.89</c:v>
                </c:pt>
                <c:pt idx="34892">
                  <c:v>34.890999999999998</c:v>
                </c:pt>
                <c:pt idx="34893">
                  <c:v>34.892000000000003</c:v>
                </c:pt>
                <c:pt idx="34894">
                  <c:v>34.893000000000001</c:v>
                </c:pt>
                <c:pt idx="34895">
                  <c:v>34.893999999999998</c:v>
                </c:pt>
                <c:pt idx="34896">
                  <c:v>34.895000000000003</c:v>
                </c:pt>
                <c:pt idx="34897">
                  <c:v>34.896000000000001</c:v>
                </c:pt>
                <c:pt idx="34898">
                  <c:v>34.896999999999998</c:v>
                </c:pt>
                <c:pt idx="34899">
                  <c:v>34.898000000000003</c:v>
                </c:pt>
                <c:pt idx="34900">
                  <c:v>34.899000000000001</c:v>
                </c:pt>
                <c:pt idx="34901">
                  <c:v>34.9</c:v>
                </c:pt>
                <c:pt idx="34902">
                  <c:v>34.901000000000003</c:v>
                </c:pt>
                <c:pt idx="34903">
                  <c:v>34.902000000000001</c:v>
                </c:pt>
                <c:pt idx="34904">
                  <c:v>34.902999999999999</c:v>
                </c:pt>
                <c:pt idx="34905">
                  <c:v>34.904000000000003</c:v>
                </c:pt>
                <c:pt idx="34906">
                  <c:v>34.905000000000001</c:v>
                </c:pt>
                <c:pt idx="34907">
                  <c:v>34.905999999999999</c:v>
                </c:pt>
                <c:pt idx="34908">
                  <c:v>34.906999999999996</c:v>
                </c:pt>
                <c:pt idx="34909">
                  <c:v>34.908000000000001</c:v>
                </c:pt>
                <c:pt idx="34910">
                  <c:v>34.908999999999999</c:v>
                </c:pt>
                <c:pt idx="34911">
                  <c:v>34.909999999999997</c:v>
                </c:pt>
                <c:pt idx="34912">
                  <c:v>34.911000000000001</c:v>
                </c:pt>
                <c:pt idx="34913">
                  <c:v>34.911999999999999</c:v>
                </c:pt>
                <c:pt idx="34914">
                  <c:v>34.912999999999997</c:v>
                </c:pt>
                <c:pt idx="34915">
                  <c:v>34.914000000000001</c:v>
                </c:pt>
                <c:pt idx="34916">
                  <c:v>34.914999999999999</c:v>
                </c:pt>
                <c:pt idx="34917">
                  <c:v>34.915999999999997</c:v>
                </c:pt>
                <c:pt idx="34918">
                  <c:v>34.917000000000002</c:v>
                </c:pt>
                <c:pt idx="34919">
                  <c:v>34.917999999999999</c:v>
                </c:pt>
                <c:pt idx="34920">
                  <c:v>34.918999999999997</c:v>
                </c:pt>
                <c:pt idx="34921">
                  <c:v>34.92</c:v>
                </c:pt>
                <c:pt idx="34922">
                  <c:v>34.920999999999999</c:v>
                </c:pt>
                <c:pt idx="34923">
                  <c:v>34.921999999999997</c:v>
                </c:pt>
                <c:pt idx="34924">
                  <c:v>34.923000000000002</c:v>
                </c:pt>
                <c:pt idx="34925">
                  <c:v>34.923999999999999</c:v>
                </c:pt>
                <c:pt idx="34926">
                  <c:v>34.924999999999997</c:v>
                </c:pt>
                <c:pt idx="34927">
                  <c:v>34.926000000000002</c:v>
                </c:pt>
                <c:pt idx="34928">
                  <c:v>34.927</c:v>
                </c:pt>
                <c:pt idx="34929">
                  <c:v>34.927999999999997</c:v>
                </c:pt>
                <c:pt idx="34930">
                  <c:v>34.929000000000002</c:v>
                </c:pt>
                <c:pt idx="34931">
                  <c:v>34.93</c:v>
                </c:pt>
                <c:pt idx="34932">
                  <c:v>34.930999999999997</c:v>
                </c:pt>
                <c:pt idx="34933">
                  <c:v>34.932000000000002</c:v>
                </c:pt>
                <c:pt idx="34934">
                  <c:v>34.933</c:v>
                </c:pt>
                <c:pt idx="34935">
                  <c:v>34.933999999999997</c:v>
                </c:pt>
                <c:pt idx="34936">
                  <c:v>34.935000000000002</c:v>
                </c:pt>
                <c:pt idx="34937">
                  <c:v>34.936</c:v>
                </c:pt>
                <c:pt idx="34938">
                  <c:v>34.936999999999998</c:v>
                </c:pt>
                <c:pt idx="34939">
                  <c:v>34.938000000000002</c:v>
                </c:pt>
                <c:pt idx="34940">
                  <c:v>34.939</c:v>
                </c:pt>
                <c:pt idx="34941">
                  <c:v>34.94</c:v>
                </c:pt>
                <c:pt idx="34942">
                  <c:v>34.941000000000003</c:v>
                </c:pt>
                <c:pt idx="34943">
                  <c:v>34.942</c:v>
                </c:pt>
                <c:pt idx="34944">
                  <c:v>34.942999999999998</c:v>
                </c:pt>
                <c:pt idx="34945">
                  <c:v>34.944000000000003</c:v>
                </c:pt>
                <c:pt idx="34946">
                  <c:v>34.945</c:v>
                </c:pt>
                <c:pt idx="34947">
                  <c:v>34.945999999999998</c:v>
                </c:pt>
                <c:pt idx="34948">
                  <c:v>34.947000000000003</c:v>
                </c:pt>
                <c:pt idx="34949">
                  <c:v>34.948</c:v>
                </c:pt>
                <c:pt idx="34950">
                  <c:v>34.948999999999998</c:v>
                </c:pt>
                <c:pt idx="34951">
                  <c:v>34.950000000000003</c:v>
                </c:pt>
                <c:pt idx="34952">
                  <c:v>34.951000000000001</c:v>
                </c:pt>
                <c:pt idx="34953">
                  <c:v>34.951999999999998</c:v>
                </c:pt>
                <c:pt idx="34954">
                  <c:v>34.953000000000003</c:v>
                </c:pt>
                <c:pt idx="34955">
                  <c:v>34.954000000000001</c:v>
                </c:pt>
                <c:pt idx="34956">
                  <c:v>34.954999999999998</c:v>
                </c:pt>
                <c:pt idx="34957">
                  <c:v>34.956000000000003</c:v>
                </c:pt>
                <c:pt idx="34958">
                  <c:v>34.957000000000001</c:v>
                </c:pt>
                <c:pt idx="34959">
                  <c:v>34.957999999999998</c:v>
                </c:pt>
                <c:pt idx="34960">
                  <c:v>34.959000000000003</c:v>
                </c:pt>
                <c:pt idx="34961">
                  <c:v>34.96</c:v>
                </c:pt>
                <c:pt idx="34962">
                  <c:v>34.960999999999999</c:v>
                </c:pt>
                <c:pt idx="34963">
                  <c:v>34.962000000000003</c:v>
                </c:pt>
                <c:pt idx="34964">
                  <c:v>34.963000000000001</c:v>
                </c:pt>
                <c:pt idx="34965">
                  <c:v>34.963999999999999</c:v>
                </c:pt>
                <c:pt idx="34966">
                  <c:v>34.965000000000003</c:v>
                </c:pt>
                <c:pt idx="34967">
                  <c:v>34.966000000000001</c:v>
                </c:pt>
                <c:pt idx="34968">
                  <c:v>34.966999999999999</c:v>
                </c:pt>
                <c:pt idx="34969">
                  <c:v>34.968000000000004</c:v>
                </c:pt>
                <c:pt idx="34970">
                  <c:v>34.969000000000001</c:v>
                </c:pt>
                <c:pt idx="34971">
                  <c:v>34.97</c:v>
                </c:pt>
                <c:pt idx="34972">
                  <c:v>34.970999999999997</c:v>
                </c:pt>
                <c:pt idx="34973">
                  <c:v>34.972000000000001</c:v>
                </c:pt>
                <c:pt idx="34974">
                  <c:v>34.972999999999999</c:v>
                </c:pt>
                <c:pt idx="34975">
                  <c:v>34.973999999999997</c:v>
                </c:pt>
                <c:pt idx="34976">
                  <c:v>34.975000000000001</c:v>
                </c:pt>
                <c:pt idx="34977">
                  <c:v>34.975999999999999</c:v>
                </c:pt>
                <c:pt idx="34978">
                  <c:v>34.976999999999997</c:v>
                </c:pt>
                <c:pt idx="34979">
                  <c:v>34.978000000000002</c:v>
                </c:pt>
                <c:pt idx="34980">
                  <c:v>34.978999999999999</c:v>
                </c:pt>
                <c:pt idx="34981">
                  <c:v>34.979999999999997</c:v>
                </c:pt>
                <c:pt idx="34982">
                  <c:v>34.981000000000002</c:v>
                </c:pt>
                <c:pt idx="34983">
                  <c:v>34.981999999999999</c:v>
                </c:pt>
                <c:pt idx="34984">
                  <c:v>34.982999999999997</c:v>
                </c:pt>
                <c:pt idx="34985">
                  <c:v>34.984000000000002</c:v>
                </c:pt>
                <c:pt idx="34986">
                  <c:v>34.984999999999999</c:v>
                </c:pt>
                <c:pt idx="34987">
                  <c:v>34.985999999999997</c:v>
                </c:pt>
                <c:pt idx="34988">
                  <c:v>34.987000000000002</c:v>
                </c:pt>
                <c:pt idx="34989">
                  <c:v>34.988</c:v>
                </c:pt>
                <c:pt idx="34990">
                  <c:v>34.988999999999997</c:v>
                </c:pt>
                <c:pt idx="34991">
                  <c:v>34.99</c:v>
                </c:pt>
                <c:pt idx="34992">
                  <c:v>34.991</c:v>
                </c:pt>
                <c:pt idx="34993">
                  <c:v>34.991999999999997</c:v>
                </c:pt>
                <c:pt idx="34994">
                  <c:v>34.993000000000002</c:v>
                </c:pt>
                <c:pt idx="34995">
                  <c:v>34.994</c:v>
                </c:pt>
                <c:pt idx="34996">
                  <c:v>34.994999999999997</c:v>
                </c:pt>
                <c:pt idx="34997">
                  <c:v>34.996000000000002</c:v>
                </c:pt>
                <c:pt idx="34998">
                  <c:v>34.997</c:v>
                </c:pt>
                <c:pt idx="34999">
                  <c:v>34.997999999999998</c:v>
                </c:pt>
                <c:pt idx="35000">
                  <c:v>34.999000000000002</c:v>
                </c:pt>
                <c:pt idx="35001">
                  <c:v>35</c:v>
                </c:pt>
                <c:pt idx="35002">
                  <c:v>35.000999999999998</c:v>
                </c:pt>
                <c:pt idx="35003">
                  <c:v>35.002000000000002</c:v>
                </c:pt>
                <c:pt idx="35004">
                  <c:v>35.003</c:v>
                </c:pt>
                <c:pt idx="35005">
                  <c:v>35.003999999999998</c:v>
                </c:pt>
                <c:pt idx="35006">
                  <c:v>35.005000000000003</c:v>
                </c:pt>
                <c:pt idx="35007">
                  <c:v>35.006</c:v>
                </c:pt>
                <c:pt idx="35008">
                  <c:v>35.006999999999998</c:v>
                </c:pt>
                <c:pt idx="35009">
                  <c:v>35.008000000000003</c:v>
                </c:pt>
                <c:pt idx="35010">
                  <c:v>35.009</c:v>
                </c:pt>
                <c:pt idx="35011">
                  <c:v>35.01</c:v>
                </c:pt>
                <c:pt idx="35012">
                  <c:v>35.011000000000003</c:v>
                </c:pt>
                <c:pt idx="35013">
                  <c:v>35.012</c:v>
                </c:pt>
                <c:pt idx="35014">
                  <c:v>35.012999999999998</c:v>
                </c:pt>
                <c:pt idx="35015">
                  <c:v>35.014000000000003</c:v>
                </c:pt>
                <c:pt idx="35016">
                  <c:v>35.015000000000001</c:v>
                </c:pt>
                <c:pt idx="35017">
                  <c:v>35.015999999999998</c:v>
                </c:pt>
                <c:pt idx="35018">
                  <c:v>35.017000000000003</c:v>
                </c:pt>
                <c:pt idx="35019">
                  <c:v>35.018000000000001</c:v>
                </c:pt>
                <c:pt idx="35020">
                  <c:v>35.018999999999998</c:v>
                </c:pt>
                <c:pt idx="35021">
                  <c:v>35.020000000000003</c:v>
                </c:pt>
                <c:pt idx="35022">
                  <c:v>35.021000000000001</c:v>
                </c:pt>
                <c:pt idx="35023">
                  <c:v>35.021999999999998</c:v>
                </c:pt>
                <c:pt idx="35024">
                  <c:v>35.023000000000003</c:v>
                </c:pt>
                <c:pt idx="35025">
                  <c:v>35.024000000000001</c:v>
                </c:pt>
                <c:pt idx="35026">
                  <c:v>35.024999999999999</c:v>
                </c:pt>
                <c:pt idx="35027">
                  <c:v>35.026000000000003</c:v>
                </c:pt>
                <c:pt idx="35028">
                  <c:v>35.027000000000001</c:v>
                </c:pt>
                <c:pt idx="35029">
                  <c:v>35.027999999999999</c:v>
                </c:pt>
                <c:pt idx="35030">
                  <c:v>35.029000000000003</c:v>
                </c:pt>
                <c:pt idx="35031">
                  <c:v>35.03</c:v>
                </c:pt>
                <c:pt idx="35032">
                  <c:v>35.030999999999999</c:v>
                </c:pt>
                <c:pt idx="35033">
                  <c:v>35.031999999999996</c:v>
                </c:pt>
                <c:pt idx="35034">
                  <c:v>35.033000000000001</c:v>
                </c:pt>
                <c:pt idx="35035">
                  <c:v>35.033999999999999</c:v>
                </c:pt>
                <c:pt idx="35036">
                  <c:v>35.034999999999997</c:v>
                </c:pt>
                <c:pt idx="35037">
                  <c:v>35.036000000000001</c:v>
                </c:pt>
                <c:pt idx="35038">
                  <c:v>35.036999999999999</c:v>
                </c:pt>
                <c:pt idx="35039">
                  <c:v>35.037999999999997</c:v>
                </c:pt>
                <c:pt idx="35040">
                  <c:v>35.039000000000001</c:v>
                </c:pt>
                <c:pt idx="35041">
                  <c:v>35.04</c:v>
                </c:pt>
                <c:pt idx="35042">
                  <c:v>35.040999999999997</c:v>
                </c:pt>
                <c:pt idx="35043">
                  <c:v>35.042000000000002</c:v>
                </c:pt>
                <c:pt idx="35044">
                  <c:v>35.042999999999999</c:v>
                </c:pt>
                <c:pt idx="35045">
                  <c:v>35.043999999999997</c:v>
                </c:pt>
                <c:pt idx="35046">
                  <c:v>35.045000000000002</c:v>
                </c:pt>
                <c:pt idx="35047">
                  <c:v>35.045999999999999</c:v>
                </c:pt>
                <c:pt idx="35048">
                  <c:v>35.046999999999997</c:v>
                </c:pt>
                <c:pt idx="35049">
                  <c:v>35.048000000000002</c:v>
                </c:pt>
                <c:pt idx="35050">
                  <c:v>35.048999999999999</c:v>
                </c:pt>
                <c:pt idx="35051">
                  <c:v>35.049999999999997</c:v>
                </c:pt>
                <c:pt idx="35052">
                  <c:v>35.051000000000002</c:v>
                </c:pt>
                <c:pt idx="35053">
                  <c:v>35.052</c:v>
                </c:pt>
                <c:pt idx="35054">
                  <c:v>35.052999999999997</c:v>
                </c:pt>
                <c:pt idx="35055">
                  <c:v>35.054000000000002</c:v>
                </c:pt>
                <c:pt idx="35056">
                  <c:v>35.055</c:v>
                </c:pt>
                <c:pt idx="35057">
                  <c:v>35.055999999999997</c:v>
                </c:pt>
                <c:pt idx="35058">
                  <c:v>35.057000000000002</c:v>
                </c:pt>
                <c:pt idx="35059">
                  <c:v>35.058</c:v>
                </c:pt>
                <c:pt idx="35060">
                  <c:v>35.058999999999997</c:v>
                </c:pt>
                <c:pt idx="35061">
                  <c:v>35.06</c:v>
                </c:pt>
                <c:pt idx="35062">
                  <c:v>35.061</c:v>
                </c:pt>
                <c:pt idx="35063">
                  <c:v>35.061999999999998</c:v>
                </c:pt>
                <c:pt idx="35064">
                  <c:v>35.063000000000002</c:v>
                </c:pt>
                <c:pt idx="35065">
                  <c:v>35.064</c:v>
                </c:pt>
                <c:pt idx="35066">
                  <c:v>35.064999999999998</c:v>
                </c:pt>
                <c:pt idx="35067">
                  <c:v>35.066000000000003</c:v>
                </c:pt>
                <c:pt idx="35068">
                  <c:v>35.067</c:v>
                </c:pt>
                <c:pt idx="35069">
                  <c:v>35.067999999999998</c:v>
                </c:pt>
                <c:pt idx="35070">
                  <c:v>35.069000000000003</c:v>
                </c:pt>
                <c:pt idx="35071">
                  <c:v>35.07</c:v>
                </c:pt>
                <c:pt idx="35072">
                  <c:v>35.070999999999998</c:v>
                </c:pt>
                <c:pt idx="35073">
                  <c:v>35.072000000000003</c:v>
                </c:pt>
                <c:pt idx="35074">
                  <c:v>35.073</c:v>
                </c:pt>
                <c:pt idx="35075">
                  <c:v>35.073999999999998</c:v>
                </c:pt>
                <c:pt idx="35076">
                  <c:v>35.075000000000003</c:v>
                </c:pt>
                <c:pt idx="35077">
                  <c:v>35.076000000000001</c:v>
                </c:pt>
                <c:pt idx="35078">
                  <c:v>35.076999999999998</c:v>
                </c:pt>
                <c:pt idx="35079">
                  <c:v>35.078000000000003</c:v>
                </c:pt>
                <c:pt idx="35080">
                  <c:v>35.079000000000001</c:v>
                </c:pt>
                <c:pt idx="35081">
                  <c:v>35.08</c:v>
                </c:pt>
                <c:pt idx="35082">
                  <c:v>35.081000000000003</c:v>
                </c:pt>
                <c:pt idx="35083">
                  <c:v>35.082000000000001</c:v>
                </c:pt>
                <c:pt idx="35084">
                  <c:v>35.082999999999998</c:v>
                </c:pt>
                <c:pt idx="35085">
                  <c:v>35.084000000000003</c:v>
                </c:pt>
                <c:pt idx="35086">
                  <c:v>35.085000000000001</c:v>
                </c:pt>
                <c:pt idx="35087">
                  <c:v>35.085999999999999</c:v>
                </c:pt>
                <c:pt idx="35088">
                  <c:v>35.087000000000003</c:v>
                </c:pt>
                <c:pt idx="35089">
                  <c:v>35.088000000000001</c:v>
                </c:pt>
                <c:pt idx="35090">
                  <c:v>35.088999999999999</c:v>
                </c:pt>
                <c:pt idx="35091">
                  <c:v>35.090000000000003</c:v>
                </c:pt>
                <c:pt idx="35092">
                  <c:v>35.091000000000001</c:v>
                </c:pt>
                <c:pt idx="35093">
                  <c:v>35.091999999999999</c:v>
                </c:pt>
                <c:pt idx="35094">
                  <c:v>35.093000000000004</c:v>
                </c:pt>
                <c:pt idx="35095">
                  <c:v>35.094000000000001</c:v>
                </c:pt>
                <c:pt idx="35096">
                  <c:v>35.094999999999999</c:v>
                </c:pt>
                <c:pt idx="35097">
                  <c:v>35.095999999999997</c:v>
                </c:pt>
                <c:pt idx="35098">
                  <c:v>35.097000000000001</c:v>
                </c:pt>
                <c:pt idx="35099">
                  <c:v>35.097999999999999</c:v>
                </c:pt>
                <c:pt idx="35100">
                  <c:v>35.098999999999997</c:v>
                </c:pt>
                <c:pt idx="35101">
                  <c:v>35.1</c:v>
                </c:pt>
                <c:pt idx="35102">
                  <c:v>35.100999999999999</c:v>
                </c:pt>
                <c:pt idx="35103">
                  <c:v>35.101999999999997</c:v>
                </c:pt>
                <c:pt idx="35104">
                  <c:v>35.103000000000002</c:v>
                </c:pt>
                <c:pt idx="35105">
                  <c:v>35.103999999999999</c:v>
                </c:pt>
                <c:pt idx="35106">
                  <c:v>35.104999999999997</c:v>
                </c:pt>
                <c:pt idx="35107">
                  <c:v>35.106000000000002</c:v>
                </c:pt>
                <c:pt idx="35108">
                  <c:v>35.106999999999999</c:v>
                </c:pt>
                <c:pt idx="35109">
                  <c:v>35.107999999999997</c:v>
                </c:pt>
                <c:pt idx="35110">
                  <c:v>35.109000000000002</c:v>
                </c:pt>
                <c:pt idx="35111">
                  <c:v>35.11</c:v>
                </c:pt>
                <c:pt idx="35112">
                  <c:v>35.110999999999997</c:v>
                </c:pt>
                <c:pt idx="35113">
                  <c:v>35.112000000000002</c:v>
                </c:pt>
                <c:pt idx="35114">
                  <c:v>35.113</c:v>
                </c:pt>
                <c:pt idx="35115">
                  <c:v>35.113999999999997</c:v>
                </c:pt>
                <c:pt idx="35116">
                  <c:v>35.115000000000002</c:v>
                </c:pt>
                <c:pt idx="35117">
                  <c:v>35.116</c:v>
                </c:pt>
                <c:pt idx="35118">
                  <c:v>35.116999999999997</c:v>
                </c:pt>
                <c:pt idx="35119">
                  <c:v>35.118000000000002</c:v>
                </c:pt>
                <c:pt idx="35120">
                  <c:v>35.119</c:v>
                </c:pt>
                <c:pt idx="35121">
                  <c:v>35.119999999999997</c:v>
                </c:pt>
                <c:pt idx="35122">
                  <c:v>35.121000000000002</c:v>
                </c:pt>
                <c:pt idx="35123">
                  <c:v>35.122</c:v>
                </c:pt>
                <c:pt idx="35124">
                  <c:v>35.122999999999998</c:v>
                </c:pt>
                <c:pt idx="35125">
                  <c:v>35.124000000000002</c:v>
                </c:pt>
                <c:pt idx="35126">
                  <c:v>35.125</c:v>
                </c:pt>
                <c:pt idx="35127">
                  <c:v>35.125999999999998</c:v>
                </c:pt>
                <c:pt idx="35128">
                  <c:v>35.127000000000002</c:v>
                </c:pt>
                <c:pt idx="35129">
                  <c:v>35.128</c:v>
                </c:pt>
                <c:pt idx="35130">
                  <c:v>35.128999999999998</c:v>
                </c:pt>
                <c:pt idx="35131">
                  <c:v>35.130000000000003</c:v>
                </c:pt>
                <c:pt idx="35132">
                  <c:v>35.131</c:v>
                </c:pt>
                <c:pt idx="35133">
                  <c:v>35.131999999999998</c:v>
                </c:pt>
                <c:pt idx="35134">
                  <c:v>35.133000000000003</c:v>
                </c:pt>
                <c:pt idx="35135">
                  <c:v>35.134</c:v>
                </c:pt>
                <c:pt idx="35136">
                  <c:v>35.134999999999998</c:v>
                </c:pt>
                <c:pt idx="35137">
                  <c:v>35.136000000000003</c:v>
                </c:pt>
                <c:pt idx="35138">
                  <c:v>35.137</c:v>
                </c:pt>
                <c:pt idx="35139">
                  <c:v>35.137999999999998</c:v>
                </c:pt>
                <c:pt idx="35140">
                  <c:v>35.139000000000003</c:v>
                </c:pt>
                <c:pt idx="35141">
                  <c:v>35.14</c:v>
                </c:pt>
                <c:pt idx="35142">
                  <c:v>35.140999999999998</c:v>
                </c:pt>
                <c:pt idx="35143">
                  <c:v>35.142000000000003</c:v>
                </c:pt>
                <c:pt idx="35144">
                  <c:v>35.143000000000001</c:v>
                </c:pt>
                <c:pt idx="35145">
                  <c:v>35.143999999999998</c:v>
                </c:pt>
                <c:pt idx="35146">
                  <c:v>35.145000000000003</c:v>
                </c:pt>
                <c:pt idx="35147">
                  <c:v>35.146000000000001</c:v>
                </c:pt>
                <c:pt idx="35148">
                  <c:v>35.146999999999998</c:v>
                </c:pt>
                <c:pt idx="35149">
                  <c:v>35.148000000000003</c:v>
                </c:pt>
                <c:pt idx="35150">
                  <c:v>35.149000000000001</c:v>
                </c:pt>
                <c:pt idx="35151">
                  <c:v>35.15</c:v>
                </c:pt>
                <c:pt idx="35152">
                  <c:v>35.151000000000003</c:v>
                </c:pt>
                <c:pt idx="35153">
                  <c:v>35.152000000000001</c:v>
                </c:pt>
                <c:pt idx="35154">
                  <c:v>35.152999999999999</c:v>
                </c:pt>
                <c:pt idx="35155">
                  <c:v>35.154000000000003</c:v>
                </c:pt>
                <c:pt idx="35156">
                  <c:v>35.155000000000001</c:v>
                </c:pt>
                <c:pt idx="35157">
                  <c:v>35.155999999999999</c:v>
                </c:pt>
                <c:pt idx="35158">
                  <c:v>35.156999999999996</c:v>
                </c:pt>
                <c:pt idx="35159">
                  <c:v>35.158000000000001</c:v>
                </c:pt>
                <c:pt idx="35160">
                  <c:v>35.158999999999999</c:v>
                </c:pt>
                <c:pt idx="35161">
                  <c:v>35.159999999999997</c:v>
                </c:pt>
                <c:pt idx="35162">
                  <c:v>35.161000000000001</c:v>
                </c:pt>
                <c:pt idx="35163">
                  <c:v>35.161999999999999</c:v>
                </c:pt>
                <c:pt idx="35164">
                  <c:v>35.162999999999997</c:v>
                </c:pt>
                <c:pt idx="35165">
                  <c:v>35.164000000000001</c:v>
                </c:pt>
                <c:pt idx="35166">
                  <c:v>35.164999999999999</c:v>
                </c:pt>
                <c:pt idx="35167">
                  <c:v>35.165999999999997</c:v>
                </c:pt>
                <c:pt idx="35168">
                  <c:v>35.167000000000002</c:v>
                </c:pt>
                <c:pt idx="35169">
                  <c:v>35.167999999999999</c:v>
                </c:pt>
                <c:pt idx="35170">
                  <c:v>35.168999999999997</c:v>
                </c:pt>
                <c:pt idx="35171">
                  <c:v>35.17</c:v>
                </c:pt>
                <c:pt idx="35172">
                  <c:v>35.170999999999999</c:v>
                </c:pt>
                <c:pt idx="35173">
                  <c:v>35.171999999999997</c:v>
                </c:pt>
                <c:pt idx="35174">
                  <c:v>35.173000000000002</c:v>
                </c:pt>
                <c:pt idx="35175">
                  <c:v>35.173999999999999</c:v>
                </c:pt>
                <c:pt idx="35176">
                  <c:v>35.174999999999997</c:v>
                </c:pt>
                <c:pt idx="35177">
                  <c:v>35.176000000000002</c:v>
                </c:pt>
                <c:pt idx="35178">
                  <c:v>35.177</c:v>
                </c:pt>
                <c:pt idx="35179">
                  <c:v>35.177999999999997</c:v>
                </c:pt>
                <c:pt idx="35180">
                  <c:v>35.179000000000002</c:v>
                </c:pt>
                <c:pt idx="35181">
                  <c:v>35.18</c:v>
                </c:pt>
                <c:pt idx="35182">
                  <c:v>35.180999999999997</c:v>
                </c:pt>
                <c:pt idx="35183">
                  <c:v>35.182000000000002</c:v>
                </c:pt>
                <c:pt idx="35184">
                  <c:v>35.183</c:v>
                </c:pt>
                <c:pt idx="35185">
                  <c:v>35.183999999999997</c:v>
                </c:pt>
                <c:pt idx="35186">
                  <c:v>35.185000000000002</c:v>
                </c:pt>
                <c:pt idx="35187">
                  <c:v>35.186</c:v>
                </c:pt>
                <c:pt idx="35188">
                  <c:v>35.186999999999998</c:v>
                </c:pt>
                <c:pt idx="35189">
                  <c:v>35.188000000000002</c:v>
                </c:pt>
                <c:pt idx="35190">
                  <c:v>35.189</c:v>
                </c:pt>
                <c:pt idx="35191">
                  <c:v>35.19</c:v>
                </c:pt>
                <c:pt idx="35192">
                  <c:v>35.191000000000003</c:v>
                </c:pt>
                <c:pt idx="35193">
                  <c:v>35.192</c:v>
                </c:pt>
                <c:pt idx="35194">
                  <c:v>35.192999999999998</c:v>
                </c:pt>
                <c:pt idx="35195">
                  <c:v>35.194000000000003</c:v>
                </c:pt>
                <c:pt idx="35196">
                  <c:v>35.195</c:v>
                </c:pt>
                <c:pt idx="35197">
                  <c:v>35.195999999999998</c:v>
                </c:pt>
                <c:pt idx="35198">
                  <c:v>35.197000000000003</c:v>
                </c:pt>
                <c:pt idx="35199">
                  <c:v>35.198</c:v>
                </c:pt>
                <c:pt idx="35200">
                  <c:v>35.198999999999998</c:v>
                </c:pt>
                <c:pt idx="35201">
                  <c:v>35.200000000000003</c:v>
                </c:pt>
                <c:pt idx="35202">
                  <c:v>35.201000000000001</c:v>
                </c:pt>
                <c:pt idx="35203">
                  <c:v>35.201999999999998</c:v>
                </c:pt>
                <c:pt idx="35204">
                  <c:v>35.203000000000003</c:v>
                </c:pt>
                <c:pt idx="35205">
                  <c:v>35.204000000000001</c:v>
                </c:pt>
                <c:pt idx="35206">
                  <c:v>35.204999999999998</c:v>
                </c:pt>
                <c:pt idx="35207">
                  <c:v>35.206000000000003</c:v>
                </c:pt>
                <c:pt idx="35208">
                  <c:v>35.207000000000001</c:v>
                </c:pt>
                <c:pt idx="35209">
                  <c:v>35.207999999999998</c:v>
                </c:pt>
                <c:pt idx="35210">
                  <c:v>35.209000000000003</c:v>
                </c:pt>
                <c:pt idx="35211">
                  <c:v>35.21</c:v>
                </c:pt>
                <c:pt idx="35212">
                  <c:v>35.210999999999999</c:v>
                </c:pt>
                <c:pt idx="35213">
                  <c:v>35.212000000000003</c:v>
                </c:pt>
                <c:pt idx="35214">
                  <c:v>35.213000000000001</c:v>
                </c:pt>
                <c:pt idx="35215">
                  <c:v>35.213999999999999</c:v>
                </c:pt>
                <c:pt idx="35216">
                  <c:v>35.215000000000003</c:v>
                </c:pt>
                <c:pt idx="35217">
                  <c:v>35.216000000000001</c:v>
                </c:pt>
                <c:pt idx="35218">
                  <c:v>35.216999999999999</c:v>
                </c:pt>
                <c:pt idx="35219">
                  <c:v>35.218000000000004</c:v>
                </c:pt>
                <c:pt idx="35220">
                  <c:v>35.219000000000001</c:v>
                </c:pt>
                <c:pt idx="35221">
                  <c:v>35.22</c:v>
                </c:pt>
                <c:pt idx="35222">
                  <c:v>35.220999999999997</c:v>
                </c:pt>
                <c:pt idx="35223">
                  <c:v>35.222000000000001</c:v>
                </c:pt>
                <c:pt idx="35224">
                  <c:v>35.222999999999999</c:v>
                </c:pt>
                <c:pt idx="35225">
                  <c:v>35.223999999999997</c:v>
                </c:pt>
                <c:pt idx="35226">
                  <c:v>35.225000000000001</c:v>
                </c:pt>
                <c:pt idx="35227">
                  <c:v>35.225999999999999</c:v>
                </c:pt>
                <c:pt idx="35228">
                  <c:v>35.226999999999997</c:v>
                </c:pt>
                <c:pt idx="35229">
                  <c:v>35.228000000000002</c:v>
                </c:pt>
                <c:pt idx="35230">
                  <c:v>35.228999999999999</c:v>
                </c:pt>
                <c:pt idx="35231">
                  <c:v>35.229999999999997</c:v>
                </c:pt>
                <c:pt idx="35232">
                  <c:v>35.231000000000002</c:v>
                </c:pt>
                <c:pt idx="35233">
                  <c:v>35.231999999999999</c:v>
                </c:pt>
                <c:pt idx="35234">
                  <c:v>35.232999999999997</c:v>
                </c:pt>
                <c:pt idx="35235">
                  <c:v>35.234000000000002</c:v>
                </c:pt>
                <c:pt idx="35236">
                  <c:v>35.234999999999999</c:v>
                </c:pt>
                <c:pt idx="35237">
                  <c:v>35.235999999999997</c:v>
                </c:pt>
                <c:pt idx="35238">
                  <c:v>35.237000000000002</c:v>
                </c:pt>
                <c:pt idx="35239">
                  <c:v>35.238</c:v>
                </c:pt>
                <c:pt idx="35240">
                  <c:v>35.238999999999997</c:v>
                </c:pt>
                <c:pt idx="35241">
                  <c:v>35.24</c:v>
                </c:pt>
                <c:pt idx="35242">
                  <c:v>35.241</c:v>
                </c:pt>
                <c:pt idx="35243">
                  <c:v>35.241999999999997</c:v>
                </c:pt>
                <c:pt idx="35244">
                  <c:v>35.243000000000002</c:v>
                </c:pt>
                <c:pt idx="35245">
                  <c:v>35.244</c:v>
                </c:pt>
                <c:pt idx="35246">
                  <c:v>35.244999999999997</c:v>
                </c:pt>
                <c:pt idx="35247">
                  <c:v>35.246000000000002</c:v>
                </c:pt>
                <c:pt idx="35248">
                  <c:v>35.247</c:v>
                </c:pt>
                <c:pt idx="35249">
                  <c:v>35.247999999999998</c:v>
                </c:pt>
                <c:pt idx="35250">
                  <c:v>35.249000000000002</c:v>
                </c:pt>
                <c:pt idx="35251">
                  <c:v>35.25</c:v>
                </c:pt>
                <c:pt idx="35252">
                  <c:v>35.250999999999998</c:v>
                </c:pt>
                <c:pt idx="35253">
                  <c:v>35.252000000000002</c:v>
                </c:pt>
                <c:pt idx="35254">
                  <c:v>35.253</c:v>
                </c:pt>
                <c:pt idx="35255">
                  <c:v>35.253999999999998</c:v>
                </c:pt>
                <c:pt idx="35256">
                  <c:v>35.255000000000003</c:v>
                </c:pt>
                <c:pt idx="35257">
                  <c:v>35.256</c:v>
                </c:pt>
                <c:pt idx="35258">
                  <c:v>35.256999999999998</c:v>
                </c:pt>
                <c:pt idx="35259">
                  <c:v>35.258000000000003</c:v>
                </c:pt>
                <c:pt idx="35260">
                  <c:v>35.259</c:v>
                </c:pt>
                <c:pt idx="35261">
                  <c:v>35.26</c:v>
                </c:pt>
                <c:pt idx="35262">
                  <c:v>35.261000000000003</c:v>
                </c:pt>
                <c:pt idx="35263">
                  <c:v>35.262</c:v>
                </c:pt>
                <c:pt idx="35264">
                  <c:v>35.262999999999998</c:v>
                </c:pt>
                <c:pt idx="35265">
                  <c:v>35.264000000000003</c:v>
                </c:pt>
                <c:pt idx="35266">
                  <c:v>35.265000000000001</c:v>
                </c:pt>
                <c:pt idx="35267">
                  <c:v>35.265999999999998</c:v>
                </c:pt>
                <c:pt idx="35268">
                  <c:v>35.267000000000003</c:v>
                </c:pt>
                <c:pt idx="35269">
                  <c:v>35.268000000000001</c:v>
                </c:pt>
                <c:pt idx="35270">
                  <c:v>35.268999999999998</c:v>
                </c:pt>
                <c:pt idx="35271">
                  <c:v>35.270000000000003</c:v>
                </c:pt>
                <c:pt idx="35272">
                  <c:v>35.271000000000001</c:v>
                </c:pt>
                <c:pt idx="35273">
                  <c:v>35.271999999999998</c:v>
                </c:pt>
                <c:pt idx="35274">
                  <c:v>35.273000000000003</c:v>
                </c:pt>
                <c:pt idx="35275">
                  <c:v>35.274000000000001</c:v>
                </c:pt>
                <c:pt idx="35276">
                  <c:v>35.274999999999999</c:v>
                </c:pt>
                <c:pt idx="35277">
                  <c:v>35.276000000000003</c:v>
                </c:pt>
                <c:pt idx="35278">
                  <c:v>35.277000000000001</c:v>
                </c:pt>
                <c:pt idx="35279">
                  <c:v>35.277999999999999</c:v>
                </c:pt>
                <c:pt idx="35280">
                  <c:v>35.279000000000003</c:v>
                </c:pt>
                <c:pt idx="35281">
                  <c:v>35.28</c:v>
                </c:pt>
                <c:pt idx="35282">
                  <c:v>35.280999999999999</c:v>
                </c:pt>
                <c:pt idx="35283">
                  <c:v>35.281999999999996</c:v>
                </c:pt>
                <c:pt idx="35284">
                  <c:v>35.283000000000001</c:v>
                </c:pt>
                <c:pt idx="35285">
                  <c:v>35.283999999999999</c:v>
                </c:pt>
                <c:pt idx="35286">
                  <c:v>35.284999999999997</c:v>
                </c:pt>
                <c:pt idx="35287">
                  <c:v>35.286000000000001</c:v>
                </c:pt>
                <c:pt idx="35288">
                  <c:v>35.286999999999999</c:v>
                </c:pt>
                <c:pt idx="35289">
                  <c:v>35.287999999999997</c:v>
                </c:pt>
                <c:pt idx="35290">
                  <c:v>35.289000000000001</c:v>
                </c:pt>
                <c:pt idx="35291">
                  <c:v>35.29</c:v>
                </c:pt>
                <c:pt idx="35292">
                  <c:v>35.290999999999997</c:v>
                </c:pt>
                <c:pt idx="35293">
                  <c:v>35.292000000000002</c:v>
                </c:pt>
                <c:pt idx="35294">
                  <c:v>35.292999999999999</c:v>
                </c:pt>
                <c:pt idx="35295">
                  <c:v>35.293999999999997</c:v>
                </c:pt>
                <c:pt idx="35296">
                  <c:v>35.295000000000002</c:v>
                </c:pt>
                <c:pt idx="35297">
                  <c:v>35.295999999999999</c:v>
                </c:pt>
                <c:pt idx="35298">
                  <c:v>35.296999999999997</c:v>
                </c:pt>
                <c:pt idx="35299">
                  <c:v>35.298000000000002</c:v>
                </c:pt>
                <c:pt idx="35300">
                  <c:v>35.298999999999999</c:v>
                </c:pt>
                <c:pt idx="35301">
                  <c:v>35.299999999999997</c:v>
                </c:pt>
                <c:pt idx="35302">
                  <c:v>35.301000000000002</c:v>
                </c:pt>
                <c:pt idx="35303">
                  <c:v>35.302</c:v>
                </c:pt>
                <c:pt idx="35304">
                  <c:v>35.302999999999997</c:v>
                </c:pt>
                <c:pt idx="35305">
                  <c:v>35.304000000000002</c:v>
                </c:pt>
                <c:pt idx="35306">
                  <c:v>35.305</c:v>
                </c:pt>
                <c:pt idx="35307">
                  <c:v>35.305999999999997</c:v>
                </c:pt>
                <c:pt idx="35308">
                  <c:v>35.307000000000002</c:v>
                </c:pt>
                <c:pt idx="35309">
                  <c:v>35.308</c:v>
                </c:pt>
                <c:pt idx="35310">
                  <c:v>35.308999999999997</c:v>
                </c:pt>
                <c:pt idx="35311">
                  <c:v>35.31</c:v>
                </c:pt>
                <c:pt idx="35312">
                  <c:v>35.311</c:v>
                </c:pt>
                <c:pt idx="35313">
                  <c:v>35.311999999999998</c:v>
                </c:pt>
                <c:pt idx="35314">
                  <c:v>35.313000000000002</c:v>
                </c:pt>
                <c:pt idx="35315">
                  <c:v>35.314</c:v>
                </c:pt>
                <c:pt idx="35316">
                  <c:v>35.314999999999998</c:v>
                </c:pt>
                <c:pt idx="35317">
                  <c:v>35.316000000000003</c:v>
                </c:pt>
                <c:pt idx="35318">
                  <c:v>35.317</c:v>
                </c:pt>
                <c:pt idx="35319">
                  <c:v>35.317999999999998</c:v>
                </c:pt>
                <c:pt idx="35320">
                  <c:v>35.319000000000003</c:v>
                </c:pt>
                <c:pt idx="35321">
                  <c:v>35.32</c:v>
                </c:pt>
                <c:pt idx="35322">
                  <c:v>35.320999999999998</c:v>
                </c:pt>
                <c:pt idx="35323">
                  <c:v>35.322000000000003</c:v>
                </c:pt>
                <c:pt idx="35324">
                  <c:v>35.323</c:v>
                </c:pt>
                <c:pt idx="35325">
                  <c:v>35.323999999999998</c:v>
                </c:pt>
                <c:pt idx="35326">
                  <c:v>35.325000000000003</c:v>
                </c:pt>
                <c:pt idx="35327">
                  <c:v>35.326000000000001</c:v>
                </c:pt>
                <c:pt idx="35328">
                  <c:v>35.326999999999998</c:v>
                </c:pt>
                <c:pt idx="35329">
                  <c:v>35.328000000000003</c:v>
                </c:pt>
                <c:pt idx="35330">
                  <c:v>35.329000000000001</c:v>
                </c:pt>
                <c:pt idx="35331">
                  <c:v>35.33</c:v>
                </c:pt>
                <c:pt idx="35332">
                  <c:v>35.331000000000003</c:v>
                </c:pt>
                <c:pt idx="35333">
                  <c:v>35.332000000000001</c:v>
                </c:pt>
                <c:pt idx="35334">
                  <c:v>35.332999999999998</c:v>
                </c:pt>
                <c:pt idx="35335">
                  <c:v>35.334000000000003</c:v>
                </c:pt>
                <c:pt idx="35336">
                  <c:v>35.335000000000001</c:v>
                </c:pt>
                <c:pt idx="35337">
                  <c:v>35.335999999999999</c:v>
                </c:pt>
                <c:pt idx="35338">
                  <c:v>35.337000000000003</c:v>
                </c:pt>
                <c:pt idx="35339">
                  <c:v>35.338000000000001</c:v>
                </c:pt>
                <c:pt idx="35340">
                  <c:v>35.338999999999999</c:v>
                </c:pt>
                <c:pt idx="35341">
                  <c:v>35.340000000000003</c:v>
                </c:pt>
                <c:pt idx="35342">
                  <c:v>35.341000000000001</c:v>
                </c:pt>
                <c:pt idx="35343">
                  <c:v>35.341999999999999</c:v>
                </c:pt>
                <c:pt idx="35344">
                  <c:v>35.343000000000004</c:v>
                </c:pt>
                <c:pt idx="35345">
                  <c:v>35.344000000000001</c:v>
                </c:pt>
                <c:pt idx="35346">
                  <c:v>35.344999999999999</c:v>
                </c:pt>
                <c:pt idx="35347">
                  <c:v>35.345999999999997</c:v>
                </c:pt>
                <c:pt idx="35348">
                  <c:v>35.347000000000001</c:v>
                </c:pt>
                <c:pt idx="35349">
                  <c:v>35.347999999999999</c:v>
                </c:pt>
                <c:pt idx="35350">
                  <c:v>35.348999999999997</c:v>
                </c:pt>
                <c:pt idx="35351">
                  <c:v>35.35</c:v>
                </c:pt>
                <c:pt idx="35352">
                  <c:v>35.350999999999999</c:v>
                </c:pt>
                <c:pt idx="35353">
                  <c:v>35.351999999999997</c:v>
                </c:pt>
                <c:pt idx="35354">
                  <c:v>35.353000000000002</c:v>
                </c:pt>
                <c:pt idx="35355">
                  <c:v>35.353999999999999</c:v>
                </c:pt>
                <c:pt idx="35356">
                  <c:v>35.354999999999997</c:v>
                </c:pt>
                <c:pt idx="35357">
                  <c:v>35.356000000000002</c:v>
                </c:pt>
                <c:pt idx="35358">
                  <c:v>35.356999999999999</c:v>
                </c:pt>
                <c:pt idx="35359">
                  <c:v>35.357999999999997</c:v>
                </c:pt>
                <c:pt idx="35360">
                  <c:v>35.359000000000002</c:v>
                </c:pt>
                <c:pt idx="35361">
                  <c:v>35.36</c:v>
                </c:pt>
                <c:pt idx="35362">
                  <c:v>35.360999999999997</c:v>
                </c:pt>
                <c:pt idx="35363">
                  <c:v>35.362000000000002</c:v>
                </c:pt>
                <c:pt idx="35364">
                  <c:v>35.363</c:v>
                </c:pt>
                <c:pt idx="35365">
                  <c:v>35.363999999999997</c:v>
                </c:pt>
                <c:pt idx="35366">
                  <c:v>35.365000000000002</c:v>
                </c:pt>
                <c:pt idx="35367">
                  <c:v>35.366</c:v>
                </c:pt>
                <c:pt idx="35368">
                  <c:v>35.366999999999997</c:v>
                </c:pt>
                <c:pt idx="35369">
                  <c:v>35.368000000000002</c:v>
                </c:pt>
                <c:pt idx="35370">
                  <c:v>35.369</c:v>
                </c:pt>
                <c:pt idx="35371">
                  <c:v>35.369999999999997</c:v>
                </c:pt>
                <c:pt idx="35372">
                  <c:v>35.371000000000002</c:v>
                </c:pt>
                <c:pt idx="35373">
                  <c:v>35.372</c:v>
                </c:pt>
                <c:pt idx="35374">
                  <c:v>35.372999999999998</c:v>
                </c:pt>
                <c:pt idx="35375">
                  <c:v>35.374000000000002</c:v>
                </c:pt>
                <c:pt idx="35376">
                  <c:v>35.375</c:v>
                </c:pt>
                <c:pt idx="35377">
                  <c:v>35.375999999999998</c:v>
                </c:pt>
                <c:pt idx="35378">
                  <c:v>35.377000000000002</c:v>
                </c:pt>
                <c:pt idx="35379">
                  <c:v>35.378</c:v>
                </c:pt>
                <c:pt idx="35380">
                  <c:v>35.378999999999998</c:v>
                </c:pt>
                <c:pt idx="35381">
                  <c:v>35.380000000000003</c:v>
                </c:pt>
                <c:pt idx="35382">
                  <c:v>35.381</c:v>
                </c:pt>
                <c:pt idx="35383">
                  <c:v>35.381999999999998</c:v>
                </c:pt>
                <c:pt idx="35384">
                  <c:v>35.383000000000003</c:v>
                </c:pt>
                <c:pt idx="35385">
                  <c:v>35.384</c:v>
                </c:pt>
                <c:pt idx="35386">
                  <c:v>35.384999999999998</c:v>
                </c:pt>
                <c:pt idx="35387">
                  <c:v>35.386000000000003</c:v>
                </c:pt>
                <c:pt idx="35388">
                  <c:v>35.387</c:v>
                </c:pt>
                <c:pt idx="35389">
                  <c:v>35.387999999999998</c:v>
                </c:pt>
                <c:pt idx="35390">
                  <c:v>35.389000000000003</c:v>
                </c:pt>
                <c:pt idx="35391">
                  <c:v>35.39</c:v>
                </c:pt>
                <c:pt idx="35392">
                  <c:v>35.390999999999998</c:v>
                </c:pt>
                <c:pt idx="35393">
                  <c:v>35.392000000000003</c:v>
                </c:pt>
                <c:pt idx="35394">
                  <c:v>35.393000000000001</c:v>
                </c:pt>
                <c:pt idx="35395">
                  <c:v>35.393999999999998</c:v>
                </c:pt>
                <c:pt idx="35396">
                  <c:v>35.395000000000003</c:v>
                </c:pt>
                <c:pt idx="35397">
                  <c:v>35.396000000000001</c:v>
                </c:pt>
                <c:pt idx="35398">
                  <c:v>35.396999999999998</c:v>
                </c:pt>
                <c:pt idx="35399">
                  <c:v>35.398000000000003</c:v>
                </c:pt>
                <c:pt idx="35400">
                  <c:v>35.399000000000001</c:v>
                </c:pt>
                <c:pt idx="35401">
                  <c:v>35.4</c:v>
                </c:pt>
                <c:pt idx="35402">
                  <c:v>35.401000000000003</c:v>
                </c:pt>
                <c:pt idx="35403">
                  <c:v>35.402000000000001</c:v>
                </c:pt>
                <c:pt idx="35404">
                  <c:v>35.402999999999999</c:v>
                </c:pt>
                <c:pt idx="35405">
                  <c:v>35.404000000000003</c:v>
                </c:pt>
                <c:pt idx="35406">
                  <c:v>35.405000000000001</c:v>
                </c:pt>
                <c:pt idx="35407">
                  <c:v>35.405999999999999</c:v>
                </c:pt>
                <c:pt idx="35408">
                  <c:v>35.406999999999996</c:v>
                </c:pt>
                <c:pt idx="35409">
                  <c:v>35.408000000000001</c:v>
                </c:pt>
                <c:pt idx="35410">
                  <c:v>35.408999999999999</c:v>
                </c:pt>
                <c:pt idx="35411">
                  <c:v>35.409999999999997</c:v>
                </c:pt>
                <c:pt idx="35412">
                  <c:v>35.411000000000001</c:v>
                </c:pt>
                <c:pt idx="35413">
                  <c:v>35.411999999999999</c:v>
                </c:pt>
                <c:pt idx="35414">
                  <c:v>35.412999999999997</c:v>
                </c:pt>
                <c:pt idx="35415">
                  <c:v>35.414000000000001</c:v>
                </c:pt>
                <c:pt idx="35416">
                  <c:v>35.414999999999999</c:v>
                </c:pt>
                <c:pt idx="35417">
                  <c:v>35.415999999999997</c:v>
                </c:pt>
                <c:pt idx="35418">
                  <c:v>35.417000000000002</c:v>
                </c:pt>
                <c:pt idx="35419">
                  <c:v>35.417999999999999</c:v>
                </c:pt>
                <c:pt idx="35420">
                  <c:v>35.418999999999997</c:v>
                </c:pt>
                <c:pt idx="35421">
                  <c:v>35.42</c:v>
                </c:pt>
                <c:pt idx="35422">
                  <c:v>35.420999999999999</c:v>
                </c:pt>
                <c:pt idx="35423">
                  <c:v>35.421999999999997</c:v>
                </c:pt>
                <c:pt idx="35424">
                  <c:v>35.423000000000002</c:v>
                </c:pt>
                <c:pt idx="35425">
                  <c:v>35.423999999999999</c:v>
                </c:pt>
                <c:pt idx="35426">
                  <c:v>35.424999999999997</c:v>
                </c:pt>
                <c:pt idx="35427">
                  <c:v>35.426000000000002</c:v>
                </c:pt>
                <c:pt idx="35428">
                  <c:v>35.427</c:v>
                </c:pt>
                <c:pt idx="35429">
                  <c:v>35.427999999999997</c:v>
                </c:pt>
                <c:pt idx="35430">
                  <c:v>35.429000000000002</c:v>
                </c:pt>
                <c:pt idx="35431">
                  <c:v>35.43</c:v>
                </c:pt>
                <c:pt idx="35432">
                  <c:v>35.430999999999997</c:v>
                </c:pt>
                <c:pt idx="35433">
                  <c:v>35.432000000000002</c:v>
                </c:pt>
                <c:pt idx="35434">
                  <c:v>35.433</c:v>
                </c:pt>
                <c:pt idx="35435">
                  <c:v>35.433999999999997</c:v>
                </c:pt>
                <c:pt idx="35436">
                  <c:v>35.435000000000002</c:v>
                </c:pt>
                <c:pt idx="35437">
                  <c:v>35.436</c:v>
                </c:pt>
                <c:pt idx="35438">
                  <c:v>35.436999999999998</c:v>
                </c:pt>
                <c:pt idx="35439">
                  <c:v>35.438000000000002</c:v>
                </c:pt>
                <c:pt idx="35440">
                  <c:v>35.439</c:v>
                </c:pt>
                <c:pt idx="35441">
                  <c:v>35.44</c:v>
                </c:pt>
                <c:pt idx="35442">
                  <c:v>35.441000000000003</c:v>
                </c:pt>
                <c:pt idx="35443">
                  <c:v>35.442</c:v>
                </c:pt>
                <c:pt idx="35444">
                  <c:v>35.442999999999998</c:v>
                </c:pt>
                <c:pt idx="35445">
                  <c:v>35.444000000000003</c:v>
                </c:pt>
                <c:pt idx="35446">
                  <c:v>35.445</c:v>
                </c:pt>
                <c:pt idx="35447">
                  <c:v>35.445999999999998</c:v>
                </c:pt>
                <c:pt idx="35448">
                  <c:v>35.447000000000003</c:v>
                </c:pt>
                <c:pt idx="35449">
                  <c:v>35.448</c:v>
                </c:pt>
                <c:pt idx="35450">
                  <c:v>35.448999999999998</c:v>
                </c:pt>
                <c:pt idx="35451">
                  <c:v>35.450000000000003</c:v>
                </c:pt>
                <c:pt idx="35452">
                  <c:v>35.451000000000001</c:v>
                </c:pt>
                <c:pt idx="35453">
                  <c:v>35.451999999999998</c:v>
                </c:pt>
                <c:pt idx="35454">
                  <c:v>35.453000000000003</c:v>
                </c:pt>
                <c:pt idx="35455">
                  <c:v>35.454000000000001</c:v>
                </c:pt>
                <c:pt idx="35456">
                  <c:v>35.454999999999998</c:v>
                </c:pt>
                <c:pt idx="35457">
                  <c:v>35.456000000000003</c:v>
                </c:pt>
                <c:pt idx="35458">
                  <c:v>35.457000000000001</c:v>
                </c:pt>
                <c:pt idx="35459">
                  <c:v>35.457999999999998</c:v>
                </c:pt>
                <c:pt idx="35460">
                  <c:v>35.459000000000003</c:v>
                </c:pt>
                <c:pt idx="35461">
                  <c:v>35.46</c:v>
                </c:pt>
                <c:pt idx="35462">
                  <c:v>35.460999999999999</c:v>
                </c:pt>
                <c:pt idx="35463">
                  <c:v>35.462000000000003</c:v>
                </c:pt>
                <c:pt idx="35464">
                  <c:v>35.463000000000001</c:v>
                </c:pt>
                <c:pt idx="35465">
                  <c:v>35.463999999999999</c:v>
                </c:pt>
                <c:pt idx="35466">
                  <c:v>35.465000000000003</c:v>
                </c:pt>
                <c:pt idx="35467">
                  <c:v>35.466000000000001</c:v>
                </c:pt>
                <c:pt idx="35468">
                  <c:v>35.466999999999999</c:v>
                </c:pt>
                <c:pt idx="35469">
                  <c:v>35.468000000000004</c:v>
                </c:pt>
                <c:pt idx="35470">
                  <c:v>35.469000000000001</c:v>
                </c:pt>
                <c:pt idx="35471">
                  <c:v>35.47</c:v>
                </c:pt>
                <c:pt idx="35472">
                  <c:v>35.470999999999997</c:v>
                </c:pt>
                <c:pt idx="35473">
                  <c:v>35.472000000000001</c:v>
                </c:pt>
                <c:pt idx="35474">
                  <c:v>35.472999999999999</c:v>
                </c:pt>
                <c:pt idx="35475">
                  <c:v>35.473999999999997</c:v>
                </c:pt>
                <c:pt idx="35476">
                  <c:v>35.475000000000001</c:v>
                </c:pt>
                <c:pt idx="35477">
                  <c:v>35.475999999999999</c:v>
                </c:pt>
                <c:pt idx="35478">
                  <c:v>35.476999999999997</c:v>
                </c:pt>
                <c:pt idx="35479">
                  <c:v>35.478000000000002</c:v>
                </c:pt>
                <c:pt idx="35480">
                  <c:v>35.478999999999999</c:v>
                </c:pt>
                <c:pt idx="35481">
                  <c:v>35.479999999999997</c:v>
                </c:pt>
                <c:pt idx="35482">
                  <c:v>35.481000000000002</c:v>
                </c:pt>
                <c:pt idx="35483">
                  <c:v>35.481999999999999</c:v>
                </c:pt>
                <c:pt idx="35484">
                  <c:v>35.482999999999997</c:v>
                </c:pt>
                <c:pt idx="35485">
                  <c:v>35.484000000000002</c:v>
                </c:pt>
                <c:pt idx="35486">
                  <c:v>35.484999999999999</c:v>
                </c:pt>
                <c:pt idx="35487">
                  <c:v>35.485999999999997</c:v>
                </c:pt>
                <c:pt idx="35488">
                  <c:v>35.487000000000002</c:v>
                </c:pt>
                <c:pt idx="35489">
                  <c:v>35.488</c:v>
                </c:pt>
                <c:pt idx="35490">
                  <c:v>35.488999999999997</c:v>
                </c:pt>
                <c:pt idx="35491">
                  <c:v>35.49</c:v>
                </c:pt>
                <c:pt idx="35492">
                  <c:v>35.491</c:v>
                </c:pt>
                <c:pt idx="35493">
                  <c:v>35.491999999999997</c:v>
                </c:pt>
                <c:pt idx="35494">
                  <c:v>35.493000000000002</c:v>
                </c:pt>
                <c:pt idx="35495">
                  <c:v>35.494</c:v>
                </c:pt>
                <c:pt idx="35496">
                  <c:v>35.494999999999997</c:v>
                </c:pt>
                <c:pt idx="35497">
                  <c:v>35.496000000000002</c:v>
                </c:pt>
                <c:pt idx="35498">
                  <c:v>35.497</c:v>
                </c:pt>
                <c:pt idx="35499">
                  <c:v>35.497999999999998</c:v>
                </c:pt>
                <c:pt idx="35500">
                  <c:v>35.499000000000002</c:v>
                </c:pt>
                <c:pt idx="35501">
                  <c:v>35.5</c:v>
                </c:pt>
                <c:pt idx="35502">
                  <c:v>35.500999999999998</c:v>
                </c:pt>
                <c:pt idx="35503">
                  <c:v>35.502000000000002</c:v>
                </c:pt>
                <c:pt idx="35504">
                  <c:v>35.503</c:v>
                </c:pt>
                <c:pt idx="35505">
                  <c:v>35.503999999999998</c:v>
                </c:pt>
                <c:pt idx="35506">
                  <c:v>35.505000000000003</c:v>
                </c:pt>
                <c:pt idx="35507">
                  <c:v>35.506</c:v>
                </c:pt>
                <c:pt idx="35508">
                  <c:v>35.506999999999998</c:v>
                </c:pt>
                <c:pt idx="35509">
                  <c:v>35.508000000000003</c:v>
                </c:pt>
                <c:pt idx="35510">
                  <c:v>35.509</c:v>
                </c:pt>
                <c:pt idx="35511">
                  <c:v>35.51</c:v>
                </c:pt>
                <c:pt idx="35512">
                  <c:v>35.511000000000003</c:v>
                </c:pt>
                <c:pt idx="35513">
                  <c:v>35.512</c:v>
                </c:pt>
                <c:pt idx="35514">
                  <c:v>35.512999999999998</c:v>
                </c:pt>
                <c:pt idx="35515">
                  <c:v>35.514000000000003</c:v>
                </c:pt>
                <c:pt idx="35516">
                  <c:v>35.515000000000001</c:v>
                </c:pt>
                <c:pt idx="35517">
                  <c:v>35.515999999999998</c:v>
                </c:pt>
                <c:pt idx="35518">
                  <c:v>35.517000000000003</c:v>
                </c:pt>
                <c:pt idx="35519">
                  <c:v>35.518000000000001</c:v>
                </c:pt>
                <c:pt idx="35520">
                  <c:v>35.518999999999998</c:v>
                </c:pt>
                <c:pt idx="35521">
                  <c:v>35.520000000000003</c:v>
                </c:pt>
                <c:pt idx="35522">
                  <c:v>35.521000000000001</c:v>
                </c:pt>
                <c:pt idx="35523">
                  <c:v>35.521999999999998</c:v>
                </c:pt>
                <c:pt idx="35524">
                  <c:v>35.523000000000003</c:v>
                </c:pt>
                <c:pt idx="35525">
                  <c:v>35.524000000000001</c:v>
                </c:pt>
                <c:pt idx="35526">
                  <c:v>35.524999999999999</c:v>
                </c:pt>
                <c:pt idx="35527">
                  <c:v>35.526000000000003</c:v>
                </c:pt>
                <c:pt idx="35528">
                  <c:v>35.527000000000001</c:v>
                </c:pt>
                <c:pt idx="35529">
                  <c:v>35.527999999999999</c:v>
                </c:pt>
                <c:pt idx="35530">
                  <c:v>35.529000000000003</c:v>
                </c:pt>
                <c:pt idx="35531">
                  <c:v>35.53</c:v>
                </c:pt>
                <c:pt idx="35532">
                  <c:v>35.530999999999999</c:v>
                </c:pt>
                <c:pt idx="35533">
                  <c:v>35.531999999999996</c:v>
                </c:pt>
                <c:pt idx="35534">
                  <c:v>35.533000000000001</c:v>
                </c:pt>
                <c:pt idx="35535">
                  <c:v>35.533999999999999</c:v>
                </c:pt>
                <c:pt idx="35536">
                  <c:v>35.534999999999997</c:v>
                </c:pt>
                <c:pt idx="35537">
                  <c:v>35.536000000000001</c:v>
                </c:pt>
                <c:pt idx="35538">
                  <c:v>35.536999999999999</c:v>
                </c:pt>
                <c:pt idx="35539">
                  <c:v>35.537999999999997</c:v>
                </c:pt>
                <c:pt idx="35540">
                  <c:v>35.539000000000001</c:v>
                </c:pt>
                <c:pt idx="35541">
                  <c:v>35.54</c:v>
                </c:pt>
                <c:pt idx="35542">
                  <c:v>35.540999999999997</c:v>
                </c:pt>
                <c:pt idx="35543">
                  <c:v>35.542000000000002</c:v>
                </c:pt>
                <c:pt idx="35544">
                  <c:v>35.542999999999999</c:v>
                </c:pt>
                <c:pt idx="35545">
                  <c:v>35.543999999999997</c:v>
                </c:pt>
                <c:pt idx="35546">
                  <c:v>35.545000000000002</c:v>
                </c:pt>
                <c:pt idx="35547">
                  <c:v>35.545999999999999</c:v>
                </c:pt>
                <c:pt idx="35548">
                  <c:v>35.546999999999997</c:v>
                </c:pt>
                <c:pt idx="35549">
                  <c:v>35.548000000000002</c:v>
                </c:pt>
                <c:pt idx="35550">
                  <c:v>35.548999999999999</c:v>
                </c:pt>
                <c:pt idx="35551">
                  <c:v>35.549999999999997</c:v>
                </c:pt>
                <c:pt idx="35552">
                  <c:v>35.551000000000002</c:v>
                </c:pt>
                <c:pt idx="35553">
                  <c:v>35.552</c:v>
                </c:pt>
                <c:pt idx="35554">
                  <c:v>35.552999999999997</c:v>
                </c:pt>
                <c:pt idx="35555">
                  <c:v>35.554000000000002</c:v>
                </c:pt>
                <c:pt idx="35556">
                  <c:v>35.555</c:v>
                </c:pt>
                <c:pt idx="35557">
                  <c:v>35.555999999999997</c:v>
                </c:pt>
                <c:pt idx="35558">
                  <c:v>35.557000000000002</c:v>
                </c:pt>
                <c:pt idx="35559">
                  <c:v>35.558</c:v>
                </c:pt>
                <c:pt idx="35560">
                  <c:v>35.558999999999997</c:v>
                </c:pt>
                <c:pt idx="35561">
                  <c:v>35.56</c:v>
                </c:pt>
                <c:pt idx="35562">
                  <c:v>35.561</c:v>
                </c:pt>
                <c:pt idx="35563">
                  <c:v>35.561999999999998</c:v>
                </c:pt>
                <c:pt idx="35564">
                  <c:v>35.563000000000002</c:v>
                </c:pt>
                <c:pt idx="35565">
                  <c:v>35.564</c:v>
                </c:pt>
                <c:pt idx="35566">
                  <c:v>35.564999999999998</c:v>
                </c:pt>
                <c:pt idx="35567">
                  <c:v>35.566000000000003</c:v>
                </c:pt>
                <c:pt idx="35568">
                  <c:v>35.567</c:v>
                </c:pt>
                <c:pt idx="35569">
                  <c:v>35.567999999999998</c:v>
                </c:pt>
                <c:pt idx="35570">
                  <c:v>35.569000000000003</c:v>
                </c:pt>
                <c:pt idx="35571">
                  <c:v>35.57</c:v>
                </c:pt>
                <c:pt idx="35572">
                  <c:v>35.570999999999998</c:v>
                </c:pt>
                <c:pt idx="35573">
                  <c:v>35.572000000000003</c:v>
                </c:pt>
                <c:pt idx="35574">
                  <c:v>35.573</c:v>
                </c:pt>
                <c:pt idx="35575">
                  <c:v>35.573999999999998</c:v>
                </c:pt>
                <c:pt idx="35576">
                  <c:v>35.575000000000003</c:v>
                </c:pt>
                <c:pt idx="35577">
                  <c:v>35.576000000000001</c:v>
                </c:pt>
                <c:pt idx="35578">
                  <c:v>35.576999999999998</c:v>
                </c:pt>
                <c:pt idx="35579">
                  <c:v>35.578000000000003</c:v>
                </c:pt>
                <c:pt idx="35580">
                  <c:v>35.579000000000001</c:v>
                </c:pt>
                <c:pt idx="35581">
                  <c:v>35.58</c:v>
                </c:pt>
                <c:pt idx="35582">
                  <c:v>35.581000000000003</c:v>
                </c:pt>
                <c:pt idx="35583">
                  <c:v>35.582000000000001</c:v>
                </c:pt>
                <c:pt idx="35584">
                  <c:v>35.582999999999998</c:v>
                </c:pt>
                <c:pt idx="35585">
                  <c:v>35.584000000000003</c:v>
                </c:pt>
                <c:pt idx="35586">
                  <c:v>35.585000000000001</c:v>
                </c:pt>
                <c:pt idx="35587">
                  <c:v>35.585999999999999</c:v>
                </c:pt>
                <c:pt idx="35588">
                  <c:v>35.587000000000003</c:v>
                </c:pt>
                <c:pt idx="35589">
                  <c:v>35.588000000000001</c:v>
                </c:pt>
                <c:pt idx="35590">
                  <c:v>35.588999999999999</c:v>
                </c:pt>
                <c:pt idx="35591">
                  <c:v>35.590000000000003</c:v>
                </c:pt>
                <c:pt idx="35592">
                  <c:v>35.591000000000001</c:v>
                </c:pt>
                <c:pt idx="35593">
                  <c:v>35.591999999999999</c:v>
                </c:pt>
                <c:pt idx="35594">
                  <c:v>35.593000000000004</c:v>
                </c:pt>
                <c:pt idx="35595">
                  <c:v>35.594000000000001</c:v>
                </c:pt>
                <c:pt idx="35596">
                  <c:v>35.594999999999999</c:v>
                </c:pt>
                <c:pt idx="35597">
                  <c:v>35.595999999999997</c:v>
                </c:pt>
                <c:pt idx="35598">
                  <c:v>35.597000000000001</c:v>
                </c:pt>
                <c:pt idx="35599">
                  <c:v>35.597999999999999</c:v>
                </c:pt>
                <c:pt idx="35600">
                  <c:v>35.598999999999997</c:v>
                </c:pt>
                <c:pt idx="35601">
                  <c:v>35.6</c:v>
                </c:pt>
                <c:pt idx="35602">
                  <c:v>35.600999999999999</c:v>
                </c:pt>
                <c:pt idx="35603">
                  <c:v>35.601999999999997</c:v>
                </c:pt>
                <c:pt idx="35604">
                  <c:v>35.603000000000002</c:v>
                </c:pt>
                <c:pt idx="35605">
                  <c:v>35.603999999999999</c:v>
                </c:pt>
                <c:pt idx="35606">
                  <c:v>35.604999999999997</c:v>
                </c:pt>
                <c:pt idx="35607">
                  <c:v>35.606000000000002</c:v>
                </c:pt>
                <c:pt idx="35608">
                  <c:v>35.606999999999999</c:v>
                </c:pt>
                <c:pt idx="35609">
                  <c:v>35.607999999999997</c:v>
                </c:pt>
                <c:pt idx="35610">
                  <c:v>35.609000000000002</c:v>
                </c:pt>
                <c:pt idx="35611">
                  <c:v>35.61</c:v>
                </c:pt>
                <c:pt idx="35612">
                  <c:v>35.610999999999997</c:v>
                </c:pt>
                <c:pt idx="35613">
                  <c:v>35.612000000000002</c:v>
                </c:pt>
                <c:pt idx="35614">
                  <c:v>35.613</c:v>
                </c:pt>
                <c:pt idx="35615">
                  <c:v>35.613999999999997</c:v>
                </c:pt>
                <c:pt idx="35616">
                  <c:v>35.615000000000002</c:v>
                </c:pt>
                <c:pt idx="35617">
                  <c:v>35.616</c:v>
                </c:pt>
                <c:pt idx="35618">
                  <c:v>35.616999999999997</c:v>
                </c:pt>
                <c:pt idx="35619">
                  <c:v>35.618000000000002</c:v>
                </c:pt>
                <c:pt idx="35620">
                  <c:v>35.619</c:v>
                </c:pt>
                <c:pt idx="35621">
                  <c:v>35.619999999999997</c:v>
                </c:pt>
                <c:pt idx="35622">
                  <c:v>35.621000000000002</c:v>
                </c:pt>
                <c:pt idx="35623">
                  <c:v>35.622</c:v>
                </c:pt>
                <c:pt idx="35624">
                  <c:v>35.622999999999998</c:v>
                </c:pt>
                <c:pt idx="35625">
                  <c:v>35.624000000000002</c:v>
                </c:pt>
                <c:pt idx="35626">
                  <c:v>35.625</c:v>
                </c:pt>
                <c:pt idx="35627">
                  <c:v>35.625999999999998</c:v>
                </c:pt>
                <c:pt idx="35628">
                  <c:v>35.627000000000002</c:v>
                </c:pt>
                <c:pt idx="35629">
                  <c:v>35.628</c:v>
                </c:pt>
                <c:pt idx="35630">
                  <c:v>35.628999999999998</c:v>
                </c:pt>
                <c:pt idx="35631">
                  <c:v>35.630000000000003</c:v>
                </c:pt>
                <c:pt idx="35632">
                  <c:v>35.631</c:v>
                </c:pt>
                <c:pt idx="35633">
                  <c:v>35.631999999999998</c:v>
                </c:pt>
                <c:pt idx="35634">
                  <c:v>35.633000000000003</c:v>
                </c:pt>
                <c:pt idx="35635">
                  <c:v>35.634</c:v>
                </c:pt>
                <c:pt idx="35636">
                  <c:v>35.634999999999998</c:v>
                </c:pt>
                <c:pt idx="35637">
                  <c:v>35.636000000000003</c:v>
                </c:pt>
                <c:pt idx="35638">
                  <c:v>35.637</c:v>
                </c:pt>
                <c:pt idx="35639">
                  <c:v>35.637999999999998</c:v>
                </c:pt>
                <c:pt idx="35640">
                  <c:v>35.639000000000003</c:v>
                </c:pt>
                <c:pt idx="35641">
                  <c:v>35.64</c:v>
                </c:pt>
                <c:pt idx="35642">
                  <c:v>35.640999999999998</c:v>
                </c:pt>
                <c:pt idx="35643">
                  <c:v>35.642000000000003</c:v>
                </c:pt>
                <c:pt idx="35644">
                  <c:v>35.643000000000001</c:v>
                </c:pt>
                <c:pt idx="35645">
                  <c:v>35.643999999999998</c:v>
                </c:pt>
                <c:pt idx="35646">
                  <c:v>35.645000000000003</c:v>
                </c:pt>
                <c:pt idx="35647">
                  <c:v>35.646000000000001</c:v>
                </c:pt>
                <c:pt idx="35648">
                  <c:v>35.646999999999998</c:v>
                </c:pt>
                <c:pt idx="35649">
                  <c:v>35.648000000000003</c:v>
                </c:pt>
                <c:pt idx="35650">
                  <c:v>35.649000000000001</c:v>
                </c:pt>
                <c:pt idx="35651">
                  <c:v>35.65</c:v>
                </c:pt>
                <c:pt idx="35652">
                  <c:v>35.651000000000003</c:v>
                </c:pt>
                <c:pt idx="35653">
                  <c:v>35.652000000000001</c:v>
                </c:pt>
                <c:pt idx="35654">
                  <c:v>35.652999999999999</c:v>
                </c:pt>
                <c:pt idx="35655">
                  <c:v>35.654000000000003</c:v>
                </c:pt>
                <c:pt idx="35656">
                  <c:v>35.655000000000001</c:v>
                </c:pt>
                <c:pt idx="35657">
                  <c:v>35.655999999999999</c:v>
                </c:pt>
                <c:pt idx="35658">
                  <c:v>35.656999999999996</c:v>
                </c:pt>
                <c:pt idx="35659">
                  <c:v>35.658000000000001</c:v>
                </c:pt>
                <c:pt idx="35660">
                  <c:v>35.658999999999999</c:v>
                </c:pt>
                <c:pt idx="35661">
                  <c:v>35.659999999999997</c:v>
                </c:pt>
                <c:pt idx="35662">
                  <c:v>35.661000000000001</c:v>
                </c:pt>
                <c:pt idx="35663">
                  <c:v>35.661999999999999</c:v>
                </c:pt>
                <c:pt idx="35664">
                  <c:v>35.662999999999997</c:v>
                </c:pt>
                <c:pt idx="35665">
                  <c:v>35.664000000000001</c:v>
                </c:pt>
                <c:pt idx="35666">
                  <c:v>35.664999999999999</c:v>
                </c:pt>
                <c:pt idx="35667">
                  <c:v>35.665999999999997</c:v>
                </c:pt>
                <c:pt idx="35668">
                  <c:v>35.667000000000002</c:v>
                </c:pt>
                <c:pt idx="35669">
                  <c:v>35.667999999999999</c:v>
                </c:pt>
                <c:pt idx="35670">
                  <c:v>35.668999999999997</c:v>
                </c:pt>
                <c:pt idx="35671">
                  <c:v>35.67</c:v>
                </c:pt>
                <c:pt idx="35672">
                  <c:v>35.670999999999999</c:v>
                </c:pt>
                <c:pt idx="35673">
                  <c:v>35.671999999999997</c:v>
                </c:pt>
                <c:pt idx="35674">
                  <c:v>35.673000000000002</c:v>
                </c:pt>
                <c:pt idx="35675">
                  <c:v>35.673999999999999</c:v>
                </c:pt>
                <c:pt idx="35676">
                  <c:v>35.674999999999997</c:v>
                </c:pt>
                <c:pt idx="35677">
                  <c:v>35.676000000000002</c:v>
                </c:pt>
                <c:pt idx="35678">
                  <c:v>35.677</c:v>
                </c:pt>
                <c:pt idx="35679">
                  <c:v>35.677999999999997</c:v>
                </c:pt>
                <c:pt idx="35680">
                  <c:v>35.679000000000002</c:v>
                </c:pt>
                <c:pt idx="35681">
                  <c:v>35.68</c:v>
                </c:pt>
                <c:pt idx="35682">
                  <c:v>35.680999999999997</c:v>
                </c:pt>
                <c:pt idx="35683">
                  <c:v>35.682000000000002</c:v>
                </c:pt>
                <c:pt idx="35684">
                  <c:v>35.683</c:v>
                </c:pt>
                <c:pt idx="35685">
                  <c:v>35.683999999999997</c:v>
                </c:pt>
                <c:pt idx="35686">
                  <c:v>35.685000000000002</c:v>
                </c:pt>
                <c:pt idx="35687">
                  <c:v>35.686</c:v>
                </c:pt>
                <c:pt idx="35688">
                  <c:v>35.686999999999998</c:v>
                </c:pt>
                <c:pt idx="35689">
                  <c:v>35.688000000000002</c:v>
                </c:pt>
                <c:pt idx="35690">
                  <c:v>35.689</c:v>
                </c:pt>
                <c:pt idx="35691">
                  <c:v>35.69</c:v>
                </c:pt>
                <c:pt idx="35692">
                  <c:v>35.691000000000003</c:v>
                </c:pt>
                <c:pt idx="35693">
                  <c:v>35.692</c:v>
                </c:pt>
                <c:pt idx="35694">
                  <c:v>35.692999999999998</c:v>
                </c:pt>
                <c:pt idx="35695">
                  <c:v>35.694000000000003</c:v>
                </c:pt>
                <c:pt idx="35696">
                  <c:v>35.695</c:v>
                </c:pt>
                <c:pt idx="35697">
                  <c:v>35.695999999999998</c:v>
                </c:pt>
                <c:pt idx="35698">
                  <c:v>35.697000000000003</c:v>
                </c:pt>
                <c:pt idx="35699">
                  <c:v>35.698</c:v>
                </c:pt>
                <c:pt idx="35700">
                  <c:v>35.698999999999998</c:v>
                </c:pt>
                <c:pt idx="35701">
                  <c:v>35.700000000000003</c:v>
                </c:pt>
                <c:pt idx="35702">
                  <c:v>35.701000000000001</c:v>
                </c:pt>
                <c:pt idx="35703">
                  <c:v>35.701999999999998</c:v>
                </c:pt>
                <c:pt idx="35704">
                  <c:v>35.703000000000003</c:v>
                </c:pt>
                <c:pt idx="35705">
                  <c:v>35.704000000000001</c:v>
                </c:pt>
                <c:pt idx="35706">
                  <c:v>35.704999999999998</c:v>
                </c:pt>
                <c:pt idx="35707">
                  <c:v>35.706000000000003</c:v>
                </c:pt>
                <c:pt idx="35708">
                  <c:v>35.707000000000001</c:v>
                </c:pt>
                <c:pt idx="35709">
                  <c:v>35.707999999999998</c:v>
                </c:pt>
                <c:pt idx="35710">
                  <c:v>35.709000000000003</c:v>
                </c:pt>
                <c:pt idx="35711">
                  <c:v>35.71</c:v>
                </c:pt>
                <c:pt idx="35712">
                  <c:v>35.710999999999999</c:v>
                </c:pt>
                <c:pt idx="35713">
                  <c:v>35.712000000000003</c:v>
                </c:pt>
                <c:pt idx="35714">
                  <c:v>35.713000000000001</c:v>
                </c:pt>
                <c:pt idx="35715">
                  <c:v>35.713999999999999</c:v>
                </c:pt>
                <c:pt idx="35716">
                  <c:v>35.715000000000003</c:v>
                </c:pt>
                <c:pt idx="35717">
                  <c:v>35.716000000000001</c:v>
                </c:pt>
                <c:pt idx="35718">
                  <c:v>35.716999999999999</c:v>
                </c:pt>
                <c:pt idx="35719">
                  <c:v>35.718000000000004</c:v>
                </c:pt>
                <c:pt idx="35720">
                  <c:v>35.719000000000001</c:v>
                </c:pt>
                <c:pt idx="35721">
                  <c:v>35.72</c:v>
                </c:pt>
                <c:pt idx="35722">
                  <c:v>35.720999999999997</c:v>
                </c:pt>
                <c:pt idx="35723">
                  <c:v>35.722000000000001</c:v>
                </c:pt>
                <c:pt idx="35724">
                  <c:v>35.722999999999999</c:v>
                </c:pt>
                <c:pt idx="35725">
                  <c:v>35.723999999999997</c:v>
                </c:pt>
                <c:pt idx="35726">
                  <c:v>35.725000000000001</c:v>
                </c:pt>
                <c:pt idx="35727">
                  <c:v>35.725999999999999</c:v>
                </c:pt>
                <c:pt idx="35728">
                  <c:v>35.726999999999997</c:v>
                </c:pt>
                <c:pt idx="35729">
                  <c:v>35.728000000000002</c:v>
                </c:pt>
                <c:pt idx="35730">
                  <c:v>35.728999999999999</c:v>
                </c:pt>
                <c:pt idx="35731">
                  <c:v>35.729999999999997</c:v>
                </c:pt>
                <c:pt idx="35732">
                  <c:v>35.731000000000002</c:v>
                </c:pt>
                <c:pt idx="35733">
                  <c:v>35.731999999999999</c:v>
                </c:pt>
                <c:pt idx="35734">
                  <c:v>35.732999999999997</c:v>
                </c:pt>
                <c:pt idx="35735">
                  <c:v>35.734000000000002</c:v>
                </c:pt>
                <c:pt idx="35736">
                  <c:v>35.734999999999999</c:v>
                </c:pt>
                <c:pt idx="35737">
                  <c:v>35.735999999999997</c:v>
                </c:pt>
                <c:pt idx="35738">
                  <c:v>35.737000000000002</c:v>
                </c:pt>
                <c:pt idx="35739">
                  <c:v>35.738</c:v>
                </c:pt>
                <c:pt idx="35740">
                  <c:v>35.738999999999997</c:v>
                </c:pt>
                <c:pt idx="35741">
                  <c:v>35.74</c:v>
                </c:pt>
                <c:pt idx="35742">
                  <c:v>35.741</c:v>
                </c:pt>
                <c:pt idx="35743">
                  <c:v>35.741999999999997</c:v>
                </c:pt>
                <c:pt idx="35744">
                  <c:v>35.743000000000002</c:v>
                </c:pt>
                <c:pt idx="35745">
                  <c:v>35.744</c:v>
                </c:pt>
                <c:pt idx="35746">
                  <c:v>35.744999999999997</c:v>
                </c:pt>
                <c:pt idx="35747">
                  <c:v>35.746000000000002</c:v>
                </c:pt>
                <c:pt idx="35748">
                  <c:v>35.747</c:v>
                </c:pt>
                <c:pt idx="35749">
                  <c:v>35.747999999999998</c:v>
                </c:pt>
                <c:pt idx="35750">
                  <c:v>35.749000000000002</c:v>
                </c:pt>
                <c:pt idx="35751">
                  <c:v>35.75</c:v>
                </c:pt>
                <c:pt idx="35752">
                  <c:v>35.750999999999998</c:v>
                </c:pt>
                <c:pt idx="35753">
                  <c:v>35.752000000000002</c:v>
                </c:pt>
                <c:pt idx="35754">
                  <c:v>35.753</c:v>
                </c:pt>
                <c:pt idx="35755">
                  <c:v>35.753999999999998</c:v>
                </c:pt>
                <c:pt idx="35756">
                  <c:v>35.755000000000003</c:v>
                </c:pt>
                <c:pt idx="35757">
                  <c:v>35.756</c:v>
                </c:pt>
                <c:pt idx="35758">
                  <c:v>35.756999999999998</c:v>
                </c:pt>
                <c:pt idx="35759">
                  <c:v>35.758000000000003</c:v>
                </c:pt>
                <c:pt idx="35760">
                  <c:v>35.759</c:v>
                </c:pt>
                <c:pt idx="35761">
                  <c:v>35.76</c:v>
                </c:pt>
                <c:pt idx="35762">
                  <c:v>35.761000000000003</c:v>
                </c:pt>
                <c:pt idx="35763">
                  <c:v>35.762</c:v>
                </c:pt>
                <c:pt idx="35764">
                  <c:v>35.762999999999998</c:v>
                </c:pt>
                <c:pt idx="35765">
                  <c:v>35.764000000000003</c:v>
                </c:pt>
                <c:pt idx="35766">
                  <c:v>35.765000000000001</c:v>
                </c:pt>
                <c:pt idx="35767">
                  <c:v>35.765999999999998</c:v>
                </c:pt>
                <c:pt idx="35768">
                  <c:v>35.767000000000003</c:v>
                </c:pt>
                <c:pt idx="35769">
                  <c:v>35.768000000000001</c:v>
                </c:pt>
                <c:pt idx="35770">
                  <c:v>35.768999999999998</c:v>
                </c:pt>
                <c:pt idx="35771">
                  <c:v>35.770000000000003</c:v>
                </c:pt>
                <c:pt idx="35772">
                  <c:v>35.771000000000001</c:v>
                </c:pt>
                <c:pt idx="35773">
                  <c:v>35.771999999999998</c:v>
                </c:pt>
                <c:pt idx="35774">
                  <c:v>35.773000000000003</c:v>
                </c:pt>
                <c:pt idx="35775">
                  <c:v>35.774000000000001</c:v>
                </c:pt>
                <c:pt idx="35776">
                  <c:v>35.774999999999999</c:v>
                </c:pt>
                <c:pt idx="35777">
                  <c:v>35.776000000000003</c:v>
                </c:pt>
                <c:pt idx="35778">
                  <c:v>35.777000000000001</c:v>
                </c:pt>
                <c:pt idx="35779">
                  <c:v>35.777999999999999</c:v>
                </c:pt>
                <c:pt idx="35780">
                  <c:v>35.779000000000003</c:v>
                </c:pt>
                <c:pt idx="35781">
                  <c:v>35.78</c:v>
                </c:pt>
                <c:pt idx="35782">
                  <c:v>35.780999999999999</c:v>
                </c:pt>
                <c:pt idx="35783">
                  <c:v>35.781999999999996</c:v>
                </c:pt>
                <c:pt idx="35784">
                  <c:v>35.783000000000001</c:v>
                </c:pt>
                <c:pt idx="35785">
                  <c:v>35.783999999999999</c:v>
                </c:pt>
                <c:pt idx="35786">
                  <c:v>35.784999999999997</c:v>
                </c:pt>
                <c:pt idx="35787">
                  <c:v>35.786000000000001</c:v>
                </c:pt>
                <c:pt idx="35788">
                  <c:v>35.786999999999999</c:v>
                </c:pt>
                <c:pt idx="35789">
                  <c:v>35.787999999999997</c:v>
                </c:pt>
                <c:pt idx="35790">
                  <c:v>35.789000000000001</c:v>
                </c:pt>
                <c:pt idx="35791">
                  <c:v>35.79</c:v>
                </c:pt>
                <c:pt idx="35792">
                  <c:v>35.790999999999997</c:v>
                </c:pt>
                <c:pt idx="35793">
                  <c:v>35.792000000000002</c:v>
                </c:pt>
                <c:pt idx="35794">
                  <c:v>35.792999999999999</c:v>
                </c:pt>
                <c:pt idx="35795">
                  <c:v>35.793999999999997</c:v>
                </c:pt>
                <c:pt idx="35796">
                  <c:v>35.795000000000002</c:v>
                </c:pt>
                <c:pt idx="35797">
                  <c:v>35.795999999999999</c:v>
                </c:pt>
                <c:pt idx="35798">
                  <c:v>35.796999999999997</c:v>
                </c:pt>
                <c:pt idx="35799">
                  <c:v>35.798000000000002</c:v>
                </c:pt>
                <c:pt idx="35800">
                  <c:v>35.798999999999999</c:v>
                </c:pt>
                <c:pt idx="35801">
                  <c:v>35.799999999999997</c:v>
                </c:pt>
                <c:pt idx="35802">
                  <c:v>35.801000000000002</c:v>
                </c:pt>
                <c:pt idx="35803">
                  <c:v>35.802</c:v>
                </c:pt>
                <c:pt idx="35804">
                  <c:v>35.802999999999997</c:v>
                </c:pt>
                <c:pt idx="35805">
                  <c:v>35.804000000000002</c:v>
                </c:pt>
                <c:pt idx="35806">
                  <c:v>35.805</c:v>
                </c:pt>
                <c:pt idx="35807">
                  <c:v>35.805999999999997</c:v>
                </c:pt>
                <c:pt idx="35808">
                  <c:v>35.807000000000002</c:v>
                </c:pt>
                <c:pt idx="35809">
                  <c:v>35.808</c:v>
                </c:pt>
                <c:pt idx="35810">
                  <c:v>35.808999999999997</c:v>
                </c:pt>
                <c:pt idx="35811">
                  <c:v>35.81</c:v>
                </c:pt>
                <c:pt idx="35812">
                  <c:v>35.811</c:v>
                </c:pt>
                <c:pt idx="35813">
                  <c:v>35.811999999999998</c:v>
                </c:pt>
                <c:pt idx="35814">
                  <c:v>35.813000000000002</c:v>
                </c:pt>
                <c:pt idx="35815">
                  <c:v>35.814</c:v>
                </c:pt>
                <c:pt idx="35816">
                  <c:v>35.814999999999998</c:v>
                </c:pt>
                <c:pt idx="35817">
                  <c:v>35.816000000000003</c:v>
                </c:pt>
                <c:pt idx="35818">
                  <c:v>35.817</c:v>
                </c:pt>
                <c:pt idx="35819">
                  <c:v>35.817999999999998</c:v>
                </c:pt>
                <c:pt idx="35820">
                  <c:v>35.819000000000003</c:v>
                </c:pt>
                <c:pt idx="35821">
                  <c:v>35.82</c:v>
                </c:pt>
                <c:pt idx="35822">
                  <c:v>35.820999999999998</c:v>
                </c:pt>
                <c:pt idx="35823">
                  <c:v>35.822000000000003</c:v>
                </c:pt>
                <c:pt idx="35824">
                  <c:v>35.823</c:v>
                </c:pt>
                <c:pt idx="35825">
                  <c:v>35.823999999999998</c:v>
                </c:pt>
                <c:pt idx="35826">
                  <c:v>35.825000000000003</c:v>
                </c:pt>
                <c:pt idx="35827">
                  <c:v>35.826000000000001</c:v>
                </c:pt>
                <c:pt idx="35828">
                  <c:v>35.826999999999998</c:v>
                </c:pt>
                <c:pt idx="35829">
                  <c:v>35.828000000000003</c:v>
                </c:pt>
                <c:pt idx="35830">
                  <c:v>35.829000000000001</c:v>
                </c:pt>
                <c:pt idx="35831">
                  <c:v>35.83</c:v>
                </c:pt>
                <c:pt idx="35832">
                  <c:v>35.831000000000003</c:v>
                </c:pt>
                <c:pt idx="35833">
                  <c:v>35.832000000000001</c:v>
                </c:pt>
                <c:pt idx="35834">
                  <c:v>35.832999999999998</c:v>
                </c:pt>
                <c:pt idx="35835">
                  <c:v>35.834000000000003</c:v>
                </c:pt>
                <c:pt idx="35836">
                  <c:v>35.835000000000001</c:v>
                </c:pt>
                <c:pt idx="35837">
                  <c:v>35.835999999999999</c:v>
                </c:pt>
                <c:pt idx="35838">
                  <c:v>35.837000000000003</c:v>
                </c:pt>
                <c:pt idx="35839">
                  <c:v>35.838000000000001</c:v>
                </c:pt>
                <c:pt idx="35840">
                  <c:v>35.838999999999999</c:v>
                </c:pt>
                <c:pt idx="35841">
                  <c:v>35.840000000000003</c:v>
                </c:pt>
                <c:pt idx="35842">
                  <c:v>35.841000000000001</c:v>
                </c:pt>
                <c:pt idx="35843">
                  <c:v>35.841999999999999</c:v>
                </c:pt>
                <c:pt idx="35844">
                  <c:v>35.843000000000004</c:v>
                </c:pt>
                <c:pt idx="35845">
                  <c:v>35.844000000000001</c:v>
                </c:pt>
                <c:pt idx="35846">
                  <c:v>35.844999999999999</c:v>
                </c:pt>
                <c:pt idx="35847">
                  <c:v>35.845999999999997</c:v>
                </c:pt>
                <c:pt idx="35848">
                  <c:v>35.847000000000001</c:v>
                </c:pt>
                <c:pt idx="35849">
                  <c:v>35.847999999999999</c:v>
                </c:pt>
                <c:pt idx="35850">
                  <c:v>35.848999999999997</c:v>
                </c:pt>
                <c:pt idx="35851">
                  <c:v>35.85</c:v>
                </c:pt>
                <c:pt idx="35852">
                  <c:v>35.850999999999999</c:v>
                </c:pt>
                <c:pt idx="35853">
                  <c:v>35.851999999999997</c:v>
                </c:pt>
                <c:pt idx="35854">
                  <c:v>35.853000000000002</c:v>
                </c:pt>
                <c:pt idx="35855">
                  <c:v>35.853999999999999</c:v>
                </c:pt>
                <c:pt idx="35856">
                  <c:v>35.854999999999997</c:v>
                </c:pt>
                <c:pt idx="35857">
                  <c:v>35.856000000000002</c:v>
                </c:pt>
                <c:pt idx="35858">
                  <c:v>35.856999999999999</c:v>
                </c:pt>
                <c:pt idx="35859">
                  <c:v>35.857999999999997</c:v>
                </c:pt>
                <c:pt idx="35860">
                  <c:v>35.859000000000002</c:v>
                </c:pt>
                <c:pt idx="35861">
                  <c:v>35.86</c:v>
                </c:pt>
                <c:pt idx="35862">
                  <c:v>35.860999999999997</c:v>
                </c:pt>
                <c:pt idx="35863">
                  <c:v>35.862000000000002</c:v>
                </c:pt>
                <c:pt idx="35864">
                  <c:v>35.863</c:v>
                </c:pt>
                <c:pt idx="35865">
                  <c:v>35.863999999999997</c:v>
                </c:pt>
                <c:pt idx="35866">
                  <c:v>35.865000000000002</c:v>
                </c:pt>
                <c:pt idx="35867">
                  <c:v>35.866</c:v>
                </c:pt>
                <c:pt idx="35868">
                  <c:v>35.866999999999997</c:v>
                </c:pt>
                <c:pt idx="35869">
                  <c:v>35.868000000000002</c:v>
                </c:pt>
                <c:pt idx="35870">
                  <c:v>35.869</c:v>
                </c:pt>
                <c:pt idx="35871">
                  <c:v>35.869999999999997</c:v>
                </c:pt>
                <c:pt idx="35872">
                  <c:v>35.871000000000002</c:v>
                </c:pt>
                <c:pt idx="35873">
                  <c:v>35.872</c:v>
                </c:pt>
                <c:pt idx="35874">
                  <c:v>35.872999999999998</c:v>
                </c:pt>
                <c:pt idx="35875">
                  <c:v>35.874000000000002</c:v>
                </c:pt>
                <c:pt idx="35876">
                  <c:v>35.875</c:v>
                </c:pt>
                <c:pt idx="35877">
                  <c:v>35.875999999999998</c:v>
                </c:pt>
                <c:pt idx="35878">
                  <c:v>35.877000000000002</c:v>
                </c:pt>
                <c:pt idx="35879">
                  <c:v>35.878</c:v>
                </c:pt>
                <c:pt idx="35880">
                  <c:v>35.878999999999998</c:v>
                </c:pt>
                <c:pt idx="35881">
                  <c:v>35.880000000000003</c:v>
                </c:pt>
                <c:pt idx="35882">
                  <c:v>35.881</c:v>
                </c:pt>
                <c:pt idx="35883">
                  <c:v>35.881999999999998</c:v>
                </c:pt>
                <c:pt idx="35884">
                  <c:v>35.883000000000003</c:v>
                </c:pt>
                <c:pt idx="35885">
                  <c:v>35.884</c:v>
                </c:pt>
                <c:pt idx="35886">
                  <c:v>35.884999999999998</c:v>
                </c:pt>
                <c:pt idx="35887">
                  <c:v>35.886000000000003</c:v>
                </c:pt>
                <c:pt idx="35888">
                  <c:v>35.887</c:v>
                </c:pt>
                <c:pt idx="35889">
                  <c:v>35.887999999999998</c:v>
                </c:pt>
                <c:pt idx="35890">
                  <c:v>35.889000000000003</c:v>
                </c:pt>
                <c:pt idx="35891">
                  <c:v>35.89</c:v>
                </c:pt>
                <c:pt idx="35892">
                  <c:v>35.890999999999998</c:v>
                </c:pt>
                <c:pt idx="35893">
                  <c:v>35.892000000000003</c:v>
                </c:pt>
                <c:pt idx="35894">
                  <c:v>35.893000000000001</c:v>
                </c:pt>
                <c:pt idx="35895">
                  <c:v>35.893999999999998</c:v>
                </c:pt>
                <c:pt idx="35896">
                  <c:v>35.895000000000003</c:v>
                </c:pt>
                <c:pt idx="35897">
                  <c:v>35.896000000000001</c:v>
                </c:pt>
                <c:pt idx="35898">
                  <c:v>35.896999999999998</c:v>
                </c:pt>
                <c:pt idx="35899">
                  <c:v>35.898000000000003</c:v>
                </c:pt>
                <c:pt idx="35900">
                  <c:v>35.899000000000001</c:v>
                </c:pt>
                <c:pt idx="35901">
                  <c:v>35.9</c:v>
                </c:pt>
                <c:pt idx="35902">
                  <c:v>35.901000000000003</c:v>
                </c:pt>
                <c:pt idx="35903">
                  <c:v>35.902000000000001</c:v>
                </c:pt>
                <c:pt idx="35904">
                  <c:v>35.902999999999999</c:v>
                </c:pt>
                <c:pt idx="35905">
                  <c:v>35.904000000000003</c:v>
                </c:pt>
                <c:pt idx="35906">
                  <c:v>35.905000000000001</c:v>
                </c:pt>
                <c:pt idx="35907">
                  <c:v>35.905999999999999</c:v>
                </c:pt>
                <c:pt idx="35908">
                  <c:v>35.906999999999996</c:v>
                </c:pt>
                <c:pt idx="35909">
                  <c:v>35.908000000000001</c:v>
                </c:pt>
                <c:pt idx="35910">
                  <c:v>35.908999999999999</c:v>
                </c:pt>
                <c:pt idx="35911">
                  <c:v>35.909999999999997</c:v>
                </c:pt>
                <c:pt idx="35912">
                  <c:v>35.911000000000001</c:v>
                </c:pt>
                <c:pt idx="35913">
                  <c:v>35.911999999999999</c:v>
                </c:pt>
                <c:pt idx="35914">
                  <c:v>35.912999999999997</c:v>
                </c:pt>
                <c:pt idx="35915">
                  <c:v>35.914000000000001</c:v>
                </c:pt>
                <c:pt idx="35916">
                  <c:v>35.914999999999999</c:v>
                </c:pt>
                <c:pt idx="35917">
                  <c:v>35.915999999999997</c:v>
                </c:pt>
                <c:pt idx="35918">
                  <c:v>35.917000000000002</c:v>
                </c:pt>
                <c:pt idx="35919">
                  <c:v>35.917999999999999</c:v>
                </c:pt>
                <c:pt idx="35920">
                  <c:v>35.918999999999997</c:v>
                </c:pt>
                <c:pt idx="35921">
                  <c:v>35.92</c:v>
                </c:pt>
                <c:pt idx="35922">
                  <c:v>35.920999999999999</c:v>
                </c:pt>
                <c:pt idx="35923">
                  <c:v>35.921999999999997</c:v>
                </c:pt>
                <c:pt idx="35924">
                  <c:v>35.923000000000002</c:v>
                </c:pt>
                <c:pt idx="35925">
                  <c:v>35.923999999999999</c:v>
                </c:pt>
                <c:pt idx="35926">
                  <c:v>35.924999999999997</c:v>
                </c:pt>
                <c:pt idx="35927">
                  <c:v>35.926000000000002</c:v>
                </c:pt>
                <c:pt idx="35928">
                  <c:v>35.927</c:v>
                </c:pt>
                <c:pt idx="35929">
                  <c:v>35.927999999999997</c:v>
                </c:pt>
                <c:pt idx="35930">
                  <c:v>35.929000000000002</c:v>
                </c:pt>
                <c:pt idx="35931">
                  <c:v>35.93</c:v>
                </c:pt>
                <c:pt idx="35932">
                  <c:v>35.930999999999997</c:v>
                </c:pt>
                <c:pt idx="35933">
                  <c:v>35.932000000000002</c:v>
                </c:pt>
                <c:pt idx="35934">
                  <c:v>35.933</c:v>
                </c:pt>
                <c:pt idx="35935">
                  <c:v>35.933999999999997</c:v>
                </c:pt>
                <c:pt idx="35936">
                  <c:v>35.935000000000002</c:v>
                </c:pt>
                <c:pt idx="35937">
                  <c:v>35.936</c:v>
                </c:pt>
                <c:pt idx="35938">
                  <c:v>35.936999999999998</c:v>
                </c:pt>
                <c:pt idx="35939">
                  <c:v>35.938000000000002</c:v>
                </c:pt>
                <c:pt idx="35940">
                  <c:v>35.939</c:v>
                </c:pt>
                <c:pt idx="35941">
                  <c:v>35.94</c:v>
                </c:pt>
                <c:pt idx="35942">
                  <c:v>35.941000000000003</c:v>
                </c:pt>
                <c:pt idx="35943">
                  <c:v>35.942</c:v>
                </c:pt>
                <c:pt idx="35944">
                  <c:v>35.942999999999998</c:v>
                </c:pt>
                <c:pt idx="35945">
                  <c:v>35.944000000000003</c:v>
                </c:pt>
                <c:pt idx="35946">
                  <c:v>35.945</c:v>
                </c:pt>
                <c:pt idx="35947">
                  <c:v>35.945999999999998</c:v>
                </c:pt>
                <c:pt idx="35948">
                  <c:v>35.947000000000003</c:v>
                </c:pt>
                <c:pt idx="35949">
                  <c:v>35.948</c:v>
                </c:pt>
                <c:pt idx="35950">
                  <c:v>35.948999999999998</c:v>
                </c:pt>
                <c:pt idx="35951">
                  <c:v>35.950000000000003</c:v>
                </c:pt>
                <c:pt idx="35952">
                  <c:v>35.951000000000001</c:v>
                </c:pt>
                <c:pt idx="35953">
                  <c:v>35.951999999999998</c:v>
                </c:pt>
                <c:pt idx="35954">
                  <c:v>35.953000000000003</c:v>
                </c:pt>
                <c:pt idx="35955">
                  <c:v>35.954000000000001</c:v>
                </c:pt>
                <c:pt idx="35956">
                  <c:v>35.954999999999998</c:v>
                </c:pt>
                <c:pt idx="35957">
                  <c:v>35.956000000000003</c:v>
                </c:pt>
                <c:pt idx="35958">
                  <c:v>35.957000000000001</c:v>
                </c:pt>
                <c:pt idx="35959">
                  <c:v>35.957999999999998</c:v>
                </c:pt>
                <c:pt idx="35960">
                  <c:v>35.959000000000003</c:v>
                </c:pt>
                <c:pt idx="35961">
                  <c:v>35.96</c:v>
                </c:pt>
                <c:pt idx="35962">
                  <c:v>35.960999999999999</c:v>
                </c:pt>
                <c:pt idx="35963">
                  <c:v>35.962000000000003</c:v>
                </c:pt>
                <c:pt idx="35964">
                  <c:v>35.963000000000001</c:v>
                </c:pt>
                <c:pt idx="35965">
                  <c:v>35.963999999999999</c:v>
                </c:pt>
                <c:pt idx="35966">
                  <c:v>35.965000000000003</c:v>
                </c:pt>
                <c:pt idx="35967">
                  <c:v>35.966000000000001</c:v>
                </c:pt>
                <c:pt idx="35968">
                  <c:v>35.966999999999999</c:v>
                </c:pt>
                <c:pt idx="35969">
                  <c:v>35.968000000000004</c:v>
                </c:pt>
                <c:pt idx="35970">
                  <c:v>35.969000000000001</c:v>
                </c:pt>
                <c:pt idx="35971">
                  <c:v>35.97</c:v>
                </c:pt>
                <c:pt idx="35972">
                  <c:v>35.970999999999997</c:v>
                </c:pt>
                <c:pt idx="35973">
                  <c:v>35.972000000000001</c:v>
                </c:pt>
                <c:pt idx="35974">
                  <c:v>35.972999999999999</c:v>
                </c:pt>
                <c:pt idx="35975">
                  <c:v>35.973999999999997</c:v>
                </c:pt>
                <c:pt idx="35976">
                  <c:v>35.975000000000001</c:v>
                </c:pt>
                <c:pt idx="35977">
                  <c:v>35.975999999999999</c:v>
                </c:pt>
                <c:pt idx="35978">
                  <c:v>35.976999999999997</c:v>
                </c:pt>
                <c:pt idx="35979">
                  <c:v>35.978000000000002</c:v>
                </c:pt>
                <c:pt idx="35980">
                  <c:v>35.978999999999999</c:v>
                </c:pt>
                <c:pt idx="35981">
                  <c:v>35.979999999999997</c:v>
                </c:pt>
                <c:pt idx="35982">
                  <c:v>35.981000000000002</c:v>
                </c:pt>
                <c:pt idx="35983">
                  <c:v>35.981999999999999</c:v>
                </c:pt>
                <c:pt idx="35984">
                  <c:v>35.982999999999997</c:v>
                </c:pt>
                <c:pt idx="35985">
                  <c:v>35.984000000000002</c:v>
                </c:pt>
                <c:pt idx="35986">
                  <c:v>35.984999999999999</c:v>
                </c:pt>
                <c:pt idx="35987">
                  <c:v>35.985999999999997</c:v>
                </c:pt>
                <c:pt idx="35988">
                  <c:v>35.987000000000002</c:v>
                </c:pt>
                <c:pt idx="35989">
                  <c:v>35.988</c:v>
                </c:pt>
                <c:pt idx="35990">
                  <c:v>35.988999999999997</c:v>
                </c:pt>
                <c:pt idx="35991">
                  <c:v>35.99</c:v>
                </c:pt>
                <c:pt idx="35992">
                  <c:v>35.991</c:v>
                </c:pt>
                <c:pt idx="35993">
                  <c:v>35.991999999999997</c:v>
                </c:pt>
                <c:pt idx="35994">
                  <c:v>35.993000000000002</c:v>
                </c:pt>
                <c:pt idx="35995">
                  <c:v>35.994</c:v>
                </c:pt>
                <c:pt idx="35996">
                  <c:v>35.994999999999997</c:v>
                </c:pt>
                <c:pt idx="35997">
                  <c:v>35.996000000000002</c:v>
                </c:pt>
                <c:pt idx="35998">
                  <c:v>35.997</c:v>
                </c:pt>
                <c:pt idx="35999">
                  <c:v>35.997999999999998</c:v>
                </c:pt>
                <c:pt idx="36000">
                  <c:v>35.999000000000002</c:v>
                </c:pt>
                <c:pt idx="36001">
                  <c:v>36</c:v>
                </c:pt>
                <c:pt idx="36002">
                  <c:v>36.000999999999998</c:v>
                </c:pt>
                <c:pt idx="36003">
                  <c:v>36.002000000000002</c:v>
                </c:pt>
                <c:pt idx="36004">
                  <c:v>36.003</c:v>
                </c:pt>
                <c:pt idx="36005">
                  <c:v>36.003999999999998</c:v>
                </c:pt>
                <c:pt idx="36006">
                  <c:v>36.005000000000003</c:v>
                </c:pt>
                <c:pt idx="36007">
                  <c:v>36.006</c:v>
                </c:pt>
                <c:pt idx="36008">
                  <c:v>36.006999999999998</c:v>
                </c:pt>
                <c:pt idx="36009">
                  <c:v>36.008000000000003</c:v>
                </c:pt>
                <c:pt idx="36010">
                  <c:v>36.009</c:v>
                </c:pt>
                <c:pt idx="36011">
                  <c:v>36.01</c:v>
                </c:pt>
                <c:pt idx="36012">
                  <c:v>36.011000000000003</c:v>
                </c:pt>
                <c:pt idx="36013">
                  <c:v>36.012</c:v>
                </c:pt>
                <c:pt idx="36014">
                  <c:v>36.012999999999998</c:v>
                </c:pt>
                <c:pt idx="36015">
                  <c:v>36.014000000000003</c:v>
                </c:pt>
                <c:pt idx="36016">
                  <c:v>36.015000000000001</c:v>
                </c:pt>
                <c:pt idx="36017">
                  <c:v>36.015999999999998</c:v>
                </c:pt>
                <c:pt idx="36018">
                  <c:v>36.017000000000003</c:v>
                </c:pt>
                <c:pt idx="36019">
                  <c:v>36.018000000000001</c:v>
                </c:pt>
                <c:pt idx="36020">
                  <c:v>36.018999999999998</c:v>
                </c:pt>
                <c:pt idx="36021">
                  <c:v>36.020000000000003</c:v>
                </c:pt>
                <c:pt idx="36022">
                  <c:v>36.021000000000001</c:v>
                </c:pt>
                <c:pt idx="36023">
                  <c:v>36.021999999999998</c:v>
                </c:pt>
                <c:pt idx="36024">
                  <c:v>36.023000000000003</c:v>
                </c:pt>
                <c:pt idx="36025">
                  <c:v>36.024000000000001</c:v>
                </c:pt>
                <c:pt idx="36026">
                  <c:v>36.024999999999999</c:v>
                </c:pt>
                <c:pt idx="36027">
                  <c:v>36.026000000000003</c:v>
                </c:pt>
                <c:pt idx="36028">
                  <c:v>36.027000000000001</c:v>
                </c:pt>
                <c:pt idx="36029">
                  <c:v>36.027999999999999</c:v>
                </c:pt>
                <c:pt idx="36030">
                  <c:v>36.029000000000003</c:v>
                </c:pt>
                <c:pt idx="36031">
                  <c:v>36.03</c:v>
                </c:pt>
                <c:pt idx="36032">
                  <c:v>36.030999999999999</c:v>
                </c:pt>
                <c:pt idx="36033">
                  <c:v>36.031999999999996</c:v>
                </c:pt>
                <c:pt idx="36034">
                  <c:v>36.033000000000001</c:v>
                </c:pt>
                <c:pt idx="36035">
                  <c:v>36.033999999999999</c:v>
                </c:pt>
                <c:pt idx="36036">
                  <c:v>36.034999999999997</c:v>
                </c:pt>
                <c:pt idx="36037">
                  <c:v>36.036000000000001</c:v>
                </c:pt>
                <c:pt idx="36038">
                  <c:v>36.036999999999999</c:v>
                </c:pt>
                <c:pt idx="36039">
                  <c:v>36.037999999999997</c:v>
                </c:pt>
                <c:pt idx="36040">
                  <c:v>36.039000000000001</c:v>
                </c:pt>
                <c:pt idx="36041">
                  <c:v>36.04</c:v>
                </c:pt>
                <c:pt idx="36042">
                  <c:v>36.040999999999997</c:v>
                </c:pt>
                <c:pt idx="36043">
                  <c:v>36.042000000000002</c:v>
                </c:pt>
                <c:pt idx="36044">
                  <c:v>36.042999999999999</c:v>
                </c:pt>
                <c:pt idx="36045">
                  <c:v>36.043999999999997</c:v>
                </c:pt>
                <c:pt idx="36046">
                  <c:v>36.045000000000002</c:v>
                </c:pt>
                <c:pt idx="36047">
                  <c:v>36.045999999999999</c:v>
                </c:pt>
                <c:pt idx="36048">
                  <c:v>36.046999999999997</c:v>
                </c:pt>
                <c:pt idx="36049">
                  <c:v>36.048000000000002</c:v>
                </c:pt>
                <c:pt idx="36050">
                  <c:v>36.048999999999999</c:v>
                </c:pt>
                <c:pt idx="36051">
                  <c:v>36.049999999999997</c:v>
                </c:pt>
                <c:pt idx="36052">
                  <c:v>36.051000000000002</c:v>
                </c:pt>
                <c:pt idx="36053">
                  <c:v>36.052</c:v>
                </c:pt>
                <c:pt idx="36054">
                  <c:v>36.052999999999997</c:v>
                </c:pt>
                <c:pt idx="36055">
                  <c:v>36.054000000000002</c:v>
                </c:pt>
                <c:pt idx="36056">
                  <c:v>36.055</c:v>
                </c:pt>
                <c:pt idx="36057">
                  <c:v>36.055999999999997</c:v>
                </c:pt>
                <c:pt idx="36058">
                  <c:v>36.057000000000002</c:v>
                </c:pt>
                <c:pt idx="36059">
                  <c:v>36.058</c:v>
                </c:pt>
                <c:pt idx="36060">
                  <c:v>36.058999999999997</c:v>
                </c:pt>
                <c:pt idx="36061">
                  <c:v>36.06</c:v>
                </c:pt>
                <c:pt idx="36062">
                  <c:v>36.061</c:v>
                </c:pt>
                <c:pt idx="36063">
                  <c:v>36.061999999999998</c:v>
                </c:pt>
                <c:pt idx="36064">
                  <c:v>36.063000000000002</c:v>
                </c:pt>
                <c:pt idx="36065">
                  <c:v>36.064</c:v>
                </c:pt>
                <c:pt idx="36066">
                  <c:v>36.064999999999998</c:v>
                </c:pt>
                <c:pt idx="36067">
                  <c:v>36.066000000000003</c:v>
                </c:pt>
                <c:pt idx="36068">
                  <c:v>36.067</c:v>
                </c:pt>
                <c:pt idx="36069">
                  <c:v>36.067999999999998</c:v>
                </c:pt>
                <c:pt idx="36070">
                  <c:v>36.069000000000003</c:v>
                </c:pt>
                <c:pt idx="36071">
                  <c:v>36.07</c:v>
                </c:pt>
                <c:pt idx="36072">
                  <c:v>36.070999999999998</c:v>
                </c:pt>
                <c:pt idx="36073">
                  <c:v>36.072000000000003</c:v>
                </c:pt>
                <c:pt idx="36074">
                  <c:v>36.073</c:v>
                </c:pt>
                <c:pt idx="36075">
                  <c:v>36.073999999999998</c:v>
                </c:pt>
                <c:pt idx="36076">
                  <c:v>36.075000000000003</c:v>
                </c:pt>
                <c:pt idx="36077">
                  <c:v>36.076000000000001</c:v>
                </c:pt>
                <c:pt idx="36078">
                  <c:v>36.076999999999998</c:v>
                </c:pt>
                <c:pt idx="36079">
                  <c:v>36.078000000000003</c:v>
                </c:pt>
                <c:pt idx="36080">
                  <c:v>36.079000000000001</c:v>
                </c:pt>
                <c:pt idx="36081">
                  <c:v>36.08</c:v>
                </c:pt>
                <c:pt idx="36082">
                  <c:v>36.081000000000003</c:v>
                </c:pt>
                <c:pt idx="36083">
                  <c:v>36.082000000000001</c:v>
                </c:pt>
                <c:pt idx="36084">
                  <c:v>36.082999999999998</c:v>
                </c:pt>
                <c:pt idx="36085">
                  <c:v>36.084000000000003</c:v>
                </c:pt>
                <c:pt idx="36086">
                  <c:v>36.085000000000001</c:v>
                </c:pt>
                <c:pt idx="36087">
                  <c:v>36.085999999999999</c:v>
                </c:pt>
                <c:pt idx="36088">
                  <c:v>36.087000000000003</c:v>
                </c:pt>
                <c:pt idx="36089">
                  <c:v>36.088000000000001</c:v>
                </c:pt>
                <c:pt idx="36090">
                  <c:v>36.088999999999999</c:v>
                </c:pt>
                <c:pt idx="36091">
                  <c:v>36.090000000000003</c:v>
                </c:pt>
                <c:pt idx="36092">
                  <c:v>36.091000000000001</c:v>
                </c:pt>
                <c:pt idx="36093">
                  <c:v>36.091999999999999</c:v>
                </c:pt>
                <c:pt idx="36094">
                  <c:v>36.093000000000004</c:v>
                </c:pt>
                <c:pt idx="36095">
                  <c:v>36.094000000000001</c:v>
                </c:pt>
                <c:pt idx="36096">
                  <c:v>36.094999999999999</c:v>
                </c:pt>
                <c:pt idx="36097">
                  <c:v>36.095999999999997</c:v>
                </c:pt>
                <c:pt idx="36098">
                  <c:v>36.097000000000001</c:v>
                </c:pt>
                <c:pt idx="36099">
                  <c:v>36.097999999999999</c:v>
                </c:pt>
                <c:pt idx="36100">
                  <c:v>36.098999999999997</c:v>
                </c:pt>
                <c:pt idx="36101">
                  <c:v>36.1</c:v>
                </c:pt>
                <c:pt idx="36102">
                  <c:v>36.100999999999999</c:v>
                </c:pt>
                <c:pt idx="36103">
                  <c:v>36.101999999999997</c:v>
                </c:pt>
                <c:pt idx="36104">
                  <c:v>36.103000000000002</c:v>
                </c:pt>
                <c:pt idx="36105">
                  <c:v>36.103999999999999</c:v>
                </c:pt>
                <c:pt idx="36106">
                  <c:v>36.104999999999997</c:v>
                </c:pt>
                <c:pt idx="36107">
                  <c:v>36.106000000000002</c:v>
                </c:pt>
                <c:pt idx="36108">
                  <c:v>36.106999999999999</c:v>
                </c:pt>
                <c:pt idx="36109">
                  <c:v>36.107999999999997</c:v>
                </c:pt>
                <c:pt idx="36110">
                  <c:v>36.109000000000002</c:v>
                </c:pt>
                <c:pt idx="36111">
                  <c:v>36.11</c:v>
                </c:pt>
                <c:pt idx="36112">
                  <c:v>36.110999999999997</c:v>
                </c:pt>
                <c:pt idx="36113">
                  <c:v>36.112000000000002</c:v>
                </c:pt>
                <c:pt idx="36114">
                  <c:v>36.113</c:v>
                </c:pt>
                <c:pt idx="36115">
                  <c:v>36.113999999999997</c:v>
                </c:pt>
                <c:pt idx="36116">
                  <c:v>36.115000000000002</c:v>
                </c:pt>
                <c:pt idx="36117">
                  <c:v>36.116</c:v>
                </c:pt>
                <c:pt idx="36118">
                  <c:v>36.116999999999997</c:v>
                </c:pt>
                <c:pt idx="36119">
                  <c:v>36.118000000000002</c:v>
                </c:pt>
                <c:pt idx="36120">
                  <c:v>36.119</c:v>
                </c:pt>
                <c:pt idx="36121">
                  <c:v>36.119999999999997</c:v>
                </c:pt>
                <c:pt idx="36122">
                  <c:v>36.121000000000002</c:v>
                </c:pt>
                <c:pt idx="36123">
                  <c:v>36.122</c:v>
                </c:pt>
                <c:pt idx="36124">
                  <c:v>36.122999999999998</c:v>
                </c:pt>
                <c:pt idx="36125">
                  <c:v>36.124000000000002</c:v>
                </c:pt>
                <c:pt idx="36126">
                  <c:v>36.125</c:v>
                </c:pt>
                <c:pt idx="36127">
                  <c:v>36.125999999999998</c:v>
                </c:pt>
                <c:pt idx="36128">
                  <c:v>36.127000000000002</c:v>
                </c:pt>
                <c:pt idx="36129">
                  <c:v>36.128</c:v>
                </c:pt>
                <c:pt idx="36130">
                  <c:v>36.128999999999998</c:v>
                </c:pt>
                <c:pt idx="36131">
                  <c:v>36.130000000000003</c:v>
                </c:pt>
                <c:pt idx="36132">
                  <c:v>36.131</c:v>
                </c:pt>
                <c:pt idx="36133">
                  <c:v>36.131999999999998</c:v>
                </c:pt>
                <c:pt idx="36134">
                  <c:v>36.133000000000003</c:v>
                </c:pt>
                <c:pt idx="36135">
                  <c:v>36.134</c:v>
                </c:pt>
                <c:pt idx="36136">
                  <c:v>36.134999999999998</c:v>
                </c:pt>
                <c:pt idx="36137">
                  <c:v>36.136000000000003</c:v>
                </c:pt>
                <c:pt idx="36138">
                  <c:v>36.137</c:v>
                </c:pt>
                <c:pt idx="36139">
                  <c:v>36.137999999999998</c:v>
                </c:pt>
                <c:pt idx="36140">
                  <c:v>36.139000000000003</c:v>
                </c:pt>
                <c:pt idx="36141">
                  <c:v>36.14</c:v>
                </c:pt>
                <c:pt idx="36142">
                  <c:v>36.140999999999998</c:v>
                </c:pt>
                <c:pt idx="36143">
                  <c:v>36.142000000000003</c:v>
                </c:pt>
                <c:pt idx="36144">
                  <c:v>36.143000000000001</c:v>
                </c:pt>
                <c:pt idx="36145">
                  <c:v>36.143999999999998</c:v>
                </c:pt>
                <c:pt idx="36146">
                  <c:v>36.145000000000003</c:v>
                </c:pt>
                <c:pt idx="36147">
                  <c:v>36.146000000000001</c:v>
                </c:pt>
                <c:pt idx="36148">
                  <c:v>36.146999999999998</c:v>
                </c:pt>
                <c:pt idx="36149">
                  <c:v>36.148000000000003</c:v>
                </c:pt>
                <c:pt idx="36150">
                  <c:v>36.149000000000001</c:v>
                </c:pt>
                <c:pt idx="36151">
                  <c:v>36.15</c:v>
                </c:pt>
                <c:pt idx="36152">
                  <c:v>36.151000000000003</c:v>
                </c:pt>
                <c:pt idx="36153">
                  <c:v>36.152000000000001</c:v>
                </c:pt>
                <c:pt idx="36154">
                  <c:v>36.152999999999999</c:v>
                </c:pt>
                <c:pt idx="36155">
                  <c:v>36.154000000000003</c:v>
                </c:pt>
                <c:pt idx="36156">
                  <c:v>36.155000000000001</c:v>
                </c:pt>
                <c:pt idx="36157">
                  <c:v>36.155999999999999</c:v>
                </c:pt>
                <c:pt idx="36158">
                  <c:v>36.156999999999996</c:v>
                </c:pt>
                <c:pt idx="36159">
                  <c:v>36.158000000000001</c:v>
                </c:pt>
                <c:pt idx="36160">
                  <c:v>36.158999999999999</c:v>
                </c:pt>
                <c:pt idx="36161">
                  <c:v>36.159999999999997</c:v>
                </c:pt>
                <c:pt idx="36162">
                  <c:v>36.161000000000001</c:v>
                </c:pt>
                <c:pt idx="36163">
                  <c:v>36.161999999999999</c:v>
                </c:pt>
                <c:pt idx="36164">
                  <c:v>36.162999999999997</c:v>
                </c:pt>
                <c:pt idx="36165">
                  <c:v>36.164000000000001</c:v>
                </c:pt>
                <c:pt idx="36166">
                  <c:v>36.164999999999999</c:v>
                </c:pt>
                <c:pt idx="36167">
                  <c:v>36.165999999999997</c:v>
                </c:pt>
                <c:pt idx="36168">
                  <c:v>36.167000000000002</c:v>
                </c:pt>
                <c:pt idx="36169">
                  <c:v>36.167999999999999</c:v>
                </c:pt>
                <c:pt idx="36170">
                  <c:v>36.168999999999997</c:v>
                </c:pt>
                <c:pt idx="36171">
                  <c:v>36.17</c:v>
                </c:pt>
                <c:pt idx="36172">
                  <c:v>36.170999999999999</c:v>
                </c:pt>
                <c:pt idx="36173">
                  <c:v>36.171999999999997</c:v>
                </c:pt>
                <c:pt idx="36174">
                  <c:v>36.173000000000002</c:v>
                </c:pt>
                <c:pt idx="36175">
                  <c:v>36.173999999999999</c:v>
                </c:pt>
                <c:pt idx="36176">
                  <c:v>36.174999999999997</c:v>
                </c:pt>
                <c:pt idx="36177">
                  <c:v>36.176000000000002</c:v>
                </c:pt>
                <c:pt idx="36178">
                  <c:v>36.177</c:v>
                </c:pt>
                <c:pt idx="36179">
                  <c:v>36.177999999999997</c:v>
                </c:pt>
                <c:pt idx="36180">
                  <c:v>36.179000000000002</c:v>
                </c:pt>
                <c:pt idx="36181">
                  <c:v>36.18</c:v>
                </c:pt>
                <c:pt idx="36182">
                  <c:v>36.180999999999997</c:v>
                </c:pt>
                <c:pt idx="36183">
                  <c:v>36.182000000000002</c:v>
                </c:pt>
                <c:pt idx="36184">
                  <c:v>36.183</c:v>
                </c:pt>
                <c:pt idx="36185">
                  <c:v>36.183999999999997</c:v>
                </c:pt>
                <c:pt idx="36186">
                  <c:v>36.185000000000002</c:v>
                </c:pt>
                <c:pt idx="36187">
                  <c:v>36.186</c:v>
                </c:pt>
                <c:pt idx="36188">
                  <c:v>36.186999999999998</c:v>
                </c:pt>
                <c:pt idx="36189">
                  <c:v>36.188000000000002</c:v>
                </c:pt>
                <c:pt idx="36190">
                  <c:v>36.189</c:v>
                </c:pt>
                <c:pt idx="36191">
                  <c:v>36.19</c:v>
                </c:pt>
                <c:pt idx="36192">
                  <c:v>36.191000000000003</c:v>
                </c:pt>
                <c:pt idx="36193">
                  <c:v>36.192</c:v>
                </c:pt>
                <c:pt idx="36194">
                  <c:v>36.192999999999998</c:v>
                </c:pt>
                <c:pt idx="36195">
                  <c:v>36.194000000000003</c:v>
                </c:pt>
                <c:pt idx="36196">
                  <c:v>36.195</c:v>
                </c:pt>
                <c:pt idx="36197">
                  <c:v>36.195999999999998</c:v>
                </c:pt>
                <c:pt idx="36198">
                  <c:v>36.197000000000003</c:v>
                </c:pt>
                <c:pt idx="36199">
                  <c:v>36.198</c:v>
                </c:pt>
                <c:pt idx="36200">
                  <c:v>36.198999999999998</c:v>
                </c:pt>
                <c:pt idx="36201">
                  <c:v>36.200000000000003</c:v>
                </c:pt>
                <c:pt idx="36202">
                  <c:v>36.201000000000001</c:v>
                </c:pt>
                <c:pt idx="36203">
                  <c:v>36.201999999999998</c:v>
                </c:pt>
                <c:pt idx="36204">
                  <c:v>36.203000000000003</c:v>
                </c:pt>
                <c:pt idx="36205">
                  <c:v>36.204000000000001</c:v>
                </c:pt>
                <c:pt idx="36206">
                  <c:v>36.204999999999998</c:v>
                </c:pt>
                <c:pt idx="36207">
                  <c:v>36.206000000000003</c:v>
                </c:pt>
                <c:pt idx="36208">
                  <c:v>36.207000000000001</c:v>
                </c:pt>
                <c:pt idx="36209">
                  <c:v>36.207999999999998</c:v>
                </c:pt>
                <c:pt idx="36210">
                  <c:v>36.209000000000003</c:v>
                </c:pt>
                <c:pt idx="36211">
                  <c:v>36.21</c:v>
                </c:pt>
                <c:pt idx="36212">
                  <c:v>36.210999999999999</c:v>
                </c:pt>
                <c:pt idx="36213">
                  <c:v>36.212000000000003</c:v>
                </c:pt>
                <c:pt idx="36214">
                  <c:v>36.213000000000001</c:v>
                </c:pt>
                <c:pt idx="36215">
                  <c:v>36.213999999999999</c:v>
                </c:pt>
                <c:pt idx="36216">
                  <c:v>36.215000000000003</c:v>
                </c:pt>
                <c:pt idx="36217">
                  <c:v>36.216000000000001</c:v>
                </c:pt>
                <c:pt idx="36218">
                  <c:v>36.216999999999999</c:v>
                </c:pt>
                <c:pt idx="36219">
                  <c:v>36.218000000000004</c:v>
                </c:pt>
                <c:pt idx="36220">
                  <c:v>36.219000000000001</c:v>
                </c:pt>
                <c:pt idx="36221">
                  <c:v>36.22</c:v>
                </c:pt>
                <c:pt idx="36222">
                  <c:v>36.220999999999997</c:v>
                </c:pt>
                <c:pt idx="36223">
                  <c:v>36.222000000000001</c:v>
                </c:pt>
                <c:pt idx="36224">
                  <c:v>36.222999999999999</c:v>
                </c:pt>
                <c:pt idx="36225">
                  <c:v>36.223999999999997</c:v>
                </c:pt>
                <c:pt idx="36226">
                  <c:v>36.225000000000001</c:v>
                </c:pt>
                <c:pt idx="36227">
                  <c:v>36.225999999999999</c:v>
                </c:pt>
                <c:pt idx="36228">
                  <c:v>36.226999999999997</c:v>
                </c:pt>
                <c:pt idx="36229">
                  <c:v>36.228000000000002</c:v>
                </c:pt>
                <c:pt idx="36230">
                  <c:v>36.228999999999999</c:v>
                </c:pt>
                <c:pt idx="36231">
                  <c:v>36.229999999999997</c:v>
                </c:pt>
                <c:pt idx="36232">
                  <c:v>36.231000000000002</c:v>
                </c:pt>
                <c:pt idx="36233">
                  <c:v>36.231999999999999</c:v>
                </c:pt>
                <c:pt idx="36234">
                  <c:v>36.232999999999997</c:v>
                </c:pt>
                <c:pt idx="36235">
                  <c:v>36.234000000000002</c:v>
                </c:pt>
                <c:pt idx="36236">
                  <c:v>36.234999999999999</c:v>
                </c:pt>
                <c:pt idx="36237">
                  <c:v>36.235999999999997</c:v>
                </c:pt>
                <c:pt idx="36238">
                  <c:v>36.237000000000002</c:v>
                </c:pt>
                <c:pt idx="36239">
                  <c:v>36.238</c:v>
                </c:pt>
                <c:pt idx="36240">
                  <c:v>36.238999999999997</c:v>
                </c:pt>
                <c:pt idx="36241">
                  <c:v>36.24</c:v>
                </c:pt>
                <c:pt idx="36242">
                  <c:v>36.241</c:v>
                </c:pt>
                <c:pt idx="36243">
                  <c:v>36.241999999999997</c:v>
                </c:pt>
                <c:pt idx="36244">
                  <c:v>36.243000000000002</c:v>
                </c:pt>
                <c:pt idx="36245">
                  <c:v>36.244</c:v>
                </c:pt>
                <c:pt idx="36246">
                  <c:v>36.244999999999997</c:v>
                </c:pt>
                <c:pt idx="36247">
                  <c:v>36.246000000000002</c:v>
                </c:pt>
                <c:pt idx="36248">
                  <c:v>36.247</c:v>
                </c:pt>
                <c:pt idx="36249">
                  <c:v>36.247999999999998</c:v>
                </c:pt>
                <c:pt idx="36250">
                  <c:v>36.249000000000002</c:v>
                </c:pt>
                <c:pt idx="36251">
                  <c:v>36.25</c:v>
                </c:pt>
                <c:pt idx="36252">
                  <c:v>36.250999999999998</c:v>
                </c:pt>
                <c:pt idx="36253">
                  <c:v>36.252000000000002</c:v>
                </c:pt>
                <c:pt idx="36254">
                  <c:v>36.253</c:v>
                </c:pt>
                <c:pt idx="36255">
                  <c:v>36.253999999999998</c:v>
                </c:pt>
                <c:pt idx="36256">
                  <c:v>36.255000000000003</c:v>
                </c:pt>
                <c:pt idx="36257">
                  <c:v>36.256</c:v>
                </c:pt>
                <c:pt idx="36258">
                  <c:v>36.256999999999998</c:v>
                </c:pt>
                <c:pt idx="36259">
                  <c:v>36.258000000000003</c:v>
                </c:pt>
                <c:pt idx="36260">
                  <c:v>36.259</c:v>
                </c:pt>
                <c:pt idx="36261">
                  <c:v>36.26</c:v>
                </c:pt>
                <c:pt idx="36262">
                  <c:v>36.261000000000003</c:v>
                </c:pt>
                <c:pt idx="36263">
                  <c:v>36.262</c:v>
                </c:pt>
                <c:pt idx="36264">
                  <c:v>36.262999999999998</c:v>
                </c:pt>
                <c:pt idx="36265">
                  <c:v>36.264000000000003</c:v>
                </c:pt>
                <c:pt idx="36266">
                  <c:v>36.265000000000001</c:v>
                </c:pt>
                <c:pt idx="36267">
                  <c:v>36.265999999999998</c:v>
                </c:pt>
                <c:pt idx="36268">
                  <c:v>36.267000000000003</c:v>
                </c:pt>
                <c:pt idx="36269">
                  <c:v>36.268000000000001</c:v>
                </c:pt>
                <c:pt idx="36270">
                  <c:v>36.268999999999998</c:v>
                </c:pt>
                <c:pt idx="36271">
                  <c:v>36.270000000000003</c:v>
                </c:pt>
                <c:pt idx="36272">
                  <c:v>36.271000000000001</c:v>
                </c:pt>
                <c:pt idx="36273">
                  <c:v>36.271999999999998</c:v>
                </c:pt>
                <c:pt idx="36274">
                  <c:v>36.273000000000003</c:v>
                </c:pt>
                <c:pt idx="36275">
                  <c:v>36.274000000000001</c:v>
                </c:pt>
                <c:pt idx="36276">
                  <c:v>36.274999999999999</c:v>
                </c:pt>
                <c:pt idx="36277">
                  <c:v>36.276000000000003</c:v>
                </c:pt>
                <c:pt idx="36278">
                  <c:v>36.277000000000001</c:v>
                </c:pt>
                <c:pt idx="36279">
                  <c:v>36.277999999999999</c:v>
                </c:pt>
                <c:pt idx="36280">
                  <c:v>36.279000000000003</c:v>
                </c:pt>
                <c:pt idx="36281">
                  <c:v>36.28</c:v>
                </c:pt>
                <c:pt idx="36282">
                  <c:v>36.280999999999999</c:v>
                </c:pt>
                <c:pt idx="36283">
                  <c:v>36.281999999999996</c:v>
                </c:pt>
                <c:pt idx="36284">
                  <c:v>36.283000000000001</c:v>
                </c:pt>
                <c:pt idx="36285">
                  <c:v>36.283999999999999</c:v>
                </c:pt>
                <c:pt idx="36286">
                  <c:v>36.284999999999997</c:v>
                </c:pt>
                <c:pt idx="36287">
                  <c:v>36.286000000000001</c:v>
                </c:pt>
                <c:pt idx="36288">
                  <c:v>36.286999999999999</c:v>
                </c:pt>
                <c:pt idx="36289">
                  <c:v>36.287999999999997</c:v>
                </c:pt>
                <c:pt idx="36290">
                  <c:v>36.289000000000001</c:v>
                </c:pt>
                <c:pt idx="36291">
                  <c:v>36.29</c:v>
                </c:pt>
                <c:pt idx="36292">
                  <c:v>36.290999999999997</c:v>
                </c:pt>
                <c:pt idx="36293">
                  <c:v>36.292000000000002</c:v>
                </c:pt>
                <c:pt idx="36294">
                  <c:v>36.292999999999999</c:v>
                </c:pt>
                <c:pt idx="36295">
                  <c:v>36.293999999999997</c:v>
                </c:pt>
                <c:pt idx="36296">
                  <c:v>36.295000000000002</c:v>
                </c:pt>
                <c:pt idx="36297">
                  <c:v>36.295999999999999</c:v>
                </c:pt>
                <c:pt idx="36298">
                  <c:v>36.296999999999997</c:v>
                </c:pt>
                <c:pt idx="36299">
                  <c:v>36.298000000000002</c:v>
                </c:pt>
                <c:pt idx="36300">
                  <c:v>36.298999999999999</c:v>
                </c:pt>
                <c:pt idx="36301">
                  <c:v>36.299999999999997</c:v>
                </c:pt>
                <c:pt idx="36302">
                  <c:v>36.301000000000002</c:v>
                </c:pt>
                <c:pt idx="36303">
                  <c:v>36.302</c:v>
                </c:pt>
                <c:pt idx="36304">
                  <c:v>36.302999999999997</c:v>
                </c:pt>
                <c:pt idx="36305">
                  <c:v>36.304000000000002</c:v>
                </c:pt>
                <c:pt idx="36306">
                  <c:v>36.305</c:v>
                </c:pt>
                <c:pt idx="36307">
                  <c:v>36.305999999999997</c:v>
                </c:pt>
                <c:pt idx="36308">
                  <c:v>36.307000000000002</c:v>
                </c:pt>
                <c:pt idx="36309">
                  <c:v>36.308</c:v>
                </c:pt>
                <c:pt idx="36310">
                  <c:v>36.308999999999997</c:v>
                </c:pt>
                <c:pt idx="36311">
                  <c:v>36.31</c:v>
                </c:pt>
                <c:pt idx="36312">
                  <c:v>36.311</c:v>
                </c:pt>
                <c:pt idx="36313">
                  <c:v>36.311999999999998</c:v>
                </c:pt>
                <c:pt idx="36314">
                  <c:v>36.313000000000002</c:v>
                </c:pt>
                <c:pt idx="36315">
                  <c:v>36.314</c:v>
                </c:pt>
                <c:pt idx="36316">
                  <c:v>36.314999999999998</c:v>
                </c:pt>
                <c:pt idx="36317">
                  <c:v>36.316000000000003</c:v>
                </c:pt>
                <c:pt idx="36318">
                  <c:v>36.317</c:v>
                </c:pt>
                <c:pt idx="36319">
                  <c:v>36.317999999999998</c:v>
                </c:pt>
                <c:pt idx="36320">
                  <c:v>36.319000000000003</c:v>
                </c:pt>
                <c:pt idx="36321">
                  <c:v>36.32</c:v>
                </c:pt>
                <c:pt idx="36322">
                  <c:v>36.320999999999998</c:v>
                </c:pt>
                <c:pt idx="36323">
                  <c:v>36.322000000000003</c:v>
                </c:pt>
                <c:pt idx="36324">
                  <c:v>36.323</c:v>
                </c:pt>
                <c:pt idx="36325">
                  <c:v>36.323999999999998</c:v>
                </c:pt>
                <c:pt idx="36326">
                  <c:v>36.325000000000003</c:v>
                </c:pt>
                <c:pt idx="36327">
                  <c:v>36.326000000000001</c:v>
                </c:pt>
                <c:pt idx="36328">
                  <c:v>36.326999999999998</c:v>
                </c:pt>
                <c:pt idx="36329">
                  <c:v>36.328000000000003</c:v>
                </c:pt>
                <c:pt idx="36330">
                  <c:v>36.329000000000001</c:v>
                </c:pt>
                <c:pt idx="36331">
                  <c:v>36.33</c:v>
                </c:pt>
                <c:pt idx="36332">
                  <c:v>36.331000000000003</c:v>
                </c:pt>
                <c:pt idx="36333">
                  <c:v>36.332000000000001</c:v>
                </c:pt>
                <c:pt idx="36334">
                  <c:v>36.332999999999998</c:v>
                </c:pt>
                <c:pt idx="36335">
                  <c:v>36.334000000000003</c:v>
                </c:pt>
                <c:pt idx="36336">
                  <c:v>36.335000000000001</c:v>
                </c:pt>
                <c:pt idx="36337">
                  <c:v>36.335999999999999</c:v>
                </c:pt>
                <c:pt idx="36338">
                  <c:v>36.337000000000003</c:v>
                </c:pt>
                <c:pt idx="36339">
                  <c:v>36.338000000000001</c:v>
                </c:pt>
                <c:pt idx="36340">
                  <c:v>36.338999999999999</c:v>
                </c:pt>
                <c:pt idx="36341">
                  <c:v>36.340000000000003</c:v>
                </c:pt>
                <c:pt idx="36342">
                  <c:v>36.341000000000001</c:v>
                </c:pt>
                <c:pt idx="36343">
                  <c:v>36.341999999999999</c:v>
                </c:pt>
                <c:pt idx="36344">
                  <c:v>36.343000000000004</c:v>
                </c:pt>
                <c:pt idx="36345">
                  <c:v>36.344000000000001</c:v>
                </c:pt>
                <c:pt idx="36346">
                  <c:v>36.344999999999999</c:v>
                </c:pt>
                <c:pt idx="36347">
                  <c:v>36.345999999999997</c:v>
                </c:pt>
                <c:pt idx="36348">
                  <c:v>36.347000000000001</c:v>
                </c:pt>
                <c:pt idx="36349">
                  <c:v>36.347999999999999</c:v>
                </c:pt>
                <c:pt idx="36350">
                  <c:v>36.348999999999997</c:v>
                </c:pt>
                <c:pt idx="36351">
                  <c:v>36.35</c:v>
                </c:pt>
                <c:pt idx="36352">
                  <c:v>36.350999999999999</c:v>
                </c:pt>
                <c:pt idx="36353">
                  <c:v>36.351999999999997</c:v>
                </c:pt>
                <c:pt idx="36354">
                  <c:v>36.353000000000002</c:v>
                </c:pt>
                <c:pt idx="36355">
                  <c:v>36.353999999999999</c:v>
                </c:pt>
                <c:pt idx="36356">
                  <c:v>36.354999999999997</c:v>
                </c:pt>
                <c:pt idx="36357">
                  <c:v>36.356000000000002</c:v>
                </c:pt>
                <c:pt idx="36358">
                  <c:v>36.356999999999999</c:v>
                </c:pt>
                <c:pt idx="36359">
                  <c:v>36.357999999999997</c:v>
                </c:pt>
                <c:pt idx="36360">
                  <c:v>36.359000000000002</c:v>
                </c:pt>
                <c:pt idx="36361">
                  <c:v>36.36</c:v>
                </c:pt>
                <c:pt idx="36362">
                  <c:v>36.360999999999997</c:v>
                </c:pt>
                <c:pt idx="36363">
                  <c:v>36.362000000000002</c:v>
                </c:pt>
                <c:pt idx="36364">
                  <c:v>36.363</c:v>
                </c:pt>
                <c:pt idx="36365">
                  <c:v>36.363999999999997</c:v>
                </c:pt>
                <c:pt idx="36366">
                  <c:v>36.365000000000002</c:v>
                </c:pt>
                <c:pt idx="36367">
                  <c:v>36.366</c:v>
                </c:pt>
                <c:pt idx="36368">
                  <c:v>36.366999999999997</c:v>
                </c:pt>
                <c:pt idx="36369">
                  <c:v>36.368000000000002</c:v>
                </c:pt>
                <c:pt idx="36370">
                  <c:v>36.369</c:v>
                </c:pt>
                <c:pt idx="36371">
                  <c:v>36.369999999999997</c:v>
                </c:pt>
                <c:pt idx="36372">
                  <c:v>36.371000000000002</c:v>
                </c:pt>
                <c:pt idx="36373">
                  <c:v>36.372</c:v>
                </c:pt>
                <c:pt idx="36374">
                  <c:v>36.372999999999998</c:v>
                </c:pt>
                <c:pt idx="36375">
                  <c:v>36.374000000000002</c:v>
                </c:pt>
                <c:pt idx="36376">
                  <c:v>36.375</c:v>
                </c:pt>
                <c:pt idx="36377">
                  <c:v>36.375999999999998</c:v>
                </c:pt>
                <c:pt idx="36378">
                  <c:v>36.377000000000002</c:v>
                </c:pt>
                <c:pt idx="36379">
                  <c:v>36.378</c:v>
                </c:pt>
                <c:pt idx="36380">
                  <c:v>36.378999999999998</c:v>
                </c:pt>
                <c:pt idx="36381">
                  <c:v>36.380000000000003</c:v>
                </c:pt>
                <c:pt idx="36382">
                  <c:v>36.381</c:v>
                </c:pt>
                <c:pt idx="36383">
                  <c:v>36.381999999999998</c:v>
                </c:pt>
                <c:pt idx="36384">
                  <c:v>36.383000000000003</c:v>
                </c:pt>
                <c:pt idx="36385">
                  <c:v>36.384</c:v>
                </c:pt>
                <c:pt idx="36386">
                  <c:v>36.384999999999998</c:v>
                </c:pt>
                <c:pt idx="36387">
                  <c:v>36.386000000000003</c:v>
                </c:pt>
                <c:pt idx="36388">
                  <c:v>36.387</c:v>
                </c:pt>
                <c:pt idx="36389">
                  <c:v>36.387999999999998</c:v>
                </c:pt>
                <c:pt idx="36390">
                  <c:v>36.389000000000003</c:v>
                </c:pt>
                <c:pt idx="36391">
                  <c:v>36.39</c:v>
                </c:pt>
                <c:pt idx="36392">
                  <c:v>36.390999999999998</c:v>
                </c:pt>
                <c:pt idx="36393">
                  <c:v>36.392000000000003</c:v>
                </c:pt>
                <c:pt idx="36394">
                  <c:v>36.393000000000001</c:v>
                </c:pt>
                <c:pt idx="36395">
                  <c:v>36.393999999999998</c:v>
                </c:pt>
                <c:pt idx="36396">
                  <c:v>36.395000000000003</c:v>
                </c:pt>
                <c:pt idx="36397">
                  <c:v>36.396000000000001</c:v>
                </c:pt>
                <c:pt idx="36398">
                  <c:v>36.396999999999998</c:v>
                </c:pt>
                <c:pt idx="36399">
                  <c:v>36.398000000000003</c:v>
                </c:pt>
                <c:pt idx="36400">
                  <c:v>36.399000000000001</c:v>
                </c:pt>
                <c:pt idx="36401">
                  <c:v>36.4</c:v>
                </c:pt>
                <c:pt idx="36402">
                  <c:v>36.401000000000003</c:v>
                </c:pt>
                <c:pt idx="36403">
                  <c:v>36.402000000000001</c:v>
                </c:pt>
                <c:pt idx="36404">
                  <c:v>36.402999999999999</c:v>
                </c:pt>
                <c:pt idx="36405">
                  <c:v>36.404000000000003</c:v>
                </c:pt>
                <c:pt idx="36406">
                  <c:v>36.405000000000001</c:v>
                </c:pt>
                <c:pt idx="36407">
                  <c:v>36.405999999999999</c:v>
                </c:pt>
                <c:pt idx="36408">
                  <c:v>36.406999999999996</c:v>
                </c:pt>
                <c:pt idx="36409">
                  <c:v>36.408000000000001</c:v>
                </c:pt>
                <c:pt idx="36410">
                  <c:v>36.408999999999999</c:v>
                </c:pt>
                <c:pt idx="36411">
                  <c:v>36.409999999999997</c:v>
                </c:pt>
                <c:pt idx="36412">
                  <c:v>36.411000000000001</c:v>
                </c:pt>
                <c:pt idx="36413">
                  <c:v>36.411999999999999</c:v>
                </c:pt>
                <c:pt idx="36414">
                  <c:v>36.412999999999997</c:v>
                </c:pt>
                <c:pt idx="36415">
                  <c:v>36.414000000000001</c:v>
                </c:pt>
                <c:pt idx="36416">
                  <c:v>36.414999999999999</c:v>
                </c:pt>
                <c:pt idx="36417">
                  <c:v>36.415999999999997</c:v>
                </c:pt>
                <c:pt idx="36418">
                  <c:v>36.417000000000002</c:v>
                </c:pt>
                <c:pt idx="36419">
                  <c:v>36.417999999999999</c:v>
                </c:pt>
                <c:pt idx="36420">
                  <c:v>36.418999999999997</c:v>
                </c:pt>
                <c:pt idx="36421">
                  <c:v>36.42</c:v>
                </c:pt>
                <c:pt idx="36422">
                  <c:v>36.420999999999999</c:v>
                </c:pt>
                <c:pt idx="36423">
                  <c:v>36.421999999999997</c:v>
                </c:pt>
                <c:pt idx="36424">
                  <c:v>36.423000000000002</c:v>
                </c:pt>
                <c:pt idx="36425">
                  <c:v>36.423999999999999</c:v>
                </c:pt>
                <c:pt idx="36426">
                  <c:v>36.424999999999997</c:v>
                </c:pt>
                <c:pt idx="36427">
                  <c:v>36.426000000000002</c:v>
                </c:pt>
                <c:pt idx="36428">
                  <c:v>36.427</c:v>
                </c:pt>
                <c:pt idx="36429">
                  <c:v>36.427999999999997</c:v>
                </c:pt>
                <c:pt idx="36430">
                  <c:v>36.429000000000002</c:v>
                </c:pt>
                <c:pt idx="36431">
                  <c:v>36.43</c:v>
                </c:pt>
                <c:pt idx="36432">
                  <c:v>36.430999999999997</c:v>
                </c:pt>
                <c:pt idx="36433">
                  <c:v>36.432000000000002</c:v>
                </c:pt>
                <c:pt idx="36434">
                  <c:v>36.433</c:v>
                </c:pt>
                <c:pt idx="36435">
                  <c:v>36.433999999999997</c:v>
                </c:pt>
                <c:pt idx="36436">
                  <c:v>36.435000000000002</c:v>
                </c:pt>
                <c:pt idx="36437">
                  <c:v>36.436</c:v>
                </c:pt>
                <c:pt idx="36438">
                  <c:v>36.436999999999998</c:v>
                </c:pt>
                <c:pt idx="36439">
                  <c:v>36.438000000000002</c:v>
                </c:pt>
                <c:pt idx="36440">
                  <c:v>36.439</c:v>
                </c:pt>
                <c:pt idx="36441">
                  <c:v>36.44</c:v>
                </c:pt>
                <c:pt idx="36442">
                  <c:v>36.441000000000003</c:v>
                </c:pt>
                <c:pt idx="36443">
                  <c:v>36.442</c:v>
                </c:pt>
                <c:pt idx="36444">
                  <c:v>36.442999999999998</c:v>
                </c:pt>
                <c:pt idx="36445">
                  <c:v>36.444000000000003</c:v>
                </c:pt>
                <c:pt idx="36446">
                  <c:v>36.445</c:v>
                </c:pt>
                <c:pt idx="36447">
                  <c:v>36.445999999999998</c:v>
                </c:pt>
                <c:pt idx="36448">
                  <c:v>36.447000000000003</c:v>
                </c:pt>
                <c:pt idx="36449">
                  <c:v>36.448</c:v>
                </c:pt>
                <c:pt idx="36450">
                  <c:v>36.448999999999998</c:v>
                </c:pt>
                <c:pt idx="36451">
                  <c:v>36.450000000000003</c:v>
                </c:pt>
                <c:pt idx="36452">
                  <c:v>36.451000000000001</c:v>
                </c:pt>
                <c:pt idx="36453">
                  <c:v>36.451999999999998</c:v>
                </c:pt>
                <c:pt idx="36454">
                  <c:v>36.453000000000003</c:v>
                </c:pt>
                <c:pt idx="36455">
                  <c:v>36.454000000000001</c:v>
                </c:pt>
                <c:pt idx="36456">
                  <c:v>36.454999999999998</c:v>
                </c:pt>
                <c:pt idx="36457">
                  <c:v>36.456000000000003</c:v>
                </c:pt>
                <c:pt idx="36458">
                  <c:v>36.457000000000001</c:v>
                </c:pt>
                <c:pt idx="36459">
                  <c:v>36.457999999999998</c:v>
                </c:pt>
                <c:pt idx="36460">
                  <c:v>36.459000000000003</c:v>
                </c:pt>
                <c:pt idx="36461">
                  <c:v>36.46</c:v>
                </c:pt>
                <c:pt idx="36462">
                  <c:v>36.460999999999999</c:v>
                </c:pt>
                <c:pt idx="36463">
                  <c:v>36.462000000000003</c:v>
                </c:pt>
                <c:pt idx="36464">
                  <c:v>36.463000000000001</c:v>
                </c:pt>
                <c:pt idx="36465">
                  <c:v>36.463999999999999</c:v>
                </c:pt>
                <c:pt idx="36466">
                  <c:v>36.465000000000003</c:v>
                </c:pt>
                <c:pt idx="36467">
                  <c:v>36.466000000000001</c:v>
                </c:pt>
                <c:pt idx="36468">
                  <c:v>36.466999999999999</c:v>
                </c:pt>
                <c:pt idx="36469">
                  <c:v>36.468000000000004</c:v>
                </c:pt>
                <c:pt idx="36470">
                  <c:v>36.469000000000001</c:v>
                </c:pt>
                <c:pt idx="36471">
                  <c:v>36.47</c:v>
                </c:pt>
                <c:pt idx="36472">
                  <c:v>36.470999999999997</c:v>
                </c:pt>
                <c:pt idx="36473">
                  <c:v>36.472000000000001</c:v>
                </c:pt>
                <c:pt idx="36474">
                  <c:v>36.472999999999999</c:v>
                </c:pt>
                <c:pt idx="36475">
                  <c:v>36.473999999999997</c:v>
                </c:pt>
                <c:pt idx="36476">
                  <c:v>36.475000000000001</c:v>
                </c:pt>
                <c:pt idx="36477">
                  <c:v>36.475999999999999</c:v>
                </c:pt>
                <c:pt idx="36478">
                  <c:v>36.476999999999997</c:v>
                </c:pt>
                <c:pt idx="36479">
                  <c:v>36.478000000000002</c:v>
                </c:pt>
                <c:pt idx="36480">
                  <c:v>36.478999999999999</c:v>
                </c:pt>
                <c:pt idx="36481">
                  <c:v>36.479999999999997</c:v>
                </c:pt>
                <c:pt idx="36482">
                  <c:v>36.481000000000002</c:v>
                </c:pt>
                <c:pt idx="36483">
                  <c:v>36.481999999999999</c:v>
                </c:pt>
                <c:pt idx="36484">
                  <c:v>36.482999999999997</c:v>
                </c:pt>
                <c:pt idx="36485">
                  <c:v>36.484000000000002</c:v>
                </c:pt>
                <c:pt idx="36486">
                  <c:v>36.484999999999999</c:v>
                </c:pt>
                <c:pt idx="36487">
                  <c:v>36.485999999999997</c:v>
                </c:pt>
                <c:pt idx="36488">
                  <c:v>36.487000000000002</c:v>
                </c:pt>
                <c:pt idx="36489">
                  <c:v>36.488</c:v>
                </c:pt>
                <c:pt idx="36490">
                  <c:v>36.488999999999997</c:v>
                </c:pt>
                <c:pt idx="36491">
                  <c:v>36.49</c:v>
                </c:pt>
                <c:pt idx="36492">
                  <c:v>36.491</c:v>
                </c:pt>
                <c:pt idx="36493">
                  <c:v>36.491999999999997</c:v>
                </c:pt>
                <c:pt idx="36494">
                  <c:v>36.493000000000002</c:v>
                </c:pt>
                <c:pt idx="36495">
                  <c:v>36.494</c:v>
                </c:pt>
                <c:pt idx="36496">
                  <c:v>36.494999999999997</c:v>
                </c:pt>
                <c:pt idx="36497">
                  <c:v>36.496000000000002</c:v>
                </c:pt>
                <c:pt idx="36498">
                  <c:v>36.497</c:v>
                </c:pt>
                <c:pt idx="36499">
                  <c:v>36.497999999999998</c:v>
                </c:pt>
                <c:pt idx="36500">
                  <c:v>36.499000000000002</c:v>
                </c:pt>
                <c:pt idx="36501">
                  <c:v>36.5</c:v>
                </c:pt>
                <c:pt idx="36502">
                  <c:v>36.500999999999998</c:v>
                </c:pt>
                <c:pt idx="36503">
                  <c:v>36.502000000000002</c:v>
                </c:pt>
                <c:pt idx="36504">
                  <c:v>36.503</c:v>
                </c:pt>
                <c:pt idx="36505">
                  <c:v>36.503999999999998</c:v>
                </c:pt>
                <c:pt idx="36506">
                  <c:v>36.505000000000003</c:v>
                </c:pt>
                <c:pt idx="36507">
                  <c:v>36.506</c:v>
                </c:pt>
                <c:pt idx="36508">
                  <c:v>36.506999999999998</c:v>
                </c:pt>
                <c:pt idx="36509">
                  <c:v>36.508000000000003</c:v>
                </c:pt>
                <c:pt idx="36510">
                  <c:v>36.509</c:v>
                </c:pt>
                <c:pt idx="36511">
                  <c:v>36.51</c:v>
                </c:pt>
                <c:pt idx="36512">
                  <c:v>36.511000000000003</c:v>
                </c:pt>
                <c:pt idx="36513">
                  <c:v>36.512</c:v>
                </c:pt>
                <c:pt idx="36514">
                  <c:v>36.512999999999998</c:v>
                </c:pt>
                <c:pt idx="36515">
                  <c:v>36.514000000000003</c:v>
                </c:pt>
                <c:pt idx="36516">
                  <c:v>36.515000000000001</c:v>
                </c:pt>
                <c:pt idx="36517">
                  <c:v>36.515999999999998</c:v>
                </c:pt>
                <c:pt idx="36518">
                  <c:v>36.517000000000003</c:v>
                </c:pt>
                <c:pt idx="36519">
                  <c:v>36.518000000000001</c:v>
                </c:pt>
                <c:pt idx="36520">
                  <c:v>36.518999999999998</c:v>
                </c:pt>
                <c:pt idx="36521">
                  <c:v>36.520000000000003</c:v>
                </c:pt>
                <c:pt idx="36522">
                  <c:v>36.521000000000001</c:v>
                </c:pt>
                <c:pt idx="36523">
                  <c:v>36.521999999999998</c:v>
                </c:pt>
                <c:pt idx="36524">
                  <c:v>36.523000000000003</c:v>
                </c:pt>
                <c:pt idx="36525">
                  <c:v>36.524000000000001</c:v>
                </c:pt>
                <c:pt idx="36526">
                  <c:v>36.524999999999999</c:v>
                </c:pt>
                <c:pt idx="36527">
                  <c:v>36.526000000000003</c:v>
                </c:pt>
                <c:pt idx="36528">
                  <c:v>36.527000000000001</c:v>
                </c:pt>
                <c:pt idx="36529">
                  <c:v>36.527999999999999</c:v>
                </c:pt>
                <c:pt idx="36530">
                  <c:v>36.529000000000003</c:v>
                </c:pt>
                <c:pt idx="36531">
                  <c:v>36.53</c:v>
                </c:pt>
                <c:pt idx="36532">
                  <c:v>36.530999999999999</c:v>
                </c:pt>
                <c:pt idx="36533">
                  <c:v>36.531999999999996</c:v>
                </c:pt>
                <c:pt idx="36534">
                  <c:v>36.533000000000001</c:v>
                </c:pt>
                <c:pt idx="36535">
                  <c:v>36.533999999999999</c:v>
                </c:pt>
                <c:pt idx="36536">
                  <c:v>36.534999999999997</c:v>
                </c:pt>
                <c:pt idx="36537">
                  <c:v>36.536000000000001</c:v>
                </c:pt>
                <c:pt idx="36538">
                  <c:v>36.536999999999999</c:v>
                </c:pt>
                <c:pt idx="36539">
                  <c:v>36.537999999999997</c:v>
                </c:pt>
                <c:pt idx="36540">
                  <c:v>36.539000000000001</c:v>
                </c:pt>
                <c:pt idx="36541">
                  <c:v>36.54</c:v>
                </c:pt>
                <c:pt idx="36542">
                  <c:v>36.540999999999997</c:v>
                </c:pt>
                <c:pt idx="36543">
                  <c:v>36.542000000000002</c:v>
                </c:pt>
                <c:pt idx="36544">
                  <c:v>36.542999999999999</c:v>
                </c:pt>
                <c:pt idx="36545">
                  <c:v>36.543999999999997</c:v>
                </c:pt>
                <c:pt idx="36546">
                  <c:v>36.545000000000002</c:v>
                </c:pt>
                <c:pt idx="36547">
                  <c:v>36.545999999999999</c:v>
                </c:pt>
                <c:pt idx="36548">
                  <c:v>36.546999999999997</c:v>
                </c:pt>
                <c:pt idx="36549">
                  <c:v>36.548000000000002</c:v>
                </c:pt>
                <c:pt idx="36550">
                  <c:v>36.548999999999999</c:v>
                </c:pt>
                <c:pt idx="36551">
                  <c:v>36.549999999999997</c:v>
                </c:pt>
                <c:pt idx="36552">
                  <c:v>36.551000000000002</c:v>
                </c:pt>
                <c:pt idx="36553">
                  <c:v>36.552</c:v>
                </c:pt>
                <c:pt idx="36554">
                  <c:v>36.552999999999997</c:v>
                </c:pt>
                <c:pt idx="36555">
                  <c:v>36.554000000000002</c:v>
                </c:pt>
                <c:pt idx="36556">
                  <c:v>36.555</c:v>
                </c:pt>
                <c:pt idx="36557">
                  <c:v>36.555999999999997</c:v>
                </c:pt>
                <c:pt idx="36558">
                  <c:v>36.557000000000002</c:v>
                </c:pt>
                <c:pt idx="36559">
                  <c:v>36.558</c:v>
                </c:pt>
                <c:pt idx="36560">
                  <c:v>36.558999999999997</c:v>
                </c:pt>
                <c:pt idx="36561">
                  <c:v>36.56</c:v>
                </c:pt>
                <c:pt idx="36562">
                  <c:v>36.561</c:v>
                </c:pt>
                <c:pt idx="36563">
                  <c:v>36.561999999999998</c:v>
                </c:pt>
                <c:pt idx="36564">
                  <c:v>36.563000000000002</c:v>
                </c:pt>
                <c:pt idx="36565">
                  <c:v>36.564</c:v>
                </c:pt>
                <c:pt idx="36566">
                  <c:v>36.564999999999998</c:v>
                </c:pt>
                <c:pt idx="36567">
                  <c:v>36.566000000000003</c:v>
                </c:pt>
                <c:pt idx="36568">
                  <c:v>36.567</c:v>
                </c:pt>
                <c:pt idx="36569">
                  <c:v>36.567999999999998</c:v>
                </c:pt>
                <c:pt idx="36570">
                  <c:v>36.569000000000003</c:v>
                </c:pt>
                <c:pt idx="36571">
                  <c:v>36.57</c:v>
                </c:pt>
                <c:pt idx="36572">
                  <c:v>36.570999999999998</c:v>
                </c:pt>
                <c:pt idx="36573">
                  <c:v>36.572000000000003</c:v>
                </c:pt>
                <c:pt idx="36574">
                  <c:v>36.573</c:v>
                </c:pt>
                <c:pt idx="36575">
                  <c:v>36.573999999999998</c:v>
                </c:pt>
                <c:pt idx="36576">
                  <c:v>36.575000000000003</c:v>
                </c:pt>
                <c:pt idx="36577">
                  <c:v>36.576000000000001</c:v>
                </c:pt>
                <c:pt idx="36578">
                  <c:v>36.576999999999998</c:v>
                </c:pt>
                <c:pt idx="36579">
                  <c:v>36.578000000000003</c:v>
                </c:pt>
                <c:pt idx="36580">
                  <c:v>36.579000000000001</c:v>
                </c:pt>
                <c:pt idx="36581">
                  <c:v>36.58</c:v>
                </c:pt>
                <c:pt idx="36582">
                  <c:v>36.581000000000003</c:v>
                </c:pt>
                <c:pt idx="36583">
                  <c:v>36.582000000000001</c:v>
                </c:pt>
                <c:pt idx="36584">
                  <c:v>36.582999999999998</c:v>
                </c:pt>
                <c:pt idx="36585">
                  <c:v>36.584000000000003</c:v>
                </c:pt>
                <c:pt idx="36586">
                  <c:v>36.585000000000001</c:v>
                </c:pt>
                <c:pt idx="36587">
                  <c:v>36.585999999999999</c:v>
                </c:pt>
                <c:pt idx="36588">
                  <c:v>36.587000000000003</c:v>
                </c:pt>
                <c:pt idx="36589">
                  <c:v>36.588000000000001</c:v>
                </c:pt>
                <c:pt idx="36590">
                  <c:v>36.588999999999999</c:v>
                </c:pt>
                <c:pt idx="36591">
                  <c:v>36.590000000000003</c:v>
                </c:pt>
                <c:pt idx="36592">
                  <c:v>36.591000000000001</c:v>
                </c:pt>
                <c:pt idx="36593">
                  <c:v>36.591999999999999</c:v>
                </c:pt>
                <c:pt idx="36594">
                  <c:v>36.593000000000004</c:v>
                </c:pt>
                <c:pt idx="36595">
                  <c:v>36.594000000000001</c:v>
                </c:pt>
                <c:pt idx="36596">
                  <c:v>36.594999999999999</c:v>
                </c:pt>
                <c:pt idx="36597">
                  <c:v>36.595999999999997</c:v>
                </c:pt>
                <c:pt idx="36598">
                  <c:v>36.597000000000001</c:v>
                </c:pt>
                <c:pt idx="36599">
                  <c:v>36.597999999999999</c:v>
                </c:pt>
                <c:pt idx="36600">
                  <c:v>36.598999999999997</c:v>
                </c:pt>
                <c:pt idx="36601">
                  <c:v>36.6</c:v>
                </c:pt>
                <c:pt idx="36602">
                  <c:v>36.600999999999999</c:v>
                </c:pt>
                <c:pt idx="36603">
                  <c:v>36.601999999999997</c:v>
                </c:pt>
                <c:pt idx="36604">
                  <c:v>36.603000000000002</c:v>
                </c:pt>
                <c:pt idx="36605">
                  <c:v>36.603999999999999</c:v>
                </c:pt>
                <c:pt idx="36606">
                  <c:v>36.604999999999997</c:v>
                </c:pt>
                <c:pt idx="36607">
                  <c:v>36.606000000000002</c:v>
                </c:pt>
                <c:pt idx="36608">
                  <c:v>36.606999999999999</c:v>
                </c:pt>
                <c:pt idx="36609">
                  <c:v>36.607999999999997</c:v>
                </c:pt>
                <c:pt idx="36610">
                  <c:v>36.609000000000002</c:v>
                </c:pt>
                <c:pt idx="36611">
                  <c:v>36.61</c:v>
                </c:pt>
                <c:pt idx="36612">
                  <c:v>36.610999999999997</c:v>
                </c:pt>
                <c:pt idx="36613">
                  <c:v>36.612000000000002</c:v>
                </c:pt>
                <c:pt idx="36614">
                  <c:v>36.613</c:v>
                </c:pt>
                <c:pt idx="36615">
                  <c:v>36.613999999999997</c:v>
                </c:pt>
                <c:pt idx="36616">
                  <c:v>36.615000000000002</c:v>
                </c:pt>
                <c:pt idx="36617">
                  <c:v>36.616</c:v>
                </c:pt>
                <c:pt idx="36618">
                  <c:v>36.616999999999997</c:v>
                </c:pt>
                <c:pt idx="36619">
                  <c:v>36.618000000000002</c:v>
                </c:pt>
                <c:pt idx="36620">
                  <c:v>36.619</c:v>
                </c:pt>
                <c:pt idx="36621">
                  <c:v>36.619999999999997</c:v>
                </c:pt>
                <c:pt idx="36622">
                  <c:v>36.621000000000002</c:v>
                </c:pt>
                <c:pt idx="36623">
                  <c:v>36.622</c:v>
                </c:pt>
                <c:pt idx="36624">
                  <c:v>36.622999999999998</c:v>
                </c:pt>
                <c:pt idx="36625">
                  <c:v>36.624000000000002</c:v>
                </c:pt>
                <c:pt idx="36626">
                  <c:v>36.625</c:v>
                </c:pt>
                <c:pt idx="36627">
                  <c:v>36.625999999999998</c:v>
                </c:pt>
                <c:pt idx="36628">
                  <c:v>36.627000000000002</c:v>
                </c:pt>
                <c:pt idx="36629">
                  <c:v>36.628</c:v>
                </c:pt>
                <c:pt idx="36630">
                  <c:v>36.628999999999998</c:v>
                </c:pt>
                <c:pt idx="36631">
                  <c:v>36.630000000000003</c:v>
                </c:pt>
                <c:pt idx="36632">
                  <c:v>36.631</c:v>
                </c:pt>
                <c:pt idx="36633">
                  <c:v>36.631999999999998</c:v>
                </c:pt>
                <c:pt idx="36634">
                  <c:v>36.633000000000003</c:v>
                </c:pt>
                <c:pt idx="36635">
                  <c:v>36.634</c:v>
                </c:pt>
                <c:pt idx="36636">
                  <c:v>36.634999999999998</c:v>
                </c:pt>
                <c:pt idx="36637">
                  <c:v>36.636000000000003</c:v>
                </c:pt>
                <c:pt idx="36638">
                  <c:v>36.637</c:v>
                </c:pt>
                <c:pt idx="36639">
                  <c:v>36.637999999999998</c:v>
                </c:pt>
                <c:pt idx="36640">
                  <c:v>36.639000000000003</c:v>
                </c:pt>
                <c:pt idx="36641">
                  <c:v>36.64</c:v>
                </c:pt>
                <c:pt idx="36642">
                  <c:v>36.640999999999998</c:v>
                </c:pt>
                <c:pt idx="36643">
                  <c:v>36.642000000000003</c:v>
                </c:pt>
                <c:pt idx="36644">
                  <c:v>36.643000000000001</c:v>
                </c:pt>
                <c:pt idx="36645">
                  <c:v>36.643999999999998</c:v>
                </c:pt>
                <c:pt idx="36646">
                  <c:v>36.645000000000003</c:v>
                </c:pt>
                <c:pt idx="36647">
                  <c:v>36.646000000000001</c:v>
                </c:pt>
                <c:pt idx="36648">
                  <c:v>36.646999999999998</c:v>
                </c:pt>
                <c:pt idx="36649">
                  <c:v>36.648000000000003</c:v>
                </c:pt>
                <c:pt idx="36650">
                  <c:v>36.649000000000001</c:v>
                </c:pt>
                <c:pt idx="36651">
                  <c:v>36.65</c:v>
                </c:pt>
                <c:pt idx="36652">
                  <c:v>36.651000000000003</c:v>
                </c:pt>
                <c:pt idx="36653">
                  <c:v>36.652000000000001</c:v>
                </c:pt>
                <c:pt idx="36654">
                  <c:v>36.652999999999999</c:v>
                </c:pt>
                <c:pt idx="36655">
                  <c:v>36.654000000000003</c:v>
                </c:pt>
                <c:pt idx="36656">
                  <c:v>36.655000000000001</c:v>
                </c:pt>
                <c:pt idx="36657">
                  <c:v>36.655999999999999</c:v>
                </c:pt>
                <c:pt idx="36658">
                  <c:v>36.656999999999996</c:v>
                </c:pt>
                <c:pt idx="36659">
                  <c:v>36.658000000000001</c:v>
                </c:pt>
                <c:pt idx="36660">
                  <c:v>36.658999999999999</c:v>
                </c:pt>
                <c:pt idx="36661">
                  <c:v>36.659999999999997</c:v>
                </c:pt>
                <c:pt idx="36662">
                  <c:v>36.661000000000001</c:v>
                </c:pt>
                <c:pt idx="36663">
                  <c:v>36.661999999999999</c:v>
                </c:pt>
                <c:pt idx="36664">
                  <c:v>36.662999999999997</c:v>
                </c:pt>
                <c:pt idx="36665">
                  <c:v>36.664000000000001</c:v>
                </c:pt>
                <c:pt idx="36666">
                  <c:v>36.664999999999999</c:v>
                </c:pt>
                <c:pt idx="36667">
                  <c:v>36.665999999999997</c:v>
                </c:pt>
                <c:pt idx="36668">
                  <c:v>36.667000000000002</c:v>
                </c:pt>
                <c:pt idx="36669">
                  <c:v>36.667999999999999</c:v>
                </c:pt>
                <c:pt idx="36670">
                  <c:v>36.668999999999997</c:v>
                </c:pt>
                <c:pt idx="36671">
                  <c:v>36.67</c:v>
                </c:pt>
                <c:pt idx="36672">
                  <c:v>36.670999999999999</c:v>
                </c:pt>
                <c:pt idx="36673">
                  <c:v>36.671999999999997</c:v>
                </c:pt>
                <c:pt idx="36674">
                  <c:v>36.673000000000002</c:v>
                </c:pt>
                <c:pt idx="36675">
                  <c:v>36.673999999999999</c:v>
                </c:pt>
                <c:pt idx="36676">
                  <c:v>36.674999999999997</c:v>
                </c:pt>
                <c:pt idx="36677">
                  <c:v>36.676000000000002</c:v>
                </c:pt>
                <c:pt idx="36678">
                  <c:v>36.677</c:v>
                </c:pt>
                <c:pt idx="36679">
                  <c:v>36.677999999999997</c:v>
                </c:pt>
                <c:pt idx="36680">
                  <c:v>36.679000000000002</c:v>
                </c:pt>
                <c:pt idx="36681">
                  <c:v>36.68</c:v>
                </c:pt>
                <c:pt idx="36682">
                  <c:v>36.680999999999997</c:v>
                </c:pt>
                <c:pt idx="36683">
                  <c:v>36.682000000000002</c:v>
                </c:pt>
                <c:pt idx="36684">
                  <c:v>36.683</c:v>
                </c:pt>
                <c:pt idx="36685">
                  <c:v>36.683999999999997</c:v>
                </c:pt>
                <c:pt idx="36686">
                  <c:v>36.685000000000002</c:v>
                </c:pt>
                <c:pt idx="36687">
                  <c:v>36.686</c:v>
                </c:pt>
                <c:pt idx="36688">
                  <c:v>36.686999999999998</c:v>
                </c:pt>
                <c:pt idx="36689">
                  <c:v>36.688000000000002</c:v>
                </c:pt>
                <c:pt idx="36690">
                  <c:v>36.689</c:v>
                </c:pt>
                <c:pt idx="36691">
                  <c:v>36.69</c:v>
                </c:pt>
                <c:pt idx="36692">
                  <c:v>36.691000000000003</c:v>
                </c:pt>
                <c:pt idx="36693">
                  <c:v>36.692</c:v>
                </c:pt>
                <c:pt idx="36694">
                  <c:v>36.692999999999998</c:v>
                </c:pt>
                <c:pt idx="36695">
                  <c:v>36.694000000000003</c:v>
                </c:pt>
                <c:pt idx="36696">
                  <c:v>36.695</c:v>
                </c:pt>
                <c:pt idx="36697">
                  <c:v>36.695999999999998</c:v>
                </c:pt>
                <c:pt idx="36698">
                  <c:v>36.697000000000003</c:v>
                </c:pt>
                <c:pt idx="36699">
                  <c:v>36.698</c:v>
                </c:pt>
                <c:pt idx="36700">
                  <c:v>36.698999999999998</c:v>
                </c:pt>
                <c:pt idx="36701">
                  <c:v>36.700000000000003</c:v>
                </c:pt>
                <c:pt idx="36702">
                  <c:v>36.701000000000001</c:v>
                </c:pt>
                <c:pt idx="36703">
                  <c:v>36.701999999999998</c:v>
                </c:pt>
                <c:pt idx="36704">
                  <c:v>36.703000000000003</c:v>
                </c:pt>
                <c:pt idx="36705">
                  <c:v>36.704000000000001</c:v>
                </c:pt>
                <c:pt idx="36706">
                  <c:v>36.704999999999998</c:v>
                </c:pt>
                <c:pt idx="36707">
                  <c:v>36.706000000000003</c:v>
                </c:pt>
                <c:pt idx="36708">
                  <c:v>36.707000000000001</c:v>
                </c:pt>
                <c:pt idx="36709">
                  <c:v>36.707999999999998</c:v>
                </c:pt>
                <c:pt idx="36710">
                  <c:v>36.709000000000003</c:v>
                </c:pt>
                <c:pt idx="36711">
                  <c:v>36.71</c:v>
                </c:pt>
                <c:pt idx="36712">
                  <c:v>36.710999999999999</c:v>
                </c:pt>
                <c:pt idx="36713">
                  <c:v>36.712000000000003</c:v>
                </c:pt>
                <c:pt idx="36714">
                  <c:v>36.713000000000001</c:v>
                </c:pt>
                <c:pt idx="36715">
                  <c:v>36.713999999999999</c:v>
                </c:pt>
                <c:pt idx="36716">
                  <c:v>36.715000000000003</c:v>
                </c:pt>
                <c:pt idx="36717">
                  <c:v>36.716000000000001</c:v>
                </c:pt>
                <c:pt idx="36718">
                  <c:v>36.716999999999999</c:v>
                </c:pt>
                <c:pt idx="36719">
                  <c:v>36.718000000000004</c:v>
                </c:pt>
                <c:pt idx="36720">
                  <c:v>36.719000000000001</c:v>
                </c:pt>
                <c:pt idx="36721">
                  <c:v>36.72</c:v>
                </c:pt>
                <c:pt idx="36722">
                  <c:v>36.720999999999997</c:v>
                </c:pt>
                <c:pt idx="36723">
                  <c:v>36.722000000000001</c:v>
                </c:pt>
                <c:pt idx="36724">
                  <c:v>36.722999999999999</c:v>
                </c:pt>
                <c:pt idx="36725">
                  <c:v>36.723999999999997</c:v>
                </c:pt>
                <c:pt idx="36726">
                  <c:v>36.725000000000001</c:v>
                </c:pt>
                <c:pt idx="36727">
                  <c:v>36.725999999999999</c:v>
                </c:pt>
                <c:pt idx="36728">
                  <c:v>36.726999999999997</c:v>
                </c:pt>
                <c:pt idx="36729">
                  <c:v>36.728000000000002</c:v>
                </c:pt>
                <c:pt idx="36730">
                  <c:v>36.728999999999999</c:v>
                </c:pt>
                <c:pt idx="36731">
                  <c:v>36.729999999999997</c:v>
                </c:pt>
                <c:pt idx="36732">
                  <c:v>36.731000000000002</c:v>
                </c:pt>
                <c:pt idx="36733">
                  <c:v>36.731999999999999</c:v>
                </c:pt>
                <c:pt idx="36734">
                  <c:v>36.732999999999997</c:v>
                </c:pt>
                <c:pt idx="36735">
                  <c:v>36.734000000000002</c:v>
                </c:pt>
                <c:pt idx="36736">
                  <c:v>36.734999999999999</c:v>
                </c:pt>
                <c:pt idx="36737">
                  <c:v>36.735999999999997</c:v>
                </c:pt>
                <c:pt idx="36738">
                  <c:v>36.737000000000002</c:v>
                </c:pt>
                <c:pt idx="36739">
                  <c:v>36.738</c:v>
                </c:pt>
                <c:pt idx="36740">
                  <c:v>36.738999999999997</c:v>
                </c:pt>
                <c:pt idx="36741">
                  <c:v>36.74</c:v>
                </c:pt>
                <c:pt idx="36742">
                  <c:v>36.741</c:v>
                </c:pt>
                <c:pt idx="36743">
                  <c:v>36.741999999999997</c:v>
                </c:pt>
                <c:pt idx="36744">
                  <c:v>36.743000000000002</c:v>
                </c:pt>
                <c:pt idx="36745">
                  <c:v>36.744</c:v>
                </c:pt>
                <c:pt idx="36746">
                  <c:v>36.744999999999997</c:v>
                </c:pt>
                <c:pt idx="36747">
                  <c:v>36.746000000000002</c:v>
                </c:pt>
                <c:pt idx="36748">
                  <c:v>36.747</c:v>
                </c:pt>
                <c:pt idx="36749">
                  <c:v>36.747999999999998</c:v>
                </c:pt>
                <c:pt idx="36750">
                  <c:v>36.749000000000002</c:v>
                </c:pt>
                <c:pt idx="36751">
                  <c:v>36.75</c:v>
                </c:pt>
                <c:pt idx="36752">
                  <c:v>36.750999999999998</c:v>
                </c:pt>
                <c:pt idx="36753">
                  <c:v>36.752000000000002</c:v>
                </c:pt>
                <c:pt idx="36754">
                  <c:v>36.753</c:v>
                </c:pt>
                <c:pt idx="36755">
                  <c:v>36.753999999999998</c:v>
                </c:pt>
                <c:pt idx="36756">
                  <c:v>36.755000000000003</c:v>
                </c:pt>
                <c:pt idx="36757">
                  <c:v>36.756</c:v>
                </c:pt>
                <c:pt idx="36758">
                  <c:v>36.756999999999998</c:v>
                </c:pt>
                <c:pt idx="36759">
                  <c:v>36.758000000000003</c:v>
                </c:pt>
                <c:pt idx="36760">
                  <c:v>36.759</c:v>
                </c:pt>
                <c:pt idx="36761">
                  <c:v>36.76</c:v>
                </c:pt>
                <c:pt idx="36762">
                  <c:v>36.761000000000003</c:v>
                </c:pt>
                <c:pt idx="36763">
                  <c:v>36.762</c:v>
                </c:pt>
                <c:pt idx="36764">
                  <c:v>36.762999999999998</c:v>
                </c:pt>
                <c:pt idx="36765">
                  <c:v>36.764000000000003</c:v>
                </c:pt>
                <c:pt idx="36766">
                  <c:v>36.765000000000001</c:v>
                </c:pt>
                <c:pt idx="36767">
                  <c:v>36.765999999999998</c:v>
                </c:pt>
                <c:pt idx="36768">
                  <c:v>36.767000000000003</c:v>
                </c:pt>
                <c:pt idx="36769">
                  <c:v>36.768000000000001</c:v>
                </c:pt>
                <c:pt idx="36770">
                  <c:v>36.768999999999998</c:v>
                </c:pt>
                <c:pt idx="36771">
                  <c:v>36.770000000000003</c:v>
                </c:pt>
                <c:pt idx="36772">
                  <c:v>36.771000000000001</c:v>
                </c:pt>
                <c:pt idx="36773">
                  <c:v>36.771999999999998</c:v>
                </c:pt>
                <c:pt idx="36774">
                  <c:v>36.773000000000003</c:v>
                </c:pt>
                <c:pt idx="36775">
                  <c:v>36.774000000000001</c:v>
                </c:pt>
                <c:pt idx="36776">
                  <c:v>36.774999999999999</c:v>
                </c:pt>
                <c:pt idx="36777">
                  <c:v>36.776000000000003</c:v>
                </c:pt>
                <c:pt idx="36778">
                  <c:v>36.777000000000001</c:v>
                </c:pt>
                <c:pt idx="36779">
                  <c:v>36.777999999999999</c:v>
                </c:pt>
                <c:pt idx="36780">
                  <c:v>36.779000000000003</c:v>
                </c:pt>
                <c:pt idx="36781">
                  <c:v>36.78</c:v>
                </c:pt>
                <c:pt idx="36782">
                  <c:v>36.780999999999999</c:v>
                </c:pt>
                <c:pt idx="36783">
                  <c:v>36.781999999999996</c:v>
                </c:pt>
                <c:pt idx="36784">
                  <c:v>36.783000000000001</c:v>
                </c:pt>
                <c:pt idx="36785">
                  <c:v>36.783999999999999</c:v>
                </c:pt>
                <c:pt idx="36786">
                  <c:v>36.784999999999997</c:v>
                </c:pt>
                <c:pt idx="36787">
                  <c:v>36.786000000000001</c:v>
                </c:pt>
                <c:pt idx="36788">
                  <c:v>36.786999999999999</c:v>
                </c:pt>
                <c:pt idx="36789">
                  <c:v>36.787999999999997</c:v>
                </c:pt>
                <c:pt idx="36790">
                  <c:v>36.789000000000001</c:v>
                </c:pt>
                <c:pt idx="36791">
                  <c:v>36.79</c:v>
                </c:pt>
                <c:pt idx="36792">
                  <c:v>36.790999999999997</c:v>
                </c:pt>
                <c:pt idx="36793">
                  <c:v>36.792000000000002</c:v>
                </c:pt>
                <c:pt idx="36794">
                  <c:v>36.792999999999999</c:v>
                </c:pt>
                <c:pt idx="36795">
                  <c:v>36.793999999999997</c:v>
                </c:pt>
                <c:pt idx="36796">
                  <c:v>36.795000000000002</c:v>
                </c:pt>
                <c:pt idx="36797">
                  <c:v>36.795999999999999</c:v>
                </c:pt>
                <c:pt idx="36798">
                  <c:v>36.796999999999997</c:v>
                </c:pt>
                <c:pt idx="36799">
                  <c:v>36.798000000000002</c:v>
                </c:pt>
                <c:pt idx="36800">
                  <c:v>36.798999999999999</c:v>
                </c:pt>
                <c:pt idx="36801">
                  <c:v>36.799999999999997</c:v>
                </c:pt>
                <c:pt idx="36802">
                  <c:v>36.801000000000002</c:v>
                </c:pt>
                <c:pt idx="36803">
                  <c:v>36.802</c:v>
                </c:pt>
                <c:pt idx="36804">
                  <c:v>36.802999999999997</c:v>
                </c:pt>
                <c:pt idx="36805">
                  <c:v>36.804000000000002</c:v>
                </c:pt>
                <c:pt idx="36806">
                  <c:v>36.805</c:v>
                </c:pt>
                <c:pt idx="36807">
                  <c:v>36.805999999999997</c:v>
                </c:pt>
                <c:pt idx="36808">
                  <c:v>36.807000000000002</c:v>
                </c:pt>
                <c:pt idx="36809">
                  <c:v>36.808</c:v>
                </c:pt>
                <c:pt idx="36810">
                  <c:v>36.808999999999997</c:v>
                </c:pt>
                <c:pt idx="36811">
                  <c:v>36.81</c:v>
                </c:pt>
                <c:pt idx="36812">
                  <c:v>36.811</c:v>
                </c:pt>
                <c:pt idx="36813">
                  <c:v>36.811999999999998</c:v>
                </c:pt>
                <c:pt idx="36814">
                  <c:v>36.813000000000002</c:v>
                </c:pt>
                <c:pt idx="36815">
                  <c:v>36.814</c:v>
                </c:pt>
                <c:pt idx="36816">
                  <c:v>36.814999999999998</c:v>
                </c:pt>
                <c:pt idx="36817">
                  <c:v>36.816000000000003</c:v>
                </c:pt>
                <c:pt idx="36818">
                  <c:v>36.817</c:v>
                </c:pt>
                <c:pt idx="36819">
                  <c:v>36.817999999999998</c:v>
                </c:pt>
                <c:pt idx="36820">
                  <c:v>36.819000000000003</c:v>
                </c:pt>
                <c:pt idx="36821">
                  <c:v>36.82</c:v>
                </c:pt>
                <c:pt idx="36822">
                  <c:v>36.820999999999998</c:v>
                </c:pt>
                <c:pt idx="36823">
                  <c:v>36.822000000000003</c:v>
                </c:pt>
                <c:pt idx="36824">
                  <c:v>36.823</c:v>
                </c:pt>
                <c:pt idx="36825">
                  <c:v>36.823999999999998</c:v>
                </c:pt>
                <c:pt idx="36826">
                  <c:v>36.825000000000003</c:v>
                </c:pt>
                <c:pt idx="36827">
                  <c:v>36.826000000000001</c:v>
                </c:pt>
                <c:pt idx="36828">
                  <c:v>36.826999999999998</c:v>
                </c:pt>
                <c:pt idx="36829">
                  <c:v>36.828000000000003</c:v>
                </c:pt>
                <c:pt idx="36830">
                  <c:v>36.829000000000001</c:v>
                </c:pt>
                <c:pt idx="36831">
                  <c:v>36.83</c:v>
                </c:pt>
                <c:pt idx="36832">
                  <c:v>36.831000000000003</c:v>
                </c:pt>
                <c:pt idx="36833">
                  <c:v>36.832000000000001</c:v>
                </c:pt>
                <c:pt idx="36834">
                  <c:v>36.832999999999998</c:v>
                </c:pt>
                <c:pt idx="36835">
                  <c:v>36.834000000000003</c:v>
                </c:pt>
                <c:pt idx="36836">
                  <c:v>36.835000000000001</c:v>
                </c:pt>
                <c:pt idx="36837">
                  <c:v>36.835999999999999</c:v>
                </c:pt>
                <c:pt idx="36838">
                  <c:v>36.837000000000003</c:v>
                </c:pt>
                <c:pt idx="36839">
                  <c:v>36.838000000000001</c:v>
                </c:pt>
                <c:pt idx="36840">
                  <c:v>36.838999999999999</c:v>
                </c:pt>
                <c:pt idx="36841">
                  <c:v>36.840000000000003</c:v>
                </c:pt>
                <c:pt idx="36842">
                  <c:v>36.841000000000001</c:v>
                </c:pt>
                <c:pt idx="36843">
                  <c:v>36.841999999999999</c:v>
                </c:pt>
                <c:pt idx="36844">
                  <c:v>36.843000000000004</c:v>
                </c:pt>
                <c:pt idx="36845">
                  <c:v>36.844000000000001</c:v>
                </c:pt>
                <c:pt idx="36846">
                  <c:v>36.844999999999999</c:v>
                </c:pt>
                <c:pt idx="36847">
                  <c:v>36.845999999999997</c:v>
                </c:pt>
                <c:pt idx="36848">
                  <c:v>36.847000000000001</c:v>
                </c:pt>
                <c:pt idx="36849">
                  <c:v>36.847999999999999</c:v>
                </c:pt>
                <c:pt idx="36850">
                  <c:v>36.848999999999997</c:v>
                </c:pt>
                <c:pt idx="36851">
                  <c:v>36.85</c:v>
                </c:pt>
                <c:pt idx="36852">
                  <c:v>36.850999999999999</c:v>
                </c:pt>
                <c:pt idx="36853">
                  <c:v>36.851999999999997</c:v>
                </c:pt>
                <c:pt idx="36854">
                  <c:v>36.853000000000002</c:v>
                </c:pt>
                <c:pt idx="36855">
                  <c:v>36.853999999999999</c:v>
                </c:pt>
                <c:pt idx="36856">
                  <c:v>36.854999999999997</c:v>
                </c:pt>
                <c:pt idx="36857">
                  <c:v>36.856000000000002</c:v>
                </c:pt>
                <c:pt idx="36858">
                  <c:v>36.856999999999999</c:v>
                </c:pt>
                <c:pt idx="36859">
                  <c:v>36.857999999999997</c:v>
                </c:pt>
                <c:pt idx="36860">
                  <c:v>36.859000000000002</c:v>
                </c:pt>
                <c:pt idx="36861">
                  <c:v>36.86</c:v>
                </c:pt>
                <c:pt idx="36862">
                  <c:v>36.860999999999997</c:v>
                </c:pt>
                <c:pt idx="36863">
                  <c:v>36.862000000000002</c:v>
                </c:pt>
                <c:pt idx="36864">
                  <c:v>36.863</c:v>
                </c:pt>
                <c:pt idx="36865">
                  <c:v>36.863999999999997</c:v>
                </c:pt>
                <c:pt idx="36866">
                  <c:v>36.865000000000002</c:v>
                </c:pt>
                <c:pt idx="36867">
                  <c:v>36.866</c:v>
                </c:pt>
                <c:pt idx="36868">
                  <c:v>36.866999999999997</c:v>
                </c:pt>
                <c:pt idx="36869">
                  <c:v>36.868000000000002</c:v>
                </c:pt>
                <c:pt idx="36870">
                  <c:v>36.869</c:v>
                </c:pt>
                <c:pt idx="36871">
                  <c:v>36.869999999999997</c:v>
                </c:pt>
                <c:pt idx="36872">
                  <c:v>36.871000000000002</c:v>
                </c:pt>
                <c:pt idx="36873">
                  <c:v>36.872</c:v>
                </c:pt>
                <c:pt idx="36874">
                  <c:v>36.872999999999998</c:v>
                </c:pt>
                <c:pt idx="36875">
                  <c:v>36.874000000000002</c:v>
                </c:pt>
                <c:pt idx="36876">
                  <c:v>36.875</c:v>
                </c:pt>
                <c:pt idx="36877">
                  <c:v>36.875999999999998</c:v>
                </c:pt>
                <c:pt idx="36878">
                  <c:v>36.877000000000002</c:v>
                </c:pt>
                <c:pt idx="36879">
                  <c:v>36.878</c:v>
                </c:pt>
                <c:pt idx="36880">
                  <c:v>36.878999999999998</c:v>
                </c:pt>
                <c:pt idx="36881">
                  <c:v>36.880000000000003</c:v>
                </c:pt>
                <c:pt idx="36882">
                  <c:v>36.881</c:v>
                </c:pt>
                <c:pt idx="36883">
                  <c:v>36.881999999999998</c:v>
                </c:pt>
                <c:pt idx="36884">
                  <c:v>36.883000000000003</c:v>
                </c:pt>
                <c:pt idx="36885">
                  <c:v>36.884</c:v>
                </c:pt>
                <c:pt idx="36886">
                  <c:v>36.884999999999998</c:v>
                </c:pt>
                <c:pt idx="36887">
                  <c:v>36.886000000000003</c:v>
                </c:pt>
                <c:pt idx="36888">
                  <c:v>36.887</c:v>
                </c:pt>
                <c:pt idx="36889">
                  <c:v>36.887999999999998</c:v>
                </c:pt>
                <c:pt idx="36890">
                  <c:v>36.889000000000003</c:v>
                </c:pt>
                <c:pt idx="36891">
                  <c:v>36.89</c:v>
                </c:pt>
                <c:pt idx="36892">
                  <c:v>36.890999999999998</c:v>
                </c:pt>
                <c:pt idx="36893">
                  <c:v>36.892000000000003</c:v>
                </c:pt>
                <c:pt idx="36894">
                  <c:v>36.893000000000001</c:v>
                </c:pt>
                <c:pt idx="36895">
                  <c:v>36.893999999999998</c:v>
                </c:pt>
                <c:pt idx="36896">
                  <c:v>36.895000000000003</c:v>
                </c:pt>
                <c:pt idx="36897">
                  <c:v>36.896000000000001</c:v>
                </c:pt>
                <c:pt idx="36898">
                  <c:v>36.896999999999998</c:v>
                </c:pt>
                <c:pt idx="36899">
                  <c:v>36.898000000000003</c:v>
                </c:pt>
                <c:pt idx="36900">
                  <c:v>36.899000000000001</c:v>
                </c:pt>
                <c:pt idx="36901">
                  <c:v>36.9</c:v>
                </c:pt>
                <c:pt idx="36902">
                  <c:v>36.901000000000003</c:v>
                </c:pt>
                <c:pt idx="36903">
                  <c:v>36.902000000000001</c:v>
                </c:pt>
                <c:pt idx="36904">
                  <c:v>36.902999999999999</c:v>
                </c:pt>
                <c:pt idx="36905">
                  <c:v>36.904000000000003</c:v>
                </c:pt>
                <c:pt idx="36906">
                  <c:v>36.905000000000001</c:v>
                </c:pt>
                <c:pt idx="36907">
                  <c:v>36.905999999999999</c:v>
                </c:pt>
                <c:pt idx="36908">
                  <c:v>36.906999999999996</c:v>
                </c:pt>
                <c:pt idx="36909">
                  <c:v>36.908000000000001</c:v>
                </c:pt>
                <c:pt idx="36910">
                  <c:v>36.908999999999999</c:v>
                </c:pt>
                <c:pt idx="36911">
                  <c:v>36.909999999999997</c:v>
                </c:pt>
                <c:pt idx="36912">
                  <c:v>36.911000000000001</c:v>
                </c:pt>
                <c:pt idx="36913">
                  <c:v>36.911999999999999</c:v>
                </c:pt>
                <c:pt idx="36914">
                  <c:v>36.912999999999997</c:v>
                </c:pt>
                <c:pt idx="36915">
                  <c:v>36.914000000000001</c:v>
                </c:pt>
                <c:pt idx="36916">
                  <c:v>36.914999999999999</c:v>
                </c:pt>
                <c:pt idx="36917">
                  <c:v>36.915999999999997</c:v>
                </c:pt>
                <c:pt idx="36918">
                  <c:v>36.917000000000002</c:v>
                </c:pt>
                <c:pt idx="36919">
                  <c:v>36.917999999999999</c:v>
                </c:pt>
                <c:pt idx="36920">
                  <c:v>36.918999999999997</c:v>
                </c:pt>
                <c:pt idx="36921">
                  <c:v>36.92</c:v>
                </c:pt>
                <c:pt idx="36922">
                  <c:v>36.920999999999999</c:v>
                </c:pt>
                <c:pt idx="36923">
                  <c:v>36.921999999999997</c:v>
                </c:pt>
                <c:pt idx="36924">
                  <c:v>36.923000000000002</c:v>
                </c:pt>
                <c:pt idx="36925">
                  <c:v>36.923999999999999</c:v>
                </c:pt>
                <c:pt idx="36926">
                  <c:v>36.924999999999997</c:v>
                </c:pt>
                <c:pt idx="36927">
                  <c:v>36.926000000000002</c:v>
                </c:pt>
                <c:pt idx="36928">
                  <c:v>36.927</c:v>
                </c:pt>
                <c:pt idx="36929">
                  <c:v>36.927999999999997</c:v>
                </c:pt>
                <c:pt idx="36930">
                  <c:v>36.929000000000002</c:v>
                </c:pt>
                <c:pt idx="36931">
                  <c:v>36.93</c:v>
                </c:pt>
                <c:pt idx="36932">
                  <c:v>36.930999999999997</c:v>
                </c:pt>
                <c:pt idx="36933">
                  <c:v>36.932000000000002</c:v>
                </c:pt>
                <c:pt idx="36934">
                  <c:v>36.933</c:v>
                </c:pt>
                <c:pt idx="36935">
                  <c:v>36.933999999999997</c:v>
                </c:pt>
                <c:pt idx="36936">
                  <c:v>36.935000000000002</c:v>
                </c:pt>
                <c:pt idx="36937">
                  <c:v>36.936</c:v>
                </c:pt>
                <c:pt idx="36938">
                  <c:v>36.936999999999998</c:v>
                </c:pt>
                <c:pt idx="36939">
                  <c:v>36.938000000000002</c:v>
                </c:pt>
                <c:pt idx="36940">
                  <c:v>36.939</c:v>
                </c:pt>
                <c:pt idx="36941">
                  <c:v>36.94</c:v>
                </c:pt>
                <c:pt idx="36942">
                  <c:v>36.941000000000003</c:v>
                </c:pt>
                <c:pt idx="36943">
                  <c:v>36.942</c:v>
                </c:pt>
                <c:pt idx="36944">
                  <c:v>36.942999999999998</c:v>
                </c:pt>
                <c:pt idx="36945">
                  <c:v>36.944000000000003</c:v>
                </c:pt>
                <c:pt idx="36946">
                  <c:v>36.945</c:v>
                </c:pt>
                <c:pt idx="36947">
                  <c:v>36.945999999999998</c:v>
                </c:pt>
                <c:pt idx="36948">
                  <c:v>36.947000000000003</c:v>
                </c:pt>
                <c:pt idx="36949">
                  <c:v>36.948</c:v>
                </c:pt>
                <c:pt idx="36950">
                  <c:v>36.948999999999998</c:v>
                </c:pt>
                <c:pt idx="36951">
                  <c:v>36.950000000000003</c:v>
                </c:pt>
                <c:pt idx="36952">
                  <c:v>36.951000000000001</c:v>
                </c:pt>
                <c:pt idx="36953">
                  <c:v>36.951999999999998</c:v>
                </c:pt>
                <c:pt idx="36954">
                  <c:v>36.953000000000003</c:v>
                </c:pt>
                <c:pt idx="36955">
                  <c:v>36.954000000000001</c:v>
                </c:pt>
                <c:pt idx="36956">
                  <c:v>36.954999999999998</c:v>
                </c:pt>
                <c:pt idx="36957">
                  <c:v>36.956000000000003</c:v>
                </c:pt>
                <c:pt idx="36958">
                  <c:v>36.957000000000001</c:v>
                </c:pt>
                <c:pt idx="36959">
                  <c:v>36.957999999999998</c:v>
                </c:pt>
                <c:pt idx="36960">
                  <c:v>36.959000000000003</c:v>
                </c:pt>
                <c:pt idx="36961">
                  <c:v>36.96</c:v>
                </c:pt>
                <c:pt idx="36962">
                  <c:v>36.960999999999999</c:v>
                </c:pt>
                <c:pt idx="36963">
                  <c:v>36.962000000000003</c:v>
                </c:pt>
                <c:pt idx="36964">
                  <c:v>36.963000000000001</c:v>
                </c:pt>
                <c:pt idx="36965">
                  <c:v>36.963999999999999</c:v>
                </c:pt>
                <c:pt idx="36966">
                  <c:v>36.965000000000003</c:v>
                </c:pt>
                <c:pt idx="36967">
                  <c:v>36.966000000000001</c:v>
                </c:pt>
                <c:pt idx="36968">
                  <c:v>36.966999999999999</c:v>
                </c:pt>
                <c:pt idx="36969">
                  <c:v>36.968000000000004</c:v>
                </c:pt>
                <c:pt idx="36970">
                  <c:v>36.969000000000001</c:v>
                </c:pt>
                <c:pt idx="36971">
                  <c:v>36.97</c:v>
                </c:pt>
                <c:pt idx="36972">
                  <c:v>36.970999999999997</c:v>
                </c:pt>
                <c:pt idx="36973">
                  <c:v>36.972000000000001</c:v>
                </c:pt>
                <c:pt idx="36974">
                  <c:v>36.972999999999999</c:v>
                </c:pt>
                <c:pt idx="36975">
                  <c:v>36.973999999999997</c:v>
                </c:pt>
                <c:pt idx="36976">
                  <c:v>36.975000000000001</c:v>
                </c:pt>
                <c:pt idx="36977">
                  <c:v>36.975999999999999</c:v>
                </c:pt>
                <c:pt idx="36978">
                  <c:v>36.976999999999997</c:v>
                </c:pt>
                <c:pt idx="36979">
                  <c:v>36.978000000000002</c:v>
                </c:pt>
                <c:pt idx="36980">
                  <c:v>36.978999999999999</c:v>
                </c:pt>
                <c:pt idx="36981">
                  <c:v>36.979999999999997</c:v>
                </c:pt>
                <c:pt idx="36982">
                  <c:v>36.981000000000002</c:v>
                </c:pt>
                <c:pt idx="36983">
                  <c:v>36.981999999999999</c:v>
                </c:pt>
                <c:pt idx="36984">
                  <c:v>36.982999999999997</c:v>
                </c:pt>
                <c:pt idx="36985">
                  <c:v>36.984000000000002</c:v>
                </c:pt>
                <c:pt idx="36986">
                  <c:v>36.984999999999999</c:v>
                </c:pt>
                <c:pt idx="36987">
                  <c:v>36.985999999999997</c:v>
                </c:pt>
                <c:pt idx="36988">
                  <c:v>36.987000000000002</c:v>
                </c:pt>
                <c:pt idx="36989">
                  <c:v>36.988</c:v>
                </c:pt>
                <c:pt idx="36990">
                  <c:v>36.988999999999997</c:v>
                </c:pt>
                <c:pt idx="36991">
                  <c:v>36.99</c:v>
                </c:pt>
                <c:pt idx="36992">
                  <c:v>36.991</c:v>
                </c:pt>
                <c:pt idx="36993">
                  <c:v>36.991999999999997</c:v>
                </c:pt>
                <c:pt idx="36994">
                  <c:v>36.993000000000002</c:v>
                </c:pt>
                <c:pt idx="36995">
                  <c:v>36.994</c:v>
                </c:pt>
                <c:pt idx="36996">
                  <c:v>36.994999999999997</c:v>
                </c:pt>
                <c:pt idx="36997">
                  <c:v>36.996000000000002</c:v>
                </c:pt>
                <c:pt idx="36998">
                  <c:v>36.997</c:v>
                </c:pt>
                <c:pt idx="36999">
                  <c:v>36.997999999999998</c:v>
                </c:pt>
                <c:pt idx="37000">
                  <c:v>36.999000000000002</c:v>
                </c:pt>
                <c:pt idx="37001">
                  <c:v>37</c:v>
                </c:pt>
                <c:pt idx="37002">
                  <c:v>37.000999999999998</c:v>
                </c:pt>
                <c:pt idx="37003">
                  <c:v>37.002000000000002</c:v>
                </c:pt>
                <c:pt idx="37004">
                  <c:v>37.003</c:v>
                </c:pt>
                <c:pt idx="37005">
                  <c:v>37.003999999999998</c:v>
                </c:pt>
                <c:pt idx="37006">
                  <c:v>37.005000000000003</c:v>
                </c:pt>
                <c:pt idx="37007">
                  <c:v>37.006</c:v>
                </c:pt>
                <c:pt idx="37008">
                  <c:v>37.006999999999998</c:v>
                </c:pt>
                <c:pt idx="37009">
                  <c:v>37.008000000000003</c:v>
                </c:pt>
                <c:pt idx="37010">
                  <c:v>37.009</c:v>
                </c:pt>
                <c:pt idx="37011">
                  <c:v>37.01</c:v>
                </c:pt>
                <c:pt idx="37012">
                  <c:v>37.011000000000003</c:v>
                </c:pt>
                <c:pt idx="37013">
                  <c:v>37.012</c:v>
                </c:pt>
                <c:pt idx="37014">
                  <c:v>37.012999999999998</c:v>
                </c:pt>
                <c:pt idx="37015">
                  <c:v>37.014000000000003</c:v>
                </c:pt>
                <c:pt idx="37016">
                  <c:v>37.015000000000001</c:v>
                </c:pt>
                <c:pt idx="37017">
                  <c:v>37.015999999999998</c:v>
                </c:pt>
                <c:pt idx="37018">
                  <c:v>37.017000000000003</c:v>
                </c:pt>
                <c:pt idx="37019">
                  <c:v>37.018000000000001</c:v>
                </c:pt>
                <c:pt idx="37020">
                  <c:v>37.018999999999998</c:v>
                </c:pt>
                <c:pt idx="37021">
                  <c:v>37.020000000000003</c:v>
                </c:pt>
                <c:pt idx="37022">
                  <c:v>37.021000000000001</c:v>
                </c:pt>
                <c:pt idx="37023">
                  <c:v>37.021999999999998</c:v>
                </c:pt>
                <c:pt idx="37024">
                  <c:v>37.023000000000003</c:v>
                </c:pt>
                <c:pt idx="37025">
                  <c:v>37.024000000000001</c:v>
                </c:pt>
                <c:pt idx="37026">
                  <c:v>37.024999999999999</c:v>
                </c:pt>
                <c:pt idx="37027">
                  <c:v>37.026000000000003</c:v>
                </c:pt>
                <c:pt idx="37028">
                  <c:v>37.027000000000001</c:v>
                </c:pt>
                <c:pt idx="37029">
                  <c:v>37.027999999999999</c:v>
                </c:pt>
                <c:pt idx="37030">
                  <c:v>37.029000000000003</c:v>
                </c:pt>
                <c:pt idx="37031">
                  <c:v>37.03</c:v>
                </c:pt>
                <c:pt idx="37032">
                  <c:v>37.030999999999999</c:v>
                </c:pt>
                <c:pt idx="37033">
                  <c:v>37.031999999999996</c:v>
                </c:pt>
                <c:pt idx="37034">
                  <c:v>37.033000000000001</c:v>
                </c:pt>
                <c:pt idx="37035">
                  <c:v>37.033999999999999</c:v>
                </c:pt>
                <c:pt idx="37036">
                  <c:v>37.034999999999997</c:v>
                </c:pt>
                <c:pt idx="37037">
                  <c:v>37.036000000000001</c:v>
                </c:pt>
                <c:pt idx="37038">
                  <c:v>37.036999999999999</c:v>
                </c:pt>
                <c:pt idx="37039">
                  <c:v>37.037999999999997</c:v>
                </c:pt>
                <c:pt idx="37040">
                  <c:v>37.039000000000001</c:v>
                </c:pt>
                <c:pt idx="37041">
                  <c:v>37.04</c:v>
                </c:pt>
                <c:pt idx="37042">
                  <c:v>37.040999999999997</c:v>
                </c:pt>
                <c:pt idx="37043">
                  <c:v>37.042000000000002</c:v>
                </c:pt>
                <c:pt idx="37044">
                  <c:v>37.042999999999999</c:v>
                </c:pt>
                <c:pt idx="37045">
                  <c:v>37.043999999999997</c:v>
                </c:pt>
                <c:pt idx="37046">
                  <c:v>37.045000000000002</c:v>
                </c:pt>
                <c:pt idx="37047">
                  <c:v>37.045999999999999</c:v>
                </c:pt>
                <c:pt idx="37048">
                  <c:v>37.046999999999997</c:v>
                </c:pt>
                <c:pt idx="37049">
                  <c:v>37.048000000000002</c:v>
                </c:pt>
                <c:pt idx="37050">
                  <c:v>37.048999999999999</c:v>
                </c:pt>
                <c:pt idx="37051">
                  <c:v>37.049999999999997</c:v>
                </c:pt>
                <c:pt idx="37052">
                  <c:v>37.051000000000002</c:v>
                </c:pt>
                <c:pt idx="37053">
                  <c:v>37.052</c:v>
                </c:pt>
                <c:pt idx="37054">
                  <c:v>37.052999999999997</c:v>
                </c:pt>
                <c:pt idx="37055">
                  <c:v>37.054000000000002</c:v>
                </c:pt>
                <c:pt idx="37056">
                  <c:v>37.055</c:v>
                </c:pt>
                <c:pt idx="37057">
                  <c:v>37.055999999999997</c:v>
                </c:pt>
                <c:pt idx="37058">
                  <c:v>37.057000000000002</c:v>
                </c:pt>
                <c:pt idx="37059">
                  <c:v>37.058</c:v>
                </c:pt>
                <c:pt idx="37060">
                  <c:v>37.058999999999997</c:v>
                </c:pt>
                <c:pt idx="37061">
                  <c:v>37.06</c:v>
                </c:pt>
                <c:pt idx="37062">
                  <c:v>37.061</c:v>
                </c:pt>
                <c:pt idx="37063">
                  <c:v>37.061999999999998</c:v>
                </c:pt>
                <c:pt idx="37064">
                  <c:v>37.063000000000002</c:v>
                </c:pt>
                <c:pt idx="37065">
                  <c:v>37.064</c:v>
                </c:pt>
                <c:pt idx="37066">
                  <c:v>37.064999999999998</c:v>
                </c:pt>
                <c:pt idx="37067">
                  <c:v>37.066000000000003</c:v>
                </c:pt>
                <c:pt idx="37068">
                  <c:v>37.067</c:v>
                </c:pt>
                <c:pt idx="37069">
                  <c:v>37.067999999999998</c:v>
                </c:pt>
                <c:pt idx="37070">
                  <c:v>37.069000000000003</c:v>
                </c:pt>
                <c:pt idx="37071">
                  <c:v>37.07</c:v>
                </c:pt>
                <c:pt idx="37072">
                  <c:v>37.070999999999998</c:v>
                </c:pt>
                <c:pt idx="37073">
                  <c:v>37.072000000000003</c:v>
                </c:pt>
                <c:pt idx="37074">
                  <c:v>37.073</c:v>
                </c:pt>
                <c:pt idx="37075">
                  <c:v>37.073999999999998</c:v>
                </c:pt>
                <c:pt idx="37076">
                  <c:v>37.075000000000003</c:v>
                </c:pt>
                <c:pt idx="37077">
                  <c:v>37.076000000000001</c:v>
                </c:pt>
                <c:pt idx="37078">
                  <c:v>37.076999999999998</c:v>
                </c:pt>
                <c:pt idx="37079">
                  <c:v>37.078000000000003</c:v>
                </c:pt>
                <c:pt idx="37080">
                  <c:v>37.079000000000001</c:v>
                </c:pt>
                <c:pt idx="37081">
                  <c:v>37.08</c:v>
                </c:pt>
                <c:pt idx="37082">
                  <c:v>37.081000000000003</c:v>
                </c:pt>
                <c:pt idx="37083">
                  <c:v>37.082000000000001</c:v>
                </c:pt>
                <c:pt idx="37084">
                  <c:v>37.082999999999998</c:v>
                </c:pt>
                <c:pt idx="37085">
                  <c:v>37.084000000000003</c:v>
                </c:pt>
                <c:pt idx="37086">
                  <c:v>37.085000000000001</c:v>
                </c:pt>
                <c:pt idx="37087">
                  <c:v>37.085999999999999</c:v>
                </c:pt>
                <c:pt idx="37088">
                  <c:v>37.087000000000003</c:v>
                </c:pt>
                <c:pt idx="37089">
                  <c:v>37.088000000000001</c:v>
                </c:pt>
                <c:pt idx="37090">
                  <c:v>37.088999999999999</c:v>
                </c:pt>
                <c:pt idx="37091">
                  <c:v>37.090000000000003</c:v>
                </c:pt>
                <c:pt idx="37092">
                  <c:v>37.091000000000001</c:v>
                </c:pt>
                <c:pt idx="37093">
                  <c:v>37.091999999999999</c:v>
                </c:pt>
                <c:pt idx="37094">
                  <c:v>37.093000000000004</c:v>
                </c:pt>
                <c:pt idx="37095">
                  <c:v>37.094000000000001</c:v>
                </c:pt>
                <c:pt idx="37096">
                  <c:v>37.094999999999999</c:v>
                </c:pt>
                <c:pt idx="37097">
                  <c:v>37.095999999999997</c:v>
                </c:pt>
                <c:pt idx="37098">
                  <c:v>37.097000000000001</c:v>
                </c:pt>
                <c:pt idx="37099">
                  <c:v>37.097999999999999</c:v>
                </c:pt>
                <c:pt idx="37100">
                  <c:v>37.098999999999997</c:v>
                </c:pt>
                <c:pt idx="37101">
                  <c:v>37.1</c:v>
                </c:pt>
                <c:pt idx="37102">
                  <c:v>37.100999999999999</c:v>
                </c:pt>
                <c:pt idx="37103">
                  <c:v>37.101999999999997</c:v>
                </c:pt>
                <c:pt idx="37104">
                  <c:v>37.103000000000002</c:v>
                </c:pt>
                <c:pt idx="37105">
                  <c:v>37.103999999999999</c:v>
                </c:pt>
                <c:pt idx="37106">
                  <c:v>37.104999999999997</c:v>
                </c:pt>
                <c:pt idx="37107">
                  <c:v>37.106000000000002</c:v>
                </c:pt>
                <c:pt idx="37108">
                  <c:v>37.106999999999999</c:v>
                </c:pt>
                <c:pt idx="37109">
                  <c:v>37.107999999999997</c:v>
                </c:pt>
                <c:pt idx="37110">
                  <c:v>37.109000000000002</c:v>
                </c:pt>
                <c:pt idx="37111">
                  <c:v>37.11</c:v>
                </c:pt>
                <c:pt idx="37112">
                  <c:v>37.110999999999997</c:v>
                </c:pt>
                <c:pt idx="37113">
                  <c:v>37.112000000000002</c:v>
                </c:pt>
                <c:pt idx="37114">
                  <c:v>37.113</c:v>
                </c:pt>
                <c:pt idx="37115">
                  <c:v>37.113999999999997</c:v>
                </c:pt>
                <c:pt idx="37116">
                  <c:v>37.115000000000002</c:v>
                </c:pt>
                <c:pt idx="37117">
                  <c:v>37.116</c:v>
                </c:pt>
                <c:pt idx="37118">
                  <c:v>37.116999999999997</c:v>
                </c:pt>
                <c:pt idx="37119">
                  <c:v>37.118000000000002</c:v>
                </c:pt>
                <c:pt idx="37120">
                  <c:v>37.119</c:v>
                </c:pt>
                <c:pt idx="37121">
                  <c:v>37.119999999999997</c:v>
                </c:pt>
                <c:pt idx="37122">
                  <c:v>37.121000000000002</c:v>
                </c:pt>
                <c:pt idx="37123">
                  <c:v>37.122</c:v>
                </c:pt>
                <c:pt idx="37124">
                  <c:v>37.122999999999998</c:v>
                </c:pt>
                <c:pt idx="37125">
                  <c:v>37.124000000000002</c:v>
                </c:pt>
                <c:pt idx="37126">
                  <c:v>37.125</c:v>
                </c:pt>
                <c:pt idx="37127">
                  <c:v>37.125999999999998</c:v>
                </c:pt>
                <c:pt idx="37128">
                  <c:v>37.127000000000002</c:v>
                </c:pt>
                <c:pt idx="37129">
                  <c:v>37.128</c:v>
                </c:pt>
                <c:pt idx="37130">
                  <c:v>37.128999999999998</c:v>
                </c:pt>
                <c:pt idx="37131">
                  <c:v>37.130000000000003</c:v>
                </c:pt>
                <c:pt idx="37132">
                  <c:v>37.131</c:v>
                </c:pt>
                <c:pt idx="37133">
                  <c:v>37.131999999999998</c:v>
                </c:pt>
                <c:pt idx="37134">
                  <c:v>37.133000000000003</c:v>
                </c:pt>
                <c:pt idx="37135">
                  <c:v>37.134</c:v>
                </c:pt>
                <c:pt idx="37136">
                  <c:v>37.134999999999998</c:v>
                </c:pt>
                <c:pt idx="37137">
                  <c:v>37.136000000000003</c:v>
                </c:pt>
                <c:pt idx="37138">
                  <c:v>37.137</c:v>
                </c:pt>
                <c:pt idx="37139">
                  <c:v>37.137999999999998</c:v>
                </c:pt>
                <c:pt idx="37140">
                  <c:v>37.139000000000003</c:v>
                </c:pt>
                <c:pt idx="37141">
                  <c:v>37.14</c:v>
                </c:pt>
                <c:pt idx="37142">
                  <c:v>37.140999999999998</c:v>
                </c:pt>
                <c:pt idx="37143">
                  <c:v>37.142000000000003</c:v>
                </c:pt>
                <c:pt idx="37144">
                  <c:v>37.143000000000001</c:v>
                </c:pt>
                <c:pt idx="37145">
                  <c:v>37.143999999999998</c:v>
                </c:pt>
                <c:pt idx="37146">
                  <c:v>37.145000000000003</c:v>
                </c:pt>
                <c:pt idx="37147">
                  <c:v>37.146000000000001</c:v>
                </c:pt>
                <c:pt idx="37148">
                  <c:v>37.146999999999998</c:v>
                </c:pt>
                <c:pt idx="37149">
                  <c:v>37.148000000000003</c:v>
                </c:pt>
                <c:pt idx="37150">
                  <c:v>37.149000000000001</c:v>
                </c:pt>
                <c:pt idx="37151">
                  <c:v>37.15</c:v>
                </c:pt>
                <c:pt idx="37152">
                  <c:v>37.151000000000003</c:v>
                </c:pt>
                <c:pt idx="37153">
                  <c:v>37.152000000000001</c:v>
                </c:pt>
                <c:pt idx="37154">
                  <c:v>37.152999999999999</c:v>
                </c:pt>
                <c:pt idx="37155">
                  <c:v>37.154000000000003</c:v>
                </c:pt>
                <c:pt idx="37156">
                  <c:v>37.155000000000001</c:v>
                </c:pt>
                <c:pt idx="37157">
                  <c:v>37.155999999999999</c:v>
                </c:pt>
                <c:pt idx="37158">
                  <c:v>37.156999999999996</c:v>
                </c:pt>
                <c:pt idx="37159">
                  <c:v>37.158000000000001</c:v>
                </c:pt>
                <c:pt idx="37160">
                  <c:v>37.158999999999999</c:v>
                </c:pt>
                <c:pt idx="37161">
                  <c:v>37.159999999999997</c:v>
                </c:pt>
                <c:pt idx="37162">
                  <c:v>37.161000000000001</c:v>
                </c:pt>
                <c:pt idx="37163">
                  <c:v>37.161999999999999</c:v>
                </c:pt>
                <c:pt idx="37164">
                  <c:v>37.162999999999997</c:v>
                </c:pt>
                <c:pt idx="37165">
                  <c:v>37.164000000000001</c:v>
                </c:pt>
                <c:pt idx="37166">
                  <c:v>37.164999999999999</c:v>
                </c:pt>
                <c:pt idx="37167">
                  <c:v>37.165999999999997</c:v>
                </c:pt>
                <c:pt idx="37168">
                  <c:v>37.167000000000002</c:v>
                </c:pt>
                <c:pt idx="37169">
                  <c:v>37.167999999999999</c:v>
                </c:pt>
                <c:pt idx="37170">
                  <c:v>37.168999999999997</c:v>
                </c:pt>
                <c:pt idx="37171">
                  <c:v>37.17</c:v>
                </c:pt>
                <c:pt idx="37172">
                  <c:v>37.170999999999999</c:v>
                </c:pt>
                <c:pt idx="37173">
                  <c:v>37.171999999999997</c:v>
                </c:pt>
                <c:pt idx="37174">
                  <c:v>37.173000000000002</c:v>
                </c:pt>
                <c:pt idx="37175">
                  <c:v>37.173999999999999</c:v>
                </c:pt>
                <c:pt idx="37176">
                  <c:v>37.174999999999997</c:v>
                </c:pt>
                <c:pt idx="37177">
                  <c:v>37.176000000000002</c:v>
                </c:pt>
                <c:pt idx="37178">
                  <c:v>37.177</c:v>
                </c:pt>
                <c:pt idx="37179">
                  <c:v>37.177999999999997</c:v>
                </c:pt>
                <c:pt idx="37180">
                  <c:v>37.179000000000002</c:v>
                </c:pt>
                <c:pt idx="37181">
                  <c:v>37.18</c:v>
                </c:pt>
                <c:pt idx="37182">
                  <c:v>37.180999999999997</c:v>
                </c:pt>
                <c:pt idx="37183">
                  <c:v>37.182000000000002</c:v>
                </c:pt>
                <c:pt idx="37184">
                  <c:v>37.183</c:v>
                </c:pt>
                <c:pt idx="37185">
                  <c:v>37.183999999999997</c:v>
                </c:pt>
                <c:pt idx="37186">
                  <c:v>37.185000000000002</c:v>
                </c:pt>
                <c:pt idx="37187">
                  <c:v>37.186</c:v>
                </c:pt>
                <c:pt idx="37188">
                  <c:v>37.186999999999998</c:v>
                </c:pt>
                <c:pt idx="37189">
                  <c:v>37.188000000000002</c:v>
                </c:pt>
                <c:pt idx="37190">
                  <c:v>37.189</c:v>
                </c:pt>
                <c:pt idx="37191">
                  <c:v>37.19</c:v>
                </c:pt>
                <c:pt idx="37192">
                  <c:v>37.191000000000003</c:v>
                </c:pt>
                <c:pt idx="37193">
                  <c:v>37.192</c:v>
                </c:pt>
                <c:pt idx="37194">
                  <c:v>37.192999999999998</c:v>
                </c:pt>
                <c:pt idx="37195">
                  <c:v>37.194000000000003</c:v>
                </c:pt>
                <c:pt idx="37196">
                  <c:v>37.195</c:v>
                </c:pt>
                <c:pt idx="37197">
                  <c:v>37.195999999999998</c:v>
                </c:pt>
                <c:pt idx="37198">
                  <c:v>37.197000000000003</c:v>
                </c:pt>
                <c:pt idx="37199">
                  <c:v>37.198</c:v>
                </c:pt>
                <c:pt idx="37200">
                  <c:v>37.198999999999998</c:v>
                </c:pt>
                <c:pt idx="37201">
                  <c:v>37.200000000000003</c:v>
                </c:pt>
                <c:pt idx="37202">
                  <c:v>37.201000000000001</c:v>
                </c:pt>
                <c:pt idx="37203">
                  <c:v>37.201999999999998</c:v>
                </c:pt>
                <c:pt idx="37204">
                  <c:v>37.203000000000003</c:v>
                </c:pt>
                <c:pt idx="37205">
                  <c:v>37.204000000000001</c:v>
                </c:pt>
                <c:pt idx="37206">
                  <c:v>37.204999999999998</c:v>
                </c:pt>
                <c:pt idx="37207">
                  <c:v>37.206000000000003</c:v>
                </c:pt>
                <c:pt idx="37208">
                  <c:v>37.207000000000001</c:v>
                </c:pt>
                <c:pt idx="37209">
                  <c:v>37.207999999999998</c:v>
                </c:pt>
                <c:pt idx="37210">
                  <c:v>37.209000000000003</c:v>
                </c:pt>
                <c:pt idx="37211">
                  <c:v>37.21</c:v>
                </c:pt>
                <c:pt idx="37212">
                  <c:v>37.210999999999999</c:v>
                </c:pt>
                <c:pt idx="37213">
                  <c:v>37.212000000000003</c:v>
                </c:pt>
                <c:pt idx="37214">
                  <c:v>37.213000000000001</c:v>
                </c:pt>
                <c:pt idx="37215">
                  <c:v>37.213999999999999</c:v>
                </c:pt>
                <c:pt idx="37216">
                  <c:v>37.215000000000003</c:v>
                </c:pt>
                <c:pt idx="37217">
                  <c:v>37.216000000000001</c:v>
                </c:pt>
                <c:pt idx="37218">
                  <c:v>37.216999999999999</c:v>
                </c:pt>
                <c:pt idx="37219">
                  <c:v>37.218000000000004</c:v>
                </c:pt>
                <c:pt idx="37220">
                  <c:v>37.219000000000001</c:v>
                </c:pt>
                <c:pt idx="37221">
                  <c:v>37.22</c:v>
                </c:pt>
                <c:pt idx="37222">
                  <c:v>37.220999999999997</c:v>
                </c:pt>
                <c:pt idx="37223">
                  <c:v>37.222000000000001</c:v>
                </c:pt>
                <c:pt idx="37224">
                  <c:v>37.222999999999999</c:v>
                </c:pt>
                <c:pt idx="37225">
                  <c:v>37.223999999999997</c:v>
                </c:pt>
                <c:pt idx="37226">
                  <c:v>37.225000000000001</c:v>
                </c:pt>
                <c:pt idx="37227">
                  <c:v>37.225999999999999</c:v>
                </c:pt>
                <c:pt idx="37228">
                  <c:v>37.226999999999997</c:v>
                </c:pt>
                <c:pt idx="37229">
                  <c:v>37.228000000000002</c:v>
                </c:pt>
                <c:pt idx="37230">
                  <c:v>37.228999999999999</c:v>
                </c:pt>
                <c:pt idx="37231">
                  <c:v>37.229999999999997</c:v>
                </c:pt>
                <c:pt idx="37232">
                  <c:v>37.231000000000002</c:v>
                </c:pt>
                <c:pt idx="37233">
                  <c:v>37.231999999999999</c:v>
                </c:pt>
                <c:pt idx="37234">
                  <c:v>37.232999999999997</c:v>
                </c:pt>
                <c:pt idx="37235">
                  <c:v>37.234000000000002</c:v>
                </c:pt>
                <c:pt idx="37236">
                  <c:v>37.234999999999999</c:v>
                </c:pt>
                <c:pt idx="37237">
                  <c:v>37.235999999999997</c:v>
                </c:pt>
                <c:pt idx="37238">
                  <c:v>37.237000000000002</c:v>
                </c:pt>
                <c:pt idx="37239">
                  <c:v>37.238</c:v>
                </c:pt>
                <c:pt idx="37240">
                  <c:v>37.238999999999997</c:v>
                </c:pt>
                <c:pt idx="37241">
                  <c:v>37.24</c:v>
                </c:pt>
                <c:pt idx="37242">
                  <c:v>37.241</c:v>
                </c:pt>
                <c:pt idx="37243">
                  <c:v>37.241999999999997</c:v>
                </c:pt>
                <c:pt idx="37244">
                  <c:v>37.243000000000002</c:v>
                </c:pt>
                <c:pt idx="37245">
                  <c:v>37.244</c:v>
                </c:pt>
                <c:pt idx="37246">
                  <c:v>37.244999999999997</c:v>
                </c:pt>
                <c:pt idx="37247">
                  <c:v>37.246000000000002</c:v>
                </c:pt>
                <c:pt idx="37248">
                  <c:v>37.247</c:v>
                </c:pt>
                <c:pt idx="37249">
                  <c:v>37.247999999999998</c:v>
                </c:pt>
                <c:pt idx="37250">
                  <c:v>37.249000000000002</c:v>
                </c:pt>
                <c:pt idx="37251">
                  <c:v>37.25</c:v>
                </c:pt>
                <c:pt idx="37252">
                  <c:v>37.250999999999998</c:v>
                </c:pt>
                <c:pt idx="37253">
                  <c:v>37.252000000000002</c:v>
                </c:pt>
                <c:pt idx="37254">
                  <c:v>37.253</c:v>
                </c:pt>
                <c:pt idx="37255">
                  <c:v>37.253999999999998</c:v>
                </c:pt>
                <c:pt idx="37256">
                  <c:v>37.255000000000003</c:v>
                </c:pt>
                <c:pt idx="37257">
                  <c:v>37.256</c:v>
                </c:pt>
                <c:pt idx="37258">
                  <c:v>37.256999999999998</c:v>
                </c:pt>
                <c:pt idx="37259">
                  <c:v>37.258000000000003</c:v>
                </c:pt>
                <c:pt idx="37260">
                  <c:v>37.259</c:v>
                </c:pt>
                <c:pt idx="37261">
                  <c:v>37.26</c:v>
                </c:pt>
                <c:pt idx="37262">
                  <c:v>37.261000000000003</c:v>
                </c:pt>
                <c:pt idx="37263">
                  <c:v>37.262</c:v>
                </c:pt>
                <c:pt idx="37264">
                  <c:v>37.262999999999998</c:v>
                </c:pt>
                <c:pt idx="37265">
                  <c:v>37.264000000000003</c:v>
                </c:pt>
                <c:pt idx="37266">
                  <c:v>37.265000000000001</c:v>
                </c:pt>
                <c:pt idx="37267">
                  <c:v>37.265999999999998</c:v>
                </c:pt>
                <c:pt idx="37268">
                  <c:v>37.267000000000003</c:v>
                </c:pt>
                <c:pt idx="37269">
                  <c:v>37.268000000000001</c:v>
                </c:pt>
                <c:pt idx="37270">
                  <c:v>37.268999999999998</c:v>
                </c:pt>
                <c:pt idx="37271">
                  <c:v>37.270000000000003</c:v>
                </c:pt>
                <c:pt idx="37272">
                  <c:v>37.271000000000001</c:v>
                </c:pt>
                <c:pt idx="37273">
                  <c:v>37.271999999999998</c:v>
                </c:pt>
                <c:pt idx="37274">
                  <c:v>37.273000000000003</c:v>
                </c:pt>
                <c:pt idx="37275">
                  <c:v>37.274000000000001</c:v>
                </c:pt>
                <c:pt idx="37276">
                  <c:v>37.274999999999999</c:v>
                </c:pt>
                <c:pt idx="37277">
                  <c:v>37.276000000000003</c:v>
                </c:pt>
                <c:pt idx="37278">
                  <c:v>37.277000000000001</c:v>
                </c:pt>
                <c:pt idx="37279">
                  <c:v>37.277999999999999</c:v>
                </c:pt>
                <c:pt idx="37280">
                  <c:v>37.279000000000003</c:v>
                </c:pt>
                <c:pt idx="37281">
                  <c:v>37.28</c:v>
                </c:pt>
                <c:pt idx="37282">
                  <c:v>37.280999999999999</c:v>
                </c:pt>
                <c:pt idx="37283">
                  <c:v>37.281999999999996</c:v>
                </c:pt>
                <c:pt idx="37284">
                  <c:v>37.283000000000001</c:v>
                </c:pt>
                <c:pt idx="37285">
                  <c:v>37.283999999999999</c:v>
                </c:pt>
                <c:pt idx="37286">
                  <c:v>37.284999999999997</c:v>
                </c:pt>
                <c:pt idx="37287">
                  <c:v>37.286000000000001</c:v>
                </c:pt>
                <c:pt idx="37288">
                  <c:v>37.286999999999999</c:v>
                </c:pt>
                <c:pt idx="37289">
                  <c:v>37.287999999999997</c:v>
                </c:pt>
                <c:pt idx="37290">
                  <c:v>37.289000000000001</c:v>
                </c:pt>
                <c:pt idx="37291">
                  <c:v>37.29</c:v>
                </c:pt>
                <c:pt idx="37292">
                  <c:v>37.290999999999997</c:v>
                </c:pt>
                <c:pt idx="37293">
                  <c:v>37.292000000000002</c:v>
                </c:pt>
                <c:pt idx="37294">
                  <c:v>37.292999999999999</c:v>
                </c:pt>
                <c:pt idx="37295">
                  <c:v>37.293999999999997</c:v>
                </c:pt>
                <c:pt idx="37296">
                  <c:v>37.295000000000002</c:v>
                </c:pt>
                <c:pt idx="37297">
                  <c:v>37.295999999999999</c:v>
                </c:pt>
                <c:pt idx="37298">
                  <c:v>37.296999999999997</c:v>
                </c:pt>
                <c:pt idx="37299">
                  <c:v>37.298000000000002</c:v>
                </c:pt>
                <c:pt idx="37300">
                  <c:v>37.298999999999999</c:v>
                </c:pt>
                <c:pt idx="37301">
                  <c:v>37.299999999999997</c:v>
                </c:pt>
                <c:pt idx="37302">
                  <c:v>37.301000000000002</c:v>
                </c:pt>
                <c:pt idx="37303">
                  <c:v>37.302</c:v>
                </c:pt>
                <c:pt idx="37304">
                  <c:v>37.302999999999997</c:v>
                </c:pt>
                <c:pt idx="37305">
                  <c:v>37.304000000000002</c:v>
                </c:pt>
                <c:pt idx="37306">
                  <c:v>37.305</c:v>
                </c:pt>
                <c:pt idx="37307">
                  <c:v>37.305999999999997</c:v>
                </c:pt>
                <c:pt idx="37308">
                  <c:v>37.307000000000002</c:v>
                </c:pt>
                <c:pt idx="37309">
                  <c:v>37.308</c:v>
                </c:pt>
                <c:pt idx="37310">
                  <c:v>37.308999999999997</c:v>
                </c:pt>
                <c:pt idx="37311">
                  <c:v>37.31</c:v>
                </c:pt>
                <c:pt idx="37312">
                  <c:v>37.311</c:v>
                </c:pt>
                <c:pt idx="37313">
                  <c:v>37.311999999999998</c:v>
                </c:pt>
                <c:pt idx="37314">
                  <c:v>37.313000000000002</c:v>
                </c:pt>
                <c:pt idx="37315">
                  <c:v>37.314</c:v>
                </c:pt>
                <c:pt idx="37316">
                  <c:v>37.314999999999998</c:v>
                </c:pt>
                <c:pt idx="37317">
                  <c:v>37.316000000000003</c:v>
                </c:pt>
                <c:pt idx="37318">
                  <c:v>37.317</c:v>
                </c:pt>
                <c:pt idx="37319">
                  <c:v>37.317999999999998</c:v>
                </c:pt>
                <c:pt idx="37320">
                  <c:v>37.319000000000003</c:v>
                </c:pt>
                <c:pt idx="37321">
                  <c:v>37.32</c:v>
                </c:pt>
                <c:pt idx="37322">
                  <c:v>37.320999999999998</c:v>
                </c:pt>
                <c:pt idx="37323">
                  <c:v>37.322000000000003</c:v>
                </c:pt>
                <c:pt idx="37324">
                  <c:v>37.323</c:v>
                </c:pt>
                <c:pt idx="37325">
                  <c:v>37.323999999999998</c:v>
                </c:pt>
                <c:pt idx="37326">
                  <c:v>37.325000000000003</c:v>
                </c:pt>
                <c:pt idx="37327">
                  <c:v>37.326000000000001</c:v>
                </c:pt>
                <c:pt idx="37328">
                  <c:v>37.326999999999998</c:v>
                </c:pt>
                <c:pt idx="37329">
                  <c:v>37.328000000000003</c:v>
                </c:pt>
                <c:pt idx="37330">
                  <c:v>37.329000000000001</c:v>
                </c:pt>
                <c:pt idx="37331">
                  <c:v>37.33</c:v>
                </c:pt>
                <c:pt idx="37332">
                  <c:v>37.331000000000003</c:v>
                </c:pt>
                <c:pt idx="37333">
                  <c:v>37.332000000000001</c:v>
                </c:pt>
                <c:pt idx="37334">
                  <c:v>37.332999999999998</c:v>
                </c:pt>
                <c:pt idx="37335">
                  <c:v>37.334000000000003</c:v>
                </c:pt>
                <c:pt idx="37336">
                  <c:v>37.335000000000001</c:v>
                </c:pt>
                <c:pt idx="37337">
                  <c:v>37.335999999999999</c:v>
                </c:pt>
                <c:pt idx="37338">
                  <c:v>37.337000000000003</c:v>
                </c:pt>
                <c:pt idx="37339">
                  <c:v>37.338000000000001</c:v>
                </c:pt>
                <c:pt idx="37340">
                  <c:v>37.338999999999999</c:v>
                </c:pt>
                <c:pt idx="37341">
                  <c:v>37.340000000000003</c:v>
                </c:pt>
                <c:pt idx="37342">
                  <c:v>37.341000000000001</c:v>
                </c:pt>
                <c:pt idx="37343">
                  <c:v>37.341999999999999</c:v>
                </c:pt>
                <c:pt idx="37344">
                  <c:v>37.343000000000004</c:v>
                </c:pt>
                <c:pt idx="37345">
                  <c:v>37.344000000000001</c:v>
                </c:pt>
                <c:pt idx="37346">
                  <c:v>37.344999999999999</c:v>
                </c:pt>
                <c:pt idx="37347">
                  <c:v>37.345999999999997</c:v>
                </c:pt>
                <c:pt idx="37348">
                  <c:v>37.347000000000001</c:v>
                </c:pt>
                <c:pt idx="37349">
                  <c:v>37.347999999999999</c:v>
                </c:pt>
                <c:pt idx="37350">
                  <c:v>37.348999999999997</c:v>
                </c:pt>
                <c:pt idx="37351">
                  <c:v>37.35</c:v>
                </c:pt>
                <c:pt idx="37352">
                  <c:v>37.350999999999999</c:v>
                </c:pt>
                <c:pt idx="37353">
                  <c:v>37.351999999999997</c:v>
                </c:pt>
                <c:pt idx="37354">
                  <c:v>37.353000000000002</c:v>
                </c:pt>
                <c:pt idx="37355">
                  <c:v>37.353999999999999</c:v>
                </c:pt>
                <c:pt idx="37356">
                  <c:v>37.354999999999997</c:v>
                </c:pt>
                <c:pt idx="37357">
                  <c:v>37.356000000000002</c:v>
                </c:pt>
                <c:pt idx="37358">
                  <c:v>37.356999999999999</c:v>
                </c:pt>
                <c:pt idx="37359">
                  <c:v>37.357999999999997</c:v>
                </c:pt>
                <c:pt idx="37360">
                  <c:v>37.359000000000002</c:v>
                </c:pt>
                <c:pt idx="37361">
                  <c:v>37.36</c:v>
                </c:pt>
                <c:pt idx="37362">
                  <c:v>37.360999999999997</c:v>
                </c:pt>
                <c:pt idx="37363">
                  <c:v>37.362000000000002</c:v>
                </c:pt>
                <c:pt idx="37364">
                  <c:v>37.363</c:v>
                </c:pt>
                <c:pt idx="37365">
                  <c:v>37.363999999999997</c:v>
                </c:pt>
                <c:pt idx="37366">
                  <c:v>37.365000000000002</c:v>
                </c:pt>
                <c:pt idx="37367">
                  <c:v>37.366</c:v>
                </c:pt>
                <c:pt idx="37368">
                  <c:v>37.366999999999997</c:v>
                </c:pt>
                <c:pt idx="37369">
                  <c:v>37.368000000000002</c:v>
                </c:pt>
                <c:pt idx="37370">
                  <c:v>37.369</c:v>
                </c:pt>
                <c:pt idx="37371">
                  <c:v>37.369999999999997</c:v>
                </c:pt>
                <c:pt idx="37372">
                  <c:v>37.371000000000002</c:v>
                </c:pt>
                <c:pt idx="37373">
                  <c:v>37.372</c:v>
                </c:pt>
                <c:pt idx="37374">
                  <c:v>37.372999999999998</c:v>
                </c:pt>
                <c:pt idx="37375">
                  <c:v>37.374000000000002</c:v>
                </c:pt>
                <c:pt idx="37376">
                  <c:v>37.375</c:v>
                </c:pt>
                <c:pt idx="37377">
                  <c:v>37.375999999999998</c:v>
                </c:pt>
                <c:pt idx="37378">
                  <c:v>37.377000000000002</c:v>
                </c:pt>
                <c:pt idx="37379">
                  <c:v>37.378</c:v>
                </c:pt>
                <c:pt idx="37380">
                  <c:v>37.378999999999998</c:v>
                </c:pt>
                <c:pt idx="37381">
                  <c:v>37.380000000000003</c:v>
                </c:pt>
                <c:pt idx="37382">
                  <c:v>37.381</c:v>
                </c:pt>
                <c:pt idx="37383">
                  <c:v>37.381999999999998</c:v>
                </c:pt>
                <c:pt idx="37384">
                  <c:v>37.383000000000003</c:v>
                </c:pt>
                <c:pt idx="37385">
                  <c:v>37.384</c:v>
                </c:pt>
                <c:pt idx="37386">
                  <c:v>37.384999999999998</c:v>
                </c:pt>
                <c:pt idx="37387">
                  <c:v>37.386000000000003</c:v>
                </c:pt>
                <c:pt idx="37388">
                  <c:v>37.387</c:v>
                </c:pt>
                <c:pt idx="37389">
                  <c:v>37.387999999999998</c:v>
                </c:pt>
                <c:pt idx="37390">
                  <c:v>37.389000000000003</c:v>
                </c:pt>
                <c:pt idx="37391">
                  <c:v>37.39</c:v>
                </c:pt>
                <c:pt idx="37392">
                  <c:v>37.390999999999998</c:v>
                </c:pt>
                <c:pt idx="37393">
                  <c:v>37.392000000000003</c:v>
                </c:pt>
                <c:pt idx="37394">
                  <c:v>37.393000000000001</c:v>
                </c:pt>
                <c:pt idx="37395">
                  <c:v>37.393999999999998</c:v>
                </c:pt>
                <c:pt idx="37396">
                  <c:v>37.395000000000003</c:v>
                </c:pt>
                <c:pt idx="37397">
                  <c:v>37.396000000000001</c:v>
                </c:pt>
                <c:pt idx="37398">
                  <c:v>37.396999999999998</c:v>
                </c:pt>
                <c:pt idx="37399">
                  <c:v>37.398000000000003</c:v>
                </c:pt>
                <c:pt idx="37400">
                  <c:v>37.399000000000001</c:v>
                </c:pt>
                <c:pt idx="37401">
                  <c:v>37.4</c:v>
                </c:pt>
                <c:pt idx="37402">
                  <c:v>37.401000000000003</c:v>
                </c:pt>
                <c:pt idx="37403">
                  <c:v>37.402000000000001</c:v>
                </c:pt>
                <c:pt idx="37404">
                  <c:v>37.402999999999999</c:v>
                </c:pt>
                <c:pt idx="37405">
                  <c:v>37.404000000000003</c:v>
                </c:pt>
                <c:pt idx="37406">
                  <c:v>37.405000000000001</c:v>
                </c:pt>
                <c:pt idx="37407">
                  <c:v>37.405999999999999</c:v>
                </c:pt>
                <c:pt idx="37408">
                  <c:v>37.406999999999996</c:v>
                </c:pt>
                <c:pt idx="37409">
                  <c:v>37.408000000000001</c:v>
                </c:pt>
                <c:pt idx="37410">
                  <c:v>37.408999999999999</c:v>
                </c:pt>
                <c:pt idx="37411">
                  <c:v>37.409999999999997</c:v>
                </c:pt>
                <c:pt idx="37412">
                  <c:v>37.411000000000001</c:v>
                </c:pt>
                <c:pt idx="37413">
                  <c:v>37.411999999999999</c:v>
                </c:pt>
                <c:pt idx="37414">
                  <c:v>37.412999999999997</c:v>
                </c:pt>
                <c:pt idx="37415">
                  <c:v>37.414000000000001</c:v>
                </c:pt>
                <c:pt idx="37416">
                  <c:v>37.414999999999999</c:v>
                </c:pt>
                <c:pt idx="37417">
                  <c:v>37.415999999999997</c:v>
                </c:pt>
                <c:pt idx="37418">
                  <c:v>37.417000000000002</c:v>
                </c:pt>
                <c:pt idx="37419">
                  <c:v>37.417999999999999</c:v>
                </c:pt>
                <c:pt idx="37420">
                  <c:v>37.418999999999997</c:v>
                </c:pt>
                <c:pt idx="37421">
                  <c:v>37.42</c:v>
                </c:pt>
                <c:pt idx="37422">
                  <c:v>37.420999999999999</c:v>
                </c:pt>
                <c:pt idx="37423">
                  <c:v>37.421999999999997</c:v>
                </c:pt>
                <c:pt idx="37424">
                  <c:v>37.423000000000002</c:v>
                </c:pt>
                <c:pt idx="37425">
                  <c:v>37.423999999999999</c:v>
                </c:pt>
                <c:pt idx="37426">
                  <c:v>37.424999999999997</c:v>
                </c:pt>
                <c:pt idx="37427">
                  <c:v>37.426000000000002</c:v>
                </c:pt>
                <c:pt idx="37428">
                  <c:v>37.427</c:v>
                </c:pt>
                <c:pt idx="37429">
                  <c:v>37.427999999999997</c:v>
                </c:pt>
                <c:pt idx="37430">
                  <c:v>37.429000000000002</c:v>
                </c:pt>
                <c:pt idx="37431">
                  <c:v>37.43</c:v>
                </c:pt>
                <c:pt idx="37432">
                  <c:v>37.430999999999997</c:v>
                </c:pt>
                <c:pt idx="37433">
                  <c:v>37.432000000000002</c:v>
                </c:pt>
                <c:pt idx="37434">
                  <c:v>37.433</c:v>
                </c:pt>
                <c:pt idx="37435">
                  <c:v>37.433999999999997</c:v>
                </c:pt>
                <c:pt idx="37436">
                  <c:v>37.435000000000002</c:v>
                </c:pt>
                <c:pt idx="37437">
                  <c:v>37.436</c:v>
                </c:pt>
                <c:pt idx="37438">
                  <c:v>37.436999999999998</c:v>
                </c:pt>
                <c:pt idx="37439">
                  <c:v>37.438000000000002</c:v>
                </c:pt>
                <c:pt idx="37440">
                  <c:v>37.439</c:v>
                </c:pt>
                <c:pt idx="37441">
                  <c:v>37.44</c:v>
                </c:pt>
                <c:pt idx="37442">
                  <c:v>37.441000000000003</c:v>
                </c:pt>
                <c:pt idx="37443">
                  <c:v>37.442</c:v>
                </c:pt>
                <c:pt idx="37444">
                  <c:v>37.442999999999998</c:v>
                </c:pt>
                <c:pt idx="37445">
                  <c:v>37.444000000000003</c:v>
                </c:pt>
                <c:pt idx="37446">
                  <c:v>37.445</c:v>
                </c:pt>
                <c:pt idx="37447">
                  <c:v>37.445999999999998</c:v>
                </c:pt>
                <c:pt idx="37448">
                  <c:v>37.447000000000003</c:v>
                </c:pt>
                <c:pt idx="37449">
                  <c:v>37.448</c:v>
                </c:pt>
                <c:pt idx="37450">
                  <c:v>37.448999999999998</c:v>
                </c:pt>
                <c:pt idx="37451">
                  <c:v>37.450000000000003</c:v>
                </c:pt>
                <c:pt idx="37452">
                  <c:v>37.451000000000001</c:v>
                </c:pt>
                <c:pt idx="37453">
                  <c:v>37.451999999999998</c:v>
                </c:pt>
                <c:pt idx="37454">
                  <c:v>37.453000000000003</c:v>
                </c:pt>
                <c:pt idx="37455">
                  <c:v>37.454000000000001</c:v>
                </c:pt>
                <c:pt idx="37456">
                  <c:v>37.454999999999998</c:v>
                </c:pt>
                <c:pt idx="37457">
                  <c:v>37.456000000000003</c:v>
                </c:pt>
                <c:pt idx="37458">
                  <c:v>37.457000000000001</c:v>
                </c:pt>
                <c:pt idx="37459">
                  <c:v>37.457999999999998</c:v>
                </c:pt>
                <c:pt idx="37460">
                  <c:v>37.459000000000003</c:v>
                </c:pt>
                <c:pt idx="37461">
                  <c:v>37.46</c:v>
                </c:pt>
                <c:pt idx="37462">
                  <c:v>37.460999999999999</c:v>
                </c:pt>
                <c:pt idx="37463">
                  <c:v>37.462000000000003</c:v>
                </c:pt>
                <c:pt idx="37464">
                  <c:v>37.463000000000001</c:v>
                </c:pt>
                <c:pt idx="37465">
                  <c:v>37.463999999999999</c:v>
                </c:pt>
                <c:pt idx="37466">
                  <c:v>37.465000000000003</c:v>
                </c:pt>
                <c:pt idx="37467">
                  <c:v>37.466000000000001</c:v>
                </c:pt>
                <c:pt idx="37468">
                  <c:v>37.466999999999999</c:v>
                </c:pt>
                <c:pt idx="37469">
                  <c:v>37.468000000000004</c:v>
                </c:pt>
                <c:pt idx="37470">
                  <c:v>37.469000000000001</c:v>
                </c:pt>
                <c:pt idx="37471">
                  <c:v>37.47</c:v>
                </c:pt>
                <c:pt idx="37472">
                  <c:v>37.470999999999997</c:v>
                </c:pt>
                <c:pt idx="37473">
                  <c:v>37.472000000000001</c:v>
                </c:pt>
                <c:pt idx="37474">
                  <c:v>37.472999999999999</c:v>
                </c:pt>
                <c:pt idx="37475">
                  <c:v>37.473999999999997</c:v>
                </c:pt>
                <c:pt idx="37476">
                  <c:v>37.475000000000001</c:v>
                </c:pt>
                <c:pt idx="37477">
                  <c:v>37.475999999999999</c:v>
                </c:pt>
                <c:pt idx="37478">
                  <c:v>37.476999999999997</c:v>
                </c:pt>
                <c:pt idx="37479">
                  <c:v>37.478000000000002</c:v>
                </c:pt>
                <c:pt idx="37480">
                  <c:v>37.478999999999999</c:v>
                </c:pt>
                <c:pt idx="37481">
                  <c:v>37.479999999999997</c:v>
                </c:pt>
                <c:pt idx="37482">
                  <c:v>37.481000000000002</c:v>
                </c:pt>
                <c:pt idx="37483">
                  <c:v>37.481999999999999</c:v>
                </c:pt>
                <c:pt idx="37484">
                  <c:v>37.482999999999997</c:v>
                </c:pt>
                <c:pt idx="37485">
                  <c:v>37.484000000000002</c:v>
                </c:pt>
                <c:pt idx="37486">
                  <c:v>37.484999999999999</c:v>
                </c:pt>
                <c:pt idx="37487">
                  <c:v>37.485999999999997</c:v>
                </c:pt>
                <c:pt idx="37488">
                  <c:v>37.487000000000002</c:v>
                </c:pt>
                <c:pt idx="37489">
                  <c:v>37.488</c:v>
                </c:pt>
                <c:pt idx="37490">
                  <c:v>37.488999999999997</c:v>
                </c:pt>
                <c:pt idx="37491">
                  <c:v>37.49</c:v>
                </c:pt>
                <c:pt idx="37492">
                  <c:v>37.491</c:v>
                </c:pt>
                <c:pt idx="37493">
                  <c:v>37.491999999999997</c:v>
                </c:pt>
                <c:pt idx="37494">
                  <c:v>37.493000000000002</c:v>
                </c:pt>
                <c:pt idx="37495">
                  <c:v>37.494</c:v>
                </c:pt>
                <c:pt idx="37496">
                  <c:v>37.494999999999997</c:v>
                </c:pt>
                <c:pt idx="37497">
                  <c:v>37.496000000000002</c:v>
                </c:pt>
                <c:pt idx="37498">
                  <c:v>37.497</c:v>
                </c:pt>
                <c:pt idx="37499">
                  <c:v>37.497999999999998</c:v>
                </c:pt>
                <c:pt idx="37500">
                  <c:v>37.499000000000002</c:v>
                </c:pt>
                <c:pt idx="37501">
                  <c:v>37.5</c:v>
                </c:pt>
                <c:pt idx="37502">
                  <c:v>37.500999999999998</c:v>
                </c:pt>
                <c:pt idx="37503">
                  <c:v>37.502000000000002</c:v>
                </c:pt>
                <c:pt idx="37504">
                  <c:v>37.503</c:v>
                </c:pt>
                <c:pt idx="37505">
                  <c:v>37.503999999999998</c:v>
                </c:pt>
                <c:pt idx="37506">
                  <c:v>37.505000000000003</c:v>
                </c:pt>
                <c:pt idx="37507">
                  <c:v>37.506</c:v>
                </c:pt>
                <c:pt idx="37508">
                  <c:v>37.506999999999998</c:v>
                </c:pt>
                <c:pt idx="37509">
                  <c:v>37.508000000000003</c:v>
                </c:pt>
                <c:pt idx="37510">
                  <c:v>37.509</c:v>
                </c:pt>
                <c:pt idx="37511">
                  <c:v>37.51</c:v>
                </c:pt>
                <c:pt idx="37512">
                  <c:v>37.511000000000003</c:v>
                </c:pt>
                <c:pt idx="37513">
                  <c:v>37.512</c:v>
                </c:pt>
                <c:pt idx="37514">
                  <c:v>37.512999999999998</c:v>
                </c:pt>
                <c:pt idx="37515">
                  <c:v>37.514000000000003</c:v>
                </c:pt>
                <c:pt idx="37516">
                  <c:v>37.515000000000001</c:v>
                </c:pt>
                <c:pt idx="37517">
                  <c:v>37.515999999999998</c:v>
                </c:pt>
                <c:pt idx="37518">
                  <c:v>37.517000000000003</c:v>
                </c:pt>
                <c:pt idx="37519">
                  <c:v>37.518000000000001</c:v>
                </c:pt>
                <c:pt idx="37520">
                  <c:v>37.518999999999998</c:v>
                </c:pt>
                <c:pt idx="37521">
                  <c:v>37.520000000000003</c:v>
                </c:pt>
                <c:pt idx="37522">
                  <c:v>37.521000000000001</c:v>
                </c:pt>
                <c:pt idx="37523">
                  <c:v>37.521999999999998</c:v>
                </c:pt>
                <c:pt idx="37524">
                  <c:v>37.523000000000003</c:v>
                </c:pt>
                <c:pt idx="37525">
                  <c:v>37.524000000000001</c:v>
                </c:pt>
                <c:pt idx="37526">
                  <c:v>37.524999999999999</c:v>
                </c:pt>
                <c:pt idx="37527">
                  <c:v>37.526000000000003</c:v>
                </c:pt>
                <c:pt idx="37528">
                  <c:v>37.527000000000001</c:v>
                </c:pt>
                <c:pt idx="37529">
                  <c:v>37.527999999999999</c:v>
                </c:pt>
                <c:pt idx="37530">
                  <c:v>37.529000000000003</c:v>
                </c:pt>
                <c:pt idx="37531">
                  <c:v>37.53</c:v>
                </c:pt>
                <c:pt idx="37532">
                  <c:v>37.530999999999999</c:v>
                </c:pt>
                <c:pt idx="37533">
                  <c:v>37.531999999999996</c:v>
                </c:pt>
                <c:pt idx="37534">
                  <c:v>37.533000000000001</c:v>
                </c:pt>
                <c:pt idx="37535">
                  <c:v>37.533999999999999</c:v>
                </c:pt>
                <c:pt idx="37536">
                  <c:v>37.534999999999997</c:v>
                </c:pt>
                <c:pt idx="37537">
                  <c:v>37.536000000000001</c:v>
                </c:pt>
                <c:pt idx="37538">
                  <c:v>37.536999999999999</c:v>
                </c:pt>
                <c:pt idx="37539">
                  <c:v>37.537999999999997</c:v>
                </c:pt>
                <c:pt idx="37540">
                  <c:v>37.539000000000001</c:v>
                </c:pt>
                <c:pt idx="37541">
                  <c:v>37.54</c:v>
                </c:pt>
                <c:pt idx="37542">
                  <c:v>37.540999999999997</c:v>
                </c:pt>
                <c:pt idx="37543">
                  <c:v>37.542000000000002</c:v>
                </c:pt>
                <c:pt idx="37544">
                  <c:v>37.542999999999999</c:v>
                </c:pt>
                <c:pt idx="37545">
                  <c:v>37.543999999999997</c:v>
                </c:pt>
                <c:pt idx="37546">
                  <c:v>37.545000000000002</c:v>
                </c:pt>
                <c:pt idx="37547">
                  <c:v>37.545999999999999</c:v>
                </c:pt>
                <c:pt idx="37548">
                  <c:v>37.546999999999997</c:v>
                </c:pt>
                <c:pt idx="37549">
                  <c:v>37.548000000000002</c:v>
                </c:pt>
                <c:pt idx="37550">
                  <c:v>37.548999999999999</c:v>
                </c:pt>
                <c:pt idx="37551">
                  <c:v>37.549999999999997</c:v>
                </c:pt>
                <c:pt idx="37552">
                  <c:v>37.551000000000002</c:v>
                </c:pt>
                <c:pt idx="37553">
                  <c:v>37.552</c:v>
                </c:pt>
                <c:pt idx="37554">
                  <c:v>37.552999999999997</c:v>
                </c:pt>
                <c:pt idx="37555">
                  <c:v>37.554000000000002</c:v>
                </c:pt>
                <c:pt idx="37556">
                  <c:v>37.555</c:v>
                </c:pt>
                <c:pt idx="37557">
                  <c:v>37.555999999999997</c:v>
                </c:pt>
                <c:pt idx="37558">
                  <c:v>37.557000000000002</c:v>
                </c:pt>
                <c:pt idx="37559">
                  <c:v>37.558</c:v>
                </c:pt>
                <c:pt idx="37560">
                  <c:v>37.558999999999997</c:v>
                </c:pt>
                <c:pt idx="37561">
                  <c:v>37.56</c:v>
                </c:pt>
                <c:pt idx="37562">
                  <c:v>37.561</c:v>
                </c:pt>
                <c:pt idx="37563">
                  <c:v>37.561999999999998</c:v>
                </c:pt>
                <c:pt idx="37564">
                  <c:v>37.563000000000002</c:v>
                </c:pt>
                <c:pt idx="37565">
                  <c:v>37.564</c:v>
                </c:pt>
                <c:pt idx="37566">
                  <c:v>37.564999999999998</c:v>
                </c:pt>
                <c:pt idx="37567">
                  <c:v>37.566000000000003</c:v>
                </c:pt>
                <c:pt idx="37568">
                  <c:v>37.567</c:v>
                </c:pt>
                <c:pt idx="37569">
                  <c:v>37.567999999999998</c:v>
                </c:pt>
                <c:pt idx="37570">
                  <c:v>37.569000000000003</c:v>
                </c:pt>
                <c:pt idx="37571">
                  <c:v>37.57</c:v>
                </c:pt>
                <c:pt idx="37572">
                  <c:v>37.570999999999998</c:v>
                </c:pt>
                <c:pt idx="37573">
                  <c:v>37.572000000000003</c:v>
                </c:pt>
                <c:pt idx="37574">
                  <c:v>37.573</c:v>
                </c:pt>
                <c:pt idx="37575">
                  <c:v>37.573999999999998</c:v>
                </c:pt>
                <c:pt idx="37576">
                  <c:v>37.575000000000003</c:v>
                </c:pt>
                <c:pt idx="37577">
                  <c:v>37.576000000000001</c:v>
                </c:pt>
                <c:pt idx="37578">
                  <c:v>37.576999999999998</c:v>
                </c:pt>
                <c:pt idx="37579">
                  <c:v>37.578000000000003</c:v>
                </c:pt>
                <c:pt idx="37580">
                  <c:v>37.579000000000001</c:v>
                </c:pt>
                <c:pt idx="37581">
                  <c:v>37.58</c:v>
                </c:pt>
                <c:pt idx="37582">
                  <c:v>37.581000000000003</c:v>
                </c:pt>
                <c:pt idx="37583">
                  <c:v>37.582000000000001</c:v>
                </c:pt>
                <c:pt idx="37584">
                  <c:v>37.582999999999998</c:v>
                </c:pt>
                <c:pt idx="37585">
                  <c:v>37.584000000000003</c:v>
                </c:pt>
                <c:pt idx="37586">
                  <c:v>37.585000000000001</c:v>
                </c:pt>
                <c:pt idx="37587">
                  <c:v>37.585999999999999</c:v>
                </c:pt>
                <c:pt idx="37588">
                  <c:v>37.587000000000003</c:v>
                </c:pt>
                <c:pt idx="37589">
                  <c:v>37.588000000000001</c:v>
                </c:pt>
                <c:pt idx="37590">
                  <c:v>37.588999999999999</c:v>
                </c:pt>
                <c:pt idx="37591">
                  <c:v>37.590000000000003</c:v>
                </c:pt>
                <c:pt idx="37592">
                  <c:v>37.591000000000001</c:v>
                </c:pt>
                <c:pt idx="37593">
                  <c:v>37.591999999999999</c:v>
                </c:pt>
                <c:pt idx="37594">
                  <c:v>37.593000000000004</c:v>
                </c:pt>
                <c:pt idx="37595">
                  <c:v>37.594000000000001</c:v>
                </c:pt>
                <c:pt idx="37596">
                  <c:v>37.594999999999999</c:v>
                </c:pt>
                <c:pt idx="37597">
                  <c:v>37.595999999999997</c:v>
                </c:pt>
                <c:pt idx="37598">
                  <c:v>37.597000000000001</c:v>
                </c:pt>
                <c:pt idx="37599">
                  <c:v>37.597999999999999</c:v>
                </c:pt>
                <c:pt idx="37600">
                  <c:v>37.598999999999997</c:v>
                </c:pt>
                <c:pt idx="37601">
                  <c:v>37.6</c:v>
                </c:pt>
                <c:pt idx="37602">
                  <c:v>37.600999999999999</c:v>
                </c:pt>
                <c:pt idx="37603">
                  <c:v>37.601999999999997</c:v>
                </c:pt>
                <c:pt idx="37604">
                  <c:v>37.603000000000002</c:v>
                </c:pt>
                <c:pt idx="37605">
                  <c:v>37.603999999999999</c:v>
                </c:pt>
                <c:pt idx="37606">
                  <c:v>37.604999999999997</c:v>
                </c:pt>
                <c:pt idx="37607">
                  <c:v>37.606000000000002</c:v>
                </c:pt>
                <c:pt idx="37608">
                  <c:v>37.606999999999999</c:v>
                </c:pt>
                <c:pt idx="37609">
                  <c:v>37.607999999999997</c:v>
                </c:pt>
                <c:pt idx="37610">
                  <c:v>37.609000000000002</c:v>
                </c:pt>
                <c:pt idx="37611">
                  <c:v>37.61</c:v>
                </c:pt>
                <c:pt idx="37612">
                  <c:v>37.610999999999997</c:v>
                </c:pt>
                <c:pt idx="37613">
                  <c:v>37.612000000000002</c:v>
                </c:pt>
                <c:pt idx="37614">
                  <c:v>37.613</c:v>
                </c:pt>
                <c:pt idx="37615">
                  <c:v>37.613999999999997</c:v>
                </c:pt>
                <c:pt idx="37616">
                  <c:v>37.615000000000002</c:v>
                </c:pt>
                <c:pt idx="37617">
                  <c:v>37.616</c:v>
                </c:pt>
                <c:pt idx="37618">
                  <c:v>37.616999999999997</c:v>
                </c:pt>
                <c:pt idx="37619">
                  <c:v>37.618000000000002</c:v>
                </c:pt>
                <c:pt idx="37620">
                  <c:v>37.619</c:v>
                </c:pt>
                <c:pt idx="37621">
                  <c:v>37.619999999999997</c:v>
                </c:pt>
                <c:pt idx="37622">
                  <c:v>37.621000000000002</c:v>
                </c:pt>
                <c:pt idx="37623">
                  <c:v>37.622</c:v>
                </c:pt>
                <c:pt idx="37624">
                  <c:v>37.622999999999998</c:v>
                </c:pt>
                <c:pt idx="37625">
                  <c:v>37.624000000000002</c:v>
                </c:pt>
                <c:pt idx="37626">
                  <c:v>37.625</c:v>
                </c:pt>
                <c:pt idx="37627">
                  <c:v>37.625999999999998</c:v>
                </c:pt>
                <c:pt idx="37628">
                  <c:v>37.627000000000002</c:v>
                </c:pt>
                <c:pt idx="37629">
                  <c:v>37.628</c:v>
                </c:pt>
                <c:pt idx="37630">
                  <c:v>37.628999999999998</c:v>
                </c:pt>
                <c:pt idx="37631">
                  <c:v>37.630000000000003</c:v>
                </c:pt>
                <c:pt idx="37632">
                  <c:v>37.631</c:v>
                </c:pt>
                <c:pt idx="37633">
                  <c:v>37.631999999999998</c:v>
                </c:pt>
                <c:pt idx="37634">
                  <c:v>37.633000000000003</c:v>
                </c:pt>
                <c:pt idx="37635">
                  <c:v>37.634</c:v>
                </c:pt>
                <c:pt idx="37636">
                  <c:v>37.634999999999998</c:v>
                </c:pt>
                <c:pt idx="37637">
                  <c:v>37.636000000000003</c:v>
                </c:pt>
                <c:pt idx="37638">
                  <c:v>37.637</c:v>
                </c:pt>
                <c:pt idx="37639">
                  <c:v>37.637999999999998</c:v>
                </c:pt>
                <c:pt idx="37640">
                  <c:v>37.639000000000003</c:v>
                </c:pt>
                <c:pt idx="37641">
                  <c:v>37.64</c:v>
                </c:pt>
                <c:pt idx="37642">
                  <c:v>37.640999999999998</c:v>
                </c:pt>
                <c:pt idx="37643">
                  <c:v>37.642000000000003</c:v>
                </c:pt>
                <c:pt idx="37644">
                  <c:v>37.643000000000001</c:v>
                </c:pt>
                <c:pt idx="37645">
                  <c:v>37.643999999999998</c:v>
                </c:pt>
                <c:pt idx="37646">
                  <c:v>37.645000000000003</c:v>
                </c:pt>
                <c:pt idx="37647">
                  <c:v>37.646000000000001</c:v>
                </c:pt>
                <c:pt idx="37648">
                  <c:v>37.646999999999998</c:v>
                </c:pt>
                <c:pt idx="37649">
                  <c:v>37.648000000000003</c:v>
                </c:pt>
                <c:pt idx="37650">
                  <c:v>37.649000000000001</c:v>
                </c:pt>
                <c:pt idx="37651">
                  <c:v>37.65</c:v>
                </c:pt>
                <c:pt idx="37652">
                  <c:v>37.651000000000003</c:v>
                </c:pt>
                <c:pt idx="37653">
                  <c:v>37.652000000000001</c:v>
                </c:pt>
                <c:pt idx="37654">
                  <c:v>37.652999999999999</c:v>
                </c:pt>
                <c:pt idx="37655">
                  <c:v>37.654000000000003</c:v>
                </c:pt>
                <c:pt idx="37656">
                  <c:v>37.655000000000001</c:v>
                </c:pt>
                <c:pt idx="37657">
                  <c:v>37.655999999999999</c:v>
                </c:pt>
                <c:pt idx="37658">
                  <c:v>37.656999999999996</c:v>
                </c:pt>
                <c:pt idx="37659">
                  <c:v>37.658000000000001</c:v>
                </c:pt>
                <c:pt idx="37660">
                  <c:v>37.658999999999999</c:v>
                </c:pt>
                <c:pt idx="37661">
                  <c:v>37.659999999999997</c:v>
                </c:pt>
                <c:pt idx="37662">
                  <c:v>37.661000000000001</c:v>
                </c:pt>
                <c:pt idx="37663">
                  <c:v>37.661999999999999</c:v>
                </c:pt>
                <c:pt idx="37664">
                  <c:v>37.662999999999997</c:v>
                </c:pt>
                <c:pt idx="37665">
                  <c:v>37.664000000000001</c:v>
                </c:pt>
                <c:pt idx="37666">
                  <c:v>37.664999999999999</c:v>
                </c:pt>
                <c:pt idx="37667">
                  <c:v>37.665999999999997</c:v>
                </c:pt>
                <c:pt idx="37668">
                  <c:v>37.667000000000002</c:v>
                </c:pt>
                <c:pt idx="37669">
                  <c:v>37.667999999999999</c:v>
                </c:pt>
                <c:pt idx="37670">
                  <c:v>37.668999999999997</c:v>
                </c:pt>
                <c:pt idx="37671">
                  <c:v>37.67</c:v>
                </c:pt>
                <c:pt idx="37672">
                  <c:v>37.670999999999999</c:v>
                </c:pt>
                <c:pt idx="37673">
                  <c:v>37.671999999999997</c:v>
                </c:pt>
                <c:pt idx="37674">
                  <c:v>37.673000000000002</c:v>
                </c:pt>
                <c:pt idx="37675">
                  <c:v>37.673999999999999</c:v>
                </c:pt>
                <c:pt idx="37676">
                  <c:v>37.674999999999997</c:v>
                </c:pt>
                <c:pt idx="37677">
                  <c:v>37.676000000000002</c:v>
                </c:pt>
                <c:pt idx="37678">
                  <c:v>37.677</c:v>
                </c:pt>
                <c:pt idx="37679">
                  <c:v>37.677999999999997</c:v>
                </c:pt>
                <c:pt idx="37680">
                  <c:v>37.679000000000002</c:v>
                </c:pt>
                <c:pt idx="37681">
                  <c:v>37.68</c:v>
                </c:pt>
                <c:pt idx="37682">
                  <c:v>37.680999999999997</c:v>
                </c:pt>
                <c:pt idx="37683">
                  <c:v>37.682000000000002</c:v>
                </c:pt>
                <c:pt idx="37684">
                  <c:v>37.683</c:v>
                </c:pt>
                <c:pt idx="37685">
                  <c:v>37.683999999999997</c:v>
                </c:pt>
                <c:pt idx="37686">
                  <c:v>37.685000000000002</c:v>
                </c:pt>
                <c:pt idx="37687">
                  <c:v>37.686</c:v>
                </c:pt>
                <c:pt idx="37688">
                  <c:v>37.686999999999998</c:v>
                </c:pt>
                <c:pt idx="37689">
                  <c:v>37.688000000000002</c:v>
                </c:pt>
                <c:pt idx="37690">
                  <c:v>37.689</c:v>
                </c:pt>
                <c:pt idx="37691">
                  <c:v>37.69</c:v>
                </c:pt>
                <c:pt idx="37692">
                  <c:v>37.691000000000003</c:v>
                </c:pt>
                <c:pt idx="37693">
                  <c:v>37.692</c:v>
                </c:pt>
                <c:pt idx="37694">
                  <c:v>37.692999999999998</c:v>
                </c:pt>
                <c:pt idx="37695">
                  <c:v>37.694000000000003</c:v>
                </c:pt>
                <c:pt idx="37696">
                  <c:v>37.695</c:v>
                </c:pt>
                <c:pt idx="37697">
                  <c:v>37.695999999999998</c:v>
                </c:pt>
                <c:pt idx="37698">
                  <c:v>37.697000000000003</c:v>
                </c:pt>
                <c:pt idx="37699">
                  <c:v>37.698</c:v>
                </c:pt>
                <c:pt idx="37700">
                  <c:v>37.698999999999998</c:v>
                </c:pt>
                <c:pt idx="37701">
                  <c:v>37.700000000000003</c:v>
                </c:pt>
                <c:pt idx="37702">
                  <c:v>37.701000000000001</c:v>
                </c:pt>
                <c:pt idx="37703">
                  <c:v>37.701999999999998</c:v>
                </c:pt>
                <c:pt idx="37704">
                  <c:v>37.703000000000003</c:v>
                </c:pt>
                <c:pt idx="37705">
                  <c:v>37.704000000000001</c:v>
                </c:pt>
                <c:pt idx="37706">
                  <c:v>37.704999999999998</c:v>
                </c:pt>
                <c:pt idx="37707">
                  <c:v>37.706000000000003</c:v>
                </c:pt>
                <c:pt idx="37708">
                  <c:v>37.707000000000001</c:v>
                </c:pt>
                <c:pt idx="37709">
                  <c:v>37.707999999999998</c:v>
                </c:pt>
                <c:pt idx="37710">
                  <c:v>37.709000000000003</c:v>
                </c:pt>
                <c:pt idx="37711">
                  <c:v>37.71</c:v>
                </c:pt>
                <c:pt idx="37712">
                  <c:v>37.710999999999999</c:v>
                </c:pt>
                <c:pt idx="37713">
                  <c:v>37.712000000000003</c:v>
                </c:pt>
                <c:pt idx="37714">
                  <c:v>37.713000000000001</c:v>
                </c:pt>
                <c:pt idx="37715">
                  <c:v>37.713999999999999</c:v>
                </c:pt>
                <c:pt idx="37716">
                  <c:v>37.715000000000003</c:v>
                </c:pt>
                <c:pt idx="37717">
                  <c:v>37.716000000000001</c:v>
                </c:pt>
                <c:pt idx="37718">
                  <c:v>37.716999999999999</c:v>
                </c:pt>
                <c:pt idx="37719">
                  <c:v>37.718000000000004</c:v>
                </c:pt>
                <c:pt idx="37720">
                  <c:v>37.719000000000001</c:v>
                </c:pt>
                <c:pt idx="37721">
                  <c:v>37.72</c:v>
                </c:pt>
                <c:pt idx="37722">
                  <c:v>37.720999999999997</c:v>
                </c:pt>
                <c:pt idx="37723">
                  <c:v>37.722000000000001</c:v>
                </c:pt>
                <c:pt idx="37724">
                  <c:v>37.722999999999999</c:v>
                </c:pt>
                <c:pt idx="37725">
                  <c:v>37.723999999999997</c:v>
                </c:pt>
                <c:pt idx="37726">
                  <c:v>37.725000000000001</c:v>
                </c:pt>
                <c:pt idx="37727">
                  <c:v>37.725999999999999</c:v>
                </c:pt>
                <c:pt idx="37728">
                  <c:v>37.726999999999997</c:v>
                </c:pt>
                <c:pt idx="37729">
                  <c:v>37.728000000000002</c:v>
                </c:pt>
                <c:pt idx="37730">
                  <c:v>37.728999999999999</c:v>
                </c:pt>
                <c:pt idx="37731">
                  <c:v>37.729999999999997</c:v>
                </c:pt>
                <c:pt idx="37732">
                  <c:v>37.731000000000002</c:v>
                </c:pt>
                <c:pt idx="37733">
                  <c:v>37.731999999999999</c:v>
                </c:pt>
                <c:pt idx="37734">
                  <c:v>37.732999999999997</c:v>
                </c:pt>
                <c:pt idx="37735">
                  <c:v>37.734000000000002</c:v>
                </c:pt>
                <c:pt idx="37736">
                  <c:v>37.734999999999999</c:v>
                </c:pt>
                <c:pt idx="37737">
                  <c:v>37.735999999999997</c:v>
                </c:pt>
                <c:pt idx="37738">
                  <c:v>37.737000000000002</c:v>
                </c:pt>
                <c:pt idx="37739">
                  <c:v>37.738</c:v>
                </c:pt>
                <c:pt idx="37740">
                  <c:v>37.738999999999997</c:v>
                </c:pt>
                <c:pt idx="37741">
                  <c:v>37.74</c:v>
                </c:pt>
                <c:pt idx="37742">
                  <c:v>37.741</c:v>
                </c:pt>
                <c:pt idx="37743">
                  <c:v>37.741999999999997</c:v>
                </c:pt>
                <c:pt idx="37744">
                  <c:v>37.743000000000002</c:v>
                </c:pt>
                <c:pt idx="37745">
                  <c:v>37.744</c:v>
                </c:pt>
                <c:pt idx="37746">
                  <c:v>37.744999999999997</c:v>
                </c:pt>
                <c:pt idx="37747">
                  <c:v>37.746000000000002</c:v>
                </c:pt>
                <c:pt idx="37748">
                  <c:v>37.747</c:v>
                </c:pt>
                <c:pt idx="37749">
                  <c:v>37.747999999999998</c:v>
                </c:pt>
                <c:pt idx="37750">
                  <c:v>37.749000000000002</c:v>
                </c:pt>
                <c:pt idx="37751">
                  <c:v>37.75</c:v>
                </c:pt>
                <c:pt idx="37752">
                  <c:v>37.750999999999998</c:v>
                </c:pt>
                <c:pt idx="37753">
                  <c:v>37.752000000000002</c:v>
                </c:pt>
                <c:pt idx="37754">
                  <c:v>37.753</c:v>
                </c:pt>
                <c:pt idx="37755">
                  <c:v>37.753999999999998</c:v>
                </c:pt>
                <c:pt idx="37756">
                  <c:v>37.755000000000003</c:v>
                </c:pt>
                <c:pt idx="37757">
                  <c:v>37.756</c:v>
                </c:pt>
                <c:pt idx="37758">
                  <c:v>37.756999999999998</c:v>
                </c:pt>
                <c:pt idx="37759">
                  <c:v>37.758000000000003</c:v>
                </c:pt>
                <c:pt idx="37760">
                  <c:v>37.759</c:v>
                </c:pt>
                <c:pt idx="37761">
                  <c:v>37.76</c:v>
                </c:pt>
                <c:pt idx="37762">
                  <c:v>37.761000000000003</c:v>
                </c:pt>
                <c:pt idx="37763">
                  <c:v>37.762</c:v>
                </c:pt>
                <c:pt idx="37764">
                  <c:v>37.762999999999998</c:v>
                </c:pt>
                <c:pt idx="37765">
                  <c:v>37.764000000000003</c:v>
                </c:pt>
                <c:pt idx="37766">
                  <c:v>37.765000000000001</c:v>
                </c:pt>
                <c:pt idx="37767">
                  <c:v>37.765999999999998</c:v>
                </c:pt>
                <c:pt idx="37768">
                  <c:v>37.767000000000003</c:v>
                </c:pt>
                <c:pt idx="37769">
                  <c:v>37.768000000000001</c:v>
                </c:pt>
                <c:pt idx="37770">
                  <c:v>37.768999999999998</c:v>
                </c:pt>
                <c:pt idx="37771">
                  <c:v>37.770000000000003</c:v>
                </c:pt>
                <c:pt idx="37772">
                  <c:v>37.771000000000001</c:v>
                </c:pt>
                <c:pt idx="37773">
                  <c:v>37.771999999999998</c:v>
                </c:pt>
                <c:pt idx="37774">
                  <c:v>37.773000000000003</c:v>
                </c:pt>
                <c:pt idx="37775">
                  <c:v>37.774000000000001</c:v>
                </c:pt>
                <c:pt idx="37776">
                  <c:v>37.774999999999999</c:v>
                </c:pt>
                <c:pt idx="37777">
                  <c:v>37.776000000000003</c:v>
                </c:pt>
                <c:pt idx="37778">
                  <c:v>37.777000000000001</c:v>
                </c:pt>
                <c:pt idx="37779">
                  <c:v>37.777999999999999</c:v>
                </c:pt>
                <c:pt idx="37780">
                  <c:v>37.779000000000003</c:v>
                </c:pt>
                <c:pt idx="37781">
                  <c:v>37.78</c:v>
                </c:pt>
                <c:pt idx="37782">
                  <c:v>37.780999999999999</c:v>
                </c:pt>
                <c:pt idx="37783">
                  <c:v>37.781999999999996</c:v>
                </c:pt>
                <c:pt idx="37784">
                  <c:v>37.783000000000001</c:v>
                </c:pt>
                <c:pt idx="37785">
                  <c:v>37.783999999999999</c:v>
                </c:pt>
                <c:pt idx="37786">
                  <c:v>37.784999999999997</c:v>
                </c:pt>
                <c:pt idx="37787">
                  <c:v>37.786000000000001</c:v>
                </c:pt>
                <c:pt idx="37788">
                  <c:v>37.786999999999999</c:v>
                </c:pt>
                <c:pt idx="37789">
                  <c:v>37.787999999999997</c:v>
                </c:pt>
                <c:pt idx="37790">
                  <c:v>37.789000000000001</c:v>
                </c:pt>
                <c:pt idx="37791">
                  <c:v>37.79</c:v>
                </c:pt>
                <c:pt idx="37792">
                  <c:v>37.790999999999997</c:v>
                </c:pt>
                <c:pt idx="37793">
                  <c:v>37.792000000000002</c:v>
                </c:pt>
                <c:pt idx="37794">
                  <c:v>37.792999999999999</c:v>
                </c:pt>
                <c:pt idx="37795">
                  <c:v>37.793999999999997</c:v>
                </c:pt>
                <c:pt idx="37796">
                  <c:v>37.795000000000002</c:v>
                </c:pt>
                <c:pt idx="37797">
                  <c:v>37.795999999999999</c:v>
                </c:pt>
                <c:pt idx="37798">
                  <c:v>37.796999999999997</c:v>
                </c:pt>
                <c:pt idx="37799">
                  <c:v>37.798000000000002</c:v>
                </c:pt>
                <c:pt idx="37800">
                  <c:v>37.798999999999999</c:v>
                </c:pt>
                <c:pt idx="37801">
                  <c:v>37.799999999999997</c:v>
                </c:pt>
                <c:pt idx="37802">
                  <c:v>37.801000000000002</c:v>
                </c:pt>
                <c:pt idx="37803">
                  <c:v>37.802</c:v>
                </c:pt>
                <c:pt idx="37804">
                  <c:v>37.802999999999997</c:v>
                </c:pt>
                <c:pt idx="37805">
                  <c:v>37.804000000000002</c:v>
                </c:pt>
                <c:pt idx="37806">
                  <c:v>37.805</c:v>
                </c:pt>
                <c:pt idx="37807">
                  <c:v>37.805999999999997</c:v>
                </c:pt>
                <c:pt idx="37808">
                  <c:v>37.807000000000002</c:v>
                </c:pt>
                <c:pt idx="37809">
                  <c:v>37.808</c:v>
                </c:pt>
                <c:pt idx="37810">
                  <c:v>37.808999999999997</c:v>
                </c:pt>
                <c:pt idx="37811">
                  <c:v>37.81</c:v>
                </c:pt>
                <c:pt idx="37812">
                  <c:v>37.811</c:v>
                </c:pt>
                <c:pt idx="37813">
                  <c:v>37.811999999999998</c:v>
                </c:pt>
                <c:pt idx="37814">
                  <c:v>37.813000000000002</c:v>
                </c:pt>
                <c:pt idx="37815">
                  <c:v>37.814</c:v>
                </c:pt>
                <c:pt idx="37816">
                  <c:v>37.814999999999998</c:v>
                </c:pt>
                <c:pt idx="37817">
                  <c:v>37.816000000000003</c:v>
                </c:pt>
                <c:pt idx="37818">
                  <c:v>37.817</c:v>
                </c:pt>
                <c:pt idx="37819">
                  <c:v>37.817999999999998</c:v>
                </c:pt>
                <c:pt idx="37820">
                  <c:v>37.819000000000003</c:v>
                </c:pt>
                <c:pt idx="37821">
                  <c:v>37.82</c:v>
                </c:pt>
                <c:pt idx="37822">
                  <c:v>37.820999999999998</c:v>
                </c:pt>
                <c:pt idx="37823">
                  <c:v>37.822000000000003</c:v>
                </c:pt>
                <c:pt idx="37824">
                  <c:v>37.823</c:v>
                </c:pt>
                <c:pt idx="37825">
                  <c:v>37.823999999999998</c:v>
                </c:pt>
                <c:pt idx="37826">
                  <c:v>37.825000000000003</c:v>
                </c:pt>
                <c:pt idx="37827">
                  <c:v>37.826000000000001</c:v>
                </c:pt>
                <c:pt idx="37828">
                  <c:v>37.826999999999998</c:v>
                </c:pt>
                <c:pt idx="37829">
                  <c:v>37.828000000000003</c:v>
                </c:pt>
                <c:pt idx="37830">
                  <c:v>37.829000000000001</c:v>
                </c:pt>
                <c:pt idx="37831">
                  <c:v>37.83</c:v>
                </c:pt>
                <c:pt idx="37832">
                  <c:v>37.831000000000003</c:v>
                </c:pt>
                <c:pt idx="37833">
                  <c:v>37.832000000000001</c:v>
                </c:pt>
                <c:pt idx="37834">
                  <c:v>37.832999999999998</c:v>
                </c:pt>
                <c:pt idx="37835">
                  <c:v>37.834000000000003</c:v>
                </c:pt>
                <c:pt idx="37836">
                  <c:v>37.835000000000001</c:v>
                </c:pt>
                <c:pt idx="37837">
                  <c:v>37.835999999999999</c:v>
                </c:pt>
                <c:pt idx="37838">
                  <c:v>37.837000000000003</c:v>
                </c:pt>
                <c:pt idx="37839">
                  <c:v>37.838000000000001</c:v>
                </c:pt>
                <c:pt idx="37840">
                  <c:v>37.838999999999999</c:v>
                </c:pt>
                <c:pt idx="37841">
                  <c:v>37.840000000000003</c:v>
                </c:pt>
                <c:pt idx="37842">
                  <c:v>37.841000000000001</c:v>
                </c:pt>
                <c:pt idx="37843">
                  <c:v>37.841999999999999</c:v>
                </c:pt>
                <c:pt idx="37844">
                  <c:v>37.843000000000004</c:v>
                </c:pt>
                <c:pt idx="37845">
                  <c:v>37.844000000000001</c:v>
                </c:pt>
                <c:pt idx="37846">
                  <c:v>37.844999999999999</c:v>
                </c:pt>
                <c:pt idx="37847">
                  <c:v>37.845999999999997</c:v>
                </c:pt>
                <c:pt idx="37848">
                  <c:v>37.847000000000001</c:v>
                </c:pt>
                <c:pt idx="37849">
                  <c:v>37.847999999999999</c:v>
                </c:pt>
                <c:pt idx="37850">
                  <c:v>37.848999999999997</c:v>
                </c:pt>
                <c:pt idx="37851">
                  <c:v>37.85</c:v>
                </c:pt>
                <c:pt idx="37852">
                  <c:v>37.850999999999999</c:v>
                </c:pt>
                <c:pt idx="37853">
                  <c:v>37.851999999999997</c:v>
                </c:pt>
                <c:pt idx="37854">
                  <c:v>37.853000000000002</c:v>
                </c:pt>
                <c:pt idx="37855">
                  <c:v>37.853999999999999</c:v>
                </c:pt>
                <c:pt idx="37856">
                  <c:v>37.854999999999997</c:v>
                </c:pt>
                <c:pt idx="37857">
                  <c:v>37.856000000000002</c:v>
                </c:pt>
                <c:pt idx="37858">
                  <c:v>37.856999999999999</c:v>
                </c:pt>
                <c:pt idx="37859">
                  <c:v>37.857999999999997</c:v>
                </c:pt>
                <c:pt idx="37860">
                  <c:v>37.859000000000002</c:v>
                </c:pt>
                <c:pt idx="37861">
                  <c:v>37.86</c:v>
                </c:pt>
                <c:pt idx="37862">
                  <c:v>37.860999999999997</c:v>
                </c:pt>
                <c:pt idx="37863">
                  <c:v>37.862000000000002</c:v>
                </c:pt>
                <c:pt idx="37864">
                  <c:v>37.863</c:v>
                </c:pt>
                <c:pt idx="37865">
                  <c:v>37.863999999999997</c:v>
                </c:pt>
                <c:pt idx="37866">
                  <c:v>37.865000000000002</c:v>
                </c:pt>
                <c:pt idx="37867">
                  <c:v>37.866</c:v>
                </c:pt>
                <c:pt idx="37868">
                  <c:v>37.866999999999997</c:v>
                </c:pt>
                <c:pt idx="37869">
                  <c:v>37.868000000000002</c:v>
                </c:pt>
                <c:pt idx="37870">
                  <c:v>37.869</c:v>
                </c:pt>
                <c:pt idx="37871">
                  <c:v>37.869999999999997</c:v>
                </c:pt>
                <c:pt idx="37872">
                  <c:v>37.871000000000002</c:v>
                </c:pt>
                <c:pt idx="37873">
                  <c:v>37.872</c:v>
                </c:pt>
                <c:pt idx="37874">
                  <c:v>37.872999999999998</c:v>
                </c:pt>
                <c:pt idx="37875">
                  <c:v>37.874000000000002</c:v>
                </c:pt>
                <c:pt idx="37876">
                  <c:v>37.875</c:v>
                </c:pt>
                <c:pt idx="37877">
                  <c:v>37.875999999999998</c:v>
                </c:pt>
                <c:pt idx="37878">
                  <c:v>37.877000000000002</c:v>
                </c:pt>
                <c:pt idx="37879">
                  <c:v>37.878</c:v>
                </c:pt>
                <c:pt idx="37880">
                  <c:v>37.878999999999998</c:v>
                </c:pt>
                <c:pt idx="37881">
                  <c:v>37.880000000000003</c:v>
                </c:pt>
                <c:pt idx="37882">
                  <c:v>37.881</c:v>
                </c:pt>
                <c:pt idx="37883">
                  <c:v>37.881999999999998</c:v>
                </c:pt>
                <c:pt idx="37884">
                  <c:v>37.883000000000003</c:v>
                </c:pt>
                <c:pt idx="37885">
                  <c:v>37.884</c:v>
                </c:pt>
                <c:pt idx="37886">
                  <c:v>37.884999999999998</c:v>
                </c:pt>
                <c:pt idx="37887">
                  <c:v>37.886000000000003</c:v>
                </c:pt>
                <c:pt idx="37888">
                  <c:v>37.887</c:v>
                </c:pt>
                <c:pt idx="37889">
                  <c:v>37.887999999999998</c:v>
                </c:pt>
                <c:pt idx="37890">
                  <c:v>37.889000000000003</c:v>
                </c:pt>
                <c:pt idx="37891">
                  <c:v>37.89</c:v>
                </c:pt>
                <c:pt idx="37892">
                  <c:v>37.890999999999998</c:v>
                </c:pt>
                <c:pt idx="37893">
                  <c:v>37.892000000000003</c:v>
                </c:pt>
                <c:pt idx="37894">
                  <c:v>37.893000000000001</c:v>
                </c:pt>
                <c:pt idx="37895">
                  <c:v>37.893999999999998</c:v>
                </c:pt>
                <c:pt idx="37896">
                  <c:v>37.895000000000003</c:v>
                </c:pt>
                <c:pt idx="37897">
                  <c:v>37.896000000000001</c:v>
                </c:pt>
                <c:pt idx="37898">
                  <c:v>37.896999999999998</c:v>
                </c:pt>
                <c:pt idx="37899">
                  <c:v>37.898000000000003</c:v>
                </c:pt>
                <c:pt idx="37900">
                  <c:v>37.899000000000001</c:v>
                </c:pt>
                <c:pt idx="37901">
                  <c:v>37.9</c:v>
                </c:pt>
                <c:pt idx="37902">
                  <c:v>37.901000000000003</c:v>
                </c:pt>
                <c:pt idx="37903">
                  <c:v>37.902000000000001</c:v>
                </c:pt>
                <c:pt idx="37904">
                  <c:v>37.902999999999999</c:v>
                </c:pt>
                <c:pt idx="37905">
                  <c:v>37.904000000000003</c:v>
                </c:pt>
                <c:pt idx="37906">
                  <c:v>37.905000000000001</c:v>
                </c:pt>
                <c:pt idx="37907">
                  <c:v>37.905999999999999</c:v>
                </c:pt>
                <c:pt idx="37908">
                  <c:v>37.906999999999996</c:v>
                </c:pt>
                <c:pt idx="37909">
                  <c:v>37.908000000000001</c:v>
                </c:pt>
                <c:pt idx="37910">
                  <c:v>37.908999999999999</c:v>
                </c:pt>
                <c:pt idx="37911">
                  <c:v>37.909999999999997</c:v>
                </c:pt>
                <c:pt idx="37912">
                  <c:v>37.911000000000001</c:v>
                </c:pt>
                <c:pt idx="37913">
                  <c:v>37.911999999999999</c:v>
                </c:pt>
                <c:pt idx="37914">
                  <c:v>37.912999999999997</c:v>
                </c:pt>
                <c:pt idx="37915">
                  <c:v>37.914000000000001</c:v>
                </c:pt>
                <c:pt idx="37916">
                  <c:v>37.914999999999999</c:v>
                </c:pt>
                <c:pt idx="37917">
                  <c:v>37.915999999999997</c:v>
                </c:pt>
                <c:pt idx="37918">
                  <c:v>37.917000000000002</c:v>
                </c:pt>
                <c:pt idx="37919">
                  <c:v>37.917999999999999</c:v>
                </c:pt>
                <c:pt idx="37920">
                  <c:v>37.918999999999997</c:v>
                </c:pt>
                <c:pt idx="37921">
                  <c:v>37.92</c:v>
                </c:pt>
                <c:pt idx="37922">
                  <c:v>37.920999999999999</c:v>
                </c:pt>
                <c:pt idx="37923">
                  <c:v>37.921999999999997</c:v>
                </c:pt>
                <c:pt idx="37924">
                  <c:v>37.923000000000002</c:v>
                </c:pt>
                <c:pt idx="37925">
                  <c:v>37.923999999999999</c:v>
                </c:pt>
                <c:pt idx="37926">
                  <c:v>37.924999999999997</c:v>
                </c:pt>
                <c:pt idx="37927">
                  <c:v>37.926000000000002</c:v>
                </c:pt>
                <c:pt idx="37928">
                  <c:v>37.927</c:v>
                </c:pt>
                <c:pt idx="37929">
                  <c:v>37.927999999999997</c:v>
                </c:pt>
                <c:pt idx="37930">
                  <c:v>37.929000000000002</c:v>
                </c:pt>
                <c:pt idx="37931">
                  <c:v>37.93</c:v>
                </c:pt>
                <c:pt idx="37932">
                  <c:v>37.930999999999997</c:v>
                </c:pt>
                <c:pt idx="37933">
                  <c:v>37.932000000000002</c:v>
                </c:pt>
                <c:pt idx="37934">
                  <c:v>37.933</c:v>
                </c:pt>
                <c:pt idx="37935">
                  <c:v>37.933999999999997</c:v>
                </c:pt>
                <c:pt idx="37936">
                  <c:v>37.935000000000002</c:v>
                </c:pt>
                <c:pt idx="37937">
                  <c:v>37.936</c:v>
                </c:pt>
                <c:pt idx="37938">
                  <c:v>37.936999999999998</c:v>
                </c:pt>
                <c:pt idx="37939">
                  <c:v>37.938000000000002</c:v>
                </c:pt>
                <c:pt idx="37940">
                  <c:v>37.939</c:v>
                </c:pt>
                <c:pt idx="37941">
                  <c:v>37.94</c:v>
                </c:pt>
                <c:pt idx="37942">
                  <c:v>37.941000000000003</c:v>
                </c:pt>
                <c:pt idx="37943">
                  <c:v>37.942</c:v>
                </c:pt>
                <c:pt idx="37944">
                  <c:v>37.942999999999998</c:v>
                </c:pt>
                <c:pt idx="37945">
                  <c:v>37.944000000000003</c:v>
                </c:pt>
                <c:pt idx="37946">
                  <c:v>37.945</c:v>
                </c:pt>
                <c:pt idx="37947">
                  <c:v>37.945999999999998</c:v>
                </c:pt>
                <c:pt idx="37948">
                  <c:v>37.947000000000003</c:v>
                </c:pt>
                <c:pt idx="37949">
                  <c:v>37.948</c:v>
                </c:pt>
                <c:pt idx="37950">
                  <c:v>37.948999999999998</c:v>
                </c:pt>
                <c:pt idx="37951">
                  <c:v>37.950000000000003</c:v>
                </c:pt>
                <c:pt idx="37952">
                  <c:v>37.951000000000001</c:v>
                </c:pt>
                <c:pt idx="37953">
                  <c:v>37.951999999999998</c:v>
                </c:pt>
                <c:pt idx="37954">
                  <c:v>37.953000000000003</c:v>
                </c:pt>
                <c:pt idx="37955">
                  <c:v>37.954000000000001</c:v>
                </c:pt>
                <c:pt idx="37956">
                  <c:v>37.954999999999998</c:v>
                </c:pt>
                <c:pt idx="37957">
                  <c:v>37.956000000000003</c:v>
                </c:pt>
                <c:pt idx="37958">
                  <c:v>37.957000000000001</c:v>
                </c:pt>
                <c:pt idx="37959">
                  <c:v>37.957999999999998</c:v>
                </c:pt>
                <c:pt idx="37960">
                  <c:v>37.959000000000003</c:v>
                </c:pt>
                <c:pt idx="37961">
                  <c:v>37.96</c:v>
                </c:pt>
                <c:pt idx="37962">
                  <c:v>37.960999999999999</c:v>
                </c:pt>
                <c:pt idx="37963">
                  <c:v>37.962000000000003</c:v>
                </c:pt>
                <c:pt idx="37964">
                  <c:v>37.963000000000001</c:v>
                </c:pt>
                <c:pt idx="37965">
                  <c:v>37.963999999999999</c:v>
                </c:pt>
                <c:pt idx="37966">
                  <c:v>37.965000000000003</c:v>
                </c:pt>
                <c:pt idx="37967">
                  <c:v>37.966000000000001</c:v>
                </c:pt>
                <c:pt idx="37968">
                  <c:v>37.966999999999999</c:v>
                </c:pt>
                <c:pt idx="37969">
                  <c:v>37.968000000000004</c:v>
                </c:pt>
                <c:pt idx="37970">
                  <c:v>37.969000000000001</c:v>
                </c:pt>
                <c:pt idx="37971">
                  <c:v>37.97</c:v>
                </c:pt>
                <c:pt idx="37972">
                  <c:v>37.970999999999997</c:v>
                </c:pt>
                <c:pt idx="37973">
                  <c:v>37.972000000000001</c:v>
                </c:pt>
                <c:pt idx="37974">
                  <c:v>37.972999999999999</c:v>
                </c:pt>
                <c:pt idx="37975">
                  <c:v>37.973999999999997</c:v>
                </c:pt>
                <c:pt idx="37976">
                  <c:v>37.975000000000001</c:v>
                </c:pt>
                <c:pt idx="37977">
                  <c:v>37.975999999999999</c:v>
                </c:pt>
                <c:pt idx="37978">
                  <c:v>37.976999999999997</c:v>
                </c:pt>
                <c:pt idx="37979">
                  <c:v>37.978000000000002</c:v>
                </c:pt>
                <c:pt idx="37980">
                  <c:v>37.978999999999999</c:v>
                </c:pt>
                <c:pt idx="37981">
                  <c:v>37.979999999999997</c:v>
                </c:pt>
                <c:pt idx="37982">
                  <c:v>37.981000000000002</c:v>
                </c:pt>
                <c:pt idx="37983">
                  <c:v>37.981999999999999</c:v>
                </c:pt>
                <c:pt idx="37984">
                  <c:v>37.982999999999997</c:v>
                </c:pt>
                <c:pt idx="37985">
                  <c:v>37.984000000000002</c:v>
                </c:pt>
                <c:pt idx="37986">
                  <c:v>37.984999999999999</c:v>
                </c:pt>
                <c:pt idx="37987">
                  <c:v>37.985999999999997</c:v>
                </c:pt>
                <c:pt idx="37988">
                  <c:v>37.987000000000002</c:v>
                </c:pt>
                <c:pt idx="37989">
                  <c:v>37.988</c:v>
                </c:pt>
                <c:pt idx="37990">
                  <c:v>37.988999999999997</c:v>
                </c:pt>
                <c:pt idx="37991">
                  <c:v>37.99</c:v>
                </c:pt>
                <c:pt idx="37992">
                  <c:v>37.991</c:v>
                </c:pt>
                <c:pt idx="37993">
                  <c:v>37.991999999999997</c:v>
                </c:pt>
                <c:pt idx="37994">
                  <c:v>37.993000000000002</c:v>
                </c:pt>
                <c:pt idx="37995">
                  <c:v>37.994</c:v>
                </c:pt>
                <c:pt idx="37996">
                  <c:v>37.994999999999997</c:v>
                </c:pt>
                <c:pt idx="37997">
                  <c:v>37.996000000000002</c:v>
                </c:pt>
                <c:pt idx="37998">
                  <c:v>37.997</c:v>
                </c:pt>
                <c:pt idx="37999">
                  <c:v>37.997999999999998</c:v>
                </c:pt>
                <c:pt idx="38000">
                  <c:v>37.999000000000002</c:v>
                </c:pt>
                <c:pt idx="38001">
                  <c:v>38</c:v>
                </c:pt>
                <c:pt idx="38002">
                  <c:v>38.000999999999998</c:v>
                </c:pt>
                <c:pt idx="38003">
                  <c:v>38.002000000000002</c:v>
                </c:pt>
                <c:pt idx="38004">
                  <c:v>38.003</c:v>
                </c:pt>
                <c:pt idx="38005">
                  <c:v>38.003999999999998</c:v>
                </c:pt>
                <c:pt idx="38006">
                  <c:v>38.005000000000003</c:v>
                </c:pt>
                <c:pt idx="38007">
                  <c:v>38.006</c:v>
                </c:pt>
                <c:pt idx="38008">
                  <c:v>38.006999999999998</c:v>
                </c:pt>
                <c:pt idx="38009">
                  <c:v>38.008000000000003</c:v>
                </c:pt>
                <c:pt idx="38010">
                  <c:v>38.009</c:v>
                </c:pt>
                <c:pt idx="38011">
                  <c:v>38.01</c:v>
                </c:pt>
                <c:pt idx="38012">
                  <c:v>38.011000000000003</c:v>
                </c:pt>
                <c:pt idx="38013">
                  <c:v>38.012</c:v>
                </c:pt>
                <c:pt idx="38014">
                  <c:v>38.012999999999998</c:v>
                </c:pt>
                <c:pt idx="38015">
                  <c:v>38.014000000000003</c:v>
                </c:pt>
                <c:pt idx="38016">
                  <c:v>38.015000000000001</c:v>
                </c:pt>
                <c:pt idx="38017">
                  <c:v>38.015999999999998</c:v>
                </c:pt>
                <c:pt idx="38018">
                  <c:v>38.017000000000003</c:v>
                </c:pt>
                <c:pt idx="38019">
                  <c:v>38.018000000000001</c:v>
                </c:pt>
                <c:pt idx="38020">
                  <c:v>38.018999999999998</c:v>
                </c:pt>
                <c:pt idx="38021">
                  <c:v>38.020000000000003</c:v>
                </c:pt>
                <c:pt idx="38022">
                  <c:v>38.021000000000001</c:v>
                </c:pt>
                <c:pt idx="38023">
                  <c:v>38.021999999999998</c:v>
                </c:pt>
                <c:pt idx="38024">
                  <c:v>38.023000000000003</c:v>
                </c:pt>
                <c:pt idx="38025">
                  <c:v>38.024000000000001</c:v>
                </c:pt>
                <c:pt idx="38026">
                  <c:v>38.024999999999999</c:v>
                </c:pt>
                <c:pt idx="38027">
                  <c:v>38.026000000000003</c:v>
                </c:pt>
                <c:pt idx="38028">
                  <c:v>38.027000000000001</c:v>
                </c:pt>
                <c:pt idx="38029">
                  <c:v>38.027999999999999</c:v>
                </c:pt>
                <c:pt idx="38030">
                  <c:v>38.029000000000003</c:v>
                </c:pt>
                <c:pt idx="38031">
                  <c:v>38.03</c:v>
                </c:pt>
                <c:pt idx="38032">
                  <c:v>38.030999999999999</c:v>
                </c:pt>
                <c:pt idx="38033">
                  <c:v>38.031999999999996</c:v>
                </c:pt>
                <c:pt idx="38034">
                  <c:v>38.033000000000001</c:v>
                </c:pt>
                <c:pt idx="38035">
                  <c:v>38.033999999999999</c:v>
                </c:pt>
                <c:pt idx="38036">
                  <c:v>38.034999999999997</c:v>
                </c:pt>
                <c:pt idx="38037">
                  <c:v>38.036000000000001</c:v>
                </c:pt>
                <c:pt idx="38038">
                  <c:v>38.036999999999999</c:v>
                </c:pt>
                <c:pt idx="38039">
                  <c:v>38.037999999999997</c:v>
                </c:pt>
                <c:pt idx="38040">
                  <c:v>38.039000000000001</c:v>
                </c:pt>
                <c:pt idx="38041">
                  <c:v>38.04</c:v>
                </c:pt>
                <c:pt idx="38042">
                  <c:v>38.040999999999997</c:v>
                </c:pt>
                <c:pt idx="38043">
                  <c:v>38.042000000000002</c:v>
                </c:pt>
                <c:pt idx="38044">
                  <c:v>38.042999999999999</c:v>
                </c:pt>
                <c:pt idx="38045">
                  <c:v>38.043999999999997</c:v>
                </c:pt>
                <c:pt idx="38046">
                  <c:v>38.045000000000002</c:v>
                </c:pt>
                <c:pt idx="38047">
                  <c:v>38.045999999999999</c:v>
                </c:pt>
                <c:pt idx="38048">
                  <c:v>38.046999999999997</c:v>
                </c:pt>
                <c:pt idx="38049">
                  <c:v>38.048000000000002</c:v>
                </c:pt>
                <c:pt idx="38050">
                  <c:v>38.048999999999999</c:v>
                </c:pt>
                <c:pt idx="38051">
                  <c:v>38.049999999999997</c:v>
                </c:pt>
                <c:pt idx="38052">
                  <c:v>38.051000000000002</c:v>
                </c:pt>
                <c:pt idx="38053">
                  <c:v>38.052</c:v>
                </c:pt>
                <c:pt idx="38054">
                  <c:v>38.052999999999997</c:v>
                </c:pt>
                <c:pt idx="38055">
                  <c:v>38.054000000000002</c:v>
                </c:pt>
                <c:pt idx="38056">
                  <c:v>38.055</c:v>
                </c:pt>
                <c:pt idx="38057">
                  <c:v>38.055999999999997</c:v>
                </c:pt>
                <c:pt idx="38058">
                  <c:v>38.057000000000002</c:v>
                </c:pt>
                <c:pt idx="38059">
                  <c:v>38.058</c:v>
                </c:pt>
                <c:pt idx="38060">
                  <c:v>38.058999999999997</c:v>
                </c:pt>
                <c:pt idx="38061">
                  <c:v>38.06</c:v>
                </c:pt>
                <c:pt idx="38062">
                  <c:v>38.061</c:v>
                </c:pt>
                <c:pt idx="38063">
                  <c:v>38.061999999999998</c:v>
                </c:pt>
                <c:pt idx="38064">
                  <c:v>38.063000000000002</c:v>
                </c:pt>
                <c:pt idx="38065">
                  <c:v>38.064</c:v>
                </c:pt>
                <c:pt idx="38066">
                  <c:v>38.064999999999998</c:v>
                </c:pt>
                <c:pt idx="38067">
                  <c:v>38.066000000000003</c:v>
                </c:pt>
                <c:pt idx="38068">
                  <c:v>38.067</c:v>
                </c:pt>
                <c:pt idx="38069">
                  <c:v>38.067999999999998</c:v>
                </c:pt>
                <c:pt idx="38070">
                  <c:v>38.069000000000003</c:v>
                </c:pt>
                <c:pt idx="38071">
                  <c:v>38.07</c:v>
                </c:pt>
                <c:pt idx="38072">
                  <c:v>38.070999999999998</c:v>
                </c:pt>
                <c:pt idx="38073">
                  <c:v>38.072000000000003</c:v>
                </c:pt>
                <c:pt idx="38074">
                  <c:v>38.073</c:v>
                </c:pt>
                <c:pt idx="38075">
                  <c:v>38.073999999999998</c:v>
                </c:pt>
                <c:pt idx="38076">
                  <c:v>38.075000000000003</c:v>
                </c:pt>
                <c:pt idx="38077">
                  <c:v>38.076000000000001</c:v>
                </c:pt>
                <c:pt idx="38078">
                  <c:v>38.076999999999998</c:v>
                </c:pt>
                <c:pt idx="38079">
                  <c:v>38.078000000000003</c:v>
                </c:pt>
                <c:pt idx="38080">
                  <c:v>38.079000000000001</c:v>
                </c:pt>
                <c:pt idx="38081">
                  <c:v>38.08</c:v>
                </c:pt>
                <c:pt idx="38082">
                  <c:v>38.081000000000003</c:v>
                </c:pt>
                <c:pt idx="38083">
                  <c:v>38.082000000000001</c:v>
                </c:pt>
                <c:pt idx="38084">
                  <c:v>38.082999999999998</c:v>
                </c:pt>
                <c:pt idx="38085">
                  <c:v>38.084000000000003</c:v>
                </c:pt>
                <c:pt idx="38086">
                  <c:v>38.085000000000001</c:v>
                </c:pt>
                <c:pt idx="38087">
                  <c:v>38.085999999999999</c:v>
                </c:pt>
                <c:pt idx="38088">
                  <c:v>38.087000000000003</c:v>
                </c:pt>
                <c:pt idx="38089">
                  <c:v>38.088000000000001</c:v>
                </c:pt>
                <c:pt idx="38090">
                  <c:v>38.088999999999999</c:v>
                </c:pt>
                <c:pt idx="38091">
                  <c:v>38.090000000000003</c:v>
                </c:pt>
                <c:pt idx="38092">
                  <c:v>38.091000000000001</c:v>
                </c:pt>
                <c:pt idx="38093">
                  <c:v>38.091999999999999</c:v>
                </c:pt>
                <c:pt idx="38094">
                  <c:v>38.093000000000004</c:v>
                </c:pt>
                <c:pt idx="38095">
                  <c:v>38.094000000000001</c:v>
                </c:pt>
                <c:pt idx="38096">
                  <c:v>38.094999999999999</c:v>
                </c:pt>
                <c:pt idx="38097">
                  <c:v>38.095999999999997</c:v>
                </c:pt>
                <c:pt idx="38098">
                  <c:v>38.097000000000001</c:v>
                </c:pt>
                <c:pt idx="38099">
                  <c:v>38.097999999999999</c:v>
                </c:pt>
                <c:pt idx="38100">
                  <c:v>38.098999999999997</c:v>
                </c:pt>
                <c:pt idx="38101">
                  <c:v>38.1</c:v>
                </c:pt>
                <c:pt idx="38102">
                  <c:v>38.100999999999999</c:v>
                </c:pt>
                <c:pt idx="38103">
                  <c:v>38.101999999999997</c:v>
                </c:pt>
                <c:pt idx="38104">
                  <c:v>38.103000000000002</c:v>
                </c:pt>
                <c:pt idx="38105">
                  <c:v>38.103999999999999</c:v>
                </c:pt>
                <c:pt idx="38106">
                  <c:v>38.104999999999997</c:v>
                </c:pt>
                <c:pt idx="38107">
                  <c:v>38.106000000000002</c:v>
                </c:pt>
                <c:pt idx="38108">
                  <c:v>38.106999999999999</c:v>
                </c:pt>
                <c:pt idx="38109">
                  <c:v>38.107999999999997</c:v>
                </c:pt>
                <c:pt idx="38110">
                  <c:v>38.109000000000002</c:v>
                </c:pt>
                <c:pt idx="38111">
                  <c:v>38.11</c:v>
                </c:pt>
                <c:pt idx="38112">
                  <c:v>38.110999999999997</c:v>
                </c:pt>
                <c:pt idx="38113">
                  <c:v>38.112000000000002</c:v>
                </c:pt>
                <c:pt idx="38114">
                  <c:v>38.113</c:v>
                </c:pt>
                <c:pt idx="38115">
                  <c:v>38.113999999999997</c:v>
                </c:pt>
                <c:pt idx="38116">
                  <c:v>38.115000000000002</c:v>
                </c:pt>
                <c:pt idx="38117">
                  <c:v>38.116</c:v>
                </c:pt>
                <c:pt idx="38118">
                  <c:v>38.116999999999997</c:v>
                </c:pt>
                <c:pt idx="38119">
                  <c:v>38.118000000000002</c:v>
                </c:pt>
                <c:pt idx="38120">
                  <c:v>38.119</c:v>
                </c:pt>
                <c:pt idx="38121">
                  <c:v>38.119999999999997</c:v>
                </c:pt>
                <c:pt idx="38122">
                  <c:v>38.121000000000002</c:v>
                </c:pt>
                <c:pt idx="38123">
                  <c:v>38.122</c:v>
                </c:pt>
                <c:pt idx="38124">
                  <c:v>38.122999999999998</c:v>
                </c:pt>
                <c:pt idx="38125">
                  <c:v>38.124000000000002</c:v>
                </c:pt>
                <c:pt idx="38126">
                  <c:v>38.125</c:v>
                </c:pt>
                <c:pt idx="38127">
                  <c:v>38.125999999999998</c:v>
                </c:pt>
                <c:pt idx="38128">
                  <c:v>38.127000000000002</c:v>
                </c:pt>
                <c:pt idx="38129">
                  <c:v>38.128</c:v>
                </c:pt>
                <c:pt idx="38130">
                  <c:v>38.128999999999998</c:v>
                </c:pt>
                <c:pt idx="38131">
                  <c:v>38.130000000000003</c:v>
                </c:pt>
                <c:pt idx="38132">
                  <c:v>38.131</c:v>
                </c:pt>
                <c:pt idx="38133">
                  <c:v>38.131999999999998</c:v>
                </c:pt>
                <c:pt idx="38134">
                  <c:v>38.133000000000003</c:v>
                </c:pt>
                <c:pt idx="38135">
                  <c:v>38.134</c:v>
                </c:pt>
                <c:pt idx="38136">
                  <c:v>38.134999999999998</c:v>
                </c:pt>
                <c:pt idx="38137">
                  <c:v>38.136000000000003</c:v>
                </c:pt>
                <c:pt idx="38138">
                  <c:v>38.137</c:v>
                </c:pt>
                <c:pt idx="38139">
                  <c:v>38.137999999999998</c:v>
                </c:pt>
                <c:pt idx="38140">
                  <c:v>38.139000000000003</c:v>
                </c:pt>
                <c:pt idx="38141">
                  <c:v>38.14</c:v>
                </c:pt>
                <c:pt idx="38142">
                  <c:v>38.140999999999998</c:v>
                </c:pt>
                <c:pt idx="38143">
                  <c:v>38.142000000000003</c:v>
                </c:pt>
                <c:pt idx="38144">
                  <c:v>38.143000000000001</c:v>
                </c:pt>
                <c:pt idx="38145">
                  <c:v>38.143999999999998</c:v>
                </c:pt>
                <c:pt idx="38146">
                  <c:v>38.145000000000003</c:v>
                </c:pt>
                <c:pt idx="38147">
                  <c:v>38.146000000000001</c:v>
                </c:pt>
                <c:pt idx="38148">
                  <c:v>38.146999999999998</c:v>
                </c:pt>
                <c:pt idx="38149">
                  <c:v>38.148000000000003</c:v>
                </c:pt>
                <c:pt idx="38150">
                  <c:v>38.149000000000001</c:v>
                </c:pt>
                <c:pt idx="38151">
                  <c:v>38.15</c:v>
                </c:pt>
                <c:pt idx="38152">
                  <c:v>38.151000000000003</c:v>
                </c:pt>
                <c:pt idx="38153">
                  <c:v>38.152000000000001</c:v>
                </c:pt>
                <c:pt idx="38154">
                  <c:v>38.152999999999999</c:v>
                </c:pt>
                <c:pt idx="38155">
                  <c:v>38.154000000000003</c:v>
                </c:pt>
                <c:pt idx="38156">
                  <c:v>38.155000000000001</c:v>
                </c:pt>
                <c:pt idx="38157">
                  <c:v>38.155999999999999</c:v>
                </c:pt>
                <c:pt idx="38158">
                  <c:v>38.156999999999996</c:v>
                </c:pt>
                <c:pt idx="38159">
                  <c:v>38.158000000000001</c:v>
                </c:pt>
                <c:pt idx="38160">
                  <c:v>38.158999999999999</c:v>
                </c:pt>
                <c:pt idx="38161">
                  <c:v>38.159999999999997</c:v>
                </c:pt>
                <c:pt idx="38162">
                  <c:v>38.161000000000001</c:v>
                </c:pt>
                <c:pt idx="38163">
                  <c:v>38.161999999999999</c:v>
                </c:pt>
                <c:pt idx="38164">
                  <c:v>38.162999999999997</c:v>
                </c:pt>
                <c:pt idx="38165">
                  <c:v>38.164000000000001</c:v>
                </c:pt>
                <c:pt idx="38166">
                  <c:v>38.164999999999999</c:v>
                </c:pt>
                <c:pt idx="38167">
                  <c:v>38.165999999999997</c:v>
                </c:pt>
                <c:pt idx="38168">
                  <c:v>38.167000000000002</c:v>
                </c:pt>
                <c:pt idx="38169">
                  <c:v>38.167999999999999</c:v>
                </c:pt>
                <c:pt idx="38170">
                  <c:v>38.168999999999997</c:v>
                </c:pt>
                <c:pt idx="38171">
                  <c:v>38.17</c:v>
                </c:pt>
                <c:pt idx="38172">
                  <c:v>38.170999999999999</c:v>
                </c:pt>
                <c:pt idx="38173">
                  <c:v>38.171999999999997</c:v>
                </c:pt>
                <c:pt idx="38174">
                  <c:v>38.173000000000002</c:v>
                </c:pt>
                <c:pt idx="38175">
                  <c:v>38.173999999999999</c:v>
                </c:pt>
                <c:pt idx="38176">
                  <c:v>38.174999999999997</c:v>
                </c:pt>
                <c:pt idx="38177">
                  <c:v>38.176000000000002</c:v>
                </c:pt>
                <c:pt idx="38178">
                  <c:v>38.177</c:v>
                </c:pt>
                <c:pt idx="38179">
                  <c:v>38.177999999999997</c:v>
                </c:pt>
                <c:pt idx="38180">
                  <c:v>38.179000000000002</c:v>
                </c:pt>
                <c:pt idx="38181">
                  <c:v>38.18</c:v>
                </c:pt>
                <c:pt idx="38182">
                  <c:v>38.180999999999997</c:v>
                </c:pt>
                <c:pt idx="38183">
                  <c:v>38.182000000000002</c:v>
                </c:pt>
                <c:pt idx="38184">
                  <c:v>38.183</c:v>
                </c:pt>
                <c:pt idx="38185">
                  <c:v>38.183999999999997</c:v>
                </c:pt>
                <c:pt idx="38186">
                  <c:v>38.185000000000002</c:v>
                </c:pt>
                <c:pt idx="38187">
                  <c:v>38.186</c:v>
                </c:pt>
                <c:pt idx="38188">
                  <c:v>38.186999999999998</c:v>
                </c:pt>
                <c:pt idx="38189">
                  <c:v>38.188000000000002</c:v>
                </c:pt>
                <c:pt idx="38190">
                  <c:v>38.189</c:v>
                </c:pt>
                <c:pt idx="38191">
                  <c:v>38.19</c:v>
                </c:pt>
                <c:pt idx="38192">
                  <c:v>38.191000000000003</c:v>
                </c:pt>
                <c:pt idx="38193">
                  <c:v>38.192</c:v>
                </c:pt>
                <c:pt idx="38194">
                  <c:v>38.192999999999998</c:v>
                </c:pt>
                <c:pt idx="38195">
                  <c:v>38.194000000000003</c:v>
                </c:pt>
                <c:pt idx="38196">
                  <c:v>38.195</c:v>
                </c:pt>
                <c:pt idx="38197">
                  <c:v>38.195999999999998</c:v>
                </c:pt>
                <c:pt idx="38198">
                  <c:v>38.197000000000003</c:v>
                </c:pt>
                <c:pt idx="38199">
                  <c:v>38.198</c:v>
                </c:pt>
                <c:pt idx="38200">
                  <c:v>38.198999999999998</c:v>
                </c:pt>
                <c:pt idx="38201">
                  <c:v>38.200000000000003</c:v>
                </c:pt>
                <c:pt idx="38202">
                  <c:v>38.201000000000001</c:v>
                </c:pt>
                <c:pt idx="38203">
                  <c:v>38.201999999999998</c:v>
                </c:pt>
                <c:pt idx="38204">
                  <c:v>38.203000000000003</c:v>
                </c:pt>
                <c:pt idx="38205">
                  <c:v>38.204000000000001</c:v>
                </c:pt>
                <c:pt idx="38206">
                  <c:v>38.204999999999998</c:v>
                </c:pt>
                <c:pt idx="38207">
                  <c:v>38.206000000000003</c:v>
                </c:pt>
                <c:pt idx="38208">
                  <c:v>38.207000000000001</c:v>
                </c:pt>
                <c:pt idx="38209">
                  <c:v>38.207999999999998</c:v>
                </c:pt>
                <c:pt idx="38210">
                  <c:v>38.209000000000003</c:v>
                </c:pt>
                <c:pt idx="38211">
                  <c:v>38.21</c:v>
                </c:pt>
                <c:pt idx="38212">
                  <c:v>38.210999999999999</c:v>
                </c:pt>
                <c:pt idx="38213">
                  <c:v>38.212000000000003</c:v>
                </c:pt>
                <c:pt idx="38214">
                  <c:v>38.213000000000001</c:v>
                </c:pt>
                <c:pt idx="38215">
                  <c:v>38.213999999999999</c:v>
                </c:pt>
                <c:pt idx="38216">
                  <c:v>38.215000000000003</c:v>
                </c:pt>
                <c:pt idx="38217">
                  <c:v>38.216000000000001</c:v>
                </c:pt>
                <c:pt idx="38218">
                  <c:v>38.216999999999999</c:v>
                </c:pt>
                <c:pt idx="38219">
                  <c:v>38.218000000000004</c:v>
                </c:pt>
                <c:pt idx="38220">
                  <c:v>38.219000000000001</c:v>
                </c:pt>
                <c:pt idx="38221">
                  <c:v>38.22</c:v>
                </c:pt>
                <c:pt idx="38222">
                  <c:v>38.220999999999997</c:v>
                </c:pt>
                <c:pt idx="38223">
                  <c:v>38.222000000000001</c:v>
                </c:pt>
                <c:pt idx="38224">
                  <c:v>38.222999999999999</c:v>
                </c:pt>
                <c:pt idx="38225">
                  <c:v>38.223999999999997</c:v>
                </c:pt>
                <c:pt idx="38226">
                  <c:v>38.225000000000001</c:v>
                </c:pt>
                <c:pt idx="38227">
                  <c:v>38.225999999999999</c:v>
                </c:pt>
                <c:pt idx="38228">
                  <c:v>38.226999999999997</c:v>
                </c:pt>
                <c:pt idx="38229">
                  <c:v>38.228000000000002</c:v>
                </c:pt>
                <c:pt idx="38230">
                  <c:v>38.228999999999999</c:v>
                </c:pt>
                <c:pt idx="38231">
                  <c:v>38.229999999999997</c:v>
                </c:pt>
                <c:pt idx="38232">
                  <c:v>38.231000000000002</c:v>
                </c:pt>
                <c:pt idx="38233">
                  <c:v>38.231999999999999</c:v>
                </c:pt>
                <c:pt idx="38234">
                  <c:v>38.232999999999997</c:v>
                </c:pt>
                <c:pt idx="38235">
                  <c:v>38.234000000000002</c:v>
                </c:pt>
                <c:pt idx="38236">
                  <c:v>38.234999999999999</c:v>
                </c:pt>
                <c:pt idx="38237">
                  <c:v>38.235999999999997</c:v>
                </c:pt>
                <c:pt idx="38238">
                  <c:v>38.237000000000002</c:v>
                </c:pt>
                <c:pt idx="38239">
                  <c:v>38.238</c:v>
                </c:pt>
                <c:pt idx="38240">
                  <c:v>38.238999999999997</c:v>
                </c:pt>
                <c:pt idx="38241">
                  <c:v>38.24</c:v>
                </c:pt>
                <c:pt idx="38242">
                  <c:v>38.241</c:v>
                </c:pt>
                <c:pt idx="38243">
                  <c:v>38.241999999999997</c:v>
                </c:pt>
                <c:pt idx="38244">
                  <c:v>38.243000000000002</c:v>
                </c:pt>
                <c:pt idx="38245">
                  <c:v>38.244</c:v>
                </c:pt>
                <c:pt idx="38246">
                  <c:v>38.244999999999997</c:v>
                </c:pt>
                <c:pt idx="38247">
                  <c:v>38.246000000000002</c:v>
                </c:pt>
                <c:pt idx="38248">
                  <c:v>38.247</c:v>
                </c:pt>
                <c:pt idx="38249">
                  <c:v>38.247999999999998</c:v>
                </c:pt>
                <c:pt idx="38250">
                  <c:v>38.249000000000002</c:v>
                </c:pt>
                <c:pt idx="38251">
                  <c:v>38.25</c:v>
                </c:pt>
                <c:pt idx="38252">
                  <c:v>38.250999999999998</c:v>
                </c:pt>
                <c:pt idx="38253">
                  <c:v>38.252000000000002</c:v>
                </c:pt>
                <c:pt idx="38254">
                  <c:v>38.253</c:v>
                </c:pt>
                <c:pt idx="38255">
                  <c:v>38.253999999999998</c:v>
                </c:pt>
                <c:pt idx="38256">
                  <c:v>38.255000000000003</c:v>
                </c:pt>
                <c:pt idx="38257">
                  <c:v>38.256</c:v>
                </c:pt>
                <c:pt idx="38258">
                  <c:v>38.256999999999998</c:v>
                </c:pt>
                <c:pt idx="38259">
                  <c:v>38.258000000000003</c:v>
                </c:pt>
                <c:pt idx="38260">
                  <c:v>38.259</c:v>
                </c:pt>
                <c:pt idx="38261">
                  <c:v>38.26</c:v>
                </c:pt>
                <c:pt idx="38262">
                  <c:v>38.261000000000003</c:v>
                </c:pt>
                <c:pt idx="38263">
                  <c:v>38.262</c:v>
                </c:pt>
                <c:pt idx="38264">
                  <c:v>38.262999999999998</c:v>
                </c:pt>
                <c:pt idx="38265">
                  <c:v>38.264000000000003</c:v>
                </c:pt>
                <c:pt idx="38266">
                  <c:v>38.265000000000001</c:v>
                </c:pt>
                <c:pt idx="38267">
                  <c:v>38.265999999999998</c:v>
                </c:pt>
                <c:pt idx="38268">
                  <c:v>38.267000000000003</c:v>
                </c:pt>
                <c:pt idx="38269">
                  <c:v>38.268000000000001</c:v>
                </c:pt>
                <c:pt idx="38270">
                  <c:v>38.268999999999998</c:v>
                </c:pt>
                <c:pt idx="38271">
                  <c:v>38.270000000000003</c:v>
                </c:pt>
                <c:pt idx="38272">
                  <c:v>38.271000000000001</c:v>
                </c:pt>
                <c:pt idx="38273">
                  <c:v>38.271999999999998</c:v>
                </c:pt>
                <c:pt idx="38274">
                  <c:v>38.273000000000003</c:v>
                </c:pt>
                <c:pt idx="38275">
                  <c:v>38.274000000000001</c:v>
                </c:pt>
                <c:pt idx="38276">
                  <c:v>38.274999999999999</c:v>
                </c:pt>
                <c:pt idx="38277">
                  <c:v>38.276000000000003</c:v>
                </c:pt>
                <c:pt idx="38278">
                  <c:v>38.277000000000001</c:v>
                </c:pt>
                <c:pt idx="38279">
                  <c:v>38.277999999999999</c:v>
                </c:pt>
                <c:pt idx="38280">
                  <c:v>38.279000000000003</c:v>
                </c:pt>
                <c:pt idx="38281">
                  <c:v>38.28</c:v>
                </c:pt>
                <c:pt idx="38282">
                  <c:v>38.280999999999999</c:v>
                </c:pt>
                <c:pt idx="38283">
                  <c:v>38.281999999999996</c:v>
                </c:pt>
                <c:pt idx="38284">
                  <c:v>38.283000000000001</c:v>
                </c:pt>
                <c:pt idx="38285">
                  <c:v>38.283999999999999</c:v>
                </c:pt>
                <c:pt idx="38286">
                  <c:v>38.284999999999997</c:v>
                </c:pt>
                <c:pt idx="38287">
                  <c:v>38.286000000000001</c:v>
                </c:pt>
                <c:pt idx="38288">
                  <c:v>38.286999999999999</c:v>
                </c:pt>
                <c:pt idx="38289">
                  <c:v>38.287999999999997</c:v>
                </c:pt>
                <c:pt idx="38290">
                  <c:v>38.289000000000001</c:v>
                </c:pt>
                <c:pt idx="38291">
                  <c:v>38.29</c:v>
                </c:pt>
                <c:pt idx="38292">
                  <c:v>38.290999999999997</c:v>
                </c:pt>
                <c:pt idx="38293">
                  <c:v>38.292000000000002</c:v>
                </c:pt>
                <c:pt idx="38294">
                  <c:v>38.292999999999999</c:v>
                </c:pt>
                <c:pt idx="38295">
                  <c:v>38.293999999999997</c:v>
                </c:pt>
                <c:pt idx="38296">
                  <c:v>38.295000000000002</c:v>
                </c:pt>
                <c:pt idx="38297">
                  <c:v>38.295999999999999</c:v>
                </c:pt>
                <c:pt idx="38298">
                  <c:v>38.296999999999997</c:v>
                </c:pt>
                <c:pt idx="38299">
                  <c:v>38.298000000000002</c:v>
                </c:pt>
                <c:pt idx="38300">
                  <c:v>38.298999999999999</c:v>
                </c:pt>
                <c:pt idx="38301">
                  <c:v>38.299999999999997</c:v>
                </c:pt>
                <c:pt idx="38302">
                  <c:v>38.301000000000002</c:v>
                </c:pt>
                <c:pt idx="38303">
                  <c:v>38.302</c:v>
                </c:pt>
                <c:pt idx="38304">
                  <c:v>38.302999999999997</c:v>
                </c:pt>
                <c:pt idx="38305">
                  <c:v>38.304000000000002</c:v>
                </c:pt>
                <c:pt idx="38306">
                  <c:v>38.305</c:v>
                </c:pt>
                <c:pt idx="38307">
                  <c:v>38.305999999999997</c:v>
                </c:pt>
                <c:pt idx="38308">
                  <c:v>38.307000000000002</c:v>
                </c:pt>
                <c:pt idx="38309">
                  <c:v>38.308</c:v>
                </c:pt>
                <c:pt idx="38310">
                  <c:v>38.308999999999997</c:v>
                </c:pt>
                <c:pt idx="38311">
                  <c:v>38.31</c:v>
                </c:pt>
                <c:pt idx="38312">
                  <c:v>38.311</c:v>
                </c:pt>
                <c:pt idx="38313">
                  <c:v>38.311999999999998</c:v>
                </c:pt>
                <c:pt idx="38314">
                  <c:v>38.313000000000002</c:v>
                </c:pt>
                <c:pt idx="38315">
                  <c:v>38.314</c:v>
                </c:pt>
                <c:pt idx="38316">
                  <c:v>38.314999999999998</c:v>
                </c:pt>
                <c:pt idx="38317">
                  <c:v>38.316000000000003</c:v>
                </c:pt>
                <c:pt idx="38318">
                  <c:v>38.317</c:v>
                </c:pt>
                <c:pt idx="38319">
                  <c:v>38.317999999999998</c:v>
                </c:pt>
                <c:pt idx="38320">
                  <c:v>38.319000000000003</c:v>
                </c:pt>
                <c:pt idx="38321">
                  <c:v>38.32</c:v>
                </c:pt>
                <c:pt idx="38322">
                  <c:v>38.320999999999998</c:v>
                </c:pt>
                <c:pt idx="38323">
                  <c:v>38.322000000000003</c:v>
                </c:pt>
                <c:pt idx="38324">
                  <c:v>38.323</c:v>
                </c:pt>
                <c:pt idx="38325">
                  <c:v>38.323999999999998</c:v>
                </c:pt>
                <c:pt idx="38326">
                  <c:v>38.325000000000003</c:v>
                </c:pt>
                <c:pt idx="38327">
                  <c:v>38.326000000000001</c:v>
                </c:pt>
                <c:pt idx="38328">
                  <c:v>38.326999999999998</c:v>
                </c:pt>
                <c:pt idx="38329">
                  <c:v>38.328000000000003</c:v>
                </c:pt>
                <c:pt idx="38330">
                  <c:v>38.329000000000001</c:v>
                </c:pt>
                <c:pt idx="38331">
                  <c:v>38.33</c:v>
                </c:pt>
                <c:pt idx="38332">
                  <c:v>38.331000000000003</c:v>
                </c:pt>
                <c:pt idx="38333">
                  <c:v>38.332000000000001</c:v>
                </c:pt>
                <c:pt idx="38334">
                  <c:v>38.332999999999998</c:v>
                </c:pt>
                <c:pt idx="38335">
                  <c:v>38.334000000000003</c:v>
                </c:pt>
                <c:pt idx="38336">
                  <c:v>38.335000000000001</c:v>
                </c:pt>
                <c:pt idx="38337">
                  <c:v>38.335999999999999</c:v>
                </c:pt>
                <c:pt idx="38338">
                  <c:v>38.337000000000003</c:v>
                </c:pt>
                <c:pt idx="38339">
                  <c:v>38.338000000000001</c:v>
                </c:pt>
                <c:pt idx="38340">
                  <c:v>38.338999999999999</c:v>
                </c:pt>
                <c:pt idx="38341">
                  <c:v>38.340000000000003</c:v>
                </c:pt>
                <c:pt idx="38342">
                  <c:v>38.341000000000001</c:v>
                </c:pt>
                <c:pt idx="38343">
                  <c:v>38.341999999999999</c:v>
                </c:pt>
                <c:pt idx="38344">
                  <c:v>38.343000000000004</c:v>
                </c:pt>
                <c:pt idx="38345">
                  <c:v>38.344000000000001</c:v>
                </c:pt>
                <c:pt idx="38346">
                  <c:v>38.344999999999999</c:v>
                </c:pt>
                <c:pt idx="38347">
                  <c:v>38.345999999999997</c:v>
                </c:pt>
                <c:pt idx="38348">
                  <c:v>38.347000000000001</c:v>
                </c:pt>
                <c:pt idx="38349">
                  <c:v>38.347999999999999</c:v>
                </c:pt>
                <c:pt idx="38350">
                  <c:v>38.348999999999997</c:v>
                </c:pt>
                <c:pt idx="38351">
                  <c:v>38.35</c:v>
                </c:pt>
                <c:pt idx="38352">
                  <c:v>38.350999999999999</c:v>
                </c:pt>
                <c:pt idx="38353">
                  <c:v>38.351999999999997</c:v>
                </c:pt>
                <c:pt idx="38354">
                  <c:v>38.353000000000002</c:v>
                </c:pt>
                <c:pt idx="38355">
                  <c:v>38.353999999999999</c:v>
                </c:pt>
                <c:pt idx="38356">
                  <c:v>38.354999999999997</c:v>
                </c:pt>
                <c:pt idx="38357">
                  <c:v>38.356000000000002</c:v>
                </c:pt>
                <c:pt idx="38358">
                  <c:v>38.356999999999999</c:v>
                </c:pt>
                <c:pt idx="38359">
                  <c:v>38.357999999999997</c:v>
                </c:pt>
                <c:pt idx="38360">
                  <c:v>38.359000000000002</c:v>
                </c:pt>
                <c:pt idx="38361">
                  <c:v>38.36</c:v>
                </c:pt>
                <c:pt idx="38362">
                  <c:v>38.360999999999997</c:v>
                </c:pt>
                <c:pt idx="38363">
                  <c:v>38.362000000000002</c:v>
                </c:pt>
                <c:pt idx="38364">
                  <c:v>38.363</c:v>
                </c:pt>
                <c:pt idx="38365">
                  <c:v>38.363999999999997</c:v>
                </c:pt>
                <c:pt idx="38366">
                  <c:v>38.365000000000002</c:v>
                </c:pt>
                <c:pt idx="38367">
                  <c:v>38.366</c:v>
                </c:pt>
                <c:pt idx="38368">
                  <c:v>38.366999999999997</c:v>
                </c:pt>
                <c:pt idx="38369">
                  <c:v>38.368000000000002</c:v>
                </c:pt>
                <c:pt idx="38370">
                  <c:v>38.369</c:v>
                </c:pt>
                <c:pt idx="38371">
                  <c:v>38.369999999999997</c:v>
                </c:pt>
                <c:pt idx="38372">
                  <c:v>38.371000000000002</c:v>
                </c:pt>
                <c:pt idx="38373">
                  <c:v>38.372</c:v>
                </c:pt>
                <c:pt idx="38374">
                  <c:v>38.372999999999998</c:v>
                </c:pt>
                <c:pt idx="38375">
                  <c:v>38.374000000000002</c:v>
                </c:pt>
                <c:pt idx="38376">
                  <c:v>38.375</c:v>
                </c:pt>
                <c:pt idx="38377">
                  <c:v>38.375999999999998</c:v>
                </c:pt>
                <c:pt idx="38378">
                  <c:v>38.377000000000002</c:v>
                </c:pt>
                <c:pt idx="38379">
                  <c:v>38.378</c:v>
                </c:pt>
                <c:pt idx="38380">
                  <c:v>38.378999999999998</c:v>
                </c:pt>
                <c:pt idx="38381">
                  <c:v>38.380000000000003</c:v>
                </c:pt>
                <c:pt idx="38382">
                  <c:v>38.381</c:v>
                </c:pt>
                <c:pt idx="38383">
                  <c:v>38.381999999999998</c:v>
                </c:pt>
                <c:pt idx="38384">
                  <c:v>38.383000000000003</c:v>
                </c:pt>
                <c:pt idx="38385">
                  <c:v>38.384</c:v>
                </c:pt>
                <c:pt idx="38386">
                  <c:v>38.384999999999998</c:v>
                </c:pt>
                <c:pt idx="38387">
                  <c:v>38.386000000000003</c:v>
                </c:pt>
                <c:pt idx="38388">
                  <c:v>38.387</c:v>
                </c:pt>
                <c:pt idx="38389">
                  <c:v>38.387999999999998</c:v>
                </c:pt>
                <c:pt idx="38390">
                  <c:v>38.389000000000003</c:v>
                </c:pt>
                <c:pt idx="38391">
                  <c:v>38.39</c:v>
                </c:pt>
                <c:pt idx="38392">
                  <c:v>38.390999999999998</c:v>
                </c:pt>
                <c:pt idx="38393">
                  <c:v>38.392000000000003</c:v>
                </c:pt>
                <c:pt idx="38394">
                  <c:v>38.393000000000001</c:v>
                </c:pt>
                <c:pt idx="38395">
                  <c:v>38.393999999999998</c:v>
                </c:pt>
                <c:pt idx="38396">
                  <c:v>38.395000000000003</c:v>
                </c:pt>
                <c:pt idx="38397">
                  <c:v>38.396000000000001</c:v>
                </c:pt>
                <c:pt idx="38398">
                  <c:v>38.396999999999998</c:v>
                </c:pt>
                <c:pt idx="38399">
                  <c:v>38.398000000000003</c:v>
                </c:pt>
                <c:pt idx="38400">
                  <c:v>38.399000000000001</c:v>
                </c:pt>
                <c:pt idx="38401">
                  <c:v>38.4</c:v>
                </c:pt>
                <c:pt idx="38402">
                  <c:v>38.401000000000003</c:v>
                </c:pt>
                <c:pt idx="38403">
                  <c:v>38.402000000000001</c:v>
                </c:pt>
                <c:pt idx="38404">
                  <c:v>38.402999999999999</c:v>
                </c:pt>
                <c:pt idx="38405">
                  <c:v>38.404000000000003</c:v>
                </c:pt>
                <c:pt idx="38406">
                  <c:v>38.405000000000001</c:v>
                </c:pt>
                <c:pt idx="38407">
                  <c:v>38.405999999999999</c:v>
                </c:pt>
                <c:pt idx="38408">
                  <c:v>38.406999999999996</c:v>
                </c:pt>
                <c:pt idx="38409">
                  <c:v>38.408000000000001</c:v>
                </c:pt>
                <c:pt idx="38410">
                  <c:v>38.408999999999999</c:v>
                </c:pt>
                <c:pt idx="38411">
                  <c:v>38.409999999999997</c:v>
                </c:pt>
                <c:pt idx="38412">
                  <c:v>38.411000000000001</c:v>
                </c:pt>
                <c:pt idx="38413">
                  <c:v>38.411999999999999</c:v>
                </c:pt>
                <c:pt idx="38414">
                  <c:v>38.412999999999997</c:v>
                </c:pt>
                <c:pt idx="38415">
                  <c:v>38.414000000000001</c:v>
                </c:pt>
                <c:pt idx="38416">
                  <c:v>38.414999999999999</c:v>
                </c:pt>
                <c:pt idx="38417">
                  <c:v>38.415999999999997</c:v>
                </c:pt>
                <c:pt idx="38418">
                  <c:v>38.417000000000002</c:v>
                </c:pt>
                <c:pt idx="38419">
                  <c:v>38.417999999999999</c:v>
                </c:pt>
                <c:pt idx="38420">
                  <c:v>38.418999999999997</c:v>
                </c:pt>
                <c:pt idx="38421">
                  <c:v>38.42</c:v>
                </c:pt>
                <c:pt idx="38422">
                  <c:v>38.420999999999999</c:v>
                </c:pt>
                <c:pt idx="38423">
                  <c:v>38.421999999999997</c:v>
                </c:pt>
                <c:pt idx="38424">
                  <c:v>38.423000000000002</c:v>
                </c:pt>
                <c:pt idx="38425">
                  <c:v>38.423999999999999</c:v>
                </c:pt>
                <c:pt idx="38426">
                  <c:v>38.424999999999997</c:v>
                </c:pt>
                <c:pt idx="38427">
                  <c:v>38.426000000000002</c:v>
                </c:pt>
                <c:pt idx="38428">
                  <c:v>38.427</c:v>
                </c:pt>
                <c:pt idx="38429">
                  <c:v>38.427999999999997</c:v>
                </c:pt>
                <c:pt idx="38430">
                  <c:v>38.429000000000002</c:v>
                </c:pt>
                <c:pt idx="38431">
                  <c:v>38.43</c:v>
                </c:pt>
                <c:pt idx="38432">
                  <c:v>38.430999999999997</c:v>
                </c:pt>
                <c:pt idx="38433">
                  <c:v>38.432000000000002</c:v>
                </c:pt>
                <c:pt idx="38434">
                  <c:v>38.433</c:v>
                </c:pt>
                <c:pt idx="38435">
                  <c:v>38.433999999999997</c:v>
                </c:pt>
                <c:pt idx="38436">
                  <c:v>38.435000000000002</c:v>
                </c:pt>
                <c:pt idx="38437">
                  <c:v>38.436</c:v>
                </c:pt>
                <c:pt idx="38438">
                  <c:v>38.436999999999998</c:v>
                </c:pt>
                <c:pt idx="38439">
                  <c:v>38.438000000000002</c:v>
                </c:pt>
                <c:pt idx="38440">
                  <c:v>38.439</c:v>
                </c:pt>
                <c:pt idx="38441">
                  <c:v>38.44</c:v>
                </c:pt>
                <c:pt idx="38442">
                  <c:v>38.441000000000003</c:v>
                </c:pt>
                <c:pt idx="38443">
                  <c:v>38.442</c:v>
                </c:pt>
                <c:pt idx="38444">
                  <c:v>38.442999999999998</c:v>
                </c:pt>
                <c:pt idx="38445">
                  <c:v>38.444000000000003</c:v>
                </c:pt>
                <c:pt idx="38446">
                  <c:v>38.445</c:v>
                </c:pt>
                <c:pt idx="38447">
                  <c:v>38.445999999999998</c:v>
                </c:pt>
                <c:pt idx="38448">
                  <c:v>38.447000000000003</c:v>
                </c:pt>
                <c:pt idx="38449">
                  <c:v>38.448</c:v>
                </c:pt>
                <c:pt idx="38450">
                  <c:v>38.448999999999998</c:v>
                </c:pt>
                <c:pt idx="38451">
                  <c:v>38.450000000000003</c:v>
                </c:pt>
                <c:pt idx="38452">
                  <c:v>38.451000000000001</c:v>
                </c:pt>
                <c:pt idx="38453">
                  <c:v>38.451999999999998</c:v>
                </c:pt>
                <c:pt idx="38454">
                  <c:v>38.453000000000003</c:v>
                </c:pt>
                <c:pt idx="38455">
                  <c:v>38.454000000000001</c:v>
                </c:pt>
                <c:pt idx="38456">
                  <c:v>38.454999999999998</c:v>
                </c:pt>
                <c:pt idx="38457">
                  <c:v>38.456000000000003</c:v>
                </c:pt>
                <c:pt idx="38458">
                  <c:v>38.457000000000001</c:v>
                </c:pt>
                <c:pt idx="38459">
                  <c:v>38.457999999999998</c:v>
                </c:pt>
                <c:pt idx="38460">
                  <c:v>38.459000000000003</c:v>
                </c:pt>
                <c:pt idx="38461">
                  <c:v>38.46</c:v>
                </c:pt>
                <c:pt idx="38462">
                  <c:v>38.460999999999999</c:v>
                </c:pt>
                <c:pt idx="38463">
                  <c:v>38.462000000000003</c:v>
                </c:pt>
                <c:pt idx="38464">
                  <c:v>38.463000000000001</c:v>
                </c:pt>
                <c:pt idx="38465">
                  <c:v>38.463999999999999</c:v>
                </c:pt>
                <c:pt idx="38466">
                  <c:v>38.465000000000003</c:v>
                </c:pt>
                <c:pt idx="38467">
                  <c:v>38.466000000000001</c:v>
                </c:pt>
                <c:pt idx="38468">
                  <c:v>38.466999999999999</c:v>
                </c:pt>
                <c:pt idx="38469">
                  <c:v>38.468000000000004</c:v>
                </c:pt>
                <c:pt idx="38470">
                  <c:v>38.469000000000001</c:v>
                </c:pt>
                <c:pt idx="38471">
                  <c:v>38.47</c:v>
                </c:pt>
                <c:pt idx="38472">
                  <c:v>38.470999999999997</c:v>
                </c:pt>
                <c:pt idx="38473">
                  <c:v>38.472000000000001</c:v>
                </c:pt>
                <c:pt idx="38474">
                  <c:v>38.472999999999999</c:v>
                </c:pt>
                <c:pt idx="38475">
                  <c:v>38.473999999999997</c:v>
                </c:pt>
                <c:pt idx="38476">
                  <c:v>38.475000000000001</c:v>
                </c:pt>
                <c:pt idx="38477">
                  <c:v>38.475999999999999</c:v>
                </c:pt>
                <c:pt idx="38478">
                  <c:v>38.476999999999997</c:v>
                </c:pt>
                <c:pt idx="38479">
                  <c:v>38.478000000000002</c:v>
                </c:pt>
                <c:pt idx="38480">
                  <c:v>38.478999999999999</c:v>
                </c:pt>
                <c:pt idx="38481">
                  <c:v>38.479999999999997</c:v>
                </c:pt>
                <c:pt idx="38482">
                  <c:v>38.481000000000002</c:v>
                </c:pt>
                <c:pt idx="38483">
                  <c:v>38.481999999999999</c:v>
                </c:pt>
                <c:pt idx="38484">
                  <c:v>38.482999999999997</c:v>
                </c:pt>
                <c:pt idx="38485">
                  <c:v>38.484000000000002</c:v>
                </c:pt>
                <c:pt idx="38486">
                  <c:v>38.484999999999999</c:v>
                </c:pt>
                <c:pt idx="38487">
                  <c:v>38.485999999999997</c:v>
                </c:pt>
                <c:pt idx="38488">
                  <c:v>38.487000000000002</c:v>
                </c:pt>
                <c:pt idx="38489">
                  <c:v>38.488</c:v>
                </c:pt>
                <c:pt idx="38490">
                  <c:v>38.488999999999997</c:v>
                </c:pt>
                <c:pt idx="38491">
                  <c:v>38.49</c:v>
                </c:pt>
                <c:pt idx="38492">
                  <c:v>38.491</c:v>
                </c:pt>
                <c:pt idx="38493">
                  <c:v>38.491999999999997</c:v>
                </c:pt>
                <c:pt idx="38494">
                  <c:v>38.493000000000002</c:v>
                </c:pt>
                <c:pt idx="38495">
                  <c:v>38.494</c:v>
                </c:pt>
                <c:pt idx="38496">
                  <c:v>38.494999999999997</c:v>
                </c:pt>
                <c:pt idx="38497">
                  <c:v>38.496000000000002</c:v>
                </c:pt>
                <c:pt idx="38498">
                  <c:v>38.497</c:v>
                </c:pt>
                <c:pt idx="38499">
                  <c:v>38.497999999999998</c:v>
                </c:pt>
                <c:pt idx="38500">
                  <c:v>38.499000000000002</c:v>
                </c:pt>
                <c:pt idx="38501">
                  <c:v>38.5</c:v>
                </c:pt>
                <c:pt idx="38502">
                  <c:v>38.500999999999998</c:v>
                </c:pt>
                <c:pt idx="38503">
                  <c:v>38.502000000000002</c:v>
                </c:pt>
                <c:pt idx="38504">
                  <c:v>38.503</c:v>
                </c:pt>
                <c:pt idx="38505">
                  <c:v>38.503999999999998</c:v>
                </c:pt>
                <c:pt idx="38506">
                  <c:v>38.505000000000003</c:v>
                </c:pt>
                <c:pt idx="38507">
                  <c:v>38.506</c:v>
                </c:pt>
                <c:pt idx="38508">
                  <c:v>38.506999999999998</c:v>
                </c:pt>
                <c:pt idx="38509">
                  <c:v>38.508000000000003</c:v>
                </c:pt>
                <c:pt idx="38510">
                  <c:v>38.509</c:v>
                </c:pt>
                <c:pt idx="38511">
                  <c:v>38.51</c:v>
                </c:pt>
                <c:pt idx="38512">
                  <c:v>38.511000000000003</c:v>
                </c:pt>
                <c:pt idx="38513">
                  <c:v>38.512</c:v>
                </c:pt>
                <c:pt idx="38514">
                  <c:v>38.512999999999998</c:v>
                </c:pt>
                <c:pt idx="38515">
                  <c:v>38.514000000000003</c:v>
                </c:pt>
                <c:pt idx="38516">
                  <c:v>38.515000000000001</c:v>
                </c:pt>
                <c:pt idx="38517">
                  <c:v>38.515999999999998</c:v>
                </c:pt>
                <c:pt idx="38518">
                  <c:v>38.517000000000003</c:v>
                </c:pt>
                <c:pt idx="38519">
                  <c:v>38.518000000000001</c:v>
                </c:pt>
                <c:pt idx="38520">
                  <c:v>38.518999999999998</c:v>
                </c:pt>
                <c:pt idx="38521">
                  <c:v>38.520000000000003</c:v>
                </c:pt>
                <c:pt idx="38522">
                  <c:v>38.521000000000001</c:v>
                </c:pt>
                <c:pt idx="38523">
                  <c:v>38.521999999999998</c:v>
                </c:pt>
                <c:pt idx="38524">
                  <c:v>38.523000000000003</c:v>
                </c:pt>
                <c:pt idx="38525">
                  <c:v>38.524000000000001</c:v>
                </c:pt>
                <c:pt idx="38526">
                  <c:v>38.524999999999999</c:v>
                </c:pt>
                <c:pt idx="38527">
                  <c:v>38.526000000000003</c:v>
                </c:pt>
                <c:pt idx="38528">
                  <c:v>38.527000000000001</c:v>
                </c:pt>
                <c:pt idx="38529">
                  <c:v>38.527999999999999</c:v>
                </c:pt>
                <c:pt idx="38530">
                  <c:v>38.529000000000003</c:v>
                </c:pt>
                <c:pt idx="38531">
                  <c:v>38.53</c:v>
                </c:pt>
                <c:pt idx="38532">
                  <c:v>38.530999999999999</c:v>
                </c:pt>
                <c:pt idx="38533">
                  <c:v>38.531999999999996</c:v>
                </c:pt>
                <c:pt idx="38534">
                  <c:v>38.533000000000001</c:v>
                </c:pt>
                <c:pt idx="38535">
                  <c:v>38.533999999999999</c:v>
                </c:pt>
                <c:pt idx="38536">
                  <c:v>38.534999999999997</c:v>
                </c:pt>
                <c:pt idx="38537">
                  <c:v>38.536000000000001</c:v>
                </c:pt>
                <c:pt idx="38538">
                  <c:v>38.536999999999999</c:v>
                </c:pt>
                <c:pt idx="38539">
                  <c:v>38.537999999999997</c:v>
                </c:pt>
                <c:pt idx="38540">
                  <c:v>38.539000000000001</c:v>
                </c:pt>
                <c:pt idx="38541">
                  <c:v>38.54</c:v>
                </c:pt>
                <c:pt idx="38542">
                  <c:v>38.540999999999997</c:v>
                </c:pt>
                <c:pt idx="38543">
                  <c:v>38.542000000000002</c:v>
                </c:pt>
                <c:pt idx="38544">
                  <c:v>38.542999999999999</c:v>
                </c:pt>
                <c:pt idx="38545">
                  <c:v>38.543999999999997</c:v>
                </c:pt>
                <c:pt idx="38546">
                  <c:v>38.545000000000002</c:v>
                </c:pt>
                <c:pt idx="38547">
                  <c:v>38.545999999999999</c:v>
                </c:pt>
                <c:pt idx="38548">
                  <c:v>38.546999999999997</c:v>
                </c:pt>
                <c:pt idx="38549">
                  <c:v>38.548000000000002</c:v>
                </c:pt>
                <c:pt idx="38550">
                  <c:v>38.548999999999999</c:v>
                </c:pt>
                <c:pt idx="38551">
                  <c:v>38.549999999999997</c:v>
                </c:pt>
                <c:pt idx="38552">
                  <c:v>38.551000000000002</c:v>
                </c:pt>
                <c:pt idx="38553">
                  <c:v>38.552</c:v>
                </c:pt>
                <c:pt idx="38554">
                  <c:v>38.552999999999997</c:v>
                </c:pt>
                <c:pt idx="38555">
                  <c:v>38.554000000000002</c:v>
                </c:pt>
                <c:pt idx="38556">
                  <c:v>38.555</c:v>
                </c:pt>
                <c:pt idx="38557">
                  <c:v>38.555999999999997</c:v>
                </c:pt>
                <c:pt idx="38558">
                  <c:v>38.557000000000002</c:v>
                </c:pt>
                <c:pt idx="38559">
                  <c:v>38.558</c:v>
                </c:pt>
                <c:pt idx="38560">
                  <c:v>38.558999999999997</c:v>
                </c:pt>
                <c:pt idx="38561">
                  <c:v>38.56</c:v>
                </c:pt>
                <c:pt idx="38562">
                  <c:v>38.561</c:v>
                </c:pt>
                <c:pt idx="38563">
                  <c:v>38.561999999999998</c:v>
                </c:pt>
                <c:pt idx="38564">
                  <c:v>38.563000000000002</c:v>
                </c:pt>
                <c:pt idx="38565">
                  <c:v>38.564</c:v>
                </c:pt>
                <c:pt idx="38566">
                  <c:v>38.564999999999998</c:v>
                </c:pt>
                <c:pt idx="38567">
                  <c:v>38.566000000000003</c:v>
                </c:pt>
                <c:pt idx="38568">
                  <c:v>38.567</c:v>
                </c:pt>
                <c:pt idx="38569">
                  <c:v>38.567999999999998</c:v>
                </c:pt>
                <c:pt idx="38570">
                  <c:v>38.569000000000003</c:v>
                </c:pt>
                <c:pt idx="38571">
                  <c:v>38.57</c:v>
                </c:pt>
                <c:pt idx="38572">
                  <c:v>38.570999999999998</c:v>
                </c:pt>
                <c:pt idx="38573">
                  <c:v>38.572000000000003</c:v>
                </c:pt>
                <c:pt idx="38574">
                  <c:v>38.573</c:v>
                </c:pt>
                <c:pt idx="38575">
                  <c:v>38.573999999999998</c:v>
                </c:pt>
                <c:pt idx="38576">
                  <c:v>38.575000000000003</c:v>
                </c:pt>
                <c:pt idx="38577">
                  <c:v>38.576000000000001</c:v>
                </c:pt>
                <c:pt idx="38578">
                  <c:v>38.576999999999998</c:v>
                </c:pt>
                <c:pt idx="38579">
                  <c:v>38.578000000000003</c:v>
                </c:pt>
                <c:pt idx="38580">
                  <c:v>38.579000000000001</c:v>
                </c:pt>
                <c:pt idx="38581">
                  <c:v>38.58</c:v>
                </c:pt>
                <c:pt idx="38582">
                  <c:v>38.581000000000003</c:v>
                </c:pt>
                <c:pt idx="38583">
                  <c:v>38.582000000000001</c:v>
                </c:pt>
                <c:pt idx="38584">
                  <c:v>38.582999999999998</c:v>
                </c:pt>
                <c:pt idx="38585">
                  <c:v>38.584000000000003</c:v>
                </c:pt>
                <c:pt idx="38586">
                  <c:v>38.585000000000001</c:v>
                </c:pt>
                <c:pt idx="38587">
                  <c:v>38.585999999999999</c:v>
                </c:pt>
                <c:pt idx="38588">
                  <c:v>38.587000000000003</c:v>
                </c:pt>
                <c:pt idx="38589">
                  <c:v>38.588000000000001</c:v>
                </c:pt>
                <c:pt idx="38590">
                  <c:v>38.588999999999999</c:v>
                </c:pt>
                <c:pt idx="38591">
                  <c:v>38.590000000000003</c:v>
                </c:pt>
                <c:pt idx="38592">
                  <c:v>38.591000000000001</c:v>
                </c:pt>
                <c:pt idx="38593">
                  <c:v>38.591999999999999</c:v>
                </c:pt>
                <c:pt idx="38594">
                  <c:v>38.593000000000004</c:v>
                </c:pt>
                <c:pt idx="38595">
                  <c:v>38.594000000000001</c:v>
                </c:pt>
                <c:pt idx="38596">
                  <c:v>38.594999999999999</c:v>
                </c:pt>
                <c:pt idx="38597">
                  <c:v>38.595999999999997</c:v>
                </c:pt>
                <c:pt idx="38598">
                  <c:v>38.597000000000001</c:v>
                </c:pt>
                <c:pt idx="38599">
                  <c:v>38.597999999999999</c:v>
                </c:pt>
                <c:pt idx="38600">
                  <c:v>38.598999999999997</c:v>
                </c:pt>
                <c:pt idx="38601">
                  <c:v>38.6</c:v>
                </c:pt>
                <c:pt idx="38602">
                  <c:v>38.600999999999999</c:v>
                </c:pt>
                <c:pt idx="38603">
                  <c:v>38.601999999999997</c:v>
                </c:pt>
                <c:pt idx="38604">
                  <c:v>38.603000000000002</c:v>
                </c:pt>
                <c:pt idx="38605">
                  <c:v>38.603999999999999</c:v>
                </c:pt>
                <c:pt idx="38606">
                  <c:v>38.604999999999997</c:v>
                </c:pt>
                <c:pt idx="38607">
                  <c:v>38.606000000000002</c:v>
                </c:pt>
                <c:pt idx="38608">
                  <c:v>38.606999999999999</c:v>
                </c:pt>
                <c:pt idx="38609">
                  <c:v>38.607999999999997</c:v>
                </c:pt>
                <c:pt idx="38610">
                  <c:v>38.609000000000002</c:v>
                </c:pt>
                <c:pt idx="38611">
                  <c:v>38.61</c:v>
                </c:pt>
                <c:pt idx="38612">
                  <c:v>38.610999999999997</c:v>
                </c:pt>
                <c:pt idx="38613">
                  <c:v>38.612000000000002</c:v>
                </c:pt>
                <c:pt idx="38614">
                  <c:v>38.613</c:v>
                </c:pt>
                <c:pt idx="38615">
                  <c:v>38.613999999999997</c:v>
                </c:pt>
                <c:pt idx="38616">
                  <c:v>38.615000000000002</c:v>
                </c:pt>
                <c:pt idx="38617">
                  <c:v>38.616</c:v>
                </c:pt>
                <c:pt idx="38618">
                  <c:v>38.616999999999997</c:v>
                </c:pt>
                <c:pt idx="38619">
                  <c:v>38.618000000000002</c:v>
                </c:pt>
                <c:pt idx="38620">
                  <c:v>38.619</c:v>
                </c:pt>
                <c:pt idx="38621">
                  <c:v>38.619999999999997</c:v>
                </c:pt>
                <c:pt idx="38622">
                  <c:v>38.621000000000002</c:v>
                </c:pt>
                <c:pt idx="38623">
                  <c:v>38.622</c:v>
                </c:pt>
                <c:pt idx="38624">
                  <c:v>38.622999999999998</c:v>
                </c:pt>
                <c:pt idx="38625">
                  <c:v>38.624000000000002</c:v>
                </c:pt>
                <c:pt idx="38626">
                  <c:v>38.625</c:v>
                </c:pt>
                <c:pt idx="38627">
                  <c:v>38.625999999999998</c:v>
                </c:pt>
                <c:pt idx="38628">
                  <c:v>38.627000000000002</c:v>
                </c:pt>
                <c:pt idx="38629">
                  <c:v>38.628</c:v>
                </c:pt>
                <c:pt idx="38630">
                  <c:v>38.628999999999998</c:v>
                </c:pt>
                <c:pt idx="38631">
                  <c:v>38.630000000000003</c:v>
                </c:pt>
                <c:pt idx="38632">
                  <c:v>38.631</c:v>
                </c:pt>
                <c:pt idx="38633">
                  <c:v>38.631999999999998</c:v>
                </c:pt>
                <c:pt idx="38634">
                  <c:v>38.633000000000003</c:v>
                </c:pt>
                <c:pt idx="38635">
                  <c:v>38.634</c:v>
                </c:pt>
                <c:pt idx="38636">
                  <c:v>38.634999999999998</c:v>
                </c:pt>
                <c:pt idx="38637">
                  <c:v>38.636000000000003</c:v>
                </c:pt>
                <c:pt idx="38638">
                  <c:v>38.637</c:v>
                </c:pt>
                <c:pt idx="38639">
                  <c:v>38.637999999999998</c:v>
                </c:pt>
                <c:pt idx="38640">
                  <c:v>38.639000000000003</c:v>
                </c:pt>
                <c:pt idx="38641">
                  <c:v>38.64</c:v>
                </c:pt>
                <c:pt idx="38642">
                  <c:v>38.640999999999998</c:v>
                </c:pt>
                <c:pt idx="38643">
                  <c:v>38.642000000000003</c:v>
                </c:pt>
                <c:pt idx="38644">
                  <c:v>38.643000000000001</c:v>
                </c:pt>
                <c:pt idx="38645">
                  <c:v>38.643999999999998</c:v>
                </c:pt>
                <c:pt idx="38646">
                  <c:v>38.645000000000003</c:v>
                </c:pt>
                <c:pt idx="38647">
                  <c:v>38.646000000000001</c:v>
                </c:pt>
                <c:pt idx="38648">
                  <c:v>38.646999999999998</c:v>
                </c:pt>
                <c:pt idx="38649">
                  <c:v>38.648000000000003</c:v>
                </c:pt>
                <c:pt idx="38650">
                  <c:v>38.649000000000001</c:v>
                </c:pt>
                <c:pt idx="38651">
                  <c:v>38.65</c:v>
                </c:pt>
                <c:pt idx="38652">
                  <c:v>38.651000000000003</c:v>
                </c:pt>
                <c:pt idx="38653">
                  <c:v>38.652000000000001</c:v>
                </c:pt>
                <c:pt idx="38654">
                  <c:v>38.652999999999999</c:v>
                </c:pt>
                <c:pt idx="38655">
                  <c:v>38.654000000000003</c:v>
                </c:pt>
                <c:pt idx="38656">
                  <c:v>38.655000000000001</c:v>
                </c:pt>
                <c:pt idx="38657">
                  <c:v>38.655999999999999</c:v>
                </c:pt>
                <c:pt idx="38658">
                  <c:v>38.656999999999996</c:v>
                </c:pt>
                <c:pt idx="38659">
                  <c:v>38.658000000000001</c:v>
                </c:pt>
                <c:pt idx="38660">
                  <c:v>38.658999999999999</c:v>
                </c:pt>
                <c:pt idx="38661">
                  <c:v>38.659999999999997</c:v>
                </c:pt>
                <c:pt idx="38662">
                  <c:v>38.661000000000001</c:v>
                </c:pt>
                <c:pt idx="38663">
                  <c:v>38.661999999999999</c:v>
                </c:pt>
                <c:pt idx="38664">
                  <c:v>38.662999999999997</c:v>
                </c:pt>
                <c:pt idx="38665">
                  <c:v>38.664000000000001</c:v>
                </c:pt>
                <c:pt idx="38666">
                  <c:v>38.664999999999999</c:v>
                </c:pt>
                <c:pt idx="38667">
                  <c:v>38.665999999999997</c:v>
                </c:pt>
                <c:pt idx="38668">
                  <c:v>38.667000000000002</c:v>
                </c:pt>
                <c:pt idx="38669">
                  <c:v>38.667999999999999</c:v>
                </c:pt>
                <c:pt idx="38670">
                  <c:v>38.668999999999997</c:v>
                </c:pt>
                <c:pt idx="38671">
                  <c:v>38.67</c:v>
                </c:pt>
                <c:pt idx="38672">
                  <c:v>38.670999999999999</c:v>
                </c:pt>
                <c:pt idx="38673">
                  <c:v>38.671999999999997</c:v>
                </c:pt>
                <c:pt idx="38674">
                  <c:v>38.673000000000002</c:v>
                </c:pt>
                <c:pt idx="38675">
                  <c:v>38.673999999999999</c:v>
                </c:pt>
                <c:pt idx="38676">
                  <c:v>38.674999999999997</c:v>
                </c:pt>
                <c:pt idx="38677">
                  <c:v>38.676000000000002</c:v>
                </c:pt>
                <c:pt idx="38678">
                  <c:v>38.677</c:v>
                </c:pt>
                <c:pt idx="38679">
                  <c:v>38.677999999999997</c:v>
                </c:pt>
                <c:pt idx="38680">
                  <c:v>38.679000000000002</c:v>
                </c:pt>
                <c:pt idx="38681">
                  <c:v>38.68</c:v>
                </c:pt>
                <c:pt idx="38682">
                  <c:v>38.680999999999997</c:v>
                </c:pt>
                <c:pt idx="38683">
                  <c:v>38.682000000000002</c:v>
                </c:pt>
                <c:pt idx="38684">
                  <c:v>38.683</c:v>
                </c:pt>
                <c:pt idx="38685">
                  <c:v>38.683999999999997</c:v>
                </c:pt>
                <c:pt idx="38686">
                  <c:v>38.685000000000002</c:v>
                </c:pt>
                <c:pt idx="38687">
                  <c:v>38.686</c:v>
                </c:pt>
                <c:pt idx="38688">
                  <c:v>38.686999999999998</c:v>
                </c:pt>
                <c:pt idx="38689">
                  <c:v>38.688000000000002</c:v>
                </c:pt>
                <c:pt idx="38690">
                  <c:v>38.689</c:v>
                </c:pt>
                <c:pt idx="38691">
                  <c:v>38.69</c:v>
                </c:pt>
                <c:pt idx="38692">
                  <c:v>38.691000000000003</c:v>
                </c:pt>
                <c:pt idx="38693">
                  <c:v>38.692</c:v>
                </c:pt>
                <c:pt idx="38694">
                  <c:v>38.692999999999998</c:v>
                </c:pt>
                <c:pt idx="38695">
                  <c:v>38.694000000000003</c:v>
                </c:pt>
                <c:pt idx="38696">
                  <c:v>38.695</c:v>
                </c:pt>
                <c:pt idx="38697">
                  <c:v>38.695999999999998</c:v>
                </c:pt>
                <c:pt idx="38698">
                  <c:v>38.697000000000003</c:v>
                </c:pt>
                <c:pt idx="38699">
                  <c:v>38.698</c:v>
                </c:pt>
                <c:pt idx="38700">
                  <c:v>38.698999999999998</c:v>
                </c:pt>
                <c:pt idx="38701">
                  <c:v>38.700000000000003</c:v>
                </c:pt>
                <c:pt idx="38702">
                  <c:v>38.701000000000001</c:v>
                </c:pt>
                <c:pt idx="38703">
                  <c:v>38.701999999999998</c:v>
                </c:pt>
                <c:pt idx="38704">
                  <c:v>38.703000000000003</c:v>
                </c:pt>
                <c:pt idx="38705">
                  <c:v>38.704000000000001</c:v>
                </c:pt>
                <c:pt idx="38706">
                  <c:v>38.704999999999998</c:v>
                </c:pt>
                <c:pt idx="38707">
                  <c:v>38.706000000000003</c:v>
                </c:pt>
                <c:pt idx="38708">
                  <c:v>38.707000000000001</c:v>
                </c:pt>
                <c:pt idx="38709">
                  <c:v>38.707999999999998</c:v>
                </c:pt>
                <c:pt idx="38710">
                  <c:v>38.709000000000003</c:v>
                </c:pt>
                <c:pt idx="38711">
                  <c:v>38.71</c:v>
                </c:pt>
                <c:pt idx="38712">
                  <c:v>38.710999999999999</c:v>
                </c:pt>
                <c:pt idx="38713">
                  <c:v>38.712000000000003</c:v>
                </c:pt>
                <c:pt idx="38714">
                  <c:v>38.713000000000001</c:v>
                </c:pt>
                <c:pt idx="38715">
                  <c:v>38.713999999999999</c:v>
                </c:pt>
                <c:pt idx="38716">
                  <c:v>38.715000000000003</c:v>
                </c:pt>
                <c:pt idx="38717">
                  <c:v>38.716000000000001</c:v>
                </c:pt>
                <c:pt idx="38718">
                  <c:v>38.716999999999999</c:v>
                </c:pt>
                <c:pt idx="38719">
                  <c:v>38.718000000000004</c:v>
                </c:pt>
                <c:pt idx="38720">
                  <c:v>38.719000000000001</c:v>
                </c:pt>
                <c:pt idx="38721">
                  <c:v>38.72</c:v>
                </c:pt>
                <c:pt idx="38722">
                  <c:v>38.720999999999997</c:v>
                </c:pt>
                <c:pt idx="38723">
                  <c:v>38.722000000000001</c:v>
                </c:pt>
                <c:pt idx="38724">
                  <c:v>38.722999999999999</c:v>
                </c:pt>
                <c:pt idx="38725">
                  <c:v>38.723999999999997</c:v>
                </c:pt>
                <c:pt idx="38726">
                  <c:v>38.725000000000001</c:v>
                </c:pt>
                <c:pt idx="38727">
                  <c:v>38.725999999999999</c:v>
                </c:pt>
                <c:pt idx="38728">
                  <c:v>38.726999999999997</c:v>
                </c:pt>
                <c:pt idx="38729">
                  <c:v>38.728000000000002</c:v>
                </c:pt>
                <c:pt idx="38730">
                  <c:v>38.728999999999999</c:v>
                </c:pt>
                <c:pt idx="38731">
                  <c:v>38.729999999999997</c:v>
                </c:pt>
                <c:pt idx="38732">
                  <c:v>38.731000000000002</c:v>
                </c:pt>
                <c:pt idx="38733">
                  <c:v>38.731999999999999</c:v>
                </c:pt>
                <c:pt idx="38734">
                  <c:v>38.732999999999997</c:v>
                </c:pt>
                <c:pt idx="38735">
                  <c:v>38.734000000000002</c:v>
                </c:pt>
                <c:pt idx="38736">
                  <c:v>38.734999999999999</c:v>
                </c:pt>
                <c:pt idx="38737">
                  <c:v>38.735999999999997</c:v>
                </c:pt>
                <c:pt idx="38738">
                  <c:v>38.737000000000002</c:v>
                </c:pt>
                <c:pt idx="38739">
                  <c:v>38.738</c:v>
                </c:pt>
                <c:pt idx="38740">
                  <c:v>38.738999999999997</c:v>
                </c:pt>
                <c:pt idx="38741">
                  <c:v>38.74</c:v>
                </c:pt>
                <c:pt idx="38742">
                  <c:v>38.741</c:v>
                </c:pt>
                <c:pt idx="38743">
                  <c:v>38.741999999999997</c:v>
                </c:pt>
                <c:pt idx="38744">
                  <c:v>38.743000000000002</c:v>
                </c:pt>
                <c:pt idx="38745">
                  <c:v>38.744</c:v>
                </c:pt>
                <c:pt idx="38746">
                  <c:v>38.744999999999997</c:v>
                </c:pt>
                <c:pt idx="38747">
                  <c:v>38.746000000000002</c:v>
                </c:pt>
                <c:pt idx="38748">
                  <c:v>38.747</c:v>
                </c:pt>
                <c:pt idx="38749">
                  <c:v>38.747999999999998</c:v>
                </c:pt>
                <c:pt idx="38750">
                  <c:v>38.749000000000002</c:v>
                </c:pt>
                <c:pt idx="38751">
                  <c:v>38.75</c:v>
                </c:pt>
                <c:pt idx="38752">
                  <c:v>38.750999999999998</c:v>
                </c:pt>
                <c:pt idx="38753">
                  <c:v>38.752000000000002</c:v>
                </c:pt>
                <c:pt idx="38754">
                  <c:v>38.753</c:v>
                </c:pt>
                <c:pt idx="38755">
                  <c:v>38.753999999999998</c:v>
                </c:pt>
                <c:pt idx="38756">
                  <c:v>38.755000000000003</c:v>
                </c:pt>
                <c:pt idx="38757">
                  <c:v>38.756</c:v>
                </c:pt>
                <c:pt idx="38758">
                  <c:v>38.756999999999998</c:v>
                </c:pt>
                <c:pt idx="38759">
                  <c:v>38.758000000000003</c:v>
                </c:pt>
                <c:pt idx="38760">
                  <c:v>38.759</c:v>
                </c:pt>
                <c:pt idx="38761">
                  <c:v>38.76</c:v>
                </c:pt>
                <c:pt idx="38762">
                  <c:v>38.761000000000003</c:v>
                </c:pt>
                <c:pt idx="38763">
                  <c:v>38.762</c:v>
                </c:pt>
                <c:pt idx="38764">
                  <c:v>38.762999999999998</c:v>
                </c:pt>
                <c:pt idx="38765">
                  <c:v>38.764000000000003</c:v>
                </c:pt>
                <c:pt idx="38766">
                  <c:v>38.765000000000001</c:v>
                </c:pt>
                <c:pt idx="38767">
                  <c:v>38.765999999999998</c:v>
                </c:pt>
                <c:pt idx="38768">
                  <c:v>38.767000000000003</c:v>
                </c:pt>
                <c:pt idx="38769">
                  <c:v>38.768000000000001</c:v>
                </c:pt>
                <c:pt idx="38770">
                  <c:v>38.768999999999998</c:v>
                </c:pt>
                <c:pt idx="38771">
                  <c:v>38.770000000000003</c:v>
                </c:pt>
                <c:pt idx="38772">
                  <c:v>38.771000000000001</c:v>
                </c:pt>
                <c:pt idx="38773">
                  <c:v>38.771999999999998</c:v>
                </c:pt>
                <c:pt idx="38774">
                  <c:v>38.773000000000003</c:v>
                </c:pt>
                <c:pt idx="38775">
                  <c:v>38.774000000000001</c:v>
                </c:pt>
                <c:pt idx="38776">
                  <c:v>38.774999999999999</c:v>
                </c:pt>
                <c:pt idx="38777">
                  <c:v>38.776000000000003</c:v>
                </c:pt>
                <c:pt idx="38778">
                  <c:v>38.777000000000001</c:v>
                </c:pt>
                <c:pt idx="38779">
                  <c:v>38.777999999999999</c:v>
                </c:pt>
                <c:pt idx="38780">
                  <c:v>38.779000000000003</c:v>
                </c:pt>
                <c:pt idx="38781">
                  <c:v>38.78</c:v>
                </c:pt>
                <c:pt idx="38782">
                  <c:v>38.780999999999999</c:v>
                </c:pt>
                <c:pt idx="38783">
                  <c:v>38.781999999999996</c:v>
                </c:pt>
                <c:pt idx="38784">
                  <c:v>38.783000000000001</c:v>
                </c:pt>
                <c:pt idx="38785">
                  <c:v>38.783999999999999</c:v>
                </c:pt>
                <c:pt idx="38786">
                  <c:v>38.784999999999997</c:v>
                </c:pt>
                <c:pt idx="38787">
                  <c:v>38.786000000000001</c:v>
                </c:pt>
                <c:pt idx="38788">
                  <c:v>38.786999999999999</c:v>
                </c:pt>
                <c:pt idx="38789">
                  <c:v>38.787999999999997</c:v>
                </c:pt>
                <c:pt idx="38790">
                  <c:v>38.789000000000001</c:v>
                </c:pt>
                <c:pt idx="38791">
                  <c:v>38.79</c:v>
                </c:pt>
                <c:pt idx="38792">
                  <c:v>38.790999999999997</c:v>
                </c:pt>
                <c:pt idx="38793">
                  <c:v>38.792000000000002</c:v>
                </c:pt>
                <c:pt idx="38794">
                  <c:v>38.792999999999999</c:v>
                </c:pt>
                <c:pt idx="38795">
                  <c:v>38.793999999999997</c:v>
                </c:pt>
                <c:pt idx="38796">
                  <c:v>38.795000000000002</c:v>
                </c:pt>
                <c:pt idx="38797">
                  <c:v>38.795999999999999</c:v>
                </c:pt>
                <c:pt idx="38798">
                  <c:v>38.796999999999997</c:v>
                </c:pt>
                <c:pt idx="38799">
                  <c:v>38.798000000000002</c:v>
                </c:pt>
                <c:pt idx="38800">
                  <c:v>38.798999999999999</c:v>
                </c:pt>
                <c:pt idx="38801">
                  <c:v>38.799999999999997</c:v>
                </c:pt>
                <c:pt idx="38802">
                  <c:v>38.801000000000002</c:v>
                </c:pt>
                <c:pt idx="38803">
                  <c:v>38.802</c:v>
                </c:pt>
                <c:pt idx="38804">
                  <c:v>38.802999999999997</c:v>
                </c:pt>
                <c:pt idx="38805">
                  <c:v>38.804000000000002</c:v>
                </c:pt>
                <c:pt idx="38806">
                  <c:v>38.805</c:v>
                </c:pt>
                <c:pt idx="38807">
                  <c:v>38.805999999999997</c:v>
                </c:pt>
                <c:pt idx="38808">
                  <c:v>38.807000000000002</c:v>
                </c:pt>
                <c:pt idx="38809">
                  <c:v>38.808</c:v>
                </c:pt>
                <c:pt idx="38810">
                  <c:v>38.808999999999997</c:v>
                </c:pt>
                <c:pt idx="38811">
                  <c:v>38.81</c:v>
                </c:pt>
                <c:pt idx="38812">
                  <c:v>38.811</c:v>
                </c:pt>
                <c:pt idx="38813">
                  <c:v>38.811999999999998</c:v>
                </c:pt>
                <c:pt idx="38814">
                  <c:v>38.813000000000002</c:v>
                </c:pt>
                <c:pt idx="38815">
                  <c:v>38.814</c:v>
                </c:pt>
                <c:pt idx="38816">
                  <c:v>38.814999999999998</c:v>
                </c:pt>
                <c:pt idx="38817">
                  <c:v>38.816000000000003</c:v>
                </c:pt>
                <c:pt idx="38818">
                  <c:v>38.817</c:v>
                </c:pt>
                <c:pt idx="38819">
                  <c:v>38.817999999999998</c:v>
                </c:pt>
                <c:pt idx="38820">
                  <c:v>38.819000000000003</c:v>
                </c:pt>
                <c:pt idx="38821">
                  <c:v>38.82</c:v>
                </c:pt>
                <c:pt idx="38822">
                  <c:v>38.820999999999998</c:v>
                </c:pt>
                <c:pt idx="38823">
                  <c:v>38.822000000000003</c:v>
                </c:pt>
                <c:pt idx="38824">
                  <c:v>38.823</c:v>
                </c:pt>
                <c:pt idx="38825">
                  <c:v>38.823999999999998</c:v>
                </c:pt>
                <c:pt idx="38826">
                  <c:v>38.825000000000003</c:v>
                </c:pt>
                <c:pt idx="38827">
                  <c:v>38.826000000000001</c:v>
                </c:pt>
                <c:pt idx="38828">
                  <c:v>38.826999999999998</c:v>
                </c:pt>
                <c:pt idx="38829">
                  <c:v>38.828000000000003</c:v>
                </c:pt>
                <c:pt idx="38830">
                  <c:v>38.829000000000001</c:v>
                </c:pt>
                <c:pt idx="38831">
                  <c:v>38.83</c:v>
                </c:pt>
                <c:pt idx="38832">
                  <c:v>38.831000000000003</c:v>
                </c:pt>
                <c:pt idx="38833">
                  <c:v>38.832000000000001</c:v>
                </c:pt>
                <c:pt idx="38834">
                  <c:v>38.832999999999998</c:v>
                </c:pt>
                <c:pt idx="38835">
                  <c:v>38.834000000000003</c:v>
                </c:pt>
                <c:pt idx="38836">
                  <c:v>38.835000000000001</c:v>
                </c:pt>
                <c:pt idx="38837">
                  <c:v>38.835999999999999</c:v>
                </c:pt>
                <c:pt idx="38838">
                  <c:v>38.837000000000003</c:v>
                </c:pt>
                <c:pt idx="38839">
                  <c:v>38.838000000000001</c:v>
                </c:pt>
                <c:pt idx="38840">
                  <c:v>38.838999999999999</c:v>
                </c:pt>
                <c:pt idx="38841">
                  <c:v>38.840000000000003</c:v>
                </c:pt>
                <c:pt idx="38842">
                  <c:v>38.841000000000001</c:v>
                </c:pt>
                <c:pt idx="38843">
                  <c:v>38.841999999999999</c:v>
                </c:pt>
                <c:pt idx="38844">
                  <c:v>38.843000000000004</c:v>
                </c:pt>
                <c:pt idx="38845">
                  <c:v>38.844000000000001</c:v>
                </c:pt>
                <c:pt idx="38846">
                  <c:v>38.844999999999999</c:v>
                </c:pt>
                <c:pt idx="38847">
                  <c:v>38.845999999999997</c:v>
                </c:pt>
                <c:pt idx="38848">
                  <c:v>38.847000000000001</c:v>
                </c:pt>
                <c:pt idx="38849">
                  <c:v>38.847999999999999</c:v>
                </c:pt>
                <c:pt idx="38850">
                  <c:v>38.848999999999997</c:v>
                </c:pt>
                <c:pt idx="38851">
                  <c:v>38.85</c:v>
                </c:pt>
                <c:pt idx="38852">
                  <c:v>38.850999999999999</c:v>
                </c:pt>
                <c:pt idx="38853">
                  <c:v>38.851999999999997</c:v>
                </c:pt>
                <c:pt idx="38854">
                  <c:v>38.853000000000002</c:v>
                </c:pt>
                <c:pt idx="38855">
                  <c:v>38.853999999999999</c:v>
                </c:pt>
                <c:pt idx="38856">
                  <c:v>38.854999999999997</c:v>
                </c:pt>
                <c:pt idx="38857">
                  <c:v>38.856000000000002</c:v>
                </c:pt>
                <c:pt idx="38858">
                  <c:v>38.856999999999999</c:v>
                </c:pt>
                <c:pt idx="38859">
                  <c:v>38.857999999999997</c:v>
                </c:pt>
                <c:pt idx="38860">
                  <c:v>38.859000000000002</c:v>
                </c:pt>
                <c:pt idx="38861">
                  <c:v>38.86</c:v>
                </c:pt>
                <c:pt idx="38862">
                  <c:v>38.860999999999997</c:v>
                </c:pt>
                <c:pt idx="38863">
                  <c:v>38.862000000000002</c:v>
                </c:pt>
                <c:pt idx="38864">
                  <c:v>38.863</c:v>
                </c:pt>
              </c:numCache>
            </c:numRef>
          </c:cat>
          <c:val>
            <c:numRef>
              <c:f>Left!$C$34500:$C$36500</c:f>
              <c:numCache>
                <c:formatCode>General</c:formatCode>
                <c:ptCount val="2001"/>
                <c:pt idx="0">
                  <c:v>229.12615028238295</c:v>
                </c:pt>
                <c:pt idx="1">
                  <c:v>231.27458778238295</c:v>
                </c:pt>
                <c:pt idx="2">
                  <c:v>229.11833778238295</c:v>
                </c:pt>
                <c:pt idx="3">
                  <c:v>230.54802528238295</c:v>
                </c:pt>
                <c:pt idx="4">
                  <c:v>231.27458778238295</c:v>
                </c:pt>
                <c:pt idx="5">
                  <c:v>231.25896278238295</c:v>
                </c:pt>
                <c:pt idx="6">
                  <c:v>232.70427528238295</c:v>
                </c:pt>
                <c:pt idx="7">
                  <c:v>232.70427528238295</c:v>
                </c:pt>
                <c:pt idx="8">
                  <c:v>232.70427528238295</c:v>
                </c:pt>
                <c:pt idx="9">
                  <c:v>231.97771278238295</c:v>
                </c:pt>
                <c:pt idx="10">
                  <c:v>231.98552528238295</c:v>
                </c:pt>
                <c:pt idx="11">
                  <c:v>232.70427528238295</c:v>
                </c:pt>
                <c:pt idx="12">
                  <c:v>232.70427528238295</c:v>
                </c:pt>
                <c:pt idx="13">
                  <c:v>232.69646278238295</c:v>
                </c:pt>
                <c:pt idx="14">
                  <c:v>231.99333778238295</c:v>
                </c:pt>
                <c:pt idx="15">
                  <c:v>233.40740028238295</c:v>
                </c:pt>
                <c:pt idx="16">
                  <c:v>230.57146278238295</c:v>
                </c:pt>
                <c:pt idx="17">
                  <c:v>231.27458778238295</c:v>
                </c:pt>
                <c:pt idx="18">
                  <c:v>233.41521278238295</c:v>
                </c:pt>
                <c:pt idx="19">
                  <c:v>231.99333778238295</c:v>
                </c:pt>
                <c:pt idx="20">
                  <c:v>232.00115028238295</c:v>
                </c:pt>
                <c:pt idx="21">
                  <c:v>230.57146278238295</c:v>
                </c:pt>
                <c:pt idx="22">
                  <c:v>233.41521278238295</c:v>
                </c:pt>
                <c:pt idx="23">
                  <c:v>232.70427528238295</c:v>
                </c:pt>
                <c:pt idx="24">
                  <c:v>234.14177528238295</c:v>
                </c:pt>
                <c:pt idx="25">
                  <c:v>234.14958778238295</c:v>
                </c:pt>
                <c:pt idx="26">
                  <c:v>232.71208778238295</c:v>
                </c:pt>
                <c:pt idx="27">
                  <c:v>234.14177528238295</c:v>
                </c:pt>
                <c:pt idx="28">
                  <c:v>232.71208778238295</c:v>
                </c:pt>
                <c:pt idx="29">
                  <c:v>235.56365028238295</c:v>
                </c:pt>
                <c:pt idx="30">
                  <c:v>233.43865028238295</c:v>
                </c:pt>
                <c:pt idx="31">
                  <c:v>230.57146278238295</c:v>
                </c:pt>
                <c:pt idx="32">
                  <c:v>231.29021278238295</c:v>
                </c:pt>
                <c:pt idx="33">
                  <c:v>234.14958778238295</c:v>
                </c:pt>
                <c:pt idx="34">
                  <c:v>233.43865028238295</c:v>
                </c:pt>
                <c:pt idx="35">
                  <c:v>232.00115028238295</c:v>
                </c:pt>
                <c:pt idx="36">
                  <c:v>234.15740028238295</c:v>
                </c:pt>
                <c:pt idx="37">
                  <c:v>234.86052528238295</c:v>
                </c:pt>
                <c:pt idx="38">
                  <c:v>234.14958778238295</c:v>
                </c:pt>
                <c:pt idx="39">
                  <c:v>233.43865028238295</c:v>
                </c:pt>
                <c:pt idx="40">
                  <c:v>232.00896278238295</c:v>
                </c:pt>
                <c:pt idx="41">
                  <c:v>231.29021278238295</c:v>
                </c:pt>
                <c:pt idx="42">
                  <c:v>234.15740028238295</c:v>
                </c:pt>
                <c:pt idx="43">
                  <c:v>232.00896278238295</c:v>
                </c:pt>
                <c:pt idx="44">
                  <c:v>234.86052528238295</c:v>
                </c:pt>
                <c:pt idx="45">
                  <c:v>232.71990028238295</c:v>
                </c:pt>
                <c:pt idx="46">
                  <c:v>232.71208778238295</c:v>
                </c:pt>
                <c:pt idx="47">
                  <c:v>233.44646278238295</c:v>
                </c:pt>
                <c:pt idx="48">
                  <c:v>234.14958778238295</c:v>
                </c:pt>
                <c:pt idx="49">
                  <c:v>234.87615028238295</c:v>
                </c:pt>
                <c:pt idx="50">
                  <c:v>232.00115028238295</c:v>
                </c:pt>
                <c:pt idx="51">
                  <c:v>231.29802528238295</c:v>
                </c:pt>
                <c:pt idx="52">
                  <c:v>234.14958778238295</c:v>
                </c:pt>
                <c:pt idx="53">
                  <c:v>233.43865028238295</c:v>
                </c:pt>
                <c:pt idx="54">
                  <c:v>231.30583778238295</c:v>
                </c:pt>
                <c:pt idx="55">
                  <c:v>232.00896278238295</c:v>
                </c:pt>
                <c:pt idx="56">
                  <c:v>234.15740028238295</c:v>
                </c:pt>
                <c:pt idx="57">
                  <c:v>232.00115028238295</c:v>
                </c:pt>
                <c:pt idx="58">
                  <c:v>233.44646278238295</c:v>
                </c:pt>
                <c:pt idx="59">
                  <c:v>232.72771278238295</c:v>
                </c:pt>
                <c:pt idx="60">
                  <c:v>232.00115028238295</c:v>
                </c:pt>
                <c:pt idx="61">
                  <c:v>233.45427528238295</c:v>
                </c:pt>
                <c:pt idx="62">
                  <c:v>232.71990028238295</c:v>
                </c:pt>
                <c:pt idx="63">
                  <c:v>233.43865028238295</c:v>
                </c:pt>
                <c:pt idx="64">
                  <c:v>232.00115028238295</c:v>
                </c:pt>
                <c:pt idx="65">
                  <c:v>229.85271278238295</c:v>
                </c:pt>
                <c:pt idx="66">
                  <c:v>234.15740028238295</c:v>
                </c:pt>
                <c:pt idx="67">
                  <c:v>232.71990028238295</c:v>
                </c:pt>
                <c:pt idx="68">
                  <c:v>232.71990028238295</c:v>
                </c:pt>
                <c:pt idx="69">
                  <c:v>232.00896278238295</c:v>
                </c:pt>
                <c:pt idx="70">
                  <c:v>233.43865028238295</c:v>
                </c:pt>
                <c:pt idx="71">
                  <c:v>232.72771278238295</c:v>
                </c:pt>
                <c:pt idx="72">
                  <c:v>232.00115028238295</c:v>
                </c:pt>
                <c:pt idx="73">
                  <c:v>231.29802528238295</c:v>
                </c:pt>
                <c:pt idx="74">
                  <c:v>233.43865028238295</c:v>
                </c:pt>
                <c:pt idx="75">
                  <c:v>233.43865028238295</c:v>
                </c:pt>
                <c:pt idx="76">
                  <c:v>232.72771278238295</c:v>
                </c:pt>
                <c:pt idx="77">
                  <c:v>229.87615028238295</c:v>
                </c:pt>
                <c:pt idx="78">
                  <c:v>230.58708778238295</c:v>
                </c:pt>
                <c:pt idx="79">
                  <c:v>230.57927528238295</c:v>
                </c:pt>
                <c:pt idx="80">
                  <c:v>232.00896278238295</c:v>
                </c:pt>
                <c:pt idx="81">
                  <c:v>234.85271278238295</c:v>
                </c:pt>
                <c:pt idx="82">
                  <c:v>232.71990028238295</c:v>
                </c:pt>
                <c:pt idx="83">
                  <c:v>231.29802528238295</c:v>
                </c:pt>
                <c:pt idx="84">
                  <c:v>232.00896278238295</c:v>
                </c:pt>
                <c:pt idx="85">
                  <c:v>234.14958778238295</c:v>
                </c:pt>
                <c:pt idx="86">
                  <c:v>230.57927528238295</c:v>
                </c:pt>
                <c:pt idx="87">
                  <c:v>230.58708778238295</c:v>
                </c:pt>
                <c:pt idx="88">
                  <c:v>232.71990028238295</c:v>
                </c:pt>
                <c:pt idx="89">
                  <c:v>232.71990028238295</c:v>
                </c:pt>
                <c:pt idx="90">
                  <c:v>236.29802528238295</c:v>
                </c:pt>
                <c:pt idx="91">
                  <c:v>231.29021278238295</c:v>
                </c:pt>
                <c:pt idx="92">
                  <c:v>231.29802528238295</c:v>
                </c:pt>
                <c:pt idx="93">
                  <c:v>232.00896278238295</c:v>
                </c:pt>
                <c:pt idx="94">
                  <c:v>229.87615028238295</c:v>
                </c:pt>
                <c:pt idx="95">
                  <c:v>232.00896278238295</c:v>
                </c:pt>
                <c:pt idx="96">
                  <c:v>231.29802528238295</c:v>
                </c:pt>
                <c:pt idx="97">
                  <c:v>233.44646278238295</c:v>
                </c:pt>
                <c:pt idx="98">
                  <c:v>230.57927528238295</c:v>
                </c:pt>
                <c:pt idx="99">
                  <c:v>232.00896278238295</c:v>
                </c:pt>
                <c:pt idx="100">
                  <c:v>232.72771278238295</c:v>
                </c:pt>
                <c:pt idx="101">
                  <c:v>232.71990028238295</c:v>
                </c:pt>
                <c:pt idx="102">
                  <c:v>229.86052528238295</c:v>
                </c:pt>
                <c:pt idx="103">
                  <c:v>233.43865028238295</c:v>
                </c:pt>
                <c:pt idx="104">
                  <c:v>233.44646278238295</c:v>
                </c:pt>
                <c:pt idx="105">
                  <c:v>233.44646278238295</c:v>
                </c:pt>
                <c:pt idx="106">
                  <c:v>230.59490028238295</c:v>
                </c:pt>
                <c:pt idx="107">
                  <c:v>230.57927528238295</c:v>
                </c:pt>
                <c:pt idx="108">
                  <c:v>229.88396278238295</c:v>
                </c:pt>
                <c:pt idx="109">
                  <c:v>232.00896278238295</c:v>
                </c:pt>
                <c:pt idx="110">
                  <c:v>232.74333778238295</c:v>
                </c:pt>
                <c:pt idx="111">
                  <c:v>231.30583778238295</c:v>
                </c:pt>
                <c:pt idx="112">
                  <c:v>231.29021278238295</c:v>
                </c:pt>
                <c:pt idx="113">
                  <c:v>229.87615028238295</c:v>
                </c:pt>
                <c:pt idx="114">
                  <c:v>232.71990028238295</c:v>
                </c:pt>
                <c:pt idx="115">
                  <c:v>229.87615028238295</c:v>
                </c:pt>
                <c:pt idx="116">
                  <c:v>232.00896278238295</c:v>
                </c:pt>
                <c:pt idx="117">
                  <c:v>232.01677528238295</c:v>
                </c:pt>
                <c:pt idx="118">
                  <c:v>231.29021278238295</c:v>
                </c:pt>
                <c:pt idx="119">
                  <c:v>229.85271278238295</c:v>
                </c:pt>
                <c:pt idx="120">
                  <c:v>229.86052528238295</c:v>
                </c:pt>
                <c:pt idx="121">
                  <c:v>231.29021278238295</c:v>
                </c:pt>
                <c:pt idx="122">
                  <c:v>230.58708778238295</c:v>
                </c:pt>
                <c:pt idx="123">
                  <c:v>229.87615028238295</c:v>
                </c:pt>
                <c:pt idx="124">
                  <c:v>231.29021278238295</c:v>
                </c:pt>
                <c:pt idx="125">
                  <c:v>229.85271278238295</c:v>
                </c:pt>
                <c:pt idx="126">
                  <c:v>232.71208778238295</c:v>
                </c:pt>
                <c:pt idx="127">
                  <c:v>230.57927528238295</c:v>
                </c:pt>
                <c:pt idx="128">
                  <c:v>230.57927528238295</c:v>
                </c:pt>
                <c:pt idx="129">
                  <c:v>230.57146278238295</c:v>
                </c:pt>
                <c:pt idx="130">
                  <c:v>230.57927528238295</c:v>
                </c:pt>
                <c:pt idx="131">
                  <c:v>229.14177528238295</c:v>
                </c:pt>
                <c:pt idx="132">
                  <c:v>231.29021278238295</c:v>
                </c:pt>
                <c:pt idx="133">
                  <c:v>232.00896278238295</c:v>
                </c:pt>
                <c:pt idx="134">
                  <c:v>231.28240028238295</c:v>
                </c:pt>
                <c:pt idx="135">
                  <c:v>231.29021278238295</c:v>
                </c:pt>
                <c:pt idx="136">
                  <c:v>231.28240028238295</c:v>
                </c:pt>
                <c:pt idx="137">
                  <c:v>233.41521278238295</c:v>
                </c:pt>
                <c:pt idx="138">
                  <c:v>229.86052528238295</c:v>
                </c:pt>
                <c:pt idx="139">
                  <c:v>232.70427528238295</c:v>
                </c:pt>
                <c:pt idx="140">
                  <c:v>231.27458778238295</c:v>
                </c:pt>
                <c:pt idx="141">
                  <c:v>231.27458778238295</c:v>
                </c:pt>
                <c:pt idx="142">
                  <c:v>229.83708778238295</c:v>
                </c:pt>
                <c:pt idx="143">
                  <c:v>232.70427528238295</c:v>
                </c:pt>
                <c:pt idx="144">
                  <c:v>231.98552528238295</c:v>
                </c:pt>
                <c:pt idx="145">
                  <c:v>233.41521278238295</c:v>
                </c:pt>
                <c:pt idx="146">
                  <c:v>230.54802528238295</c:v>
                </c:pt>
                <c:pt idx="147">
                  <c:v>231.27458778238295</c:v>
                </c:pt>
                <c:pt idx="148">
                  <c:v>229.85271278238295</c:v>
                </c:pt>
                <c:pt idx="149">
                  <c:v>230.57146278238295</c:v>
                </c:pt>
                <c:pt idx="150">
                  <c:v>230.55583778238295</c:v>
                </c:pt>
                <c:pt idx="151">
                  <c:v>231.27458778238295</c:v>
                </c:pt>
                <c:pt idx="152">
                  <c:v>227.68083778238295</c:v>
                </c:pt>
                <c:pt idx="153">
                  <c:v>231.27458778238295</c:v>
                </c:pt>
                <c:pt idx="154">
                  <c:v>229.83708778238295</c:v>
                </c:pt>
                <c:pt idx="155">
                  <c:v>229.83708778238295</c:v>
                </c:pt>
                <c:pt idx="156">
                  <c:v>231.25115028238295</c:v>
                </c:pt>
                <c:pt idx="157">
                  <c:v>228.40740028238295</c:v>
                </c:pt>
                <c:pt idx="158">
                  <c:v>233.39958778238295</c:v>
                </c:pt>
                <c:pt idx="159">
                  <c:v>231.27458778238295</c:v>
                </c:pt>
                <c:pt idx="160">
                  <c:v>228.39958778238295</c:v>
                </c:pt>
                <c:pt idx="161">
                  <c:v>231.97771278238295</c:v>
                </c:pt>
                <c:pt idx="162">
                  <c:v>231.98552528238295</c:v>
                </c:pt>
                <c:pt idx="163">
                  <c:v>230.54021278238295</c:v>
                </c:pt>
                <c:pt idx="164">
                  <c:v>230.54021278238295</c:v>
                </c:pt>
                <c:pt idx="165">
                  <c:v>229.82146278238295</c:v>
                </c:pt>
                <c:pt idx="166">
                  <c:v>229.82927528238295</c:v>
                </c:pt>
                <c:pt idx="167">
                  <c:v>231.25115028238295</c:v>
                </c:pt>
                <c:pt idx="168">
                  <c:v>231.97771278238295</c:v>
                </c:pt>
                <c:pt idx="169">
                  <c:v>229.82927528238295</c:v>
                </c:pt>
                <c:pt idx="170">
                  <c:v>231.23552528238295</c:v>
                </c:pt>
                <c:pt idx="171">
                  <c:v>230.52458778238295</c:v>
                </c:pt>
                <c:pt idx="172">
                  <c:v>231.95427528238295</c:v>
                </c:pt>
                <c:pt idx="173">
                  <c:v>229.10271278238295</c:v>
                </c:pt>
                <c:pt idx="174">
                  <c:v>232.67302528238295</c:v>
                </c:pt>
                <c:pt idx="175">
                  <c:v>230.52458778238295</c:v>
                </c:pt>
                <c:pt idx="176">
                  <c:v>229.80583778238295</c:v>
                </c:pt>
                <c:pt idx="177">
                  <c:v>229.07927528238295</c:v>
                </c:pt>
                <c:pt idx="178">
                  <c:v>231.24333778238295</c:v>
                </c:pt>
                <c:pt idx="179">
                  <c:v>231.23552528238295</c:v>
                </c:pt>
                <c:pt idx="180">
                  <c:v>230.52458778238295</c:v>
                </c:pt>
                <c:pt idx="181">
                  <c:v>229.80583778238295</c:v>
                </c:pt>
                <c:pt idx="182">
                  <c:v>230.51677528238295</c:v>
                </c:pt>
                <c:pt idx="183">
                  <c:v>230.51677528238295</c:v>
                </c:pt>
                <c:pt idx="184">
                  <c:v>231.21990028238295</c:v>
                </c:pt>
                <c:pt idx="185">
                  <c:v>230.51677528238295</c:v>
                </c:pt>
                <c:pt idx="186">
                  <c:v>231.21990028238295</c:v>
                </c:pt>
                <c:pt idx="187">
                  <c:v>231.22771278238295</c:v>
                </c:pt>
                <c:pt idx="188">
                  <c:v>230.50896278238295</c:v>
                </c:pt>
                <c:pt idx="189">
                  <c:v>229.78240028238295</c:v>
                </c:pt>
                <c:pt idx="190">
                  <c:v>230.50115028238295</c:v>
                </c:pt>
                <c:pt idx="191">
                  <c:v>229.77458778238295</c:v>
                </c:pt>
                <c:pt idx="192">
                  <c:v>229.79802528238295</c:v>
                </c:pt>
                <c:pt idx="193">
                  <c:v>229.77458778238295</c:v>
                </c:pt>
                <c:pt idx="194">
                  <c:v>229.77458778238295</c:v>
                </c:pt>
                <c:pt idx="195">
                  <c:v>229.77458778238295</c:v>
                </c:pt>
                <c:pt idx="196">
                  <c:v>229.77458778238295</c:v>
                </c:pt>
                <c:pt idx="197">
                  <c:v>229.05583778238295</c:v>
                </c:pt>
                <c:pt idx="198">
                  <c:v>231.21990028238295</c:v>
                </c:pt>
                <c:pt idx="199">
                  <c:v>229.77458778238295</c:v>
                </c:pt>
                <c:pt idx="200">
                  <c:v>229.05583778238295</c:v>
                </c:pt>
                <c:pt idx="201">
                  <c:v>229.76677528238295</c:v>
                </c:pt>
                <c:pt idx="202">
                  <c:v>231.21208778238295</c:v>
                </c:pt>
                <c:pt idx="203">
                  <c:v>228.34490028238295</c:v>
                </c:pt>
                <c:pt idx="204">
                  <c:v>229.04802528238295</c:v>
                </c:pt>
                <c:pt idx="205">
                  <c:v>227.60271278238295</c:v>
                </c:pt>
                <c:pt idx="206">
                  <c:v>229.04802528238295</c:v>
                </c:pt>
                <c:pt idx="207">
                  <c:v>229.04021278238295</c:v>
                </c:pt>
                <c:pt idx="208">
                  <c:v>229.04021278238295</c:v>
                </c:pt>
                <c:pt idx="209">
                  <c:v>227.58708778238295</c:v>
                </c:pt>
                <c:pt idx="210">
                  <c:v>228.32927528238295</c:v>
                </c:pt>
                <c:pt idx="211">
                  <c:v>227.60271278238295</c:v>
                </c:pt>
                <c:pt idx="212">
                  <c:v>226.86833778238295</c:v>
                </c:pt>
                <c:pt idx="213">
                  <c:v>228.29021278238295</c:v>
                </c:pt>
                <c:pt idx="214">
                  <c:v>229.02458778238295</c:v>
                </c:pt>
                <c:pt idx="215">
                  <c:v>228.29802528238295</c:v>
                </c:pt>
                <c:pt idx="216">
                  <c:v>229.00896278238295</c:v>
                </c:pt>
                <c:pt idx="217">
                  <c:v>226.86833778238295</c:v>
                </c:pt>
                <c:pt idx="218">
                  <c:v>228.29802528238295</c:v>
                </c:pt>
                <c:pt idx="219">
                  <c:v>226.86833778238295</c:v>
                </c:pt>
                <c:pt idx="220">
                  <c:v>228.28240028238295</c:v>
                </c:pt>
                <c:pt idx="221">
                  <c:v>226.12615028238295</c:v>
                </c:pt>
                <c:pt idx="222">
                  <c:v>225.41521278238295</c:v>
                </c:pt>
                <c:pt idx="223">
                  <c:v>227.57146278238295</c:v>
                </c:pt>
                <c:pt idx="224">
                  <c:v>228.28240028238295</c:v>
                </c:pt>
                <c:pt idx="225">
                  <c:v>227.57146278238295</c:v>
                </c:pt>
                <c:pt idx="226">
                  <c:v>226.12615028238295</c:v>
                </c:pt>
                <c:pt idx="227">
                  <c:v>226.83708778238295</c:v>
                </c:pt>
                <c:pt idx="228">
                  <c:v>226.12615028238295</c:v>
                </c:pt>
                <c:pt idx="229">
                  <c:v>224.69646278238295</c:v>
                </c:pt>
                <c:pt idx="230">
                  <c:v>226.11833778238295</c:v>
                </c:pt>
                <c:pt idx="231">
                  <c:v>225.40740028238295</c:v>
                </c:pt>
                <c:pt idx="232">
                  <c:v>224.68083778238295</c:v>
                </c:pt>
                <c:pt idx="233">
                  <c:v>227.55583778238295</c:v>
                </c:pt>
                <c:pt idx="234">
                  <c:v>228.97771278238295</c:v>
                </c:pt>
                <c:pt idx="235">
                  <c:v>227.54802528238295</c:v>
                </c:pt>
                <c:pt idx="236">
                  <c:v>224.68865028238295</c:v>
                </c:pt>
                <c:pt idx="237">
                  <c:v>226.10271278238295</c:v>
                </c:pt>
                <c:pt idx="238">
                  <c:v>225.39177528238295</c:v>
                </c:pt>
                <c:pt idx="239">
                  <c:v>227.53240028238295</c:v>
                </c:pt>
                <c:pt idx="240">
                  <c:v>228.96208778238295</c:v>
                </c:pt>
                <c:pt idx="241">
                  <c:v>224.66521278238295</c:v>
                </c:pt>
                <c:pt idx="242">
                  <c:v>225.36052528238295</c:v>
                </c:pt>
                <c:pt idx="243">
                  <c:v>228.25896278238295</c:v>
                </c:pt>
                <c:pt idx="244">
                  <c:v>227.52458778238295</c:v>
                </c:pt>
                <c:pt idx="245">
                  <c:v>225.37615028238295</c:v>
                </c:pt>
                <c:pt idx="246">
                  <c:v>224.64958778238295</c:v>
                </c:pt>
                <c:pt idx="247">
                  <c:v>227.51677528238295</c:v>
                </c:pt>
                <c:pt idx="248">
                  <c:v>225.36052528238295</c:v>
                </c:pt>
                <c:pt idx="249">
                  <c:v>227.50896278238295</c:v>
                </c:pt>
                <c:pt idx="250">
                  <c:v>226.79802528238295</c:v>
                </c:pt>
                <c:pt idx="251">
                  <c:v>225.35271278238295</c:v>
                </c:pt>
                <c:pt idx="252">
                  <c:v>224.64958778238295</c:v>
                </c:pt>
                <c:pt idx="253">
                  <c:v>227.50115028238295</c:v>
                </c:pt>
                <c:pt idx="254">
                  <c:v>226.79802528238295</c:v>
                </c:pt>
                <c:pt idx="255">
                  <c:v>226.79021278238295</c:v>
                </c:pt>
                <c:pt idx="256">
                  <c:v>225.34490028238295</c:v>
                </c:pt>
                <c:pt idx="257">
                  <c:v>225.35271278238295</c:v>
                </c:pt>
                <c:pt idx="258">
                  <c:v>225.35271278238295</c:v>
                </c:pt>
                <c:pt idx="259">
                  <c:v>225.35271278238295</c:v>
                </c:pt>
                <c:pt idx="260">
                  <c:v>224.64177528238295</c:v>
                </c:pt>
                <c:pt idx="261">
                  <c:v>224.64177528238295</c:v>
                </c:pt>
                <c:pt idx="262">
                  <c:v>224.64958778238295</c:v>
                </c:pt>
                <c:pt idx="263">
                  <c:v>225.35271278238295</c:v>
                </c:pt>
                <c:pt idx="264">
                  <c:v>225.35271278238295</c:v>
                </c:pt>
                <c:pt idx="265">
                  <c:v>226.07927528238295</c:v>
                </c:pt>
                <c:pt idx="266">
                  <c:v>223.93083778238295</c:v>
                </c:pt>
                <c:pt idx="267">
                  <c:v>223.92302528238295</c:v>
                </c:pt>
                <c:pt idx="268">
                  <c:v>223.92302528238295</c:v>
                </c:pt>
                <c:pt idx="269">
                  <c:v>224.64177528238295</c:v>
                </c:pt>
                <c:pt idx="270">
                  <c:v>227.50896278238295</c:v>
                </c:pt>
                <c:pt idx="271">
                  <c:v>226.79021278238295</c:v>
                </c:pt>
                <c:pt idx="272">
                  <c:v>222.50896278238295</c:v>
                </c:pt>
                <c:pt idx="273">
                  <c:v>227.49333778238295</c:v>
                </c:pt>
                <c:pt idx="274">
                  <c:v>226.78240028238295</c:v>
                </c:pt>
                <c:pt idx="275">
                  <c:v>225.35271278238295</c:v>
                </c:pt>
                <c:pt idx="276">
                  <c:v>223.93083778238295</c:v>
                </c:pt>
                <c:pt idx="277">
                  <c:v>225.33708778238295</c:v>
                </c:pt>
                <c:pt idx="278">
                  <c:v>226.05583778238295</c:v>
                </c:pt>
                <c:pt idx="279">
                  <c:v>226.77458778238295</c:v>
                </c:pt>
                <c:pt idx="280">
                  <c:v>226.77458778238295</c:v>
                </c:pt>
                <c:pt idx="281">
                  <c:v>226.75896278238295</c:v>
                </c:pt>
                <c:pt idx="282">
                  <c:v>227.49333778238295</c:v>
                </c:pt>
                <c:pt idx="283">
                  <c:v>226.05583778238295</c:v>
                </c:pt>
                <c:pt idx="284">
                  <c:v>226.05583778238295</c:v>
                </c:pt>
                <c:pt idx="285">
                  <c:v>227.49333778238295</c:v>
                </c:pt>
                <c:pt idx="286">
                  <c:v>224.62615028238295</c:v>
                </c:pt>
                <c:pt idx="287">
                  <c:v>223.18865028238295</c:v>
                </c:pt>
                <c:pt idx="288">
                  <c:v>226.04021278238295</c:v>
                </c:pt>
                <c:pt idx="289">
                  <c:v>226.77458778238295</c:v>
                </c:pt>
                <c:pt idx="290">
                  <c:v>226.04802528238295</c:v>
                </c:pt>
                <c:pt idx="291">
                  <c:v>229.64177528238295</c:v>
                </c:pt>
                <c:pt idx="292">
                  <c:v>226.75896278238295</c:v>
                </c:pt>
                <c:pt idx="293">
                  <c:v>228.18865028238295</c:v>
                </c:pt>
                <c:pt idx="294">
                  <c:v>226.75896278238295</c:v>
                </c:pt>
                <c:pt idx="295">
                  <c:v>227.46990028238295</c:v>
                </c:pt>
                <c:pt idx="296">
                  <c:v>228.20427528238295</c:v>
                </c:pt>
                <c:pt idx="297">
                  <c:v>230.34490028238295</c:v>
                </c:pt>
                <c:pt idx="298">
                  <c:v>225.32927528238295</c:v>
                </c:pt>
                <c:pt idx="299">
                  <c:v>228.89958778238295</c:v>
                </c:pt>
                <c:pt idx="300">
                  <c:v>228.91521278238295</c:v>
                </c:pt>
                <c:pt idx="301">
                  <c:v>228.91521278238295</c:v>
                </c:pt>
                <c:pt idx="302">
                  <c:v>226.75896278238295</c:v>
                </c:pt>
                <c:pt idx="303">
                  <c:v>228.90740028238295</c:v>
                </c:pt>
                <c:pt idx="304">
                  <c:v>228.19646278238295</c:v>
                </c:pt>
                <c:pt idx="305">
                  <c:v>228.91521278238295</c:v>
                </c:pt>
                <c:pt idx="306">
                  <c:v>229.61833778238295</c:v>
                </c:pt>
                <c:pt idx="307">
                  <c:v>228.90740028238295</c:v>
                </c:pt>
                <c:pt idx="308">
                  <c:v>227.46990028238295</c:v>
                </c:pt>
                <c:pt idx="309">
                  <c:v>228.20427528238295</c:v>
                </c:pt>
                <c:pt idx="310">
                  <c:v>228.89958778238295</c:v>
                </c:pt>
                <c:pt idx="311">
                  <c:v>228.18865028238295</c:v>
                </c:pt>
                <c:pt idx="312">
                  <c:v>228.19646278238295</c:v>
                </c:pt>
                <c:pt idx="313">
                  <c:v>228.19646278238295</c:v>
                </c:pt>
                <c:pt idx="314">
                  <c:v>229.61833778238295</c:v>
                </c:pt>
                <c:pt idx="315">
                  <c:v>230.33708778238295</c:v>
                </c:pt>
                <c:pt idx="316">
                  <c:v>229.61833778238295</c:v>
                </c:pt>
                <c:pt idx="317">
                  <c:v>228.89958778238295</c:v>
                </c:pt>
                <c:pt idx="318">
                  <c:v>231.76677528238295</c:v>
                </c:pt>
                <c:pt idx="319">
                  <c:v>231.05583778238295</c:v>
                </c:pt>
                <c:pt idx="320">
                  <c:v>228.89958778238295</c:v>
                </c:pt>
                <c:pt idx="321">
                  <c:v>228.89177528238295</c:v>
                </c:pt>
                <c:pt idx="322">
                  <c:v>230.33708778238295</c:v>
                </c:pt>
                <c:pt idx="323">
                  <c:v>228.18083778238295</c:v>
                </c:pt>
                <c:pt idx="324">
                  <c:v>228.89958778238295</c:v>
                </c:pt>
                <c:pt idx="325">
                  <c:v>228.87615028238295</c:v>
                </c:pt>
                <c:pt idx="326">
                  <c:v>230.31365028238295</c:v>
                </c:pt>
                <c:pt idx="327">
                  <c:v>230.31365028238295</c:v>
                </c:pt>
                <c:pt idx="328">
                  <c:v>231.02458778238295</c:v>
                </c:pt>
                <c:pt idx="329">
                  <c:v>230.31365028238295</c:v>
                </c:pt>
                <c:pt idx="330">
                  <c:v>229.60271278238295</c:v>
                </c:pt>
                <c:pt idx="331">
                  <c:v>230.31365028238295</c:v>
                </c:pt>
                <c:pt idx="332">
                  <c:v>228.15740028238295</c:v>
                </c:pt>
                <c:pt idx="333">
                  <c:v>229.59490028238295</c:v>
                </c:pt>
                <c:pt idx="334">
                  <c:v>230.29802528238295</c:v>
                </c:pt>
                <c:pt idx="335">
                  <c:v>231.73552528238295</c:v>
                </c:pt>
                <c:pt idx="336">
                  <c:v>232.45427528238295</c:v>
                </c:pt>
                <c:pt idx="337">
                  <c:v>231.02458778238295</c:v>
                </c:pt>
                <c:pt idx="338">
                  <c:v>230.29802528238295</c:v>
                </c:pt>
                <c:pt idx="339">
                  <c:v>231.74333778238295</c:v>
                </c:pt>
                <c:pt idx="340">
                  <c:v>231.73552528238295</c:v>
                </c:pt>
                <c:pt idx="341">
                  <c:v>230.29802528238295</c:v>
                </c:pt>
                <c:pt idx="342">
                  <c:v>232.43865028238295</c:v>
                </c:pt>
                <c:pt idx="343">
                  <c:v>231.00896278238295</c:v>
                </c:pt>
                <c:pt idx="344">
                  <c:v>232.45427528238295</c:v>
                </c:pt>
                <c:pt idx="345">
                  <c:v>230.29802528238295</c:v>
                </c:pt>
                <c:pt idx="346">
                  <c:v>232.44646278238295</c:v>
                </c:pt>
                <c:pt idx="347">
                  <c:v>231.73552528238295</c:v>
                </c:pt>
                <c:pt idx="348">
                  <c:v>234.57927528238295</c:v>
                </c:pt>
                <c:pt idx="349">
                  <c:v>231.71990028238295</c:v>
                </c:pt>
                <c:pt idx="350">
                  <c:v>233.15740028238295</c:v>
                </c:pt>
                <c:pt idx="351">
                  <c:v>230.29021278238295</c:v>
                </c:pt>
                <c:pt idx="352">
                  <c:v>231.71990028238295</c:v>
                </c:pt>
                <c:pt idx="353">
                  <c:v>231.00896278238295</c:v>
                </c:pt>
                <c:pt idx="354">
                  <c:v>230.30583778238295</c:v>
                </c:pt>
                <c:pt idx="355">
                  <c:v>230.29021278238295</c:v>
                </c:pt>
                <c:pt idx="356">
                  <c:v>231.00896278238295</c:v>
                </c:pt>
                <c:pt idx="357">
                  <c:v>233.16521278238295</c:v>
                </c:pt>
                <c:pt idx="358">
                  <c:v>230.30583778238295</c:v>
                </c:pt>
                <c:pt idx="359">
                  <c:v>233.87615028238295</c:v>
                </c:pt>
                <c:pt idx="360">
                  <c:v>230.29802528238295</c:v>
                </c:pt>
                <c:pt idx="361">
                  <c:v>231.71990028238295</c:v>
                </c:pt>
                <c:pt idx="362">
                  <c:v>232.45427528238295</c:v>
                </c:pt>
                <c:pt idx="363">
                  <c:v>233.16521278238295</c:v>
                </c:pt>
                <c:pt idx="364">
                  <c:v>231.02458778238295</c:v>
                </c:pt>
                <c:pt idx="365">
                  <c:v>230.29802528238295</c:v>
                </c:pt>
                <c:pt idx="366">
                  <c:v>230.29802528238295</c:v>
                </c:pt>
                <c:pt idx="367">
                  <c:v>232.44646278238295</c:v>
                </c:pt>
                <c:pt idx="368">
                  <c:v>231.73552528238295</c:v>
                </c:pt>
                <c:pt idx="369">
                  <c:v>229.59490028238295</c:v>
                </c:pt>
                <c:pt idx="370">
                  <c:v>231.73552528238295</c:v>
                </c:pt>
                <c:pt idx="371">
                  <c:v>229.59490028238295</c:v>
                </c:pt>
                <c:pt idx="372">
                  <c:v>230.29802528238295</c:v>
                </c:pt>
                <c:pt idx="373">
                  <c:v>231.73552528238295</c:v>
                </c:pt>
                <c:pt idx="374">
                  <c:v>231.00896278238295</c:v>
                </c:pt>
                <c:pt idx="375">
                  <c:v>230.29802528238295</c:v>
                </c:pt>
                <c:pt idx="376">
                  <c:v>231.00896278238295</c:v>
                </c:pt>
                <c:pt idx="377">
                  <c:v>231.00896278238295</c:v>
                </c:pt>
                <c:pt idx="378">
                  <c:v>228.86833778238295</c:v>
                </c:pt>
                <c:pt idx="379">
                  <c:v>231.00896278238295</c:v>
                </c:pt>
                <c:pt idx="380">
                  <c:v>231.00896278238295</c:v>
                </c:pt>
                <c:pt idx="381">
                  <c:v>228.85271278238295</c:v>
                </c:pt>
                <c:pt idx="382">
                  <c:v>231.71990028238295</c:v>
                </c:pt>
                <c:pt idx="383">
                  <c:v>231.73552528238295</c:v>
                </c:pt>
                <c:pt idx="384">
                  <c:v>230.99333778238295</c:v>
                </c:pt>
                <c:pt idx="385">
                  <c:v>230.99333778238295</c:v>
                </c:pt>
                <c:pt idx="386">
                  <c:v>231.00896278238295</c:v>
                </c:pt>
                <c:pt idx="387">
                  <c:v>230.29021278238295</c:v>
                </c:pt>
                <c:pt idx="388">
                  <c:v>232.43083778238295</c:v>
                </c:pt>
                <c:pt idx="389">
                  <c:v>231.00115028238295</c:v>
                </c:pt>
                <c:pt idx="390">
                  <c:v>231.68865028238295</c:v>
                </c:pt>
                <c:pt idx="391">
                  <c:v>232.43083778238295</c:v>
                </c:pt>
                <c:pt idx="392">
                  <c:v>230.99333778238295</c:v>
                </c:pt>
                <c:pt idx="393">
                  <c:v>231.71208778238295</c:v>
                </c:pt>
                <c:pt idx="394">
                  <c:v>232.43083778238295</c:v>
                </c:pt>
                <c:pt idx="395">
                  <c:v>231.71208778238295</c:v>
                </c:pt>
                <c:pt idx="396">
                  <c:v>231.69646278238295</c:v>
                </c:pt>
                <c:pt idx="397">
                  <c:v>233.84490028238295</c:v>
                </c:pt>
                <c:pt idx="398">
                  <c:v>233.13396278238295</c:v>
                </c:pt>
                <c:pt idx="399">
                  <c:v>233.85271278238295</c:v>
                </c:pt>
                <c:pt idx="400">
                  <c:v>233.13396278238295</c:v>
                </c:pt>
                <c:pt idx="401">
                  <c:v>232.41521278238295</c:v>
                </c:pt>
                <c:pt idx="402">
                  <c:v>235.26677528238295</c:v>
                </c:pt>
                <c:pt idx="403">
                  <c:v>233.83708778238295</c:v>
                </c:pt>
                <c:pt idx="404">
                  <c:v>232.41521278238295</c:v>
                </c:pt>
                <c:pt idx="405">
                  <c:v>235.27458778238295</c:v>
                </c:pt>
                <c:pt idx="406">
                  <c:v>233.13396278238295</c:v>
                </c:pt>
                <c:pt idx="407">
                  <c:v>234.55583778238295</c:v>
                </c:pt>
                <c:pt idx="408">
                  <c:v>233.83708778238295</c:v>
                </c:pt>
                <c:pt idx="409">
                  <c:v>234.56365028238295</c:v>
                </c:pt>
                <c:pt idx="410">
                  <c:v>233.84490028238295</c:v>
                </c:pt>
                <c:pt idx="411">
                  <c:v>233.84490028238295</c:v>
                </c:pt>
                <c:pt idx="412">
                  <c:v>230.97771278238295</c:v>
                </c:pt>
                <c:pt idx="413">
                  <c:v>234.54802528238295</c:v>
                </c:pt>
                <c:pt idx="414">
                  <c:v>234.54802528238295</c:v>
                </c:pt>
                <c:pt idx="415">
                  <c:v>233.13396278238295</c:v>
                </c:pt>
                <c:pt idx="416">
                  <c:v>235.26677528238295</c:v>
                </c:pt>
                <c:pt idx="417">
                  <c:v>234.54802528238295</c:v>
                </c:pt>
                <c:pt idx="418">
                  <c:v>233.82927528238295</c:v>
                </c:pt>
                <c:pt idx="419">
                  <c:v>233.83708778238295</c:v>
                </c:pt>
                <c:pt idx="420">
                  <c:v>234.54802528238295</c:v>
                </c:pt>
                <c:pt idx="421">
                  <c:v>233.83708778238295</c:v>
                </c:pt>
                <c:pt idx="422">
                  <c:v>232.39958778238295</c:v>
                </c:pt>
                <c:pt idx="423">
                  <c:v>234.54802528238295</c:v>
                </c:pt>
                <c:pt idx="424">
                  <c:v>232.39177528238295</c:v>
                </c:pt>
                <c:pt idx="425">
                  <c:v>235.25896278238295</c:v>
                </c:pt>
                <c:pt idx="426">
                  <c:v>235.96208778238295</c:v>
                </c:pt>
                <c:pt idx="427">
                  <c:v>235.25115028238295</c:v>
                </c:pt>
                <c:pt idx="428">
                  <c:v>235.96208778238295</c:v>
                </c:pt>
                <c:pt idx="429">
                  <c:v>232.39177528238295</c:v>
                </c:pt>
                <c:pt idx="430">
                  <c:v>235.24333778238295</c:v>
                </c:pt>
                <c:pt idx="431">
                  <c:v>233.81365028238295</c:v>
                </c:pt>
                <c:pt idx="432">
                  <c:v>238.10271278238295</c:v>
                </c:pt>
                <c:pt idx="433">
                  <c:v>237.39177528238295</c:v>
                </c:pt>
                <c:pt idx="434">
                  <c:v>237.39177528238295</c:v>
                </c:pt>
                <c:pt idx="435">
                  <c:v>235.94646278238295</c:v>
                </c:pt>
                <c:pt idx="436">
                  <c:v>235.94646278238295</c:v>
                </c:pt>
                <c:pt idx="437">
                  <c:v>237.37615028238295</c:v>
                </c:pt>
                <c:pt idx="438">
                  <c:v>239.52458778238295</c:v>
                </c:pt>
                <c:pt idx="439">
                  <c:v>235.95427528238295</c:v>
                </c:pt>
                <c:pt idx="440">
                  <c:v>238.81365028238295</c:v>
                </c:pt>
                <c:pt idx="441">
                  <c:v>237.37615028238295</c:v>
                </c:pt>
                <c:pt idx="442">
                  <c:v>240.21990028238295</c:v>
                </c:pt>
                <c:pt idx="443">
                  <c:v>238.07927528238295</c:v>
                </c:pt>
                <c:pt idx="444">
                  <c:v>237.36052528238295</c:v>
                </c:pt>
                <c:pt idx="445">
                  <c:v>240.93083778238295</c:v>
                </c:pt>
                <c:pt idx="446">
                  <c:v>239.50115028238295</c:v>
                </c:pt>
                <c:pt idx="447">
                  <c:v>237.35271278238295</c:v>
                </c:pt>
                <c:pt idx="448">
                  <c:v>239.50115028238295</c:v>
                </c:pt>
                <c:pt idx="449">
                  <c:v>239.50115028238295</c:v>
                </c:pt>
                <c:pt idx="450">
                  <c:v>241.63396278238295</c:v>
                </c:pt>
                <c:pt idx="451">
                  <c:v>238.77458778238295</c:v>
                </c:pt>
                <c:pt idx="452">
                  <c:v>240.90740028238295</c:v>
                </c:pt>
                <c:pt idx="453">
                  <c:v>240.90740028238295</c:v>
                </c:pt>
                <c:pt idx="454">
                  <c:v>242.33708778238295</c:v>
                </c:pt>
                <c:pt idx="455">
                  <c:v>241.61833778238295</c:v>
                </c:pt>
                <c:pt idx="456">
                  <c:v>243.05583778238295</c:v>
                </c:pt>
                <c:pt idx="457">
                  <c:v>243.77458778238295</c:v>
                </c:pt>
                <c:pt idx="458">
                  <c:v>243.77458778238295</c:v>
                </c:pt>
                <c:pt idx="459">
                  <c:v>244.47771278238295</c:v>
                </c:pt>
                <c:pt idx="460">
                  <c:v>245.18865028238295</c:v>
                </c:pt>
                <c:pt idx="461">
                  <c:v>245.19646278238295</c:v>
                </c:pt>
                <c:pt idx="462">
                  <c:v>243.04021278238295</c:v>
                </c:pt>
                <c:pt idx="463">
                  <c:v>245.18865028238295</c:v>
                </c:pt>
                <c:pt idx="464">
                  <c:v>245.18083778238295</c:v>
                </c:pt>
                <c:pt idx="465">
                  <c:v>246.62615028238295</c:v>
                </c:pt>
                <c:pt idx="466">
                  <c:v>245.18083778238295</c:v>
                </c:pt>
                <c:pt idx="467">
                  <c:v>248.03240028238295</c:v>
                </c:pt>
                <c:pt idx="468">
                  <c:v>247.32146278238295</c:v>
                </c:pt>
                <c:pt idx="469">
                  <c:v>245.89958778238295</c:v>
                </c:pt>
                <c:pt idx="470">
                  <c:v>248.01677528238295</c:v>
                </c:pt>
                <c:pt idx="471">
                  <c:v>247.32927528238295</c:v>
                </c:pt>
                <c:pt idx="472">
                  <c:v>246.61833778238295</c:v>
                </c:pt>
                <c:pt idx="473">
                  <c:v>248.73552528238295</c:v>
                </c:pt>
                <c:pt idx="474">
                  <c:v>247.30583778238295</c:v>
                </c:pt>
                <c:pt idx="475">
                  <c:v>250.89177528238295</c:v>
                </c:pt>
                <c:pt idx="476">
                  <c:v>250.16521278238295</c:v>
                </c:pt>
                <c:pt idx="477">
                  <c:v>251.61052528238295</c:v>
                </c:pt>
                <c:pt idx="478">
                  <c:v>252.32146278238295</c:v>
                </c:pt>
                <c:pt idx="479">
                  <c:v>250.86833778238295</c:v>
                </c:pt>
                <c:pt idx="480">
                  <c:v>253.02458778238295</c:v>
                </c:pt>
                <c:pt idx="481">
                  <c:v>251.60271278238295</c:v>
                </c:pt>
                <c:pt idx="482">
                  <c:v>251.59490028238295</c:v>
                </c:pt>
                <c:pt idx="483">
                  <c:v>252.29802528238295</c:v>
                </c:pt>
                <c:pt idx="484">
                  <c:v>253.03240028238295</c:v>
                </c:pt>
                <c:pt idx="485">
                  <c:v>253.71990028238295</c:v>
                </c:pt>
                <c:pt idx="486">
                  <c:v>253.72771278238295</c:v>
                </c:pt>
                <c:pt idx="487">
                  <c:v>252.30583778238295</c:v>
                </c:pt>
                <c:pt idx="488">
                  <c:v>254.43865028238295</c:v>
                </c:pt>
                <c:pt idx="489">
                  <c:v>255.86833778238295</c:v>
                </c:pt>
                <c:pt idx="490">
                  <c:v>254.45427528238295</c:v>
                </c:pt>
                <c:pt idx="491">
                  <c:v>257.30583778238298</c:v>
                </c:pt>
                <c:pt idx="492">
                  <c:v>255.14958778238295</c:v>
                </c:pt>
                <c:pt idx="493">
                  <c:v>256.60271278238298</c:v>
                </c:pt>
                <c:pt idx="494">
                  <c:v>256.58708778238298</c:v>
                </c:pt>
                <c:pt idx="495">
                  <c:v>258.00896278238298</c:v>
                </c:pt>
                <c:pt idx="496">
                  <c:v>259.44646278238298</c:v>
                </c:pt>
                <c:pt idx="497">
                  <c:v>259.44646278238298</c:v>
                </c:pt>
                <c:pt idx="498">
                  <c:v>258.00896278238298</c:v>
                </c:pt>
                <c:pt idx="499">
                  <c:v>259.43083778238298</c:v>
                </c:pt>
                <c:pt idx="500">
                  <c:v>259.43083778238298</c:v>
                </c:pt>
                <c:pt idx="501">
                  <c:v>261.57146278238298</c:v>
                </c:pt>
                <c:pt idx="502">
                  <c:v>260.85271278238298</c:v>
                </c:pt>
                <c:pt idx="503">
                  <c:v>263.71208778238298</c:v>
                </c:pt>
                <c:pt idx="504">
                  <c:v>262.99333778238298</c:v>
                </c:pt>
                <c:pt idx="505">
                  <c:v>262.99333778238298</c:v>
                </c:pt>
                <c:pt idx="506">
                  <c:v>264.41521278238298</c:v>
                </c:pt>
                <c:pt idx="507">
                  <c:v>265.83708778238298</c:v>
                </c:pt>
                <c:pt idx="508">
                  <c:v>267.25896278238298</c:v>
                </c:pt>
                <c:pt idx="509">
                  <c:v>266.55583778238298</c:v>
                </c:pt>
                <c:pt idx="510">
                  <c:v>268.68083778238298</c:v>
                </c:pt>
                <c:pt idx="511">
                  <c:v>267.96208778238298</c:v>
                </c:pt>
                <c:pt idx="512">
                  <c:v>268.68083778238298</c:v>
                </c:pt>
                <c:pt idx="513">
                  <c:v>267.94646278238298</c:v>
                </c:pt>
                <c:pt idx="514">
                  <c:v>268.66521278238298</c:v>
                </c:pt>
                <c:pt idx="515">
                  <c:v>270.80583778238298</c:v>
                </c:pt>
                <c:pt idx="516">
                  <c:v>273.66521278238298</c:v>
                </c:pt>
                <c:pt idx="517">
                  <c:v>274.38396278238298</c:v>
                </c:pt>
                <c:pt idx="518">
                  <c:v>274.38396278238298</c:v>
                </c:pt>
                <c:pt idx="519">
                  <c:v>272.94646278238298</c:v>
                </c:pt>
                <c:pt idx="520">
                  <c:v>272.94646278238298</c:v>
                </c:pt>
                <c:pt idx="521">
                  <c:v>272.94646278238298</c:v>
                </c:pt>
                <c:pt idx="522">
                  <c:v>277.21208778238298</c:v>
                </c:pt>
                <c:pt idx="523">
                  <c:v>275.07146278238298</c:v>
                </c:pt>
                <c:pt idx="524">
                  <c:v>275.07146278238298</c:v>
                </c:pt>
                <c:pt idx="525">
                  <c:v>279.33708778238298</c:v>
                </c:pt>
                <c:pt idx="526">
                  <c:v>278.61833778238298</c:v>
                </c:pt>
                <c:pt idx="527">
                  <c:v>279.32146278238298</c:v>
                </c:pt>
                <c:pt idx="528">
                  <c:v>280.04021278238298</c:v>
                </c:pt>
                <c:pt idx="529">
                  <c:v>281.46208778238298</c:v>
                </c:pt>
                <c:pt idx="530">
                  <c:v>280.74333778238298</c:v>
                </c:pt>
                <c:pt idx="531">
                  <c:v>285.04021278238298</c:v>
                </c:pt>
                <c:pt idx="532">
                  <c:v>283.58708778238298</c:v>
                </c:pt>
                <c:pt idx="533">
                  <c:v>284.29021278238298</c:v>
                </c:pt>
                <c:pt idx="534">
                  <c:v>287.14958778238298</c:v>
                </c:pt>
                <c:pt idx="535">
                  <c:v>288.57146278238298</c:v>
                </c:pt>
                <c:pt idx="536">
                  <c:v>286.41521278238298</c:v>
                </c:pt>
                <c:pt idx="537">
                  <c:v>286.39958778238298</c:v>
                </c:pt>
                <c:pt idx="538">
                  <c:v>289.97771278238298</c:v>
                </c:pt>
                <c:pt idx="539">
                  <c:v>291.39958778238298</c:v>
                </c:pt>
                <c:pt idx="540">
                  <c:v>291.39958778238298</c:v>
                </c:pt>
                <c:pt idx="541">
                  <c:v>292.10271278238298</c:v>
                </c:pt>
                <c:pt idx="542">
                  <c:v>293.50896278238298</c:v>
                </c:pt>
                <c:pt idx="543">
                  <c:v>293.50896278238298</c:v>
                </c:pt>
                <c:pt idx="544">
                  <c:v>296.35271278238298</c:v>
                </c:pt>
                <c:pt idx="545">
                  <c:v>297.07146278238298</c:v>
                </c:pt>
                <c:pt idx="546">
                  <c:v>297.77458778238298</c:v>
                </c:pt>
                <c:pt idx="547">
                  <c:v>299.22771278238298</c:v>
                </c:pt>
                <c:pt idx="548">
                  <c:v>300.63396278238298</c:v>
                </c:pt>
                <c:pt idx="549">
                  <c:v>307.04021278238298</c:v>
                </c:pt>
                <c:pt idx="550">
                  <c:v>302.04021278238298</c:v>
                </c:pt>
                <c:pt idx="551">
                  <c:v>305.60271278238298</c:v>
                </c:pt>
                <c:pt idx="552">
                  <c:v>307.02458778238298</c:v>
                </c:pt>
                <c:pt idx="553">
                  <c:v>309.16521278238298</c:v>
                </c:pt>
                <c:pt idx="554">
                  <c:v>312.00896278238298</c:v>
                </c:pt>
                <c:pt idx="555">
                  <c:v>312.72771278238298</c:v>
                </c:pt>
                <c:pt idx="556">
                  <c:v>314.14958778238298</c:v>
                </c:pt>
                <c:pt idx="557">
                  <c:v>314.14958778238298</c:v>
                </c:pt>
                <c:pt idx="558">
                  <c:v>316.25896278238298</c:v>
                </c:pt>
                <c:pt idx="559">
                  <c:v>319.82146278238298</c:v>
                </c:pt>
                <c:pt idx="560">
                  <c:v>319.80583778238298</c:v>
                </c:pt>
                <c:pt idx="561">
                  <c:v>319.08708778238298</c:v>
                </c:pt>
                <c:pt idx="562">
                  <c:v>322.64958778238298</c:v>
                </c:pt>
                <c:pt idx="563">
                  <c:v>323.35271278238298</c:v>
                </c:pt>
                <c:pt idx="564">
                  <c:v>324.77458778238298</c:v>
                </c:pt>
                <c:pt idx="565">
                  <c:v>328.33708778238298</c:v>
                </c:pt>
                <c:pt idx="566">
                  <c:v>329.04021278238298</c:v>
                </c:pt>
                <c:pt idx="567">
                  <c:v>327.60271278238298</c:v>
                </c:pt>
                <c:pt idx="568">
                  <c:v>330.46208778238298</c:v>
                </c:pt>
                <c:pt idx="569">
                  <c:v>331.86833778238298</c:v>
                </c:pt>
                <c:pt idx="570">
                  <c:v>334.00896278238298</c:v>
                </c:pt>
                <c:pt idx="571">
                  <c:v>334.69646278238298</c:v>
                </c:pt>
                <c:pt idx="572">
                  <c:v>336.13396278238298</c:v>
                </c:pt>
                <c:pt idx="573">
                  <c:v>340.41521278238298</c:v>
                </c:pt>
                <c:pt idx="574">
                  <c:v>343.97771278238298</c:v>
                </c:pt>
                <c:pt idx="575">
                  <c:v>342.54021278238298</c:v>
                </c:pt>
                <c:pt idx="576">
                  <c:v>344.66521278238298</c:v>
                </c:pt>
                <c:pt idx="577">
                  <c:v>347.52458778238298</c:v>
                </c:pt>
                <c:pt idx="578">
                  <c:v>348.93083778238298</c:v>
                </c:pt>
                <c:pt idx="579">
                  <c:v>352.50896278238298</c:v>
                </c:pt>
                <c:pt idx="580">
                  <c:v>351.74333778238298</c:v>
                </c:pt>
                <c:pt idx="581">
                  <c:v>355.33708778238298</c:v>
                </c:pt>
                <c:pt idx="582">
                  <c:v>358.19646278238298</c:v>
                </c:pt>
                <c:pt idx="583">
                  <c:v>360.33708778238298</c:v>
                </c:pt>
                <c:pt idx="584">
                  <c:v>361.02458778238298</c:v>
                </c:pt>
                <c:pt idx="585">
                  <c:v>363.18083778238298</c:v>
                </c:pt>
                <c:pt idx="586">
                  <c:v>364.58708778238298</c:v>
                </c:pt>
                <c:pt idx="587">
                  <c:v>368.88396278238298</c:v>
                </c:pt>
                <c:pt idx="588">
                  <c:v>371.74333778238298</c:v>
                </c:pt>
                <c:pt idx="589">
                  <c:v>371.74333778238298</c:v>
                </c:pt>
                <c:pt idx="590">
                  <c:v>376.02458778238298</c:v>
                </c:pt>
                <c:pt idx="591">
                  <c:v>374.60271278238298</c:v>
                </c:pt>
                <c:pt idx="592">
                  <c:v>376.02458778238298</c:v>
                </c:pt>
                <c:pt idx="593">
                  <c:v>378.86833778238298</c:v>
                </c:pt>
                <c:pt idx="594">
                  <c:v>381.04021278238298</c:v>
                </c:pt>
                <c:pt idx="595">
                  <c:v>384.60271278238298</c:v>
                </c:pt>
                <c:pt idx="596">
                  <c:v>385.32146278238298</c:v>
                </c:pt>
                <c:pt idx="597">
                  <c:v>385.30583778238298</c:v>
                </c:pt>
                <c:pt idx="598">
                  <c:v>388.16521278238298</c:v>
                </c:pt>
                <c:pt idx="599">
                  <c:v>391.75896278238298</c:v>
                </c:pt>
                <c:pt idx="600">
                  <c:v>392.47771278238298</c:v>
                </c:pt>
                <c:pt idx="601">
                  <c:v>394.61833778238298</c:v>
                </c:pt>
                <c:pt idx="602">
                  <c:v>398.21208778238298</c:v>
                </c:pt>
                <c:pt idx="603">
                  <c:v>398.93083778238298</c:v>
                </c:pt>
                <c:pt idx="604">
                  <c:v>403.94646278238298</c:v>
                </c:pt>
                <c:pt idx="605">
                  <c:v>403.93083778238298</c:v>
                </c:pt>
                <c:pt idx="606">
                  <c:v>407.50896278238298</c:v>
                </c:pt>
                <c:pt idx="607">
                  <c:v>406.80583778238298</c:v>
                </c:pt>
                <c:pt idx="608">
                  <c:v>410.38396278238298</c:v>
                </c:pt>
                <c:pt idx="609">
                  <c:v>412.52458778238298</c:v>
                </c:pt>
                <c:pt idx="610">
                  <c:v>414.66521278238298</c:v>
                </c:pt>
                <c:pt idx="611">
                  <c:v>414.69646278238298</c:v>
                </c:pt>
                <c:pt idx="612">
                  <c:v>420.41521278238298</c:v>
                </c:pt>
                <c:pt idx="613">
                  <c:v>421.85271278238298</c:v>
                </c:pt>
                <c:pt idx="614">
                  <c:v>423.99333778238298</c:v>
                </c:pt>
                <c:pt idx="615">
                  <c:v>422.57146278238298</c:v>
                </c:pt>
                <c:pt idx="616">
                  <c:v>426.86833778238298</c:v>
                </c:pt>
                <c:pt idx="617">
                  <c:v>429.72771278238298</c:v>
                </c:pt>
                <c:pt idx="618">
                  <c:v>429.02458778238298</c:v>
                </c:pt>
                <c:pt idx="619">
                  <c:v>430.43083778238298</c:v>
                </c:pt>
                <c:pt idx="620">
                  <c:v>433.29021278238298</c:v>
                </c:pt>
                <c:pt idx="621">
                  <c:v>435.43083778238298</c:v>
                </c:pt>
                <c:pt idx="622">
                  <c:v>434.72771278238298</c:v>
                </c:pt>
                <c:pt idx="623">
                  <c:v>435.44646278238298</c:v>
                </c:pt>
                <c:pt idx="624">
                  <c:v>438.29021278238298</c:v>
                </c:pt>
                <c:pt idx="625">
                  <c:v>441.13396278238298</c:v>
                </c:pt>
                <c:pt idx="626">
                  <c:v>440.43083778238298</c:v>
                </c:pt>
                <c:pt idx="627">
                  <c:v>443.29021278238298</c:v>
                </c:pt>
                <c:pt idx="628">
                  <c:v>443.30583778238298</c:v>
                </c:pt>
                <c:pt idx="629">
                  <c:v>445.44646278238298</c:v>
                </c:pt>
                <c:pt idx="630">
                  <c:v>444.74333778238298</c:v>
                </c:pt>
                <c:pt idx="631">
                  <c:v>444.72771278238298</c:v>
                </c:pt>
                <c:pt idx="632">
                  <c:v>446.14958778238298</c:v>
                </c:pt>
                <c:pt idx="633">
                  <c:v>448.30583778238298</c:v>
                </c:pt>
                <c:pt idx="634">
                  <c:v>449.02458778238298</c:v>
                </c:pt>
                <c:pt idx="635">
                  <c:v>447.61833778238298</c:v>
                </c:pt>
                <c:pt idx="636">
                  <c:v>448.32146278238298</c:v>
                </c:pt>
                <c:pt idx="637">
                  <c:v>451.16521278238298</c:v>
                </c:pt>
                <c:pt idx="638">
                  <c:v>454.05583778238298</c:v>
                </c:pt>
                <c:pt idx="639">
                  <c:v>453.38396278238298</c:v>
                </c:pt>
                <c:pt idx="640">
                  <c:v>453.39958778238298</c:v>
                </c:pt>
                <c:pt idx="641">
                  <c:v>454.14958778238298</c:v>
                </c:pt>
                <c:pt idx="642">
                  <c:v>455.57146278238298</c:v>
                </c:pt>
                <c:pt idx="643">
                  <c:v>455.60271278238298</c:v>
                </c:pt>
                <c:pt idx="644">
                  <c:v>454.88396278238298</c:v>
                </c:pt>
                <c:pt idx="645">
                  <c:v>454.94646278238298</c:v>
                </c:pt>
                <c:pt idx="646">
                  <c:v>457.79021278238298</c:v>
                </c:pt>
                <c:pt idx="647">
                  <c:v>456.39958778238298</c:v>
                </c:pt>
                <c:pt idx="648">
                  <c:v>459.29021278238298</c:v>
                </c:pt>
                <c:pt idx="649">
                  <c:v>457.16521278238298</c:v>
                </c:pt>
                <c:pt idx="650">
                  <c:v>457.91521278238298</c:v>
                </c:pt>
                <c:pt idx="651">
                  <c:v>458.63396278238298</c:v>
                </c:pt>
                <c:pt idx="652">
                  <c:v>462.21208778238298</c:v>
                </c:pt>
                <c:pt idx="653">
                  <c:v>459.38396278238298</c:v>
                </c:pt>
                <c:pt idx="654">
                  <c:v>459.38396278238298</c:v>
                </c:pt>
                <c:pt idx="655">
                  <c:v>459.41521278238298</c:v>
                </c:pt>
                <c:pt idx="656">
                  <c:v>460.14958778238298</c:v>
                </c:pt>
                <c:pt idx="657">
                  <c:v>460.14958778238298</c:v>
                </c:pt>
                <c:pt idx="658">
                  <c:v>461.60271278238298</c:v>
                </c:pt>
                <c:pt idx="659">
                  <c:v>460.88396278238298</c:v>
                </c:pt>
                <c:pt idx="660">
                  <c:v>459.49333778238298</c:v>
                </c:pt>
                <c:pt idx="661">
                  <c:v>460.93083778238298</c:v>
                </c:pt>
                <c:pt idx="662">
                  <c:v>461.66521278238298</c:v>
                </c:pt>
                <c:pt idx="663">
                  <c:v>460.24333778238298</c:v>
                </c:pt>
                <c:pt idx="664">
                  <c:v>461.68083778238298</c:v>
                </c:pt>
                <c:pt idx="665">
                  <c:v>461.00896278238298</c:v>
                </c:pt>
                <c:pt idx="666">
                  <c:v>459.58708778238298</c:v>
                </c:pt>
                <c:pt idx="667">
                  <c:v>459.60271278238298</c:v>
                </c:pt>
                <c:pt idx="668">
                  <c:v>462.44646278238298</c:v>
                </c:pt>
                <c:pt idx="669">
                  <c:v>458.89958778238298</c:v>
                </c:pt>
                <c:pt idx="670">
                  <c:v>460.33708778238298</c:v>
                </c:pt>
                <c:pt idx="671">
                  <c:v>460.36833778238298</c:v>
                </c:pt>
                <c:pt idx="672">
                  <c:v>461.80583778238298</c:v>
                </c:pt>
                <c:pt idx="673">
                  <c:v>458.24333778238298</c:v>
                </c:pt>
                <c:pt idx="674">
                  <c:v>461.08708778238298</c:v>
                </c:pt>
                <c:pt idx="675">
                  <c:v>461.83708778238298</c:v>
                </c:pt>
                <c:pt idx="676">
                  <c:v>458.29021278238298</c:v>
                </c:pt>
                <c:pt idx="677">
                  <c:v>459.02458778238298</c:v>
                </c:pt>
                <c:pt idx="678">
                  <c:v>458.32146278238298</c:v>
                </c:pt>
                <c:pt idx="679">
                  <c:v>458.33708778238298</c:v>
                </c:pt>
                <c:pt idx="680">
                  <c:v>461.18083778238298</c:v>
                </c:pt>
                <c:pt idx="681">
                  <c:v>458.36833778238298</c:v>
                </c:pt>
                <c:pt idx="682">
                  <c:v>462.63396278238298</c:v>
                </c:pt>
                <c:pt idx="683">
                  <c:v>459.10271278238298</c:v>
                </c:pt>
                <c:pt idx="684">
                  <c:v>457.66521278238298</c:v>
                </c:pt>
                <c:pt idx="685">
                  <c:v>460.54021278238298</c:v>
                </c:pt>
                <c:pt idx="686">
                  <c:v>459.11833778238298</c:v>
                </c:pt>
                <c:pt idx="687">
                  <c:v>459.82146278238298</c:v>
                </c:pt>
                <c:pt idx="688">
                  <c:v>457.00896278238298</c:v>
                </c:pt>
                <c:pt idx="689">
                  <c:v>457.00896278238298</c:v>
                </c:pt>
                <c:pt idx="690">
                  <c:v>459.16521278238298</c:v>
                </c:pt>
                <c:pt idx="691">
                  <c:v>458.44646278238298</c:v>
                </c:pt>
                <c:pt idx="692">
                  <c:v>459.16521278238298</c:v>
                </c:pt>
                <c:pt idx="693">
                  <c:v>459.18083778238298</c:v>
                </c:pt>
                <c:pt idx="694">
                  <c:v>458.43083778238298</c:v>
                </c:pt>
                <c:pt idx="695">
                  <c:v>459.16521278238298</c:v>
                </c:pt>
                <c:pt idx="696">
                  <c:v>460.60271278238298</c:v>
                </c:pt>
                <c:pt idx="697">
                  <c:v>457.77458778238298</c:v>
                </c:pt>
                <c:pt idx="698">
                  <c:v>459.91521278238298</c:v>
                </c:pt>
                <c:pt idx="699">
                  <c:v>462.77458778238298</c:v>
                </c:pt>
                <c:pt idx="700">
                  <c:v>461.33708778238298</c:v>
                </c:pt>
                <c:pt idx="701">
                  <c:v>461.33708778238298</c:v>
                </c:pt>
                <c:pt idx="702">
                  <c:v>462.05583778238298</c:v>
                </c:pt>
                <c:pt idx="703">
                  <c:v>464.18083778238298</c:v>
                </c:pt>
                <c:pt idx="704">
                  <c:v>463.47771278238298</c:v>
                </c:pt>
                <c:pt idx="705">
                  <c:v>464.21208778238298</c:v>
                </c:pt>
                <c:pt idx="706">
                  <c:v>462.77458778238298</c:v>
                </c:pt>
                <c:pt idx="707">
                  <c:v>463.49333778238298</c:v>
                </c:pt>
                <c:pt idx="708">
                  <c:v>464.21208778238298</c:v>
                </c:pt>
                <c:pt idx="709">
                  <c:v>462.10271278238298</c:v>
                </c:pt>
                <c:pt idx="710">
                  <c:v>461.36833778238298</c:v>
                </c:pt>
                <c:pt idx="711">
                  <c:v>462.79021278238298</c:v>
                </c:pt>
                <c:pt idx="712">
                  <c:v>462.82146278238298</c:v>
                </c:pt>
                <c:pt idx="713">
                  <c:v>462.82146278238298</c:v>
                </c:pt>
                <c:pt idx="714">
                  <c:v>460.69646278238298</c:v>
                </c:pt>
                <c:pt idx="715">
                  <c:v>462.10271278238298</c:v>
                </c:pt>
                <c:pt idx="716">
                  <c:v>461.39958778238298</c:v>
                </c:pt>
                <c:pt idx="717">
                  <c:v>459.97771278238298</c:v>
                </c:pt>
                <c:pt idx="718">
                  <c:v>462.11833778238298</c:v>
                </c:pt>
                <c:pt idx="719">
                  <c:v>457.85271278238298</c:v>
                </c:pt>
                <c:pt idx="720">
                  <c:v>457.13396278238298</c:v>
                </c:pt>
                <c:pt idx="721">
                  <c:v>457.85271278238298</c:v>
                </c:pt>
                <c:pt idx="722">
                  <c:v>455.71208778238298</c:v>
                </c:pt>
                <c:pt idx="723">
                  <c:v>452.85271278238298</c:v>
                </c:pt>
                <c:pt idx="724">
                  <c:v>453.57146278238298</c:v>
                </c:pt>
                <c:pt idx="725">
                  <c:v>452.16521278238298</c:v>
                </c:pt>
                <c:pt idx="726">
                  <c:v>450.02458778238298</c:v>
                </c:pt>
                <c:pt idx="727">
                  <c:v>447.88396278238298</c:v>
                </c:pt>
                <c:pt idx="728">
                  <c:v>445.04021278238298</c:v>
                </c:pt>
                <c:pt idx="729">
                  <c:v>444.32146278238298</c:v>
                </c:pt>
                <c:pt idx="730">
                  <c:v>442.22771278238298</c:v>
                </c:pt>
                <c:pt idx="731">
                  <c:v>440.75896278238298</c:v>
                </c:pt>
                <c:pt idx="732">
                  <c:v>440.07146278238298</c:v>
                </c:pt>
                <c:pt idx="733">
                  <c:v>434.36833778238298</c:v>
                </c:pt>
                <c:pt idx="734">
                  <c:v>432.93083778238298</c:v>
                </c:pt>
                <c:pt idx="735">
                  <c:v>432.94646278238298</c:v>
                </c:pt>
                <c:pt idx="736">
                  <c:v>427.24333778238298</c:v>
                </c:pt>
                <c:pt idx="737">
                  <c:v>426.54021278238298</c:v>
                </c:pt>
                <c:pt idx="738">
                  <c:v>422.97771278238298</c:v>
                </c:pt>
                <c:pt idx="739">
                  <c:v>419.41521278238298</c:v>
                </c:pt>
                <c:pt idx="740">
                  <c:v>415.85271278238298</c:v>
                </c:pt>
                <c:pt idx="741">
                  <c:v>412.97771278238298</c:v>
                </c:pt>
                <c:pt idx="742">
                  <c:v>408.00896278238298</c:v>
                </c:pt>
                <c:pt idx="743">
                  <c:v>403.00896278238298</c:v>
                </c:pt>
                <c:pt idx="744">
                  <c:v>400.14958778238298</c:v>
                </c:pt>
                <c:pt idx="745">
                  <c:v>396.60271278238298</c:v>
                </c:pt>
                <c:pt idx="746">
                  <c:v>392.32146278238298</c:v>
                </c:pt>
                <c:pt idx="747">
                  <c:v>383.75896278238298</c:v>
                </c:pt>
                <c:pt idx="748">
                  <c:v>382.33708778238298</c:v>
                </c:pt>
                <c:pt idx="749">
                  <c:v>375.21208778238298</c:v>
                </c:pt>
                <c:pt idx="750">
                  <c:v>373.05583778238298</c:v>
                </c:pt>
                <c:pt idx="751">
                  <c:v>365.19646278238298</c:v>
                </c:pt>
                <c:pt idx="752">
                  <c:v>359.49333778238298</c:v>
                </c:pt>
                <c:pt idx="753">
                  <c:v>355.94646278238298</c:v>
                </c:pt>
                <c:pt idx="754">
                  <c:v>348.10271278238298</c:v>
                </c:pt>
                <c:pt idx="755">
                  <c:v>342.36833778238298</c:v>
                </c:pt>
                <c:pt idx="756">
                  <c:v>335.24333778238298</c:v>
                </c:pt>
                <c:pt idx="757">
                  <c:v>329.54021278238298</c:v>
                </c:pt>
                <c:pt idx="758">
                  <c:v>323.13396278238298</c:v>
                </c:pt>
                <c:pt idx="759">
                  <c:v>314.54021278238298</c:v>
                </c:pt>
                <c:pt idx="760">
                  <c:v>307.39958778238298</c:v>
                </c:pt>
                <c:pt idx="761">
                  <c:v>297.43083778238298</c:v>
                </c:pt>
                <c:pt idx="762">
                  <c:v>288.14958778238298</c:v>
                </c:pt>
                <c:pt idx="763">
                  <c:v>283.16521278238298</c:v>
                </c:pt>
                <c:pt idx="764">
                  <c:v>270.32146278238298</c:v>
                </c:pt>
                <c:pt idx="765">
                  <c:v>261.77458778238298</c:v>
                </c:pt>
                <c:pt idx="766">
                  <c:v>254.63396278238295</c:v>
                </c:pt>
                <c:pt idx="767">
                  <c:v>246.06365028238295</c:v>
                </c:pt>
                <c:pt idx="768">
                  <c:v>233.95427528238295</c:v>
                </c:pt>
                <c:pt idx="769">
                  <c:v>223.25896278238295</c:v>
                </c:pt>
                <c:pt idx="770">
                  <c:v>213.26677528238295</c:v>
                </c:pt>
                <c:pt idx="771">
                  <c:v>199.73552528238295</c:v>
                </c:pt>
                <c:pt idx="772">
                  <c:v>189.75115028238295</c:v>
                </c:pt>
                <c:pt idx="773">
                  <c:v>175.49333778238295</c:v>
                </c:pt>
                <c:pt idx="774">
                  <c:v>166.93083778238295</c:v>
                </c:pt>
                <c:pt idx="775">
                  <c:v>155.52458778238295</c:v>
                </c:pt>
                <c:pt idx="776">
                  <c:v>142.68865028238295</c:v>
                </c:pt>
                <c:pt idx="777">
                  <c:v>134.85271278238295</c:v>
                </c:pt>
                <c:pt idx="778">
                  <c:v>119.16911903238297</c:v>
                </c:pt>
                <c:pt idx="779">
                  <c:v>111.32927528238297</c:v>
                </c:pt>
                <c:pt idx="780">
                  <c:v>102.76677528238297</c:v>
                </c:pt>
                <c:pt idx="781">
                  <c:v>92.083181532382966</c:v>
                </c:pt>
                <c:pt idx="782">
                  <c:v>82.106619032382966</c:v>
                </c:pt>
                <c:pt idx="783">
                  <c:v>69.997244032382966</c:v>
                </c:pt>
                <c:pt idx="784">
                  <c:v>61.450369032382966</c:v>
                </c:pt>
                <c:pt idx="785">
                  <c:v>52.202322157382966</c:v>
                </c:pt>
                <c:pt idx="786">
                  <c:v>40.094900282382966</c:v>
                </c:pt>
                <c:pt idx="787">
                  <c:v>29.425954969882966</c:v>
                </c:pt>
                <c:pt idx="788">
                  <c:v>20.898611219882966</c:v>
                </c:pt>
                <c:pt idx="789">
                  <c:v>14.477224501132966</c:v>
                </c:pt>
                <c:pt idx="790">
                  <c:v>10.241384657382966</c:v>
                </c:pt>
                <c:pt idx="791">
                  <c:v>5.265310438632965</c:v>
                </c:pt>
                <c:pt idx="792">
                  <c:v>5.274099501132965</c:v>
                </c:pt>
                <c:pt idx="793">
                  <c:v>2.453054579257965</c:v>
                </c:pt>
                <c:pt idx="794">
                  <c:v>2.479421766757965</c:v>
                </c:pt>
                <c:pt idx="795">
                  <c:v>1.068899305820465</c:v>
                </c:pt>
                <c:pt idx="796">
                  <c:v>1.072805555820465</c:v>
                </c:pt>
                <c:pt idx="797">
                  <c:v>0.372671278476715</c:v>
                </c:pt>
                <c:pt idx="798">
                  <c:v>-0.34342369222641</c:v>
                </c:pt>
                <c:pt idx="799">
                  <c:v>-1.772775498867035</c:v>
                </c:pt>
                <c:pt idx="800">
                  <c:v>-1.782358018398285</c:v>
                </c:pt>
                <c:pt idx="801">
                  <c:v>-3.202951280117035</c:v>
                </c:pt>
                <c:pt idx="802">
                  <c:v>-2.490060655117035</c:v>
                </c:pt>
                <c:pt idx="803">
                  <c:v>1.068166883945465</c:v>
                </c:pt>
                <c:pt idx="804">
                  <c:v>-1.777292100429535</c:v>
                </c:pt>
                <c:pt idx="805">
                  <c:v>-1.0652454771995545</c:v>
                </c:pt>
                <c:pt idx="806">
                  <c:v>-1.0650757231712342</c:v>
                </c:pt>
                <c:pt idx="807">
                  <c:v>-1.0665691771507264</c:v>
                </c:pt>
                <c:pt idx="808">
                  <c:v>1.067312391757965</c:v>
                </c:pt>
                <c:pt idx="809">
                  <c:v>-0.34861168050766</c:v>
                </c:pt>
                <c:pt idx="810">
                  <c:v>-1.0645669379234315</c:v>
                </c:pt>
                <c:pt idx="811">
                  <c:v>0.367666395664215</c:v>
                </c:pt>
                <c:pt idx="812">
                  <c:v>-1.77115806722641</c:v>
                </c:pt>
                <c:pt idx="813">
                  <c:v>-0.35325035238266</c:v>
                </c:pt>
                <c:pt idx="814">
                  <c:v>1.071584852695465</c:v>
                </c:pt>
                <c:pt idx="815">
                  <c:v>1.070974501132965</c:v>
                </c:pt>
                <c:pt idx="816">
                  <c:v>-1.77207359457016</c:v>
                </c:pt>
                <c:pt idx="817">
                  <c:v>-1.77305015707016</c:v>
                </c:pt>
                <c:pt idx="818">
                  <c:v>0.359304579257965</c:v>
                </c:pt>
                <c:pt idx="819">
                  <c:v>-1.06565269613266</c:v>
                </c:pt>
                <c:pt idx="820">
                  <c:v>-2.487314073085785</c:v>
                </c:pt>
                <c:pt idx="821">
                  <c:v>1.073171766757965</c:v>
                </c:pt>
                <c:pt idx="822">
                  <c:v>0.358205946445465</c:v>
                </c:pt>
                <c:pt idx="823">
                  <c:v>-0.350351182460785</c:v>
                </c:pt>
                <c:pt idx="824">
                  <c:v>-0.35141929769516</c:v>
                </c:pt>
                <c:pt idx="825">
                  <c:v>-1.77518638753891</c:v>
                </c:pt>
                <c:pt idx="826">
                  <c:v>-1.0658224501609803</c:v>
                </c:pt>
                <c:pt idx="827">
                  <c:v>1.081472548007965</c:v>
                </c:pt>
                <c:pt idx="828">
                  <c:v>-1.0639899649620057</c:v>
                </c:pt>
                <c:pt idx="829">
                  <c:v>-1.0619877257347108</c:v>
                </c:pt>
                <c:pt idx="830">
                  <c:v>0.355520399570465</c:v>
                </c:pt>
                <c:pt idx="831">
                  <c:v>-1.0678246893882752</c:v>
                </c:pt>
                <c:pt idx="832">
                  <c:v>-0.352182237148285</c:v>
                </c:pt>
                <c:pt idx="833">
                  <c:v>-1.77604087972641</c:v>
                </c:pt>
                <c:pt idx="834">
                  <c:v>0.356619032382965</c:v>
                </c:pt>
                <c:pt idx="835">
                  <c:v>0.360159071445465</c:v>
                </c:pt>
                <c:pt idx="836">
                  <c:v>-1.0649064459800721</c:v>
                </c:pt>
                <c:pt idx="837">
                  <c:v>0.355825575351715</c:v>
                </c:pt>
                <c:pt idx="838">
                  <c:v>0.366689833164215</c:v>
                </c:pt>
                <c:pt idx="839">
                  <c:v>0.357717665195465</c:v>
                </c:pt>
                <c:pt idx="840">
                  <c:v>-1.0636504569053651</c:v>
                </c:pt>
                <c:pt idx="841">
                  <c:v>1.075735243320465</c:v>
                </c:pt>
                <c:pt idx="842">
                  <c:v>1.076589735507965</c:v>
                </c:pt>
                <c:pt idx="843">
                  <c:v>-1.0661619582176209</c:v>
                </c:pt>
                <c:pt idx="844">
                  <c:v>-1.77799400472641</c:v>
                </c:pt>
                <c:pt idx="845">
                  <c:v>1.788625868320465</c:v>
                </c:pt>
                <c:pt idx="846">
                  <c:v>-2.487619248867035</c:v>
                </c:pt>
                <c:pt idx="847">
                  <c:v>-1.0647366919517518</c:v>
                </c:pt>
                <c:pt idx="848">
                  <c:v>-1.77298912191391</c:v>
                </c:pt>
                <c:pt idx="849">
                  <c:v>0.359426649570465</c:v>
                </c:pt>
                <c:pt idx="850">
                  <c:v>-0.349923936367035</c:v>
                </c:pt>
                <c:pt idx="851">
                  <c:v>-0.354196397304535</c:v>
                </c:pt>
                <c:pt idx="852">
                  <c:v>0.365041883945465</c:v>
                </c:pt>
                <c:pt idx="853">
                  <c:v>-1.77579673910141</c:v>
                </c:pt>
                <c:pt idx="854">
                  <c:v>0.364492567539215</c:v>
                </c:pt>
                <c:pt idx="855">
                  <c:v>0.358511122226715</c:v>
                </c:pt>
                <c:pt idx="856">
                  <c:v>1.068288954257965</c:v>
                </c:pt>
                <c:pt idx="857">
                  <c:v>-1.0625646986961366</c:v>
                </c:pt>
                <c:pt idx="858">
                  <c:v>-0.356881944179535</c:v>
                </c:pt>
                <c:pt idx="859">
                  <c:v>0.359182508945465</c:v>
                </c:pt>
                <c:pt idx="860">
                  <c:v>-0.35148033285141</c:v>
                </c:pt>
                <c:pt idx="861">
                  <c:v>-1.0670784392356873</c:v>
                </c:pt>
                <c:pt idx="862">
                  <c:v>-1.06565269613266</c:v>
                </c:pt>
                <c:pt idx="863">
                  <c:v>-1.778634873867035</c:v>
                </c:pt>
                <c:pt idx="864">
                  <c:v>1.074392469882965</c:v>
                </c:pt>
                <c:pt idx="865">
                  <c:v>1.073660048007965</c:v>
                </c:pt>
                <c:pt idx="866">
                  <c:v>-0.352365342617035</c:v>
                </c:pt>
                <c:pt idx="867">
                  <c:v>-1.0636504569053651</c:v>
                </c:pt>
                <c:pt idx="868">
                  <c:v>0.362600477695465</c:v>
                </c:pt>
                <c:pt idx="869">
                  <c:v>-1.062903729915619</c:v>
                </c:pt>
                <c:pt idx="870">
                  <c:v>-1.77671226644516</c:v>
                </c:pt>
                <c:pt idx="871">
                  <c:v>-1.0676554121971131</c:v>
                </c:pt>
                <c:pt idx="872">
                  <c:v>0.358511122226715</c:v>
                </c:pt>
                <c:pt idx="873">
                  <c:v>0.355825575351715</c:v>
                </c:pt>
                <c:pt idx="874">
                  <c:v>-2.487619248867035</c:v>
                </c:pt>
                <c:pt idx="875">
                  <c:v>1.070120008945465</c:v>
                </c:pt>
                <c:pt idx="876">
                  <c:v>-1.77390464925766</c:v>
                </c:pt>
                <c:pt idx="877">
                  <c:v>-1.776071397304535</c:v>
                </c:pt>
                <c:pt idx="878">
                  <c:v>0.361196669101715</c:v>
                </c:pt>
                <c:pt idx="879">
                  <c:v>-1.066908685207367</c:v>
                </c:pt>
                <c:pt idx="880">
                  <c:v>-1.0658224501609803</c:v>
                </c:pt>
                <c:pt idx="881">
                  <c:v>-0.35215171957016</c:v>
                </c:pt>
                <c:pt idx="882">
                  <c:v>-1.777047959804535</c:v>
                </c:pt>
                <c:pt idx="883">
                  <c:v>-1.0636504569053651</c:v>
                </c:pt>
                <c:pt idx="884">
                  <c:v>-0.35239586019516</c:v>
                </c:pt>
                <c:pt idx="885">
                  <c:v>-0.350534287929535</c:v>
                </c:pt>
                <c:pt idx="886">
                  <c:v>-1.0672477164268495</c:v>
                </c:pt>
                <c:pt idx="887">
                  <c:v>-1.0685714163780213</c:v>
                </c:pt>
                <c:pt idx="888">
                  <c:v>-0.35209068441391</c:v>
                </c:pt>
                <c:pt idx="889">
                  <c:v>0.358266981601715</c:v>
                </c:pt>
                <c:pt idx="890">
                  <c:v>1.070242079257965</c:v>
                </c:pt>
                <c:pt idx="891">
                  <c:v>-0.35233482503891</c:v>
                </c:pt>
                <c:pt idx="892">
                  <c:v>-1.0609017291069032</c:v>
                </c:pt>
                <c:pt idx="893">
                  <c:v>-0.35215171957016</c:v>
                </c:pt>
                <c:pt idx="894">
                  <c:v>-0.35727867269516</c:v>
                </c:pt>
                <c:pt idx="895">
                  <c:v>-0.351327744960785</c:v>
                </c:pt>
                <c:pt idx="896">
                  <c:v>-1.0609017291069032</c:v>
                </c:pt>
                <c:pt idx="897">
                  <c:v>-1.0639899649620057</c:v>
                </c:pt>
                <c:pt idx="898">
                  <c:v>1.070242079257965</c:v>
                </c:pt>
                <c:pt idx="899">
                  <c:v>-2.487314073085785</c:v>
                </c:pt>
                <c:pt idx="900">
                  <c:v>-1.066908685207367</c:v>
                </c:pt>
                <c:pt idx="901">
                  <c:v>-0.350412217617035</c:v>
                </c:pt>
                <c:pt idx="902">
                  <c:v>0.359304579257965</c:v>
                </c:pt>
                <c:pt idx="903">
                  <c:v>-0.35209068441391</c:v>
                </c:pt>
                <c:pt idx="904">
                  <c:v>-1.0627344527244569</c:v>
                </c:pt>
                <c:pt idx="905">
                  <c:v>0.364980848789215</c:v>
                </c:pt>
                <c:pt idx="906">
                  <c:v>0.360525282382965</c:v>
                </c:pt>
                <c:pt idx="907">
                  <c:v>-1.0658224501609803</c:v>
                </c:pt>
                <c:pt idx="908">
                  <c:v>-0.35959800863266</c:v>
                </c:pt>
                <c:pt idx="909">
                  <c:v>-1.775888291835785</c:v>
                </c:pt>
                <c:pt idx="910">
                  <c:v>-1.0687411704063416</c:v>
                </c:pt>
                <c:pt idx="911">
                  <c:v>-1.0645669379234315</c:v>
                </c:pt>
                <c:pt idx="912">
                  <c:v>-0.35306724691391</c:v>
                </c:pt>
                <c:pt idx="913">
                  <c:v>-1.0658224501609803</c:v>
                </c:pt>
                <c:pt idx="914">
                  <c:v>-0.351816026210785</c:v>
                </c:pt>
                <c:pt idx="915">
                  <c:v>-1.77427086019516</c:v>
                </c:pt>
                <c:pt idx="916">
                  <c:v>-1.0678246893882752</c:v>
                </c:pt>
                <c:pt idx="917">
                  <c:v>1.075735243320465</c:v>
                </c:pt>
                <c:pt idx="918">
                  <c:v>0.358266981601715</c:v>
                </c:pt>
                <c:pt idx="919">
                  <c:v>-0.348581162929535</c:v>
                </c:pt>
                <c:pt idx="920">
                  <c:v>-2.487436143398285</c:v>
                </c:pt>
                <c:pt idx="921">
                  <c:v>1.074514540195465</c:v>
                </c:pt>
                <c:pt idx="922">
                  <c:v>-0.35386070394516</c:v>
                </c:pt>
                <c:pt idx="923">
                  <c:v>-1.775094834804535</c:v>
                </c:pt>
                <c:pt idx="924">
                  <c:v>-1.0658224501609803</c:v>
                </c:pt>
                <c:pt idx="925">
                  <c:v>-0.35331138753891</c:v>
                </c:pt>
                <c:pt idx="926">
                  <c:v>-1.0659922041893006</c:v>
                </c:pt>
                <c:pt idx="927">
                  <c:v>-1.0647366919517518</c:v>
                </c:pt>
                <c:pt idx="928">
                  <c:v>-0.35544761800766</c:v>
                </c:pt>
                <c:pt idx="929">
                  <c:v>-1.0667389311790467</c:v>
                </c:pt>
                <c:pt idx="930">
                  <c:v>-1.0650757231712342</c:v>
                </c:pt>
                <c:pt idx="931">
                  <c:v>-1.77579673910141</c:v>
                </c:pt>
                <c:pt idx="932">
                  <c:v>-1.77579673910141</c:v>
                </c:pt>
                <c:pt idx="933">
                  <c:v>-0.353036729335785</c:v>
                </c:pt>
                <c:pt idx="934">
                  <c:v>-0.35019859457016</c:v>
                </c:pt>
                <c:pt idx="935">
                  <c:v>-0.35508140707016</c:v>
                </c:pt>
                <c:pt idx="936">
                  <c:v>-1.77292808675766</c:v>
                </c:pt>
                <c:pt idx="937">
                  <c:v>0.358511122226715</c:v>
                </c:pt>
                <c:pt idx="938">
                  <c:v>-1.064159718990326</c:v>
                </c:pt>
                <c:pt idx="939">
                  <c:v>-0.35508140707016</c:v>
                </c:pt>
                <c:pt idx="940">
                  <c:v>1.076955946445465</c:v>
                </c:pt>
                <c:pt idx="941">
                  <c:v>-0.35569175863266</c:v>
                </c:pt>
                <c:pt idx="942">
                  <c:v>0.358266981601715</c:v>
                </c:pt>
                <c:pt idx="943">
                  <c:v>-1.77909263753891</c:v>
                </c:pt>
                <c:pt idx="944">
                  <c:v>-3.198434678554535</c:v>
                </c:pt>
                <c:pt idx="945">
                  <c:v>-2.482431260585785</c:v>
                </c:pt>
                <c:pt idx="946">
                  <c:v>-0.349984971523285</c:v>
                </c:pt>
                <c:pt idx="947">
                  <c:v>-1.0658224501609803</c:v>
                </c:pt>
                <c:pt idx="948">
                  <c:v>-0.35404380941391</c:v>
                </c:pt>
                <c:pt idx="949">
                  <c:v>-0.35209068441391</c:v>
                </c:pt>
                <c:pt idx="950">
                  <c:v>1.066213758945465</c:v>
                </c:pt>
                <c:pt idx="951">
                  <c:v>0.358938368320465</c:v>
                </c:pt>
                <c:pt idx="952">
                  <c:v>0.362478407382965</c:v>
                </c:pt>
                <c:pt idx="953">
                  <c:v>0.357473524570465</c:v>
                </c:pt>
                <c:pt idx="954">
                  <c:v>-1.77488121175766</c:v>
                </c:pt>
                <c:pt idx="955">
                  <c:v>1.070852430820465</c:v>
                </c:pt>
                <c:pt idx="956">
                  <c:v>-3.910837022304535</c:v>
                </c:pt>
                <c:pt idx="957">
                  <c:v>0.360403212070465</c:v>
                </c:pt>
                <c:pt idx="958">
                  <c:v>-0.35325035238266</c:v>
                </c:pt>
                <c:pt idx="959">
                  <c:v>-1.0661619582176209</c:v>
                </c:pt>
                <c:pt idx="960">
                  <c:v>0.356741102695465</c:v>
                </c:pt>
                <c:pt idx="961">
                  <c:v>-1.0654829421043397</c:v>
                </c:pt>
                <c:pt idx="962">
                  <c:v>-1.0627344527244569</c:v>
                </c:pt>
                <c:pt idx="963">
                  <c:v>-0.35032066488266</c:v>
                </c:pt>
                <c:pt idx="964">
                  <c:v>-0.35215171957016</c:v>
                </c:pt>
                <c:pt idx="965">
                  <c:v>-1.0639899649620057</c:v>
                </c:pt>
                <c:pt idx="966">
                  <c:v>-1.0667389311790467</c:v>
                </c:pt>
                <c:pt idx="967">
                  <c:v>0.357473524570465</c:v>
                </c:pt>
                <c:pt idx="968">
                  <c:v>-0.35111412191391</c:v>
                </c:pt>
                <c:pt idx="969">
                  <c:v>0.361013563632965</c:v>
                </c:pt>
                <c:pt idx="970">
                  <c:v>1.780691298007965</c:v>
                </c:pt>
                <c:pt idx="971">
                  <c:v>-1.0647366919517518</c:v>
                </c:pt>
                <c:pt idx="972">
                  <c:v>-1.066908685207367</c:v>
                </c:pt>
                <c:pt idx="973">
                  <c:v>-1.0667389311790467</c:v>
                </c:pt>
                <c:pt idx="974">
                  <c:v>2.493948133945465</c:v>
                </c:pt>
                <c:pt idx="975">
                  <c:v>-1.0659922041893006</c:v>
                </c:pt>
                <c:pt idx="976">
                  <c:v>-0.35245689535141</c:v>
                </c:pt>
                <c:pt idx="977">
                  <c:v>0.360281141757965</c:v>
                </c:pt>
                <c:pt idx="978">
                  <c:v>-1.773935166835785</c:v>
                </c:pt>
                <c:pt idx="979">
                  <c:v>-0.35477623128891</c:v>
                </c:pt>
                <c:pt idx="980">
                  <c:v>0.358266981601715</c:v>
                </c:pt>
                <c:pt idx="981">
                  <c:v>-0.351327744960785</c:v>
                </c:pt>
                <c:pt idx="982">
                  <c:v>-1.77878746175766</c:v>
                </c:pt>
                <c:pt idx="983">
                  <c:v>1.782034071445465</c:v>
                </c:pt>
                <c:pt idx="984">
                  <c:v>-1.0698269286155702</c:v>
                </c:pt>
                <c:pt idx="985">
                  <c:v>1.076955946445465</c:v>
                </c:pt>
                <c:pt idx="986">
                  <c:v>-0.35209068441391</c:v>
                </c:pt>
                <c:pt idx="987">
                  <c:v>0.354726942539215</c:v>
                </c:pt>
                <c:pt idx="988">
                  <c:v>-1.77677330160141</c:v>
                </c:pt>
                <c:pt idx="989">
                  <c:v>0.358694227695465</c:v>
                </c:pt>
                <c:pt idx="990">
                  <c:v>-1.0616482176780702</c:v>
                </c:pt>
                <c:pt idx="991">
                  <c:v>1.070242079257965</c:v>
                </c:pt>
                <c:pt idx="992">
                  <c:v>-1.77494224691391</c:v>
                </c:pt>
                <c:pt idx="993">
                  <c:v>-1.06565269613266</c:v>
                </c:pt>
                <c:pt idx="994">
                  <c:v>3.204275282382965</c:v>
                </c:pt>
                <c:pt idx="995">
                  <c:v>0.361135633945465</c:v>
                </c:pt>
                <c:pt idx="996">
                  <c:v>-1.062903729915619</c:v>
                </c:pt>
                <c:pt idx="997">
                  <c:v>0.360281141757965</c:v>
                </c:pt>
                <c:pt idx="998">
                  <c:v>-1.0667389311790467</c:v>
                </c:pt>
                <c:pt idx="999">
                  <c:v>1.072561415195465</c:v>
                </c:pt>
                <c:pt idx="1000">
                  <c:v>-1.0670784392356873</c:v>
                </c:pt>
                <c:pt idx="1001">
                  <c:v>1.783010633945465</c:v>
                </c:pt>
                <c:pt idx="1002">
                  <c:v>0.360281141757965</c:v>
                </c:pt>
                <c:pt idx="1003">
                  <c:v>-1.776925889492035</c:v>
                </c:pt>
                <c:pt idx="1004">
                  <c:v>-1.0625646986961366</c:v>
                </c:pt>
                <c:pt idx="1005">
                  <c:v>-1.0710829176902772</c:v>
                </c:pt>
                <c:pt idx="1006">
                  <c:v>0.363088758945465</c:v>
                </c:pt>
                <c:pt idx="1007">
                  <c:v>-2.486703721523285</c:v>
                </c:pt>
                <c:pt idx="1008">
                  <c:v>-1.77427086019516</c:v>
                </c:pt>
                <c:pt idx="1009">
                  <c:v>-1.0650757231712342</c:v>
                </c:pt>
                <c:pt idx="1010">
                  <c:v>-1.776681748867035</c:v>
                </c:pt>
                <c:pt idx="1011">
                  <c:v>1.068411024570465</c:v>
                </c:pt>
                <c:pt idx="1012">
                  <c:v>-0.35514244222641</c:v>
                </c:pt>
                <c:pt idx="1013">
                  <c:v>0.357595594882965</c:v>
                </c:pt>
                <c:pt idx="1014">
                  <c:v>-1.77866539144516</c:v>
                </c:pt>
                <c:pt idx="1015">
                  <c:v>0.362600477695465</c:v>
                </c:pt>
                <c:pt idx="1016">
                  <c:v>0.359426649570465</c:v>
                </c:pt>
                <c:pt idx="1017">
                  <c:v>-0.35892662191391</c:v>
                </c:pt>
                <c:pt idx="1018">
                  <c:v>-0.35514244222641</c:v>
                </c:pt>
                <c:pt idx="1019">
                  <c:v>0.356374891757965</c:v>
                </c:pt>
                <c:pt idx="1020">
                  <c:v>0.363271864414215</c:v>
                </c:pt>
                <c:pt idx="1021">
                  <c:v>-1.0687411704063416</c:v>
                </c:pt>
                <c:pt idx="1022">
                  <c:v>-1.0707434096336366</c:v>
                </c:pt>
                <c:pt idx="1023">
                  <c:v>0.359365614414215</c:v>
                </c:pt>
                <c:pt idx="1024">
                  <c:v>-1.77591880941391</c:v>
                </c:pt>
                <c:pt idx="1025">
                  <c:v>1.071584852695465</c:v>
                </c:pt>
                <c:pt idx="1026">
                  <c:v>-0.35294517660141</c:v>
                </c:pt>
                <c:pt idx="1027">
                  <c:v>-0.35434898519516</c:v>
                </c:pt>
                <c:pt idx="1028">
                  <c:v>-1.0621574797630311</c:v>
                </c:pt>
                <c:pt idx="1029">
                  <c:v>-1.0638202109336854</c:v>
                </c:pt>
                <c:pt idx="1030">
                  <c:v>-1.0627344527244569</c:v>
                </c:pt>
                <c:pt idx="1031">
                  <c:v>0.357107313632965</c:v>
                </c:pt>
                <c:pt idx="1032">
                  <c:v>0.361257704257965</c:v>
                </c:pt>
                <c:pt idx="1033">
                  <c:v>-1.77292808675766</c:v>
                </c:pt>
                <c:pt idx="1034">
                  <c:v>-0.354867784023285</c:v>
                </c:pt>
                <c:pt idx="1035">
                  <c:v>0.354604872226715</c:v>
                </c:pt>
                <c:pt idx="1036">
                  <c:v>-0.350412217617035</c:v>
                </c:pt>
                <c:pt idx="1037">
                  <c:v>-1.0679944434165956</c:v>
                </c:pt>
                <c:pt idx="1038">
                  <c:v>0.365713270664215</c:v>
                </c:pt>
                <c:pt idx="1039">
                  <c:v>-1.775644151210785</c:v>
                </c:pt>
                <c:pt idx="1040">
                  <c:v>-1.0658224501609803</c:v>
                </c:pt>
                <c:pt idx="1041">
                  <c:v>-1.77402671957016</c:v>
                </c:pt>
                <c:pt idx="1042">
                  <c:v>-1.0676554121971131</c:v>
                </c:pt>
                <c:pt idx="1043">
                  <c:v>-0.34696373128891</c:v>
                </c:pt>
                <c:pt idx="1044">
                  <c:v>-0.355478135585785</c:v>
                </c:pt>
                <c:pt idx="1045">
                  <c:v>-1.780282823085785</c:v>
                </c:pt>
                <c:pt idx="1046">
                  <c:v>-1.0638202109336854</c:v>
                </c:pt>
                <c:pt idx="1047">
                  <c:v>0.360281141757965</c:v>
                </c:pt>
                <c:pt idx="1048">
                  <c:v>-1.776071397304535</c:v>
                </c:pt>
                <c:pt idx="1049">
                  <c:v>-1.0685714163780213</c:v>
                </c:pt>
                <c:pt idx="1050">
                  <c:v>0.357229383945465</c:v>
                </c:pt>
                <c:pt idx="1051">
                  <c:v>-1.77311119222641</c:v>
                </c:pt>
                <c:pt idx="1052">
                  <c:v>1.786916883945465</c:v>
                </c:pt>
                <c:pt idx="1053">
                  <c:v>-2.491647569179535</c:v>
                </c:pt>
                <c:pt idx="1054">
                  <c:v>0.359365614414215</c:v>
                </c:pt>
                <c:pt idx="1055">
                  <c:v>-2.489511338710785</c:v>
                </c:pt>
                <c:pt idx="1056">
                  <c:v>-1.0627344527244569</c:v>
                </c:pt>
                <c:pt idx="1057">
                  <c:v>0.355764540195465</c:v>
                </c:pt>
                <c:pt idx="1058">
                  <c:v>-2.485666123867035</c:v>
                </c:pt>
                <c:pt idx="1059">
                  <c:v>0.360220106601715</c:v>
                </c:pt>
                <c:pt idx="1060">
                  <c:v>-1.0698269286155702</c:v>
                </c:pt>
                <c:pt idx="1061">
                  <c:v>-1.77488121175766</c:v>
                </c:pt>
                <c:pt idx="1062">
                  <c:v>-1.776193467617035</c:v>
                </c:pt>
                <c:pt idx="1063">
                  <c:v>-0.35331138753891</c:v>
                </c:pt>
                <c:pt idx="1064">
                  <c:v>-0.35135826253891</c:v>
                </c:pt>
                <c:pt idx="1065">
                  <c:v>-1.0659922041893006</c:v>
                </c:pt>
                <c:pt idx="1066">
                  <c:v>-0.355844346523285</c:v>
                </c:pt>
                <c:pt idx="1067">
                  <c:v>-1.0676554121971131</c:v>
                </c:pt>
                <c:pt idx="1068">
                  <c:v>-1.77378257894516</c:v>
                </c:pt>
                <c:pt idx="1069">
                  <c:v>-1.0698269286155702</c:v>
                </c:pt>
                <c:pt idx="1070">
                  <c:v>-2.486703721523285</c:v>
                </c:pt>
                <c:pt idx="1071">
                  <c:v>-0.35453209066391</c:v>
                </c:pt>
                <c:pt idx="1072">
                  <c:v>0.354726942539215</c:v>
                </c:pt>
                <c:pt idx="1073">
                  <c:v>-0.35404380941391</c:v>
                </c:pt>
                <c:pt idx="1074">
                  <c:v>0.354604872226715</c:v>
                </c:pt>
                <c:pt idx="1075">
                  <c:v>-0.35337242269516</c:v>
                </c:pt>
                <c:pt idx="1076">
                  <c:v>-0.35105308675766</c:v>
                </c:pt>
                <c:pt idx="1077">
                  <c:v>-0.35300621175766</c:v>
                </c:pt>
                <c:pt idx="1078">
                  <c:v>-2.485299912929535</c:v>
                </c:pt>
                <c:pt idx="1079">
                  <c:v>-1.0632432379722596</c:v>
                </c:pt>
                <c:pt idx="1080">
                  <c:v>-1.062903729915619</c:v>
                </c:pt>
                <c:pt idx="1081">
                  <c:v>-1.77390464925766</c:v>
                </c:pt>
                <c:pt idx="1082">
                  <c:v>-3.199167100429535</c:v>
                </c:pt>
                <c:pt idx="1083">
                  <c:v>-1.77774986410141</c:v>
                </c:pt>
                <c:pt idx="1084">
                  <c:v>0.355520399570465</c:v>
                </c:pt>
                <c:pt idx="1085">
                  <c:v>-0.352731553554535</c:v>
                </c:pt>
                <c:pt idx="1086">
                  <c:v>-2.486642686367035</c:v>
                </c:pt>
                <c:pt idx="1087">
                  <c:v>-1.0665691771507264</c:v>
                </c:pt>
                <c:pt idx="1088">
                  <c:v>0.362356337070465</c:v>
                </c:pt>
                <c:pt idx="1089">
                  <c:v>1.071584852695465</c:v>
                </c:pt>
                <c:pt idx="1090">
                  <c:v>1.063284071445465</c:v>
                </c:pt>
                <c:pt idx="1091">
                  <c:v>1.064016493320465</c:v>
                </c:pt>
                <c:pt idx="1092">
                  <c:v>0.359365614414215</c:v>
                </c:pt>
                <c:pt idx="1093">
                  <c:v>-0.349984971523285</c:v>
                </c:pt>
                <c:pt idx="1094">
                  <c:v>-0.352731553554535</c:v>
                </c:pt>
                <c:pt idx="1095">
                  <c:v>1.074148329257965</c:v>
                </c:pt>
                <c:pt idx="1096">
                  <c:v>-2.485177842617035</c:v>
                </c:pt>
                <c:pt idx="1097">
                  <c:v>-1.0659922041893006</c:v>
                </c:pt>
                <c:pt idx="1098">
                  <c:v>-0.350412217617035</c:v>
                </c:pt>
                <c:pt idx="1099">
                  <c:v>1.784231337070465</c:v>
                </c:pt>
                <c:pt idx="1100">
                  <c:v>-1.0649064459800721</c:v>
                </c:pt>
                <c:pt idx="1101">
                  <c:v>0.359487684726715</c:v>
                </c:pt>
                <c:pt idx="1102">
                  <c:v>-1.77579673910141</c:v>
                </c:pt>
                <c:pt idx="1103">
                  <c:v>-1.77579673910141</c:v>
                </c:pt>
                <c:pt idx="1104">
                  <c:v>-1.0687411704063416</c:v>
                </c:pt>
                <c:pt idx="1105">
                  <c:v>1.069875868320465</c:v>
                </c:pt>
                <c:pt idx="1106">
                  <c:v>1.071584852695465</c:v>
                </c:pt>
                <c:pt idx="1107">
                  <c:v>1.066335829257965</c:v>
                </c:pt>
                <c:pt idx="1108">
                  <c:v>1.068899305820465</c:v>
                </c:pt>
                <c:pt idx="1109">
                  <c:v>-1.0670784392356873</c:v>
                </c:pt>
                <c:pt idx="1110">
                  <c:v>-0.356942979335785</c:v>
                </c:pt>
                <c:pt idx="1111">
                  <c:v>1.072073133945465</c:v>
                </c:pt>
                <c:pt idx="1112">
                  <c:v>-0.352243272304535</c:v>
                </c:pt>
                <c:pt idx="1113">
                  <c:v>-1.0658224501609803</c:v>
                </c:pt>
                <c:pt idx="1114">
                  <c:v>-1.77701744222641</c:v>
                </c:pt>
                <c:pt idx="1115">
                  <c:v>-0.35312828207016</c:v>
                </c:pt>
                <c:pt idx="1116">
                  <c:v>-1.0670784392356873</c:v>
                </c:pt>
                <c:pt idx="1117">
                  <c:v>-2.490426866054535</c:v>
                </c:pt>
                <c:pt idx="1118">
                  <c:v>-0.35239586019516</c:v>
                </c:pt>
                <c:pt idx="1119">
                  <c:v>-0.351571885585785</c:v>
                </c:pt>
                <c:pt idx="1120">
                  <c:v>-1.77799400472641</c:v>
                </c:pt>
                <c:pt idx="1121">
                  <c:v>-2.489816514492035</c:v>
                </c:pt>
                <c:pt idx="1122">
                  <c:v>-1.77762779378891</c:v>
                </c:pt>
                <c:pt idx="1123">
                  <c:v>0.357473524570465</c:v>
                </c:pt>
                <c:pt idx="1124">
                  <c:v>-1.0690806784629823</c:v>
                </c:pt>
                <c:pt idx="1125">
                  <c:v>-1.0678246893882752</c:v>
                </c:pt>
                <c:pt idx="1126">
                  <c:v>-1.0647366919517518</c:v>
                </c:pt>
                <c:pt idx="1127">
                  <c:v>0.356741102695465</c:v>
                </c:pt>
                <c:pt idx="1128">
                  <c:v>0.358266981601715</c:v>
                </c:pt>
                <c:pt idx="1129">
                  <c:v>-2.489511338710785</c:v>
                </c:pt>
                <c:pt idx="1130">
                  <c:v>-1.0687411704063416</c:v>
                </c:pt>
                <c:pt idx="1131">
                  <c:v>-1.777658311367035</c:v>
                </c:pt>
                <c:pt idx="1132">
                  <c:v>-1.77488121175766</c:v>
                </c:pt>
                <c:pt idx="1133">
                  <c:v>-1.0649064459800721</c:v>
                </c:pt>
                <c:pt idx="1134">
                  <c:v>0.359365614414215</c:v>
                </c:pt>
                <c:pt idx="1135">
                  <c:v>-1.0625646986961366</c:v>
                </c:pt>
                <c:pt idx="1136">
                  <c:v>-1.0676554121971131</c:v>
                </c:pt>
                <c:pt idx="1137">
                  <c:v>0.357351454257965</c:v>
                </c:pt>
                <c:pt idx="1138">
                  <c:v>1.065237196445465</c:v>
                </c:pt>
                <c:pt idx="1139">
                  <c:v>-1.0667389311790467</c:v>
                </c:pt>
                <c:pt idx="1140">
                  <c:v>-0.35581382894516</c:v>
                </c:pt>
                <c:pt idx="1141">
                  <c:v>1.068044813632965</c:v>
                </c:pt>
                <c:pt idx="1142">
                  <c:v>-1.0639899649620057</c:v>
                </c:pt>
                <c:pt idx="1143">
                  <c:v>-1.77903160238266</c:v>
                </c:pt>
                <c:pt idx="1144">
                  <c:v>0.357534559726715</c:v>
                </c:pt>
                <c:pt idx="1145">
                  <c:v>0.356619032382965</c:v>
                </c:pt>
                <c:pt idx="1146">
                  <c:v>1.069143446445465</c:v>
                </c:pt>
                <c:pt idx="1147">
                  <c:v>-1.780649034023285</c:v>
                </c:pt>
                <c:pt idx="1148">
                  <c:v>-0.35465416097641</c:v>
                </c:pt>
                <c:pt idx="1149">
                  <c:v>0.358389051914215</c:v>
                </c:pt>
                <c:pt idx="1150">
                  <c:v>-0.35434898519516</c:v>
                </c:pt>
                <c:pt idx="1151">
                  <c:v>-1.0645669379234315</c:v>
                </c:pt>
                <c:pt idx="1152">
                  <c:v>-0.346628037929535</c:v>
                </c:pt>
                <c:pt idx="1153">
                  <c:v>-1.0670784392356873</c:v>
                </c:pt>
                <c:pt idx="1154">
                  <c:v>1.066091688632965</c:v>
                </c:pt>
                <c:pt idx="1155">
                  <c:v>-3.200021592617035</c:v>
                </c:pt>
                <c:pt idx="1156">
                  <c:v>0.355825575351715</c:v>
                </c:pt>
                <c:pt idx="1157">
                  <c:v>0.360769423007965</c:v>
                </c:pt>
                <c:pt idx="1158">
                  <c:v>-0.354867784023285</c:v>
                </c:pt>
                <c:pt idx="1159">
                  <c:v>-1.0659922041893006</c:v>
                </c:pt>
                <c:pt idx="1160">
                  <c:v>-1.0690806784629823</c:v>
                </c:pt>
                <c:pt idx="1161">
                  <c:v>-1.0670784392356873</c:v>
                </c:pt>
                <c:pt idx="1162">
                  <c:v>-0.35294517660141</c:v>
                </c:pt>
                <c:pt idx="1163">
                  <c:v>-1.0698269286155702</c:v>
                </c:pt>
                <c:pt idx="1164">
                  <c:v>-0.35306724691391</c:v>
                </c:pt>
                <c:pt idx="1165">
                  <c:v>-3.197946397304535</c:v>
                </c:pt>
                <c:pt idx="1166">
                  <c:v>-1.0678246893882752</c:v>
                </c:pt>
                <c:pt idx="1167">
                  <c:v>-0.35489830160141</c:v>
                </c:pt>
                <c:pt idx="1168">
                  <c:v>-0.35361656332016</c:v>
                </c:pt>
                <c:pt idx="1169">
                  <c:v>-0.355600205898285</c:v>
                </c:pt>
                <c:pt idx="1170">
                  <c:v>1.781179579257965</c:v>
                </c:pt>
                <c:pt idx="1171">
                  <c:v>0.359304579257965</c:v>
                </c:pt>
                <c:pt idx="1172">
                  <c:v>-2.488290635585785</c:v>
                </c:pt>
                <c:pt idx="1173">
                  <c:v>1.077444227695465</c:v>
                </c:pt>
                <c:pt idx="1174">
                  <c:v>-3.198800889492035</c:v>
                </c:pt>
                <c:pt idx="1175">
                  <c:v>-3.202951280117035</c:v>
                </c:pt>
                <c:pt idx="1176">
                  <c:v>1.071951063632965</c:v>
                </c:pt>
                <c:pt idx="1177">
                  <c:v>-1.0658224501609803</c:v>
                </c:pt>
                <c:pt idx="1178">
                  <c:v>1.071584852695465</c:v>
                </c:pt>
                <c:pt idx="1179">
                  <c:v>-2.484384385585785</c:v>
                </c:pt>
                <c:pt idx="1180">
                  <c:v>0.354604872226715</c:v>
                </c:pt>
                <c:pt idx="1181">
                  <c:v>-1.779123155117035</c:v>
                </c:pt>
                <c:pt idx="1182">
                  <c:v>1.070730360507965</c:v>
                </c:pt>
                <c:pt idx="1183">
                  <c:v>-1.0687411704063416</c:v>
                </c:pt>
                <c:pt idx="1184">
                  <c:v>0.362356337070465</c:v>
                </c:pt>
                <c:pt idx="1185">
                  <c:v>-2.491403428554535</c:v>
                </c:pt>
                <c:pt idx="1186">
                  <c:v>-1.068910924434662</c:v>
                </c:pt>
                <c:pt idx="1187">
                  <c:v>0.364492567539215</c:v>
                </c:pt>
                <c:pt idx="1188">
                  <c:v>-1.0636504569053651</c:v>
                </c:pt>
                <c:pt idx="1189">
                  <c:v>1.072439344882965</c:v>
                </c:pt>
                <c:pt idx="1190">
                  <c:v>-1.0645669379234315</c:v>
                </c:pt>
                <c:pt idx="1191">
                  <c:v>-1.77390464925766</c:v>
                </c:pt>
                <c:pt idx="1192">
                  <c:v>-1.0667389311790467</c:v>
                </c:pt>
                <c:pt idx="1193">
                  <c:v>0.357595594882965</c:v>
                </c:pt>
                <c:pt idx="1194">
                  <c:v>-0.353280869960785</c:v>
                </c:pt>
                <c:pt idx="1195">
                  <c:v>-0.35453209066391</c:v>
                </c:pt>
                <c:pt idx="1196">
                  <c:v>-1.0649064459800721</c:v>
                </c:pt>
                <c:pt idx="1197">
                  <c:v>0.359182508945465</c:v>
                </c:pt>
                <c:pt idx="1198">
                  <c:v>0.356619032382965</c:v>
                </c:pt>
                <c:pt idx="1199">
                  <c:v>-0.354867784023285</c:v>
                </c:pt>
                <c:pt idx="1200">
                  <c:v>0.361257704257965</c:v>
                </c:pt>
                <c:pt idx="1201">
                  <c:v>-1.0701664366722108</c:v>
                </c:pt>
                <c:pt idx="1202">
                  <c:v>-0.35062584066391</c:v>
                </c:pt>
                <c:pt idx="1203">
                  <c:v>1.069753798007965</c:v>
                </c:pt>
                <c:pt idx="1204">
                  <c:v>0.357107313632965</c:v>
                </c:pt>
                <c:pt idx="1205">
                  <c:v>0.358694227695465</c:v>
                </c:pt>
                <c:pt idx="1206">
                  <c:v>-1.0667389311790467</c:v>
                </c:pt>
                <c:pt idx="1207">
                  <c:v>-0.35099205160141</c:v>
                </c:pt>
                <c:pt idx="1208">
                  <c:v>-1.0678246893882752</c:v>
                </c:pt>
                <c:pt idx="1209">
                  <c:v>-1.0599852480888368</c:v>
                </c:pt>
                <c:pt idx="1210">
                  <c:v>-0.34629234457016</c:v>
                </c:pt>
                <c:pt idx="1211">
                  <c:v>-0.35660728597641</c:v>
                </c:pt>
                <c:pt idx="1212">
                  <c:v>1.076223524570465</c:v>
                </c:pt>
                <c:pt idx="1213">
                  <c:v>-1.0625646986961366</c:v>
                </c:pt>
                <c:pt idx="1214">
                  <c:v>-0.357553330898285</c:v>
                </c:pt>
                <c:pt idx="1215">
                  <c:v>-1.064159718990326</c:v>
                </c:pt>
                <c:pt idx="1216">
                  <c:v>-0.360544053554535</c:v>
                </c:pt>
                <c:pt idx="1217">
                  <c:v>1.785207899570465</c:v>
                </c:pt>
                <c:pt idx="1218">
                  <c:v>-0.35483726644516</c:v>
                </c:pt>
                <c:pt idx="1219">
                  <c:v>-1.0658224501609803</c:v>
                </c:pt>
                <c:pt idx="1220">
                  <c:v>-1.0667389311790467</c:v>
                </c:pt>
                <c:pt idx="1221">
                  <c:v>0.358511122226715</c:v>
                </c:pt>
                <c:pt idx="1222">
                  <c:v>0.358816298007965</c:v>
                </c:pt>
                <c:pt idx="1223">
                  <c:v>-0.35117515707016</c:v>
                </c:pt>
                <c:pt idx="1224">
                  <c:v>-1.0627344527244569</c:v>
                </c:pt>
                <c:pt idx="1225">
                  <c:v>0.361379774570465</c:v>
                </c:pt>
                <c:pt idx="1226">
                  <c:v>-0.358835069179535</c:v>
                </c:pt>
                <c:pt idx="1227">
                  <c:v>-0.352182237148285</c:v>
                </c:pt>
                <c:pt idx="1228">
                  <c:v>0.358389051914215</c:v>
                </c:pt>
                <c:pt idx="1229">
                  <c:v>-0.35111412191391</c:v>
                </c:pt>
                <c:pt idx="1230">
                  <c:v>-1.0638202109336854</c:v>
                </c:pt>
                <c:pt idx="1231">
                  <c:v>-1.77707847738266</c:v>
                </c:pt>
                <c:pt idx="1232">
                  <c:v>-0.352914659023285</c:v>
                </c:pt>
                <c:pt idx="1233">
                  <c:v>-0.34922203207016</c:v>
                </c:pt>
                <c:pt idx="1234">
                  <c:v>-1.0625646986961366</c:v>
                </c:pt>
                <c:pt idx="1235">
                  <c:v>-1.77884849691391</c:v>
                </c:pt>
                <c:pt idx="1236">
                  <c:v>1.074148329257965</c:v>
                </c:pt>
                <c:pt idx="1237">
                  <c:v>-1.0638202109336854</c:v>
                </c:pt>
                <c:pt idx="1238">
                  <c:v>-1.781686631679535</c:v>
                </c:pt>
                <c:pt idx="1239">
                  <c:v>-0.35239586019516</c:v>
                </c:pt>
                <c:pt idx="1240">
                  <c:v>-0.34952720785141</c:v>
                </c:pt>
                <c:pt idx="1241">
                  <c:v>-1.0607999243736268</c:v>
                </c:pt>
                <c:pt idx="1242">
                  <c:v>-3.199289170742035</c:v>
                </c:pt>
                <c:pt idx="1243">
                  <c:v>1.771169813632965</c:v>
                </c:pt>
                <c:pt idx="1244">
                  <c:v>23.094900282382966</c:v>
                </c:pt>
                <c:pt idx="1245">
                  <c:v>57.948415907382966</c:v>
                </c:pt>
                <c:pt idx="1246">
                  <c:v>110.66130653238297</c:v>
                </c:pt>
                <c:pt idx="1247">
                  <c:v>148.35271278238295</c:v>
                </c:pt>
                <c:pt idx="1248">
                  <c:v>169.69646278238295</c:v>
                </c:pt>
                <c:pt idx="1249">
                  <c:v>169.04021278238295</c:v>
                </c:pt>
                <c:pt idx="1250">
                  <c:v>157.79021278238295</c:v>
                </c:pt>
                <c:pt idx="1251">
                  <c:v>140.82927528238295</c:v>
                </c:pt>
                <c:pt idx="1252">
                  <c:v>128.10271278238295</c:v>
                </c:pt>
                <c:pt idx="1253">
                  <c:v>129.59490028238295</c:v>
                </c:pt>
                <c:pt idx="1254">
                  <c:v>143.12615028238295</c:v>
                </c:pt>
                <c:pt idx="1255">
                  <c:v>160.21208778238295</c:v>
                </c:pt>
                <c:pt idx="1256">
                  <c:v>172.31365028238295</c:v>
                </c:pt>
                <c:pt idx="1257">
                  <c:v>188.66521278238295</c:v>
                </c:pt>
                <c:pt idx="1258">
                  <c:v>202.89958778238295</c:v>
                </c:pt>
                <c:pt idx="1259">
                  <c:v>217.06365028238295</c:v>
                </c:pt>
                <c:pt idx="1260">
                  <c:v>236.93083778238295</c:v>
                </c:pt>
                <c:pt idx="1261">
                  <c:v>258.93083778238298</c:v>
                </c:pt>
                <c:pt idx="1262">
                  <c:v>308.80583778238298</c:v>
                </c:pt>
                <c:pt idx="1263">
                  <c:v>429.10271278238298</c:v>
                </c:pt>
                <c:pt idx="1264">
                  <c:v>714.60271278238292</c:v>
                </c:pt>
                <c:pt idx="1265">
                  <c:v>1133.3214627823829</c:v>
                </c:pt>
                <c:pt idx="1266">
                  <c:v>1448.0089627823829</c:v>
                </c:pt>
                <c:pt idx="1267">
                  <c:v>1462.2589627823829</c:v>
                </c:pt>
                <c:pt idx="1268">
                  <c:v>1147.3839627823829</c:v>
                </c:pt>
                <c:pt idx="1269">
                  <c:v>732.10271278238292</c:v>
                </c:pt>
                <c:pt idx="1270">
                  <c:v>335.08708778238298</c:v>
                </c:pt>
                <c:pt idx="1271">
                  <c:v>128.75896278238295</c:v>
                </c:pt>
                <c:pt idx="1272">
                  <c:v>159.28240028238295</c:v>
                </c:pt>
                <c:pt idx="1273">
                  <c:v>342.74333778238298</c:v>
                </c:pt>
                <c:pt idx="1274">
                  <c:v>481.47771278238298</c:v>
                </c:pt>
                <c:pt idx="1275">
                  <c:v>513.32146278238292</c:v>
                </c:pt>
                <c:pt idx="1276">
                  <c:v>419.55583778238298</c:v>
                </c:pt>
                <c:pt idx="1277">
                  <c:v>331.13396278238298</c:v>
                </c:pt>
                <c:pt idx="1278">
                  <c:v>326.79021278238298</c:v>
                </c:pt>
                <c:pt idx="1279">
                  <c:v>440.75896278238298</c:v>
                </c:pt>
                <c:pt idx="1280">
                  <c:v>560.82146278238292</c:v>
                </c:pt>
                <c:pt idx="1281">
                  <c:v>585.72771278238292</c:v>
                </c:pt>
                <c:pt idx="1282">
                  <c:v>502.22771278238298</c:v>
                </c:pt>
                <c:pt idx="1283">
                  <c:v>376.32146278238298</c:v>
                </c:pt>
                <c:pt idx="1284">
                  <c:v>281.04021278238298</c:v>
                </c:pt>
                <c:pt idx="1285">
                  <c:v>260.43083778238298</c:v>
                </c:pt>
                <c:pt idx="1286">
                  <c:v>298.30583778238298</c:v>
                </c:pt>
                <c:pt idx="1287">
                  <c:v>339.04021278238298</c:v>
                </c:pt>
                <c:pt idx="1288">
                  <c:v>347.71208778238298</c:v>
                </c:pt>
                <c:pt idx="1289">
                  <c:v>341.38396278238298</c:v>
                </c:pt>
                <c:pt idx="1290">
                  <c:v>344.41521278238298</c:v>
                </c:pt>
                <c:pt idx="1291">
                  <c:v>345.38396278238298</c:v>
                </c:pt>
                <c:pt idx="1292">
                  <c:v>354.04021278238298</c:v>
                </c:pt>
                <c:pt idx="1293">
                  <c:v>353.97771278238298</c:v>
                </c:pt>
                <c:pt idx="1294">
                  <c:v>339.69646278238298</c:v>
                </c:pt>
                <c:pt idx="1295">
                  <c:v>303.41521278238298</c:v>
                </c:pt>
                <c:pt idx="1296">
                  <c:v>267.14958778238298</c:v>
                </c:pt>
                <c:pt idx="1297">
                  <c:v>248.05583778238295</c:v>
                </c:pt>
                <c:pt idx="1298">
                  <c:v>246.66521278238295</c:v>
                </c:pt>
                <c:pt idx="1299">
                  <c:v>270.08708778238298</c:v>
                </c:pt>
                <c:pt idx="1300">
                  <c:v>297.07146278238298</c:v>
                </c:pt>
                <c:pt idx="1301">
                  <c:v>315.58708778238298</c:v>
                </c:pt>
                <c:pt idx="1302">
                  <c:v>314.16521278238298</c:v>
                </c:pt>
                <c:pt idx="1303">
                  <c:v>301.99333778238298</c:v>
                </c:pt>
                <c:pt idx="1304">
                  <c:v>289.11833778238298</c:v>
                </c:pt>
                <c:pt idx="1305">
                  <c:v>294.04021278238298</c:v>
                </c:pt>
                <c:pt idx="1306">
                  <c:v>316.05583778238298</c:v>
                </c:pt>
                <c:pt idx="1307">
                  <c:v>338.05583778238298</c:v>
                </c:pt>
                <c:pt idx="1308">
                  <c:v>357.19646278238298</c:v>
                </c:pt>
                <c:pt idx="1309">
                  <c:v>372.82146278238298</c:v>
                </c:pt>
                <c:pt idx="1310">
                  <c:v>399.13396278238298</c:v>
                </c:pt>
                <c:pt idx="1311">
                  <c:v>419.74333778238298</c:v>
                </c:pt>
                <c:pt idx="1312">
                  <c:v>442.47771278238298</c:v>
                </c:pt>
                <c:pt idx="1313">
                  <c:v>453.05583778238298</c:v>
                </c:pt>
                <c:pt idx="1314">
                  <c:v>459.33708778238298</c:v>
                </c:pt>
                <c:pt idx="1315">
                  <c:v>454.29021278238298</c:v>
                </c:pt>
                <c:pt idx="1316">
                  <c:v>447.10271278238298</c:v>
                </c:pt>
                <c:pt idx="1317">
                  <c:v>446.41521278238298</c:v>
                </c:pt>
                <c:pt idx="1318">
                  <c:v>449.94646278238298</c:v>
                </c:pt>
                <c:pt idx="1319">
                  <c:v>458.44646278238298</c:v>
                </c:pt>
                <c:pt idx="1320">
                  <c:v>462.68083778238298</c:v>
                </c:pt>
                <c:pt idx="1321">
                  <c:v>466.91521278238298</c:v>
                </c:pt>
                <c:pt idx="1322">
                  <c:v>471.19646278238298</c:v>
                </c:pt>
                <c:pt idx="1323">
                  <c:v>465.50896278238298</c:v>
                </c:pt>
                <c:pt idx="1324">
                  <c:v>468.35271278238298</c:v>
                </c:pt>
                <c:pt idx="1325">
                  <c:v>463.36833778238298</c:v>
                </c:pt>
                <c:pt idx="1326">
                  <c:v>461.94646278238298</c:v>
                </c:pt>
                <c:pt idx="1327">
                  <c:v>454.80583778238298</c:v>
                </c:pt>
                <c:pt idx="1328">
                  <c:v>452.00896278238298</c:v>
                </c:pt>
                <c:pt idx="1329">
                  <c:v>452.02458778238298</c:v>
                </c:pt>
                <c:pt idx="1330">
                  <c:v>449.19646278238298</c:v>
                </c:pt>
                <c:pt idx="1331">
                  <c:v>450.64958778238298</c:v>
                </c:pt>
                <c:pt idx="1332">
                  <c:v>449.25896278238298</c:v>
                </c:pt>
                <c:pt idx="1333">
                  <c:v>447.86833778238298</c:v>
                </c:pt>
                <c:pt idx="1334">
                  <c:v>445.02458778238298</c:v>
                </c:pt>
                <c:pt idx="1335">
                  <c:v>439.33708778238298</c:v>
                </c:pt>
                <c:pt idx="1336">
                  <c:v>435.07146278238298</c:v>
                </c:pt>
                <c:pt idx="1337">
                  <c:v>431.50896278238298</c:v>
                </c:pt>
                <c:pt idx="1338">
                  <c:v>427.94646278238298</c:v>
                </c:pt>
                <c:pt idx="1339">
                  <c:v>425.80583778238298</c:v>
                </c:pt>
                <c:pt idx="1340">
                  <c:v>421.52458778238298</c:v>
                </c:pt>
                <c:pt idx="1341">
                  <c:v>418.69646278238298</c:v>
                </c:pt>
                <c:pt idx="1342">
                  <c:v>416.55583778238298</c:v>
                </c:pt>
                <c:pt idx="1343">
                  <c:v>415.13396278238298</c:v>
                </c:pt>
                <c:pt idx="1344">
                  <c:v>409.41521278238298</c:v>
                </c:pt>
                <c:pt idx="1345">
                  <c:v>407.25896278238298</c:v>
                </c:pt>
                <c:pt idx="1346">
                  <c:v>402.97771278238298</c:v>
                </c:pt>
                <c:pt idx="1347">
                  <c:v>397.25896278238298</c:v>
                </c:pt>
                <c:pt idx="1348">
                  <c:v>395.11833778238298</c:v>
                </c:pt>
                <c:pt idx="1349">
                  <c:v>392.96208778238298</c:v>
                </c:pt>
                <c:pt idx="1350">
                  <c:v>392.94646278238298</c:v>
                </c:pt>
                <c:pt idx="1351">
                  <c:v>387.21208778238298</c:v>
                </c:pt>
                <c:pt idx="1352">
                  <c:v>385.80583778238298</c:v>
                </c:pt>
                <c:pt idx="1353">
                  <c:v>382.96208778238298</c:v>
                </c:pt>
                <c:pt idx="1354">
                  <c:v>379.36833778238298</c:v>
                </c:pt>
                <c:pt idx="1355">
                  <c:v>378.64958778238298</c:v>
                </c:pt>
                <c:pt idx="1356">
                  <c:v>380.79021278238298</c:v>
                </c:pt>
                <c:pt idx="1357">
                  <c:v>375.77458778238298</c:v>
                </c:pt>
                <c:pt idx="1358">
                  <c:v>377.19646278238298</c:v>
                </c:pt>
                <c:pt idx="1359">
                  <c:v>378.61833778238298</c:v>
                </c:pt>
                <c:pt idx="1360">
                  <c:v>375.75896278238298</c:v>
                </c:pt>
                <c:pt idx="1361">
                  <c:v>377.18083778238298</c:v>
                </c:pt>
                <c:pt idx="1362">
                  <c:v>377.16521278238298</c:v>
                </c:pt>
                <c:pt idx="1363">
                  <c:v>377.88396278238298</c:v>
                </c:pt>
                <c:pt idx="1364">
                  <c:v>379.29021278238298</c:v>
                </c:pt>
                <c:pt idx="1365">
                  <c:v>379.99333778238298</c:v>
                </c:pt>
                <c:pt idx="1366">
                  <c:v>380.71208778238298</c:v>
                </c:pt>
                <c:pt idx="1367">
                  <c:v>380.69646278238298</c:v>
                </c:pt>
                <c:pt idx="1368">
                  <c:v>382.83708778238298</c:v>
                </c:pt>
                <c:pt idx="1369">
                  <c:v>382.10271278238298</c:v>
                </c:pt>
                <c:pt idx="1370">
                  <c:v>380.69646278238298</c:v>
                </c:pt>
                <c:pt idx="1371">
                  <c:v>382.10271278238298</c:v>
                </c:pt>
                <c:pt idx="1372">
                  <c:v>382.82146278238298</c:v>
                </c:pt>
                <c:pt idx="1373">
                  <c:v>381.38396278238298</c:v>
                </c:pt>
                <c:pt idx="1374">
                  <c:v>379.25896278238298</c:v>
                </c:pt>
                <c:pt idx="1375">
                  <c:v>378.52458778238298</c:v>
                </c:pt>
                <c:pt idx="1376">
                  <c:v>378.54021278238298</c:v>
                </c:pt>
                <c:pt idx="1377">
                  <c:v>380.66521278238298</c:v>
                </c:pt>
                <c:pt idx="1378">
                  <c:v>378.54021278238298</c:v>
                </c:pt>
                <c:pt idx="1379">
                  <c:v>377.11833778238298</c:v>
                </c:pt>
                <c:pt idx="1380">
                  <c:v>379.24333778238298</c:v>
                </c:pt>
                <c:pt idx="1381">
                  <c:v>375.68083778238298</c:v>
                </c:pt>
                <c:pt idx="1382">
                  <c:v>374.96208778238298</c:v>
                </c:pt>
                <c:pt idx="1383">
                  <c:v>374.97771278238298</c:v>
                </c:pt>
                <c:pt idx="1384">
                  <c:v>373.55583778238298</c:v>
                </c:pt>
                <c:pt idx="1385">
                  <c:v>373.55583778238298</c:v>
                </c:pt>
                <c:pt idx="1386">
                  <c:v>373.55583778238298</c:v>
                </c:pt>
                <c:pt idx="1387">
                  <c:v>373.55583778238298</c:v>
                </c:pt>
                <c:pt idx="1388">
                  <c:v>369.99333778238298</c:v>
                </c:pt>
                <c:pt idx="1389">
                  <c:v>368.57146278238298</c:v>
                </c:pt>
                <c:pt idx="1390">
                  <c:v>368.57146278238298</c:v>
                </c:pt>
                <c:pt idx="1391">
                  <c:v>368.58708778238298</c:v>
                </c:pt>
                <c:pt idx="1392">
                  <c:v>363.60271278238298</c:v>
                </c:pt>
                <c:pt idx="1393">
                  <c:v>365.71208778238298</c:v>
                </c:pt>
                <c:pt idx="1394">
                  <c:v>364.29021278238298</c:v>
                </c:pt>
                <c:pt idx="1395">
                  <c:v>361.46208778238298</c:v>
                </c:pt>
                <c:pt idx="1396">
                  <c:v>363.61833778238298</c:v>
                </c:pt>
                <c:pt idx="1397">
                  <c:v>361.46208778238298</c:v>
                </c:pt>
                <c:pt idx="1398">
                  <c:v>360.04021278238298</c:v>
                </c:pt>
                <c:pt idx="1399">
                  <c:v>358.63396278238298</c:v>
                </c:pt>
                <c:pt idx="1400">
                  <c:v>355.07146278238298</c:v>
                </c:pt>
                <c:pt idx="1401">
                  <c:v>356.49333778238298</c:v>
                </c:pt>
                <c:pt idx="1402">
                  <c:v>352.93083778238298</c:v>
                </c:pt>
                <c:pt idx="1403">
                  <c:v>352.22771278238298</c:v>
                </c:pt>
                <c:pt idx="1404">
                  <c:v>349.38396278238298</c:v>
                </c:pt>
                <c:pt idx="1405">
                  <c:v>349.38396278238298</c:v>
                </c:pt>
                <c:pt idx="1406">
                  <c:v>348.69646278238298</c:v>
                </c:pt>
                <c:pt idx="1407">
                  <c:v>346.55583778238298</c:v>
                </c:pt>
                <c:pt idx="1408">
                  <c:v>344.41521278238298</c:v>
                </c:pt>
                <c:pt idx="1409">
                  <c:v>341.57146278238298</c:v>
                </c:pt>
                <c:pt idx="1410">
                  <c:v>340.85271278238298</c:v>
                </c:pt>
                <c:pt idx="1411">
                  <c:v>339.44646278238298</c:v>
                </c:pt>
                <c:pt idx="1412">
                  <c:v>340.86833778238298</c:v>
                </c:pt>
                <c:pt idx="1413">
                  <c:v>339.44646278238298</c:v>
                </c:pt>
                <c:pt idx="1414">
                  <c:v>334.46208778238298</c:v>
                </c:pt>
                <c:pt idx="1415">
                  <c:v>336.61833778238298</c:v>
                </c:pt>
                <c:pt idx="1416">
                  <c:v>336.60271278238298</c:v>
                </c:pt>
                <c:pt idx="1417">
                  <c:v>335.18083778238298</c:v>
                </c:pt>
                <c:pt idx="1418">
                  <c:v>333.05583778238298</c:v>
                </c:pt>
                <c:pt idx="1419">
                  <c:v>330.19646278238298</c:v>
                </c:pt>
                <c:pt idx="1420">
                  <c:v>331.64958778238298</c:v>
                </c:pt>
                <c:pt idx="1421">
                  <c:v>330.21208778238298</c:v>
                </c:pt>
                <c:pt idx="1422">
                  <c:v>330.21208778238298</c:v>
                </c:pt>
                <c:pt idx="1423">
                  <c:v>327.38396278238298</c:v>
                </c:pt>
                <c:pt idx="1424">
                  <c:v>327.36833778238298</c:v>
                </c:pt>
                <c:pt idx="1425">
                  <c:v>326.68083778238298</c:v>
                </c:pt>
                <c:pt idx="1426">
                  <c:v>327.38396278238298</c:v>
                </c:pt>
                <c:pt idx="1427">
                  <c:v>325.96208778238298</c:v>
                </c:pt>
                <c:pt idx="1428">
                  <c:v>322.41521278238298</c:v>
                </c:pt>
                <c:pt idx="1429">
                  <c:v>323.13396278238298</c:v>
                </c:pt>
                <c:pt idx="1430">
                  <c:v>322.41521278238298</c:v>
                </c:pt>
                <c:pt idx="1431">
                  <c:v>323.13396278238298</c:v>
                </c:pt>
                <c:pt idx="1432">
                  <c:v>323.82146278238298</c:v>
                </c:pt>
                <c:pt idx="1433">
                  <c:v>321.71208778238298</c:v>
                </c:pt>
                <c:pt idx="1434">
                  <c:v>318.14958778238298</c:v>
                </c:pt>
                <c:pt idx="1435">
                  <c:v>320.99333778238298</c:v>
                </c:pt>
                <c:pt idx="1436">
                  <c:v>321.00896278238298</c:v>
                </c:pt>
                <c:pt idx="1437">
                  <c:v>320.27458778238298</c:v>
                </c:pt>
                <c:pt idx="1438">
                  <c:v>319.57146278238298</c:v>
                </c:pt>
                <c:pt idx="1439">
                  <c:v>319.58708778238298</c:v>
                </c:pt>
                <c:pt idx="1440">
                  <c:v>318.86833778238298</c:v>
                </c:pt>
                <c:pt idx="1441">
                  <c:v>318.86833778238298</c:v>
                </c:pt>
                <c:pt idx="1442">
                  <c:v>318.86833778238298</c:v>
                </c:pt>
                <c:pt idx="1443">
                  <c:v>318.16521278238298</c:v>
                </c:pt>
                <c:pt idx="1444">
                  <c:v>318.86833778238298</c:v>
                </c:pt>
                <c:pt idx="1445">
                  <c:v>318.16521278238298</c:v>
                </c:pt>
                <c:pt idx="1446">
                  <c:v>319.58708778238298</c:v>
                </c:pt>
                <c:pt idx="1447">
                  <c:v>317.44646278238298</c:v>
                </c:pt>
                <c:pt idx="1448">
                  <c:v>316.72771278238298</c:v>
                </c:pt>
                <c:pt idx="1449">
                  <c:v>319.58708778238298</c:v>
                </c:pt>
                <c:pt idx="1450">
                  <c:v>318.16521278238298</c:v>
                </c:pt>
                <c:pt idx="1451">
                  <c:v>318.14958778238298</c:v>
                </c:pt>
                <c:pt idx="1452">
                  <c:v>317.44646278238298</c:v>
                </c:pt>
                <c:pt idx="1453">
                  <c:v>317.44646278238298</c:v>
                </c:pt>
                <c:pt idx="1454">
                  <c:v>317.44646278238298</c:v>
                </c:pt>
                <c:pt idx="1455">
                  <c:v>318.85271278238298</c:v>
                </c:pt>
                <c:pt idx="1456">
                  <c:v>317.43083778238298</c:v>
                </c:pt>
                <c:pt idx="1457">
                  <c:v>316.71208778238298</c:v>
                </c:pt>
                <c:pt idx="1458">
                  <c:v>316.69646278238298</c:v>
                </c:pt>
                <c:pt idx="1459">
                  <c:v>318.14958778238298</c:v>
                </c:pt>
                <c:pt idx="1460">
                  <c:v>314.58708778238298</c:v>
                </c:pt>
                <c:pt idx="1461">
                  <c:v>315.27458778238298</c:v>
                </c:pt>
                <c:pt idx="1462">
                  <c:v>318.11833778238298</c:v>
                </c:pt>
                <c:pt idx="1463">
                  <c:v>317.43083778238298</c:v>
                </c:pt>
                <c:pt idx="1464">
                  <c:v>316.69646278238298</c:v>
                </c:pt>
                <c:pt idx="1465">
                  <c:v>316.69646278238298</c:v>
                </c:pt>
                <c:pt idx="1466">
                  <c:v>317.39958778238298</c:v>
                </c:pt>
                <c:pt idx="1467">
                  <c:v>315.99333778238298</c:v>
                </c:pt>
                <c:pt idx="1468">
                  <c:v>314.55583778238298</c:v>
                </c:pt>
                <c:pt idx="1469">
                  <c:v>316.68083778238298</c:v>
                </c:pt>
                <c:pt idx="1470">
                  <c:v>317.39958778238298</c:v>
                </c:pt>
                <c:pt idx="1471">
                  <c:v>316.68083778238298</c:v>
                </c:pt>
                <c:pt idx="1472">
                  <c:v>314.54021278238298</c:v>
                </c:pt>
                <c:pt idx="1473">
                  <c:v>315.94646278238298</c:v>
                </c:pt>
                <c:pt idx="1474">
                  <c:v>318.80583778238298</c:v>
                </c:pt>
                <c:pt idx="1475">
                  <c:v>315.24333778238298</c:v>
                </c:pt>
                <c:pt idx="1476">
                  <c:v>314.52458778238298</c:v>
                </c:pt>
                <c:pt idx="1477">
                  <c:v>315.94646278238298</c:v>
                </c:pt>
                <c:pt idx="1478">
                  <c:v>317.38396278238298</c:v>
                </c:pt>
                <c:pt idx="1479">
                  <c:v>314.52458778238298</c:v>
                </c:pt>
                <c:pt idx="1480">
                  <c:v>315.94646278238298</c:v>
                </c:pt>
                <c:pt idx="1481">
                  <c:v>314.52458778238298</c:v>
                </c:pt>
                <c:pt idx="1482">
                  <c:v>315.94646278238298</c:v>
                </c:pt>
                <c:pt idx="1483">
                  <c:v>314.52458778238298</c:v>
                </c:pt>
                <c:pt idx="1484">
                  <c:v>313.10271278238298</c:v>
                </c:pt>
                <c:pt idx="1485">
                  <c:v>315.94646278238298</c:v>
                </c:pt>
                <c:pt idx="1486">
                  <c:v>317.36833778238298</c:v>
                </c:pt>
                <c:pt idx="1487">
                  <c:v>316.64958778238298</c:v>
                </c:pt>
                <c:pt idx="1488">
                  <c:v>315.24333778238298</c:v>
                </c:pt>
                <c:pt idx="1489">
                  <c:v>314.52458778238298</c:v>
                </c:pt>
                <c:pt idx="1490">
                  <c:v>313.82146278238298</c:v>
                </c:pt>
                <c:pt idx="1491">
                  <c:v>313.80583778238298</c:v>
                </c:pt>
                <c:pt idx="1492">
                  <c:v>313.82146278238298</c:v>
                </c:pt>
                <c:pt idx="1493">
                  <c:v>315.93083778238298</c:v>
                </c:pt>
                <c:pt idx="1494">
                  <c:v>312.38396278238298</c:v>
                </c:pt>
                <c:pt idx="1495">
                  <c:v>313.10271278238298</c:v>
                </c:pt>
                <c:pt idx="1496">
                  <c:v>315.22771278238298</c:v>
                </c:pt>
                <c:pt idx="1497">
                  <c:v>314.50896278238298</c:v>
                </c:pt>
                <c:pt idx="1498">
                  <c:v>314.50896278238298</c:v>
                </c:pt>
                <c:pt idx="1499">
                  <c:v>310.94646278238298</c:v>
                </c:pt>
                <c:pt idx="1500">
                  <c:v>311.66521278238298</c:v>
                </c:pt>
                <c:pt idx="1501">
                  <c:v>311.68083778238298</c:v>
                </c:pt>
                <c:pt idx="1502">
                  <c:v>312.36833778238298</c:v>
                </c:pt>
                <c:pt idx="1503">
                  <c:v>313.08708778238298</c:v>
                </c:pt>
                <c:pt idx="1504">
                  <c:v>312.36833778238298</c:v>
                </c:pt>
                <c:pt idx="1505">
                  <c:v>312.36833778238298</c:v>
                </c:pt>
                <c:pt idx="1506">
                  <c:v>308.80583778238298</c:v>
                </c:pt>
                <c:pt idx="1507">
                  <c:v>310.96208778238298</c:v>
                </c:pt>
                <c:pt idx="1508">
                  <c:v>310.96208778238298</c:v>
                </c:pt>
                <c:pt idx="1509">
                  <c:v>312.38396278238298</c:v>
                </c:pt>
                <c:pt idx="1510">
                  <c:v>310.25896278238298</c:v>
                </c:pt>
                <c:pt idx="1511">
                  <c:v>308.82146278238298</c:v>
                </c:pt>
                <c:pt idx="1512">
                  <c:v>308.80583778238298</c:v>
                </c:pt>
                <c:pt idx="1513">
                  <c:v>310.94646278238298</c:v>
                </c:pt>
                <c:pt idx="1514">
                  <c:v>311.68083778238298</c:v>
                </c:pt>
                <c:pt idx="1515">
                  <c:v>307.39958778238298</c:v>
                </c:pt>
                <c:pt idx="1516">
                  <c:v>307.39958778238298</c:v>
                </c:pt>
                <c:pt idx="1517">
                  <c:v>307.39958778238298</c:v>
                </c:pt>
                <c:pt idx="1518">
                  <c:v>307.39958778238298</c:v>
                </c:pt>
                <c:pt idx="1519">
                  <c:v>308.10271278238298</c:v>
                </c:pt>
                <c:pt idx="1520">
                  <c:v>303.83708778238298</c:v>
                </c:pt>
                <c:pt idx="1521">
                  <c:v>305.97771278238298</c:v>
                </c:pt>
                <c:pt idx="1522">
                  <c:v>308.11833778238298</c:v>
                </c:pt>
                <c:pt idx="1523">
                  <c:v>307.39958778238298</c:v>
                </c:pt>
                <c:pt idx="1524">
                  <c:v>303.13396278238298</c:v>
                </c:pt>
                <c:pt idx="1525">
                  <c:v>301.71208778238298</c:v>
                </c:pt>
                <c:pt idx="1526">
                  <c:v>303.85271278238298</c:v>
                </c:pt>
                <c:pt idx="1527">
                  <c:v>303.13396278238298</c:v>
                </c:pt>
                <c:pt idx="1528">
                  <c:v>302.41521278238298</c:v>
                </c:pt>
                <c:pt idx="1529">
                  <c:v>301.71208778238298</c:v>
                </c:pt>
                <c:pt idx="1530">
                  <c:v>305.29021278238298</c:v>
                </c:pt>
                <c:pt idx="1531">
                  <c:v>301.72771278238298</c:v>
                </c:pt>
                <c:pt idx="1532">
                  <c:v>299.58708778238298</c:v>
                </c:pt>
                <c:pt idx="1533">
                  <c:v>300.29021278238298</c:v>
                </c:pt>
                <c:pt idx="1534">
                  <c:v>301.72771278238298</c:v>
                </c:pt>
                <c:pt idx="1535">
                  <c:v>300.29021278238298</c:v>
                </c:pt>
                <c:pt idx="1536">
                  <c:v>300.29021278238298</c:v>
                </c:pt>
                <c:pt idx="1537">
                  <c:v>300.29021278238298</c:v>
                </c:pt>
                <c:pt idx="1538">
                  <c:v>299.58708778238298</c:v>
                </c:pt>
                <c:pt idx="1539">
                  <c:v>300.29021278238298</c:v>
                </c:pt>
                <c:pt idx="1540">
                  <c:v>300.29021278238298</c:v>
                </c:pt>
                <c:pt idx="1541">
                  <c:v>297.46208778238298</c:v>
                </c:pt>
                <c:pt idx="1542">
                  <c:v>300.32146278238298</c:v>
                </c:pt>
                <c:pt idx="1543">
                  <c:v>301.00896278238298</c:v>
                </c:pt>
                <c:pt idx="1544">
                  <c:v>299.60271278238298</c:v>
                </c:pt>
                <c:pt idx="1545">
                  <c:v>298.18083778238298</c:v>
                </c:pt>
                <c:pt idx="1546">
                  <c:v>298.18083778238298</c:v>
                </c:pt>
                <c:pt idx="1547">
                  <c:v>297.46208778238298</c:v>
                </c:pt>
                <c:pt idx="1548">
                  <c:v>296.72771278238298</c:v>
                </c:pt>
                <c:pt idx="1549">
                  <c:v>295.30583778238298</c:v>
                </c:pt>
                <c:pt idx="1550">
                  <c:v>296.72771278238298</c:v>
                </c:pt>
                <c:pt idx="1551">
                  <c:v>294.61833778238298</c:v>
                </c:pt>
                <c:pt idx="1552">
                  <c:v>293.89958778238298</c:v>
                </c:pt>
                <c:pt idx="1553">
                  <c:v>295.32146278238298</c:v>
                </c:pt>
                <c:pt idx="1554">
                  <c:v>294.61833778238298</c:v>
                </c:pt>
                <c:pt idx="1555">
                  <c:v>293.89958778238298</c:v>
                </c:pt>
                <c:pt idx="1556">
                  <c:v>294.61833778238298</c:v>
                </c:pt>
                <c:pt idx="1557">
                  <c:v>293.19646278238298</c:v>
                </c:pt>
                <c:pt idx="1558">
                  <c:v>291.75896278238298</c:v>
                </c:pt>
                <c:pt idx="1559">
                  <c:v>292.47771278238298</c:v>
                </c:pt>
                <c:pt idx="1560">
                  <c:v>290.33708778238298</c:v>
                </c:pt>
                <c:pt idx="1561">
                  <c:v>291.79021278238298</c:v>
                </c:pt>
                <c:pt idx="1562">
                  <c:v>293.19646278238298</c:v>
                </c:pt>
                <c:pt idx="1563">
                  <c:v>291.75896278238298</c:v>
                </c:pt>
                <c:pt idx="1564">
                  <c:v>288.22771278238298</c:v>
                </c:pt>
                <c:pt idx="1565">
                  <c:v>290.35271278238298</c:v>
                </c:pt>
                <c:pt idx="1566">
                  <c:v>291.07146278238298</c:v>
                </c:pt>
                <c:pt idx="1567">
                  <c:v>289.64958778238298</c:v>
                </c:pt>
                <c:pt idx="1568">
                  <c:v>289.64958778238298</c:v>
                </c:pt>
                <c:pt idx="1569">
                  <c:v>288.91521278238298</c:v>
                </c:pt>
                <c:pt idx="1570">
                  <c:v>288.93083778238298</c:v>
                </c:pt>
                <c:pt idx="1571">
                  <c:v>288.22771278238298</c:v>
                </c:pt>
                <c:pt idx="1572">
                  <c:v>287.52458778238298</c:v>
                </c:pt>
                <c:pt idx="1573">
                  <c:v>287.50896278238298</c:v>
                </c:pt>
                <c:pt idx="1574">
                  <c:v>286.79021278238298</c:v>
                </c:pt>
                <c:pt idx="1575">
                  <c:v>283.94646278238298</c:v>
                </c:pt>
                <c:pt idx="1576">
                  <c:v>285.36833778238298</c:v>
                </c:pt>
                <c:pt idx="1577">
                  <c:v>287.50896278238298</c:v>
                </c:pt>
                <c:pt idx="1578">
                  <c:v>286.08708778238298</c:v>
                </c:pt>
                <c:pt idx="1579">
                  <c:v>285.36833778238298</c:v>
                </c:pt>
                <c:pt idx="1580">
                  <c:v>285.38396278238298</c:v>
                </c:pt>
                <c:pt idx="1581">
                  <c:v>286.79021278238298</c:v>
                </c:pt>
                <c:pt idx="1582">
                  <c:v>284.68083778238298</c:v>
                </c:pt>
                <c:pt idx="1583">
                  <c:v>284.68083778238298</c:v>
                </c:pt>
                <c:pt idx="1584">
                  <c:v>285.38396278238298</c:v>
                </c:pt>
                <c:pt idx="1585">
                  <c:v>283.96208778238298</c:v>
                </c:pt>
                <c:pt idx="1586">
                  <c:v>285.38396278238298</c:v>
                </c:pt>
                <c:pt idx="1587">
                  <c:v>283.25896278238298</c:v>
                </c:pt>
                <c:pt idx="1588">
                  <c:v>284.68083778238298</c:v>
                </c:pt>
                <c:pt idx="1589">
                  <c:v>282.54021278238298</c:v>
                </c:pt>
                <c:pt idx="1590">
                  <c:v>284.68083778238298</c:v>
                </c:pt>
                <c:pt idx="1591">
                  <c:v>283.96208778238298</c:v>
                </c:pt>
                <c:pt idx="1592">
                  <c:v>281.11833778238298</c:v>
                </c:pt>
                <c:pt idx="1593">
                  <c:v>281.83708778238298</c:v>
                </c:pt>
                <c:pt idx="1594">
                  <c:v>282.54021278238298</c:v>
                </c:pt>
                <c:pt idx="1595">
                  <c:v>281.83708778238298</c:v>
                </c:pt>
                <c:pt idx="1596">
                  <c:v>281.83708778238298</c:v>
                </c:pt>
                <c:pt idx="1597">
                  <c:v>281.13396278238298</c:v>
                </c:pt>
                <c:pt idx="1598">
                  <c:v>283.25896278238298</c:v>
                </c:pt>
                <c:pt idx="1599">
                  <c:v>281.11833778238298</c:v>
                </c:pt>
                <c:pt idx="1600">
                  <c:v>278.99333778238298</c:v>
                </c:pt>
                <c:pt idx="1601">
                  <c:v>281.82146278238298</c:v>
                </c:pt>
                <c:pt idx="1602">
                  <c:v>278.99333778238298</c:v>
                </c:pt>
                <c:pt idx="1603">
                  <c:v>280.39958778238298</c:v>
                </c:pt>
                <c:pt idx="1604">
                  <c:v>279.69646278238298</c:v>
                </c:pt>
                <c:pt idx="1605">
                  <c:v>274.69646278238298</c:v>
                </c:pt>
                <c:pt idx="1606">
                  <c:v>279.69646278238298</c:v>
                </c:pt>
                <c:pt idx="1607">
                  <c:v>278.27458778238298</c:v>
                </c:pt>
                <c:pt idx="1608">
                  <c:v>276.85271278238298</c:v>
                </c:pt>
                <c:pt idx="1609">
                  <c:v>277.55583778238298</c:v>
                </c:pt>
                <c:pt idx="1610">
                  <c:v>278.99333778238298</c:v>
                </c:pt>
                <c:pt idx="1611">
                  <c:v>275.41521278238298</c:v>
                </c:pt>
                <c:pt idx="1612">
                  <c:v>274.69646278238298</c:v>
                </c:pt>
                <c:pt idx="1613">
                  <c:v>278.27458778238298</c:v>
                </c:pt>
                <c:pt idx="1614">
                  <c:v>276.85271278238298</c:v>
                </c:pt>
                <c:pt idx="1615">
                  <c:v>276.13396278238298</c:v>
                </c:pt>
                <c:pt idx="1616">
                  <c:v>272.57146278238298</c:v>
                </c:pt>
                <c:pt idx="1617">
                  <c:v>274.69646278238298</c:v>
                </c:pt>
                <c:pt idx="1618">
                  <c:v>274.69646278238298</c:v>
                </c:pt>
                <c:pt idx="1619">
                  <c:v>273.99333778238298</c:v>
                </c:pt>
                <c:pt idx="1620">
                  <c:v>274.71208778238298</c:v>
                </c:pt>
                <c:pt idx="1621">
                  <c:v>271.86833778238298</c:v>
                </c:pt>
                <c:pt idx="1622">
                  <c:v>274.71208778238298</c:v>
                </c:pt>
                <c:pt idx="1623">
                  <c:v>273.29021278238298</c:v>
                </c:pt>
                <c:pt idx="1624">
                  <c:v>273.29021278238298</c:v>
                </c:pt>
                <c:pt idx="1625">
                  <c:v>274.71208778238298</c:v>
                </c:pt>
                <c:pt idx="1626">
                  <c:v>271.86833778238298</c:v>
                </c:pt>
                <c:pt idx="1627">
                  <c:v>272.58708778238298</c:v>
                </c:pt>
                <c:pt idx="1628">
                  <c:v>271.86833778238298</c:v>
                </c:pt>
                <c:pt idx="1629">
                  <c:v>271.86833778238298</c:v>
                </c:pt>
                <c:pt idx="1630">
                  <c:v>269.02458778238298</c:v>
                </c:pt>
                <c:pt idx="1631">
                  <c:v>270.46208778238298</c:v>
                </c:pt>
                <c:pt idx="1632">
                  <c:v>269.74333778238298</c:v>
                </c:pt>
                <c:pt idx="1633">
                  <c:v>269.74333778238298</c:v>
                </c:pt>
                <c:pt idx="1634">
                  <c:v>271.18083778238298</c:v>
                </c:pt>
                <c:pt idx="1635">
                  <c:v>267.61833778238298</c:v>
                </c:pt>
                <c:pt idx="1636">
                  <c:v>267.61833778238298</c:v>
                </c:pt>
                <c:pt idx="1637">
                  <c:v>268.32146278238298</c:v>
                </c:pt>
                <c:pt idx="1638">
                  <c:v>269.74333778238298</c:v>
                </c:pt>
                <c:pt idx="1639">
                  <c:v>268.32146278238298</c:v>
                </c:pt>
                <c:pt idx="1640">
                  <c:v>268.32146278238298</c:v>
                </c:pt>
                <c:pt idx="1641">
                  <c:v>268.32146278238298</c:v>
                </c:pt>
                <c:pt idx="1642">
                  <c:v>266.18083778238298</c:v>
                </c:pt>
                <c:pt idx="1643">
                  <c:v>266.91521278238298</c:v>
                </c:pt>
                <c:pt idx="1644">
                  <c:v>265.47771278238298</c:v>
                </c:pt>
                <c:pt idx="1645">
                  <c:v>268.32146278238298</c:v>
                </c:pt>
                <c:pt idx="1646">
                  <c:v>266.19646278238298</c:v>
                </c:pt>
                <c:pt idx="1647">
                  <c:v>267.61833778238298</c:v>
                </c:pt>
                <c:pt idx="1648">
                  <c:v>266.21208778238298</c:v>
                </c:pt>
                <c:pt idx="1649">
                  <c:v>266.19646278238298</c:v>
                </c:pt>
                <c:pt idx="1650">
                  <c:v>264.05583778238298</c:v>
                </c:pt>
                <c:pt idx="1651">
                  <c:v>266.21208778238298</c:v>
                </c:pt>
                <c:pt idx="1652">
                  <c:v>265.47771278238298</c:v>
                </c:pt>
                <c:pt idx="1653">
                  <c:v>263.35271278238298</c:v>
                </c:pt>
                <c:pt idx="1654">
                  <c:v>265.49333778238298</c:v>
                </c:pt>
                <c:pt idx="1655">
                  <c:v>264.77458778238298</c:v>
                </c:pt>
                <c:pt idx="1656">
                  <c:v>264.05583778238298</c:v>
                </c:pt>
                <c:pt idx="1657">
                  <c:v>265.50896278238298</c:v>
                </c:pt>
                <c:pt idx="1658">
                  <c:v>264.05583778238298</c:v>
                </c:pt>
                <c:pt idx="1659">
                  <c:v>261.93083778238298</c:v>
                </c:pt>
                <c:pt idx="1660">
                  <c:v>264.77458778238298</c:v>
                </c:pt>
                <c:pt idx="1661">
                  <c:v>263.35271278238298</c:v>
                </c:pt>
                <c:pt idx="1662">
                  <c:v>264.07146278238298</c:v>
                </c:pt>
                <c:pt idx="1663">
                  <c:v>263.35271278238298</c:v>
                </c:pt>
                <c:pt idx="1664">
                  <c:v>263.35271278238298</c:v>
                </c:pt>
                <c:pt idx="1665">
                  <c:v>264.07146278238298</c:v>
                </c:pt>
                <c:pt idx="1666">
                  <c:v>262.64958778238298</c:v>
                </c:pt>
                <c:pt idx="1667">
                  <c:v>261.21208778238298</c:v>
                </c:pt>
                <c:pt idx="1668">
                  <c:v>261.93083778238298</c:v>
                </c:pt>
                <c:pt idx="1669">
                  <c:v>262.64958778238298</c:v>
                </c:pt>
                <c:pt idx="1670">
                  <c:v>261.21208778238298</c:v>
                </c:pt>
                <c:pt idx="1671">
                  <c:v>259.08708778238298</c:v>
                </c:pt>
                <c:pt idx="1672">
                  <c:v>262.64958778238298</c:v>
                </c:pt>
                <c:pt idx="1673">
                  <c:v>261.93083778238298</c:v>
                </c:pt>
                <c:pt idx="1674">
                  <c:v>261.93083778238298</c:v>
                </c:pt>
                <c:pt idx="1675">
                  <c:v>261.21208778238298</c:v>
                </c:pt>
                <c:pt idx="1676">
                  <c:v>263.35271278238298</c:v>
                </c:pt>
                <c:pt idx="1677">
                  <c:v>261.93083778238298</c:v>
                </c:pt>
                <c:pt idx="1678">
                  <c:v>262.64958778238298</c:v>
                </c:pt>
                <c:pt idx="1679">
                  <c:v>261.93083778238298</c:v>
                </c:pt>
                <c:pt idx="1680">
                  <c:v>260.50896278238298</c:v>
                </c:pt>
                <c:pt idx="1681">
                  <c:v>259.80583778238298</c:v>
                </c:pt>
                <c:pt idx="1682">
                  <c:v>261.21208778238298</c:v>
                </c:pt>
                <c:pt idx="1683">
                  <c:v>261.93083778238298</c:v>
                </c:pt>
                <c:pt idx="1684">
                  <c:v>258.38396278238298</c:v>
                </c:pt>
                <c:pt idx="1685">
                  <c:v>261.93083778238298</c:v>
                </c:pt>
                <c:pt idx="1686">
                  <c:v>259.80583778238298</c:v>
                </c:pt>
                <c:pt idx="1687">
                  <c:v>257.66521278238298</c:v>
                </c:pt>
                <c:pt idx="1688">
                  <c:v>258.38396278238298</c:v>
                </c:pt>
                <c:pt idx="1689">
                  <c:v>259.80583778238298</c:v>
                </c:pt>
                <c:pt idx="1690">
                  <c:v>259.08708778238298</c:v>
                </c:pt>
                <c:pt idx="1691">
                  <c:v>259.80583778238298</c:v>
                </c:pt>
                <c:pt idx="1692">
                  <c:v>261.93083778238298</c:v>
                </c:pt>
                <c:pt idx="1693">
                  <c:v>256.22771278238298</c:v>
                </c:pt>
                <c:pt idx="1694">
                  <c:v>259.08708778238298</c:v>
                </c:pt>
                <c:pt idx="1695">
                  <c:v>255.54021278238295</c:v>
                </c:pt>
                <c:pt idx="1696">
                  <c:v>255.54021278238295</c:v>
                </c:pt>
                <c:pt idx="1697">
                  <c:v>256.24333778238298</c:v>
                </c:pt>
                <c:pt idx="1698">
                  <c:v>256.25896278238298</c:v>
                </c:pt>
                <c:pt idx="1699">
                  <c:v>254.82146278238295</c:v>
                </c:pt>
                <c:pt idx="1700">
                  <c:v>255.54021278238295</c:v>
                </c:pt>
                <c:pt idx="1701">
                  <c:v>256.24333778238298</c:v>
                </c:pt>
                <c:pt idx="1702">
                  <c:v>255.54021278238295</c:v>
                </c:pt>
                <c:pt idx="1703">
                  <c:v>256.24333778238298</c:v>
                </c:pt>
                <c:pt idx="1704">
                  <c:v>254.82146278238295</c:v>
                </c:pt>
                <c:pt idx="1705">
                  <c:v>253.39958778238295</c:v>
                </c:pt>
                <c:pt idx="1706">
                  <c:v>253.39958778238295</c:v>
                </c:pt>
                <c:pt idx="1707">
                  <c:v>254.83708778238295</c:v>
                </c:pt>
                <c:pt idx="1708">
                  <c:v>254.11052528238295</c:v>
                </c:pt>
                <c:pt idx="1709">
                  <c:v>253.39177528238295</c:v>
                </c:pt>
                <c:pt idx="1710">
                  <c:v>252.68083778238295</c:v>
                </c:pt>
                <c:pt idx="1711">
                  <c:v>251.27458778238295</c:v>
                </c:pt>
                <c:pt idx="1712">
                  <c:v>253.40740028238295</c:v>
                </c:pt>
                <c:pt idx="1713">
                  <c:v>254.11833778238295</c:v>
                </c:pt>
                <c:pt idx="1714">
                  <c:v>250.55583778238295</c:v>
                </c:pt>
                <c:pt idx="1715">
                  <c:v>253.40740028238295</c:v>
                </c:pt>
                <c:pt idx="1716">
                  <c:v>252.69646278238295</c:v>
                </c:pt>
                <c:pt idx="1717">
                  <c:v>251.27458778238295</c:v>
                </c:pt>
                <c:pt idx="1718">
                  <c:v>252.69646278238295</c:v>
                </c:pt>
                <c:pt idx="1719">
                  <c:v>250.55583778238295</c:v>
                </c:pt>
                <c:pt idx="1720">
                  <c:v>249.84490028238295</c:v>
                </c:pt>
                <c:pt idx="1721">
                  <c:v>251.97771278238295</c:v>
                </c:pt>
                <c:pt idx="1722">
                  <c:v>251.97771278238295</c:v>
                </c:pt>
                <c:pt idx="1723">
                  <c:v>251.27458778238295</c:v>
                </c:pt>
                <c:pt idx="1724">
                  <c:v>251.97771278238295</c:v>
                </c:pt>
                <c:pt idx="1725">
                  <c:v>251.27458778238295</c:v>
                </c:pt>
                <c:pt idx="1726">
                  <c:v>249.84490028238295</c:v>
                </c:pt>
                <c:pt idx="1727">
                  <c:v>251.27458778238295</c:v>
                </c:pt>
                <c:pt idx="1728">
                  <c:v>249.84490028238295</c:v>
                </c:pt>
                <c:pt idx="1729">
                  <c:v>249.13396278238295</c:v>
                </c:pt>
                <c:pt idx="1730">
                  <c:v>249.13396278238295</c:v>
                </c:pt>
                <c:pt idx="1731">
                  <c:v>249.84490028238295</c:v>
                </c:pt>
                <c:pt idx="1732">
                  <c:v>248.41521278238295</c:v>
                </c:pt>
                <c:pt idx="1733">
                  <c:v>250.54802528238295</c:v>
                </c:pt>
                <c:pt idx="1734">
                  <c:v>248.41521278238295</c:v>
                </c:pt>
                <c:pt idx="1735">
                  <c:v>248.42302528238295</c:v>
                </c:pt>
                <c:pt idx="1736">
                  <c:v>249.85271278238295</c:v>
                </c:pt>
                <c:pt idx="1737">
                  <c:v>249.12615028238295</c:v>
                </c:pt>
                <c:pt idx="1738">
                  <c:v>246.28240028238295</c:v>
                </c:pt>
                <c:pt idx="1739">
                  <c:v>246.98552528238295</c:v>
                </c:pt>
                <c:pt idx="1740">
                  <c:v>248.42302528238295</c:v>
                </c:pt>
                <c:pt idx="1741">
                  <c:v>247.71208778238295</c:v>
                </c:pt>
                <c:pt idx="1742">
                  <c:v>247.71208778238295</c:v>
                </c:pt>
                <c:pt idx="1743">
                  <c:v>246.29021278238295</c:v>
                </c:pt>
                <c:pt idx="1744">
                  <c:v>248.42302528238295</c:v>
                </c:pt>
                <c:pt idx="1745">
                  <c:v>247.70427528238295</c:v>
                </c:pt>
                <c:pt idx="1746">
                  <c:v>247.71208778238295</c:v>
                </c:pt>
                <c:pt idx="1747">
                  <c:v>245.57927528238295</c:v>
                </c:pt>
                <c:pt idx="1748">
                  <c:v>246.28240028238295</c:v>
                </c:pt>
                <c:pt idx="1749">
                  <c:v>246.29021278238295</c:v>
                </c:pt>
                <c:pt idx="1750">
                  <c:v>246.28240028238295</c:v>
                </c:pt>
                <c:pt idx="1751">
                  <c:v>244.86833778238295</c:v>
                </c:pt>
                <c:pt idx="1752">
                  <c:v>247.71208778238295</c:v>
                </c:pt>
                <c:pt idx="1753">
                  <c:v>246.29802528238295</c:v>
                </c:pt>
                <c:pt idx="1754">
                  <c:v>244.86052528238295</c:v>
                </c:pt>
                <c:pt idx="1755">
                  <c:v>245.58708778238295</c:v>
                </c:pt>
                <c:pt idx="1756">
                  <c:v>246.28240028238295</c:v>
                </c:pt>
                <c:pt idx="1757">
                  <c:v>247.01677528238295</c:v>
                </c:pt>
                <c:pt idx="1758">
                  <c:v>246.28240028238295</c:v>
                </c:pt>
                <c:pt idx="1759">
                  <c:v>245.57146278238295</c:v>
                </c:pt>
                <c:pt idx="1760">
                  <c:v>244.16521278238295</c:v>
                </c:pt>
                <c:pt idx="1761">
                  <c:v>242.74333778238295</c:v>
                </c:pt>
                <c:pt idx="1762">
                  <c:v>244.87615028238295</c:v>
                </c:pt>
                <c:pt idx="1763">
                  <c:v>247.71990028238295</c:v>
                </c:pt>
                <c:pt idx="1764">
                  <c:v>244.86833778238295</c:v>
                </c:pt>
                <c:pt idx="1765">
                  <c:v>242.72771278238295</c:v>
                </c:pt>
                <c:pt idx="1766">
                  <c:v>242.74333778238295</c:v>
                </c:pt>
                <c:pt idx="1767">
                  <c:v>245.58708778238295</c:v>
                </c:pt>
                <c:pt idx="1768">
                  <c:v>242.74333778238295</c:v>
                </c:pt>
                <c:pt idx="1769">
                  <c:v>243.45427528238295</c:v>
                </c:pt>
                <c:pt idx="1770">
                  <c:v>242.74333778238295</c:v>
                </c:pt>
                <c:pt idx="1771">
                  <c:v>242.74333778238295</c:v>
                </c:pt>
                <c:pt idx="1772">
                  <c:v>244.16521278238295</c:v>
                </c:pt>
                <c:pt idx="1773">
                  <c:v>244.88396278238295</c:v>
                </c:pt>
                <c:pt idx="1774">
                  <c:v>242.04802528238295</c:v>
                </c:pt>
                <c:pt idx="1775">
                  <c:v>242.03240028238295</c:v>
                </c:pt>
                <c:pt idx="1776">
                  <c:v>243.45427528238295</c:v>
                </c:pt>
                <c:pt idx="1777">
                  <c:v>244.16521278238295</c:v>
                </c:pt>
                <c:pt idx="1778">
                  <c:v>240.60271278238295</c:v>
                </c:pt>
                <c:pt idx="1779">
                  <c:v>242.04802528238295</c:v>
                </c:pt>
                <c:pt idx="1780">
                  <c:v>242.75115028238295</c:v>
                </c:pt>
                <c:pt idx="1781">
                  <c:v>242.75115028238295</c:v>
                </c:pt>
                <c:pt idx="1782">
                  <c:v>241.32146278238295</c:v>
                </c:pt>
                <c:pt idx="1783">
                  <c:v>242.75115028238295</c:v>
                </c:pt>
                <c:pt idx="1784">
                  <c:v>241.32146278238295</c:v>
                </c:pt>
                <c:pt idx="1785">
                  <c:v>242.04802528238295</c:v>
                </c:pt>
                <c:pt idx="1786">
                  <c:v>242.03240028238295</c:v>
                </c:pt>
                <c:pt idx="1787">
                  <c:v>244.87615028238295</c:v>
                </c:pt>
                <c:pt idx="1788">
                  <c:v>242.03240028238295</c:v>
                </c:pt>
                <c:pt idx="1789">
                  <c:v>241.32146278238295</c:v>
                </c:pt>
                <c:pt idx="1790">
                  <c:v>239.19646278238295</c:v>
                </c:pt>
                <c:pt idx="1791">
                  <c:v>239.19646278238295</c:v>
                </c:pt>
                <c:pt idx="1792">
                  <c:v>240.62615028238295</c:v>
                </c:pt>
                <c:pt idx="1793">
                  <c:v>241.32927528238295</c:v>
                </c:pt>
                <c:pt idx="1794">
                  <c:v>240.61833778238295</c:v>
                </c:pt>
                <c:pt idx="1795">
                  <c:v>240.61052528238295</c:v>
                </c:pt>
                <c:pt idx="1796">
                  <c:v>239.20427528238295</c:v>
                </c:pt>
                <c:pt idx="1797">
                  <c:v>240.61833778238295</c:v>
                </c:pt>
                <c:pt idx="1798">
                  <c:v>237.05583778238295</c:v>
                </c:pt>
                <c:pt idx="1799">
                  <c:v>238.49333778238295</c:v>
                </c:pt>
                <c:pt idx="1800">
                  <c:v>239.90740028238295</c:v>
                </c:pt>
                <c:pt idx="1801">
                  <c:v>239.20427528238295</c:v>
                </c:pt>
                <c:pt idx="1802">
                  <c:v>239.20427528238295</c:v>
                </c:pt>
                <c:pt idx="1803">
                  <c:v>238.48552528238295</c:v>
                </c:pt>
                <c:pt idx="1804">
                  <c:v>240.61833778238295</c:v>
                </c:pt>
                <c:pt idx="1805">
                  <c:v>237.76677528238295</c:v>
                </c:pt>
                <c:pt idx="1806">
                  <c:v>238.49333778238295</c:v>
                </c:pt>
                <c:pt idx="1807">
                  <c:v>237.06365028238295</c:v>
                </c:pt>
                <c:pt idx="1808">
                  <c:v>234.93865028238295</c:v>
                </c:pt>
                <c:pt idx="1809">
                  <c:v>234.21990028238295</c:v>
                </c:pt>
                <c:pt idx="1810">
                  <c:v>235.64958778238295</c:v>
                </c:pt>
                <c:pt idx="1811">
                  <c:v>234.94646278238295</c:v>
                </c:pt>
                <c:pt idx="1812">
                  <c:v>238.50115028238295</c:v>
                </c:pt>
                <c:pt idx="1813">
                  <c:v>235.65740028238295</c:v>
                </c:pt>
                <c:pt idx="1814">
                  <c:v>236.36833778238295</c:v>
                </c:pt>
                <c:pt idx="1815">
                  <c:v>234.94646278238295</c:v>
                </c:pt>
                <c:pt idx="1816">
                  <c:v>236.36052528238295</c:v>
                </c:pt>
                <c:pt idx="1817">
                  <c:v>237.08708778238295</c:v>
                </c:pt>
                <c:pt idx="1818">
                  <c:v>234.94646278238295</c:v>
                </c:pt>
                <c:pt idx="1819">
                  <c:v>236.36833778238295</c:v>
                </c:pt>
                <c:pt idx="1820">
                  <c:v>235.65740028238295</c:v>
                </c:pt>
                <c:pt idx="1821">
                  <c:v>233.53240028238295</c:v>
                </c:pt>
                <c:pt idx="1822">
                  <c:v>236.36833778238295</c:v>
                </c:pt>
                <c:pt idx="1823">
                  <c:v>233.52458778238295</c:v>
                </c:pt>
                <c:pt idx="1824">
                  <c:v>232.80583778238295</c:v>
                </c:pt>
                <c:pt idx="1825">
                  <c:v>234.23552528238295</c:v>
                </c:pt>
                <c:pt idx="1826">
                  <c:v>235.67302528238295</c:v>
                </c:pt>
                <c:pt idx="1827">
                  <c:v>234.96208778238295</c:v>
                </c:pt>
                <c:pt idx="1828">
                  <c:v>235.66521278238295</c:v>
                </c:pt>
                <c:pt idx="1829">
                  <c:v>234.23552528238295</c:v>
                </c:pt>
                <c:pt idx="1830">
                  <c:v>234.94646278238295</c:v>
                </c:pt>
                <c:pt idx="1831">
                  <c:v>233.53240028238295</c:v>
                </c:pt>
                <c:pt idx="1832">
                  <c:v>234.24333778238295</c:v>
                </c:pt>
                <c:pt idx="1833">
                  <c:v>234.23552528238295</c:v>
                </c:pt>
                <c:pt idx="1834">
                  <c:v>234.25115028238295</c:v>
                </c:pt>
                <c:pt idx="1835">
                  <c:v>234.25115028238295</c:v>
                </c:pt>
                <c:pt idx="1836">
                  <c:v>234.24333778238295</c:v>
                </c:pt>
                <c:pt idx="1837">
                  <c:v>232.82146278238295</c:v>
                </c:pt>
                <c:pt idx="1838">
                  <c:v>234.25115028238295</c:v>
                </c:pt>
                <c:pt idx="1839">
                  <c:v>229.96990028238295</c:v>
                </c:pt>
                <c:pt idx="1840">
                  <c:v>234.25896278238295</c:v>
                </c:pt>
                <c:pt idx="1841">
                  <c:v>232.82146278238295</c:v>
                </c:pt>
                <c:pt idx="1842">
                  <c:v>231.39958778238295</c:v>
                </c:pt>
                <c:pt idx="1843">
                  <c:v>233.54802528238295</c:v>
                </c:pt>
                <c:pt idx="1844">
                  <c:v>232.82927528238295</c:v>
                </c:pt>
                <c:pt idx="1845">
                  <c:v>231.39958778238295</c:v>
                </c:pt>
                <c:pt idx="1846">
                  <c:v>231.39958778238295</c:v>
                </c:pt>
                <c:pt idx="1847">
                  <c:v>233.54802528238295</c:v>
                </c:pt>
                <c:pt idx="1848">
                  <c:v>230.68865028238295</c:v>
                </c:pt>
                <c:pt idx="1849">
                  <c:v>231.39177528238295</c:v>
                </c:pt>
                <c:pt idx="1850">
                  <c:v>229.27458778238295</c:v>
                </c:pt>
                <c:pt idx="1851">
                  <c:v>232.82927528238295</c:v>
                </c:pt>
                <c:pt idx="1852">
                  <c:v>229.98552528238295</c:v>
                </c:pt>
                <c:pt idx="1853">
                  <c:v>232.12615028238295</c:v>
                </c:pt>
                <c:pt idx="1854">
                  <c:v>232.12615028238295</c:v>
                </c:pt>
                <c:pt idx="1855">
                  <c:v>228.57146278238295</c:v>
                </c:pt>
                <c:pt idx="1856">
                  <c:v>232.83708778238295</c:v>
                </c:pt>
                <c:pt idx="1857">
                  <c:v>231.40740028238295</c:v>
                </c:pt>
                <c:pt idx="1858">
                  <c:v>229.99333778238295</c:v>
                </c:pt>
                <c:pt idx="1859">
                  <c:v>230.69646278238295</c:v>
                </c:pt>
                <c:pt idx="1860">
                  <c:v>232.83708778238295</c:v>
                </c:pt>
                <c:pt idx="1861">
                  <c:v>231.40740028238295</c:v>
                </c:pt>
                <c:pt idx="1862">
                  <c:v>228.57146278238295</c:v>
                </c:pt>
                <c:pt idx="1863">
                  <c:v>230.70427528238295</c:v>
                </c:pt>
                <c:pt idx="1864">
                  <c:v>228.57146278238295</c:v>
                </c:pt>
                <c:pt idx="1865">
                  <c:v>229.99333778238295</c:v>
                </c:pt>
                <c:pt idx="1866">
                  <c:v>231.42302528238295</c:v>
                </c:pt>
                <c:pt idx="1867">
                  <c:v>230.71208778238295</c:v>
                </c:pt>
                <c:pt idx="1868">
                  <c:v>229.99333778238295</c:v>
                </c:pt>
                <c:pt idx="1869">
                  <c:v>229.29021278238295</c:v>
                </c:pt>
                <c:pt idx="1870">
                  <c:v>230.70427528238295</c:v>
                </c:pt>
                <c:pt idx="1871">
                  <c:v>231.43083778238295</c:v>
                </c:pt>
                <c:pt idx="1872">
                  <c:v>230.71208778238295</c:v>
                </c:pt>
                <c:pt idx="1873">
                  <c:v>227.16521278238295</c:v>
                </c:pt>
                <c:pt idx="1874">
                  <c:v>228.58708778238295</c:v>
                </c:pt>
                <c:pt idx="1875">
                  <c:v>232.14177528238295</c:v>
                </c:pt>
                <c:pt idx="1876">
                  <c:v>230.72771278238295</c:v>
                </c:pt>
                <c:pt idx="1877">
                  <c:v>229.30583778238295</c:v>
                </c:pt>
                <c:pt idx="1878">
                  <c:v>230.72771278238295</c:v>
                </c:pt>
                <c:pt idx="1879">
                  <c:v>228.58708778238295</c:v>
                </c:pt>
                <c:pt idx="1880">
                  <c:v>227.17302528238295</c:v>
                </c:pt>
                <c:pt idx="1881">
                  <c:v>228.59490028238295</c:v>
                </c:pt>
                <c:pt idx="1882">
                  <c:v>230.00115028238295</c:v>
                </c:pt>
                <c:pt idx="1883">
                  <c:v>228.59490028238295</c:v>
                </c:pt>
                <c:pt idx="1884">
                  <c:v>230.72771278238295</c:v>
                </c:pt>
                <c:pt idx="1885">
                  <c:v>226.46990028238295</c:v>
                </c:pt>
                <c:pt idx="1886">
                  <c:v>228.60271278238295</c:v>
                </c:pt>
                <c:pt idx="1887">
                  <c:v>229.30583778238295</c:v>
                </c:pt>
                <c:pt idx="1888">
                  <c:v>230.03240028238295</c:v>
                </c:pt>
                <c:pt idx="1889">
                  <c:v>227.89177528238295</c:v>
                </c:pt>
                <c:pt idx="1890">
                  <c:v>227.89958778238295</c:v>
                </c:pt>
                <c:pt idx="1891">
                  <c:v>227.89958778238295</c:v>
                </c:pt>
                <c:pt idx="1892">
                  <c:v>229.31365028238295</c:v>
                </c:pt>
                <c:pt idx="1893">
                  <c:v>228.61833778238295</c:v>
                </c:pt>
                <c:pt idx="1894">
                  <c:v>229.33708778238295</c:v>
                </c:pt>
                <c:pt idx="1895">
                  <c:v>232.16521278238295</c:v>
                </c:pt>
                <c:pt idx="1896">
                  <c:v>228.61833778238295</c:v>
                </c:pt>
                <c:pt idx="1897">
                  <c:v>227.90740028238295</c:v>
                </c:pt>
                <c:pt idx="1898">
                  <c:v>227.19646278238295</c:v>
                </c:pt>
                <c:pt idx="1899">
                  <c:v>230.04021278238295</c:v>
                </c:pt>
                <c:pt idx="1900">
                  <c:v>227.90740028238295</c:v>
                </c:pt>
                <c:pt idx="1901">
                  <c:v>228.61833778238295</c:v>
                </c:pt>
                <c:pt idx="1902">
                  <c:v>228.61833778238295</c:v>
                </c:pt>
                <c:pt idx="1903">
                  <c:v>230.75896278238295</c:v>
                </c:pt>
                <c:pt idx="1904">
                  <c:v>227.92302528238295</c:v>
                </c:pt>
                <c:pt idx="1905">
                  <c:v>232.18865028238295</c:v>
                </c:pt>
                <c:pt idx="1906">
                  <c:v>229.32927528238295</c:v>
                </c:pt>
                <c:pt idx="1907">
                  <c:v>229.34490028238295</c:v>
                </c:pt>
                <c:pt idx="1908">
                  <c:v>230.05583778238295</c:v>
                </c:pt>
                <c:pt idx="1909">
                  <c:v>230.76677528238295</c:v>
                </c:pt>
                <c:pt idx="1910">
                  <c:v>230.05583778238295</c:v>
                </c:pt>
                <c:pt idx="1911">
                  <c:v>230.04802528238295</c:v>
                </c:pt>
                <c:pt idx="1912">
                  <c:v>229.35271278238295</c:v>
                </c:pt>
                <c:pt idx="1913">
                  <c:v>231.48552528238295</c:v>
                </c:pt>
                <c:pt idx="1914">
                  <c:v>230.76677528238295</c:v>
                </c:pt>
                <c:pt idx="1915">
                  <c:v>232.21208778238295</c:v>
                </c:pt>
                <c:pt idx="1916">
                  <c:v>229.35271278238295</c:v>
                </c:pt>
                <c:pt idx="1917">
                  <c:v>231.50115028238295</c:v>
                </c:pt>
                <c:pt idx="1918">
                  <c:v>230.78240028238295</c:v>
                </c:pt>
                <c:pt idx="1919">
                  <c:v>232.91521278238295</c:v>
                </c:pt>
                <c:pt idx="1920">
                  <c:v>230.07927528238295</c:v>
                </c:pt>
                <c:pt idx="1921">
                  <c:v>230.06365028238295</c:v>
                </c:pt>
                <c:pt idx="1922">
                  <c:v>234.35271278238295</c:v>
                </c:pt>
                <c:pt idx="1923">
                  <c:v>232.92302528238295</c:v>
                </c:pt>
                <c:pt idx="1924">
                  <c:v>232.93083778238295</c:v>
                </c:pt>
                <c:pt idx="1925">
                  <c:v>232.92302528238295</c:v>
                </c:pt>
                <c:pt idx="1926">
                  <c:v>233.64177528238295</c:v>
                </c:pt>
                <c:pt idx="1927">
                  <c:v>233.64177528238295</c:v>
                </c:pt>
                <c:pt idx="1928">
                  <c:v>234.34490028238295</c:v>
                </c:pt>
                <c:pt idx="1929">
                  <c:v>232.93083778238295</c:v>
                </c:pt>
                <c:pt idx="1930">
                  <c:v>236.48552528238295</c:v>
                </c:pt>
                <c:pt idx="1931">
                  <c:v>232.22771278238295</c:v>
                </c:pt>
                <c:pt idx="1932">
                  <c:v>233.65740028238295</c:v>
                </c:pt>
                <c:pt idx="1933">
                  <c:v>233.65740028238295</c:v>
                </c:pt>
                <c:pt idx="1934">
                  <c:v>233.67302528238295</c:v>
                </c:pt>
                <c:pt idx="1935">
                  <c:v>232.93083778238295</c:v>
                </c:pt>
                <c:pt idx="1936">
                  <c:v>234.37615028238295</c:v>
                </c:pt>
                <c:pt idx="1937">
                  <c:v>235.79802528238295</c:v>
                </c:pt>
                <c:pt idx="1938">
                  <c:v>234.36833778238295</c:v>
                </c:pt>
                <c:pt idx="1939">
                  <c:v>231.50896278238295</c:v>
                </c:pt>
                <c:pt idx="1940">
                  <c:v>234.36833778238295</c:v>
                </c:pt>
                <c:pt idx="1941">
                  <c:v>233.65740028238295</c:v>
                </c:pt>
                <c:pt idx="1942">
                  <c:v>235.08708778238295</c:v>
                </c:pt>
                <c:pt idx="1943">
                  <c:v>237.92302528238295</c:v>
                </c:pt>
                <c:pt idx="1944">
                  <c:v>233.67302528238295</c:v>
                </c:pt>
                <c:pt idx="1945">
                  <c:v>235.08708778238295</c:v>
                </c:pt>
                <c:pt idx="1946">
                  <c:v>235.08708778238295</c:v>
                </c:pt>
                <c:pt idx="1947">
                  <c:v>235.80583778238295</c:v>
                </c:pt>
                <c:pt idx="1948">
                  <c:v>235.09490028238295</c:v>
                </c:pt>
                <c:pt idx="1949">
                  <c:v>234.38396278238295</c:v>
                </c:pt>
                <c:pt idx="1950">
                  <c:v>234.38396278238295</c:v>
                </c:pt>
                <c:pt idx="1951">
                  <c:v>233.68083778238295</c:v>
                </c:pt>
                <c:pt idx="1952">
                  <c:v>234.39177528238295</c:v>
                </c:pt>
                <c:pt idx="1953">
                  <c:v>234.38396278238295</c:v>
                </c:pt>
                <c:pt idx="1954">
                  <c:v>232.25115028238295</c:v>
                </c:pt>
                <c:pt idx="1955">
                  <c:v>235.10271278238295</c:v>
                </c:pt>
                <c:pt idx="1956">
                  <c:v>235.81365028238295</c:v>
                </c:pt>
                <c:pt idx="1957">
                  <c:v>234.39177528238295</c:v>
                </c:pt>
                <c:pt idx="1958">
                  <c:v>233.68865028238295</c:v>
                </c:pt>
                <c:pt idx="1959">
                  <c:v>233.68865028238295</c:v>
                </c:pt>
                <c:pt idx="1960">
                  <c:v>235.09490028238295</c:v>
                </c:pt>
                <c:pt idx="1961">
                  <c:v>236.51677528238295</c:v>
                </c:pt>
                <c:pt idx="1962">
                  <c:v>233.68865028238295</c:v>
                </c:pt>
                <c:pt idx="1963">
                  <c:v>235.82146278238295</c:v>
                </c:pt>
                <c:pt idx="1964">
                  <c:v>234.39958778238295</c:v>
                </c:pt>
                <c:pt idx="1965">
                  <c:v>233.69646278238295</c:v>
                </c:pt>
                <c:pt idx="1966">
                  <c:v>232.97771278238295</c:v>
                </c:pt>
                <c:pt idx="1967">
                  <c:v>234.40740028238295</c:v>
                </c:pt>
                <c:pt idx="1968">
                  <c:v>233.69646278238295</c:v>
                </c:pt>
                <c:pt idx="1969">
                  <c:v>235.82146278238295</c:v>
                </c:pt>
                <c:pt idx="1970">
                  <c:v>235.82146278238295</c:v>
                </c:pt>
                <c:pt idx="1971">
                  <c:v>235.12615028238295</c:v>
                </c:pt>
                <c:pt idx="1972">
                  <c:v>233.69646278238295</c:v>
                </c:pt>
                <c:pt idx="1973">
                  <c:v>234.40740028238295</c:v>
                </c:pt>
                <c:pt idx="1974">
                  <c:v>232.99333778238295</c:v>
                </c:pt>
                <c:pt idx="1975">
                  <c:v>235.12615028238295</c:v>
                </c:pt>
                <c:pt idx="1976">
                  <c:v>233.71208778238295</c:v>
                </c:pt>
                <c:pt idx="1977">
                  <c:v>235.11833778238295</c:v>
                </c:pt>
                <c:pt idx="1978">
                  <c:v>234.42302528238295</c:v>
                </c:pt>
                <c:pt idx="1979">
                  <c:v>235.12615028238295</c:v>
                </c:pt>
                <c:pt idx="1980">
                  <c:v>233.70427528238295</c:v>
                </c:pt>
                <c:pt idx="1981">
                  <c:v>232.98552528238295</c:v>
                </c:pt>
                <c:pt idx="1982">
                  <c:v>234.40740028238295</c:v>
                </c:pt>
                <c:pt idx="1983">
                  <c:v>235.84490028238295</c:v>
                </c:pt>
                <c:pt idx="1984">
                  <c:v>234.41521278238295</c:v>
                </c:pt>
                <c:pt idx="1985">
                  <c:v>234.40740028238295</c:v>
                </c:pt>
                <c:pt idx="1986">
                  <c:v>234.41521278238295</c:v>
                </c:pt>
                <c:pt idx="1987">
                  <c:v>234.41521278238295</c:v>
                </c:pt>
                <c:pt idx="1988">
                  <c:v>233.70427528238295</c:v>
                </c:pt>
                <c:pt idx="1989">
                  <c:v>234.40740028238295</c:v>
                </c:pt>
                <c:pt idx="1990">
                  <c:v>232.98552528238295</c:v>
                </c:pt>
                <c:pt idx="1991">
                  <c:v>233.71208778238295</c:v>
                </c:pt>
                <c:pt idx="1992">
                  <c:v>233.70427528238295</c:v>
                </c:pt>
                <c:pt idx="1993">
                  <c:v>234.41521278238295</c:v>
                </c:pt>
                <c:pt idx="1994">
                  <c:v>234.41521278238295</c:v>
                </c:pt>
                <c:pt idx="1995">
                  <c:v>232.98552528238295</c:v>
                </c:pt>
                <c:pt idx="1996">
                  <c:v>234.41521278238295</c:v>
                </c:pt>
                <c:pt idx="1997">
                  <c:v>233.71990028238295</c:v>
                </c:pt>
                <c:pt idx="1998">
                  <c:v>236.56365028238295</c:v>
                </c:pt>
                <c:pt idx="1999">
                  <c:v>233.71208778238295</c:v>
                </c:pt>
                <c:pt idx="2000">
                  <c:v>235.14958778238295</c:v>
                </c:pt>
              </c:numCache>
            </c:numRef>
          </c:val>
          <c:smooth val="0"/>
          <c:extLst>
            <c:ext xmlns:c16="http://schemas.microsoft.com/office/drawing/2014/chart" uri="{C3380CC4-5D6E-409C-BE32-E72D297353CC}">
              <c16:uniqueId val="{00000001-849F-D047-8CD8-415C5B0D5E78}"/>
            </c:ext>
          </c:extLst>
        </c:ser>
        <c:dLbls>
          <c:showLegendKey val="0"/>
          <c:showVal val="0"/>
          <c:showCatName val="0"/>
          <c:showSerName val="0"/>
          <c:showPercent val="0"/>
          <c:showBubbleSize val="0"/>
        </c:dLbls>
        <c:smooth val="0"/>
        <c:axId val="737356912"/>
        <c:axId val="750883488"/>
      </c:lineChart>
      <c:catAx>
        <c:axId val="737356912"/>
        <c:scaling>
          <c:orientation val="minMax"/>
        </c:scaling>
        <c:delete val="0"/>
        <c:axPos val="b"/>
        <c:title>
          <c:tx>
            <c:rich>
              <a:bodyPr/>
              <a:lstStyle/>
              <a:p>
                <a:pPr>
                  <a:defRPr sz="2000" b="0"/>
                </a:pPr>
                <a:r>
                  <a:rPr lang="en-US" sz="2000" b="0" dirty="0"/>
                  <a:t>Time (s)</a:t>
                </a:r>
              </a:p>
            </c:rich>
          </c:tx>
          <c:overlay val="0"/>
        </c:title>
        <c:numFmt formatCode="0.0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750883488"/>
        <c:crosses val="autoZero"/>
        <c:auto val="1"/>
        <c:lblAlgn val="ctr"/>
        <c:lblOffset val="100"/>
        <c:noMultiLvlLbl val="0"/>
      </c:catAx>
      <c:valAx>
        <c:axId val="750883488"/>
        <c:scaling>
          <c:orientation val="minMax"/>
          <c:max val="2500"/>
          <c:min val="0"/>
        </c:scaling>
        <c:delete val="0"/>
        <c:axPos val="l"/>
        <c:majorGridlines>
          <c:spPr>
            <a:ln w="9525" cap="flat" cmpd="sng" algn="ctr">
              <a:solidFill>
                <a:schemeClr val="tx1">
                  <a:lumMod val="15000"/>
                  <a:lumOff val="85000"/>
                </a:schemeClr>
              </a:solidFill>
              <a:round/>
            </a:ln>
            <a:effectLst/>
          </c:spPr>
        </c:majorGridlines>
        <c:title>
          <c:tx>
            <c:rich>
              <a:bodyPr/>
              <a:lstStyle/>
              <a:p>
                <a:pPr>
                  <a:defRPr sz="2000" b="0"/>
                </a:pPr>
                <a:r>
                  <a:rPr lang="en-US" sz="2000" b="0" dirty="0"/>
                  <a:t>Force (N)</a:t>
                </a:r>
              </a:p>
            </c:rich>
          </c:tx>
          <c:overlay val="0"/>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737356912"/>
        <c:crossesAt val="1"/>
        <c:crossBetween val="between"/>
      </c:valAx>
    </c:plotArea>
    <c:plotVisOnly val="1"/>
    <c:dispBlanksAs val="gap"/>
    <c:showDLblsOverMax val="0"/>
    <c:extLst/>
  </c:chart>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913805532702875"/>
          <c:y val="3.5311214871574209E-2"/>
          <c:w val="0.84540388199866001"/>
          <c:h val="0.7853056807049219"/>
        </c:manualLayout>
      </c:layout>
      <c:lineChart>
        <c:grouping val="standard"/>
        <c:varyColors val="0"/>
        <c:ser>
          <c:idx val="1"/>
          <c:order val="0"/>
          <c:tx>
            <c:strRef>
              <c:f>Right!$D$1</c:f>
              <c:strCache>
                <c:ptCount val="1"/>
                <c:pt idx="0">
                  <c:v>Fz Right </c:v>
                </c:pt>
              </c:strCache>
            </c:strRef>
          </c:tx>
          <c:spPr>
            <a:ln w="63500">
              <a:solidFill>
                <a:srgbClr val="FF0000"/>
              </a:solidFill>
            </a:ln>
          </c:spPr>
          <c:marker>
            <c:symbol val="none"/>
          </c:marker>
          <c:val>
            <c:numRef>
              <c:f>Right!$D$1000:$D$3000</c:f>
              <c:numCache>
                <c:formatCode>General</c:formatCode>
                <c:ptCount val="2001"/>
                <c:pt idx="0">
                  <c:v>206.05820974731446</c:v>
                </c:pt>
                <c:pt idx="1">
                  <c:v>206.05820974731446</c:v>
                </c:pt>
                <c:pt idx="2">
                  <c:v>208.86570486450196</c:v>
                </c:pt>
                <c:pt idx="3">
                  <c:v>203.95258840942384</c:v>
                </c:pt>
                <c:pt idx="4">
                  <c:v>206.05820974731446</c:v>
                </c:pt>
                <c:pt idx="5">
                  <c:v>206.76008352661134</c:v>
                </c:pt>
                <c:pt idx="6">
                  <c:v>206.76008352661134</c:v>
                </c:pt>
                <c:pt idx="7">
                  <c:v>206.05820974731446</c:v>
                </c:pt>
                <c:pt idx="8">
                  <c:v>204.65446218872071</c:v>
                </c:pt>
                <c:pt idx="9">
                  <c:v>206.05820974731446</c:v>
                </c:pt>
                <c:pt idx="10">
                  <c:v>206.05820974731446</c:v>
                </c:pt>
                <c:pt idx="11">
                  <c:v>206.05820974731446</c:v>
                </c:pt>
                <c:pt idx="12">
                  <c:v>207.46195730590821</c:v>
                </c:pt>
                <c:pt idx="13">
                  <c:v>206.05820974731446</c:v>
                </c:pt>
                <c:pt idx="14">
                  <c:v>205.35633596801759</c:v>
                </c:pt>
                <c:pt idx="15">
                  <c:v>206.76008352661134</c:v>
                </c:pt>
                <c:pt idx="16">
                  <c:v>206.76008352661134</c:v>
                </c:pt>
                <c:pt idx="17">
                  <c:v>206.05820974731446</c:v>
                </c:pt>
                <c:pt idx="18">
                  <c:v>206.05820974731446</c:v>
                </c:pt>
                <c:pt idx="19">
                  <c:v>206.05820974731446</c:v>
                </c:pt>
                <c:pt idx="20">
                  <c:v>208.16383108520509</c:v>
                </c:pt>
                <c:pt idx="21">
                  <c:v>204.65446218872071</c:v>
                </c:pt>
                <c:pt idx="22">
                  <c:v>206.76008352661134</c:v>
                </c:pt>
                <c:pt idx="23">
                  <c:v>205.35633596801759</c:v>
                </c:pt>
                <c:pt idx="24">
                  <c:v>207.46195730590821</c:v>
                </c:pt>
                <c:pt idx="25">
                  <c:v>206.05820974731446</c:v>
                </c:pt>
                <c:pt idx="26">
                  <c:v>206.05820974731446</c:v>
                </c:pt>
                <c:pt idx="27">
                  <c:v>206.76008352661134</c:v>
                </c:pt>
                <c:pt idx="28">
                  <c:v>206.05820974731446</c:v>
                </c:pt>
                <c:pt idx="29">
                  <c:v>208.86570486450196</c:v>
                </c:pt>
                <c:pt idx="30">
                  <c:v>206.05820974731446</c:v>
                </c:pt>
                <c:pt idx="31">
                  <c:v>207.46195730590821</c:v>
                </c:pt>
                <c:pt idx="32">
                  <c:v>205.35633596801759</c:v>
                </c:pt>
                <c:pt idx="33">
                  <c:v>204.65446218872071</c:v>
                </c:pt>
                <c:pt idx="34">
                  <c:v>205.35633596801759</c:v>
                </c:pt>
                <c:pt idx="35">
                  <c:v>205.35633596801759</c:v>
                </c:pt>
                <c:pt idx="36">
                  <c:v>206.05820974731446</c:v>
                </c:pt>
                <c:pt idx="37">
                  <c:v>206.05820974731446</c:v>
                </c:pt>
                <c:pt idx="38">
                  <c:v>207.46195730590821</c:v>
                </c:pt>
                <c:pt idx="39">
                  <c:v>206.76008352661134</c:v>
                </c:pt>
                <c:pt idx="40">
                  <c:v>206.76008352661134</c:v>
                </c:pt>
                <c:pt idx="41">
                  <c:v>204.65446218872071</c:v>
                </c:pt>
                <c:pt idx="42">
                  <c:v>205.35633596801759</c:v>
                </c:pt>
                <c:pt idx="43">
                  <c:v>208.86570486450196</c:v>
                </c:pt>
                <c:pt idx="44">
                  <c:v>206.05820974731446</c:v>
                </c:pt>
                <c:pt idx="45">
                  <c:v>203.95258840942384</c:v>
                </c:pt>
                <c:pt idx="46">
                  <c:v>207.46195730590821</c:v>
                </c:pt>
                <c:pt idx="47">
                  <c:v>205.35633596801759</c:v>
                </c:pt>
                <c:pt idx="48">
                  <c:v>209.56757864379884</c:v>
                </c:pt>
                <c:pt idx="49">
                  <c:v>205.35633596801759</c:v>
                </c:pt>
                <c:pt idx="50">
                  <c:v>207.46195730590821</c:v>
                </c:pt>
                <c:pt idx="51">
                  <c:v>206.05820974731446</c:v>
                </c:pt>
                <c:pt idx="52">
                  <c:v>206.05820974731446</c:v>
                </c:pt>
                <c:pt idx="53">
                  <c:v>206.76008352661134</c:v>
                </c:pt>
                <c:pt idx="54">
                  <c:v>206.76008352661134</c:v>
                </c:pt>
                <c:pt idx="55">
                  <c:v>206.76008352661134</c:v>
                </c:pt>
                <c:pt idx="56">
                  <c:v>206.76008352661134</c:v>
                </c:pt>
                <c:pt idx="57">
                  <c:v>207.46195730590821</c:v>
                </c:pt>
                <c:pt idx="58">
                  <c:v>206.76008352661134</c:v>
                </c:pt>
                <c:pt idx="59">
                  <c:v>207.46195730590821</c:v>
                </c:pt>
                <c:pt idx="60">
                  <c:v>207.46195730590821</c:v>
                </c:pt>
                <c:pt idx="61">
                  <c:v>207.46195730590821</c:v>
                </c:pt>
                <c:pt idx="62">
                  <c:v>208.16383108520509</c:v>
                </c:pt>
                <c:pt idx="63">
                  <c:v>207.46195730590821</c:v>
                </c:pt>
                <c:pt idx="64">
                  <c:v>208.16383108520509</c:v>
                </c:pt>
                <c:pt idx="65">
                  <c:v>208.16383108520509</c:v>
                </c:pt>
                <c:pt idx="66">
                  <c:v>208.16383108520509</c:v>
                </c:pt>
                <c:pt idx="67">
                  <c:v>207.46195730590821</c:v>
                </c:pt>
                <c:pt idx="68">
                  <c:v>206.76008352661134</c:v>
                </c:pt>
                <c:pt idx="69">
                  <c:v>209.56757864379884</c:v>
                </c:pt>
                <c:pt idx="70">
                  <c:v>209.56757864379884</c:v>
                </c:pt>
                <c:pt idx="71">
                  <c:v>206.76008352661134</c:v>
                </c:pt>
                <c:pt idx="72">
                  <c:v>207.46195730590821</c:v>
                </c:pt>
                <c:pt idx="73">
                  <c:v>208.16383108520509</c:v>
                </c:pt>
                <c:pt idx="74">
                  <c:v>209.56757864379884</c:v>
                </c:pt>
                <c:pt idx="75">
                  <c:v>207.46195730590821</c:v>
                </c:pt>
                <c:pt idx="76">
                  <c:v>206.05820974731446</c:v>
                </c:pt>
                <c:pt idx="77">
                  <c:v>207.46195730590821</c:v>
                </c:pt>
                <c:pt idx="78">
                  <c:v>209.56757864379884</c:v>
                </c:pt>
                <c:pt idx="79">
                  <c:v>210.26945242309571</c:v>
                </c:pt>
                <c:pt idx="80">
                  <c:v>206.76008352661134</c:v>
                </c:pt>
                <c:pt idx="81">
                  <c:v>208.16383108520509</c:v>
                </c:pt>
                <c:pt idx="82">
                  <c:v>208.86570486450196</c:v>
                </c:pt>
                <c:pt idx="83">
                  <c:v>208.86570486450196</c:v>
                </c:pt>
                <c:pt idx="84">
                  <c:v>208.16383108520509</c:v>
                </c:pt>
                <c:pt idx="85">
                  <c:v>209.56757864379884</c:v>
                </c:pt>
                <c:pt idx="86">
                  <c:v>209.56757864379884</c:v>
                </c:pt>
                <c:pt idx="87">
                  <c:v>208.86570486450196</c:v>
                </c:pt>
                <c:pt idx="88">
                  <c:v>208.16383108520509</c:v>
                </c:pt>
                <c:pt idx="89">
                  <c:v>209.56757864379884</c:v>
                </c:pt>
                <c:pt idx="90">
                  <c:v>207.46195730590821</c:v>
                </c:pt>
                <c:pt idx="91">
                  <c:v>208.16383108520509</c:v>
                </c:pt>
                <c:pt idx="92">
                  <c:v>209.56757864379884</c:v>
                </c:pt>
                <c:pt idx="93">
                  <c:v>209.56757864379884</c:v>
                </c:pt>
                <c:pt idx="94">
                  <c:v>207.46195730590821</c:v>
                </c:pt>
                <c:pt idx="95">
                  <c:v>208.16383108520509</c:v>
                </c:pt>
                <c:pt idx="96">
                  <c:v>208.86570486450196</c:v>
                </c:pt>
                <c:pt idx="97">
                  <c:v>209.56757864379884</c:v>
                </c:pt>
                <c:pt idx="98">
                  <c:v>207.46195730590821</c:v>
                </c:pt>
                <c:pt idx="99">
                  <c:v>210.26945242309571</c:v>
                </c:pt>
                <c:pt idx="100">
                  <c:v>209.56757864379884</c:v>
                </c:pt>
                <c:pt idx="101">
                  <c:v>211.67319998168946</c:v>
                </c:pt>
                <c:pt idx="102">
                  <c:v>209.56757864379884</c:v>
                </c:pt>
                <c:pt idx="103">
                  <c:v>208.86570486450196</c:v>
                </c:pt>
                <c:pt idx="104">
                  <c:v>210.97132620239259</c:v>
                </c:pt>
                <c:pt idx="105">
                  <c:v>209.56757864379884</c:v>
                </c:pt>
                <c:pt idx="106">
                  <c:v>209.56757864379884</c:v>
                </c:pt>
                <c:pt idx="107">
                  <c:v>209.56757864379884</c:v>
                </c:pt>
                <c:pt idx="108">
                  <c:v>210.26945242309571</c:v>
                </c:pt>
                <c:pt idx="109">
                  <c:v>208.86570486450196</c:v>
                </c:pt>
                <c:pt idx="110">
                  <c:v>208.86570486450196</c:v>
                </c:pt>
                <c:pt idx="111">
                  <c:v>209.56757864379884</c:v>
                </c:pt>
                <c:pt idx="112">
                  <c:v>210.97132620239259</c:v>
                </c:pt>
                <c:pt idx="113">
                  <c:v>209.56757864379884</c:v>
                </c:pt>
                <c:pt idx="114">
                  <c:v>208.86570486450196</c:v>
                </c:pt>
                <c:pt idx="115">
                  <c:v>210.26945242309571</c:v>
                </c:pt>
                <c:pt idx="116">
                  <c:v>208.86570486450196</c:v>
                </c:pt>
                <c:pt idx="117">
                  <c:v>208.86570486450196</c:v>
                </c:pt>
                <c:pt idx="118">
                  <c:v>209.56757864379884</c:v>
                </c:pt>
                <c:pt idx="119">
                  <c:v>209.56757864379884</c:v>
                </c:pt>
                <c:pt idx="120">
                  <c:v>208.16383108520509</c:v>
                </c:pt>
                <c:pt idx="121">
                  <c:v>208.86570486450196</c:v>
                </c:pt>
                <c:pt idx="122">
                  <c:v>208.16383108520509</c:v>
                </c:pt>
                <c:pt idx="123">
                  <c:v>209.56757864379884</c:v>
                </c:pt>
                <c:pt idx="124">
                  <c:v>209.56757864379884</c:v>
                </c:pt>
                <c:pt idx="125">
                  <c:v>208.86570486450196</c:v>
                </c:pt>
                <c:pt idx="126">
                  <c:v>207.46195730590821</c:v>
                </c:pt>
                <c:pt idx="127">
                  <c:v>208.16383108520509</c:v>
                </c:pt>
                <c:pt idx="128">
                  <c:v>206.05820974731446</c:v>
                </c:pt>
                <c:pt idx="129">
                  <c:v>207.46195730590821</c:v>
                </c:pt>
                <c:pt idx="130">
                  <c:v>208.16383108520509</c:v>
                </c:pt>
                <c:pt idx="131">
                  <c:v>206.76008352661134</c:v>
                </c:pt>
                <c:pt idx="132">
                  <c:v>207.46195730590821</c:v>
                </c:pt>
                <c:pt idx="133">
                  <c:v>208.16383108520509</c:v>
                </c:pt>
                <c:pt idx="134">
                  <c:v>207.46195730590821</c:v>
                </c:pt>
                <c:pt idx="135">
                  <c:v>206.76008352661134</c:v>
                </c:pt>
                <c:pt idx="136">
                  <c:v>207.46195730590821</c:v>
                </c:pt>
                <c:pt idx="137">
                  <c:v>207.46195730590821</c:v>
                </c:pt>
                <c:pt idx="138">
                  <c:v>208.86570486450196</c:v>
                </c:pt>
                <c:pt idx="139">
                  <c:v>208.86570486450196</c:v>
                </c:pt>
                <c:pt idx="140">
                  <c:v>207.46195730590821</c:v>
                </c:pt>
                <c:pt idx="141">
                  <c:v>206.76008352661134</c:v>
                </c:pt>
                <c:pt idx="142">
                  <c:v>208.16383108520509</c:v>
                </c:pt>
                <c:pt idx="143">
                  <c:v>207.46195730590821</c:v>
                </c:pt>
                <c:pt idx="144">
                  <c:v>208.16383108520509</c:v>
                </c:pt>
                <c:pt idx="145">
                  <c:v>207.46195730590821</c:v>
                </c:pt>
                <c:pt idx="146">
                  <c:v>205.35633596801759</c:v>
                </c:pt>
                <c:pt idx="147">
                  <c:v>204.65446218872071</c:v>
                </c:pt>
                <c:pt idx="148">
                  <c:v>207.46195730590821</c:v>
                </c:pt>
                <c:pt idx="149">
                  <c:v>206.76008352661134</c:v>
                </c:pt>
                <c:pt idx="150">
                  <c:v>206.05820974731446</c:v>
                </c:pt>
                <c:pt idx="151">
                  <c:v>204.65446218872071</c:v>
                </c:pt>
                <c:pt idx="152">
                  <c:v>206.05820974731446</c:v>
                </c:pt>
                <c:pt idx="153">
                  <c:v>205.35633596801759</c:v>
                </c:pt>
                <c:pt idx="154">
                  <c:v>208.16383108520509</c:v>
                </c:pt>
                <c:pt idx="155">
                  <c:v>204.65446218872071</c:v>
                </c:pt>
                <c:pt idx="156">
                  <c:v>203.95258840942384</c:v>
                </c:pt>
                <c:pt idx="157">
                  <c:v>204.65446218872071</c:v>
                </c:pt>
                <c:pt idx="158">
                  <c:v>205.35633596801759</c:v>
                </c:pt>
                <c:pt idx="159">
                  <c:v>205.35633596801759</c:v>
                </c:pt>
                <c:pt idx="160">
                  <c:v>204.65446218872071</c:v>
                </c:pt>
                <c:pt idx="161">
                  <c:v>207.46195730590821</c:v>
                </c:pt>
                <c:pt idx="162">
                  <c:v>206.05820974731446</c:v>
                </c:pt>
                <c:pt idx="163">
                  <c:v>203.25071463012696</c:v>
                </c:pt>
                <c:pt idx="164">
                  <c:v>204.65446218872071</c:v>
                </c:pt>
                <c:pt idx="165">
                  <c:v>201.84696707153321</c:v>
                </c:pt>
                <c:pt idx="166">
                  <c:v>204.65446218872071</c:v>
                </c:pt>
                <c:pt idx="167">
                  <c:v>202.54884085083009</c:v>
                </c:pt>
                <c:pt idx="168">
                  <c:v>206.05820974731446</c:v>
                </c:pt>
                <c:pt idx="169">
                  <c:v>206.76008352661134</c:v>
                </c:pt>
                <c:pt idx="170">
                  <c:v>203.95258840942384</c:v>
                </c:pt>
                <c:pt idx="171">
                  <c:v>201.14509329223634</c:v>
                </c:pt>
                <c:pt idx="172">
                  <c:v>203.95258840942384</c:v>
                </c:pt>
                <c:pt idx="173">
                  <c:v>203.25071463012696</c:v>
                </c:pt>
                <c:pt idx="174">
                  <c:v>203.25071463012696</c:v>
                </c:pt>
                <c:pt idx="175">
                  <c:v>201.84696707153321</c:v>
                </c:pt>
                <c:pt idx="176">
                  <c:v>201.84696707153321</c:v>
                </c:pt>
                <c:pt idx="177">
                  <c:v>202.54884085083009</c:v>
                </c:pt>
                <c:pt idx="178">
                  <c:v>202.54884085083009</c:v>
                </c:pt>
                <c:pt idx="179">
                  <c:v>202.54884085083009</c:v>
                </c:pt>
                <c:pt idx="180">
                  <c:v>201.14509329223634</c:v>
                </c:pt>
                <c:pt idx="181">
                  <c:v>201.14509329223634</c:v>
                </c:pt>
                <c:pt idx="182">
                  <c:v>200.44321951293946</c:v>
                </c:pt>
                <c:pt idx="183">
                  <c:v>200.44321951293946</c:v>
                </c:pt>
                <c:pt idx="184">
                  <c:v>200.44321951293946</c:v>
                </c:pt>
                <c:pt idx="185">
                  <c:v>199.74134573364259</c:v>
                </c:pt>
                <c:pt idx="186">
                  <c:v>199.03947195434571</c:v>
                </c:pt>
                <c:pt idx="187">
                  <c:v>201.14509329223634</c:v>
                </c:pt>
                <c:pt idx="188">
                  <c:v>199.74134573364259</c:v>
                </c:pt>
                <c:pt idx="189">
                  <c:v>199.74134573364259</c:v>
                </c:pt>
                <c:pt idx="190">
                  <c:v>198.33759817504884</c:v>
                </c:pt>
                <c:pt idx="191">
                  <c:v>199.03947195434571</c:v>
                </c:pt>
                <c:pt idx="192">
                  <c:v>197.63572439575196</c:v>
                </c:pt>
                <c:pt idx="193">
                  <c:v>198.33759817504884</c:v>
                </c:pt>
                <c:pt idx="194">
                  <c:v>197.63572439575196</c:v>
                </c:pt>
                <c:pt idx="195">
                  <c:v>198.33759817504884</c:v>
                </c:pt>
                <c:pt idx="196">
                  <c:v>196.93385061645509</c:v>
                </c:pt>
                <c:pt idx="197">
                  <c:v>197.63572439575196</c:v>
                </c:pt>
                <c:pt idx="198">
                  <c:v>196.23197683715821</c:v>
                </c:pt>
                <c:pt idx="199">
                  <c:v>195.53010305786134</c:v>
                </c:pt>
                <c:pt idx="200">
                  <c:v>196.93385061645509</c:v>
                </c:pt>
                <c:pt idx="201">
                  <c:v>194.12635549926759</c:v>
                </c:pt>
                <c:pt idx="202">
                  <c:v>194.12635549926759</c:v>
                </c:pt>
                <c:pt idx="203">
                  <c:v>195.53010305786134</c:v>
                </c:pt>
                <c:pt idx="204">
                  <c:v>193.42448171997071</c:v>
                </c:pt>
                <c:pt idx="205">
                  <c:v>192.72260794067384</c:v>
                </c:pt>
                <c:pt idx="206">
                  <c:v>192.02073416137696</c:v>
                </c:pt>
                <c:pt idx="207">
                  <c:v>191.31886038208009</c:v>
                </c:pt>
                <c:pt idx="208">
                  <c:v>189.21323904418946</c:v>
                </c:pt>
                <c:pt idx="209">
                  <c:v>189.91511282348634</c:v>
                </c:pt>
                <c:pt idx="210">
                  <c:v>189.21323904418946</c:v>
                </c:pt>
                <c:pt idx="211">
                  <c:v>188.51136526489259</c:v>
                </c:pt>
                <c:pt idx="212">
                  <c:v>187.80949148559571</c:v>
                </c:pt>
                <c:pt idx="213">
                  <c:v>185.00199636840821</c:v>
                </c:pt>
                <c:pt idx="214">
                  <c:v>188.51136526489259</c:v>
                </c:pt>
                <c:pt idx="215">
                  <c:v>185.70387014770509</c:v>
                </c:pt>
                <c:pt idx="216">
                  <c:v>187.10761770629884</c:v>
                </c:pt>
                <c:pt idx="217">
                  <c:v>184.30012258911134</c:v>
                </c:pt>
                <c:pt idx="218">
                  <c:v>185.00199636840821</c:v>
                </c:pt>
                <c:pt idx="219">
                  <c:v>184.30012258911134</c:v>
                </c:pt>
                <c:pt idx="220">
                  <c:v>182.19450125122071</c:v>
                </c:pt>
                <c:pt idx="221">
                  <c:v>184.30012258911134</c:v>
                </c:pt>
                <c:pt idx="222">
                  <c:v>182.89637503051759</c:v>
                </c:pt>
                <c:pt idx="223">
                  <c:v>180.08887991333009</c:v>
                </c:pt>
                <c:pt idx="224">
                  <c:v>180.79075369262696</c:v>
                </c:pt>
                <c:pt idx="225">
                  <c:v>178.68513235473634</c:v>
                </c:pt>
                <c:pt idx="226">
                  <c:v>177.98325857543946</c:v>
                </c:pt>
                <c:pt idx="227">
                  <c:v>177.98325857543946</c:v>
                </c:pt>
                <c:pt idx="228">
                  <c:v>177.28138479614259</c:v>
                </c:pt>
                <c:pt idx="229">
                  <c:v>176.57951101684571</c:v>
                </c:pt>
                <c:pt idx="230">
                  <c:v>175.17576345825196</c:v>
                </c:pt>
                <c:pt idx="231">
                  <c:v>173.07014212036134</c:v>
                </c:pt>
                <c:pt idx="232">
                  <c:v>173.77201589965821</c:v>
                </c:pt>
                <c:pt idx="233">
                  <c:v>170.26264700317384</c:v>
                </c:pt>
                <c:pt idx="234">
                  <c:v>171.66639456176759</c:v>
                </c:pt>
                <c:pt idx="235">
                  <c:v>169.56077322387696</c:v>
                </c:pt>
                <c:pt idx="236">
                  <c:v>168.85889944458009</c:v>
                </c:pt>
                <c:pt idx="237">
                  <c:v>166.75327810668946</c:v>
                </c:pt>
                <c:pt idx="238">
                  <c:v>168.15702566528321</c:v>
                </c:pt>
                <c:pt idx="239">
                  <c:v>167.45515188598634</c:v>
                </c:pt>
                <c:pt idx="240">
                  <c:v>164.64765676879884</c:v>
                </c:pt>
                <c:pt idx="241">
                  <c:v>163.94578298950196</c:v>
                </c:pt>
                <c:pt idx="242">
                  <c:v>163.24390921020509</c:v>
                </c:pt>
                <c:pt idx="243">
                  <c:v>162.54203543090821</c:v>
                </c:pt>
                <c:pt idx="244">
                  <c:v>160.43641409301759</c:v>
                </c:pt>
                <c:pt idx="245">
                  <c:v>161.13828787231446</c:v>
                </c:pt>
                <c:pt idx="246">
                  <c:v>159.03266653442384</c:v>
                </c:pt>
                <c:pt idx="247">
                  <c:v>158.33079275512696</c:v>
                </c:pt>
                <c:pt idx="248">
                  <c:v>157.62891897583009</c:v>
                </c:pt>
                <c:pt idx="249">
                  <c:v>157.62891897583009</c:v>
                </c:pt>
                <c:pt idx="250">
                  <c:v>154.82142385864259</c:v>
                </c:pt>
                <c:pt idx="251">
                  <c:v>152.71580252075196</c:v>
                </c:pt>
                <c:pt idx="252">
                  <c:v>149.90830740356446</c:v>
                </c:pt>
                <c:pt idx="253">
                  <c:v>151.31205496215821</c:v>
                </c:pt>
                <c:pt idx="254">
                  <c:v>151.31205496215821</c:v>
                </c:pt>
                <c:pt idx="255">
                  <c:v>149.90830740356446</c:v>
                </c:pt>
                <c:pt idx="256">
                  <c:v>147.80268606567384</c:v>
                </c:pt>
                <c:pt idx="257">
                  <c:v>145.69706472778321</c:v>
                </c:pt>
                <c:pt idx="258">
                  <c:v>143.59144338989259</c:v>
                </c:pt>
                <c:pt idx="259">
                  <c:v>141.48582205200196</c:v>
                </c:pt>
                <c:pt idx="260">
                  <c:v>140.08207449340821</c:v>
                </c:pt>
                <c:pt idx="261">
                  <c:v>141.48582205200196</c:v>
                </c:pt>
                <c:pt idx="262">
                  <c:v>140.08207449340821</c:v>
                </c:pt>
                <c:pt idx="263">
                  <c:v>140.08207449340821</c:v>
                </c:pt>
                <c:pt idx="264">
                  <c:v>137.97645315551759</c:v>
                </c:pt>
                <c:pt idx="265">
                  <c:v>135.87083181762696</c:v>
                </c:pt>
                <c:pt idx="266">
                  <c:v>133.76521047973634</c:v>
                </c:pt>
                <c:pt idx="267">
                  <c:v>130.95771536254884</c:v>
                </c:pt>
                <c:pt idx="268">
                  <c:v>130.25584158325196</c:v>
                </c:pt>
                <c:pt idx="269">
                  <c:v>128.15022024536134</c:v>
                </c:pt>
                <c:pt idx="270">
                  <c:v>125.34272512817383</c:v>
                </c:pt>
                <c:pt idx="271">
                  <c:v>124.64085134887695</c:v>
                </c:pt>
                <c:pt idx="272">
                  <c:v>123.93897756958008</c:v>
                </c:pt>
                <c:pt idx="273">
                  <c:v>119.72773489379883</c:v>
                </c:pt>
                <c:pt idx="274">
                  <c:v>121.13148245239258</c:v>
                </c:pt>
                <c:pt idx="275">
                  <c:v>118.32398733520508</c:v>
                </c:pt>
                <c:pt idx="276">
                  <c:v>115.51649221801758</c:v>
                </c:pt>
                <c:pt idx="277">
                  <c:v>115.51649221801758</c:v>
                </c:pt>
                <c:pt idx="278">
                  <c:v>113.41087088012695</c:v>
                </c:pt>
                <c:pt idx="279">
                  <c:v>111.30524954223633</c:v>
                </c:pt>
                <c:pt idx="280">
                  <c:v>111.30524954223633</c:v>
                </c:pt>
                <c:pt idx="281">
                  <c:v>110.60337576293945</c:v>
                </c:pt>
                <c:pt idx="282">
                  <c:v>109.1996282043457</c:v>
                </c:pt>
                <c:pt idx="283">
                  <c:v>107.79588064575195</c:v>
                </c:pt>
                <c:pt idx="284">
                  <c:v>104.28651174926758</c:v>
                </c:pt>
                <c:pt idx="285">
                  <c:v>103.5846379699707</c:v>
                </c:pt>
                <c:pt idx="286">
                  <c:v>103.5846379699707</c:v>
                </c:pt>
                <c:pt idx="287">
                  <c:v>100.07526907348633</c:v>
                </c:pt>
                <c:pt idx="288">
                  <c:v>100.7771428527832</c:v>
                </c:pt>
                <c:pt idx="289">
                  <c:v>97.9696477355957</c:v>
                </c:pt>
                <c:pt idx="290">
                  <c:v>95.1621526184082</c:v>
                </c:pt>
                <c:pt idx="291">
                  <c:v>97.9696477355957</c:v>
                </c:pt>
                <c:pt idx="292">
                  <c:v>94.460278839111325</c:v>
                </c:pt>
                <c:pt idx="293">
                  <c:v>93.75840505981445</c:v>
                </c:pt>
                <c:pt idx="294">
                  <c:v>92.3546575012207</c:v>
                </c:pt>
                <c:pt idx="295">
                  <c:v>91.652783721923825</c:v>
                </c:pt>
                <c:pt idx="296">
                  <c:v>89.5471623840332</c:v>
                </c:pt>
                <c:pt idx="297">
                  <c:v>90.249036163330075</c:v>
                </c:pt>
                <c:pt idx="298">
                  <c:v>88.14341482543945</c:v>
                </c:pt>
                <c:pt idx="299">
                  <c:v>84.634045928955075</c:v>
                </c:pt>
                <c:pt idx="300">
                  <c:v>85.33591970825195</c:v>
                </c:pt>
                <c:pt idx="301">
                  <c:v>83.9321721496582</c:v>
                </c:pt>
                <c:pt idx="302">
                  <c:v>83.230298370361325</c:v>
                </c:pt>
                <c:pt idx="303">
                  <c:v>80.422803253173825</c:v>
                </c:pt>
                <c:pt idx="304">
                  <c:v>79.019055694580075</c:v>
                </c:pt>
                <c:pt idx="305">
                  <c:v>81.1246770324707</c:v>
                </c:pt>
                <c:pt idx="306">
                  <c:v>79.019055694580075</c:v>
                </c:pt>
                <c:pt idx="307">
                  <c:v>76.211560577392575</c:v>
                </c:pt>
                <c:pt idx="308">
                  <c:v>77.615308135986325</c:v>
                </c:pt>
                <c:pt idx="309">
                  <c:v>75.5096867980957</c:v>
                </c:pt>
                <c:pt idx="310">
                  <c:v>75.5096867980957</c:v>
                </c:pt>
                <c:pt idx="311">
                  <c:v>75.5096867980957</c:v>
                </c:pt>
                <c:pt idx="312">
                  <c:v>73.404065460205075</c:v>
                </c:pt>
                <c:pt idx="313">
                  <c:v>73.404065460205075</c:v>
                </c:pt>
                <c:pt idx="314">
                  <c:v>72.000317901611325</c:v>
                </c:pt>
                <c:pt idx="315">
                  <c:v>70.596570343017575</c:v>
                </c:pt>
                <c:pt idx="316">
                  <c:v>70.596570343017575</c:v>
                </c:pt>
                <c:pt idx="317">
                  <c:v>70.596570343017575</c:v>
                </c:pt>
                <c:pt idx="318">
                  <c:v>67.789075225830075</c:v>
                </c:pt>
                <c:pt idx="319">
                  <c:v>67.0872014465332</c:v>
                </c:pt>
                <c:pt idx="320">
                  <c:v>67.0872014465332</c:v>
                </c:pt>
                <c:pt idx="321">
                  <c:v>68.49094900512695</c:v>
                </c:pt>
                <c:pt idx="322">
                  <c:v>65.68345388793945</c:v>
                </c:pt>
                <c:pt idx="323">
                  <c:v>65.68345388793945</c:v>
                </c:pt>
                <c:pt idx="324">
                  <c:v>64.2797063293457</c:v>
                </c:pt>
                <c:pt idx="325">
                  <c:v>63.577832550048825</c:v>
                </c:pt>
                <c:pt idx="326">
                  <c:v>64.981580108642575</c:v>
                </c:pt>
                <c:pt idx="327">
                  <c:v>60.770337432861325</c:v>
                </c:pt>
                <c:pt idx="328">
                  <c:v>63.577832550048825</c:v>
                </c:pt>
                <c:pt idx="329">
                  <c:v>62.87595877075195</c:v>
                </c:pt>
                <c:pt idx="330">
                  <c:v>61.4722112121582</c:v>
                </c:pt>
                <c:pt idx="331">
                  <c:v>60.770337432861325</c:v>
                </c:pt>
                <c:pt idx="332">
                  <c:v>59.366589874267575</c:v>
                </c:pt>
                <c:pt idx="333">
                  <c:v>59.366589874267575</c:v>
                </c:pt>
                <c:pt idx="334">
                  <c:v>59.366589874267575</c:v>
                </c:pt>
                <c:pt idx="335">
                  <c:v>58.6647160949707</c:v>
                </c:pt>
                <c:pt idx="336">
                  <c:v>59.366589874267575</c:v>
                </c:pt>
                <c:pt idx="337">
                  <c:v>59.366589874267575</c:v>
                </c:pt>
                <c:pt idx="338">
                  <c:v>59.366589874267575</c:v>
                </c:pt>
                <c:pt idx="339">
                  <c:v>58.6647160949707</c:v>
                </c:pt>
                <c:pt idx="340">
                  <c:v>56.559094757080075</c:v>
                </c:pt>
                <c:pt idx="341">
                  <c:v>56.559094757080075</c:v>
                </c:pt>
                <c:pt idx="342">
                  <c:v>56.559094757080075</c:v>
                </c:pt>
                <c:pt idx="343">
                  <c:v>56.559094757080075</c:v>
                </c:pt>
                <c:pt idx="344">
                  <c:v>55.155347198486325</c:v>
                </c:pt>
                <c:pt idx="345">
                  <c:v>54.45347341918945</c:v>
                </c:pt>
                <c:pt idx="346">
                  <c:v>55.8572209777832</c:v>
                </c:pt>
                <c:pt idx="347">
                  <c:v>55.8572209777832</c:v>
                </c:pt>
                <c:pt idx="348">
                  <c:v>56.559094757080075</c:v>
                </c:pt>
                <c:pt idx="349">
                  <c:v>54.45347341918945</c:v>
                </c:pt>
                <c:pt idx="350">
                  <c:v>53.0497258605957</c:v>
                </c:pt>
                <c:pt idx="351">
                  <c:v>56.559094757080075</c:v>
                </c:pt>
                <c:pt idx="352">
                  <c:v>53.751599639892575</c:v>
                </c:pt>
                <c:pt idx="353">
                  <c:v>54.45347341918945</c:v>
                </c:pt>
                <c:pt idx="354">
                  <c:v>55.155347198486325</c:v>
                </c:pt>
                <c:pt idx="355">
                  <c:v>53.0497258605957</c:v>
                </c:pt>
                <c:pt idx="356">
                  <c:v>52.347852081298825</c:v>
                </c:pt>
                <c:pt idx="357">
                  <c:v>53.751599639892575</c:v>
                </c:pt>
                <c:pt idx="358">
                  <c:v>53.751599639892575</c:v>
                </c:pt>
                <c:pt idx="359">
                  <c:v>54.45347341918945</c:v>
                </c:pt>
                <c:pt idx="360">
                  <c:v>52.347852081298825</c:v>
                </c:pt>
                <c:pt idx="361">
                  <c:v>55.8572209777832</c:v>
                </c:pt>
                <c:pt idx="362">
                  <c:v>55.155347198486325</c:v>
                </c:pt>
                <c:pt idx="363">
                  <c:v>54.45347341918945</c:v>
                </c:pt>
                <c:pt idx="364">
                  <c:v>55.155347198486325</c:v>
                </c:pt>
                <c:pt idx="365">
                  <c:v>55.8572209777832</c:v>
                </c:pt>
                <c:pt idx="366">
                  <c:v>54.45347341918945</c:v>
                </c:pt>
                <c:pt idx="367">
                  <c:v>53.751599639892575</c:v>
                </c:pt>
                <c:pt idx="368">
                  <c:v>55.8572209777832</c:v>
                </c:pt>
                <c:pt idx="369">
                  <c:v>56.559094757080075</c:v>
                </c:pt>
                <c:pt idx="370">
                  <c:v>57.26096853637695</c:v>
                </c:pt>
                <c:pt idx="371">
                  <c:v>57.962842315673825</c:v>
                </c:pt>
                <c:pt idx="372">
                  <c:v>60.06846365356445</c:v>
                </c:pt>
                <c:pt idx="373">
                  <c:v>58.6647160949707</c:v>
                </c:pt>
                <c:pt idx="374">
                  <c:v>61.4722112121582</c:v>
                </c:pt>
                <c:pt idx="375">
                  <c:v>62.174084991455075</c:v>
                </c:pt>
                <c:pt idx="376">
                  <c:v>61.4722112121582</c:v>
                </c:pt>
                <c:pt idx="377">
                  <c:v>62.174084991455075</c:v>
                </c:pt>
                <c:pt idx="378">
                  <c:v>65.68345388793945</c:v>
                </c:pt>
                <c:pt idx="379">
                  <c:v>62.87595877075195</c:v>
                </c:pt>
                <c:pt idx="380">
                  <c:v>64.2797063293457</c:v>
                </c:pt>
                <c:pt idx="381">
                  <c:v>66.385327667236325</c:v>
                </c:pt>
                <c:pt idx="382">
                  <c:v>67.0872014465332</c:v>
                </c:pt>
                <c:pt idx="383">
                  <c:v>67.789075225830075</c:v>
                </c:pt>
                <c:pt idx="384">
                  <c:v>67.789075225830075</c:v>
                </c:pt>
                <c:pt idx="385">
                  <c:v>72.000317901611325</c:v>
                </c:pt>
                <c:pt idx="386">
                  <c:v>72.7021916809082</c:v>
                </c:pt>
                <c:pt idx="387">
                  <c:v>69.8946965637207</c:v>
                </c:pt>
                <c:pt idx="388">
                  <c:v>74.10593923950195</c:v>
                </c:pt>
                <c:pt idx="389">
                  <c:v>72.7021916809082</c:v>
                </c:pt>
                <c:pt idx="390">
                  <c:v>74.10593923950195</c:v>
                </c:pt>
                <c:pt idx="391">
                  <c:v>72.7021916809082</c:v>
                </c:pt>
                <c:pt idx="392">
                  <c:v>74.10593923950195</c:v>
                </c:pt>
                <c:pt idx="393">
                  <c:v>74.807813018798825</c:v>
                </c:pt>
                <c:pt idx="394">
                  <c:v>74.807813018798825</c:v>
                </c:pt>
                <c:pt idx="395">
                  <c:v>73.404065460205075</c:v>
                </c:pt>
                <c:pt idx="396">
                  <c:v>79.019055694580075</c:v>
                </c:pt>
                <c:pt idx="397">
                  <c:v>76.211560577392575</c:v>
                </c:pt>
                <c:pt idx="398">
                  <c:v>79.019055694580075</c:v>
                </c:pt>
                <c:pt idx="399">
                  <c:v>79.72092947387695</c:v>
                </c:pt>
                <c:pt idx="400">
                  <c:v>78.3171819152832</c:v>
                </c:pt>
                <c:pt idx="401">
                  <c:v>76.91343435668945</c:v>
                </c:pt>
                <c:pt idx="402">
                  <c:v>77.615308135986325</c:v>
                </c:pt>
                <c:pt idx="403">
                  <c:v>80.422803253173825</c:v>
                </c:pt>
                <c:pt idx="404">
                  <c:v>79.72092947387695</c:v>
                </c:pt>
                <c:pt idx="405">
                  <c:v>80.422803253173825</c:v>
                </c:pt>
                <c:pt idx="406">
                  <c:v>81.1246770324707</c:v>
                </c:pt>
                <c:pt idx="407">
                  <c:v>83.230298370361325</c:v>
                </c:pt>
                <c:pt idx="408">
                  <c:v>83.9321721496582</c:v>
                </c:pt>
                <c:pt idx="409">
                  <c:v>83.230298370361325</c:v>
                </c:pt>
                <c:pt idx="410">
                  <c:v>85.33591970825195</c:v>
                </c:pt>
                <c:pt idx="411">
                  <c:v>86.037793487548825</c:v>
                </c:pt>
                <c:pt idx="412">
                  <c:v>88.845288604736325</c:v>
                </c:pt>
                <c:pt idx="413">
                  <c:v>88.845288604736325</c:v>
                </c:pt>
                <c:pt idx="414">
                  <c:v>90.95090994262695</c:v>
                </c:pt>
                <c:pt idx="415">
                  <c:v>90.249036163330075</c:v>
                </c:pt>
                <c:pt idx="416">
                  <c:v>90.249036163330075</c:v>
                </c:pt>
                <c:pt idx="417">
                  <c:v>94.460278839111325</c:v>
                </c:pt>
                <c:pt idx="418">
                  <c:v>95.1621526184082</c:v>
                </c:pt>
                <c:pt idx="419">
                  <c:v>94.460278839111325</c:v>
                </c:pt>
                <c:pt idx="420">
                  <c:v>97.267773956298825</c:v>
                </c:pt>
                <c:pt idx="421">
                  <c:v>100.07526907348633</c:v>
                </c:pt>
                <c:pt idx="422">
                  <c:v>96.56590017700195</c:v>
                </c:pt>
                <c:pt idx="423">
                  <c:v>100.07526907348633</c:v>
                </c:pt>
                <c:pt idx="424">
                  <c:v>100.7771428527832</c:v>
                </c:pt>
                <c:pt idx="425">
                  <c:v>100.7771428527832</c:v>
                </c:pt>
                <c:pt idx="426">
                  <c:v>104.28651174926758</c:v>
                </c:pt>
                <c:pt idx="427">
                  <c:v>104.28651174926758</c:v>
                </c:pt>
                <c:pt idx="428">
                  <c:v>107.09400686645508</c:v>
                </c:pt>
                <c:pt idx="429">
                  <c:v>108.49775442504883</c:v>
                </c:pt>
                <c:pt idx="430">
                  <c:v>109.90150198364258</c:v>
                </c:pt>
                <c:pt idx="431">
                  <c:v>109.90150198364258</c:v>
                </c:pt>
                <c:pt idx="432">
                  <c:v>111.30524954223633</c:v>
                </c:pt>
                <c:pt idx="433">
                  <c:v>113.41087088012695</c:v>
                </c:pt>
                <c:pt idx="434">
                  <c:v>113.41087088012695</c:v>
                </c:pt>
                <c:pt idx="435">
                  <c:v>116.92023977661133</c:v>
                </c:pt>
                <c:pt idx="436">
                  <c:v>118.32398733520508</c:v>
                </c:pt>
                <c:pt idx="437">
                  <c:v>119.72773489379883</c:v>
                </c:pt>
                <c:pt idx="438">
                  <c:v>120.4296086730957</c:v>
                </c:pt>
                <c:pt idx="439">
                  <c:v>123.93897756958008</c:v>
                </c:pt>
                <c:pt idx="440">
                  <c:v>124.64085134887695</c:v>
                </c:pt>
                <c:pt idx="441">
                  <c:v>126.0445989074707</c:v>
                </c:pt>
                <c:pt idx="442">
                  <c:v>126.74647268676758</c:v>
                </c:pt>
                <c:pt idx="443">
                  <c:v>129.55396780395509</c:v>
                </c:pt>
                <c:pt idx="444">
                  <c:v>130.95771536254884</c:v>
                </c:pt>
                <c:pt idx="445">
                  <c:v>135.16895803833009</c:v>
                </c:pt>
                <c:pt idx="446">
                  <c:v>134.46708425903321</c:v>
                </c:pt>
                <c:pt idx="447">
                  <c:v>136.57270559692384</c:v>
                </c:pt>
                <c:pt idx="448">
                  <c:v>139.38020071411134</c:v>
                </c:pt>
                <c:pt idx="449">
                  <c:v>140.08207449340821</c:v>
                </c:pt>
                <c:pt idx="450">
                  <c:v>142.18769583129884</c:v>
                </c:pt>
                <c:pt idx="451">
                  <c:v>141.48582205200196</c:v>
                </c:pt>
                <c:pt idx="452">
                  <c:v>146.39893850708009</c:v>
                </c:pt>
                <c:pt idx="453">
                  <c:v>144.99519094848634</c:v>
                </c:pt>
                <c:pt idx="454">
                  <c:v>148.50455984497071</c:v>
                </c:pt>
                <c:pt idx="455">
                  <c:v>150.61018118286134</c:v>
                </c:pt>
                <c:pt idx="456">
                  <c:v>151.31205496215821</c:v>
                </c:pt>
                <c:pt idx="457">
                  <c:v>155.52329763793946</c:v>
                </c:pt>
                <c:pt idx="458">
                  <c:v>156.22517141723634</c:v>
                </c:pt>
                <c:pt idx="459">
                  <c:v>157.62891897583009</c:v>
                </c:pt>
                <c:pt idx="460">
                  <c:v>161.13828787231446</c:v>
                </c:pt>
                <c:pt idx="461">
                  <c:v>161.84016165161134</c:v>
                </c:pt>
                <c:pt idx="462">
                  <c:v>164.64765676879884</c:v>
                </c:pt>
                <c:pt idx="463">
                  <c:v>164.64765676879884</c:v>
                </c:pt>
                <c:pt idx="464">
                  <c:v>167.45515188598634</c:v>
                </c:pt>
                <c:pt idx="465">
                  <c:v>168.85889944458009</c:v>
                </c:pt>
                <c:pt idx="466">
                  <c:v>170.96452078247071</c:v>
                </c:pt>
                <c:pt idx="467">
                  <c:v>173.77201589965821</c:v>
                </c:pt>
                <c:pt idx="468">
                  <c:v>177.98325857543946</c:v>
                </c:pt>
                <c:pt idx="469">
                  <c:v>180.08887991333009</c:v>
                </c:pt>
                <c:pt idx="470">
                  <c:v>181.49262747192384</c:v>
                </c:pt>
                <c:pt idx="471">
                  <c:v>184.30012258911134</c:v>
                </c:pt>
                <c:pt idx="472">
                  <c:v>185.00199636840821</c:v>
                </c:pt>
                <c:pt idx="473">
                  <c:v>187.10761770629884</c:v>
                </c:pt>
                <c:pt idx="474">
                  <c:v>191.31886038208009</c:v>
                </c:pt>
                <c:pt idx="475">
                  <c:v>192.02073416137696</c:v>
                </c:pt>
                <c:pt idx="476">
                  <c:v>197.63572439575196</c:v>
                </c:pt>
                <c:pt idx="477">
                  <c:v>200.44321951293946</c:v>
                </c:pt>
                <c:pt idx="478">
                  <c:v>201.84696707153321</c:v>
                </c:pt>
                <c:pt idx="479">
                  <c:v>203.95258840942384</c:v>
                </c:pt>
                <c:pt idx="480">
                  <c:v>208.86570486450196</c:v>
                </c:pt>
                <c:pt idx="481">
                  <c:v>212.37507376098634</c:v>
                </c:pt>
                <c:pt idx="482">
                  <c:v>210.97132620239259</c:v>
                </c:pt>
                <c:pt idx="483">
                  <c:v>214.48069509887696</c:v>
                </c:pt>
                <c:pt idx="484">
                  <c:v>220.09568533325196</c:v>
                </c:pt>
                <c:pt idx="485">
                  <c:v>220.09568533325196</c:v>
                </c:pt>
                <c:pt idx="486">
                  <c:v>225.00880178833009</c:v>
                </c:pt>
                <c:pt idx="487">
                  <c:v>227.11442312622071</c:v>
                </c:pt>
                <c:pt idx="488">
                  <c:v>226.41254934692384</c:v>
                </c:pt>
                <c:pt idx="489">
                  <c:v>232.72941336059571</c:v>
                </c:pt>
                <c:pt idx="490">
                  <c:v>235.53690847778321</c:v>
                </c:pt>
                <c:pt idx="491">
                  <c:v>235.53690847778321</c:v>
                </c:pt>
                <c:pt idx="492">
                  <c:v>236.23878225708009</c:v>
                </c:pt>
                <c:pt idx="493">
                  <c:v>240.45002493286134</c:v>
                </c:pt>
                <c:pt idx="494">
                  <c:v>242.55564627075196</c:v>
                </c:pt>
                <c:pt idx="495">
                  <c:v>241.15189871215821</c:v>
                </c:pt>
                <c:pt idx="496">
                  <c:v>244.66126760864259</c:v>
                </c:pt>
                <c:pt idx="497">
                  <c:v>244.66126760864259</c:v>
                </c:pt>
                <c:pt idx="498">
                  <c:v>247.46876272583009</c:v>
                </c:pt>
                <c:pt idx="499">
                  <c:v>252.38187918090821</c:v>
                </c:pt>
                <c:pt idx="500">
                  <c:v>253.78562673950196</c:v>
                </c:pt>
                <c:pt idx="501">
                  <c:v>255.89124807739259</c:v>
                </c:pt>
                <c:pt idx="502">
                  <c:v>257.29499563598631</c:v>
                </c:pt>
                <c:pt idx="503">
                  <c:v>255.89124807739259</c:v>
                </c:pt>
                <c:pt idx="504">
                  <c:v>257.99689993286131</c:v>
                </c:pt>
                <c:pt idx="505">
                  <c:v>260.10249075317381</c:v>
                </c:pt>
                <c:pt idx="506">
                  <c:v>262.90998587036131</c:v>
                </c:pt>
                <c:pt idx="507">
                  <c:v>262.90998587036131</c:v>
                </c:pt>
                <c:pt idx="508">
                  <c:v>266.41938528442381</c:v>
                </c:pt>
                <c:pt idx="509">
                  <c:v>268.52497610473631</c:v>
                </c:pt>
                <c:pt idx="510">
                  <c:v>269.92872366333006</c:v>
                </c:pt>
                <c:pt idx="511">
                  <c:v>269.92872366333006</c:v>
                </c:pt>
                <c:pt idx="512">
                  <c:v>272.03437551879881</c:v>
                </c:pt>
                <c:pt idx="513">
                  <c:v>272.73621878051756</c:v>
                </c:pt>
                <c:pt idx="514">
                  <c:v>276.24561819458006</c:v>
                </c:pt>
                <c:pt idx="515">
                  <c:v>279.05311331176756</c:v>
                </c:pt>
                <c:pt idx="516">
                  <c:v>283.26435598754881</c:v>
                </c:pt>
                <c:pt idx="517">
                  <c:v>283.96619924926756</c:v>
                </c:pt>
                <c:pt idx="518">
                  <c:v>283.96619924926756</c:v>
                </c:pt>
                <c:pt idx="519">
                  <c:v>286.77369436645506</c:v>
                </c:pt>
                <c:pt idx="520">
                  <c:v>291.68684133911131</c:v>
                </c:pt>
                <c:pt idx="521">
                  <c:v>293.79243215942381</c:v>
                </c:pt>
                <c:pt idx="522">
                  <c:v>294.49433645629881</c:v>
                </c:pt>
                <c:pt idx="523">
                  <c:v>296.59992727661131</c:v>
                </c:pt>
                <c:pt idx="524">
                  <c:v>299.40742239379881</c:v>
                </c:pt>
                <c:pt idx="525">
                  <c:v>300.81116995239256</c:v>
                </c:pt>
                <c:pt idx="526">
                  <c:v>303.61866506958006</c:v>
                </c:pt>
                <c:pt idx="527">
                  <c:v>304.32056936645506</c:v>
                </c:pt>
                <c:pt idx="528">
                  <c:v>309.23365530395506</c:v>
                </c:pt>
                <c:pt idx="529">
                  <c:v>310.63740286254881</c:v>
                </c:pt>
                <c:pt idx="530">
                  <c:v>312.04115042114256</c:v>
                </c:pt>
                <c:pt idx="531">
                  <c:v>314.84864553833006</c:v>
                </c:pt>
                <c:pt idx="532">
                  <c:v>318.35804495239256</c:v>
                </c:pt>
                <c:pt idx="533">
                  <c:v>319.76179251098631</c:v>
                </c:pt>
                <c:pt idx="534">
                  <c:v>321.16554006958006</c:v>
                </c:pt>
                <c:pt idx="535">
                  <c:v>323.97303518676756</c:v>
                </c:pt>
                <c:pt idx="536">
                  <c:v>323.27113088989256</c:v>
                </c:pt>
                <c:pt idx="537">
                  <c:v>325.37678274536131</c:v>
                </c:pt>
                <c:pt idx="538">
                  <c:v>328.18427786254881</c:v>
                </c:pt>
                <c:pt idx="539">
                  <c:v>329.58802542114256</c:v>
                </c:pt>
                <c:pt idx="540">
                  <c:v>332.39552053833006</c:v>
                </c:pt>
                <c:pt idx="541">
                  <c:v>334.50111135864256</c:v>
                </c:pt>
                <c:pt idx="542">
                  <c:v>333.09736380004881</c:v>
                </c:pt>
                <c:pt idx="543">
                  <c:v>336.60676321411131</c:v>
                </c:pt>
                <c:pt idx="544">
                  <c:v>337.30860647583006</c:v>
                </c:pt>
                <c:pt idx="545">
                  <c:v>340.81800588989256</c:v>
                </c:pt>
                <c:pt idx="546">
                  <c:v>342.22175344848631</c:v>
                </c:pt>
                <c:pt idx="547">
                  <c:v>342.92359671020506</c:v>
                </c:pt>
                <c:pt idx="548">
                  <c:v>346.43299612426756</c:v>
                </c:pt>
                <c:pt idx="549">
                  <c:v>347.83674368286131</c:v>
                </c:pt>
                <c:pt idx="550">
                  <c:v>347.83674368286131</c:v>
                </c:pt>
                <c:pt idx="551">
                  <c:v>350.64423880004881</c:v>
                </c:pt>
                <c:pt idx="552">
                  <c:v>353.45173391723631</c:v>
                </c:pt>
                <c:pt idx="553">
                  <c:v>352.74982962036131</c:v>
                </c:pt>
                <c:pt idx="554">
                  <c:v>354.15357717895506</c:v>
                </c:pt>
                <c:pt idx="555">
                  <c:v>357.66297659301756</c:v>
                </c:pt>
                <c:pt idx="556">
                  <c:v>359.06672415161131</c:v>
                </c:pt>
                <c:pt idx="557">
                  <c:v>357.66297659301756</c:v>
                </c:pt>
                <c:pt idx="558">
                  <c:v>361.17231497192381</c:v>
                </c:pt>
                <c:pt idx="559">
                  <c:v>360.47047171020506</c:v>
                </c:pt>
                <c:pt idx="560">
                  <c:v>362.57606253051756</c:v>
                </c:pt>
                <c:pt idx="561">
                  <c:v>363.97981008911131</c:v>
                </c:pt>
                <c:pt idx="562">
                  <c:v>361.87421926879881</c:v>
                </c:pt>
                <c:pt idx="563">
                  <c:v>363.27796682739256</c:v>
                </c:pt>
                <c:pt idx="564">
                  <c:v>367.48920950317381</c:v>
                </c:pt>
                <c:pt idx="565">
                  <c:v>366.08546194458006</c:v>
                </c:pt>
                <c:pt idx="566">
                  <c:v>364.68171438598631</c:v>
                </c:pt>
                <c:pt idx="567">
                  <c:v>368.19105276489256</c:v>
                </c:pt>
                <c:pt idx="568">
                  <c:v>367.48920950317381</c:v>
                </c:pt>
                <c:pt idx="569">
                  <c:v>367.48920950317381</c:v>
                </c:pt>
                <c:pt idx="570">
                  <c:v>366.08546194458006</c:v>
                </c:pt>
                <c:pt idx="571">
                  <c:v>368.19105276489256</c:v>
                </c:pt>
                <c:pt idx="572">
                  <c:v>367.48920950317381</c:v>
                </c:pt>
                <c:pt idx="573">
                  <c:v>366.78730520629881</c:v>
                </c:pt>
                <c:pt idx="574">
                  <c:v>369.59480032348631</c:v>
                </c:pt>
                <c:pt idx="575">
                  <c:v>370.29670462036131</c:v>
                </c:pt>
                <c:pt idx="576">
                  <c:v>368.89295706176756</c:v>
                </c:pt>
                <c:pt idx="577">
                  <c:v>369.59480032348631</c:v>
                </c:pt>
                <c:pt idx="578">
                  <c:v>370.29670462036131</c:v>
                </c:pt>
                <c:pt idx="579">
                  <c:v>368.19105276489256</c:v>
                </c:pt>
                <c:pt idx="580">
                  <c:v>372.40229544067381</c:v>
                </c:pt>
                <c:pt idx="581">
                  <c:v>370.29670462036131</c:v>
                </c:pt>
                <c:pt idx="582">
                  <c:v>370.29670462036131</c:v>
                </c:pt>
                <c:pt idx="583">
                  <c:v>371.70045217895506</c:v>
                </c:pt>
                <c:pt idx="584">
                  <c:v>372.40229544067381</c:v>
                </c:pt>
                <c:pt idx="585">
                  <c:v>371.70045217895506</c:v>
                </c:pt>
                <c:pt idx="586">
                  <c:v>372.40229544067381</c:v>
                </c:pt>
                <c:pt idx="587">
                  <c:v>373.10419973754881</c:v>
                </c:pt>
                <c:pt idx="588">
                  <c:v>377.31544241333006</c:v>
                </c:pt>
                <c:pt idx="589">
                  <c:v>375.91169485473631</c:v>
                </c:pt>
                <c:pt idx="590">
                  <c:v>377.31544241333006</c:v>
                </c:pt>
                <c:pt idx="591">
                  <c:v>376.61353811645506</c:v>
                </c:pt>
                <c:pt idx="592">
                  <c:v>376.61353811645506</c:v>
                </c:pt>
                <c:pt idx="593">
                  <c:v>380.12293753051756</c:v>
                </c:pt>
                <c:pt idx="594">
                  <c:v>379.42103323364256</c:v>
                </c:pt>
                <c:pt idx="595">
                  <c:v>381.52668508911131</c:v>
                </c:pt>
                <c:pt idx="596">
                  <c:v>383.63227590942381</c:v>
                </c:pt>
                <c:pt idx="597">
                  <c:v>385.03602346801756</c:v>
                </c:pt>
                <c:pt idx="598">
                  <c:v>383.63227590942381</c:v>
                </c:pt>
                <c:pt idx="599">
                  <c:v>383.63227590942381</c:v>
                </c:pt>
                <c:pt idx="600">
                  <c:v>382.93043264770506</c:v>
                </c:pt>
                <c:pt idx="601">
                  <c:v>385.03602346801756</c:v>
                </c:pt>
                <c:pt idx="602">
                  <c:v>384.33418020629881</c:v>
                </c:pt>
                <c:pt idx="603">
                  <c:v>383.63227590942381</c:v>
                </c:pt>
                <c:pt idx="604">
                  <c:v>385.03602346801756</c:v>
                </c:pt>
                <c:pt idx="605">
                  <c:v>386.43977102661131</c:v>
                </c:pt>
                <c:pt idx="606">
                  <c:v>385.73792776489256</c:v>
                </c:pt>
                <c:pt idx="607">
                  <c:v>383.63227590942381</c:v>
                </c:pt>
                <c:pt idx="608">
                  <c:v>384.33418020629881</c:v>
                </c:pt>
                <c:pt idx="609">
                  <c:v>386.43977102661131</c:v>
                </c:pt>
                <c:pt idx="610">
                  <c:v>387.14167532348631</c:v>
                </c:pt>
                <c:pt idx="611">
                  <c:v>387.14167532348631</c:v>
                </c:pt>
                <c:pt idx="612">
                  <c:v>385.73792776489256</c:v>
                </c:pt>
                <c:pt idx="613">
                  <c:v>385.73792776489256</c:v>
                </c:pt>
                <c:pt idx="614">
                  <c:v>386.43977102661131</c:v>
                </c:pt>
                <c:pt idx="615">
                  <c:v>384.33418020629881</c:v>
                </c:pt>
                <c:pt idx="616">
                  <c:v>385.73792776489256</c:v>
                </c:pt>
                <c:pt idx="617">
                  <c:v>385.73792776489256</c:v>
                </c:pt>
                <c:pt idx="618">
                  <c:v>385.73792776489256</c:v>
                </c:pt>
                <c:pt idx="619">
                  <c:v>386.43977102661131</c:v>
                </c:pt>
                <c:pt idx="620">
                  <c:v>387.14167532348631</c:v>
                </c:pt>
                <c:pt idx="621">
                  <c:v>387.84351858520506</c:v>
                </c:pt>
                <c:pt idx="622">
                  <c:v>384.33418020629881</c:v>
                </c:pt>
                <c:pt idx="623">
                  <c:v>386.43977102661131</c:v>
                </c:pt>
                <c:pt idx="624">
                  <c:v>387.14167532348631</c:v>
                </c:pt>
                <c:pt idx="625">
                  <c:v>385.03602346801756</c:v>
                </c:pt>
                <c:pt idx="626">
                  <c:v>385.73792776489256</c:v>
                </c:pt>
                <c:pt idx="627">
                  <c:v>387.14167532348631</c:v>
                </c:pt>
                <c:pt idx="628">
                  <c:v>387.14167532348631</c:v>
                </c:pt>
                <c:pt idx="629">
                  <c:v>386.43977102661131</c:v>
                </c:pt>
                <c:pt idx="630">
                  <c:v>388.54542288208006</c:v>
                </c:pt>
                <c:pt idx="631">
                  <c:v>387.14167532348631</c:v>
                </c:pt>
                <c:pt idx="632">
                  <c:v>385.73792776489256</c:v>
                </c:pt>
                <c:pt idx="633">
                  <c:v>388.54542288208006</c:v>
                </c:pt>
                <c:pt idx="634">
                  <c:v>386.43977102661131</c:v>
                </c:pt>
                <c:pt idx="635">
                  <c:v>389.94917044067381</c:v>
                </c:pt>
                <c:pt idx="636">
                  <c:v>387.84351858520506</c:v>
                </c:pt>
                <c:pt idx="637">
                  <c:v>390.65101370239256</c:v>
                </c:pt>
                <c:pt idx="638">
                  <c:v>389.94917044067381</c:v>
                </c:pt>
                <c:pt idx="639">
                  <c:v>390.65101370239256</c:v>
                </c:pt>
                <c:pt idx="640">
                  <c:v>393.45850881958006</c:v>
                </c:pt>
                <c:pt idx="641">
                  <c:v>391.35291799926756</c:v>
                </c:pt>
                <c:pt idx="642">
                  <c:v>394.86225637817381</c:v>
                </c:pt>
                <c:pt idx="643">
                  <c:v>394.16041311645506</c:v>
                </c:pt>
                <c:pt idx="644">
                  <c:v>392.75666555786131</c:v>
                </c:pt>
                <c:pt idx="645">
                  <c:v>397.66975149536131</c:v>
                </c:pt>
                <c:pt idx="646">
                  <c:v>399.07349905395506</c:v>
                </c:pt>
                <c:pt idx="647">
                  <c:v>398.37165579223631</c:v>
                </c:pt>
                <c:pt idx="648">
                  <c:v>399.07349905395506</c:v>
                </c:pt>
                <c:pt idx="649">
                  <c:v>401.17915090942381</c:v>
                </c:pt>
                <c:pt idx="650">
                  <c:v>401.17915090942381</c:v>
                </c:pt>
                <c:pt idx="651">
                  <c:v>401.17915090942381</c:v>
                </c:pt>
                <c:pt idx="652">
                  <c:v>404.68848928833006</c:v>
                </c:pt>
                <c:pt idx="653">
                  <c:v>404.68848928833006</c:v>
                </c:pt>
                <c:pt idx="654">
                  <c:v>406.79414114379881</c:v>
                </c:pt>
                <c:pt idx="655">
                  <c:v>405.39039358520506</c:v>
                </c:pt>
                <c:pt idx="656">
                  <c:v>410.30347952270506</c:v>
                </c:pt>
                <c:pt idx="657">
                  <c:v>407.49598440551756</c:v>
                </c:pt>
                <c:pt idx="658">
                  <c:v>408.19788870239256</c:v>
                </c:pt>
                <c:pt idx="659">
                  <c:v>407.49598440551756</c:v>
                </c:pt>
                <c:pt idx="660">
                  <c:v>407.49598440551756</c:v>
                </c:pt>
                <c:pt idx="661">
                  <c:v>410.30347952270506</c:v>
                </c:pt>
                <c:pt idx="662">
                  <c:v>410.30347952270506</c:v>
                </c:pt>
                <c:pt idx="663">
                  <c:v>411.00538381958006</c:v>
                </c:pt>
                <c:pt idx="664">
                  <c:v>412.40913137817381</c:v>
                </c:pt>
                <c:pt idx="665">
                  <c:v>413.11097463989256</c:v>
                </c:pt>
                <c:pt idx="666">
                  <c:v>412.40913137817381</c:v>
                </c:pt>
                <c:pt idx="667">
                  <c:v>415.91846975708006</c:v>
                </c:pt>
                <c:pt idx="668">
                  <c:v>413.81287893676756</c:v>
                </c:pt>
                <c:pt idx="669">
                  <c:v>413.81287893676756</c:v>
                </c:pt>
                <c:pt idx="670">
                  <c:v>415.21662649536131</c:v>
                </c:pt>
                <c:pt idx="671">
                  <c:v>417.32221731567381</c:v>
                </c:pt>
                <c:pt idx="672">
                  <c:v>413.81287893676756</c:v>
                </c:pt>
                <c:pt idx="673">
                  <c:v>415.91846975708006</c:v>
                </c:pt>
                <c:pt idx="674">
                  <c:v>415.91846975708006</c:v>
                </c:pt>
                <c:pt idx="675">
                  <c:v>415.21662649536131</c:v>
                </c:pt>
                <c:pt idx="676">
                  <c:v>415.21662649536131</c:v>
                </c:pt>
                <c:pt idx="677">
                  <c:v>417.32221731567381</c:v>
                </c:pt>
                <c:pt idx="678">
                  <c:v>416.62037405395506</c:v>
                </c:pt>
                <c:pt idx="679">
                  <c:v>418.02412161254881</c:v>
                </c:pt>
                <c:pt idx="680">
                  <c:v>418.02412161254881</c:v>
                </c:pt>
                <c:pt idx="681">
                  <c:v>416.62037405395506</c:v>
                </c:pt>
                <c:pt idx="682">
                  <c:v>416.62037405395506</c:v>
                </c:pt>
                <c:pt idx="683">
                  <c:v>420.83161672973631</c:v>
                </c:pt>
                <c:pt idx="684">
                  <c:v>420.12971243286131</c:v>
                </c:pt>
                <c:pt idx="685">
                  <c:v>419.42786917114256</c:v>
                </c:pt>
                <c:pt idx="686">
                  <c:v>420.12971243286131</c:v>
                </c:pt>
                <c:pt idx="687">
                  <c:v>420.12971243286131</c:v>
                </c:pt>
                <c:pt idx="688">
                  <c:v>418.72596487426756</c:v>
                </c:pt>
                <c:pt idx="689">
                  <c:v>419.42786917114256</c:v>
                </c:pt>
                <c:pt idx="690">
                  <c:v>420.12971243286131</c:v>
                </c:pt>
                <c:pt idx="691">
                  <c:v>420.12971243286131</c:v>
                </c:pt>
                <c:pt idx="692">
                  <c:v>419.42786917114256</c:v>
                </c:pt>
                <c:pt idx="693">
                  <c:v>418.02412161254881</c:v>
                </c:pt>
                <c:pt idx="694">
                  <c:v>420.83161672973631</c:v>
                </c:pt>
                <c:pt idx="695">
                  <c:v>419.42786917114256</c:v>
                </c:pt>
                <c:pt idx="696">
                  <c:v>420.12971243286131</c:v>
                </c:pt>
                <c:pt idx="697">
                  <c:v>420.12971243286131</c:v>
                </c:pt>
                <c:pt idx="698">
                  <c:v>419.42786917114256</c:v>
                </c:pt>
                <c:pt idx="699">
                  <c:v>418.72596487426756</c:v>
                </c:pt>
                <c:pt idx="700">
                  <c:v>417.32221731567381</c:v>
                </c:pt>
                <c:pt idx="701">
                  <c:v>415.91846975708006</c:v>
                </c:pt>
                <c:pt idx="702">
                  <c:v>418.72596487426756</c:v>
                </c:pt>
                <c:pt idx="703">
                  <c:v>417.32221731567381</c:v>
                </c:pt>
                <c:pt idx="704">
                  <c:v>416.62037405395506</c:v>
                </c:pt>
                <c:pt idx="705">
                  <c:v>418.02412161254881</c:v>
                </c:pt>
                <c:pt idx="706">
                  <c:v>415.91846975708006</c:v>
                </c:pt>
                <c:pt idx="707">
                  <c:v>415.91846975708006</c:v>
                </c:pt>
                <c:pt idx="708">
                  <c:v>417.32221731567381</c:v>
                </c:pt>
                <c:pt idx="709">
                  <c:v>414.51472219848631</c:v>
                </c:pt>
                <c:pt idx="710">
                  <c:v>413.11097463989256</c:v>
                </c:pt>
                <c:pt idx="711">
                  <c:v>415.91846975708006</c:v>
                </c:pt>
                <c:pt idx="712">
                  <c:v>415.91846975708006</c:v>
                </c:pt>
                <c:pt idx="713">
                  <c:v>415.21662649536131</c:v>
                </c:pt>
                <c:pt idx="714">
                  <c:v>413.11097463989256</c:v>
                </c:pt>
                <c:pt idx="715">
                  <c:v>412.40913137817381</c:v>
                </c:pt>
                <c:pt idx="716">
                  <c:v>412.40913137817381</c:v>
                </c:pt>
                <c:pt idx="717">
                  <c:v>413.81287893676756</c:v>
                </c:pt>
                <c:pt idx="718">
                  <c:v>408.89973196411131</c:v>
                </c:pt>
                <c:pt idx="719">
                  <c:v>413.11097463989256</c:v>
                </c:pt>
                <c:pt idx="720">
                  <c:v>409.60163626098631</c:v>
                </c:pt>
                <c:pt idx="721">
                  <c:v>409.60163626098631</c:v>
                </c:pt>
                <c:pt idx="722">
                  <c:v>409.60163626098631</c:v>
                </c:pt>
                <c:pt idx="723">
                  <c:v>411.00538381958006</c:v>
                </c:pt>
                <c:pt idx="724">
                  <c:v>408.89973196411131</c:v>
                </c:pt>
                <c:pt idx="725">
                  <c:v>408.19788870239256</c:v>
                </c:pt>
                <c:pt idx="726">
                  <c:v>410.30347952270506</c:v>
                </c:pt>
                <c:pt idx="727">
                  <c:v>409.60163626098631</c:v>
                </c:pt>
                <c:pt idx="728">
                  <c:v>405.39039358520506</c:v>
                </c:pt>
                <c:pt idx="729">
                  <c:v>406.79414114379881</c:v>
                </c:pt>
                <c:pt idx="730">
                  <c:v>406.09223684692381</c:v>
                </c:pt>
                <c:pt idx="731">
                  <c:v>405.39039358520506</c:v>
                </c:pt>
                <c:pt idx="732">
                  <c:v>405.39039358520506</c:v>
                </c:pt>
                <c:pt idx="733">
                  <c:v>406.09223684692381</c:v>
                </c:pt>
                <c:pt idx="734">
                  <c:v>403.98664602661131</c:v>
                </c:pt>
                <c:pt idx="735">
                  <c:v>403.98664602661131</c:v>
                </c:pt>
                <c:pt idx="736">
                  <c:v>403.98664602661131</c:v>
                </c:pt>
                <c:pt idx="737">
                  <c:v>404.68848928833006</c:v>
                </c:pt>
                <c:pt idx="738">
                  <c:v>397.66975149536131</c:v>
                </c:pt>
                <c:pt idx="739">
                  <c:v>399.77540335083006</c:v>
                </c:pt>
                <c:pt idx="740">
                  <c:v>402.58289846801756</c:v>
                </c:pt>
                <c:pt idx="741">
                  <c:v>399.77540335083006</c:v>
                </c:pt>
                <c:pt idx="742">
                  <c:v>397.66975149536131</c:v>
                </c:pt>
                <c:pt idx="743">
                  <c:v>398.37165579223631</c:v>
                </c:pt>
                <c:pt idx="744">
                  <c:v>395.56416067504881</c:v>
                </c:pt>
                <c:pt idx="745">
                  <c:v>393.45850881958006</c:v>
                </c:pt>
                <c:pt idx="746">
                  <c:v>394.16041311645506</c:v>
                </c:pt>
                <c:pt idx="747">
                  <c:v>394.16041311645506</c:v>
                </c:pt>
                <c:pt idx="748">
                  <c:v>394.16041311645506</c:v>
                </c:pt>
                <c:pt idx="749">
                  <c:v>391.35291799926756</c:v>
                </c:pt>
                <c:pt idx="750">
                  <c:v>393.45850881958006</c:v>
                </c:pt>
                <c:pt idx="751">
                  <c:v>393.45850881958006</c:v>
                </c:pt>
                <c:pt idx="752">
                  <c:v>392.75666555786131</c:v>
                </c:pt>
                <c:pt idx="753">
                  <c:v>392.05476126098631</c:v>
                </c:pt>
                <c:pt idx="754">
                  <c:v>391.35291799926756</c:v>
                </c:pt>
                <c:pt idx="755">
                  <c:v>391.35291799926756</c:v>
                </c:pt>
                <c:pt idx="756">
                  <c:v>392.05476126098631</c:v>
                </c:pt>
                <c:pt idx="757">
                  <c:v>392.05476126098631</c:v>
                </c:pt>
                <c:pt idx="758">
                  <c:v>394.16041311645506</c:v>
                </c:pt>
                <c:pt idx="759">
                  <c:v>392.05476126098631</c:v>
                </c:pt>
                <c:pt idx="760">
                  <c:v>391.35291799926756</c:v>
                </c:pt>
                <c:pt idx="761">
                  <c:v>393.45850881958006</c:v>
                </c:pt>
                <c:pt idx="762">
                  <c:v>392.05476126098631</c:v>
                </c:pt>
                <c:pt idx="763">
                  <c:v>391.35291799926756</c:v>
                </c:pt>
                <c:pt idx="764">
                  <c:v>391.35291799926756</c:v>
                </c:pt>
                <c:pt idx="765">
                  <c:v>392.05476126098631</c:v>
                </c:pt>
                <c:pt idx="766">
                  <c:v>392.75666555786131</c:v>
                </c:pt>
                <c:pt idx="767">
                  <c:v>392.75666555786131</c:v>
                </c:pt>
                <c:pt idx="768">
                  <c:v>396.26600393676756</c:v>
                </c:pt>
                <c:pt idx="769">
                  <c:v>393.45850881958006</c:v>
                </c:pt>
                <c:pt idx="770">
                  <c:v>393.45850881958006</c:v>
                </c:pt>
                <c:pt idx="771">
                  <c:v>393.45850881958006</c:v>
                </c:pt>
                <c:pt idx="772">
                  <c:v>394.86225637817381</c:v>
                </c:pt>
                <c:pt idx="773">
                  <c:v>394.16041311645506</c:v>
                </c:pt>
                <c:pt idx="774">
                  <c:v>396.96790823364256</c:v>
                </c:pt>
                <c:pt idx="775">
                  <c:v>397.66975149536131</c:v>
                </c:pt>
                <c:pt idx="776">
                  <c:v>397.66975149536131</c:v>
                </c:pt>
                <c:pt idx="777">
                  <c:v>394.16041311645506</c:v>
                </c:pt>
                <c:pt idx="778">
                  <c:v>396.26600393676756</c:v>
                </c:pt>
                <c:pt idx="779">
                  <c:v>395.56416067504881</c:v>
                </c:pt>
                <c:pt idx="780">
                  <c:v>394.16041311645506</c:v>
                </c:pt>
                <c:pt idx="781">
                  <c:v>399.07349905395506</c:v>
                </c:pt>
                <c:pt idx="782">
                  <c:v>397.66975149536131</c:v>
                </c:pt>
                <c:pt idx="783">
                  <c:v>395.56416067504881</c:v>
                </c:pt>
                <c:pt idx="784">
                  <c:v>399.07349905395506</c:v>
                </c:pt>
                <c:pt idx="785">
                  <c:v>399.77540335083006</c:v>
                </c:pt>
                <c:pt idx="786">
                  <c:v>401.17915090942381</c:v>
                </c:pt>
                <c:pt idx="787">
                  <c:v>400.47724661254881</c:v>
                </c:pt>
                <c:pt idx="788">
                  <c:v>396.26600393676756</c:v>
                </c:pt>
                <c:pt idx="789">
                  <c:v>400.47724661254881</c:v>
                </c:pt>
                <c:pt idx="790">
                  <c:v>398.37165579223631</c:v>
                </c:pt>
                <c:pt idx="791">
                  <c:v>399.77540335083006</c:v>
                </c:pt>
                <c:pt idx="792">
                  <c:v>401.88099417114256</c:v>
                </c:pt>
                <c:pt idx="793">
                  <c:v>398.37165579223631</c:v>
                </c:pt>
                <c:pt idx="794">
                  <c:v>401.88099417114256</c:v>
                </c:pt>
                <c:pt idx="795">
                  <c:v>400.47724661254881</c:v>
                </c:pt>
                <c:pt idx="796">
                  <c:v>402.58289846801756</c:v>
                </c:pt>
                <c:pt idx="797">
                  <c:v>402.58289846801756</c:v>
                </c:pt>
                <c:pt idx="798">
                  <c:v>403.98664602661131</c:v>
                </c:pt>
                <c:pt idx="799">
                  <c:v>403.98664602661131</c:v>
                </c:pt>
                <c:pt idx="800">
                  <c:v>404.68848928833006</c:v>
                </c:pt>
                <c:pt idx="801">
                  <c:v>407.49598440551756</c:v>
                </c:pt>
                <c:pt idx="802">
                  <c:v>408.19788870239256</c:v>
                </c:pt>
                <c:pt idx="803">
                  <c:v>406.79414114379881</c:v>
                </c:pt>
                <c:pt idx="804">
                  <c:v>407.49598440551756</c:v>
                </c:pt>
                <c:pt idx="805">
                  <c:v>408.19788870239256</c:v>
                </c:pt>
                <c:pt idx="806">
                  <c:v>411.00538381958006</c:v>
                </c:pt>
                <c:pt idx="807">
                  <c:v>407.49598440551756</c:v>
                </c:pt>
                <c:pt idx="808">
                  <c:v>408.19788870239256</c:v>
                </c:pt>
                <c:pt idx="809">
                  <c:v>409.60163626098631</c:v>
                </c:pt>
                <c:pt idx="810">
                  <c:v>409.60163626098631</c:v>
                </c:pt>
                <c:pt idx="811">
                  <c:v>410.30347952270506</c:v>
                </c:pt>
                <c:pt idx="812">
                  <c:v>410.30347952270506</c:v>
                </c:pt>
                <c:pt idx="813">
                  <c:v>412.40913137817381</c:v>
                </c:pt>
                <c:pt idx="814">
                  <c:v>413.81287893676756</c:v>
                </c:pt>
                <c:pt idx="815">
                  <c:v>410.30347952270506</c:v>
                </c:pt>
                <c:pt idx="816">
                  <c:v>413.81287893676756</c:v>
                </c:pt>
                <c:pt idx="817">
                  <c:v>413.11097463989256</c:v>
                </c:pt>
                <c:pt idx="818">
                  <c:v>413.11097463989256</c:v>
                </c:pt>
                <c:pt idx="819">
                  <c:v>414.51472219848631</c:v>
                </c:pt>
                <c:pt idx="820">
                  <c:v>415.91846975708006</c:v>
                </c:pt>
                <c:pt idx="821">
                  <c:v>417.32221731567381</c:v>
                </c:pt>
                <c:pt idx="822">
                  <c:v>415.21662649536131</c:v>
                </c:pt>
                <c:pt idx="823">
                  <c:v>416.62037405395506</c:v>
                </c:pt>
                <c:pt idx="824">
                  <c:v>415.91846975708006</c:v>
                </c:pt>
                <c:pt idx="825">
                  <c:v>418.02412161254881</c:v>
                </c:pt>
                <c:pt idx="826">
                  <c:v>419.42786917114256</c:v>
                </c:pt>
                <c:pt idx="827">
                  <c:v>418.02412161254881</c:v>
                </c:pt>
                <c:pt idx="828">
                  <c:v>419.42786917114256</c:v>
                </c:pt>
                <c:pt idx="829">
                  <c:v>420.12971243286131</c:v>
                </c:pt>
                <c:pt idx="830">
                  <c:v>418.72596487426756</c:v>
                </c:pt>
                <c:pt idx="831">
                  <c:v>420.12971243286131</c:v>
                </c:pt>
                <c:pt idx="832">
                  <c:v>420.83161672973631</c:v>
                </c:pt>
                <c:pt idx="833">
                  <c:v>419.42786917114256</c:v>
                </c:pt>
                <c:pt idx="834">
                  <c:v>421.53345999145506</c:v>
                </c:pt>
                <c:pt idx="835">
                  <c:v>421.53345999145506</c:v>
                </c:pt>
                <c:pt idx="836">
                  <c:v>421.53345999145506</c:v>
                </c:pt>
                <c:pt idx="837">
                  <c:v>420.83161672973631</c:v>
                </c:pt>
                <c:pt idx="838">
                  <c:v>421.53345999145506</c:v>
                </c:pt>
                <c:pt idx="839">
                  <c:v>422.23536428833006</c:v>
                </c:pt>
                <c:pt idx="840">
                  <c:v>422.23536428833006</c:v>
                </c:pt>
                <c:pt idx="841">
                  <c:v>425.04285940551756</c:v>
                </c:pt>
                <c:pt idx="842">
                  <c:v>425.74470266723631</c:v>
                </c:pt>
                <c:pt idx="843">
                  <c:v>424.34095510864256</c:v>
                </c:pt>
                <c:pt idx="844">
                  <c:v>425.04285940551756</c:v>
                </c:pt>
                <c:pt idx="845">
                  <c:v>426.44660696411131</c:v>
                </c:pt>
                <c:pt idx="846">
                  <c:v>425.74470266723631</c:v>
                </c:pt>
                <c:pt idx="847">
                  <c:v>428.55219778442381</c:v>
                </c:pt>
                <c:pt idx="848">
                  <c:v>426.44660696411131</c:v>
                </c:pt>
                <c:pt idx="849">
                  <c:v>428.55219778442381</c:v>
                </c:pt>
                <c:pt idx="850">
                  <c:v>428.55219778442381</c:v>
                </c:pt>
                <c:pt idx="851">
                  <c:v>429.25410208129881</c:v>
                </c:pt>
                <c:pt idx="852">
                  <c:v>429.95594534301756</c:v>
                </c:pt>
                <c:pt idx="853">
                  <c:v>429.95594534301756</c:v>
                </c:pt>
                <c:pt idx="854">
                  <c:v>428.55219778442381</c:v>
                </c:pt>
                <c:pt idx="855">
                  <c:v>431.35969290161131</c:v>
                </c:pt>
                <c:pt idx="856">
                  <c:v>433.46534475708006</c:v>
                </c:pt>
                <c:pt idx="857">
                  <c:v>432.06159719848631</c:v>
                </c:pt>
                <c:pt idx="858">
                  <c:v>433.46534475708006</c:v>
                </c:pt>
                <c:pt idx="859">
                  <c:v>434.86909231567381</c:v>
                </c:pt>
                <c:pt idx="860">
                  <c:v>435.57093557739256</c:v>
                </c:pt>
                <c:pt idx="861">
                  <c:v>433.46534475708006</c:v>
                </c:pt>
                <c:pt idx="862">
                  <c:v>436.27283987426756</c:v>
                </c:pt>
                <c:pt idx="863">
                  <c:v>434.86909231567381</c:v>
                </c:pt>
                <c:pt idx="864">
                  <c:v>434.16718801879881</c:v>
                </c:pt>
                <c:pt idx="865">
                  <c:v>433.46534475708006</c:v>
                </c:pt>
                <c:pt idx="866">
                  <c:v>435.57093557739256</c:v>
                </c:pt>
                <c:pt idx="867">
                  <c:v>437.67658743286131</c:v>
                </c:pt>
                <c:pt idx="868">
                  <c:v>437.67658743286131</c:v>
                </c:pt>
                <c:pt idx="869">
                  <c:v>434.86909231567381</c:v>
                </c:pt>
                <c:pt idx="870">
                  <c:v>440.48408255004881</c:v>
                </c:pt>
                <c:pt idx="871">
                  <c:v>435.57093557739256</c:v>
                </c:pt>
                <c:pt idx="872">
                  <c:v>438.37843069458006</c:v>
                </c:pt>
                <c:pt idx="873">
                  <c:v>437.67658743286131</c:v>
                </c:pt>
                <c:pt idx="874">
                  <c:v>438.37843069458006</c:v>
                </c:pt>
                <c:pt idx="875">
                  <c:v>438.37843069458006</c:v>
                </c:pt>
                <c:pt idx="876">
                  <c:v>436.97468313598631</c:v>
                </c:pt>
                <c:pt idx="877">
                  <c:v>436.97468313598631</c:v>
                </c:pt>
                <c:pt idx="878">
                  <c:v>435.57093557739256</c:v>
                </c:pt>
                <c:pt idx="879">
                  <c:v>437.67658743286131</c:v>
                </c:pt>
                <c:pt idx="880">
                  <c:v>438.37843069458006</c:v>
                </c:pt>
                <c:pt idx="881">
                  <c:v>436.97468313598631</c:v>
                </c:pt>
                <c:pt idx="882">
                  <c:v>436.27283987426756</c:v>
                </c:pt>
                <c:pt idx="883">
                  <c:v>436.27283987426756</c:v>
                </c:pt>
                <c:pt idx="884">
                  <c:v>437.67658743286131</c:v>
                </c:pt>
                <c:pt idx="885">
                  <c:v>436.27283987426756</c:v>
                </c:pt>
                <c:pt idx="886">
                  <c:v>435.57093557739256</c:v>
                </c:pt>
                <c:pt idx="887">
                  <c:v>435.57093557739256</c:v>
                </c:pt>
                <c:pt idx="888">
                  <c:v>432.06159719848631</c:v>
                </c:pt>
                <c:pt idx="889">
                  <c:v>433.46534475708006</c:v>
                </c:pt>
                <c:pt idx="890">
                  <c:v>432.06159719848631</c:v>
                </c:pt>
                <c:pt idx="891">
                  <c:v>432.06159719848631</c:v>
                </c:pt>
                <c:pt idx="892">
                  <c:v>431.35969290161131</c:v>
                </c:pt>
                <c:pt idx="893">
                  <c:v>428.55219778442381</c:v>
                </c:pt>
                <c:pt idx="894">
                  <c:v>429.25410208129881</c:v>
                </c:pt>
                <c:pt idx="895">
                  <c:v>429.25410208129881</c:v>
                </c:pt>
                <c:pt idx="896">
                  <c:v>427.14845022583006</c:v>
                </c:pt>
                <c:pt idx="897">
                  <c:v>427.14845022583006</c:v>
                </c:pt>
                <c:pt idx="898">
                  <c:v>427.85035452270506</c:v>
                </c:pt>
                <c:pt idx="899">
                  <c:v>425.74470266723631</c:v>
                </c:pt>
                <c:pt idx="900">
                  <c:v>425.04285940551756</c:v>
                </c:pt>
                <c:pt idx="901">
                  <c:v>425.04285940551756</c:v>
                </c:pt>
                <c:pt idx="902">
                  <c:v>424.34095510864256</c:v>
                </c:pt>
                <c:pt idx="903">
                  <c:v>420.83161672973631</c:v>
                </c:pt>
                <c:pt idx="904">
                  <c:v>421.53345999145506</c:v>
                </c:pt>
                <c:pt idx="905">
                  <c:v>420.12971243286131</c:v>
                </c:pt>
                <c:pt idx="906">
                  <c:v>416.62037405395506</c:v>
                </c:pt>
                <c:pt idx="907">
                  <c:v>417.32221731567381</c:v>
                </c:pt>
                <c:pt idx="908">
                  <c:v>413.81287893676756</c:v>
                </c:pt>
                <c:pt idx="909">
                  <c:v>411.70722708129881</c:v>
                </c:pt>
                <c:pt idx="910">
                  <c:v>411.70722708129881</c:v>
                </c:pt>
                <c:pt idx="911">
                  <c:v>409.60163626098631</c:v>
                </c:pt>
                <c:pt idx="912">
                  <c:v>407.49598440551756</c:v>
                </c:pt>
                <c:pt idx="913">
                  <c:v>406.79414114379881</c:v>
                </c:pt>
                <c:pt idx="914">
                  <c:v>404.68848928833006</c:v>
                </c:pt>
                <c:pt idx="915">
                  <c:v>399.77540335083006</c:v>
                </c:pt>
                <c:pt idx="916">
                  <c:v>400.47724661254881</c:v>
                </c:pt>
                <c:pt idx="917">
                  <c:v>393.45850881958006</c:v>
                </c:pt>
                <c:pt idx="918">
                  <c:v>394.16041311645506</c:v>
                </c:pt>
                <c:pt idx="919">
                  <c:v>390.65101370239256</c:v>
                </c:pt>
                <c:pt idx="920">
                  <c:v>387.84351858520506</c:v>
                </c:pt>
                <c:pt idx="921">
                  <c:v>387.84351858520506</c:v>
                </c:pt>
                <c:pt idx="922">
                  <c:v>384.33418020629881</c:v>
                </c:pt>
                <c:pt idx="923">
                  <c:v>380.12293753051756</c:v>
                </c:pt>
                <c:pt idx="924">
                  <c:v>377.31544241333006</c:v>
                </c:pt>
                <c:pt idx="925">
                  <c:v>373.80604299926756</c:v>
                </c:pt>
                <c:pt idx="926">
                  <c:v>370.99854788208006</c:v>
                </c:pt>
                <c:pt idx="927">
                  <c:v>368.19105276489256</c:v>
                </c:pt>
                <c:pt idx="928">
                  <c:v>361.87421926879881</c:v>
                </c:pt>
                <c:pt idx="929">
                  <c:v>361.87421926879881</c:v>
                </c:pt>
                <c:pt idx="930">
                  <c:v>358.36481985473631</c:v>
                </c:pt>
                <c:pt idx="931">
                  <c:v>352.74982962036131</c:v>
                </c:pt>
                <c:pt idx="932">
                  <c:v>350.64423880004881</c:v>
                </c:pt>
                <c:pt idx="933">
                  <c:v>347.83674368286131</c:v>
                </c:pt>
                <c:pt idx="934">
                  <c:v>342.22175344848631</c:v>
                </c:pt>
                <c:pt idx="935">
                  <c:v>337.30860647583006</c:v>
                </c:pt>
                <c:pt idx="936">
                  <c:v>331.69361624145506</c:v>
                </c:pt>
                <c:pt idx="937">
                  <c:v>327.48237356567381</c:v>
                </c:pt>
                <c:pt idx="938">
                  <c:v>325.37678274536131</c:v>
                </c:pt>
                <c:pt idx="939">
                  <c:v>317.65614065551756</c:v>
                </c:pt>
                <c:pt idx="940">
                  <c:v>312.74305471801756</c:v>
                </c:pt>
                <c:pt idx="941">
                  <c:v>307.12806448364256</c:v>
                </c:pt>
                <c:pt idx="942">
                  <c:v>296.59992727661131</c:v>
                </c:pt>
                <c:pt idx="943">
                  <c:v>292.38868460083006</c:v>
                </c:pt>
                <c:pt idx="944">
                  <c:v>286.07185110473631</c:v>
                </c:pt>
                <c:pt idx="945">
                  <c:v>278.35120901489256</c:v>
                </c:pt>
                <c:pt idx="946">
                  <c:v>271.33247122192381</c:v>
                </c:pt>
                <c:pt idx="947">
                  <c:v>264.31373342895506</c:v>
                </c:pt>
                <c:pt idx="948">
                  <c:v>257.99689993286131</c:v>
                </c:pt>
                <c:pt idx="949">
                  <c:v>247.46876272583009</c:v>
                </c:pt>
                <c:pt idx="950">
                  <c:v>237.64252981567384</c:v>
                </c:pt>
                <c:pt idx="951">
                  <c:v>229.92191824340821</c:v>
                </c:pt>
                <c:pt idx="952">
                  <c:v>218.69193777465821</c:v>
                </c:pt>
                <c:pt idx="953">
                  <c:v>208.16383108520509</c:v>
                </c:pt>
                <c:pt idx="954">
                  <c:v>195.53010305786134</c:v>
                </c:pt>
                <c:pt idx="955">
                  <c:v>182.19450125122071</c:v>
                </c:pt>
                <c:pt idx="956">
                  <c:v>169.56077322387696</c:v>
                </c:pt>
                <c:pt idx="957">
                  <c:v>156.92704519653321</c:v>
                </c:pt>
                <c:pt idx="958">
                  <c:v>142.88956961059571</c:v>
                </c:pt>
                <c:pt idx="959">
                  <c:v>127.44834646606445</c:v>
                </c:pt>
                <c:pt idx="960">
                  <c:v>112.70899710083008</c:v>
                </c:pt>
                <c:pt idx="961">
                  <c:v>100.7771428527832</c:v>
                </c:pt>
                <c:pt idx="962">
                  <c:v>86.7396672668457</c:v>
                </c:pt>
                <c:pt idx="963">
                  <c:v>73.404065460205075</c:v>
                </c:pt>
                <c:pt idx="964">
                  <c:v>60.06846365356445</c:v>
                </c:pt>
                <c:pt idx="965">
                  <c:v>49.540356964111325</c:v>
                </c:pt>
                <c:pt idx="966">
                  <c:v>45.329114288330075</c:v>
                </c:pt>
                <c:pt idx="967">
                  <c:v>39.714124053955075</c:v>
                </c:pt>
                <c:pt idx="968">
                  <c:v>34.80100759887695</c:v>
                </c:pt>
                <c:pt idx="969">
                  <c:v>34.099133819580075</c:v>
                </c:pt>
                <c:pt idx="970">
                  <c:v>27.080396026611329</c:v>
                </c:pt>
                <c:pt idx="971">
                  <c:v>24.974774688720704</c:v>
                </c:pt>
                <c:pt idx="972">
                  <c:v>18.657910675048829</c:v>
                </c:pt>
                <c:pt idx="973">
                  <c:v>10.937299102783204</c:v>
                </c:pt>
                <c:pt idx="974">
                  <c:v>3.9185613098144532</c:v>
                </c:pt>
                <c:pt idx="975">
                  <c:v>0.40919241333007816</c:v>
                </c:pt>
                <c:pt idx="976">
                  <c:v>-3.8020502624511718</c:v>
                </c:pt>
                <c:pt idx="977">
                  <c:v>-5.2057978210449214</c:v>
                </c:pt>
                <c:pt idx="978">
                  <c:v>-3.8020502624511718</c:v>
                </c:pt>
                <c:pt idx="979">
                  <c:v>-5.2057978210449214</c:v>
                </c:pt>
                <c:pt idx="980">
                  <c:v>-1.6964289245605468</c:v>
                </c:pt>
                <c:pt idx="981">
                  <c:v>0.40919241333007816</c:v>
                </c:pt>
                <c:pt idx="982">
                  <c:v>2.5148137512207032</c:v>
                </c:pt>
                <c:pt idx="983">
                  <c:v>0.40919241333007816</c:v>
                </c:pt>
                <c:pt idx="984">
                  <c:v>2.5148137512207032</c:v>
                </c:pt>
                <c:pt idx="985">
                  <c:v>3.9185613098144532</c:v>
                </c:pt>
                <c:pt idx="986">
                  <c:v>1.8129399719238282</c:v>
                </c:pt>
                <c:pt idx="987">
                  <c:v>0.40919241333007816</c:v>
                </c:pt>
                <c:pt idx="988">
                  <c:v>-0.99455514526367184</c:v>
                </c:pt>
                <c:pt idx="989">
                  <c:v>-0.29268136596679684</c:v>
                </c:pt>
                <c:pt idx="990">
                  <c:v>-4.5039240417480464</c:v>
                </c:pt>
                <c:pt idx="991">
                  <c:v>-1.6964289245605468</c:v>
                </c:pt>
                <c:pt idx="992">
                  <c:v>-0.29268136596679684</c:v>
                </c:pt>
                <c:pt idx="993">
                  <c:v>-0.99455514526367184</c:v>
                </c:pt>
                <c:pt idx="994">
                  <c:v>-2.3983027038574218</c:v>
                </c:pt>
                <c:pt idx="995">
                  <c:v>0.40919241333007816</c:v>
                </c:pt>
                <c:pt idx="996">
                  <c:v>1.8129399719238282</c:v>
                </c:pt>
                <c:pt idx="997">
                  <c:v>1.1110661926269532</c:v>
                </c:pt>
                <c:pt idx="998">
                  <c:v>1.1110661926269532</c:v>
                </c:pt>
                <c:pt idx="999">
                  <c:v>-0.99455514526367184</c:v>
                </c:pt>
                <c:pt idx="1000">
                  <c:v>0.40919241333007816</c:v>
                </c:pt>
                <c:pt idx="1001">
                  <c:v>-1.6964289245605468</c:v>
                </c:pt>
                <c:pt idx="1002">
                  <c:v>-2.3983027038574218</c:v>
                </c:pt>
                <c:pt idx="1003">
                  <c:v>-0.99455514526367184</c:v>
                </c:pt>
                <c:pt idx="1004">
                  <c:v>-1.6964289245605468</c:v>
                </c:pt>
                <c:pt idx="1005">
                  <c:v>0.40919241333007816</c:v>
                </c:pt>
                <c:pt idx="1006">
                  <c:v>1.1110661926269532</c:v>
                </c:pt>
                <c:pt idx="1007">
                  <c:v>-0.29268136596679684</c:v>
                </c:pt>
                <c:pt idx="1008">
                  <c:v>1.1110661926269532</c:v>
                </c:pt>
                <c:pt idx="1009">
                  <c:v>3.2166875305175782</c:v>
                </c:pt>
                <c:pt idx="1010">
                  <c:v>0.40919241333007816</c:v>
                </c:pt>
                <c:pt idx="1011">
                  <c:v>-0.29268136596679684</c:v>
                </c:pt>
                <c:pt idx="1012">
                  <c:v>-0.29268136596679684</c:v>
                </c:pt>
                <c:pt idx="1013">
                  <c:v>-0.99455514526367184</c:v>
                </c:pt>
                <c:pt idx="1014">
                  <c:v>1.1110661926269532</c:v>
                </c:pt>
                <c:pt idx="1015">
                  <c:v>-0.29268136596679684</c:v>
                </c:pt>
                <c:pt idx="1016">
                  <c:v>-0.29268136596679684</c:v>
                </c:pt>
                <c:pt idx="1017">
                  <c:v>-0.29268136596679684</c:v>
                </c:pt>
                <c:pt idx="1018">
                  <c:v>-0.29268136596679684</c:v>
                </c:pt>
                <c:pt idx="1019">
                  <c:v>0.40919241333007816</c:v>
                </c:pt>
                <c:pt idx="1020">
                  <c:v>-0.29268136596679684</c:v>
                </c:pt>
                <c:pt idx="1021">
                  <c:v>-0.29268136596679684</c:v>
                </c:pt>
                <c:pt idx="1022">
                  <c:v>-0.99455514526367184</c:v>
                </c:pt>
                <c:pt idx="1023">
                  <c:v>1.1110661926269532</c:v>
                </c:pt>
                <c:pt idx="1024">
                  <c:v>1.1110661926269532</c:v>
                </c:pt>
                <c:pt idx="1025">
                  <c:v>0.40919241333007816</c:v>
                </c:pt>
                <c:pt idx="1026">
                  <c:v>-2.3983027038574218</c:v>
                </c:pt>
                <c:pt idx="1027">
                  <c:v>-1.6964289245605468</c:v>
                </c:pt>
                <c:pt idx="1028">
                  <c:v>1.1110661926269532</c:v>
                </c:pt>
                <c:pt idx="1029">
                  <c:v>-0.99455514526367184</c:v>
                </c:pt>
                <c:pt idx="1030">
                  <c:v>-0.29268136596679684</c:v>
                </c:pt>
                <c:pt idx="1031">
                  <c:v>2.5148137512207032</c:v>
                </c:pt>
                <c:pt idx="1032">
                  <c:v>-0.99455514526367184</c:v>
                </c:pt>
                <c:pt idx="1033">
                  <c:v>-0.99455514526367184</c:v>
                </c:pt>
                <c:pt idx="1034">
                  <c:v>0.40919241333007816</c:v>
                </c:pt>
                <c:pt idx="1035">
                  <c:v>0.40919241333007816</c:v>
                </c:pt>
                <c:pt idx="1036">
                  <c:v>-1.6964289245605468</c:v>
                </c:pt>
                <c:pt idx="1037">
                  <c:v>-0.29268136596679684</c:v>
                </c:pt>
                <c:pt idx="1038">
                  <c:v>-0.29268136596679684</c:v>
                </c:pt>
                <c:pt idx="1039">
                  <c:v>-0.99455514526367184</c:v>
                </c:pt>
                <c:pt idx="1040">
                  <c:v>-0.29268136596679684</c:v>
                </c:pt>
                <c:pt idx="1041">
                  <c:v>-3.1001764831542968</c:v>
                </c:pt>
                <c:pt idx="1042">
                  <c:v>0.40919241333007816</c:v>
                </c:pt>
                <c:pt idx="1043">
                  <c:v>-0.99455514526367184</c:v>
                </c:pt>
                <c:pt idx="1044">
                  <c:v>0.40919241333007816</c:v>
                </c:pt>
                <c:pt idx="1045">
                  <c:v>-1.6964289245605468</c:v>
                </c:pt>
                <c:pt idx="1046">
                  <c:v>-0.99455514526367184</c:v>
                </c:pt>
                <c:pt idx="1047">
                  <c:v>0.40919241333007816</c:v>
                </c:pt>
                <c:pt idx="1048">
                  <c:v>1.8129399719238282</c:v>
                </c:pt>
                <c:pt idx="1049">
                  <c:v>-0.29268136596679684</c:v>
                </c:pt>
                <c:pt idx="1050">
                  <c:v>-1.6964289245605468</c:v>
                </c:pt>
                <c:pt idx="1051">
                  <c:v>-1.6964289245605468</c:v>
                </c:pt>
                <c:pt idx="1052">
                  <c:v>0.40919241333007816</c:v>
                </c:pt>
                <c:pt idx="1053">
                  <c:v>-0.99455514526367184</c:v>
                </c:pt>
                <c:pt idx="1054">
                  <c:v>-0.29268136596679684</c:v>
                </c:pt>
                <c:pt idx="1055">
                  <c:v>-0.99455514526367184</c:v>
                </c:pt>
                <c:pt idx="1056">
                  <c:v>-0.99455514526367184</c:v>
                </c:pt>
                <c:pt idx="1057">
                  <c:v>1.8129399719238282</c:v>
                </c:pt>
                <c:pt idx="1058">
                  <c:v>-0.99455514526367184</c:v>
                </c:pt>
                <c:pt idx="1059">
                  <c:v>-0.99455514526367184</c:v>
                </c:pt>
                <c:pt idx="1060">
                  <c:v>0.40919241333007816</c:v>
                </c:pt>
                <c:pt idx="1061">
                  <c:v>-0.99455514526367184</c:v>
                </c:pt>
                <c:pt idx="1062">
                  <c:v>-0.29268136596679684</c:v>
                </c:pt>
                <c:pt idx="1063">
                  <c:v>-0.29268136596679684</c:v>
                </c:pt>
                <c:pt idx="1064">
                  <c:v>-0.29268136596679684</c:v>
                </c:pt>
                <c:pt idx="1065">
                  <c:v>1.1110661926269532</c:v>
                </c:pt>
                <c:pt idx="1066">
                  <c:v>-0.29268136596679684</c:v>
                </c:pt>
                <c:pt idx="1067">
                  <c:v>-0.99455514526367184</c:v>
                </c:pt>
                <c:pt idx="1068">
                  <c:v>0.40919241333007816</c:v>
                </c:pt>
                <c:pt idx="1069">
                  <c:v>-0.29268136596679684</c:v>
                </c:pt>
                <c:pt idx="1070">
                  <c:v>0.40919241333007816</c:v>
                </c:pt>
                <c:pt idx="1071">
                  <c:v>0.40919241333007816</c:v>
                </c:pt>
                <c:pt idx="1072">
                  <c:v>-0.99455514526367184</c:v>
                </c:pt>
                <c:pt idx="1073">
                  <c:v>0.40919241333007816</c:v>
                </c:pt>
                <c:pt idx="1074">
                  <c:v>-0.29268136596679684</c:v>
                </c:pt>
                <c:pt idx="1075">
                  <c:v>-0.29268136596679684</c:v>
                </c:pt>
                <c:pt idx="1076">
                  <c:v>0.40919241333007816</c:v>
                </c:pt>
                <c:pt idx="1077">
                  <c:v>-0.99455514526367184</c:v>
                </c:pt>
                <c:pt idx="1078">
                  <c:v>0.40919241333007816</c:v>
                </c:pt>
                <c:pt idx="1079">
                  <c:v>-0.29268136596679684</c:v>
                </c:pt>
                <c:pt idx="1080">
                  <c:v>-1.6964289245605468</c:v>
                </c:pt>
                <c:pt idx="1081">
                  <c:v>-0.99455514526367184</c:v>
                </c:pt>
                <c:pt idx="1082">
                  <c:v>0.40919241333007816</c:v>
                </c:pt>
                <c:pt idx="1083">
                  <c:v>0.40919241333007816</c:v>
                </c:pt>
                <c:pt idx="1084">
                  <c:v>-0.99455514526367184</c:v>
                </c:pt>
                <c:pt idx="1085">
                  <c:v>0.40919241333007816</c:v>
                </c:pt>
                <c:pt idx="1086">
                  <c:v>1.1110661926269532</c:v>
                </c:pt>
                <c:pt idx="1087">
                  <c:v>-0.99455514526367184</c:v>
                </c:pt>
                <c:pt idx="1088">
                  <c:v>-0.29268136596679684</c:v>
                </c:pt>
                <c:pt idx="1089">
                  <c:v>-2.3983027038574218</c:v>
                </c:pt>
                <c:pt idx="1090">
                  <c:v>0.40919241333007816</c:v>
                </c:pt>
                <c:pt idx="1091">
                  <c:v>1.1110661926269532</c:v>
                </c:pt>
                <c:pt idx="1092">
                  <c:v>-2.3983027038574218</c:v>
                </c:pt>
                <c:pt idx="1093">
                  <c:v>0.40919241333007816</c:v>
                </c:pt>
                <c:pt idx="1094">
                  <c:v>1.1110661926269532</c:v>
                </c:pt>
                <c:pt idx="1095">
                  <c:v>1.8129399719238282</c:v>
                </c:pt>
                <c:pt idx="1096">
                  <c:v>1.1110661926269532</c:v>
                </c:pt>
                <c:pt idx="1097">
                  <c:v>0.40919241333007816</c:v>
                </c:pt>
                <c:pt idx="1098">
                  <c:v>-0.29268136596679684</c:v>
                </c:pt>
                <c:pt idx="1099">
                  <c:v>-3.1001764831542968</c:v>
                </c:pt>
                <c:pt idx="1100">
                  <c:v>0.40919241333007816</c:v>
                </c:pt>
                <c:pt idx="1101">
                  <c:v>-1.6964289245605468</c:v>
                </c:pt>
                <c:pt idx="1102">
                  <c:v>-0.29268136596679684</c:v>
                </c:pt>
                <c:pt idx="1103">
                  <c:v>0.40919241333007816</c:v>
                </c:pt>
                <c:pt idx="1104">
                  <c:v>-0.29268136596679684</c:v>
                </c:pt>
                <c:pt idx="1105">
                  <c:v>0.40919241333007816</c:v>
                </c:pt>
                <c:pt idx="1106">
                  <c:v>-0.29268136596679684</c:v>
                </c:pt>
                <c:pt idx="1107">
                  <c:v>0.40919241333007816</c:v>
                </c:pt>
                <c:pt idx="1108">
                  <c:v>1.1110661926269532</c:v>
                </c:pt>
                <c:pt idx="1109">
                  <c:v>-0.29268136596679684</c:v>
                </c:pt>
                <c:pt idx="1110">
                  <c:v>0.40919241333007816</c:v>
                </c:pt>
                <c:pt idx="1111">
                  <c:v>-1.6964289245605468</c:v>
                </c:pt>
                <c:pt idx="1112">
                  <c:v>-0.29268136596679684</c:v>
                </c:pt>
                <c:pt idx="1113">
                  <c:v>1.8129399719238282</c:v>
                </c:pt>
                <c:pt idx="1114">
                  <c:v>1.1110661926269532</c:v>
                </c:pt>
                <c:pt idx="1115">
                  <c:v>-0.99455514526367184</c:v>
                </c:pt>
                <c:pt idx="1116">
                  <c:v>1.1110661926269532</c:v>
                </c:pt>
                <c:pt idx="1117">
                  <c:v>-0.29268136596679684</c:v>
                </c:pt>
                <c:pt idx="1118">
                  <c:v>-0.99455514526367184</c:v>
                </c:pt>
                <c:pt idx="1119">
                  <c:v>-0.29268136596679684</c:v>
                </c:pt>
                <c:pt idx="1120">
                  <c:v>1.1110661926269532</c:v>
                </c:pt>
                <c:pt idx="1121">
                  <c:v>1.1110661926269532</c:v>
                </c:pt>
                <c:pt idx="1122">
                  <c:v>-0.29268136596679684</c:v>
                </c:pt>
                <c:pt idx="1123">
                  <c:v>-3.1001764831542968</c:v>
                </c:pt>
                <c:pt idx="1124">
                  <c:v>-0.99455514526367184</c:v>
                </c:pt>
                <c:pt idx="1125">
                  <c:v>1.1110661926269532</c:v>
                </c:pt>
                <c:pt idx="1126">
                  <c:v>0.40919241333007816</c:v>
                </c:pt>
                <c:pt idx="1127">
                  <c:v>0.40919241333007816</c:v>
                </c:pt>
                <c:pt idx="1128">
                  <c:v>1.1110661926269532</c:v>
                </c:pt>
                <c:pt idx="1129">
                  <c:v>0.40919241333007816</c:v>
                </c:pt>
                <c:pt idx="1130">
                  <c:v>0.40919241333007816</c:v>
                </c:pt>
                <c:pt idx="1131">
                  <c:v>-0.29268136596679684</c:v>
                </c:pt>
                <c:pt idx="1132">
                  <c:v>0.40919241333007816</c:v>
                </c:pt>
                <c:pt idx="1133">
                  <c:v>1.1110661926269532</c:v>
                </c:pt>
                <c:pt idx="1134">
                  <c:v>-1.6964289245605468</c:v>
                </c:pt>
                <c:pt idx="1135">
                  <c:v>-0.99455514526367184</c:v>
                </c:pt>
                <c:pt idx="1136">
                  <c:v>1.1110661926269532</c:v>
                </c:pt>
                <c:pt idx="1137">
                  <c:v>2.5148137512207032</c:v>
                </c:pt>
                <c:pt idx="1138">
                  <c:v>-0.99455514526367184</c:v>
                </c:pt>
                <c:pt idx="1139">
                  <c:v>-1.6964289245605468</c:v>
                </c:pt>
                <c:pt idx="1140">
                  <c:v>-1.6964289245605468</c:v>
                </c:pt>
                <c:pt idx="1141">
                  <c:v>-0.99455514526367184</c:v>
                </c:pt>
                <c:pt idx="1142">
                  <c:v>-0.99455514526367184</c:v>
                </c:pt>
                <c:pt idx="1143">
                  <c:v>-0.29268136596679684</c:v>
                </c:pt>
                <c:pt idx="1144">
                  <c:v>-0.99455514526367184</c:v>
                </c:pt>
                <c:pt idx="1145">
                  <c:v>-1.6964289245605468</c:v>
                </c:pt>
                <c:pt idx="1146">
                  <c:v>-2.3983027038574218</c:v>
                </c:pt>
                <c:pt idx="1147">
                  <c:v>0.40919241333007816</c:v>
                </c:pt>
                <c:pt idx="1148">
                  <c:v>1.8129399719238282</c:v>
                </c:pt>
                <c:pt idx="1149">
                  <c:v>0.40919241333007816</c:v>
                </c:pt>
                <c:pt idx="1150">
                  <c:v>-0.29268136596679684</c:v>
                </c:pt>
                <c:pt idx="1151">
                  <c:v>-0.99455514526367184</c:v>
                </c:pt>
                <c:pt idx="1152">
                  <c:v>0.40919241333007816</c:v>
                </c:pt>
                <c:pt idx="1153">
                  <c:v>1.1110661926269532</c:v>
                </c:pt>
                <c:pt idx="1154">
                  <c:v>0.40919241333007816</c:v>
                </c:pt>
                <c:pt idx="1155">
                  <c:v>1.1110661926269532</c:v>
                </c:pt>
                <c:pt idx="1156">
                  <c:v>-0.29268136596679684</c:v>
                </c:pt>
                <c:pt idx="1157">
                  <c:v>0.40919241333007816</c:v>
                </c:pt>
                <c:pt idx="1158">
                  <c:v>-0.99455514526367184</c:v>
                </c:pt>
                <c:pt idx="1159">
                  <c:v>-0.29268136596679684</c:v>
                </c:pt>
                <c:pt idx="1160">
                  <c:v>-0.99455514526367184</c:v>
                </c:pt>
                <c:pt idx="1161">
                  <c:v>-0.29268136596679684</c:v>
                </c:pt>
                <c:pt idx="1162">
                  <c:v>-0.29268136596679684</c:v>
                </c:pt>
                <c:pt idx="1163">
                  <c:v>1.1110661926269532</c:v>
                </c:pt>
                <c:pt idx="1164">
                  <c:v>-0.29268136596679684</c:v>
                </c:pt>
                <c:pt idx="1165">
                  <c:v>1.1110661926269532</c:v>
                </c:pt>
                <c:pt idx="1166">
                  <c:v>-0.99455514526367184</c:v>
                </c:pt>
                <c:pt idx="1167">
                  <c:v>0.40919241333007816</c:v>
                </c:pt>
                <c:pt idx="1168">
                  <c:v>0.40919241333007816</c:v>
                </c:pt>
                <c:pt idx="1169">
                  <c:v>0.40919241333007816</c:v>
                </c:pt>
                <c:pt idx="1170">
                  <c:v>0.40919241333007816</c:v>
                </c:pt>
                <c:pt idx="1171">
                  <c:v>-1.6964289245605468</c:v>
                </c:pt>
                <c:pt idx="1172">
                  <c:v>-0.99455514526367184</c:v>
                </c:pt>
                <c:pt idx="1173">
                  <c:v>-0.29268136596679684</c:v>
                </c:pt>
                <c:pt idx="1174">
                  <c:v>1.1110661926269532</c:v>
                </c:pt>
                <c:pt idx="1175">
                  <c:v>1.1110661926269532</c:v>
                </c:pt>
                <c:pt idx="1176">
                  <c:v>-1.6964289245605468</c:v>
                </c:pt>
                <c:pt idx="1177">
                  <c:v>-2.3983027038574218</c:v>
                </c:pt>
                <c:pt idx="1178">
                  <c:v>1.8129399719238282</c:v>
                </c:pt>
                <c:pt idx="1179">
                  <c:v>0.40919241333007816</c:v>
                </c:pt>
                <c:pt idx="1180">
                  <c:v>0.40919241333007816</c:v>
                </c:pt>
                <c:pt idx="1181">
                  <c:v>1.1110661926269532</c:v>
                </c:pt>
                <c:pt idx="1182">
                  <c:v>-0.99455514526367184</c:v>
                </c:pt>
                <c:pt idx="1183">
                  <c:v>1.1110661926269532</c:v>
                </c:pt>
                <c:pt idx="1184">
                  <c:v>-0.99455514526367184</c:v>
                </c:pt>
                <c:pt idx="1185">
                  <c:v>-0.29268136596679684</c:v>
                </c:pt>
                <c:pt idx="1186">
                  <c:v>-0.29268136596679684</c:v>
                </c:pt>
                <c:pt idx="1187">
                  <c:v>-1.6964289245605468</c:v>
                </c:pt>
                <c:pt idx="1188">
                  <c:v>1.8129399719238282</c:v>
                </c:pt>
                <c:pt idx="1189">
                  <c:v>0.40919241333007816</c:v>
                </c:pt>
                <c:pt idx="1190">
                  <c:v>-0.99455514526367184</c:v>
                </c:pt>
                <c:pt idx="1191">
                  <c:v>-0.29268136596679684</c:v>
                </c:pt>
                <c:pt idx="1192">
                  <c:v>-0.29268136596679684</c:v>
                </c:pt>
                <c:pt idx="1193">
                  <c:v>1.8129399719238282</c:v>
                </c:pt>
                <c:pt idx="1194">
                  <c:v>-0.99455514526367184</c:v>
                </c:pt>
                <c:pt idx="1195">
                  <c:v>-0.99455514526367184</c:v>
                </c:pt>
                <c:pt idx="1196">
                  <c:v>-0.29268136596679684</c:v>
                </c:pt>
                <c:pt idx="1197">
                  <c:v>-0.29268136596679684</c:v>
                </c:pt>
                <c:pt idx="1198">
                  <c:v>1.8129399719238282</c:v>
                </c:pt>
                <c:pt idx="1199">
                  <c:v>2.5148137512207032</c:v>
                </c:pt>
                <c:pt idx="1200">
                  <c:v>0.40919241333007816</c:v>
                </c:pt>
                <c:pt idx="1201">
                  <c:v>-0.29268136596679684</c:v>
                </c:pt>
                <c:pt idx="1202">
                  <c:v>-0.99455514526367184</c:v>
                </c:pt>
                <c:pt idx="1203">
                  <c:v>-1.6964289245605468</c:v>
                </c:pt>
                <c:pt idx="1204">
                  <c:v>2.5148137512207032</c:v>
                </c:pt>
                <c:pt idx="1205">
                  <c:v>1.1110661926269532</c:v>
                </c:pt>
                <c:pt idx="1206">
                  <c:v>1.1110661926269532</c:v>
                </c:pt>
                <c:pt idx="1207">
                  <c:v>-0.29268136596679684</c:v>
                </c:pt>
                <c:pt idx="1208">
                  <c:v>-0.29268136596679684</c:v>
                </c:pt>
                <c:pt idx="1209">
                  <c:v>3.2166875305175782</c:v>
                </c:pt>
                <c:pt idx="1210">
                  <c:v>-1.6964289245605468</c:v>
                </c:pt>
                <c:pt idx="1211">
                  <c:v>-0.29268136596679684</c:v>
                </c:pt>
                <c:pt idx="1212">
                  <c:v>1.8129399719238282</c:v>
                </c:pt>
                <c:pt idx="1213">
                  <c:v>-0.99455514526367184</c:v>
                </c:pt>
                <c:pt idx="1214">
                  <c:v>-0.99455514526367184</c:v>
                </c:pt>
                <c:pt idx="1215">
                  <c:v>-0.99455514526367184</c:v>
                </c:pt>
                <c:pt idx="1216">
                  <c:v>-0.99455514526367184</c:v>
                </c:pt>
                <c:pt idx="1217">
                  <c:v>-0.99455514526367184</c:v>
                </c:pt>
                <c:pt idx="1218">
                  <c:v>1.8129399719238282</c:v>
                </c:pt>
                <c:pt idx="1219">
                  <c:v>-1.6964289245605468</c:v>
                </c:pt>
                <c:pt idx="1220">
                  <c:v>-0.29268136596679684</c:v>
                </c:pt>
                <c:pt idx="1221">
                  <c:v>-0.29268136596679684</c:v>
                </c:pt>
                <c:pt idx="1222">
                  <c:v>1.1110661926269532</c:v>
                </c:pt>
                <c:pt idx="1223">
                  <c:v>-0.99455514526367184</c:v>
                </c:pt>
                <c:pt idx="1224">
                  <c:v>1.1110661926269532</c:v>
                </c:pt>
                <c:pt idx="1225">
                  <c:v>3.2166875305175782</c:v>
                </c:pt>
                <c:pt idx="1226">
                  <c:v>-0.99455514526367184</c:v>
                </c:pt>
                <c:pt idx="1227">
                  <c:v>-1.6964289245605468</c:v>
                </c:pt>
                <c:pt idx="1228">
                  <c:v>-0.29268136596679684</c:v>
                </c:pt>
                <c:pt idx="1229">
                  <c:v>1.8129399719238282</c:v>
                </c:pt>
                <c:pt idx="1230">
                  <c:v>0.40919241333007816</c:v>
                </c:pt>
                <c:pt idx="1231">
                  <c:v>-1.6964289245605468</c:v>
                </c:pt>
                <c:pt idx="1232">
                  <c:v>0.40919241333007816</c:v>
                </c:pt>
                <c:pt idx="1233">
                  <c:v>0.40919241333007816</c:v>
                </c:pt>
                <c:pt idx="1234">
                  <c:v>-1.6964289245605468</c:v>
                </c:pt>
                <c:pt idx="1235">
                  <c:v>-0.99455514526367184</c:v>
                </c:pt>
                <c:pt idx="1236">
                  <c:v>-1.6964289245605468</c:v>
                </c:pt>
                <c:pt idx="1237">
                  <c:v>0.40919241333007816</c:v>
                </c:pt>
                <c:pt idx="1238">
                  <c:v>0.40919241333007816</c:v>
                </c:pt>
                <c:pt idx="1239">
                  <c:v>-0.29268136596679684</c:v>
                </c:pt>
                <c:pt idx="1240">
                  <c:v>-0.29268136596679684</c:v>
                </c:pt>
                <c:pt idx="1241">
                  <c:v>1.8129399719238282</c:v>
                </c:pt>
                <c:pt idx="1242">
                  <c:v>-0.29268136596679684</c:v>
                </c:pt>
                <c:pt idx="1243">
                  <c:v>0.40919241333007816</c:v>
                </c:pt>
                <c:pt idx="1244">
                  <c:v>1.1110661926269532</c:v>
                </c:pt>
                <c:pt idx="1245">
                  <c:v>2.5148137512207032</c:v>
                </c:pt>
                <c:pt idx="1246">
                  <c:v>-0.99455514526367184</c:v>
                </c:pt>
                <c:pt idx="1247">
                  <c:v>-0.29268136596679684</c:v>
                </c:pt>
                <c:pt idx="1248">
                  <c:v>-1.6964289245605468</c:v>
                </c:pt>
                <c:pt idx="1249">
                  <c:v>-0.99455514526367184</c:v>
                </c:pt>
                <c:pt idx="1250">
                  <c:v>-2.3983027038574218</c:v>
                </c:pt>
                <c:pt idx="1251">
                  <c:v>-0.29268136596679684</c:v>
                </c:pt>
                <c:pt idx="1252">
                  <c:v>1.8129399719238282</c:v>
                </c:pt>
                <c:pt idx="1253">
                  <c:v>1.1110661926269532</c:v>
                </c:pt>
                <c:pt idx="1254">
                  <c:v>1.1110661926269532</c:v>
                </c:pt>
                <c:pt idx="1255">
                  <c:v>-0.99455514526367184</c:v>
                </c:pt>
                <c:pt idx="1256">
                  <c:v>-0.99455514526367184</c:v>
                </c:pt>
                <c:pt idx="1257">
                  <c:v>-0.99455514526367184</c:v>
                </c:pt>
                <c:pt idx="1258">
                  <c:v>0.40919241333007816</c:v>
                </c:pt>
                <c:pt idx="1259">
                  <c:v>-0.29268136596679684</c:v>
                </c:pt>
                <c:pt idx="1260">
                  <c:v>0.40919241333007816</c:v>
                </c:pt>
                <c:pt idx="1261">
                  <c:v>-0.99455514526367184</c:v>
                </c:pt>
                <c:pt idx="1262">
                  <c:v>-0.29268136596679684</c:v>
                </c:pt>
                <c:pt idx="1263">
                  <c:v>2.5148137512207032</c:v>
                </c:pt>
                <c:pt idx="1264">
                  <c:v>-0.99455514526367184</c:v>
                </c:pt>
                <c:pt idx="1265">
                  <c:v>2.5148137512207032</c:v>
                </c:pt>
                <c:pt idx="1266">
                  <c:v>0.40919241333007816</c:v>
                </c:pt>
                <c:pt idx="1267">
                  <c:v>0.40919241333007816</c:v>
                </c:pt>
                <c:pt idx="1268">
                  <c:v>-0.29268136596679684</c:v>
                </c:pt>
                <c:pt idx="1269">
                  <c:v>-0.29268136596679684</c:v>
                </c:pt>
                <c:pt idx="1270">
                  <c:v>-0.29268136596679684</c:v>
                </c:pt>
                <c:pt idx="1271">
                  <c:v>-0.29268136596679684</c:v>
                </c:pt>
                <c:pt idx="1272">
                  <c:v>0.40919241333007816</c:v>
                </c:pt>
                <c:pt idx="1273">
                  <c:v>0.40919241333007816</c:v>
                </c:pt>
                <c:pt idx="1274">
                  <c:v>-0.99455514526367184</c:v>
                </c:pt>
                <c:pt idx="1275">
                  <c:v>1.1110661926269532</c:v>
                </c:pt>
                <c:pt idx="1276">
                  <c:v>0.40919241333007816</c:v>
                </c:pt>
                <c:pt idx="1277">
                  <c:v>-0.99455514526367184</c:v>
                </c:pt>
                <c:pt idx="1278">
                  <c:v>1.8129399719238282</c:v>
                </c:pt>
                <c:pt idx="1279">
                  <c:v>0.40919241333007816</c:v>
                </c:pt>
                <c:pt idx="1280">
                  <c:v>0.40919241333007816</c:v>
                </c:pt>
                <c:pt idx="1281">
                  <c:v>1.1110661926269532</c:v>
                </c:pt>
                <c:pt idx="1282">
                  <c:v>-0.29268136596679684</c:v>
                </c:pt>
                <c:pt idx="1283">
                  <c:v>1.1110661926269532</c:v>
                </c:pt>
                <c:pt idx="1284">
                  <c:v>0.40919241333007816</c:v>
                </c:pt>
                <c:pt idx="1285">
                  <c:v>-0.99455514526367184</c:v>
                </c:pt>
                <c:pt idx="1286">
                  <c:v>-0.99455514526367184</c:v>
                </c:pt>
                <c:pt idx="1287">
                  <c:v>1.1110661926269532</c:v>
                </c:pt>
                <c:pt idx="1288">
                  <c:v>-0.29268136596679684</c:v>
                </c:pt>
                <c:pt idx="1289">
                  <c:v>-0.99455514526367184</c:v>
                </c:pt>
                <c:pt idx="1290">
                  <c:v>-1.6964289245605468</c:v>
                </c:pt>
                <c:pt idx="1291">
                  <c:v>-0.29268136596679684</c:v>
                </c:pt>
                <c:pt idx="1292">
                  <c:v>0.40919241333007816</c:v>
                </c:pt>
                <c:pt idx="1293">
                  <c:v>-1.6964289245605468</c:v>
                </c:pt>
                <c:pt idx="1294">
                  <c:v>-0.99455514526367184</c:v>
                </c:pt>
                <c:pt idx="1295">
                  <c:v>1.1110661926269532</c:v>
                </c:pt>
                <c:pt idx="1296">
                  <c:v>0.40919241333007816</c:v>
                </c:pt>
                <c:pt idx="1297">
                  <c:v>-0.29268136596679684</c:v>
                </c:pt>
                <c:pt idx="1298">
                  <c:v>0.40919241333007816</c:v>
                </c:pt>
                <c:pt idx="1299">
                  <c:v>-0.29268136596679684</c:v>
                </c:pt>
                <c:pt idx="1300">
                  <c:v>-1.6964289245605468</c:v>
                </c:pt>
                <c:pt idx="1301">
                  <c:v>1.1110661926269532</c:v>
                </c:pt>
                <c:pt idx="1302">
                  <c:v>-1.6964289245605468</c:v>
                </c:pt>
                <c:pt idx="1303">
                  <c:v>0.40919241333007816</c:v>
                </c:pt>
                <c:pt idx="1304">
                  <c:v>1.1110661926269532</c:v>
                </c:pt>
                <c:pt idx="1305">
                  <c:v>1.1110661926269532</c:v>
                </c:pt>
                <c:pt idx="1306">
                  <c:v>-0.29268136596679684</c:v>
                </c:pt>
                <c:pt idx="1307">
                  <c:v>-0.99455514526367184</c:v>
                </c:pt>
                <c:pt idx="1308">
                  <c:v>-0.99455514526367184</c:v>
                </c:pt>
                <c:pt idx="1309">
                  <c:v>-0.29268136596679684</c:v>
                </c:pt>
                <c:pt idx="1310">
                  <c:v>-0.29268136596679684</c:v>
                </c:pt>
                <c:pt idx="1311">
                  <c:v>0.40919241333007816</c:v>
                </c:pt>
                <c:pt idx="1312">
                  <c:v>-0.29268136596679684</c:v>
                </c:pt>
                <c:pt idx="1313">
                  <c:v>0.40919241333007816</c:v>
                </c:pt>
                <c:pt idx="1314">
                  <c:v>-0.29268136596679684</c:v>
                </c:pt>
                <c:pt idx="1315">
                  <c:v>-0.29268136596679684</c:v>
                </c:pt>
                <c:pt idx="1316">
                  <c:v>-0.29268136596679684</c:v>
                </c:pt>
                <c:pt idx="1317">
                  <c:v>1.1110661926269532</c:v>
                </c:pt>
                <c:pt idx="1318">
                  <c:v>-0.29268136596679684</c:v>
                </c:pt>
                <c:pt idx="1319">
                  <c:v>0.40919241333007816</c:v>
                </c:pt>
                <c:pt idx="1320">
                  <c:v>1.8129399719238282</c:v>
                </c:pt>
                <c:pt idx="1321">
                  <c:v>1.1110661926269532</c:v>
                </c:pt>
                <c:pt idx="1322">
                  <c:v>0.40919241333007816</c:v>
                </c:pt>
                <c:pt idx="1323">
                  <c:v>-0.29268136596679684</c:v>
                </c:pt>
                <c:pt idx="1324">
                  <c:v>-0.29268136596679684</c:v>
                </c:pt>
                <c:pt idx="1325">
                  <c:v>-0.99455514526367184</c:v>
                </c:pt>
                <c:pt idx="1326">
                  <c:v>0.40919241333007816</c:v>
                </c:pt>
                <c:pt idx="1327">
                  <c:v>-0.99455514526367184</c:v>
                </c:pt>
                <c:pt idx="1328">
                  <c:v>-0.99455514526367184</c:v>
                </c:pt>
                <c:pt idx="1329">
                  <c:v>-0.29268136596679684</c:v>
                </c:pt>
                <c:pt idx="1330">
                  <c:v>1.1110661926269532</c:v>
                </c:pt>
                <c:pt idx="1331">
                  <c:v>-2.3983027038574218</c:v>
                </c:pt>
                <c:pt idx="1332">
                  <c:v>-1.6964289245605468</c:v>
                </c:pt>
                <c:pt idx="1333">
                  <c:v>0.40919241333007816</c:v>
                </c:pt>
                <c:pt idx="1334">
                  <c:v>-0.29268136596679684</c:v>
                </c:pt>
                <c:pt idx="1335">
                  <c:v>1.1110661926269532</c:v>
                </c:pt>
                <c:pt idx="1336">
                  <c:v>0.40919241333007816</c:v>
                </c:pt>
                <c:pt idx="1337">
                  <c:v>1.1110661926269532</c:v>
                </c:pt>
                <c:pt idx="1338">
                  <c:v>-0.29268136596679684</c:v>
                </c:pt>
                <c:pt idx="1339">
                  <c:v>1.1110661926269532</c:v>
                </c:pt>
                <c:pt idx="1340">
                  <c:v>0.40919241333007816</c:v>
                </c:pt>
                <c:pt idx="1341">
                  <c:v>1.1110661926269532</c:v>
                </c:pt>
                <c:pt idx="1342">
                  <c:v>1.1110661926269532</c:v>
                </c:pt>
                <c:pt idx="1343">
                  <c:v>-2.3983027038574218</c:v>
                </c:pt>
                <c:pt idx="1344">
                  <c:v>0.40919241333007816</c:v>
                </c:pt>
                <c:pt idx="1345">
                  <c:v>0.40919241333007816</c:v>
                </c:pt>
                <c:pt idx="1346">
                  <c:v>-0.99455514526367184</c:v>
                </c:pt>
                <c:pt idx="1347">
                  <c:v>0.40919241333007816</c:v>
                </c:pt>
                <c:pt idx="1348">
                  <c:v>-0.29268136596679684</c:v>
                </c:pt>
                <c:pt idx="1349">
                  <c:v>-0.29268136596679684</c:v>
                </c:pt>
                <c:pt idx="1350">
                  <c:v>0.40919241333007816</c:v>
                </c:pt>
                <c:pt idx="1351">
                  <c:v>-0.99455514526367184</c:v>
                </c:pt>
                <c:pt idx="1352">
                  <c:v>-0.99455514526367184</c:v>
                </c:pt>
                <c:pt idx="1353">
                  <c:v>-0.29268136596679684</c:v>
                </c:pt>
                <c:pt idx="1354">
                  <c:v>-1.6964289245605468</c:v>
                </c:pt>
                <c:pt idx="1355">
                  <c:v>-0.29268136596679684</c:v>
                </c:pt>
                <c:pt idx="1356">
                  <c:v>-0.99455514526367184</c:v>
                </c:pt>
                <c:pt idx="1357">
                  <c:v>-0.99455514526367184</c:v>
                </c:pt>
                <c:pt idx="1358">
                  <c:v>0.40919241333007816</c:v>
                </c:pt>
                <c:pt idx="1359">
                  <c:v>-0.29268136596679684</c:v>
                </c:pt>
                <c:pt idx="1360">
                  <c:v>-2.3983027038574218</c:v>
                </c:pt>
                <c:pt idx="1361">
                  <c:v>2.5148137512207032</c:v>
                </c:pt>
                <c:pt idx="1362">
                  <c:v>-2.3983027038574218</c:v>
                </c:pt>
                <c:pt idx="1363">
                  <c:v>1.8129399719238282</c:v>
                </c:pt>
                <c:pt idx="1364">
                  <c:v>-0.99455514526367184</c:v>
                </c:pt>
                <c:pt idx="1365">
                  <c:v>0.40919241333007816</c:v>
                </c:pt>
                <c:pt idx="1366">
                  <c:v>0.40919241333007816</c:v>
                </c:pt>
                <c:pt idx="1367">
                  <c:v>-0.99455514526367184</c:v>
                </c:pt>
                <c:pt idx="1368">
                  <c:v>0.40919241333007816</c:v>
                </c:pt>
                <c:pt idx="1369">
                  <c:v>1.1110661926269532</c:v>
                </c:pt>
                <c:pt idx="1370">
                  <c:v>-0.29268136596679684</c:v>
                </c:pt>
                <c:pt idx="1371">
                  <c:v>-0.29268136596679684</c:v>
                </c:pt>
                <c:pt idx="1372">
                  <c:v>1.1110661926269532</c:v>
                </c:pt>
                <c:pt idx="1373">
                  <c:v>1.1110661926269532</c:v>
                </c:pt>
                <c:pt idx="1374">
                  <c:v>1.1110661926269532</c:v>
                </c:pt>
                <c:pt idx="1375">
                  <c:v>0.40919241333007816</c:v>
                </c:pt>
                <c:pt idx="1376">
                  <c:v>-0.99455514526367184</c:v>
                </c:pt>
                <c:pt idx="1377">
                  <c:v>-0.29268136596679684</c:v>
                </c:pt>
                <c:pt idx="1378">
                  <c:v>0.40919241333007816</c:v>
                </c:pt>
                <c:pt idx="1379">
                  <c:v>-1.6964289245605468</c:v>
                </c:pt>
                <c:pt idx="1380">
                  <c:v>-0.99455514526367184</c:v>
                </c:pt>
                <c:pt idx="1381">
                  <c:v>1.1110661926269532</c:v>
                </c:pt>
                <c:pt idx="1382">
                  <c:v>-0.99455514526367184</c:v>
                </c:pt>
                <c:pt idx="1383">
                  <c:v>-1.6964289245605468</c:v>
                </c:pt>
                <c:pt idx="1384">
                  <c:v>3.2166875305175782</c:v>
                </c:pt>
                <c:pt idx="1385">
                  <c:v>-0.29268136596679684</c:v>
                </c:pt>
                <c:pt idx="1386">
                  <c:v>-0.29268136596679684</c:v>
                </c:pt>
                <c:pt idx="1387">
                  <c:v>-0.29268136596679684</c:v>
                </c:pt>
                <c:pt idx="1388">
                  <c:v>-1.6964289245605468</c:v>
                </c:pt>
                <c:pt idx="1389">
                  <c:v>0.40919241333007816</c:v>
                </c:pt>
                <c:pt idx="1390">
                  <c:v>-0.29268136596679684</c:v>
                </c:pt>
                <c:pt idx="1391">
                  <c:v>-1.6964289245605468</c:v>
                </c:pt>
                <c:pt idx="1392">
                  <c:v>-0.29268136596679684</c:v>
                </c:pt>
                <c:pt idx="1393">
                  <c:v>-1.6964289245605468</c:v>
                </c:pt>
                <c:pt idx="1394">
                  <c:v>0.40919241333007816</c:v>
                </c:pt>
                <c:pt idx="1395">
                  <c:v>1.1110661926269532</c:v>
                </c:pt>
                <c:pt idx="1396">
                  <c:v>-1.6964289245605468</c:v>
                </c:pt>
                <c:pt idx="1397">
                  <c:v>-0.29268136596679684</c:v>
                </c:pt>
                <c:pt idx="1398">
                  <c:v>0.40919241333007816</c:v>
                </c:pt>
                <c:pt idx="1399">
                  <c:v>-0.29268136596679684</c:v>
                </c:pt>
                <c:pt idx="1400">
                  <c:v>1.1110661926269532</c:v>
                </c:pt>
                <c:pt idx="1401">
                  <c:v>0.40919241333007816</c:v>
                </c:pt>
                <c:pt idx="1402">
                  <c:v>-0.99455514526367184</c:v>
                </c:pt>
                <c:pt idx="1403">
                  <c:v>-0.29268136596679684</c:v>
                </c:pt>
                <c:pt idx="1404">
                  <c:v>-0.99455514526367184</c:v>
                </c:pt>
                <c:pt idx="1405">
                  <c:v>2.5148137512207032</c:v>
                </c:pt>
                <c:pt idx="1406">
                  <c:v>1.8129399719238282</c:v>
                </c:pt>
                <c:pt idx="1407">
                  <c:v>0.40919241333007816</c:v>
                </c:pt>
                <c:pt idx="1408">
                  <c:v>2.5148137512207032</c:v>
                </c:pt>
                <c:pt idx="1409">
                  <c:v>0.40919241333007816</c:v>
                </c:pt>
                <c:pt idx="1410">
                  <c:v>-0.29268136596679684</c:v>
                </c:pt>
                <c:pt idx="1411">
                  <c:v>1.1110661926269532</c:v>
                </c:pt>
                <c:pt idx="1412">
                  <c:v>-0.99455514526367184</c:v>
                </c:pt>
                <c:pt idx="1413">
                  <c:v>1.1110661926269532</c:v>
                </c:pt>
                <c:pt idx="1414">
                  <c:v>-0.29268136596679684</c:v>
                </c:pt>
                <c:pt idx="1415">
                  <c:v>1.8129399719238282</c:v>
                </c:pt>
                <c:pt idx="1416">
                  <c:v>-0.29268136596679684</c:v>
                </c:pt>
                <c:pt idx="1417">
                  <c:v>-0.99455514526367184</c:v>
                </c:pt>
                <c:pt idx="1418">
                  <c:v>1.8129399719238282</c:v>
                </c:pt>
                <c:pt idx="1419">
                  <c:v>-0.29268136596679684</c:v>
                </c:pt>
                <c:pt idx="1420">
                  <c:v>-2.3983027038574218</c:v>
                </c:pt>
                <c:pt idx="1421">
                  <c:v>0.40919241333007816</c:v>
                </c:pt>
                <c:pt idx="1422">
                  <c:v>1.1110661926269532</c:v>
                </c:pt>
                <c:pt idx="1423">
                  <c:v>0.40919241333007816</c:v>
                </c:pt>
                <c:pt idx="1424">
                  <c:v>0.40919241333007816</c:v>
                </c:pt>
                <c:pt idx="1425">
                  <c:v>-0.99455514526367184</c:v>
                </c:pt>
                <c:pt idx="1426">
                  <c:v>1.8129399719238282</c:v>
                </c:pt>
                <c:pt idx="1427">
                  <c:v>0.40919241333007816</c:v>
                </c:pt>
                <c:pt idx="1428">
                  <c:v>0.40919241333007816</c:v>
                </c:pt>
                <c:pt idx="1429">
                  <c:v>-0.99455514526367184</c:v>
                </c:pt>
                <c:pt idx="1430">
                  <c:v>-0.99455514526367184</c:v>
                </c:pt>
                <c:pt idx="1431">
                  <c:v>1.1110661926269532</c:v>
                </c:pt>
                <c:pt idx="1432">
                  <c:v>-0.99455514526367184</c:v>
                </c:pt>
                <c:pt idx="1433">
                  <c:v>1.1110661926269532</c:v>
                </c:pt>
                <c:pt idx="1434">
                  <c:v>0.40919241333007816</c:v>
                </c:pt>
                <c:pt idx="1435">
                  <c:v>0.40919241333007816</c:v>
                </c:pt>
                <c:pt idx="1436">
                  <c:v>-0.99455514526367184</c:v>
                </c:pt>
                <c:pt idx="1437">
                  <c:v>0.40919241333007816</c:v>
                </c:pt>
                <c:pt idx="1438">
                  <c:v>1.8129399719238282</c:v>
                </c:pt>
                <c:pt idx="1439">
                  <c:v>-0.29268136596679684</c:v>
                </c:pt>
                <c:pt idx="1440">
                  <c:v>0.40919241333007816</c:v>
                </c:pt>
                <c:pt idx="1441">
                  <c:v>0.40919241333007816</c:v>
                </c:pt>
                <c:pt idx="1442">
                  <c:v>-0.29268136596679684</c:v>
                </c:pt>
                <c:pt idx="1443">
                  <c:v>0.40919241333007816</c:v>
                </c:pt>
                <c:pt idx="1444">
                  <c:v>0.40919241333007816</c:v>
                </c:pt>
                <c:pt idx="1445">
                  <c:v>1.1110661926269532</c:v>
                </c:pt>
                <c:pt idx="1446">
                  <c:v>0.40919241333007816</c:v>
                </c:pt>
                <c:pt idx="1447">
                  <c:v>0.40919241333007816</c:v>
                </c:pt>
                <c:pt idx="1448">
                  <c:v>-1.6964289245605468</c:v>
                </c:pt>
                <c:pt idx="1449">
                  <c:v>-0.29268136596679684</c:v>
                </c:pt>
                <c:pt idx="1450">
                  <c:v>0.40919241333007816</c:v>
                </c:pt>
                <c:pt idx="1451">
                  <c:v>0.40919241333007816</c:v>
                </c:pt>
                <c:pt idx="1452">
                  <c:v>-0.29268136596679684</c:v>
                </c:pt>
                <c:pt idx="1453">
                  <c:v>-0.29268136596679684</c:v>
                </c:pt>
                <c:pt idx="1454">
                  <c:v>0.40919241333007816</c:v>
                </c:pt>
                <c:pt idx="1455">
                  <c:v>-0.29268136596679684</c:v>
                </c:pt>
                <c:pt idx="1456">
                  <c:v>-0.29268136596679684</c:v>
                </c:pt>
                <c:pt idx="1457">
                  <c:v>1.1110661926269532</c:v>
                </c:pt>
                <c:pt idx="1458">
                  <c:v>-0.29268136596679684</c:v>
                </c:pt>
                <c:pt idx="1459">
                  <c:v>-0.99455514526367184</c:v>
                </c:pt>
                <c:pt idx="1460">
                  <c:v>-2.3983027038574218</c:v>
                </c:pt>
                <c:pt idx="1461">
                  <c:v>0.40919241333007816</c:v>
                </c:pt>
                <c:pt idx="1462">
                  <c:v>0.40919241333007816</c:v>
                </c:pt>
                <c:pt idx="1463">
                  <c:v>1.1110661926269532</c:v>
                </c:pt>
                <c:pt idx="1464">
                  <c:v>1.1110661926269532</c:v>
                </c:pt>
                <c:pt idx="1465">
                  <c:v>3.2166875305175782</c:v>
                </c:pt>
                <c:pt idx="1466">
                  <c:v>-0.99455514526367184</c:v>
                </c:pt>
                <c:pt idx="1467">
                  <c:v>1.1110661926269532</c:v>
                </c:pt>
                <c:pt idx="1468">
                  <c:v>1.1110661926269532</c:v>
                </c:pt>
                <c:pt idx="1469">
                  <c:v>1.1110661926269532</c:v>
                </c:pt>
                <c:pt idx="1470">
                  <c:v>-0.29268136596679684</c:v>
                </c:pt>
                <c:pt idx="1471">
                  <c:v>-0.99455514526367184</c:v>
                </c:pt>
                <c:pt idx="1472">
                  <c:v>0.40919241333007816</c:v>
                </c:pt>
                <c:pt idx="1473">
                  <c:v>2.5148137512207032</c:v>
                </c:pt>
                <c:pt idx="1474">
                  <c:v>-0.29268136596679684</c:v>
                </c:pt>
                <c:pt idx="1475">
                  <c:v>1.1110661926269532</c:v>
                </c:pt>
                <c:pt idx="1476">
                  <c:v>0.40919241333007816</c:v>
                </c:pt>
                <c:pt idx="1477">
                  <c:v>-0.99455514526367184</c:v>
                </c:pt>
                <c:pt idx="1478">
                  <c:v>1.8129399719238282</c:v>
                </c:pt>
                <c:pt idx="1479">
                  <c:v>1.8129399719238282</c:v>
                </c:pt>
                <c:pt idx="1480">
                  <c:v>0.40919241333007816</c:v>
                </c:pt>
                <c:pt idx="1481">
                  <c:v>0.40919241333007816</c:v>
                </c:pt>
                <c:pt idx="1482">
                  <c:v>1.1110661926269532</c:v>
                </c:pt>
                <c:pt idx="1483">
                  <c:v>7.4279302062988286</c:v>
                </c:pt>
                <c:pt idx="1484">
                  <c:v>27.080396026611329</c:v>
                </c:pt>
                <c:pt idx="1485">
                  <c:v>78.3171819152832</c:v>
                </c:pt>
                <c:pt idx="1486">
                  <c:v>185.00199636840821</c:v>
                </c:pt>
                <c:pt idx="1487">
                  <c:v>465.75153860473631</c:v>
                </c:pt>
                <c:pt idx="1488">
                  <c:v>1058.8347905578614</c:v>
                </c:pt>
                <c:pt idx="1489">
                  <c:v>1576.1157964172364</c:v>
                </c:pt>
                <c:pt idx="1490">
                  <c:v>1946.7051518859864</c:v>
                </c:pt>
                <c:pt idx="1491">
                  <c:v>1741.7581304016114</c:v>
                </c:pt>
                <c:pt idx="1492">
                  <c:v>1256.0613530578614</c:v>
                </c:pt>
                <c:pt idx="1493">
                  <c:v>665.08369192504881</c:v>
                </c:pt>
                <c:pt idx="1494">
                  <c:v>167.45515188598634</c:v>
                </c:pt>
                <c:pt idx="1495">
                  <c:v>45.329114288330075</c:v>
                </c:pt>
                <c:pt idx="1496">
                  <c:v>-106.9774958190918</c:v>
                </c:pt>
                <c:pt idx="1497">
                  <c:v>-51.529467254638675</c:v>
                </c:pt>
                <c:pt idx="1498">
                  <c:v>-85.92128244018555</c:v>
                </c:pt>
                <c:pt idx="1499">
                  <c:v>-5.9076716003417964</c:v>
                </c:pt>
                <c:pt idx="1500">
                  <c:v>37.60850271606445</c:v>
                </c:pt>
                <c:pt idx="1501">
                  <c:v>140.08207449340821</c:v>
                </c:pt>
                <c:pt idx="1502">
                  <c:v>213.77882131958009</c:v>
                </c:pt>
                <c:pt idx="1503">
                  <c:v>260.80439505004881</c:v>
                </c:pt>
                <c:pt idx="1504">
                  <c:v>354.15357717895506</c:v>
                </c:pt>
                <c:pt idx="1505">
                  <c:v>514.88264212036131</c:v>
                </c:pt>
                <c:pt idx="1506">
                  <c:v>540.85200247192381</c:v>
                </c:pt>
                <c:pt idx="1507">
                  <c:v>596.30000051879881</c:v>
                </c:pt>
                <c:pt idx="1508">
                  <c:v>640.51814016723631</c:v>
                </c:pt>
                <c:pt idx="1509">
                  <c:v>536.64082083129881</c:v>
                </c:pt>
                <c:pt idx="1510">
                  <c:v>433.46534475708006</c:v>
                </c:pt>
                <c:pt idx="1511">
                  <c:v>305.72431692504881</c:v>
                </c:pt>
                <c:pt idx="1512">
                  <c:v>239.74815115356446</c:v>
                </c:pt>
                <c:pt idx="1513">
                  <c:v>173.77201589965821</c:v>
                </c:pt>
                <c:pt idx="1514">
                  <c:v>183.59824880981446</c:v>
                </c:pt>
                <c:pt idx="1515">
                  <c:v>237.64252981567384</c:v>
                </c:pt>
                <c:pt idx="1516">
                  <c:v>307.12806448364256</c:v>
                </c:pt>
                <c:pt idx="1517">
                  <c:v>385.03602346801756</c:v>
                </c:pt>
                <c:pt idx="1518">
                  <c:v>397.66975149536131</c:v>
                </c:pt>
                <c:pt idx="1519">
                  <c:v>378.01728567504881</c:v>
                </c:pt>
                <c:pt idx="1520">
                  <c:v>340.81800588989256</c:v>
                </c:pt>
                <c:pt idx="1521">
                  <c:v>286.07185110473631</c:v>
                </c:pt>
                <c:pt idx="1522">
                  <c:v>263.61189016723631</c:v>
                </c:pt>
                <c:pt idx="1523">
                  <c:v>271.33247122192381</c:v>
                </c:pt>
                <c:pt idx="1524">
                  <c:v>279.05311331176756</c:v>
                </c:pt>
                <c:pt idx="1525">
                  <c:v>302.91682180786131</c:v>
                </c:pt>
                <c:pt idx="1526">
                  <c:v>330.28986868286131</c:v>
                </c:pt>
                <c:pt idx="1527">
                  <c:v>367.48920950317381</c:v>
                </c:pt>
                <c:pt idx="1528">
                  <c:v>390.65101370239256</c:v>
                </c:pt>
                <c:pt idx="1529">
                  <c:v>415.21662649536131</c:v>
                </c:pt>
                <c:pt idx="1530">
                  <c:v>438.37843069458006</c:v>
                </c:pt>
                <c:pt idx="1531">
                  <c:v>453.81965383911131</c:v>
                </c:pt>
                <c:pt idx="1532">
                  <c:v>467.85712942504881</c:v>
                </c:pt>
                <c:pt idx="1533">
                  <c:v>474.17402395629881</c:v>
                </c:pt>
                <c:pt idx="1534">
                  <c:v>486.10584768676756</c:v>
                </c:pt>
                <c:pt idx="1535">
                  <c:v>484.70210012817381</c:v>
                </c:pt>
                <c:pt idx="1536">
                  <c:v>499.44148001098631</c:v>
                </c:pt>
                <c:pt idx="1537">
                  <c:v>508.56580862426756</c:v>
                </c:pt>
                <c:pt idx="1538">
                  <c:v>526.81452688598631</c:v>
                </c:pt>
                <c:pt idx="1539">
                  <c:v>540.15009817504881</c:v>
                </c:pt>
                <c:pt idx="1540">
                  <c:v>551.38007864379881</c:v>
                </c:pt>
                <c:pt idx="1541">
                  <c:v>561.90827688598631</c:v>
                </c:pt>
                <c:pt idx="1542">
                  <c:v>556.99506887817381</c:v>
                </c:pt>
                <c:pt idx="1543">
                  <c:v>557.69697317504881</c:v>
                </c:pt>
                <c:pt idx="1544">
                  <c:v>549.27448782348631</c:v>
                </c:pt>
                <c:pt idx="1545">
                  <c:v>550.67829641723631</c:v>
                </c:pt>
                <c:pt idx="1546">
                  <c:v>549.27448782348631</c:v>
                </c:pt>
                <c:pt idx="1547">
                  <c:v>549.97639212036131</c:v>
                </c:pt>
                <c:pt idx="1548">
                  <c:v>554.18757376098631</c:v>
                </c:pt>
                <c:pt idx="1549">
                  <c:v>550.67829641723631</c:v>
                </c:pt>
                <c:pt idx="1550">
                  <c:v>551.38007864379881</c:v>
                </c:pt>
                <c:pt idx="1551">
                  <c:v>547.87080130004881</c:v>
                </c:pt>
                <c:pt idx="1552">
                  <c:v>547.16889700317381</c:v>
                </c:pt>
                <c:pt idx="1553">
                  <c:v>543.65949758911131</c:v>
                </c:pt>
                <c:pt idx="1554">
                  <c:v>540.85200247192381</c:v>
                </c:pt>
                <c:pt idx="1555">
                  <c:v>542.25581106567381</c:v>
                </c:pt>
                <c:pt idx="1556">
                  <c:v>540.85200247192381</c:v>
                </c:pt>
                <c:pt idx="1557">
                  <c:v>539.44831594848631</c:v>
                </c:pt>
                <c:pt idx="1558">
                  <c:v>537.34260305786131</c:v>
                </c:pt>
                <c:pt idx="1559">
                  <c:v>542.95759329223631</c:v>
                </c:pt>
                <c:pt idx="1560">
                  <c:v>539.44831594848631</c:v>
                </c:pt>
                <c:pt idx="1561">
                  <c:v>543.65949758911131</c:v>
                </c:pt>
                <c:pt idx="1562">
                  <c:v>539.44831594848631</c:v>
                </c:pt>
                <c:pt idx="1563">
                  <c:v>540.15009817504881</c:v>
                </c:pt>
                <c:pt idx="1564">
                  <c:v>540.15009817504881</c:v>
                </c:pt>
                <c:pt idx="1565">
                  <c:v>538.04450735473631</c:v>
                </c:pt>
                <c:pt idx="1566">
                  <c:v>542.25581106567381</c:v>
                </c:pt>
                <c:pt idx="1567">
                  <c:v>544.36140188598631</c:v>
                </c:pt>
                <c:pt idx="1568">
                  <c:v>545.06330618286131</c:v>
                </c:pt>
                <c:pt idx="1569">
                  <c:v>545.76508840942381</c:v>
                </c:pt>
                <c:pt idx="1570">
                  <c:v>543.65949758911131</c:v>
                </c:pt>
                <c:pt idx="1571">
                  <c:v>548.57258352661131</c:v>
                </c:pt>
                <c:pt idx="1572">
                  <c:v>549.27448782348631</c:v>
                </c:pt>
                <c:pt idx="1573">
                  <c:v>547.16889700317381</c:v>
                </c:pt>
                <c:pt idx="1574">
                  <c:v>545.06330618286131</c:v>
                </c:pt>
                <c:pt idx="1575">
                  <c:v>545.76508840942381</c:v>
                </c:pt>
                <c:pt idx="1576">
                  <c:v>549.27448782348631</c:v>
                </c:pt>
                <c:pt idx="1577">
                  <c:v>545.76508840942381</c:v>
                </c:pt>
                <c:pt idx="1578">
                  <c:v>544.36140188598631</c:v>
                </c:pt>
                <c:pt idx="1579">
                  <c:v>542.25581106567381</c:v>
                </c:pt>
                <c:pt idx="1580">
                  <c:v>540.85200247192381</c:v>
                </c:pt>
                <c:pt idx="1581">
                  <c:v>538.04450735473631</c:v>
                </c:pt>
                <c:pt idx="1582">
                  <c:v>536.64082083129881</c:v>
                </c:pt>
                <c:pt idx="1583">
                  <c:v>533.83332571411131</c:v>
                </c:pt>
                <c:pt idx="1584">
                  <c:v>528.92011770629881</c:v>
                </c:pt>
                <c:pt idx="1585">
                  <c:v>524.70893606567381</c:v>
                </c:pt>
                <c:pt idx="1586">
                  <c:v>521.19953665161131</c:v>
                </c:pt>
                <c:pt idx="1587">
                  <c:v>515.58454641723631</c:v>
                </c:pt>
                <c:pt idx="1588">
                  <c:v>510.67146047973631</c:v>
                </c:pt>
                <c:pt idx="1589">
                  <c:v>507.16206106567381</c:v>
                </c:pt>
                <c:pt idx="1590">
                  <c:v>500.14332327270506</c:v>
                </c:pt>
                <c:pt idx="1591">
                  <c:v>494.52833303833006</c:v>
                </c:pt>
                <c:pt idx="1592">
                  <c:v>492.42274221801756</c:v>
                </c:pt>
                <c:pt idx="1593">
                  <c:v>487.50959524536131</c:v>
                </c:pt>
                <c:pt idx="1594">
                  <c:v>481.19276174926756</c:v>
                </c:pt>
                <c:pt idx="1595">
                  <c:v>480.49085745239256</c:v>
                </c:pt>
                <c:pt idx="1596">
                  <c:v>475.57777151489256</c:v>
                </c:pt>
                <c:pt idx="1597">
                  <c:v>475.57777151489256</c:v>
                </c:pt>
                <c:pt idx="1598">
                  <c:v>473.47211965942381</c:v>
                </c:pt>
                <c:pt idx="1599">
                  <c:v>468.55903372192381</c:v>
                </c:pt>
                <c:pt idx="1600">
                  <c:v>467.15528616333006</c:v>
                </c:pt>
                <c:pt idx="1601">
                  <c:v>467.15528616333006</c:v>
                </c:pt>
                <c:pt idx="1602">
                  <c:v>467.15528616333006</c:v>
                </c:pt>
                <c:pt idx="1603">
                  <c:v>465.75153860473631</c:v>
                </c:pt>
                <c:pt idx="1604">
                  <c:v>466.45338186645506</c:v>
                </c:pt>
                <c:pt idx="1605">
                  <c:v>465.04963430786131</c:v>
                </c:pt>
                <c:pt idx="1606">
                  <c:v>463.64588674926756</c:v>
                </c:pt>
                <c:pt idx="1607">
                  <c:v>464.34779104614256</c:v>
                </c:pt>
                <c:pt idx="1608">
                  <c:v>462.94404348754881</c:v>
                </c:pt>
                <c:pt idx="1609">
                  <c:v>464.34779104614256</c:v>
                </c:pt>
                <c:pt idx="1610">
                  <c:v>459.43464407348631</c:v>
                </c:pt>
                <c:pt idx="1611">
                  <c:v>458.73280081176756</c:v>
                </c:pt>
                <c:pt idx="1612">
                  <c:v>459.43464407348631</c:v>
                </c:pt>
                <c:pt idx="1613">
                  <c:v>458.03089651489256</c:v>
                </c:pt>
                <c:pt idx="1614">
                  <c:v>455.92530569458006</c:v>
                </c:pt>
                <c:pt idx="1615">
                  <c:v>452.41590628051756</c:v>
                </c:pt>
                <c:pt idx="1616">
                  <c:v>452.41590628051756</c:v>
                </c:pt>
                <c:pt idx="1617">
                  <c:v>448.20466360473631</c:v>
                </c:pt>
                <c:pt idx="1618">
                  <c:v>448.20466360473631</c:v>
                </c:pt>
                <c:pt idx="1619">
                  <c:v>447.50282034301756</c:v>
                </c:pt>
                <c:pt idx="1620">
                  <c:v>448.90656790161131</c:v>
                </c:pt>
                <c:pt idx="1621">
                  <c:v>445.39716848754881</c:v>
                </c:pt>
                <c:pt idx="1622">
                  <c:v>442.58967337036131</c:v>
                </c:pt>
                <c:pt idx="1623">
                  <c:v>442.58967337036131</c:v>
                </c:pt>
                <c:pt idx="1624">
                  <c:v>441.88783010864256</c:v>
                </c:pt>
                <c:pt idx="1625">
                  <c:v>439.78217825317381</c:v>
                </c:pt>
                <c:pt idx="1626">
                  <c:v>436.27283987426756</c:v>
                </c:pt>
                <c:pt idx="1627">
                  <c:v>434.86909231567381</c:v>
                </c:pt>
                <c:pt idx="1628">
                  <c:v>434.16718801879881</c:v>
                </c:pt>
                <c:pt idx="1629">
                  <c:v>429.95594534301756</c:v>
                </c:pt>
                <c:pt idx="1630">
                  <c:v>430.65784963989256</c:v>
                </c:pt>
                <c:pt idx="1631">
                  <c:v>429.95594534301756</c:v>
                </c:pt>
                <c:pt idx="1632">
                  <c:v>424.34095510864256</c:v>
                </c:pt>
                <c:pt idx="1633">
                  <c:v>425.74470266723631</c:v>
                </c:pt>
                <c:pt idx="1634">
                  <c:v>422.23536428833006</c:v>
                </c:pt>
                <c:pt idx="1635">
                  <c:v>422.23536428833006</c:v>
                </c:pt>
                <c:pt idx="1636">
                  <c:v>420.83161672973631</c:v>
                </c:pt>
                <c:pt idx="1637">
                  <c:v>418.02412161254881</c:v>
                </c:pt>
                <c:pt idx="1638">
                  <c:v>416.62037405395506</c:v>
                </c:pt>
                <c:pt idx="1639">
                  <c:v>413.81287893676756</c:v>
                </c:pt>
                <c:pt idx="1640">
                  <c:v>413.81287893676756</c:v>
                </c:pt>
                <c:pt idx="1641">
                  <c:v>411.00538381958006</c:v>
                </c:pt>
                <c:pt idx="1642">
                  <c:v>409.60163626098631</c:v>
                </c:pt>
                <c:pt idx="1643">
                  <c:v>409.60163626098631</c:v>
                </c:pt>
                <c:pt idx="1644">
                  <c:v>407.49598440551756</c:v>
                </c:pt>
                <c:pt idx="1645">
                  <c:v>410.30347952270506</c:v>
                </c:pt>
                <c:pt idx="1646">
                  <c:v>408.89973196411131</c:v>
                </c:pt>
                <c:pt idx="1647">
                  <c:v>406.79414114379881</c:v>
                </c:pt>
                <c:pt idx="1648">
                  <c:v>405.39039358520506</c:v>
                </c:pt>
                <c:pt idx="1649">
                  <c:v>403.28474172973631</c:v>
                </c:pt>
                <c:pt idx="1650">
                  <c:v>405.39039358520506</c:v>
                </c:pt>
                <c:pt idx="1651">
                  <c:v>406.09223684692381</c:v>
                </c:pt>
                <c:pt idx="1652">
                  <c:v>403.28474172973631</c:v>
                </c:pt>
                <c:pt idx="1653">
                  <c:v>399.77540335083006</c:v>
                </c:pt>
                <c:pt idx="1654">
                  <c:v>403.28474172973631</c:v>
                </c:pt>
                <c:pt idx="1655">
                  <c:v>399.07349905395506</c:v>
                </c:pt>
                <c:pt idx="1656">
                  <c:v>401.17915090942381</c:v>
                </c:pt>
                <c:pt idx="1657">
                  <c:v>397.66975149536131</c:v>
                </c:pt>
                <c:pt idx="1658">
                  <c:v>397.66975149536131</c:v>
                </c:pt>
                <c:pt idx="1659">
                  <c:v>399.77540335083006</c:v>
                </c:pt>
                <c:pt idx="1660">
                  <c:v>394.86225637817381</c:v>
                </c:pt>
                <c:pt idx="1661">
                  <c:v>394.86225637817381</c:v>
                </c:pt>
                <c:pt idx="1662">
                  <c:v>391.35291799926756</c:v>
                </c:pt>
                <c:pt idx="1663">
                  <c:v>392.05476126098631</c:v>
                </c:pt>
                <c:pt idx="1664">
                  <c:v>390.65101370239256</c:v>
                </c:pt>
                <c:pt idx="1665">
                  <c:v>391.35291799926756</c:v>
                </c:pt>
                <c:pt idx="1666">
                  <c:v>388.54542288208006</c:v>
                </c:pt>
                <c:pt idx="1667">
                  <c:v>386.43977102661131</c:v>
                </c:pt>
                <c:pt idx="1668">
                  <c:v>388.54542288208006</c:v>
                </c:pt>
                <c:pt idx="1669">
                  <c:v>386.43977102661131</c:v>
                </c:pt>
                <c:pt idx="1670">
                  <c:v>384.33418020629881</c:v>
                </c:pt>
                <c:pt idx="1671">
                  <c:v>384.33418020629881</c:v>
                </c:pt>
                <c:pt idx="1672">
                  <c:v>382.22852835083006</c:v>
                </c:pt>
                <c:pt idx="1673">
                  <c:v>381.52668508911131</c:v>
                </c:pt>
                <c:pt idx="1674">
                  <c:v>379.42103323364256</c:v>
                </c:pt>
                <c:pt idx="1675">
                  <c:v>377.31544241333006</c:v>
                </c:pt>
                <c:pt idx="1676">
                  <c:v>378.01728567504881</c:v>
                </c:pt>
                <c:pt idx="1677">
                  <c:v>375.91169485473631</c:v>
                </c:pt>
                <c:pt idx="1678">
                  <c:v>373.10419973754881</c:v>
                </c:pt>
                <c:pt idx="1679">
                  <c:v>373.80604299926756</c:v>
                </c:pt>
                <c:pt idx="1680">
                  <c:v>370.99854788208006</c:v>
                </c:pt>
                <c:pt idx="1681">
                  <c:v>368.19105276489256</c:v>
                </c:pt>
                <c:pt idx="1682">
                  <c:v>367.48920950317381</c:v>
                </c:pt>
                <c:pt idx="1683">
                  <c:v>366.08546194458006</c:v>
                </c:pt>
                <c:pt idx="1684">
                  <c:v>363.97981008911131</c:v>
                </c:pt>
                <c:pt idx="1685">
                  <c:v>364.68171438598631</c:v>
                </c:pt>
                <c:pt idx="1686">
                  <c:v>361.87421926879881</c:v>
                </c:pt>
                <c:pt idx="1687">
                  <c:v>359.76856741333006</c:v>
                </c:pt>
                <c:pt idx="1688">
                  <c:v>359.06672415161131</c:v>
                </c:pt>
                <c:pt idx="1689">
                  <c:v>359.06672415161131</c:v>
                </c:pt>
                <c:pt idx="1690">
                  <c:v>357.66297659301756</c:v>
                </c:pt>
                <c:pt idx="1691">
                  <c:v>357.66297659301756</c:v>
                </c:pt>
                <c:pt idx="1692">
                  <c:v>354.15357717895506</c:v>
                </c:pt>
                <c:pt idx="1693">
                  <c:v>354.85548147583006</c:v>
                </c:pt>
                <c:pt idx="1694">
                  <c:v>354.85548147583006</c:v>
                </c:pt>
                <c:pt idx="1695">
                  <c:v>352.04798635864256</c:v>
                </c:pt>
                <c:pt idx="1696">
                  <c:v>352.04798635864256</c:v>
                </c:pt>
                <c:pt idx="1697">
                  <c:v>352.04798635864256</c:v>
                </c:pt>
                <c:pt idx="1698">
                  <c:v>350.64423880004881</c:v>
                </c:pt>
                <c:pt idx="1699">
                  <c:v>350.64423880004881</c:v>
                </c:pt>
                <c:pt idx="1700">
                  <c:v>349.24049124145506</c:v>
                </c:pt>
                <c:pt idx="1701">
                  <c:v>347.13483938598631</c:v>
                </c:pt>
                <c:pt idx="1702">
                  <c:v>348.53858694458006</c:v>
                </c:pt>
                <c:pt idx="1703">
                  <c:v>347.13483938598631</c:v>
                </c:pt>
                <c:pt idx="1704">
                  <c:v>346.43299612426756</c:v>
                </c:pt>
                <c:pt idx="1705">
                  <c:v>347.83674368286131</c:v>
                </c:pt>
                <c:pt idx="1706">
                  <c:v>347.13483938598631</c:v>
                </c:pt>
                <c:pt idx="1707">
                  <c:v>347.13483938598631</c:v>
                </c:pt>
                <c:pt idx="1708">
                  <c:v>345.73109182739256</c:v>
                </c:pt>
                <c:pt idx="1709">
                  <c:v>342.92359671020506</c:v>
                </c:pt>
                <c:pt idx="1710">
                  <c:v>345.02924856567381</c:v>
                </c:pt>
                <c:pt idx="1711">
                  <c:v>345.02924856567381</c:v>
                </c:pt>
                <c:pt idx="1712">
                  <c:v>342.22175344848631</c:v>
                </c:pt>
                <c:pt idx="1713">
                  <c:v>342.22175344848631</c:v>
                </c:pt>
                <c:pt idx="1714">
                  <c:v>342.22175344848631</c:v>
                </c:pt>
                <c:pt idx="1715">
                  <c:v>344.32734426879881</c:v>
                </c:pt>
                <c:pt idx="1716">
                  <c:v>343.62550100708006</c:v>
                </c:pt>
                <c:pt idx="1717">
                  <c:v>344.32734426879881</c:v>
                </c:pt>
                <c:pt idx="1718">
                  <c:v>341.51984915161131</c:v>
                </c:pt>
                <c:pt idx="1719">
                  <c:v>342.22175344848631</c:v>
                </c:pt>
                <c:pt idx="1720">
                  <c:v>340.11610159301756</c:v>
                </c:pt>
                <c:pt idx="1721">
                  <c:v>342.92359671020506</c:v>
                </c:pt>
                <c:pt idx="1722">
                  <c:v>342.92359671020506</c:v>
                </c:pt>
                <c:pt idx="1723">
                  <c:v>340.81800588989256</c:v>
                </c:pt>
                <c:pt idx="1724">
                  <c:v>338.71235403442381</c:v>
                </c:pt>
                <c:pt idx="1725">
                  <c:v>339.41425833129881</c:v>
                </c:pt>
                <c:pt idx="1726">
                  <c:v>339.41425833129881</c:v>
                </c:pt>
                <c:pt idx="1727">
                  <c:v>339.41425833129881</c:v>
                </c:pt>
                <c:pt idx="1728">
                  <c:v>339.41425833129881</c:v>
                </c:pt>
                <c:pt idx="1729">
                  <c:v>338.71235403442381</c:v>
                </c:pt>
                <c:pt idx="1730">
                  <c:v>337.30860647583006</c:v>
                </c:pt>
                <c:pt idx="1731">
                  <c:v>338.71235403442381</c:v>
                </c:pt>
                <c:pt idx="1732">
                  <c:v>337.30860647583006</c:v>
                </c:pt>
                <c:pt idx="1733">
                  <c:v>338.01051077270506</c:v>
                </c:pt>
                <c:pt idx="1734">
                  <c:v>339.41425833129881</c:v>
                </c:pt>
                <c:pt idx="1735">
                  <c:v>338.01051077270506</c:v>
                </c:pt>
                <c:pt idx="1736">
                  <c:v>335.90485891723631</c:v>
                </c:pt>
                <c:pt idx="1737">
                  <c:v>336.60676321411131</c:v>
                </c:pt>
                <c:pt idx="1738">
                  <c:v>337.30860647583006</c:v>
                </c:pt>
                <c:pt idx="1739">
                  <c:v>336.60676321411131</c:v>
                </c:pt>
                <c:pt idx="1740">
                  <c:v>336.60676321411131</c:v>
                </c:pt>
                <c:pt idx="1741">
                  <c:v>337.30860647583006</c:v>
                </c:pt>
                <c:pt idx="1742">
                  <c:v>335.20301565551756</c:v>
                </c:pt>
                <c:pt idx="1743">
                  <c:v>335.90485891723631</c:v>
                </c:pt>
                <c:pt idx="1744">
                  <c:v>335.90485891723631</c:v>
                </c:pt>
                <c:pt idx="1745">
                  <c:v>335.20301565551756</c:v>
                </c:pt>
                <c:pt idx="1746">
                  <c:v>337.30860647583006</c:v>
                </c:pt>
                <c:pt idx="1747">
                  <c:v>335.90485891723631</c:v>
                </c:pt>
                <c:pt idx="1748">
                  <c:v>335.20301565551756</c:v>
                </c:pt>
                <c:pt idx="1749">
                  <c:v>335.20301565551756</c:v>
                </c:pt>
                <c:pt idx="1750">
                  <c:v>335.90485891723631</c:v>
                </c:pt>
                <c:pt idx="1751">
                  <c:v>337.30860647583006</c:v>
                </c:pt>
                <c:pt idx="1752">
                  <c:v>336.60676321411131</c:v>
                </c:pt>
                <c:pt idx="1753">
                  <c:v>334.50111135864256</c:v>
                </c:pt>
                <c:pt idx="1754">
                  <c:v>336.60676321411131</c:v>
                </c:pt>
                <c:pt idx="1755">
                  <c:v>334.50111135864256</c:v>
                </c:pt>
                <c:pt idx="1756">
                  <c:v>337.30860647583006</c:v>
                </c:pt>
                <c:pt idx="1757">
                  <c:v>337.30860647583006</c:v>
                </c:pt>
                <c:pt idx="1758">
                  <c:v>336.60676321411131</c:v>
                </c:pt>
                <c:pt idx="1759">
                  <c:v>337.30860647583006</c:v>
                </c:pt>
                <c:pt idx="1760">
                  <c:v>335.90485891723631</c:v>
                </c:pt>
                <c:pt idx="1761">
                  <c:v>336.60676321411131</c:v>
                </c:pt>
                <c:pt idx="1762">
                  <c:v>335.20301565551756</c:v>
                </c:pt>
                <c:pt idx="1763">
                  <c:v>337.30860647583006</c:v>
                </c:pt>
                <c:pt idx="1764">
                  <c:v>336.60676321411131</c:v>
                </c:pt>
                <c:pt idx="1765">
                  <c:v>336.60676321411131</c:v>
                </c:pt>
                <c:pt idx="1766">
                  <c:v>337.30860647583006</c:v>
                </c:pt>
                <c:pt idx="1767">
                  <c:v>337.30860647583006</c:v>
                </c:pt>
                <c:pt idx="1768">
                  <c:v>335.20301565551756</c:v>
                </c:pt>
                <c:pt idx="1769">
                  <c:v>338.01051077270506</c:v>
                </c:pt>
                <c:pt idx="1770">
                  <c:v>337.30860647583006</c:v>
                </c:pt>
                <c:pt idx="1771">
                  <c:v>336.60676321411131</c:v>
                </c:pt>
                <c:pt idx="1772">
                  <c:v>338.01051077270506</c:v>
                </c:pt>
                <c:pt idx="1773">
                  <c:v>341.51984915161131</c:v>
                </c:pt>
                <c:pt idx="1774">
                  <c:v>337.30860647583006</c:v>
                </c:pt>
                <c:pt idx="1775">
                  <c:v>339.41425833129881</c:v>
                </c:pt>
                <c:pt idx="1776">
                  <c:v>338.71235403442381</c:v>
                </c:pt>
                <c:pt idx="1777">
                  <c:v>338.01051077270506</c:v>
                </c:pt>
                <c:pt idx="1778">
                  <c:v>340.11610159301756</c:v>
                </c:pt>
                <c:pt idx="1779">
                  <c:v>338.71235403442381</c:v>
                </c:pt>
                <c:pt idx="1780">
                  <c:v>340.81800588989256</c:v>
                </c:pt>
                <c:pt idx="1781">
                  <c:v>338.71235403442381</c:v>
                </c:pt>
                <c:pt idx="1782">
                  <c:v>339.41425833129881</c:v>
                </c:pt>
                <c:pt idx="1783">
                  <c:v>340.81800588989256</c:v>
                </c:pt>
                <c:pt idx="1784">
                  <c:v>340.11610159301756</c:v>
                </c:pt>
                <c:pt idx="1785">
                  <c:v>339.41425833129881</c:v>
                </c:pt>
                <c:pt idx="1786">
                  <c:v>340.11610159301756</c:v>
                </c:pt>
                <c:pt idx="1787">
                  <c:v>341.51984915161131</c:v>
                </c:pt>
                <c:pt idx="1788">
                  <c:v>342.22175344848631</c:v>
                </c:pt>
                <c:pt idx="1789">
                  <c:v>341.51984915161131</c:v>
                </c:pt>
                <c:pt idx="1790">
                  <c:v>342.22175344848631</c:v>
                </c:pt>
                <c:pt idx="1791">
                  <c:v>341.51984915161131</c:v>
                </c:pt>
                <c:pt idx="1792">
                  <c:v>341.51984915161131</c:v>
                </c:pt>
                <c:pt idx="1793">
                  <c:v>345.73109182739256</c:v>
                </c:pt>
                <c:pt idx="1794">
                  <c:v>343.62550100708006</c:v>
                </c:pt>
                <c:pt idx="1795">
                  <c:v>344.32734426879881</c:v>
                </c:pt>
                <c:pt idx="1796">
                  <c:v>343.62550100708006</c:v>
                </c:pt>
                <c:pt idx="1797">
                  <c:v>343.62550100708006</c:v>
                </c:pt>
                <c:pt idx="1798">
                  <c:v>345.02924856567381</c:v>
                </c:pt>
                <c:pt idx="1799">
                  <c:v>345.02924856567381</c:v>
                </c:pt>
                <c:pt idx="1800">
                  <c:v>345.73109182739256</c:v>
                </c:pt>
                <c:pt idx="1801">
                  <c:v>345.02924856567381</c:v>
                </c:pt>
                <c:pt idx="1802">
                  <c:v>343.62550100708006</c:v>
                </c:pt>
                <c:pt idx="1803">
                  <c:v>347.13483938598631</c:v>
                </c:pt>
                <c:pt idx="1804">
                  <c:v>345.73109182739256</c:v>
                </c:pt>
                <c:pt idx="1805">
                  <c:v>345.73109182739256</c:v>
                </c:pt>
                <c:pt idx="1806">
                  <c:v>345.02924856567381</c:v>
                </c:pt>
                <c:pt idx="1807">
                  <c:v>346.43299612426756</c:v>
                </c:pt>
                <c:pt idx="1808">
                  <c:v>344.32734426879881</c:v>
                </c:pt>
                <c:pt idx="1809">
                  <c:v>342.92359671020506</c:v>
                </c:pt>
                <c:pt idx="1810">
                  <c:v>345.73109182739256</c:v>
                </c:pt>
                <c:pt idx="1811">
                  <c:v>345.02924856567381</c:v>
                </c:pt>
                <c:pt idx="1812">
                  <c:v>345.02924856567381</c:v>
                </c:pt>
                <c:pt idx="1813">
                  <c:v>345.02924856567381</c:v>
                </c:pt>
                <c:pt idx="1814">
                  <c:v>340.81800588989256</c:v>
                </c:pt>
                <c:pt idx="1815">
                  <c:v>342.92359671020506</c:v>
                </c:pt>
                <c:pt idx="1816">
                  <c:v>339.41425833129881</c:v>
                </c:pt>
                <c:pt idx="1817">
                  <c:v>342.22175344848631</c:v>
                </c:pt>
                <c:pt idx="1818">
                  <c:v>344.32734426879881</c:v>
                </c:pt>
                <c:pt idx="1819">
                  <c:v>341.51984915161131</c:v>
                </c:pt>
                <c:pt idx="1820">
                  <c:v>344.32734426879881</c:v>
                </c:pt>
                <c:pt idx="1821">
                  <c:v>340.81800588989256</c:v>
                </c:pt>
                <c:pt idx="1822">
                  <c:v>344.32734426879881</c:v>
                </c:pt>
                <c:pt idx="1823">
                  <c:v>344.32734426879881</c:v>
                </c:pt>
                <c:pt idx="1824">
                  <c:v>347.13483938598631</c:v>
                </c:pt>
                <c:pt idx="1825">
                  <c:v>349.24049124145506</c:v>
                </c:pt>
                <c:pt idx="1826">
                  <c:v>349.24049124145506</c:v>
                </c:pt>
                <c:pt idx="1827">
                  <c:v>352.74982962036131</c:v>
                </c:pt>
                <c:pt idx="1828">
                  <c:v>357.66297659301756</c:v>
                </c:pt>
                <c:pt idx="1829">
                  <c:v>362.57606253051756</c:v>
                </c:pt>
                <c:pt idx="1830">
                  <c:v>368.19105276489256</c:v>
                </c:pt>
                <c:pt idx="1831">
                  <c:v>375.91169485473631</c:v>
                </c:pt>
                <c:pt idx="1832">
                  <c:v>382.22852835083006</c:v>
                </c:pt>
                <c:pt idx="1833">
                  <c:v>388.54542288208006</c:v>
                </c:pt>
                <c:pt idx="1834">
                  <c:v>393.45850881958006</c:v>
                </c:pt>
                <c:pt idx="1835">
                  <c:v>395.56416067504881</c:v>
                </c:pt>
                <c:pt idx="1836">
                  <c:v>396.96790823364256</c:v>
                </c:pt>
                <c:pt idx="1837">
                  <c:v>397.66975149536131</c:v>
                </c:pt>
                <c:pt idx="1838">
                  <c:v>397.66975149536131</c:v>
                </c:pt>
                <c:pt idx="1839">
                  <c:v>394.86225637817381</c:v>
                </c:pt>
                <c:pt idx="1840">
                  <c:v>396.96790823364256</c:v>
                </c:pt>
                <c:pt idx="1841">
                  <c:v>394.86225637817381</c:v>
                </c:pt>
                <c:pt idx="1842">
                  <c:v>392.75666555786131</c:v>
                </c:pt>
                <c:pt idx="1843">
                  <c:v>392.05476126098631</c:v>
                </c:pt>
                <c:pt idx="1844">
                  <c:v>393.45850881958006</c:v>
                </c:pt>
                <c:pt idx="1845">
                  <c:v>389.24726614379881</c:v>
                </c:pt>
                <c:pt idx="1846">
                  <c:v>386.43977102661131</c:v>
                </c:pt>
                <c:pt idx="1847">
                  <c:v>384.33418020629881</c:v>
                </c:pt>
                <c:pt idx="1848">
                  <c:v>379.42103323364256</c:v>
                </c:pt>
                <c:pt idx="1849">
                  <c:v>378.71918997192381</c:v>
                </c:pt>
                <c:pt idx="1850">
                  <c:v>373.10419973754881</c:v>
                </c:pt>
                <c:pt idx="1851">
                  <c:v>366.08546194458006</c:v>
                </c:pt>
                <c:pt idx="1852">
                  <c:v>361.87421926879881</c:v>
                </c:pt>
                <c:pt idx="1853">
                  <c:v>358.36481985473631</c:v>
                </c:pt>
                <c:pt idx="1854">
                  <c:v>354.85548147583006</c:v>
                </c:pt>
                <c:pt idx="1855">
                  <c:v>352.74982962036131</c:v>
                </c:pt>
                <c:pt idx="1856">
                  <c:v>349.24049124145506</c:v>
                </c:pt>
                <c:pt idx="1857">
                  <c:v>347.13483938598631</c:v>
                </c:pt>
                <c:pt idx="1858">
                  <c:v>343.62550100708006</c:v>
                </c:pt>
                <c:pt idx="1859">
                  <c:v>342.92359671020506</c:v>
                </c:pt>
                <c:pt idx="1860">
                  <c:v>336.60676321411131</c:v>
                </c:pt>
                <c:pt idx="1861">
                  <c:v>336.60676321411131</c:v>
                </c:pt>
                <c:pt idx="1862">
                  <c:v>332.39552053833006</c:v>
                </c:pt>
                <c:pt idx="1863">
                  <c:v>330.99177297973631</c:v>
                </c:pt>
                <c:pt idx="1864">
                  <c:v>327.48237356567381</c:v>
                </c:pt>
                <c:pt idx="1865">
                  <c:v>323.27113088989256</c:v>
                </c:pt>
                <c:pt idx="1866">
                  <c:v>322.56928762817381</c:v>
                </c:pt>
                <c:pt idx="1867">
                  <c:v>319.76179251098631</c:v>
                </c:pt>
                <c:pt idx="1868">
                  <c:v>319.76179251098631</c:v>
                </c:pt>
                <c:pt idx="1869">
                  <c:v>317.65614065551756</c:v>
                </c:pt>
                <c:pt idx="1870">
                  <c:v>314.14680227661131</c:v>
                </c:pt>
                <c:pt idx="1871">
                  <c:v>313.44489797973631</c:v>
                </c:pt>
                <c:pt idx="1872">
                  <c:v>312.04115042114256</c:v>
                </c:pt>
                <c:pt idx="1873">
                  <c:v>309.93555960083006</c:v>
                </c:pt>
                <c:pt idx="1874">
                  <c:v>305.72431692504881</c:v>
                </c:pt>
                <c:pt idx="1875">
                  <c:v>307.12806448364256</c:v>
                </c:pt>
                <c:pt idx="1876">
                  <c:v>302.91682180786131</c:v>
                </c:pt>
                <c:pt idx="1877">
                  <c:v>301.51307424926756</c:v>
                </c:pt>
                <c:pt idx="1878">
                  <c:v>300.81116995239256</c:v>
                </c:pt>
                <c:pt idx="1879">
                  <c:v>298.70557913208006</c:v>
                </c:pt>
                <c:pt idx="1880">
                  <c:v>298.70557913208006</c:v>
                </c:pt>
                <c:pt idx="1881">
                  <c:v>295.89808401489256</c:v>
                </c:pt>
                <c:pt idx="1882">
                  <c:v>295.19617971801756</c:v>
                </c:pt>
                <c:pt idx="1883">
                  <c:v>291.68684133911131</c:v>
                </c:pt>
                <c:pt idx="1884">
                  <c:v>290.98493704223631</c:v>
                </c:pt>
                <c:pt idx="1885">
                  <c:v>290.98493704223631</c:v>
                </c:pt>
                <c:pt idx="1886">
                  <c:v>287.47559866333006</c:v>
                </c:pt>
                <c:pt idx="1887">
                  <c:v>287.47559866333006</c:v>
                </c:pt>
                <c:pt idx="1888">
                  <c:v>283.96619924926756</c:v>
                </c:pt>
                <c:pt idx="1889">
                  <c:v>284.66810354614256</c:v>
                </c:pt>
                <c:pt idx="1890">
                  <c:v>281.15870413208006</c:v>
                </c:pt>
                <c:pt idx="1891">
                  <c:v>281.86060842895506</c:v>
                </c:pt>
                <c:pt idx="1892">
                  <c:v>278.35120901489256</c:v>
                </c:pt>
                <c:pt idx="1893">
                  <c:v>278.35120901489256</c:v>
                </c:pt>
                <c:pt idx="1894">
                  <c:v>276.24561819458006</c:v>
                </c:pt>
                <c:pt idx="1895">
                  <c:v>276.94746145629881</c:v>
                </c:pt>
                <c:pt idx="1896">
                  <c:v>274.13996633911131</c:v>
                </c:pt>
                <c:pt idx="1897">
                  <c:v>274.84187063598631</c:v>
                </c:pt>
                <c:pt idx="1898">
                  <c:v>274.13996633911131</c:v>
                </c:pt>
                <c:pt idx="1899">
                  <c:v>273.43812307739256</c:v>
                </c:pt>
                <c:pt idx="1900">
                  <c:v>274.13996633911131</c:v>
                </c:pt>
                <c:pt idx="1901">
                  <c:v>272.03437551879881</c:v>
                </c:pt>
                <c:pt idx="1902">
                  <c:v>272.03437551879881</c:v>
                </c:pt>
                <c:pt idx="1903">
                  <c:v>268.52497610473631</c:v>
                </c:pt>
                <c:pt idx="1904">
                  <c:v>270.63062796020506</c:v>
                </c:pt>
                <c:pt idx="1905">
                  <c:v>269.22688040161131</c:v>
                </c:pt>
                <c:pt idx="1906">
                  <c:v>267.12122854614256</c:v>
                </c:pt>
                <c:pt idx="1907">
                  <c:v>266.41938528442381</c:v>
                </c:pt>
                <c:pt idx="1908">
                  <c:v>266.41938528442381</c:v>
                </c:pt>
                <c:pt idx="1909">
                  <c:v>267.12122854614256</c:v>
                </c:pt>
                <c:pt idx="1910">
                  <c:v>264.31373342895506</c:v>
                </c:pt>
                <c:pt idx="1911">
                  <c:v>265.01563772583006</c:v>
                </c:pt>
                <c:pt idx="1912">
                  <c:v>264.31373342895506</c:v>
                </c:pt>
                <c:pt idx="1913">
                  <c:v>262.20814260864256</c:v>
                </c:pt>
                <c:pt idx="1914">
                  <c:v>261.50623831176756</c:v>
                </c:pt>
                <c:pt idx="1915">
                  <c:v>262.20814260864256</c:v>
                </c:pt>
                <c:pt idx="1916">
                  <c:v>262.20814260864256</c:v>
                </c:pt>
                <c:pt idx="1917">
                  <c:v>260.80439505004881</c:v>
                </c:pt>
                <c:pt idx="1918">
                  <c:v>260.10249075317381</c:v>
                </c:pt>
                <c:pt idx="1919">
                  <c:v>257.99689993286131</c:v>
                </c:pt>
                <c:pt idx="1920">
                  <c:v>259.40064749145506</c:v>
                </c:pt>
                <c:pt idx="1921">
                  <c:v>257.99689993286131</c:v>
                </c:pt>
                <c:pt idx="1922">
                  <c:v>256.59315237426756</c:v>
                </c:pt>
                <c:pt idx="1923">
                  <c:v>256.59315237426756</c:v>
                </c:pt>
                <c:pt idx="1924">
                  <c:v>255.18940481567384</c:v>
                </c:pt>
                <c:pt idx="1925">
                  <c:v>253.08375296020509</c:v>
                </c:pt>
                <c:pt idx="1926">
                  <c:v>254.48750051879884</c:v>
                </c:pt>
                <c:pt idx="1927">
                  <c:v>252.38187918090821</c:v>
                </c:pt>
                <c:pt idx="1928">
                  <c:v>252.38187918090821</c:v>
                </c:pt>
                <c:pt idx="1929">
                  <c:v>250.27625784301759</c:v>
                </c:pt>
                <c:pt idx="1930">
                  <c:v>250.27625784301759</c:v>
                </c:pt>
                <c:pt idx="1931">
                  <c:v>250.97813162231446</c:v>
                </c:pt>
                <c:pt idx="1932">
                  <c:v>248.17063650512696</c:v>
                </c:pt>
                <c:pt idx="1933">
                  <c:v>248.17063650512696</c:v>
                </c:pt>
                <c:pt idx="1934">
                  <c:v>248.87251028442384</c:v>
                </c:pt>
                <c:pt idx="1935">
                  <c:v>246.76688894653321</c:v>
                </c:pt>
                <c:pt idx="1936">
                  <c:v>243.95939382934571</c:v>
                </c:pt>
                <c:pt idx="1937">
                  <c:v>246.06501516723634</c:v>
                </c:pt>
                <c:pt idx="1938">
                  <c:v>243.95939382934571</c:v>
                </c:pt>
                <c:pt idx="1939">
                  <c:v>244.66126760864259</c:v>
                </c:pt>
                <c:pt idx="1940">
                  <c:v>244.66126760864259</c:v>
                </c:pt>
                <c:pt idx="1941">
                  <c:v>243.25752005004884</c:v>
                </c:pt>
                <c:pt idx="1942">
                  <c:v>243.95939382934571</c:v>
                </c:pt>
                <c:pt idx="1943">
                  <c:v>242.55564627075196</c:v>
                </c:pt>
                <c:pt idx="1944">
                  <c:v>242.55564627075196</c:v>
                </c:pt>
                <c:pt idx="1945">
                  <c:v>240.45002493286134</c:v>
                </c:pt>
                <c:pt idx="1946">
                  <c:v>242.55564627075196</c:v>
                </c:pt>
                <c:pt idx="1947">
                  <c:v>241.15189871215821</c:v>
                </c:pt>
                <c:pt idx="1948">
                  <c:v>240.45002493286134</c:v>
                </c:pt>
                <c:pt idx="1949">
                  <c:v>241.15189871215821</c:v>
                </c:pt>
                <c:pt idx="1950">
                  <c:v>240.45002493286134</c:v>
                </c:pt>
                <c:pt idx="1951">
                  <c:v>241.15189871215821</c:v>
                </c:pt>
                <c:pt idx="1952">
                  <c:v>239.74815115356446</c:v>
                </c:pt>
                <c:pt idx="1953">
                  <c:v>237.64252981567384</c:v>
                </c:pt>
                <c:pt idx="1954">
                  <c:v>239.74815115356446</c:v>
                </c:pt>
                <c:pt idx="1955">
                  <c:v>238.34440359497071</c:v>
                </c:pt>
                <c:pt idx="1956">
                  <c:v>236.94065603637696</c:v>
                </c:pt>
                <c:pt idx="1957">
                  <c:v>237.64252981567384</c:v>
                </c:pt>
                <c:pt idx="1958">
                  <c:v>238.34440359497071</c:v>
                </c:pt>
                <c:pt idx="1959">
                  <c:v>239.04627737426759</c:v>
                </c:pt>
                <c:pt idx="1960">
                  <c:v>236.94065603637696</c:v>
                </c:pt>
                <c:pt idx="1961">
                  <c:v>234.83503469848634</c:v>
                </c:pt>
                <c:pt idx="1962">
                  <c:v>236.23878225708009</c:v>
                </c:pt>
                <c:pt idx="1963">
                  <c:v>237.64252981567384</c:v>
                </c:pt>
                <c:pt idx="1964">
                  <c:v>236.94065603637696</c:v>
                </c:pt>
                <c:pt idx="1965">
                  <c:v>232.72941336059571</c:v>
                </c:pt>
                <c:pt idx="1966">
                  <c:v>234.13316091918946</c:v>
                </c:pt>
                <c:pt idx="1967">
                  <c:v>236.23878225708009</c:v>
                </c:pt>
                <c:pt idx="1968">
                  <c:v>236.94065603637696</c:v>
                </c:pt>
                <c:pt idx="1969">
                  <c:v>234.83503469848634</c:v>
                </c:pt>
                <c:pt idx="1970">
                  <c:v>232.02753958129884</c:v>
                </c:pt>
                <c:pt idx="1971">
                  <c:v>233.43128713989259</c:v>
                </c:pt>
                <c:pt idx="1972">
                  <c:v>233.43128713989259</c:v>
                </c:pt>
                <c:pt idx="1973">
                  <c:v>234.13316091918946</c:v>
                </c:pt>
                <c:pt idx="1974">
                  <c:v>234.83503469848634</c:v>
                </c:pt>
                <c:pt idx="1975">
                  <c:v>233.43128713989259</c:v>
                </c:pt>
                <c:pt idx="1976">
                  <c:v>233.43128713989259</c:v>
                </c:pt>
                <c:pt idx="1977">
                  <c:v>233.43128713989259</c:v>
                </c:pt>
                <c:pt idx="1978">
                  <c:v>234.13316091918946</c:v>
                </c:pt>
                <c:pt idx="1979">
                  <c:v>232.02753958129884</c:v>
                </c:pt>
                <c:pt idx="1980">
                  <c:v>232.02753958129884</c:v>
                </c:pt>
                <c:pt idx="1981">
                  <c:v>234.13316091918946</c:v>
                </c:pt>
                <c:pt idx="1982">
                  <c:v>231.32566580200196</c:v>
                </c:pt>
                <c:pt idx="1983">
                  <c:v>232.72941336059571</c:v>
                </c:pt>
                <c:pt idx="1984">
                  <c:v>232.02753958129884</c:v>
                </c:pt>
                <c:pt idx="1985">
                  <c:v>231.32566580200196</c:v>
                </c:pt>
                <c:pt idx="1986">
                  <c:v>229.22004446411134</c:v>
                </c:pt>
                <c:pt idx="1987">
                  <c:v>229.92191824340821</c:v>
                </c:pt>
                <c:pt idx="1988">
                  <c:v>230.62379202270509</c:v>
                </c:pt>
                <c:pt idx="1989">
                  <c:v>229.92191824340821</c:v>
                </c:pt>
                <c:pt idx="1990">
                  <c:v>232.02753958129884</c:v>
                </c:pt>
                <c:pt idx="1991">
                  <c:v>229.92191824340821</c:v>
                </c:pt>
                <c:pt idx="1992">
                  <c:v>229.92191824340821</c:v>
                </c:pt>
                <c:pt idx="1993">
                  <c:v>227.11442312622071</c:v>
                </c:pt>
                <c:pt idx="1994">
                  <c:v>229.22004446411134</c:v>
                </c:pt>
                <c:pt idx="1995">
                  <c:v>229.22004446411134</c:v>
                </c:pt>
                <c:pt idx="1996">
                  <c:v>227.81629690551759</c:v>
                </c:pt>
                <c:pt idx="1997">
                  <c:v>228.51817068481446</c:v>
                </c:pt>
                <c:pt idx="1998">
                  <c:v>228.51817068481446</c:v>
                </c:pt>
                <c:pt idx="1999">
                  <c:v>227.81629690551759</c:v>
                </c:pt>
                <c:pt idx="2000">
                  <c:v>227.81629690551759</c:v>
                </c:pt>
              </c:numCache>
            </c:numRef>
          </c:val>
          <c:smooth val="0"/>
          <c:extLst>
            <c:ext xmlns:c16="http://schemas.microsoft.com/office/drawing/2014/chart" uri="{C3380CC4-5D6E-409C-BE32-E72D297353CC}">
              <c16:uniqueId val="{00000000-D836-AE4F-8C93-2D23E52BE50B}"/>
            </c:ext>
          </c:extLst>
        </c:ser>
        <c:ser>
          <c:idx val="0"/>
          <c:order val="1"/>
          <c:spPr>
            <a:ln w="63500" cap="rnd">
              <a:solidFill>
                <a:schemeClr val="tx1"/>
              </a:solidFill>
              <a:round/>
            </a:ln>
            <a:effectLst/>
          </c:spPr>
          <c:marker>
            <c:symbol val="none"/>
          </c:marker>
          <c:val>
            <c:numRef>
              <c:f>Left!$C$1000:$C$3000</c:f>
              <c:numCache>
                <c:formatCode>General</c:formatCode>
                <c:ptCount val="2001"/>
                <c:pt idx="0">
                  <c:v>230.59481937766074</c:v>
                </c:pt>
                <c:pt idx="1">
                  <c:v>231.29013187766074</c:v>
                </c:pt>
                <c:pt idx="2">
                  <c:v>232.71200687766074</c:v>
                </c:pt>
                <c:pt idx="3">
                  <c:v>232.00888187766074</c:v>
                </c:pt>
                <c:pt idx="4">
                  <c:v>230.57919437766074</c:v>
                </c:pt>
                <c:pt idx="5">
                  <c:v>232.00106937766074</c:v>
                </c:pt>
                <c:pt idx="6">
                  <c:v>234.84481937766074</c:v>
                </c:pt>
                <c:pt idx="7">
                  <c:v>232.00106937766074</c:v>
                </c:pt>
                <c:pt idx="8">
                  <c:v>229.87606937766074</c:v>
                </c:pt>
                <c:pt idx="9">
                  <c:v>233.42294437766074</c:v>
                </c:pt>
                <c:pt idx="10">
                  <c:v>230.57919437766074</c:v>
                </c:pt>
                <c:pt idx="11">
                  <c:v>232.00106937766074</c:v>
                </c:pt>
                <c:pt idx="12">
                  <c:v>232.00888187766074</c:v>
                </c:pt>
                <c:pt idx="13">
                  <c:v>230.57919437766074</c:v>
                </c:pt>
                <c:pt idx="14">
                  <c:v>234.14169437766074</c:v>
                </c:pt>
                <c:pt idx="15">
                  <c:v>230.59481937766074</c:v>
                </c:pt>
                <c:pt idx="16">
                  <c:v>232.00106937766074</c:v>
                </c:pt>
                <c:pt idx="17">
                  <c:v>232.00106937766074</c:v>
                </c:pt>
                <c:pt idx="18">
                  <c:v>230.57919437766074</c:v>
                </c:pt>
                <c:pt idx="19">
                  <c:v>233.43075687766074</c:v>
                </c:pt>
                <c:pt idx="20">
                  <c:v>231.29013187766074</c:v>
                </c:pt>
                <c:pt idx="21">
                  <c:v>231.29794437766074</c:v>
                </c:pt>
                <c:pt idx="22">
                  <c:v>229.87606937766074</c:v>
                </c:pt>
                <c:pt idx="23">
                  <c:v>231.29013187766074</c:v>
                </c:pt>
                <c:pt idx="24">
                  <c:v>231.29013187766074</c:v>
                </c:pt>
                <c:pt idx="25">
                  <c:v>233.43075687766074</c:v>
                </c:pt>
                <c:pt idx="26">
                  <c:v>233.43075687766074</c:v>
                </c:pt>
                <c:pt idx="27">
                  <c:v>231.29794437766074</c:v>
                </c:pt>
                <c:pt idx="28">
                  <c:v>231.29013187766074</c:v>
                </c:pt>
                <c:pt idx="29">
                  <c:v>232.00106937766074</c:v>
                </c:pt>
                <c:pt idx="30">
                  <c:v>229.16513187766074</c:v>
                </c:pt>
                <c:pt idx="31">
                  <c:v>230.57919437766074</c:v>
                </c:pt>
                <c:pt idx="32">
                  <c:v>231.29013187766074</c:v>
                </c:pt>
                <c:pt idx="33">
                  <c:v>229.86825687766074</c:v>
                </c:pt>
                <c:pt idx="34">
                  <c:v>230.57919437766074</c:v>
                </c:pt>
                <c:pt idx="35">
                  <c:v>231.29013187766074</c:v>
                </c:pt>
                <c:pt idx="36">
                  <c:v>229.87606937766074</c:v>
                </c:pt>
                <c:pt idx="37">
                  <c:v>232.00106937766074</c:v>
                </c:pt>
                <c:pt idx="38">
                  <c:v>230.58700687766074</c:v>
                </c:pt>
                <c:pt idx="39">
                  <c:v>231.29013187766074</c:v>
                </c:pt>
                <c:pt idx="40">
                  <c:v>229.87606937766074</c:v>
                </c:pt>
                <c:pt idx="41">
                  <c:v>231.29013187766074</c:v>
                </c:pt>
                <c:pt idx="42">
                  <c:v>229.16513187766074</c:v>
                </c:pt>
                <c:pt idx="43">
                  <c:v>231.29013187766074</c:v>
                </c:pt>
                <c:pt idx="44">
                  <c:v>232.71200687766074</c:v>
                </c:pt>
                <c:pt idx="45">
                  <c:v>230.58700687766074</c:v>
                </c:pt>
                <c:pt idx="46">
                  <c:v>231.29013187766074</c:v>
                </c:pt>
                <c:pt idx="47">
                  <c:v>231.29013187766074</c:v>
                </c:pt>
                <c:pt idx="48">
                  <c:v>230.58700687766074</c:v>
                </c:pt>
                <c:pt idx="49">
                  <c:v>227.72763187766074</c:v>
                </c:pt>
                <c:pt idx="50">
                  <c:v>232.00106937766074</c:v>
                </c:pt>
                <c:pt idx="51">
                  <c:v>232.00888187766074</c:v>
                </c:pt>
                <c:pt idx="52">
                  <c:v>230.58700687766074</c:v>
                </c:pt>
                <c:pt idx="53">
                  <c:v>230.58700687766074</c:v>
                </c:pt>
                <c:pt idx="54">
                  <c:v>230.57919437766074</c:v>
                </c:pt>
                <c:pt idx="55">
                  <c:v>229.16513187766074</c:v>
                </c:pt>
                <c:pt idx="56">
                  <c:v>232.00106937766074</c:v>
                </c:pt>
                <c:pt idx="57">
                  <c:v>230.57919437766074</c:v>
                </c:pt>
                <c:pt idx="58">
                  <c:v>232.00106937766074</c:v>
                </c:pt>
                <c:pt idx="59">
                  <c:v>230.58700687766074</c:v>
                </c:pt>
                <c:pt idx="60">
                  <c:v>229.16513187766074</c:v>
                </c:pt>
                <c:pt idx="61">
                  <c:v>230.57919437766074</c:v>
                </c:pt>
                <c:pt idx="62">
                  <c:v>232.00106937766074</c:v>
                </c:pt>
                <c:pt idx="63">
                  <c:v>230.58700687766074</c:v>
                </c:pt>
                <c:pt idx="64">
                  <c:v>234.14169437766074</c:v>
                </c:pt>
                <c:pt idx="65">
                  <c:v>229.87606937766074</c:v>
                </c:pt>
                <c:pt idx="66">
                  <c:v>230.58700687766074</c:v>
                </c:pt>
                <c:pt idx="67">
                  <c:v>232.00106937766074</c:v>
                </c:pt>
                <c:pt idx="68">
                  <c:v>232.00106937766074</c:v>
                </c:pt>
                <c:pt idx="69">
                  <c:v>229.87606937766074</c:v>
                </c:pt>
                <c:pt idx="70">
                  <c:v>230.57919437766074</c:v>
                </c:pt>
                <c:pt idx="71">
                  <c:v>231.29013187766074</c:v>
                </c:pt>
                <c:pt idx="72">
                  <c:v>231.29013187766074</c:v>
                </c:pt>
                <c:pt idx="73">
                  <c:v>232.71200687766074</c:v>
                </c:pt>
                <c:pt idx="74">
                  <c:v>231.29794437766074</c:v>
                </c:pt>
                <c:pt idx="75">
                  <c:v>229.87606937766074</c:v>
                </c:pt>
                <c:pt idx="76">
                  <c:v>231.29013187766074</c:v>
                </c:pt>
                <c:pt idx="77">
                  <c:v>230.57919437766074</c:v>
                </c:pt>
                <c:pt idx="78">
                  <c:v>232.00106937766074</c:v>
                </c:pt>
                <c:pt idx="79">
                  <c:v>232.00106937766074</c:v>
                </c:pt>
                <c:pt idx="80">
                  <c:v>232.00106937766074</c:v>
                </c:pt>
                <c:pt idx="81">
                  <c:v>232.00106937766074</c:v>
                </c:pt>
                <c:pt idx="82">
                  <c:v>233.43075687766074</c:v>
                </c:pt>
                <c:pt idx="83">
                  <c:v>233.43075687766074</c:v>
                </c:pt>
                <c:pt idx="84">
                  <c:v>232.00106937766074</c:v>
                </c:pt>
                <c:pt idx="85">
                  <c:v>232.00106937766074</c:v>
                </c:pt>
                <c:pt idx="86">
                  <c:v>234.13388187766074</c:v>
                </c:pt>
                <c:pt idx="87">
                  <c:v>233.43075687766074</c:v>
                </c:pt>
                <c:pt idx="88">
                  <c:v>231.29013187766074</c:v>
                </c:pt>
                <c:pt idx="89">
                  <c:v>231.29013187766074</c:v>
                </c:pt>
                <c:pt idx="90">
                  <c:v>232.71200687766074</c:v>
                </c:pt>
                <c:pt idx="91">
                  <c:v>232.71200687766074</c:v>
                </c:pt>
                <c:pt idx="92">
                  <c:v>234.14169437766074</c:v>
                </c:pt>
                <c:pt idx="93">
                  <c:v>233.43075687766074</c:v>
                </c:pt>
                <c:pt idx="94">
                  <c:v>232.71200687766074</c:v>
                </c:pt>
                <c:pt idx="95">
                  <c:v>232.00106937766074</c:v>
                </c:pt>
                <c:pt idx="96">
                  <c:v>232.71200687766074</c:v>
                </c:pt>
                <c:pt idx="97">
                  <c:v>230.58700687766074</c:v>
                </c:pt>
                <c:pt idx="98">
                  <c:v>233.43075687766074</c:v>
                </c:pt>
                <c:pt idx="99">
                  <c:v>235.56356937766074</c:v>
                </c:pt>
                <c:pt idx="100">
                  <c:v>235.56356937766074</c:v>
                </c:pt>
                <c:pt idx="101">
                  <c:v>234.14169437766074</c:v>
                </c:pt>
                <c:pt idx="102">
                  <c:v>232.71200687766074</c:v>
                </c:pt>
                <c:pt idx="103">
                  <c:v>234.14169437766074</c:v>
                </c:pt>
                <c:pt idx="104">
                  <c:v>232.00106937766074</c:v>
                </c:pt>
                <c:pt idx="105">
                  <c:v>232.00106937766074</c:v>
                </c:pt>
                <c:pt idx="106">
                  <c:v>233.43075687766074</c:v>
                </c:pt>
                <c:pt idx="107">
                  <c:v>234.85263187766074</c:v>
                </c:pt>
                <c:pt idx="108">
                  <c:v>234.13388187766074</c:v>
                </c:pt>
                <c:pt idx="109">
                  <c:v>232.71200687766074</c:v>
                </c:pt>
                <c:pt idx="110">
                  <c:v>234.14169437766074</c:v>
                </c:pt>
                <c:pt idx="111">
                  <c:v>232.00106937766074</c:v>
                </c:pt>
                <c:pt idx="112">
                  <c:v>231.29013187766074</c:v>
                </c:pt>
                <c:pt idx="113">
                  <c:v>233.43075687766074</c:v>
                </c:pt>
                <c:pt idx="114">
                  <c:v>234.14169437766074</c:v>
                </c:pt>
                <c:pt idx="115">
                  <c:v>231.29013187766074</c:v>
                </c:pt>
                <c:pt idx="116">
                  <c:v>233.43075687766074</c:v>
                </c:pt>
                <c:pt idx="117">
                  <c:v>233.43075687766074</c:v>
                </c:pt>
                <c:pt idx="118">
                  <c:v>230.58700687766074</c:v>
                </c:pt>
                <c:pt idx="119">
                  <c:v>232.71200687766074</c:v>
                </c:pt>
                <c:pt idx="120">
                  <c:v>233.43075687766074</c:v>
                </c:pt>
                <c:pt idx="121">
                  <c:v>229.87606937766074</c:v>
                </c:pt>
                <c:pt idx="122">
                  <c:v>234.14169437766074</c:v>
                </c:pt>
                <c:pt idx="123">
                  <c:v>230.57919437766074</c:v>
                </c:pt>
                <c:pt idx="124">
                  <c:v>232.71200687766074</c:v>
                </c:pt>
                <c:pt idx="125">
                  <c:v>232.00106937766074</c:v>
                </c:pt>
                <c:pt idx="126">
                  <c:v>232.00106937766074</c:v>
                </c:pt>
                <c:pt idx="127">
                  <c:v>231.29013187766074</c:v>
                </c:pt>
                <c:pt idx="128">
                  <c:v>231.29013187766074</c:v>
                </c:pt>
                <c:pt idx="129">
                  <c:v>230.58700687766074</c:v>
                </c:pt>
                <c:pt idx="130">
                  <c:v>234.13388187766074</c:v>
                </c:pt>
                <c:pt idx="131">
                  <c:v>229.86825687766074</c:v>
                </c:pt>
                <c:pt idx="132">
                  <c:v>234.14169437766074</c:v>
                </c:pt>
                <c:pt idx="133">
                  <c:v>231.29013187766074</c:v>
                </c:pt>
                <c:pt idx="134">
                  <c:v>230.57919437766074</c:v>
                </c:pt>
                <c:pt idx="135">
                  <c:v>231.29013187766074</c:v>
                </c:pt>
                <c:pt idx="136">
                  <c:v>233.42294437766074</c:v>
                </c:pt>
                <c:pt idx="137">
                  <c:v>232.00106937766074</c:v>
                </c:pt>
                <c:pt idx="138">
                  <c:v>232.00106937766074</c:v>
                </c:pt>
                <c:pt idx="139">
                  <c:v>230.57919437766074</c:v>
                </c:pt>
                <c:pt idx="140">
                  <c:v>229.86825687766074</c:v>
                </c:pt>
                <c:pt idx="141">
                  <c:v>231.29013187766074</c:v>
                </c:pt>
                <c:pt idx="142">
                  <c:v>232.71200687766074</c:v>
                </c:pt>
                <c:pt idx="143">
                  <c:v>232.71200687766074</c:v>
                </c:pt>
                <c:pt idx="144">
                  <c:v>232.00106937766074</c:v>
                </c:pt>
                <c:pt idx="145">
                  <c:v>230.58700687766074</c:v>
                </c:pt>
                <c:pt idx="146">
                  <c:v>229.86825687766074</c:v>
                </c:pt>
                <c:pt idx="147">
                  <c:v>230.57919437766074</c:v>
                </c:pt>
                <c:pt idx="148">
                  <c:v>232.70419437766074</c:v>
                </c:pt>
                <c:pt idx="149">
                  <c:v>232.00106937766074</c:v>
                </c:pt>
                <c:pt idx="150">
                  <c:v>229.86825687766074</c:v>
                </c:pt>
                <c:pt idx="151">
                  <c:v>231.29013187766074</c:v>
                </c:pt>
                <c:pt idx="152">
                  <c:v>227.01669437766074</c:v>
                </c:pt>
                <c:pt idx="153">
                  <c:v>228.43856937766074</c:v>
                </c:pt>
                <c:pt idx="154">
                  <c:v>231.29794437766074</c:v>
                </c:pt>
                <c:pt idx="155">
                  <c:v>232.71200687766074</c:v>
                </c:pt>
                <c:pt idx="156">
                  <c:v>229.16513187766074</c:v>
                </c:pt>
                <c:pt idx="157">
                  <c:v>229.16513187766074</c:v>
                </c:pt>
                <c:pt idx="158">
                  <c:v>226.30575687766074</c:v>
                </c:pt>
                <c:pt idx="159">
                  <c:v>230.58700687766074</c:v>
                </c:pt>
                <c:pt idx="160">
                  <c:v>229.16513187766074</c:v>
                </c:pt>
                <c:pt idx="161">
                  <c:v>227.71981937766074</c:v>
                </c:pt>
                <c:pt idx="162">
                  <c:v>227.72763187766074</c:v>
                </c:pt>
                <c:pt idx="163">
                  <c:v>226.31356937766074</c:v>
                </c:pt>
                <c:pt idx="164">
                  <c:v>227.02450687766074</c:v>
                </c:pt>
                <c:pt idx="165">
                  <c:v>227.02450687766074</c:v>
                </c:pt>
                <c:pt idx="166">
                  <c:v>227.02450687766074</c:v>
                </c:pt>
                <c:pt idx="167">
                  <c:v>227.73544437766074</c:v>
                </c:pt>
                <c:pt idx="168">
                  <c:v>225.61044437766074</c:v>
                </c:pt>
                <c:pt idx="169">
                  <c:v>227.74325687766074</c:v>
                </c:pt>
                <c:pt idx="170">
                  <c:v>225.61044437766074</c:v>
                </c:pt>
                <c:pt idx="171">
                  <c:v>225.61044437766074</c:v>
                </c:pt>
                <c:pt idx="172">
                  <c:v>227.03231937766074</c:v>
                </c:pt>
                <c:pt idx="173">
                  <c:v>227.02450687766074</c:v>
                </c:pt>
                <c:pt idx="174">
                  <c:v>227.03231937766074</c:v>
                </c:pt>
                <c:pt idx="175">
                  <c:v>226.32138187766074</c:v>
                </c:pt>
                <c:pt idx="176">
                  <c:v>228.46200687766074</c:v>
                </c:pt>
                <c:pt idx="177">
                  <c:v>227.04013187766074</c:v>
                </c:pt>
                <c:pt idx="178">
                  <c:v>228.46200687766074</c:v>
                </c:pt>
                <c:pt idx="179">
                  <c:v>227.75888187766074</c:v>
                </c:pt>
                <c:pt idx="180">
                  <c:v>227.75888187766074</c:v>
                </c:pt>
                <c:pt idx="181">
                  <c:v>228.46981937766074</c:v>
                </c:pt>
                <c:pt idx="182">
                  <c:v>229.89950687766074</c:v>
                </c:pt>
                <c:pt idx="183">
                  <c:v>229.89169437766074</c:v>
                </c:pt>
                <c:pt idx="184">
                  <c:v>230.60263187766074</c:v>
                </c:pt>
                <c:pt idx="185">
                  <c:v>229.89169437766074</c:v>
                </c:pt>
                <c:pt idx="186">
                  <c:v>230.60263187766074</c:v>
                </c:pt>
                <c:pt idx="187">
                  <c:v>230.61044437766074</c:v>
                </c:pt>
                <c:pt idx="188">
                  <c:v>229.89950687766074</c:v>
                </c:pt>
                <c:pt idx="189">
                  <c:v>229.89950687766074</c:v>
                </c:pt>
                <c:pt idx="190">
                  <c:v>232.03231937766074</c:v>
                </c:pt>
                <c:pt idx="191">
                  <c:v>230.61044437766074</c:v>
                </c:pt>
                <c:pt idx="192">
                  <c:v>230.61044437766074</c:v>
                </c:pt>
                <c:pt idx="193">
                  <c:v>232.03231937766074</c:v>
                </c:pt>
                <c:pt idx="194">
                  <c:v>232.03231937766074</c:v>
                </c:pt>
                <c:pt idx="195">
                  <c:v>232.03231937766074</c:v>
                </c:pt>
                <c:pt idx="196">
                  <c:v>233.45419437766074</c:v>
                </c:pt>
                <c:pt idx="197">
                  <c:v>234.15731937766074</c:v>
                </c:pt>
                <c:pt idx="198">
                  <c:v>233.45419437766074</c:v>
                </c:pt>
                <c:pt idx="199">
                  <c:v>232.74325687766074</c:v>
                </c:pt>
                <c:pt idx="200">
                  <c:v>232.74325687766074</c:v>
                </c:pt>
                <c:pt idx="201">
                  <c:v>231.31356937766074</c:v>
                </c:pt>
                <c:pt idx="202">
                  <c:v>234.86825687766074</c:v>
                </c:pt>
                <c:pt idx="203">
                  <c:v>233.45419437766074</c:v>
                </c:pt>
                <c:pt idx="204">
                  <c:v>233.45419437766074</c:v>
                </c:pt>
                <c:pt idx="205">
                  <c:v>230.60263187766074</c:v>
                </c:pt>
                <c:pt idx="206">
                  <c:v>234.86825687766074</c:v>
                </c:pt>
                <c:pt idx="207">
                  <c:v>232.74325687766074</c:v>
                </c:pt>
                <c:pt idx="208">
                  <c:v>233.44638187766074</c:v>
                </c:pt>
                <c:pt idx="209">
                  <c:v>232.73544437766074</c:v>
                </c:pt>
                <c:pt idx="210">
                  <c:v>233.45419437766074</c:v>
                </c:pt>
                <c:pt idx="211">
                  <c:v>234.15731937766074</c:v>
                </c:pt>
                <c:pt idx="212">
                  <c:v>232.74325687766074</c:v>
                </c:pt>
                <c:pt idx="213">
                  <c:v>230.60263187766074</c:v>
                </c:pt>
                <c:pt idx="214">
                  <c:v>231.31356937766074</c:v>
                </c:pt>
                <c:pt idx="215">
                  <c:v>233.44638187766074</c:v>
                </c:pt>
                <c:pt idx="216">
                  <c:v>229.89169437766074</c:v>
                </c:pt>
                <c:pt idx="217">
                  <c:v>232.02450687766074</c:v>
                </c:pt>
                <c:pt idx="218">
                  <c:v>232.02450687766074</c:v>
                </c:pt>
                <c:pt idx="219">
                  <c:v>234.86044437766074</c:v>
                </c:pt>
                <c:pt idx="220">
                  <c:v>231.30575687766074</c:v>
                </c:pt>
                <c:pt idx="221">
                  <c:v>232.02450687766074</c:v>
                </c:pt>
                <c:pt idx="222">
                  <c:v>232.72763187766074</c:v>
                </c:pt>
                <c:pt idx="223">
                  <c:v>232.02450687766074</c:v>
                </c:pt>
                <c:pt idx="224">
                  <c:v>229.17294437766074</c:v>
                </c:pt>
                <c:pt idx="225">
                  <c:v>227.73544437766074</c:v>
                </c:pt>
                <c:pt idx="226">
                  <c:v>229.87606937766074</c:v>
                </c:pt>
                <c:pt idx="227">
                  <c:v>228.44638187766074</c:v>
                </c:pt>
                <c:pt idx="228">
                  <c:v>229.88388187766074</c:v>
                </c:pt>
                <c:pt idx="229">
                  <c:v>229.16513187766074</c:v>
                </c:pt>
                <c:pt idx="230">
                  <c:v>229.87606937766074</c:v>
                </c:pt>
                <c:pt idx="231">
                  <c:v>229.87606937766074</c:v>
                </c:pt>
                <c:pt idx="232">
                  <c:v>227.01669437766074</c:v>
                </c:pt>
                <c:pt idx="233">
                  <c:v>226.31356937766074</c:v>
                </c:pt>
                <c:pt idx="234">
                  <c:v>229.88388187766074</c:v>
                </c:pt>
                <c:pt idx="235">
                  <c:v>227.73544437766074</c:v>
                </c:pt>
                <c:pt idx="236">
                  <c:v>226.32138187766074</c:v>
                </c:pt>
                <c:pt idx="237">
                  <c:v>226.31356937766074</c:v>
                </c:pt>
                <c:pt idx="238">
                  <c:v>225.60263187766074</c:v>
                </c:pt>
                <c:pt idx="239">
                  <c:v>224.16513187766074</c:v>
                </c:pt>
                <c:pt idx="240">
                  <c:v>222.04794437766074</c:v>
                </c:pt>
                <c:pt idx="241">
                  <c:v>224.18075687766074</c:v>
                </c:pt>
                <c:pt idx="242">
                  <c:v>223.46200687766074</c:v>
                </c:pt>
                <c:pt idx="243">
                  <c:v>221.31356937766074</c:v>
                </c:pt>
                <c:pt idx="244">
                  <c:v>218.47763187766074</c:v>
                </c:pt>
                <c:pt idx="245">
                  <c:v>221.31356937766074</c:v>
                </c:pt>
                <c:pt idx="246">
                  <c:v>217.04794437766074</c:v>
                </c:pt>
                <c:pt idx="247">
                  <c:v>217.75888187766074</c:v>
                </c:pt>
                <c:pt idx="248">
                  <c:v>215.62606937766074</c:v>
                </c:pt>
                <c:pt idx="249">
                  <c:v>214.91513187766074</c:v>
                </c:pt>
                <c:pt idx="250">
                  <c:v>212.06356937766074</c:v>
                </c:pt>
                <c:pt idx="251">
                  <c:v>212.77450687766074</c:v>
                </c:pt>
                <c:pt idx="252">
                  <c:v>208.51669437766074</c:v>
                </c:pt>
                <c:pt idx="253">
                  <c:v>207.79794437766074</c:v>
                </c:pt>
                <c:pt idx="254">
                  <c:v>207.08700687766074</c:v>
                </c:pt>
                <c:pt idx="255">
                  <c:v>203.54013187766074</c:v>
                </c:pt>
                <c:pt idx="256">
                  <c:v>204.94638187766074</c:v>
                </c:pt>
                <c:pt idx="257">
                  <c:v>202.11044437766074</c:v>
                </c:pt>
                <c:pt idx="258">
                  <c:v>200.68075687766074</c:v>
                </c:pt>
                <c:pt idx="259">
                  <c:v>199.96981937766074</c:v>
                </c:pt>
                <c:pt idx="260">
                  <c:v>199.25888187766074</c:v>
                </c:pt>
                <c:pt idx="261">
                  <c:v>198.55575687766074</c:v>
                </c:pt>
                <c:pt idx="262">
                  <c:v>192.87606937766074</c:v>
                </c:pt>
                <c:pt idx="263">
                  <c:v>193.57919437766074</c:v>
                </c:pt>
                <c:pt idx="264">
                  <c:v>193.57138187766074</c:v>
                </c:pt>
                <c:pt idx="265">
                  <c:v>190.00888187766074</c:v>
                </c:pt>
                <c:pt idx="266">
                  <c:v>185.75888187766074</c:v>
                </c:pt>
                <c:pt idx="267">
                  <c:v>185.04013187766074</c:v>
                </c:pt>
                <c:pt idx="268">
                  <c:v>183.61044437766074</c:v>
                </c:pt>
                <c:pt idx="269">
                  <c:v>180.05575687766074</c:v>
                </c:pt>
                <c:pt idx="270">
                  <c:v>179.33700687766074</c:v>
                </c:pt>
                <c:pt idx="271">
                  <c:v>175.79013187766074</c:v>
                </c:pt>
                <c:pt idx="272">
                  <c:v>173.64950687766074</c:v>
                </c:pt>
                <c:pt idx="273">
                  <c:v>172.94638187766074</c:v>
                </c:pt>
                <c:pt idx="274">
                  <c:v>170.10263187766074</c:v>
                </c:pt>
                <c:pt idx="275">
                  <c:v>168.67294437766074</c:v>
                </c:pt>
                <c:pt idx="276">
                  <c:v>166.54013187766074</c:v>
                </c:pt>
                <c:pt idx="277">
                  <c:v>163.68856937766074</c:v>
                </c:pt>
                <c:pt idx="278">
                  <c:v>161.57138187766074</c:v>
                </c:pt>
                <c:pt idx="279">
                  <c:v>159.43075687766074</c:v>
                </c:pt>
                <c:pt idx="280">
                  <c:v>156.58700687766074</c:v>
                </c:pt>
                <c:pt idx="281">
                  <c:v>153.74325687766074</c:v>
                </c:pt>
                <c:pt idx="282">
                  <c:v>154.44638187766074</c:v>
                </c:pt>
                <c:pt idx="283">
                  <c:v>150.89169437766074</c:v>
                </c:pt>
                <c:pt idx="284">
                  <c:v>147.34481937766074</c:v>
                </c:pt>
                <c:pt idx="285">
                  <c:v>145.92294437766074</c:v>
                </c:pt>
                <c:pt idx="286">
                  <c:v>143.78231937766074</c:v>
                </c:pt>
                <c:pt idx="287">
                  <c:v>142.36044437766074</c:v>
                </c:pt>
                <c:pt idx="288">
                  <c:v>140.93856937766074</c:v>
                </c:pt>
                <c:pt idx="289">
                  <c:v>136.67294437766074</c:v>
                </c:pt>
                <c:pt idx="290">
                  <c:v>134.54013187766074</c:v>
                </c:pt>
                <c:pt idx="291">
                  <c:v>131.68856937766074</c:v>
                </c:pt>
                <c:pt idx="292">
                  <c:v>131.68856937766074</c:v>
                </c:pt>
                <c:pt idx="293">
                  <c:v>126.71981937766076</c:v>
                </c:pt>
                <c:pt idx="294">
                  <c:v>126.00497562766076</c:v>
                </c:pt>
                <c:pt idx="295">
                  <c:v>121.02450687766076</c:v>
                </c:pt>
                <c:pt idx="296">
                  <c:v>121.73153812766076</c:v>
                </c:pt>
                <c:pt idx="297">
                  <c:v>118.87997562766076</c:v>
                </c:pt>
                <c:pt idx="298">
                  <c:v>115.33310062766076</c:v>
                </c:pt>
                <c:pt idx="299">
                  <c:v>112.48544437766076</c:v>
                </c:pt>
                <c:pt idx="300">
                  <c:v>113.20419437766076</c:v>
                </c:pt>
                <c:pt idx="301">
                  <c:v>111.77450687766076</c:v>
                </c:pt>
                <c:pt idx="302">
                  <c:v>107.50888187766076</c:v>
                </c:pt>
                <c:pt idx="303">
                  <c:v>105.37606937766076</c:v>
                </c:pt>
                <c:pt idx="304">
                  <c:v>103.96200687766076</c:v>
                </c:pt>
                <c:pt idx="305">
                  <c:v>101.83310062766076</c:v>
                </c:pt>
                <c:pt idx="306">
                  <c:v>100.41513187766076</c:v>
                </c:pt>
                <c:pt idx="307">
                  <c:v>96.852631877660755</c:v>
                </c:pt>
                <c:pt idx="308">
                  <c:v>96.868256877660755</c:v>
                </c:pt>
                <c:pt idx="309">
                  <c:v>92.587006877660755</c:v>
                </c:pt>
                <c:pt idx="310">
                  <c:v>92.594819377660755</c:v>
                </c:pt>
                <c:pt idx="311">
                  <c:v>91.180756877660755</c:v>
                </c:pt>
                <c:pt idx="312">
                  <c:v>89.055756877660755</c:v>
                </c:pt>
                <c:pt idx="313">
                  <c:v>86.919038127660755</c:v>
                </c:pt>
                <c:pt idx="314">
                  <c:v>84.790131877660755</c:v>
                </c:pt>
                <c:pt idx="315">
                  <c:v>82.657319377660755</c:v>
                </c:pt>
                <c:pt idx="316">
                  <c:v>82.661225627660755</c:v>
                </c:pt>
                <c:pt idx="317">
                  <c:v>78.391694377660755</c:v>
                </c:pt>
                <c:pt idx="318">
                  <c:v>78.395600627660755</c:v>
                </c:pt>
                <c:pt idx="319">
                  <c:v>76.266694377660755</c:v>
                </c:pt>
                <c:pt idx="320">
                  <c:v>74.133881877660755</c:v>
                </c:pt>
                <c:pt idx="321">
                  <c:v>74.844819377660755</c:v>
                </c:pt>
                <c:pt idx="322">
                  <c:v>73.434663127660755</c:v>
                </c:pt>
                <c:pt idx="323">
                  <c:v>69.876069377660755</c:v>
                </c:pt>
                <c:pt idx="324">
                  <c:v>67.040131877660755</c:v>
                </c:pt>
                <c:pt idx="325">
                  <c:v>67.751069377660755</c:v>
                </c:pt>
                <c:pt idx="326">
                  <c:v>66.329194377660755</c:v>
                </c:pt>
                <c:pt idx="327">
                  <c:v>64.196381877660755</c:v>
                </c:pt>
                <c:pt idx="328">
                  <c:v>65.614350627660755</c:v>
                </c:pt>
                <c:pt idx="329">
                  <c:v>63.485444377660748</c:v>
                </c:pt>
                <c:pt idx="330">
                  <c:v>59.930756877660748</c:v>
                </c:pt>
                <c:pt idx="331">
                  <c:v>59.934663127660748</c:v>
                </c:pt>
                <c:pt idx="332">
                  <c:v>59.225678752660748</c:v>
                </c:pt>
                <c:pt idx="333">
                  <c:v>60.639741252660748</c:v>
                </c:pt>
                <c:pt idx="334">
                  <c:v>60.639741252660748</c:v>
                </c:pt>
                <c:pt idx="335">
                  <c:v>56.389741252660748</c:v>
                </c:pt>
                <c:pt idx="336">
                  <c:v>56.383881877660748</c:v>
                </c:pt>
                <c:pt idx="337">
                  <c:v>56.381928752660748</c:v>
                </c:pt>
                <c:pt idx="338">
                  <c:v>55.672944377660748</c:v>
                </c:pt>
                <c:pt idx="339">
                  <c:v>53.540131877660748</c:v>
                </c:pt>
                <c:pt idx="340">
                  <c:v>52.120210002660748</c:v>
                </c:pt>
                <c:pt idx="341">
                  <c:v>54.254975627660748</c:v>
                </c:pt>
                <c:pt idx="342">
                  <c:v>51.409272502660748</c:v>
                </c:pt>
                <c:pt idx="343">
                  <c:v>52.118256877660748</c:v>
                </c:pt>
                <c:pt idx="344">
                  <c:v>51.407319377660748</c:v>
                </c:pt>
                <c:pt idx="345">
                  <c:v>49.993256877660748</c:v>
                </c:pt>
                <c:pt idx="346">
                  <c:v>51.415131877660748</c:v>
                </c:pt>
                <c:pt idx="347">
                  <c:v>51.415131877660748</c:v>
                </c:pt>
                <c:pt idx="348">
                  <c:v>49.282319377660748</c:v>
                </c:pt>
                <c:pt idx="349">
                  <c:v>45.731538127660748</c:v>
                </c:pt>
                <c:pt idx="350">
                  <c:v>48.573335002660748</c:v>
                </c:pt>
                <c:pt idx="351">
                  <c:v>47.864350627660748</c:v>
                </c:pt>
                <c:pt idx="352">
                  <c:v>47.151460002660748</c:v>
                </c:pt>
                <c:pt idx="353">
                  <c:v>48.571381877660748</c:v>
                </c:pt>
                <c:pt idx="354">
                  <c:v>47.866303752660748</c:v>
                </c:pt>
                <c:pt idx="355">
                  <c:v>47.155366252660748</c:v>
                </c:pt>
                <c:pt idx="356">
                  <c:v>46.444428752660748</c:v>
                </c:pt>
                <c:pt idx="357">
                  <c:v>47.870210002660748</c:v>
                </c:pt>
                <c:pt idx="358">
                  <c:v>45.737397502660748</c:v>
                </c:pt>
                <c:pt idx="359">
                  <c:v>46.444428752660748</c:v>
                </c:pt>
                <c:pt idx="360">
                  <c:v>46.448335002660748</c:v>
                </c:pt>
                <c:pt idx="361">
                  <c:v>42.893647502660748</c:v>
                </c:pt>
                <c:pt idx="362">
                  <c:v>45.024506877660748</c:v>
                </c:pt>
                <c:pt idx="363">
                  <c:v>45.032319377660748</c:v>
                </c:pt>
                <c:pt idx="364">
                  <c:v>46.452241252660748</c:v>
                </c:pt>
                <c:pt idx="365">
                  <c:v>45.030366252660748</c:v>
                </c:pt>
                <c:pt idx="366">
                  <c:v>45.739350627660748</c:v>
                </c:pt>
                <c:pt idx="367">
                  <c:v>45.739350627660748</c:v>
                </c:pt>
                <c:pt idx="368">
                  <c:v>45.737397502660748</c:v>
                </c:pt>
                <c:pt idx="369">
                  <c:v>44.323335002660748</c:v>
                </c:pt>
                <c:pt idx="370">
                  <c:v>44.323335002660748</c:v>
                </c:pt>
                <c:pt idx="371">
                  <c:v>45.026460002660748</c:v>
                </c:pt>
                <c:pt idx="372">
                  <c:v>45.036225627660748</c:v>
                </c:pt>
                <c:pt idx="373">
                  <c:v>46.454194377660748</c:v>
                </c:pt>
                <c:pt idx="374">
                  <c:v>47.167085002660748</c:v>
                </c:pt>
                <c:pt idx="375">
                  <c:v>45.034272502660748</c:v>
                </c:pt>
                <c:pt idx="376">
                  <c:v>47.167085002660748</c:v>
                </c:pt>
                <c:pt idx="377">
                  <c:v>46.454194377660748</c:v>
                </c:pt>
                <c:pt idx="378">
                  <c:v>45.743256877660748</c:v>
                </c:pt>
                <c:pt idx="379">
                  <c:v>47.170991252660748</c:v>
                </c:pt>
                <c:pt idx="380">
                  <c:v>45.030366252660748</c:v>
                </c:pt>
                <c:pt idx="381">
                  <c:v>47.874116252660748</c:v>
                </c:pt>
                <c:pt idx="382">
                  <c:v>47.167085002660748</c:v>
                </c:pt>
                <c:pt idx="383">
                  <c:v>47.876069377660748</c:v>
                </c:pt>
                <c:pt idx="384">
                  <c:v>46.456147502660748</c:v>
                </c:pt>
                <c:pt idx="385">
                  <c:v>50.004975627660748</c:v>
                </c:pt>
                <c:pt idx="386">
                  <c:v>48.583100627660748</c:v>
                </c:pt>
                <c:pt idx="387">
                  <c:v>48.581147502660748</c:v>
                </c:pt>
                <c:pt idx="388">
                  <c:v>48.587006877660748</c:v>
                </c:pt>
                <c:pt idx="389">
                  <c:v>49.294038127660748</c:v>
                </c:pt>
                <c:pt idx="390">
                  <c:v>49.294038127660748</c:v>
                </c:pt>
                <c:pt idx="391">
                  <c:v>51.422944377660748</c:v>
                </c:pt>
                <c:pt idx="392">
                  <c:v>51.417085002660748</c:v>
                </c:pt>
                <c:pt idx="393">
                  <c:v>52.844819377660748</c:v>
                </c:pt>
                <c:pt idx="394">
                  <c:v>52.844819377660748</c:v>
                </c:pt>
                <c:pt idx="395">
                  <c:v>51.422944377660748</c:v>
                </c:pt>
                <c:pt idx="396">
                  <c:v>53.551850627660748</c:v>
                </c:pt>
                <c:pt idx="397">
                  <c:v>52.842866252660748</c:v>
                </c:pt>
                <c:pt idx="398">
                  <c:v>53.549897502660748</c:v>
                </c:pt>
                <c:pt idx="399">
                  <c:v>55.680756877660748</c:v>
                </c:pt>
                <c:pt idx="400">
                  <c:v>55.676850627660748</c:v>
                </c:pt>
                <c:pt idx="401">
                  <c:v>57.809663127660748</c:v>
                </c:pt>
                <c:pt idx="402">
                  <c:v>57.100678752660748</c:v>
                </c:pt>
                <c:pt idx="403">
                  <c:v>57.811616252660748</c:v>
                </c:pt>
                <c:pt idx="404">
                  <c:v>59.944428752660748</c:v>
                </c:pt>
                <c:pt idx="405">
                  <c:v>57.815522502660748</c:v>
                </c:pt>
                <c:pt idx="406">
                  <c:v>59.948335002660748</c:v>
                </c:pt>
                <c:pt idx="407">
                  <c:v>60.655366252660748</c:v>
                </c:pt>
                <c:pt idx="408">
                  <c:v>63.501069377660748</c:v>
                </c:pt>
                <c:pt idx="409">
                  <c:v>60.657319377660748</c:v>
                </c:pt>
                <c:pt idx="410">
                  <c:v>62.786225627660748</c:v>
                </c:pt>
                <c:pt idx="411">
                  <c:v>65.629975627660755</c:v>
                </c:pt>
                <c:pt idx="412">
                  <c:v>67.044038127660755</c:v>
                </c:pt>
                <c:pt idx="413">
                  <c:v>66.337006877660755</c:v>
                </c:pt>
                <c:pt idx="414">
                  <c:v>66.333100627660755</c:v>
                </c:pt>
                <c:pt idx="415">
                  <c:v>67.751069377660755</c:v>
                </c:pt>
                <c:pt idx="416">
                  <c:v>67.044038127660755</c:v>
                </c:pt>
                <c:pt idx="417">
                  <c:v>69.176850627660755</c:v>
                </c:pt>
                <c:pt idx="418">
                  <c:v>69.887788127660755</c:v>
                </c:pt>
                <c:pt idx="419">
                  <c:v>68.462006877660755</c:v>
                </c:pt>
                <c:pt idx="420">
                  <c:v>69.176850627660755</c:v>
                </c:pt>
                <c:pt idx="421">
                  <c:v>69.172944377660755</c:v>
                </c:pt>
                <c:pt idx="422">
                  <c:v>72.723725627660755</c:v>
                </c:pt>
                <c:pt idx="423">
                  <c:v>71.301850627660755</c:v>
                </c:pt>
                <c:pt idx="424">
                  <c:v>72.008881877660755</c:v>
                </c:pt>
                <c:pt idx="425">
                  <c:v>72.008881877660755</c:v>
                </c:pt>
                <c:pt idx="426">
                  <c:v>71.297944377660755</c:v>
                </c:pt>
                <c:pt idx="427">
                  <c:v>74.856538127660755</c:v>
                </c:pt>
                <c:pt idx="428">
                  <c:v>74.137788127660755</c:v>
                </c:pt>
                <c:pt idx="429">
                  <c:v>73.422944377660755</c:v>
                </c:pt>
                <c:pt idx="430">
                  <c:v>74.852631877660755</c:v>
                </c:pt>
                <c:pt idx="431">
                  <c:v>73.419038127660755</c:v>
                </c:pt>
                <c:pt idx="432">
                  <c:v>76.973725627660755</c:v>
                </c:pt>
                <c:pt idx="433">
                  <c:v>75.551850627660755</c:v>
                </c:pt>
                <c:pt idx="434">
                  <c:v>79.114350627660755</c:v>
                </c:pt>
                <c:pt idx="435">
                  <c:v>79.821381877660755</c:v>
                </c:pt>
                <c:pt idx="436">
                  <c:v>79.106538127660755</c:v>
                </c:pt>
                <c:pt idx="437">
                  <c:v>81.247163127660755</c:v>
                </c:pt>
                <c:pt idx="438">
                  <c:v>83.372163127660755</c:v>
                </c:pt>
                <c:pt idx="439">
                  <c:v>84.797944377660755</c:v>
                </c:pt>
                <c:pt idx="440">
                  <c:v>84.794038127660755</c:v>
                </c:pt>
                <c:pt idx="441">
                  <c:v>86.219819377660755</c:v>
                </c:pt>
                <c:pt idx="442">
                  <c:v>90.481538127660755</c:v>
                </c:pt>
                <c:pt idx="443">
                  <c:v>89.766694377660755</c:v>
                </c:pt>
                <c:pt idx="444">
                  <c:v>93.329194377660755</c:v>
                </c:pt>
                <c:pt idx="445">
                  <c:v>93.321381877660755</c:v>
                </c:pt>
                <c:pt idx="446">
                  <c:v>95.454194377660755</c:v>
                </c:pt>
                <c:pt idx="447">
                  <c:v>99.016694377660755</c:v>
                </c:pt>
                <c:pt idx="448">
                  <c:v>99.723725627660755</c:v>
                </c:pt>
                <c:pt idx="449">
                  <c:v>99.016694377660755</c:v>
                </c:pt>
                <c:pt idx="450">
                  <c:v>103.28231937766076</c:v>
                </c:pt>
                <c:pt idx="451">
                  <c:v>102.56747562766076</c:v>
                </c:pt>
                <c:pt idx="452">
                  <c:v>103.98544437766076</c:v>
                </c:pt>
                <c:pt idx="453">
                  <c:v>106.82528812766076</c:v>
                </c:pt>
                <c:pt idx="454">
                  <c:v>106.83310062766076</c:v>
                </c:pt>
                <c:pt idx="455">
                  <c:v>108.96981937766076</c:v>
                </c:pt>
                <c:pt idx="456">
                  <c:v>108.96591312766076</c:v>
                </c:pt>
                <c:pt idx="457">
                  <c:v>111.09872562766076</c:v>
                </c:pt>
                <c:pt idx="458">
                  <c:v>112.52060062766076</c:v>
                </c:pt>
                <c:pt idx="459">
                  <c:v>113.21981937766076</c:v>
                </c:pt>
                <c:pt idx="460">
                  <c:v>114.64950687766076</c:v>
                </c:pt>
                <c:pt idx="461">
                  <c:v>116.77841312766076</c:v>
                </c:pt>
                <c:pt idx="462">
                  <c:v>118.20810062766076</c:v>
                </c:pt>
                <c:pt idx="463">
                  <c:v>119.62997562766076</c:v>
                </c:pt>
                <c:pt idx="464">
                  <c:v>123.18075687766076</c:v>
                </c:pt>
                <c:pt idx="465">
                  <c:v>123.17685062766076</c:v>
                </c:pt>
                <c:pt idx="466">
                  <c:v>126.02450687766076</c:v>
                </c:pt>
                <c:pt idx="467">
                  <c:v>128.86825687766074</c:v>
                </c:pt>
                <c:pt idx="468">
                  <c:v>128.86825687766074</c:v>
                </c:pt>
                <c:pt idx="469">
                  <c:v>131.71200687766074</c:v>
                </c:pt>
                <c:pt idx="470">
                  <c:v>134.55575687766074</c:v>
                </c:pt>
                <c:pt idx="471">
                  <c:v>138.82138187766074</c:v>
                </c:pt>
                <c:pt idx="472">
                  <c:v>140.24325687766074</c:v>
                </c:pt>
                <c:pt idx="473">
                  <c:v>140.95419437766074</c:v>
                </c:pt>
                <c:pt idx="474">
                  <c:v>143.08700687766074</c:v>
                </c:pt>
                <c:pt idx="475">
                  <c:v>146.64169437766074</c:v>
                </c:pt>
                <c:pt idx="476">
                  <c:v>149.47763187766074</c:v>
                </c:pt>
                <c:pt idx="477">
                  <c:v>152.33700687766074</c:v>
                </c:pt>
                <c:pt idx="478">
                  <c:v>154.46200687766074</c:v>
                </c:pt>
                <c:pt idx="479">
                  <c:v>157.29794437766074</c:v>
                </c:pt>
                <c:pt idx="480">
                  <c:v>160.85263187766074</c:v>
                </c:pt>
                <c:pt idx="481">
                  <c:v>162.98544437766074</c:v>
                </c:pt>
                <c:pt idx="482">
                  <c:v>166.54013187766074</c:v>
                </c:pt>
                <c:pt idx="483">
                  <c:v>167.95419437766074</c:v>
                </c:pt>
                <c:pt idx="484">
                  <c:v>172.21981937766074</c:v>
                </c:pt>
                <c:pt idx="485">
                  <c:v>175.78231937766074</c:v>
                </c:pt>
                <c:pt idx="486">
                  <c:v>179.32919437766074</c:v>
                </c:pt>
                <c:pt idx="487">
                  <c:v>183.59481937766074</c:v>
                </c:pt>
                <c:pt idx="488">
                  <c:v>187.15731937766074</c:v>
                </c:pt>
                <c:pt idx="489">
                  <c:v>190.70419437766074</c:v>
                </c:pt>
                <c:pt idx="490">
                  <c:v>194.25106937766074</c:v>
                </c:pt>
                <c:pt idx="491">
                  <c:v>195.67294437766074</c:v>
                </c:pt>
                <c:pt idx="492">
                  <c:v>199.93856937766074</c:v>
                </c:pt>
                <c:pt idx="493">
                  <c:v>204.20419437766074</c:v>
                </c:pt>
                <c:pt idx="494">
                  <c:v>207.76669437766074</c:v>
                </c:pt>
                <c:pt idx="495">
                  <c:v>209.18075687766074</c:v>
                </c:pt>
                <c:pt idx="496">
                  <c:v>214.86825687766074</c:v>
                </c:pt>
                <c:pt idx="497">
                  <c:v>218.42294437766074</c:v>
                </c:pt>
                <c:pt idx="498">
                  <c:v>224.83700687766074</c:v>
                </c:pt>
                <c:pt idx="499">
                  <c:v>224.12606937766074</c:v>
                </c:pt>
                <c:pt idx="500">
                  <c:v>227.67294437766074</c:v>
                </c:pt>
                <c:pt idx="501">
                  <c:v>230.53231937766074</c:v>
                </c:pt>
                <c:pt idx="502">
                  <c:v>234.07919437766074</c:v>
                </c:pt>
                <c:pt idx="503">
                  <c:v>240.50106937766074</c:v>
                </c:pt>
                <c:pt idx="504">
                  <c:v>241.20419437766074</c:v>
                </c:pt>
                <c:pt idx="505">
                  <c:v>245.47763187766074</c:v>
                </c:pt>
                <c:pt idx="506">
                  <c:v>246.89950687766074</c:v>
                </c:pt>
                <c:pt idx="507">
                  <c:v>249.04013187766074</c:v>
                </c:pt>
                <c:pt idx="508">
                  <c:v>254.01669437766074</c:v>
                </c:pt>
                <c:pt idx="509">
                  <c:v>254.72763187766074</c:v>
                </c:pt>
                <c:pt idx="510">
                  <c:v>259.71981937766077</c:v>
                </c:pt>
                <c:pt idx="511">
                  <c:v>261.14169437766077</c:v>
                </c:pt>
                <c:pt idx="512">
                  <c:v>263.98544437766077</c:v>
                </c:pt>
                <c:pt idx="513">
                  <c:v>266.84481937766077</c:v>
                </c:pt>
                <c:pt idx="514">
                  <c:v>269.68856937766077</c:v>
                </c:pt>
                <c:pt idx="515">
                  <c:v>273.26669437766077</c:v>
                </c:pt>
                <c:pt idx="516">
                  <c:v>273.96981937766077</c:v>
                </c:pt>
                <c:pt idx="517">
                  <c:v>276.11044437766077</c:v>
                </c:pt>
                <c:pt idx="518">
                  <c:v>279.67294437766077</c:v>
                </c:pt>
                <c:pt idx="519">
                  <c:v>280.39169437766077</c:v>
                </c:pt>
                <c:pt idx="520">
                  <c:v>283.95419437766077</c:v>
                </c:pt>
                <c:pt idx="521">
                  <c:v>286.07919437766077</c:v>
                </c:pt>
                <c:pt idx="522">
                  <c:v>288.21981937766077</c:v>
                </c:pt>
                <c:pt idx="523">
                  <c:v>287.51669437766077</c:v>
                </c:pt>
                <c:pt idx="524">
                  <c:v>291.09481937766077</c:v>
                </c:pt>
                <c:pt idx="525">
                  <c:v>294.65731937766077</c:v>
                </c:pt>
                <c:pt idx="526">
                  <c:v>296.06356937766077</c:v>
                </c:pt>
                <c:pt idx="527">
                  <c:v>301.04794437766077</c:v>
                </c:pt>
                <c:pt idx="528">
                  <c:v>303.90731937766077</c:v>
                </c:pt>
                <c:pt idx="529">
                  <c:v>304.61044437766077</c:v>
                </c:pt>
                <c:pt idx="530">
                  <c:v>308.87606937766077</c:v>
                </c:pt>
                <c:pt idx="531">
                  <c:v>315.28231937766077</c:v>
                </c:pt>
                <c:pt idx="532">
                  <c:v>317.40731937766077</c:v>
                </c:pt>
                <c:pt idx="533">
                  <c:v>321.00106937766077</c:v>
                </c:pt>
                <c:pt idx="534">
                  <c:v>323.82919437766077</c:v>
                </c:pt>
                <c:pt idx="535">
                  <c:v>325.25106937766077</c:v>
                </c:pt>
                <c:pt idx="536">
                  <c:v>327.39169437766077</c:v>
                </c:pt>
                <c:pt idx="537">
                  <c:v>332.37606937766077</c:v>
                </c:pt>
                <c:pt idx="538">
                  <c:v>333.78231937766077</c:v>
                </c:pt>
                <c:pt idx="539">
                  <c:v>338.78231937766077</c:v>
                </c:pt>
                <c:pt idx="540">
                  <c:v>340.90731937766077</c:v>
                </c:pt>
                <c:pt idx="541">
                  <c:v>345.18856937766077</c:v>
                </c:pt>
                <c:pt idx="542">
                  <c:v>347.31356937766077</c:v>
                </c:pt>
                <c:pt idx="543">
                  <c:v>348.01669437766077</c:v>
                </c:pt>
                <c:pt idx="544">
                  <c:v>351.57919437766077</c:v>
                </c:pt>
                <c:pt idx="545">
                  <c:v>355.84481937766077</c:v>
                </c:pt>
                <c:pt idx="546">
                  <c:v>357.28231937766077</c:v>
                </c:pt>
                <c:pt idx="547">
                  <c:v>361.54794437766077</c:v>
                </c:pt>
                <c:pt idx="548">
                  <c:v>363.68856937766077</c:v>
                </c:pt>
                <c:pt idx="549">
                  <c:v>366.51669437766077</c:v>
                </c:pt>
                <c:pt idx="550">
                  <c:v>367.25106937766077</c:v>
                </c:pt>
                <c:pt idx="551">
                  <c:v>371.51669437766077</c:v>
                </c:pt>
                <c:pt idx="552">
                  <c:v>374.37606937766077</c:v>
                </c:pt>
                <c:pt idx="553">
                  <c:v>374.37606937766077</c:v>
                </c:pt>
                <c:pt idx="554">
                  <c:v>377.20419437766077</c:v>
                </c:pt>
                <c:pt idx="555">
                  <c:v>377.18856937766077</c:v>
                </c:pt>
                <c:pt idx="556">
                  <c:v>380.78231937766077</c:v>
                </c:pt>
                <c:pt idx="557">
                  <c:v>382.18856937766077</c:v>
                </c:pt>
                <c:pt idx="558">
                  <c:v>384.34481937766077</c:v>
                </c:pt>
                <c:pt idx="559">
                  <c:v>385.76669437766077</c:v>
                </c:pt>
                <c:pt idx="560">
                  <c:v>386.48544437766077</c:v>
                </c:pt>
                <c:pt idx="561">
                  <c:v>390.03231937766077</c:v>
                </c:pt>
                <c:pt idx="562">
                  <c:v>390.75106937766077</c:v>
                </c:pt>
                <c:pt idx="563">
                  <c:v>393.61044437766077</c:v>
                </c:pt>
                <c:pt idx="564">
                  <c:v>395.75106937766077</c:v>
                </c:pt>
                <c:pt idx="565">
                  <c:v>397.17294437766077</c:v>
                </c:pt>
                <c:pt idx="566">
                  <c:v>402.14169437766077</c:v>
                </c:pt>
                <c:pt idx="567">
                  <c:v>401.43856937766077</c:v>
                </c:pt>
                <c:pt idx="568">
                  <c:v>402.84481937766077</c:v>
                </c:pt>
                <c:pt idx="569">
                  <c:v>404.28231937766077</c:v>
                </c:pt>
                <c:pt idx="570">
                  <c:v>407.14169437766077</c:v>
                </c:pt>
                <c:pt idx="571">
                  <c:v>407.86044437766077</c:v>
                </c:pt>
                <c:pt idx="572">
                  <c:v>410.68856937766077</c:v>
                </c:pt>
                <c:pt idx="573">
                  <c:v>412.11044437766077</c:v>
                </c:pt>
                <c:pt idx="574">
                  <c:v>415.68856937766077</c:v>
                </c:pt>
                <c:pt idx="575">
                  <c:v>412.82919437766077</c:v>
                </c:pt>
                <c:pt idx="576">
                  <c:v>415.68856937766077</c:v>
                </c:pt>
                <c:pt idx="577">
                  <c:v>417.11044437766077</c:v>
                </c:pt>
                <c:pt idx="578">
                  <c:v>414.98544437766077</c:v>
                </c:pt>
                <c:pt idx="579">
                  <c:v>417.82919437766077</c:v>
                </c:pt>
                <c:pt idx="580">
                  <c:v>418.53231937766077</c:v>
                </c:pt>
                <c:pt idx="581">
                  <c:v>419.95419437766077</c:v>
                </c:pt>
                <c:pt idx="582">
                  <c:v>419.95419437766077</c:v>
                </c:pt>
                <c:pt idx="583">
                  <c:v>419.95419437766077</c:v>
                </c:pt>
                <c:pt idx="584">
                  <c:v>421.39169437766077</c:v>
                </c:pt>
                <c:pt idx="585">
                  <c:v>422.81356937766077</c:v>
                </c:pt>
                <c:pt idx="586">
                  <c:v>422.11044437766077</c:v>
                </c:pt>
                <c:pt idx="587">
                  <c:v>424.95419437766077</c:v>
                </c:pt>
                <c:pt idx="588">
                  <c:v>426.36044437766077</c:v>
                </c:pt>
                <c:pt idx="589">
                  <c:v>421.37606937766077</c:v>
                </c:pt>
                <c:pt idx="590">
                  <c:v>425.65731937766077</c:v>
                </c:pt>
                <c:pt idx="591">
                  <c:v>427.78231937766077</c:v>
                </c:pt>
                <c:pt idx="592">
                  <c:v>430.62606937766077</c:v>
                </c:pt>
                <c:pt idx="593">
                  <c:v>428.48544437766077</c:v>
                </c:pt>
                <c:pt idx="594">
                  <c:v>427.76669437766077</c:v>
                </c:pt>
                <c:pt idx="595">
                  <c:v>431.32919437766077</c:v>
                </c:pt>
                <c:pt idx="596">
                  <c:v>430.59481937766077</c:v>
                </c:pt>
                <c:pt idx="597">
                  <c:v>430.59481937766077</c:v>
                </c:pt>
                <c:pt idx="598">
                  <c:v>431.31356937766077</c:v>
                </c:pt>
                <c:pt idx="599">
                  <c:v>433.45419437766077</c:v>
                </c:pt>
                <c:pt idx="600">
                  <c:v>435.56356937766077</c:v>
                </c:pt>
                <c:pt idx="601">
                  <c:v>434.86044437766077</c:v>
                </c:pt>
                <c:pt idx="602">
                  <c:v>435.56356937766077</c:v>
                </c:pt>
                <c:pt idx="603">
                  <c:v>438.43856937766077</c:v>
                </c:pt>
                <c:pt idx="604">
                  <c:v>437.71981937766077</c:v>
                </c:pt>
                <c:pt idx="605">
                  <c:v>439.15731937766077</c:v>
                </c:pt>
                <c:pt idx="606">
                  <c:v>438.43856937766077</c:v>
                </c:pt>
                <c:pt idx="607">
                  <c:v>441.98544437766077</c:v>
                </c:pt>
                <c:pt idx="608">
                  <c:v>442.00106937766077</c:v>
                </c:pt>
                <c:pt idx="609">
                  <c:v>441.98544437766077</c:v>
                </c:pt>
                <c:pt idx="610">
                  <c:v>440.57919437766077</c:v>
                </c:pt>
                <c:pt idx="611">
                  <c:v>443.39169437766077</c:v>
                </c:pt>
                <c:pt idx="612">
                  <c:v>443.39169437766077</c:v>
                </c:pt>
                <c:pt idx="613">
                  <c:v>443.42294437766077</c:v>
                </c:pt>
                <c:pt idx="614">
                  <c:v>444.84481937766077</c:v>
                </c:pt>
                <c:pt idx="615">
                  <c:v>446.28231937766077</c:v>
                </c:pt>
                <c:pt idx="616">
                  <c:v>446.96981937766077</c:v>
                </c:pt>
                <c:pt idx="617">
                  <c:v>445.54794437766077</c:v>
                </c:pt>
                <c:pt idx="618">
                  <c:v>446.25106937766077</c:v>
                </c:pt>
                <c:pt idx="619">
                  <c:v>446.25106937766077</c:v>
                </c:pt>
                <c:pt idx="620">
                  <c:v>444.82919437766077</c:v>
                </c:pt>
                <c:pt idx="621">
                  <c:v>445.54794437766077</c:v>
                </c:pt>
                <c:pt idx="622">
                  <c:v>448.39169437766077</c:v>
                </c:pt>
                <c:pt idx="623">
                  <c:v>448.39169437766077</c:v>
                </c:pt>
                <c:pt idx="624">
                  <c:v>446.96981937766077</c:v>
                </c:pt>
                <c:pt idx="625">
                  <c:v>449.11044437766077</c:v>
                </c:pt>
                <c:pt idx="626">
                  <c:v>449.11044437766077</c:v>
                </c:pt>
                <c:pt idx="627">
                  <c:v>448.39169437766077</c:v>
                </c:pt>
                <c:pt idx="628">
                  <c:v>449.11044437766077</c:v>
                </c:pt>
                <c:pt idx="629">
                  <c:v>448.39169437766077</c:v>
                </c:pt>
                <c:pt idx="630">
                  <c:v>450.53231937766077</c:v>
                </c:pt>
                <c:pt idx="631">
                  <c:v>451.95419437766077</c:v>
                </c:pt>
                <c:pt idx="632">
                  <c:v>451.95419437766077</c:v>
                </c:pt>
                <c:pt idx="633">
                  <c:v>451.25106937766077</c:v>
                </c:pt>
                <c:pt idx="634">
                  <c:v>452.67294437766077</c:v>
                </c:pt>
                <c:pt idx="635">
                  <c:v>452.67294437766077</c:v>
                </c:pt>
                <c:pt idx="636">
                  <c:v>451.95419437766077</c:v>
                </c:pt>
                <c:pt idx="637">
                  <c:v>453.36044437766077</c:v>
                </c:pt>
                <c:pt idx="638">
                  <c:v>452.65731937766077</c:v>
                </c:pt>
                <c:pt idx="639">
                  <c:v>454.07919437766077</c:v>
                </c:pt>
                <c:pt idx="640">
                  <c:v>454.07919437766077</c:v>
                </c:pt>
                <c:pt idx="641">
                  <c:v>455.48544437766077</c:v>
                </c:pt>
                <c:pt idx="642">
                  <c:v>454.06356937766077</c:v>
                </c:pt>
                <c:pt idx="643">
                  <c:v>458.32919437766077</c:v>
                </c:pt>
                <c:pt idx="644">
                  <c:v>456.20419437766077</c:v>
                </c:pt>
                <c:pt idx="645">
                  <c:v>458.31356937766077</c:v>
                </c:pt>
                <c:pt idx="646">
                  <c:v>457.61044437766077</c:v>
                </c:pt>
                <c:pt idx="647">
                  <c:v>457.61044437766077</c:v>
                </c:pt>
                <c:pt idx="648">
                  <c:v>461.14169437766077</c:v>
                </c:pt>
                <c:pt idx="649">
                  <c:v>460.43856937766077</c:v>
                </c:pt>
                <c:pt idx="650">
                  <c:v>463.28231937766077</c:v>
                </c:pt>
                <c:pt idx="651">
                  <c:v>463.28231937766077</c:v>
                </c:pt>
                <c:pt idx="652">
                  <c:v>461.86044437766077</c:v>
                </c:pt>
                <c:pt idx="653">
                  <c:v>463.26669437766077</c:v>
                </c:pt>
                <c:pt idx="654">
                  <c:v>462.56356937766077</c:v>
                </c:pt>
                <c:pt idx="655">
                  <c:v>464.68856937766077</c:v>
                </c:pt>
                <c:pt idx="656">
                  <c:v>464.68856937766077</c:v>
                </c:pt>
                <c:pt idx="657">
                  <c:v>466.81356937766077</c:v>
                </c:pt>
                <c:pt idx="658">
                  <c:v>466.82919437766077</c:v>
                </c:pt>
                <c:pt idx="659">
                  <c:v>468.23544437766077</c:v>
                </c:pt>
                <c:pt idx="660">
                  <c:v>468.96981937766077</c:v>
                </c:pt>
                <c:pt idx="661">
                  <c:v>468.25106937766077</c:v>
                </c:pt>
                <c:pt idx="662">
                  <c:v>466.82919437766077</c:v>
                </c:pt>
                <c:pt idx="663">
                  <c:v>470.39169437766077</c:v>
                </c:pt>
                <c:pt idx="664">
                  <c:v>470.37606937766077</c:v>
                </c:pt>
                <c:pt idx="665">
                  <c:v>469.65731937766077</c:v>
                </c:pt>
                <c:pt idx="666">
                  <c:v>473.93856937766077</c:v>
                </c:pt>
                <c:pt idx="667">
                  <c:v>472.51669437766077</c:v>
                </c:pt>
                <c:pt idx="668">
                  <c:v>473.21981937766077</c:v>
                </c:pt>
                <c:pt idx="669">
                  <c:v>474.65731937766077</c:v>
                </c:pt>
                <c:pt idx="670">
                  <c:v>473.21981937766077</c:v>
                </c:pt>
                <c:pt idx="671">
                  <c:v>472.51669437766077</c:v>
                </c:pt>
                <c:pt idx="672">
                  <c:v>473.93856937766077</c:v>
                </c:pt>
                <c:pt idx="673">
                  <c:v>473.21981937766077</c:v>
                </c:pt>
                <c:pt idx="674">
                  <c:v>474.65731937766077</c:v>
                </c:pt>
                <c:pt idx="675">
                  <c:v>474.65731937766077</c:v>
                </c:pt>
                <c:pt idx="676">
                  <c:v>474.65731937766077</c:v>
                </c:pt>
                <c:pt idx="677">
                  <c:v>473.93856937766077</c:v>
                </c:pt>
                <c:pt idx="678">
                  <c:v>473.92294437766077</c:v>
                </c:pt>
                <c:pt idx="679">
                  <c:v>473.21981937766077</c:v>
                </c:pt>
                <c:pt idx="680">
                  <c:v>473.21981937766077</c:v>
                </c:pt>
                <c:pt idx="681">
                  <c:v>473.93856937766077</c:v>
                </c:pt>
                <c:pt idx="682">
                  <c:v>476.76669437766077</c:v>
                </c:pt>
                <c:pt idx="683">
                  <c:v>475.37606937766077</c:v>
                </c:pt>
                <c:pt idx="684">
                  <c:v>473.23544437766077</c:v>
                </c:pt>
                <c:pt idx="685">
                  <c:v>474.65731937766077</c:v>
                </c:pt>
                <c:pt idx="686">
                  <c:v>473.93856937766077</c:v>
                </c:pt>
                <c:pt idx="687">
                  <c:v>473.93856937766077</c:v>
                </c:pt>
                <c:pt idx="688">
                  <c:v>473.95419437766077</c:v>
                </c:pt>
                <c:pt idx="689">
                  <c:v>476.07919437766077</c:v>
                </c:pt>
                <c:pt idx="690">
                  <c:v>473.21981937766077</c:v>
                </c:pt>
                <c:pt idx="691">
                  <c:v>473.23544437766077</c:v>
                </c:pt>
                <c:pt idx="692">
                  <c:v>476.78231937766077</c:v>
                </c:pt>
                <c:pt idx="693">
                  <c:v>473.93856937766077</c:v>
                </c:pt>
                <c:pt idx="694">
                  <c:v>473.21981937766077</c:v>
                </c:pt>
                <c:pt idx="695">
                  <c:v>475.36044437766077</c:v>
                </c:pt>
                <c:pt idx="696">
                  <c:v>473.93856937766077</c:v>
                </c:pt>
                <c:pt idx="697">
                  <c:v>474.65731937766077</c:v>
                </c:pt>
                <c:pt idx="698">
                  <c:v>473.93856937766077</c:v>
                </c:pt>
                <c:pt idx="699">
                  <c:v>474.65731937766077</c:v>
                </c:pt>
                <c:pt idx="700">
                  <c:v>477.50106937766077</c:v>
                </c:pt>
                <c:pt idx="701">
                  <c:v>474.65731937766077</c:v>
                </c:pt>
                <c:pt idx="702">
                  <c:v>474.65731937766077</c:v>
                </c:pt>
                <c:pt idx="703">
                  <c:v>473.93856937766077</c:v>
                </c:pt>
                <c:pt idx="704">
                  <c:v>476.11044437766077</c:v>
                </c:pt>
                <c:pt idx="705">
                  <c:v>476.07919437766077</c:v>
                </c:pt>
                <c:pt idx="706">
                  <c:v>473.96981937766077</c:v>
                </c:pt>
                <c:pt idx="707">
                  <c:v>474.68856937766077</c:v>
                </c:pt>
                <c:pt idx="708">
                  <c:v>474.68856937766077</c:v>
                </c:pt>
                <c:pt idx="709">
                  <c:v>471.82919437766077</c:v>
                </c:pt>
                <c:pt idx="710">
                  <c:v>473.26669437766077</c:v>
                </c:pt>
                <c:pt idx="711">
                  <c:v>471.82919437766077</c:v>
                </c:pt>
                <c:pt idx="712">
                  <c:v>470.40731937766077</c:v>
                </c:pt>
                <c:pt idx="713">
                  <c:v>470.42294437766077</c:v>
                </c:pt>
                <c:pt idx="714">
                  <c:v>470.42294437766077</c:v>
                </c:pt>
                <c:pt idx="715">
                  <c:v>467.57919437766077</c:v>
                </c:pt>
                <c:pt idx="716">
                  <c:v>469.71981937766077</c:v>
                </c:pt>
                <c:pt idx="717">
                  <c:v>469.00106937766077</c:v>
                </c:pt>
                <c:pt idx="718">
                  <c:v>468.29794437766077</c:v>
                </c:pt>
                <c:pt idx="719">
                  <c:v>466.17294437766077</c:v>
                </c:pt>
                <c:pt idx="720">
                  <c:v>465.46981937766077</c:v>
                </c:pt>
                <c:pt idx="721">
                  <c:v>464.76669437766077</c:v>
                </c:pt>
                <c:pt idx="722">
                  <c:v>465.46981937766077</c:v>
                </c:pt>
                <c:pt idx="723">
                  <c:v>469.03231937766077</c:v>
                </c:pt>
                <c:pt idx="724">
                  <c:v>466.92294437766077</c:v>
                </c:pt>
                <c:pt idx="725">
                  <c:v>465.48544437766077</c:v>
                </c:pt>
                <c:pt idx="726">
                  <c:v>466.92294437766077</c:v>
                </c:pt>
                <c:pt idx="727">
                  <c:v>465.48544437766077</c:v>
                </c:pt>
                <c:pt idx="728">
                  <c:v>466.21981937766077</c:v>
                </c:pt>
                <c:pt idx="729">
                  <c:v>462.65731937766077</c:v>
                </c:pt>
                <c:pt idx="730">
                  <c:v>463.37606937766077</c:v>
                </c:pt>
                <c:pt idx="731">
                  <c:v>463.37606937766077</c:v>
                </c:pt>
                <c:pt idx="732">
                  <c:v>463.40731937766077</c:v>
                </c:pt>
                <c:pt idx="733">
                  <c:v>461.98544437766077</c:v>
                </c:pt>
                <c:pt idx="734">
                  <c:v>459.84481937766077</c:v>
                </c:pt>
                <c:pt idx="735">
                  <c:v>460.56356937766077</c:v>
                </c:pt>
                <c:pt idx="736">
                  <c:v>462.68856937766077</c:v>
                </c:pt>
                <c:pt idx="737">
                  <c:v>460.57919437766077</c:v>
                </c:pt>
                <c:pt idx="738">
                  <c:v>459.86044437766077</c:v>
                </c:pt>
                <c:pt idx="739">
                  <c:v>457.71981937766077</c:v>
                </c:pt>
                <c:pt idx="740">
                  <c:v>458.43856937766077</c:v>
                </c:pt>
                <c:pt idx="741">
                  <c:v>459.15731937766077</c:v>
                </c:pt>
                <c:pt idx="742">
                  <c:v>456.29794437766077</c:v>
                </c:pt>
                <c:pt idx="743">
                  <c:v>458.45419437766077</c:v>
                </c:pt>
                <c:pt idx="744">
                  <c:v>456.32919437766077</c:v>
                </c:pt>
                <c:pt idx="745">
                  <c:v>458.45419437766077</c:v>
                </c:pt>
                <c:pt idx="746">
                  <c:v>454.21981937766077</c:v>
                </c:pt>
                <c:pt idx="747">
                  <c:v>454.21981937766077</c:v>
                </c:pt>
                <c:pt idx="748">
                  <c:v>454.21981937766077</c:v>
                </c:pt>
                <c:pt idx="749">
                  <c:v>454.21981937766077</c:v>
                </c:pt>
                <c:pt idx="750">
                  <c:v>453.51669437766077</c:v>
                </c:pt>
                <c:pt idx="751">
                  <c:v>452.09481937766077</c:v>
                </c:pt>
                <c:pt idx="752">
                  <c:v>454.23544437766077</c:v>
                </c:pt>
                <c:pt idx="753">
                  <c:v>451.37606937766077</c:v>
                </c:pt>
                <c:pt idx="754">
                  <c:v>451.37606937766077</c:v>
                </c:pt>
                <c:pt idx="755">
                  <c:v>449.25106937766077</c:v>
                </c:pt>
                <c:pt idx="756">
                  <c:v>450.67294437766077</c:v>
                </c:pt>
                <c:pt idx="757">
                  <c:v>449.95419437766077</c:v>
                </c:pt>
                <c:pt idx="758">
                  <c:v>448.54794437766077</c:v>
                </c:pt>
                <c:pt idx="759">
                  <c:v>447.84481937766077</c:v>
                </c:pt>
                <c:pt idx="760">
                  <c:v>450.00106937766077</c:v>
                </c:pt>
                <c:pt idx="761">
                  <c:v>449.28231937766077</c:v>
                </c:pt>
                <c:pt idx="762">
                  <c:v>449.29794437766077</c:v>
                </c:pt>
                <c:pt idx="763">
                  <c:v>447.15731937766077</c:v>
                </c:pt>
                <c:pt idx="764">
                  <c:v>446.45419437766077</c:v>
                </c:pt>
                <c:pt idx="765">
                  <c:v>447.87606937766077</c:v>
                </c:pt>
                <c:pt idx="766">
                  <c:v>446.45419437766077</c:v>
                </c:pt>
                <c:pt idx="767">
                  <c:v>446.46981937766077</c:v>
                </c:pt>
                <c:pt idx="768">
                  <c:v>447.89169437766077</c:v>
                </c:pt>
                <c:pt idx="769">
                  <c:v>445.04794437766077</c:v>
                </c:pt>
                <c:pt idx="770">
                  <c:v>445.04794437766077</c:v>
                </c:pt>
                <c:pt idx="771">
                  <c:v>444.32919437766077</c:v>
                </c:pt>
                <c:pt idx="772">
                  <c:v>444.34481937766077</c:v>
                </c:pt>
                <c:pt idx="773">
                  <c:v>445.06356937766077</c:v>
                </c:pt>
                <c:pt idx="774">
                  <c:v>442.20419437766077</c:v>
                </c:pt>
                <c:pt idx="775">
                  <c:v>445.07919437766077</c:v>
                </c:pt>
                <c:pt idx="776">
                  <c:v>443.65731937766077</c:v>
                </c:pt>
                <c:pt idx="777">
                  <c:v>444.37606937766077</c:v>
                </c:pt>
                <c:pt idx="778">
                  <c:v>443.67294437766077</c:v>
                </c:pt>
                <c:pt idx="779">
                  <c:v>442.25106937766077</c:v>
                </c:pt>
                <c:pt idx="780">
                  <c:v>442.25106937766077</c:v>
                </c:pt>
                <c:pt idx="781">
                  <c:v>440.12606937766077</c:v>
                </c:pt>
                <c:pt idx="782">
                  <c:v>443.67294437766077</c:v>
                </c:pt>
                <c:pt idx="783">
                  <c:v>442.96981937766077</c:v>
                </c:pt>
                <c:pt idx="784">
                  <c:v>445.11044437766077</c:v>
                </c:pt>
                <c:pt idx="785">
                  <c:v>442.26669437766077</c:v>
                </c:pt>
                <c:pt idx="786">
                  <c:v>441.54794437766077</c:v>
                </c:pt>
                <c:pt idx="787">
                  <c:v>441.57919437766077</c:v>
                </c:pt>
                <c:pt idx="788">
                  <c:v>440.15731937766077</c:v>
                </c:pt>
                <c:pt idx="789">
                  <c:v>442.29794437766077</c:v>
                </c:pt>
                <c:pt idx="790">
                  <c:v>442.29794437766077</c:v>
                </c:pt>
                <c:pt idx="791">
                  <c:v>440.89169437766077</c:v>
                </c:pt>
                <c:pt idx="792">
                  <c:v>440.17294437766077</c:v>
                </c:pt>
                <c:pt idx="793">
                  <c:v>440.17294437766077</c:v>
                </c:pt>
                <c:pt idx="794">
                  <c:v>440.17294437766077</c:v>
                </c:pt>
                <c:pt idx="795">
                  <c:v>440.17294437766077</c:v>
                </c:pt>
                <c:pt idx="796">
                  <c:v>438.75106937766077</c:v>
                </c:pt>
                <c:pt idx="797">
                  <c:v>437.34481937766077</c:v>
                </c:pt>
                <c:pt idx="798">
                  <c:v>440.18856937766077</c:v>
                </c:pt>
                <c:pt idx="799">
                  <c:v>439.48544437766077</c:v>
                </c:pt>
                <c:pt idx="800">
                  <c:v>440.18856937766077</c:v>
                </c:pt>
                <c:pt idx="801">
                  <c:v>438.78231937766077</c:v>
                </c:pt>
                <c:pt idx="802">
                  <c:v>439.50106937766077</c:v>
                </c:pt>
                <c:pt idx="803">
                  <c:v>440.23544437766077</c:v>
                </c:pt>
                <c:pt idx="804">
                  <c:v>438.09481937766077</c:v>
                </c:pt>
                <c:pt idx="805">
                  <c:v>437.37606937766077</c:v>
                </c:pt>
                <c:pt idx="806">
                  <c:v>438.09481937766077</c:v>
                </c:pt>
                <c:pt idx="807">
                  <c:v>440.23544437766077</c:v>
                </c:pt>
                <c:pt idx="808">
                  <c:v>437.39169437766077</c:v>
                </c:pt>
                <c:pt idx="809">
                  <c:v>437.39169437766077</c:v>
                </c:pt>
                <c:pt idx="810">
                  <c:v>438.11044437766077</c:v>
                </c:pt>
                <c:pt idx="811">
                  <c:v>438.12606937766077</c:v>
                </c:pt>
                <c:pt idx="812">
                  <c:v>438.14169437766077</c:v>
                </c:pt>
                <c:pt idx="813">
                  <c:v>437.42294437766077</c:v>
                </c:pt>
                <c:pt idx="814">
                  <c:v>437.42294437766077</c:v>
                </c:pt>
                <c:pt idx="815">
                  <c:v>435.31356937766077</c:v>
                </c:pt>
                <c:pt idx="816">
                  <c:v>436.01669437766077</c:v>
                </c:pt>
                <c:pt idx="817">
                  <c:v>437.45419437766077</c:v>
                </c:pt>
                <c:pt idx="818">
                  <c:v>438.15731937766077</c:v>
                </c:pt>
                <c:pt idx="819">
                  <c:v>436.75106937766077</c:v>
                </c:pt>
                <c:pt idx="820">
                  <c:v>435.32919437766077</c:v>
                </c:pt>
                <c:pt idx="821">
                  <c:v>431.75106937766077</c:v>
                </c:pt>
                <c:pt idx="822">
                  <c:v>436.75106937766077</c:v>
                </c:pt>
                <c:pt idx="823">
                  <c:v>436.04794437766077</c:v>
                </c:pt>
                <c:pt idx="824">
                  <c:v>433.92294437766077</c:v>
                </c:pt>
                <c:pt idx="825">
                  <c:v>433.18856937766077</c:v>
                </c:pt>
                <c:pt idx="826">
                  <c:v>436.07919437766077</c:v>
                </c:pt>
                <c:pt idx="827">
                  <c:v>433.21981937766077</c:v>
                </c:pt>
                <c:pt idx="828">
                  <c:v>432.51669437766077</c:v>
                </c:pt>
                <c:pt idx="829">
                  <c:v>435.37606937766077</c:v>
                </c:pt>
                <c:pt idx="830">
                  <c:v>434.68856937766077</c:v>
                </c:pt>
                <c:pt idx="831">
                  <c:v>432.51669437766077</c:v>
                </c:pt>
                <c:pt idx="832">
                  <c:v>433.96981937766077</c:v>
                </c:pt>
                <c:pt idx="833">
                  <c:v>434.68856937766077</c:v>
                </c:pt>
                <c:pt idx="834">
                  <c:v>433.96981937766077</c:v>
                </c:pt>
                <c:pt idx="835">
                  <c:v>431.81356937766077</c:v>
                </c:pt>
                <c:pt idx="836">
                  <c:v>433.26669437766077</c:v>
                </c:pt>
                <c:pt idx="837">
                  <c:v>435.40731937766077</c:v>
                </c:pt>
                <c:pt idx="838">
                  <c:v>434.70419437766077</c:v>
                </c:pt>
                <c:pt idx="839">
                  <c:v>432.56356937766077</c:v>
                </c:pt>
                <c:pt idx="840">
                  <c:v>434.00106937766077</c:v>
                </c:pt>
                <c:pt idx="841">
                  <c:v>434.00106937766077</c:v>
                </c:pt>
                <c:pt idx="842">
                  <c:v>436.14169437766077</c:v>
                </c:pt>
                <c:pt idx="843">
                  <c:v>434.00106937766077</c:v>
                </c:pt>
                <c:pt idx="844">
                  <c:v>436.14169437766077</c:v>
                </c:pt>
                <c:pt idx="845">
                  <c:v>435.43856937766077</c:v>
                </c:pt>
                <c:pt idx="846">
                  <c:v>435.43856937766077</c:v>
                </c:pt>
                <c:pt idx="847">
                  <c:v>437.57919437766077</c:v>
                </c:pt>
                <c:pt idx="848">
                  <c:v>436.15731937766077</c:v>
                </c:pt>
                <c:pt idx="849">
                  <c:v>437.57919437766077</c:v>
                </c:pt>
                <c:pt idx="850">
                  <c:v>436.15731937766077</c:v>
                </c:pt>
                <c:pt idx="851">
                  <c:v>434.04794437766077</c:v>
                </c:pt>
                <c:pt idx="852">
                  <c:v>437.57919437766077</c:v>
                </c:pt>
                <c:pt idx="853">
                  <c:v>436.89169437766077</c:v>
                </c:pt>
                <c:pt idx="854">
                  <c:v>436.89169437766077</c:v>
                </c:pt>
                <c:pt idx="855">
                  <c:v>436.17294437766077</c:v>
                </c:pt>
                <c:pt idx="856">
                  <c:v>440.45419437766077</c:v>
                </c:pt>
                <c:pt idx="857">
                  <c:v>439.03231937766077</c:v>
                </c:pt>
                <c:pt idx="858">
                  <c:v>436.89169437766077</c:v>
                </c:pt>
                <c:pt idx="859">
                  <c:v>439.04794437766077</c:v>
                </c:pt>
                <c:pt idx="860">
                  <c:v>439.04794437766077</c:v>
                </c:pt>
                <c:pt idx="861">
                  <c:v>436.90731937766077</c:v>
                </c:pt>
                <c:pt idx="862">
                  <c:v>441.18856937766077</c:v>
                </c:pt>
                <c:pt idx="863">
                  <c:v>439.76669437766077</c:v>
                </c:pt>
                <c:pt idx="864">
                  <c:v>439.78231937766077</c:v>
                </c:pt>
                <c:pt idx="865">
                  <c:v>438.34481937766077</c:v>
                </c:pt>
                <c:pt idx="866">
                  <c:v>438.34481937766077</c:v>
                </c:pt>
                <c:pt idx="867">
                  <c:v>440.48544437766077</c:v>
                </c:pt>
                <c:pt idx="868">
                  <c:v>439.78231937766077</c:v>
                </c:pt>
                <c:pt idx="869">
                  <c:v>440.48544437766077</c:v>
                </c:pt>
                <c:pt idx="870">
                  <c:v>439.06356937766077</c:v>
                </c:pt>
                <c:pt idx="871">
                  <c:v>439.78231937766077</c:v>
                </c:pt>
                <c:pt idx="872">
                  <c:v>439.07919437766077</c:v>
                </c:pt>
                <c:pt idx="873">
                  <c:v>439.07919437766077</c:v>
                </c:pt>
                <c:pt idx="874">
                  <c:v>440.50106937766077</c:v>
                </c:pt>
                <c:pt idx="875">
                  <c:v>440.50106937766077</c:v>
                </c:pt>
                <c:pt idx="876">
                  <c:v>436.25106937766077</c:v>
                </c:pt>
                <c:pt idx="877">
                  <c:v>436.98544437766077</c:v>
                </c:pt>
                <c:pt idx="878">
                  <c:v>438.40731937766077</c:v>
                </c:pt>
                <c:pt idx="879">
                  <c:v>437.70419437766077</c:v>
                </c:pt>
                <c:pt idx="880">
                  <c:v>439.81356937766077</c:v>
                </c:pt>
                <c:pt idx="881">
                  <c:v>437.00106937766077</c:v>
                </c:pt>
                <c:pt idx="882">
                  <c:v>434.14169437766077</c:v>
                </c:pt>
                <c:pt idx="883">
                  <c:v>437.70419437766077</c:v>
                </c:pt>
                <c:pt idx="884">
                  <c:v>435.56356937766077</c:v>
                </c:pt>
                <c:pt idx="885">
                  <c:v>434.87606937766077</c:v>
                </c:pt>
                <c:pt idx="886">
                  <c:v>433.43856937766077</c:v>
                </c:pt>
                <c:pt idx="887">
                  <c:v>434.87606937766077</c:v>
                </c:pt>
                <c:pt idx="888">
                  <c:v>434.87606937766077</c:v>
                </c:pt>
                <c:pt idx="889">
                  <c:v>433.45419437766077</c:v>
                </c:pt>
                <c:pt idx="890">
                  <c:v>432.73544437766077</c:v>
                </c:pt>
                <c:pt idx="891">
                  <c:v>432.73544437766077</c:v>
                </c:pt>
                <c:pt idx="892">
                  <c:v>432.03231937766077</c:v>
                </c:pt>
                <c:pt idx="893">
                  <c:v>429.89169437766077</c:v>
                </c:pt>
                <c:pt idx="894">
                  <c:v>430.59481937766077</c:v>
                </c:pt>
                <c:pt idx="895">
                  <c:v>427.06356937766077</c:v>
                </c:pt>
                <c:pt idx="896">
                  <c:v>427.06356937766077</c:v>
                </c:pt>
                <c:pt idx="897">
                  <c:v>427.76669437766077</c:v>
                </c:pt>
                <c:pt idx="898">
                  <c:v>423.51669437766077</c:v>
                </c:pt>
                <c:pt idx="899">
                  <c:v>422.78231937766077</c:v>
                </c:pt>
                <c:pt idx="900">
                  <c:v>421.37606937766077</c:v>
                </c:pt>
                <c:pt idx="901">
                  <c:v>421.37606937766077</c:v>
                </c:pt>
                <c:pt idx="902">
                  <c:v>422.09481937766077</c:v>
                </c:pt>
                <c:pt idx="903">
                  <c:v>418.53231937766077</c:v>
                </c:pt>
                <c:pt idx="904">
                  <c:v>421.37606937766077</c:v>
                </c:pt>
                <c:pt idx="905">
                  <c:v>417.11044437766077</c:v>
                </c:pt>
                <c:pt idx="906">
                  <c:v>413.53231937766077</c:v>
                </c:pt>
                <c:pt idx="907">
                  <c:v>412.82919437766077</c:v>
                </c:pt>
                <c:pt idx="908">
                  <c:v>409.96981937766077</c:v>
                </c:pt>
                <c:pt idx="909">
                  <c:v>409.26669437766077</c:v>
                </c:pt>
                <c:pt idx="910">
                  <c:v>407.12606937766077</c:v>
                </c:pt>
                <c:pt idx="911">
                  <c:v>403.56356937766077</c:v>
                </c:pt>
                <c:pt idx="912">
                  <c:v>402.14169437766077</c:v>
                </c:pt>
                <c:pt idx="913">
                  <c:v>402.14169437766077</c:v>
                </c:pt>
                <c:pt idx="914">
                  <c:v>400.00106937766077</c:v>
                </c:pt>
                <c:pt idx="915">
                  <c:v>397.86044437766077</c:v>
                </c:pt>
                <c:pt idx="916">
                  <c:v>393.59481937766077</c:v>
                </c:pt>
                <c:pt idx="917">
                  <c:v>392.89169437766077</c:v>
                </c:pt>
                <c:pt idx="918">
                  <c:v>390.03231937766077</c:v>
                </c:pt>
                <c:pt idx="919">
                  <c:v>387.90731937766077</c:v>
                </c:pt>
                <c:pt idx="920">
                  <c:v>385.04794437766077</c:v>
                </c:pt>
                <c:pt idx="921">
                  <c:v>380.76669437766077</c:v>
                </c:pt>
                <c:pt idx="922">
                  <c:v>376.48544437766077</c:v>
                </c:pt>
                <c:pt idx="923">
                  <c:v>375.78231937766077</c:v>
                </c:pt>
                <c:pt idx="924">
                  <c:v>371.50106937766077</c:v>
                </c:pt>
                <c:pt idx="925">
                  <c:v>368.65731937766077</c:v>
                </c:pt>
                <c:pt idx="926">
                  <c:v>365.81356937766077</c:v>
                </c:pt>
                <c:pt idx="927">
                  <c:v>360.81356937766077</c:v>
                </c:pt>
                <c:pt idx="928">
                  <c:v>359.39169437766077</c:v>
                </c:pt>
                <c:pt idx="929">
                  <c:v>352.96981937766077</c:v>
                </c:pt>
                <c:pt idx="930">
                  <c:v>350.82919437766077</c:v>
                </c:pt>
                <c:pt idx="931">
                  <c:v>348.67294437766077</c:v>
                </c:pt>
                <c:pt idx="932">
                  <c:v>342.96981937766077</c:v>
                </c:pt>
                <c:pt idx="933">
                  <c:v>337.28231937766077</c:v>
                </c:pt>
                <c:pt idx="934">
                  <c:v>330.84481937766077</c:v>
                </c:pt>
                <c:pt idx="935">
                  <c:v>327.28231937766077</c:v>
                </c:pt>
                <c:pt idx="936">
                  <c:v>322.28231937766077</c:v>
                </c:pt>
                <c:pt idx="937">
                  <c:v>317.28231937766077</c:v>
                </c:pt>
                <c:pt idx="938">
                  <c:v>309.43856937766077</c:v>
                </c:pt>
                <c:pt idx="939">
                  <c:v>306.59481937766077</c:v>
                </c:pt>
                <c:pt idx="940">
                  <c:v>295.89169437766077</c:v>
                </c:pt>
                <c:pt idx="941">
                  <c:v>290.18856937766077</c:v>
                </c:pt>
                <c:pt idx="942">
                  <c:v>286.61044437766077</c:v>
                </c:pt>
                <c:pt idx="943">
                  <c:v>276.62606937766077</c:v>
                </c:pt>
                <c:pt idx="944">
                  <c:v>271.64169437766077</c:v>
                </c:pt>
                <c:pt idx="945">
                  <c:v>264.50106937766077</c:v>
                </c:pt>
                <c:pt idx="946">
                  <c:v>258.79794437766077</c:v>
                </c:pt>
                <c:pt idx="947">
                  <c:v>250.22763187766074</c:v>
                </c:pt>
                <c:pt idx="948">
                  <c:v>240.25888187766074</c:v>
                </c:pt>
                <c:pt idx="949">
                  <c:v>235.25888187766074</c:v>
                </c:pt>
                <c:pt idx="950">
                  <c:v>228.82138187766074</c:v>
                </c:pt>
                <c:pt idx="951">
                  <c:v>215.28231937766074</c:v>
                </c:pt>
                <c:pt idx="952">
                  <c:v>208.14950687766074</c:v>
                </c:pt>
                <c:pt idx="953">
                  <c:v>197.45419437766074</c:v>
                </c:pt>
                <c:pt idx="954">
                  <c:v>191.02450687766074</c:v>
                </c:pt>
                <c:pt idx="955">
                  <c:v>182.44638187766074</c:v>
                </c:pt>
                <c:pt idx="956">
                  <c:v>175.31356937766074</c:v>
                </c:pt>
                <c:pt idx="957">
                  <c:v>168.18075687766074</c:v>
                </c:pt>
                <c:pt idx="958">
                  <c:v>160.34481937766074</c:v>
                </c:pt>
                <c:pt idx="959">
                  <c:v>151.08700687766074</c:v>
                </c:pt>
                <c:pt idx="960">
                  <c:v>144.68075687766074</c:v>
                </c:pt>
                <c:pt idx="961">
                  <c:v>134.72763187766074</c:v>
                </c:pt>
                <c:pt idx="962">
                  <c:v>124.75497562766076</c:v>
                </c:pt>
                <c:pt idx="963">
                  <c:v>113.36044437766076</c:v>
                </c:pt>
                <c:pt idx="964">
                  <c:v>104.08310062766076</c:v>
                </c:pt>
                <c:pt idx="965">
                  <c:v>91.962006877660755</c:v>
                </c:pt>
                <c:pt idx="966">
                  <c:v>80.544038127660755</c:v>
                </c:pt>
                <c:pt idx="967">
                  <c:v>69.157319377660755</c:v>
                </c:pt>
                <c:pt idx="968">
                  <c:v>57.758881877660748</c:v>
                </c:pt>
                <c:pt idx="969">
                  <c:v>43.501069377660748</c:v>
                </c:pt>
                <c:pt idx="970">
                  <c:v>36.354585002660748</c:v>
                </c:pt>
                <c:pt idx="971">
                  <c:v>27.052827190160752</c:v>
                </c:pt>
                <c:pt idx="972">
                  <c:v>22.114350627660752</c:v>
                </c:pt>
                <c:pt idx="973">
                  <c:v>17.106538127660752</c:v>
                </c:pt>
                <c:pt idx="974">
                  <c:v>12.847260783910752</c:v>
                </c:pt>
                <c:pt idx="975">
                  <c:v>8.6294873464107518</c:v>
                </c:pt>
                <c:pt idx="976">
                  <c:v>8.6597607839107518</c:v>
                </c:pt>
                <c:pt idx="977">
                  <c:v>5.1377881276607518</c:v>
                </c:pt>
                <c:pt idx="978">
                  <c:v>4.4436963307857518</c:v>
                </c:pt>
                <c:pt idx="979">
                  <c:v>5.1651318776607518</c:v>
                </c:pt>
                <c:pt idx="980">
                  <c:v>0.89236576437950133</c:v>
                </c:pt>
                <c:pt idx="981">
                  <c:v>0.18093998312950133</c:v>
                </c:pt>
                <c:pt idx="982">
                  <c:v>0.17660648703575133</c:v>
                </c:pt>
                <c:pt idx="983">
                  <c:v>-0.545214821100235</c:v>
                </c:pt>
                <c:pt idx="984">
                  <c:v>-0.53988664269447328</c:v>
                </c:pt>
                <c:pt idx="985">
                  <c:v>-2.6716601145267487</c:v>
                </c:pt>
                <c:pt idx="986">
                  <c:v>-2.6686083567142487</c:v>
                </c:pt>
                <c:pt idx="987">
                  <c:v>-2.6683642160892487</c:v>
                </c:pt>
                <c:pt idx="988">
                  <c:v>-2.6675097239017487</c:v>
                </c:pt>
                <c:pt idx="989">
                  <c:v>-1.9507738840579987</c:v>
                </c:pt>
                <c:pt idx="990">
                  <c:v>-0.52892493128776552</c:v>
                </c:pt>
                <c:pt idx="991">
                  <c:v>1.6039746510982513</c:v>
                </c:pt>
                <c:pt idx="992">
                  <c:v>0.89035160422325133</c:v>
                </c:pt>
                <c:pt idx="993">
                  <c:v>-0.52960367918014528</c:v>
                </c:pt>
                <c:pt idx="994">
                  <c:v>-0.52885704159736635</c:v>
                </c:pt>
                <c:pt idx="995">
                  <c:v>0.18353397727012633</c:v>
                </c:pt>
                <c:pt idx="996">
                  <c:v>-0.5337780010700226</c:v>
                </c:pt>
                <c:pt idx="997">
                  <c:v>-1.2478930246829987</c:v>
                </c:pt>
                <c:pt idx="998">
                  <c:v>0.18240482687950133</c:v>
                </c:pt>
                <c:pt idx="999">
                  <c:v>-2.6687304270267487</c:v>
                </c:pt>
                <c:pt idx="1000">
                  <c:v>0.17364628195762633</c:v>
                </c:pt>
                <c:pt idx="1001">
                  <c:v>0.18487675070762633</c:v>
                </c:pt>
                <c:pt idx="1002">
                  <c:v>-0.52909462571144106</c:v>
                </c:pt>
                <c:pt idx="1003">
                  <c:v>1.6073926198482513</c:v>
                </c:pt>
                <c:pt idx="1004">
                  <c:v>-0.52851771235466005</c:v>
                </c:pt>
                <c:pt idx="1005">
                  <c:v>-0.52834801793098451</c:v>
                </c:pt>
                <c:pt idx="1006">
                  <c:v>0.18240482687950133</c:v>
                </c:pt>
                <c:pt idx="1007">
                  <c:v>-0.53252225041389467</c:v>
                </c:pt>
                <c:pt idx="1008">
                  <c:v>0.88699467062950133</c:v>
                </c:pt>
                <c:pt idx="1009">
                  <c:v>-0.53452460885047914</c:v>
                </c:pt>
                <c:pt idx="1010">
                  <c:v>-1.9566942942142487</c:v>
                </c:pt>
                <c:pt idx="1011">
                  <c:v>-0.53744332909584047</c:v>
                </c:pt>
                <c:pt idx="1012">
                  <c:v>0.89151127219200133</c:v>
                </c:pt>
                <c:pt idx="1013">
                  <c:v>0.89810306906700133</c:v>
                </c:pt>
                <c:pt idx="1014">
                  <c:v>-0.52926432013511659</c:v>
                </c:pt>
                <c:pt idx="1015">
                  <c:v>1.6036084401607513</c:v>
                </c:pt>
                <c:pt idx="1016">
                  <c:v>-1.9523607981204987</c:v>
                </c:pt>
                <c:pt idx="1017">
                  <c:v>-0.5306896758079529</c:v>
                </c:pt>
                <c:pt idx="1018">
                  <c:v>0.89761478781700133</c:v>
                </c:pt>
                <c:pt idx="1019">
                  <c:v>-0.53469436287879946</c:v>
                </c:pt>
                <c:pt idx="1020">
                  <c:v>-1.2441698801517487</c:v>
                </c:pt>
                <c:pt idx="1021">
                  <c:v>2.3157666432857513</c:v>
                </c:pt>
                <c:pt idx="1022">
                  <c:v>0.17822391867637633</c:v>
                </c:pt>
                <c:pt idx="1023">
                  <c:v>1.6036084401607513</c:v>
                </c:pt>
                <c:pt idx="1024">
                  <c:v>-1.9582201731204987</c:v>
                </c:pt>
                <c:pt idx="1025">
                  <c:v>-1.2445666086673737</c:v>
                </c:pt>
                <c:pt idx="1026">
                  <c:v>0.18380863547325133</c:v>
                </c:pt>
                <c:pt idx="1027">
                  <c:v>0.18448002219200133</c:v>
                </c:pt>
                <c:pt idx="1028">
                  <c:v>0.18313724875450133</c:v>
                </c:pt>
                <c:pt idx="1029">
                  <c:v>0.17312748312950133</c:v>
                </c:pt>
                <c:pt idx="1030">
                  <c:v>0.89267094016075133</c:v>
                </c:pt>
                <c:pt idx="1031">
                  <c:v>-0.53051999628543856</c:v>
                </c:pt>
                <c:pt idx="1032">
                  <c:v>0.18301517844200133</c:v>
                </c:pt>
                <c:pt idx="1033">
                  <c:v>-0.52960367918014528</c:v>
                </c:pt>
                <c:pt idx="1034">
                  <c:v>0.17846805930137633</c:v>
                </c:pt>
                <c:pt idx="1035">
                  <c:v>0.89328129172325133</c:v>
                </c:pt>
                <c:pt idx="1036">
                  <c:v>-1.9614550364017487</c:v>
                </c:pt>
                <c:pt idx="1037">
                  <c:v>1.6026318776607513</c:v>
                </c:pt>
                <c:pt idx="1038">
                  <c:v>-0.53578035950660707</c:v>
                </c:pt>
                <c:pt idx="1039">
                  <c:v>3.0326855885982513</c:v>
                </c:pt>
                <c:pt idx="1040">
                  <c:v>-0.52960367918014528</c:v>
                </c:pt>
                <c:pt idx="1041">
                  <c:v>0.88736088156700133</c:v>
                </c:pt>
                <c:pt idx="1042">
                  <c:v>-0.53286163926124575</c:v>
                </c:pt>
                <c:pt idx="1043">
                  <c:v>0.88589603781700133</c:v>
                </c:pt>
                <c:pt idx="1044">
                  <c:v>0.89120609641075133</c:v>
                </c:pt>
                <c:pt idx="1045">
                  <c:v>-1.2460009348392487</c:v>
                </c:pt>
                <c:pt idx="1046">
                  <c:v>0.89621097922325133</c:v>
                </c:pt>
                <c:pt idx="1047">
                  <c:v>0.18139774680137633</c:v>
                </c:pt>
                <c:pt idx="1048">
                  <c:v>-0.53486387848854067</c:v>
                </c:pt>
                <c:pt idx="1049">
                  <c:v>-0.53561060547828676</c:v>
                </c:pt>
                <c:pt idx="1050">
                  <c:v>-0.53394763588905336</c:v>
                </c:pt>
                <c:pt idx="1051">
                  <c:v>-0.5306896758079529</c:v>
                </c:pt>
                <c:pt idx="1052">
                  <c:v>-1.2392260324954987</c:v>
                </c:pt>
                <c:pt idx="1053">
                  <c:v>-0.5317757022380829</c:v>
                </c:pt>
                <c:pt idx="1054">
                  <c:v>0.18216068625450133</c:v>
                </c:pt>
                <c:pt idx="1055">
                  <c:v>-0.53303139328956606</c:v>
                </c:pt>
                <c:pt idx="1056">
                  <c:v>0.18090946555137633</c:v>
                </c:pt>
                <c:pt idx="1057">
                  <c:v>-1.2447191965579987</c:v>
                </c:pt>
                <c:pt idx="1058">
                  <c:v>-1.9512621653079987</c:v>
                </c:pt>
                <c:pt idx="1059">
                  <c:v>0.18020756125450133</c:v>
                </c:pt>
                <c:pt idx="1060">
                  <c:v>-0.5361196291446686</c:v>
                </c:pt>
                <c:pt idx="1061">
                  <c:v>-1.2469774973392487</c:v>
                </c:pt>
                <c:pt idx="1062">
                  <c:v>0.18435795187950133</c:v>
                </c:pt>
                <c:pt idx="1063">
                  <c:v>-1.9571215403079987</c:v>
                </c:pt>
                <c:pt idx="1064">
                  <c:v>0.18313724875450133</c:v>
                </c:pt>
                <c:pt idx="1065">
                  <c:v>0.88614017844200133</c:v>
                </c:pt>
                <c:pt idx="1066">
                  <c:v>0.17608768820762633</c:v>
                </c:pt>
                <c:pt idx="1067">
                  <c:v>-2.6677538645267487</c:v>
                </c:pt>
                <c:pt idx="1068">
                  <c:v>0.17938358664512633</c:v>
                </c:pt>
                <c:pt idx="1069">
                  <c:v>-1.2413927805423737</c:v>
                </c:pt>
                <c:pt idx="1070">
                  <c:v>0.18200809836387633</c:v>
                </c:pt>
                <c:pt idx="1071">
                  <c:v>-0.5337780010700226</c:v>
                </c:pt>
                <c:pt idx="1072">
                  <c:v>-1.2467638742923737</c:v>
                </c:pt>
                <c:pt idx="1073">
                  <c:v>0.88699467062950133</c:v>
                </c:pt>
                <c:pt idx="1074">
                  <c:v>-0.53360824704170229</c:v>
                </c:pt>
                <c:pt idx="1075">
                  <c:v>-0.53360824704170229</c:v>
                </c:pt>
                <c:pt idx="1076">
                  <c:v>1.6039746510982513</c:v>
                </c:pt>
                <c:pt idx="1077">
                  <c:v>-0.53594987511634828</c:v>
                </c:pt>
                <c:pt idx="1078">
                  <c:v>0.89242679953575133</c:v>
                </c:pt>
                <c:pt idx="1079">
                  <c:v>0.89059574484825133</c:v>
                </c:pt>
                <c:pt idx="1080">
                  <c:v>1.6055615651607513</c:v>
                </c:pt>
                <c:pt idx="1081">
                  <c:v>0.89242679953575133</c:v>
                </c:pt>
                <c:pt idx="1082">
                  <c:v>-0.53051999628543856</c:v>
                </c:pt>
                <c:pt idx="1083">
                  <c:v>0.18313724875450133</c:v>
                </c:pt>
                <c:pt idx="1084">
                  <c:v>-0.52685480237007143</c:v>
                </c:pt>
                <c:pt idx="1085">
                  <c:v>0.89126713156700133</c:v>
                </c:pt>
                <c:pt idx="1086">
                  <c:v>-1.9509569895267487</c:v>
                </c:pt>
                <c:pt idx="1087">
                  <c:v>0.89285404562950133</c:v>
                </c:pt>
                <c:pt idx="1088">
                  <c:v>0.18142826437950133</c:v>
                </c:pt>
                <c:pt idx="1089">
                  <c:v>-1.9510790598392487</c:v>
                </c:pt>
                <c:pt idx="1090">
                  <c:v>-1.9523607981204987</c:v>
                </c:pt>
                <c:pt idx="1091">
                  <c:v>-0.53235261559486391</c:v>
                </c:pt>
                <c:pt idx="1092">
                  <c:v>-0.53343861222267153</c:v>
                </c:pt>
                <c:pt idx="1093">
                  <c:v>-0.53286163926124575</c:v>
                </c:pt>
                <c:pt idx="1094">
                  <c:v>-0.5306896758079529</c:v>
                </c:pt>
                <c:pt idx="1095">
                  <c:v>-1.2438036692142487</c:v>
                </c:pt>
                <c:pt idx="1096">
                  <c:v>0.18042118430137633</c:v>
                </c:pt>
                <c:pt idx="1097">
                  <c:v>-1.2410570871829987</c:v>
                </c:pt>
                <c:pt idx="1098">
                  <c:v>-0.53927581429481508</c:v>
                </c:pt>
                <c:pt idx="1099">
                  <c:v>0.18396122336387633</c:v>
                </c:pt>
                <c:pt idx="1100">
                  <c:v>-1.9571215403079987</c:v>
                </c:pt>
                <c:pt idx="1101">
                  <c:v>0.18112308859825133</c:v>
                </c:pt>
                <c:pt idx="1102">
                  <c:v>-0.53452460885047914</c:v>
                </c:pt>
                <c:pt idx="1103">
                  <c:v>-1.2441698801517487</c:v>
                </c:pt>
                <c:pt idx="1104">
                  <c:v>-0.53269200444221498</c:v>
                </c:pt>
                <c:pt idx="1105">
                  <c:v>-1.2450854074954987</c:v>
                </c:pt>
                <c:pt idx="1106">
                  <c:v>0.17569095969200133</c:v>
                </c:pt>
                <c:pt idx="1107">
                  <c:v>-1.2419726145267487</c:v>
                </c:pt>
                <c:pt idx="1108">
                  <c:v>0.89175541281700133</c:v>
                </c:pt>
                <c:pt idx="1109">
                  <c:v>0.18313724875450133</c:v>
                </c:pt>
                <c:pt idx="1110">
                  <c:v>-0.53503363251686098</c:v>
                </c:pt>
                <c:pt idx="1111">
                  <c:v>0.18020756125450133</c:v>
                </c:pt>
                <c:pt idx="1112">
                  <c:v>-1.2398058664798737</c:v>
                </c:pt>
                <c:pt idx="1113">
                  <c:v>-1.2472521555423737</c:v>
                </c:pt>
                <c:pt idx="1114">
                  <c:v>-1.2428881418704987</c:v>
                </c:pt>
                <c:pt idx="1115">
                  <c:v>-0.53051999628543856</c:v>
                </c:pt>
                <c:pt idx="1116">
                  <c:v>-1.2458178293704987</c:v>
                </c:pt>
                <c:pt idx="1117">
                  <c:v>0.88620121359825133</c:v>
                </c:pt>
                <c:pt idx="1118">
                  <c:v>0.17993290305137633</c:v>
                </c:pt>
                <c:pt idx="1119">
                  <c:v>1.6060498464107513</c:v>
                </c:pt>
                <c:pt idx="1120">
                  <c:v>3.0249951589107513</c:v>
                </c:pt>
                <c:pt idx="1121">
                  <c:v>2.3132031667232513</c:v>
                </c:pt>
                <c:pt idx="1122">
                  <c:v>-0.53343861222267153</c:v>
                </c:pt>
                <c:pt idx="1123">
                  <c:v>0.18142826437950133</c:v>
                </c:pt>
                <c:pt idx="1124">
                  <c:v>-1.2470690500736237</c:v>
                </c:pt>
                <c:pt idx="1125">
                  <c:v>0.17944462180137633</c:v>
                </c:pt>
                <c:pt idx="1126">
                  <c:v>-0.52777104496955873</c:v>
                </c:pt>
                <c:pt idx="1127">
                  <c:v>-1.2479845774173737</c:v>
                </c:pt>
                <c:pt idx="1128">
                  <c:v>0.89022953391075133</c:v>
                </c:pt>
                <c:pt idx="1129">
                  <c:v>-0.53360824704170229</c:v>
                </c:pt>
                <c:pt idx="1130">
                  <c:v>1.6042187917232513</c:v>
                </c:pt>
                <c:pt idx="1131">
                  <c:v>1.6065381276607513</c:v>
                </c:pt>
                <c:pt idx="1132">
                  <c:v>-1.9582201731204987</c:v>
                </c:pt>
                <c:pt idx="1133">
                  <c:v>-1.2441698801517487</c:v>
                </c:pt>
                <c:pt idx="1134">
                  <c:v>0.88736088156700133</c:v>
                </c:pt>
                <c:pt idx="1135">
                  <c:v>1.6026318776607513</c:v>
                </c:pt>
                <c:pt idx="1136">
                  <c:v>1.6036084401607513</c:v>
                </c:pt>
                <c:pt idx="1137">
                  <c:v>-0.5306896758079529</c:v>
                </c:pt>
                <c:pt idx="1138">
                  <c:v>1.6014111745357513</c:v>
                </c:pt>
                <c:pt idx="1139">
                  <c:v>0.89486820578575133</c:v>
                </c:pt>
                <c:pt idx="1140">
                  <c:v>0.89303715109825133</c:v>
                </c:pt>
                <c:pt idx="1141">
                  <c:v>1.6029980885982513</c:v>
                </c:pt>
                <c:pt idx="1142">
                  <c:v>-0.53286163926124575</c:v>
                </c:pt>
                <c:pt idx="1143">
                  <c:v>-0.53269200444221498</c:v>
                </c:pt>
                <c:pt idx="1144">
                  <c:v>-1.2418200266361237</c:v>
                </c:pt>
                <c:pt idx="1145">
                  <c:v>0.18020756125450133</c:v>
                </c:pt>
                <c:pt idx="1146">
                  <c:v>-0.52868740677833559</c:v>
                </c:pt>
                <c:pt idx="1147">
                  <c:v>0.89071781516075133</c:v>
                </c:pt>
                <c:pt idx="1148">
                  <c:v>0.89071781516075133</c:v>
                </c:pt>
                <c:pt idx="1149">
                  <c:v>0.18200809836387633</c:v>
                </c:pt>
                <c:pt idx="1150">
                  <c:v>-0.53578035950660707</c:v>
                </c:pt>
                <c:pt idx="1151">
                  <c:v>0.17614872336387633</c:v>
                </c:pt>
                <c:pt idx="1152">
                  <c:v>1.6038525807857513</c:v>
                </c:pt>
                <c:pt idx="1153">
                  <c:v>1.6050732839107513</c:v>
                </c:pt>
                <c:pt idx="1154">
                  <c:v>0.89236576437950133</c:v>
                </c:pt>
                <c:pt idx="1155">
                  <c:v>0.17776615500450133</c:v>
                </c:pt>
                <c:pt idx="1156">
                  <c:v>-0.53578035950660707</c:v>
                </c:pt>
                <c:pt idx="1157">
                  <c:v>1.5997021901607513</c:v>
                </c:pt>
                <c:pt idx="1158">
                  <c:v>-1.2427355539798737</c:v>
                </c:pt>
                <c:pt idx="1159">
                  <c:v>0.18298466086387633</c:v>
                </c:pt>
                <c:pt idx="1160">
                  <c:v>0.89608890891075133</c:v>
                </c:pt>
                <c:pt idx="1161">
                  <c:v>2.3132031667232513</c:v>
                </c:pt>
                <c:pt idx="1162">
                  <c:v>0.17996342062950133</c:v>
                </c:pt>
                <c:pt idx="1163">
                  <c:v>0.18448002219200133</c:v>
                </c:pt>
                <c:pt idx="1164">
                  <c:v>0.89041263937950133</c:v>
                </c:pt>
                <c:pt idx="1165">
                  <c:v>-1.2438036692142487</c:v>
                </c:pt>
                <c:pt idx="1166">
                  <c:v>-0.53394763588905336</c:v>
                </c:pt>
                <c:pt idx="1167">
                  <c:v>-0.53394763588905336</c:v>
                </c:pt>
                <c:pt idx="1168">
                  <c:v>-0.53812186837196352</c:v>
                </c:pt>
                <c:pt idx="1169">
                  <c:v>0.17547733664512633</c:v>
                </c:pt>
                <c:pt idx="1170">
                  <c:v>0.88833744406700133</c:v>
                </c:pt>
                <c:pt idx="1171">
                  <c:v>1.6004346120357513</c:v>
                </c:pt>
                <c:pt idx="1172">
                  <c:v>0.89260990500450133</c:v>
                </c:pt>
                <c:pt idx="1173">
                  <c:v>-2.6594530832767487</c:v>
                </c:pt>
                <c:pt idx="1174">
                  <c:v>0.89065678000450133</c:v>
                </c:pt>
                <c:pt idx="1175">
                  <c:v>-0.5337780010700226</c:v>
                </c:pt>
                <c:pt idx="1176">
                  <c:v>0.89175541281700133</c:v>
                </c:pt>
                <c:pt idx="1177">
                  <c:v>1.6062939870357513</c:v>
                </c:pt>
                <c:pt idx="1178">
                  <c:v>-1.9616381418704987</c:v>
                </c:pt>
                <c:pt idx="1179">
                  <c:v>0.18487675070762633</c:v>
                </c:pt>
                <c:pt idx="1180">
                  <c:v>-1.2416369211673737</c:v>
                </c:pt>
                <c:pt idx="1181">
                  <c:v>1.5972607839107513</c:v>
                </c:pt>
                <c:pt idx="1182">
                  <c:v>1.5993359792232513</c:v>
                </c:pt>
                <c:pt idx="1183">
                  <c:v>0.89328129172325133</c:v>
                </c:pt>
                <c:pt idx="1184">
                  <c:v>-1.2470690500736237</c:v>
                </c:pt>
                <c:pt idx="1185">
                  <c:v>1.6023877370357513</c:v>
                </c:pt>
                <c:pt idx="1186">
                  <c:v>-0.53269200444221498</c:v>
                </c:pt>
                <c:pt idx="1187">
                  <c:v>-0.53795235276222231</c:v>
                </c:pt>
                <c:pt idx="1188">
                  <c:v>-1.2419726145267487</c:v>
                </c:pt>
                <c:pt idx="1189">
                  <c:v>-0.53503363251686098</c:v>
                </c:pt>
                <c:pt idx="1190">
                  <c:v>-1.2439867746829987</c:v>
                </c:pt>
                <c:pt idx="1191">
                  <c:v>0.17718632102012633</c:v>
                </c:pt>
                <c:pt idx="1192">
                  <c:v>-0.53343861222267153</c:v>
                </c:pt>
                <c:pt idx="1193">
                  <c:v>0.18563969016075133</c:v>
                </c:pt>
                <c:pt idx="1194">
                  <c:v>1.5993359792232513</c:v>
                </c:pt>
                <c:pt idx="1195">
                  <c:v>0.18161136984825133</c:v>
                </c:pt>
                <c:pt idx="1196">
                  <c:v>-1.2470690500736237</c:v>
                </c:pt>
                <c:pt idx="1197">
                  <c:v>0.17550785422325133</c:v>
                </c:pt>
                <c:pt idx="1198">
                  <c:v>-1.9584032785892487</c:v>
                </c:pt>
                <c:pt idx="1199">
                  <c:v>0.88699467062950133</c:v>
                </c:pt>
                <c:pt idx="1200">
                  <c:v>-0.53635733246803285</c:v>
                </c:pt>
                <c:pt idx="1201">
                  <c:v>0.17596561789512633</c:v>
                </c:pt>
                <c:pt idx="1202">
                  <c:v>0.17785770773887633</c:v>
                </c:pt>
                <c:pt idx="1203">
                  <c:v>-0.53669660210609438</c:v>
                </c:pt>
                <c:pt idx="1204">
                  <c:v>0.88852054953575133</c:v>
                </c:pt>
                <c:pt idx="1205">
                  <c:v>-1.2515551340579987</c:v>
                </c:pt>
                <c:pt idx="1206">
                  <c:v>1.6058057057857513</c:v>
                </c:pt>
                <c:pt idx="1207">
                  <c:v>0.89340336203575133</c:v>
                </c:pt>
                <c:pt idx="1208">
                  <c:v>-1.2469774973392487</c:v>
                </c:pt>
                <c:pt idx="1209">
                  <c:v>-1.9530932199954987</c:v>
                </c:pt>
                <c:pt idx="1210">
                  <c:v>-1.2430712473392487</c:v>
                </c:pt>
                <c:pt idx="1211">
                  <c:v>-1.9585253489017487</c:v>
                </c:pt>
                <c:pt idx="1212">
                  <c:v>-1.2449023020267487</c:v>
                </c:pt>
                <c:pt idx="1213">
                  <c:v>0.17569095969200133</c:v>
                </c:pt>
                <c:pt idx="1214">
                  <c:v>-0.53544085144996645</c:v>
                </c:pt>
                <c:pt idx="1215">
                  <c:v>0.89236576437950133</c:v>
                </c:pt>
                <c:pt idx="1216">
                  <c:v>0.89022953391075133</c:v>
                </c:pt>
                <c:pt idx="1217">
                  <c:v>1.6009228932857513</c:v>
                </c:pt>
                <c:pt idx="1218">
                  <c:v>1.5961621510982513</c:v>
                </c:pt>
                <c:pt idx="1219">
                  <c:v>0.17569095969200133</c:v>
                </c:pt>
                <c:pt idx="1220">
                  <c:v>-0.53761284470558168</c:v>
                </c:pt>
                <c:pt idx="1221">
                  <c:v>0.88699467062950133</c:v>
                </c:pt>
                <c:pt idx="1222">
                  <c:v>0.17624027609825133</c:v>
                </c:pt>
                <c:pt idx="1223">
                  <c:v>2.3107617604732513</c:v>
                </c:pt>
                <c:pt idx="1224">
                  <c:v>1.6025098073482513</c:v>
                </c:pt>
                <c:pt idx="1225">
                  <c:v>0.17886478781700133</c:v>
                </c:pt>
                <c:pt idx="1226">
                  <c:v>-0.5337780010700226</c:v>
                </c:pt>
                <c:pt idx="1227">
                  <c:v>2.3136914479732513</c:v>
                </c:pt>
                <c:pt idx="1228">
                  <c:v>0.88479740500450133</c:v>
                </c:pt>
                <c:pt idx="1229">
                  <c:v>-2.6677538645267487</c:v>
                </c:pt>
                <c:pt idx="1230">
                  <c:v>-1.2438036692142487</c:v>
                </c:pt>
                <c:pt idx="1231">
                  <c:v>0.17968876242637633</c:v>
                </c:pt>
                <c:pt idx="1232">
                  <c:v>0.17758304953575133</c:v>
                </c:pt>
                <c:pt idx="1233">
                  <c:v>0.17450077414512633</c:v>
                </c:pt>
                <c:pt idx="1234">
                  <c:v>-0.5337780010700226</c:v>
                </c:pt>
                <c:pt idx="1235">
                  <c:v>2.3108838307857513</c:v>
                </c:pt>
                <c:pt idx="1236">
                  <c:v>-0.53269200444221498</c:v>
                </c:pt>
                <c:pt idx="1237">
                  <c:v>0.88736088156700133</c:v>
                </c:pt>
                <c:pt idx="1238">
                  <c:v>-2.6667773020267487</c:v>
                </c:pt>
                <c:pt idx="1239">
                  <c:v>1.6039746510982513</c:v>
                </c:pt>
                <c:pt idx="1240">
                  <c:v>0.17910892844200133</c:v>
                </c:pt>
                <c:pt idx="1241">
                  <c:v>-0.52868740677833559</c:v>
                </c:pt>
                <c:pt idx="1242">
                  <c:v>0.17569095969200133</c:v>
                </c:pt>
                <c:pt idx="1243">
                  <c:v>-0.5317757022380829</c:v>
                </c:pt>
                <c:pt idx="1244">
                  <c:v>1.6034863698482513</c:v>
                </c:pt>
                <c:pt idx="1245">
                  <c:v>-0.53360824704170229</c:v>
                </c:pt>
                <c:pt idx="1246">
                  <c:v>1.5976269948482513</c:v>
                </c:pt>
                <c:pt idx="1247">
                  <c:v>0.17459232687950133</c:v>
                </c:pt>
                <c:pt idx="1248">
                  <c:v>-1.2439867746829987</c:v>
                </c:pt>
                <c:pt idx="1249">
                  <c:v>1.6011670339107513</c:v>
                </c:pt>
                <c:pt idx="1250">
                  <c:v>-0.53594987511634828</c:v>
                </c:pt>
                <c:pt idx="1251">
                  <c:v>-0.53594987511634828</c:v>
                </c:pt>
                <c:pt idx="1252">
                  <c:v>-1.9603564035892487</c:v>
                </c:pt>
                <c:pt idx="1253">
                  <c:v>0.18002445578575133</c:v>
                </c:pt>
                <c:pt idx="1254">
                  <c:v>-0.53469436287879946</c:v>
                </c:pt>
                <c:pt idx="1255">
                  <c:v>0.88699467062950133</c:v>
                </c:pt>
                <c:pt idx="1256">
                  <c:v>0.88900883078575133</c:v>
                </c:pt>
                <c:pt idx="1257">
                  <c:v>0.18142826437950133</c:v>
                </c:pt>
                <c:pt idx="1258">
                  <c:v>2.3121045339107513</c:v>
                </c:pt>
                <c:pt idx="1259">
                  <c:v>0.18390018820762633</c:v>
                </c:pt>
                <c:pt idx="1260">
                  <c:v>-0.5337780010700226</c:v>
                </c:pt>
                <c:pt idx="1261">
                  <c:v>-1.2412401926517487</c:v>
                </c:pt>
                <c:pt idx="1262">
                  <c:v>0.17758304953575133</c:v>
                </c:pt>
                <c:pt idx="1263">
                  <c:v>0.17993290305137633</c:v>
                </c:pt>
                <c:pt idx="1264">
                  <c:v>0.18200809836387633</c:v>
                </c:pt>
                <c:pt idx="1265">
                  <c:v>0.17794926047325133</c:v>
                </c:pt>
                <c:pt idx="1266">
                  <c:v>0.17569095969200133</c:v>
                </c:pt>
                <c:pt idx="1267">
                  <c:v>1.6021435964107513</c:v>
                </c:pt>
                <c:pt idx="1268">
                  <c:v>0.18002445578575133</c:v>
                </c:pt>
                <c:pt idx="1269">
                  <c:v>-1.9543139231204987</c:v>
                </c:pt>
                <c:pt idx="1270">
                  <c:v>0.18072636008262633</c:v>
                </c:pt>
                <c:pt idx="1271">
                  <c:v>0.17413456320762633</c:v>
                </c:pt>
                <c:pt idx="1272">
                  <c:v>0.89224369406700133</c:v>
                </c:pt>
                <c:pt idx="1273">
                  <c:v>0.89462406516075133</c:v>
                </c:pt>
                <c:pt idx="1274">
                  <c:v>-0.537782598733902</c:v>
                </c:pt>
                <c:pt idx="1275">
                  <c:v>0.17569095969200133</c:v>
                </c:pt>
                <c:pt idx="1276">
                  <c:v>-1.2460009348392487</c:v>
                </c:pt>
                <c:pt idx="1277">
                  <c:v>-1.2458788645267487</c:v>
                </c:pt>
                <c:pt idx="1278">
                  <c:v>0.17935306906700133</c:v>
                </c:pt>
                <c:pt idx="1279">
                  <c:v>1.6010449635982513</c:v>
                </c:pt>
                <c:pt idx="1280">
                  <c:v>0.88955814719200133</c:v>
                </c:pt>
                <c:pt idx="1281">
                  <c:v>1.5949414479732513</c:v>
                </c:pt>
                <c:pt idx="1282">
                  <c:v>-0.537782598733902</c:v>
                </c:pt>
                <c:pt idx="1283">
                  <c:v>0.89181644797325133</c:v>
                </c:pt>
                <c:pt idx="1284">
                  <c:v>0.17944462180137633</c:v>
                </c:pt>
                <c:pt idx="1285">
                  <c:v>0.88809330344200133</c:v>
                </c:pt>
                <c:pt idx="1286">
                  <c:v>0.88699467062950133</c:v>
                </c:pt>
                <c:pt idx="1287">
                  <c:v>1.5995801198482513</c:v>
                </c:pt>
                <c:pt idx="1288">
                  <c:v>-0.53761284470558168</c:v>
                </c:pt>
                <c:pt idx="1289">
                  <c:v>1.6045850026607513</c:v>
                </c:pt>
                <c:pt idx="1290">
                  <c:v>0.88516361594200133</c:v>
                </c:pt>
                <c:pt idx="1291">
                  <c:v>-1.2449023020267487</c:v>
                </c:pt>
                <c:pt idx="1292">
                  <c:v>-0.53452460885047914</c:v>
                </c:pt>
                <c:pt idx="1293">
                  <c:v>-1.9573046457767487</c:v>
                </c:pt>
                <c:pt idx="1294">
                  <c:v>-0.53486387848854067</c:v>
                </c:pt>
                <c:pt idx="1295">
                  <c:v>0.17675907492637633</c:v>
                </c:pt>
                <c:pt idx="1296">
                  <c:v>0.18414432883262633</c:v>
                </c:pt>
                <c:pt idx="1297">
                  <c:v>1.6073926198482513</c:v>
                </c:pt>
                <c:pt idx="1298">
                  <c:v>0.17785770773887633</c:v>
                </c:pt>
                <c:pt idx="1299">
                  <c:v>0.17840702414512633</c:v>
                </c:pt>
                <c:pt idx="1300">
                  <c:v>2.3100293385982513</c:v>
                </c:pt>
                <c:pt idx="1301">
                  <c:v>-0.5317757022380829</c:v>
                </c:pt>
                <c:pt idx="1302">
                  <c:v>0.17675907492637633</c:v>
                </c:pt>
                <c:pt idx="1303">
                  <c:v>0.89669926047325133</c:v>
                </c:pt>
                <c:pt idx="1304">
                  <c:v>0.18240482687950133</c:v>
                </c:pt>
                <c:pt idx="1305">
                  <c:v>0.89151127219200133</c:v>
                </c:pt>
                <c:pt idx="1306">
                  <c:v>0.18005497336387633</c:v>
                </c:pt>
                <c:pt idx="1307">
                  <c:v>1.6043408620357513</c:v>
                </c:pt>
                <c:pt idx="1308">
                  <c:v>0.17459232687950133</c:v>
                </c:pt>
                <c:pt idx="1309">
                  <c:v>0.89096195578575133</c:v>
                </c:pt>
                <c:pt idx="1310">
                  <c:v>0.89022953391075133</c:v>
                </c:pt>
                <c:pt idx="1311">
                  <c:v>0.88998539328575133</c:v>
                </c:pt>
                <c:pt idx="1312">
                  <c:v>0.17727787375450133</c:v>
                </c:pt>
                <c:pt idx="1313">
                  <c:v>-0.53269200444221498</c:v>
                </c:pt>
                <c:pt idx="1314">
                  <c:v>-1.2430712473392487</c:v>
                </c:pt>
                <c:pt idx="1315">
                  <c:v>0.89022953391075133</c:v>
                </c:pt>
                <c:pt idx="1316">
                  <c:v>-0.53160600781440737</c:v>
                </c:pt>
                <c:pt idx="1317">
                  <c:v>1.6061719167232513</c:v>
                </c:pt>
                <c:pt idx="1318">
                  <c:v>-1.9541918528079987</c:v>
                </c:pt>
                <c:pt idx="1319">
                  <c:v>-1.2460009348392487</c:v>
                </c:pt>
                <c:pt idx="1320">
                  <c:v>0.18002445578575133</c:v>
                </c:pt>
                <c:pt idx="1321">
                  <c:v>0.18023807883262633</c:v>
                </c:pt>
                <c:pt idx="1322">
                  <c:v>0.89505131125450133</c:v>
                </c:pt>
                <c:pt idx="1323">
                  <c:v>-1.2441698801517487</c:v>
                </c:pt>
                <c:pt idx="1324">
                  <c:v>-1.2479845774173737</c:v>
                </c:pt>
                <c:pt idx="1325">
                  <c:v>-1.2487475168704987</c:v>
                </c:pt>
                <c:pt idx="1326">
                  <c:v>-1.2447191965579987</c:v>
                </c:pt>
                <c:pt idx="1327">
                  <c:v>0.17581303000450133</c:v>
                </c:pt>
                <c:pt idx="1328">
                  <c:v>-0.53744332909584047</c:v>
                </c:pt>
                <c:pt idx="1329">
                  <c:v>0.17569095969200133</c:v>
                </c:pt>
                <c:pt idx="1330">
                  <c:v>0.89260990500450133</c:v>
                </c:pt>
                <c:pt idx="1331">
                  <c:v>-0.53160600781440737</c:v>
                </c:pt>
                <c:pt idx="1332">
                  <c:v>1.5982373464107513</c:v>
                </c:pt>
                <c:pt idx="1333">
                  <c:v>0.17956669211387633</c:v>
                </c:pt>
                <c:pt idx="1334">
                  <c:v>0.88937504172325133</c:v>
                </c:pt>
                <c:pt idx="1335">
                  <c:v>1.6029980885982513</c:v>
                </c:pt>
                <c:pt idx="1336">
                  <c:v>0.88534672141075133</c:v>
                </c:pt>
                <c:pt idx="1337">
                  <c:v>-0.5337780010700226</c:v>
                </c:pt>
                <c:pt idx="1338">
                  <c:v>0.88809330344200133</c:v>
                </c:pt>
                <c:pt idx="1339">
                  <c:v>0.17981083273887633</c:v>
                </c:pt>
                <c:pt idx="1340">
                  <c:v>0.89206058859825133</c:v>
                </c:pt>
                <c:pt idx="1341">
                  <c:v>-0.5317757022380829</c:v>
                </c:pt>
                <c:pt idx="1342">
                  <c:v>0.89029056906700133</c:v>
                </c:pt>
                <c:pt idx="1343">
                  <c:v>-1.2428881418704987</c:v>
                </c:pt>
                <c:pt idx="1344">
                  <c:v>-0.5317757022380829</c:v>
                </c:pt>
                <c:pt idx="1345">
                  <c:v>-0.53303139328956606</c:v>
                </c:pt>
                <c:pt idx="1346">
                  <c:v>-1.2438036692142487</c:v>
                </c:pt>
                <c:pt idx="1347">
                  <c:v>0.90042240500450133</c:v>
                </c:pt>
                <c:pt idx="1348">
                  <c:v>0.18066532492637633</c:v>
                </c:pt>
                <c:pt idx="1349">
                  <c:v>0.17352421164512633</c:v>
                </c:pt>
                <c:pt idx="1350">
                  <c:v>-1.2476488840579987</c:v>
                </c:pt>
                <c:pt idx="1351">
                  <c:v>-0.5370358717441559</c:v>
                </c:pt>
                <c:pt idx="1352">
                  <c:v>-0.5317757022380829</c:v>
                </c:pt>
                <c:pt idx="1353">
                  <c:v>-0.53594987511634828</c:v>
                </c:pt>
                <c:pt idx="1354">
                  <c:v>0.88809330344200133</c:v>
                </c:pt>
                <c:pt idx="1355">
                  <c:v>1.6060498464107513</c:v>
                </c:pt>
                <c:pt idx="1356">
                  <c:v>-1.2430712473392487</c:v>
                </c:pt>
                <c:pt idx="1357">
                  <c:v>-0.53686635613441469</c:v>
                </c:pt>
                <c:pt idx="1358">
                  <c:v>0.17764408469200133</c:v>
                </c:pt>
                <c:pt idx="1359">
                  <c:v>0.88699467062950133</c:v>
                </c:pt>
                <c:pt idx="1360">
                  <c:v>-0.53561060547828676</c:v>
                </c:pt>
                <c:pt idx="1361">
                  <c:v>-1.9563891184329987</c:v>
                </c:pt>
                <c:pt idx="1362">
                  <c:v>0.17935306906700133</c:v>
                </c:pt>
                <c:pt idx="1363">
                  <c:v>0.18139774680137633</c:v>
                </c:pt>
                <c:pt idx="1364">
                  <c:v>-0.5337780010700226</c:v>
                </c:pt>
                <c:pt idx="1365">
                  <c:v>-0.53143631339073183</c:v>
                </c:pt>
                <c:pt idx="1366">
                  <c:v>0.88760502219200133</c:v>
                </c:pt>
                <c:pt idx="1367">
                  <c:v>-0.53686635613441469</c:v>
                </c:pt>
                <c:pt idx="1368">
                  <c:v>1.6003125417232513</c:v>
                </c:pt>
                <c:pt idx="1369">
                  <c:v>0.89407474875450133</c:v>
                </c:pt>
                <c:pt idx="1370">
                  <c:v>-1.2439867746829987</c:v>
                </c:pt>
                <c:pt idx="1371">
                  <c:v>2.3122266042232513</c:v>
                </c:pt>
                <c:pt idx="1372">
                  <c:v>1.5982373464107513</c:v>
                </c:pt>
                <c:pt idx="1373">
                  <c:v>-0.53269200444221498</c:v>
                </c:pt>
                <c:pt idx="1374">
                  <c:v>0.18100101828575133</c:v>
                </c:pt>
                <c:pt idx="1375">
                  <c:v>2.3154004323482513</c:v>
                </c:pt>
                <c:pt idx="1376">
                  <c:v>-1.9571215403079987</c:v>
                </c:pt>
                <c:pt idx="1377">
                  <c:v>0.17788822531700133</c:v>
                </c:pt>
                <c:pt idx="1378">
                  <c:v>-0.53051999628543856</c:v>
                </c:pt>
                <c:pt idx="1379">
                  <c:v>-0.5361196291446686</c:v>
                </c:pt>
                <c:pt idx="1380">
                  <c:v>0.88797123312950133</c:v>
                </c:pt>
                <c:pt idx="1381">
                  <c:v>0.17569095969200133</c:v>
                </c:pt>
                <c:pt idx="1382">
                  <c:v>-0.5337780010700226</c:v>
                </c:pt>
                <c:pt idx="1383">
                  <c:v>-0.53286163926124575</c:v>
                </c:pt>
                <c:pt idx="1384">
                  <c:v>0.89694340109825133</c:v>
                </c:pt>
                <c:pt idx="1385">
                  <c:v>-0.53669660210609438</c:v>
                </c:pt>
                <c:pt idx="1386">
                  <c:v>0.17672855734825133</c:v>
                </c:pt>
                <c:pt idx="1387">
                  <c:v>0.89175541281700133</c:v>
                </c:pt>
                <c:pt idx="1388">
                  <c:v>0.89151127219200133</c:v>
                </c:pt>
                <c:pt idx="1389">
                  <c:v>-1.2390734446048737</c:v>
                </c:pt>
                <c:pt idx="1390">
                  <c:v>0.17950565695762633</c:v>
                </c:pt>
                <c:pt idx="1391">
                  <c:v>0.17382938742637633</c:v>
                </c:pt>
                <c:pt idx="1392">
                  <c:v>-1.2430712473392487</c:v>
                </c:pt>
                <c:pt idx="1393">
                  <c:v>2.3151562917232513</c:v>
                </c:pt>
                <c:pt idx="1394">
                  <c:v>0.17749149680137633</c:v>
                </c:pt>
                <c:pt idx="1395">
                  <c:v>0.17968876242637633</c:v>
                </c:pt>
                <c:pt idx="1396">
                  <c:v>-0.53469436287879946</c:v>
                </c:pt>
                <c:pt idx="1397">
                  <c:v>2.3132031667232513</c:v>
                </c:pt>
                <c:pt idx="1398">
                  <c:v>-1.9614550364017487</c:v>
                </c:pt>
                <c:pt idx="1399">
                  <c:v>-0.53452460885047914</c:v>
                </c:pt>
                <c:pt idx="1400">
                  <c:v>1.6043408620357513</c:v>
                </c:pt>
                <c:pt idx="1401">
                  <c:v>0.18069584250450133</c:v>
                </c:pt>
                <c:pt idx="1402">
                  <c:v>0.89315922141075133</c:v>
                </c:pt>
                <c:pt idx="1403">
                  <c:v>0.88913090109825133</c:v>
                </c:pt>
                <c:pt idx="1404">
                  <c:v>0.18240482687950133</c:v>
                </c:pt>
                <c:pt idx="1405">
                  <c:v>1.6011670339107513</c:v>
                </c:pt>
                <c:pt idx="1406">
                  <c:v>-0.537782598733902</c:v>
                </c:pt>
                <c:pt idx="1407">
                  <c:v>3.0229199635982513</c:v>
                </c:pt>
                <c:pt idx="1408">
                  <c:v>0.18585331320762633</c:v>
                </c:pt>
                <c:pt idx="1409">
                  <c:v>-0.5337780010700226</c:v>
                </c:pt>
                <c:pt idx="1410">
                  <c:v>0.88729984641075133</c:v>
                </c:pt>
                <c:pt idx="1411">
                  <c:v>-1.9532152903079987</c:v>
                </c:pt>
                <c:pt idx="1412">
                  <c:v>0.17630131125450133</c:v>
                </c:pt>
                <c:pt idx="1413">
                  <c:v>0.18289310812950133</c:v>
                </c:pt>
                <c:pt idx="1414">
                  <c:v>1.5994580495357513</c:v>
                </c:pt>
                <c:pt idx="1415">
                  <c:v>0.89322025656700133</c:v>
                </c:pt>
                <c:pt idx="1416">
                  <c:v>0.17840702414512633</c:v>
                </c:pt>
                <c:pt idx="1417">
                  <c:v>-0.52977337360382082</c:v>
                </c:pt>
                <c:pt idx="1418">
                  <c:v>-0.53194539666175844</c:v>
                </c:pt>
                <c:pt idx="1419">
                  <c:v>-0.53252225041389467</c:v>
                </c:pt>
                <c:pt idx="1420">
                  <c:v>-0.53469436287879946</c:v>
                </c:pt>
                <c:pt idx="1421">
                  <c:v>1.5998242604732513</c:v>
                </c:pt>
                <c:pt idx="1422">
                  <c:v>0.89376957297325133</c:v>
                </c:pt>
                <c:pt idx="1423">
                  <c:v>-0.5386988413333893</c:v>
                </c:pt>
                <c:pt idx="1424">
                  <c:v>0.17770511984825133</c:v>
                </c:pt>
                <c:pt idx="1425">
                  <c:v>0.17840702414512633</c:v>
                </c:pt>
                <c:pt idx="1426">
                  <c:v>0.88913090109825133</c:v>
                </c:pt>
                <c:pt idx="1427">
                  <c:v>0.17849857687950133</c:v>
                </c:pt>
                <c:pt idx="1428">
                  <c:v>1.5983594167232513</c:v>
                </c:pt>
                <c:pt idx="1429">
                  <c:v>-0.5386988413333893</c:v>
                </c:pt>
                <c:pt idx="1430">
                  <c:v>0.17785770773887633</c:v>
                </c:pt>
                <c:pt idx="1431">
                  <c:v>1.6023877370357513</c:v>
                </c:pt>
                <c:pt idx="1432">
                  <c:v>0.17279178977012633</c:v>
                </c:pt>
                <c:pt idx="1433">
                  <c:v>0.88839847922325133</c:v>
                </c:pt>
                <c:pt idx="1434">
                  <c:v>2.3085644948482513</c:v>
                </c:pt>
                <c:pt idx="1435">
                  <c:v>1.6004346120357513</c:v>
                </c:pt>
                <c:pt idx="1436">
                  <c:v>-1.2521654856204987</c:v>
                </c:pt>
                <c:pt idx="1437">
                  <c:v>0.89083988547325133</c:v>
                </c:pt>
                <c:pt idx="1438">
                  <c:v>0.89059574484825133</c:v>
                </c:pt>
                <c:pt idx="1439">
                  <c:v>1.6055615651607513</c:v>
                </c:pt>
                <c:pt idx="1440">
                  <c:v>-0.53160600781440737</c:v>
                </c:pt>
                <c:pt idx="1441">
                  <c:v>0.89151127219200133</c:v>
                </c:pt>
                <c:pt idx="1442">
                  <c:v>0.18301517844200133</c:v>
                </c:pt>
                <c:pt idx="1443">
                  <c:v>3.7366650807857513</c:v>
                </c:pt>
                <c:pt idx="1444">
                  <c:v>0.17630131125450133</c:v>
                </c:pt>
                <c:pt idx="1445">
                  <c:v>-0.53452460885047914</c:v>
                </c:pt>
                <c:pt idx="1446">
                  <c:v>0.88699467062950133</c:v>
                </c:pt>
                <c:pt idx="1447">
                  <c:v>-0.53978507637977602</c:v>
                </c:pt>
                <c:pt idx="1448">
                  <c:v>-1.9562060129642487</c:v>
                </c:pt>
                <c:pt idx="1449">
                  <c:v>0.89157230734825133</c:v>
                </c:pt>
                <c:pt idx="1450">
                  <c:v>0.89206058859825133</c:v>
                </c:pt>
                <c:pt idx="1451">
                  <c:v>0.17477543234825133</c:v>
                </c:pt>
                <c:pt idx="1452">
                  <c:v>0.88852054953575133</c:v>
                </c:pt>
                <c:pt idx="1453">
                  <c:v>0.88870365500450133</c:v>
                </c:pt>
                <c:pt idx="1454">
                  <c:v>0.89114506125450133</c:v>
                </c:pt>
                <c:pt idx="1455">
                  <c:v>1.6053174245357513</c:v>
                </c:pt>
                <c:pt idx="1456">
                  <c:v>-0.53126661896705629</c:v>
                </c:pt>
                <c:pt idx="1457">
                  <c:v>0.18240482687950133</c:v>
                </c:pt>
                <c:pt idx="1458">
                  <c:v>-0.5306896758079529</c:v>
                </c:pt>
                <c:pt idx="1459">
                  <c:v>-0.53886859536170961</c:v>
                </c:pt>
                <c:pt idx="1460">
                  <c:v>0.88998539328575133</c:v>
                </c:pt>
                <c:pt idx="1461">
                  <c:v>-0.537782598733902</c:v>
                </c:pt>
                <c:pt idx="1462">
                  <c:v>0.18213016867637633</c:v>
                </c:pt>
                <c:pt idx="1463">
                  <c:v>0.17489750266075133</c:v>
                </c:pt>
                <c:pt idx="1464">
                  <c:v>1.6038525807857513</c:v>
                </c:pt>
                <c:pt idx="1465">
                  <c:v>-0.53486387848854067</c:v>
                </c:pt>
                <c:pt idx="1466">
                  <c:v>-1.2489001047611237</c:v>
                </c:pt>
                <c:pt idx="1467">
                  <c:v>0.17416508078575133</c:v>
                </c:pt>
                <c:pt idx="1468">
                  <c:v>-1.2419726145267487</c:v>
                </c:pt>
                <c:pt idx="1469">
                  <c:v>0.88931400656700133</c:v>
                </c:pt>
                <c:pt idx="1470">
                  <c:v>-1.9534594309329987</c:v>
                </c:pt>
                <c:pt idx="1471">
                  <c:v>0.88723881125450133</c:v>
                </c:pt>
                <c:pt idx="1472">
                  <c:v>-0.53452460885047914</c:v>
                </c:pt>
                <c:pt idx="1473">
                  <c:v>0.17160160422325133</c:v>
                </c:pt>
                <c:pt idx="1474">
                  <c:v>0.88961918234825133</c:v>
                </c:pt>
                <c:pt idx="1475">
                  <c:v>1.6004346120357513</c:v>
                </c:pt>
                <c:pt idx="1476">
                  <c:v>-2.6645800364017487</c:v>
                </c:pt>
                <c:pt idx="1477">
                  <c:v>0.17526371359825133</c:v>
                </c:pt>
                <c:pt idx="1478">
                  <c:v>0.89029056906700133</c:v>
                </c:pt>
                <c:pt idx="1479">
                  <c:v>0.89059574484825133</c:v>
                </c:pt>
                <c:pt idx="1480">
                  <c:v>-0.53594987511634828</c:v>
                </c:pt>
                <c:pt idx="1481">
                  <c:v>0.88675053000450133</c:v>
                </c:pt>
                <c:pt idx="1482">
                  <c:v>9.4400342214107518</c:v>
                </c:pt>
                <c:pt idx="1483">
                  <c:v>48.631928752660748</c:v>
                </c:pt>
                <c:pt idx="1484">
                  <c:v>103.48935062766076</c:v>
                </c:pt>
                <c:pt idx="1485">
                  <c:v>161.88388187766074</c:v>
                </c:pt>
                <c:pt idx="1486">
                  <c:v>198.87606937766074</c:v>
                </c:pt>
                <c:pt idx="1487">
                  <c:v>262.18856937766077</c:v>
                </c:pt>
                <c:pt idx="1488">
                  <c:v>482.61044437766077</c:v>
                </c:pt>
                <c:pt idx="1489">
                  <c:v>879.18856937766077</c:v>
                </c:pt>
                <c:pt idx="1490">
                  <c:v>1246.7823193776608</c:v>
                </c:pt>
                <c:pt idx="1491">
                  <c:v>1470.7823193776608</c:v>
                </c:pt>
                <c:pt idx="1492">
                  <c:v>1386.6573193776608</c:v>
                </c:pt>
                <c:pt idx="1493">
                  <c:v>1011.0948193776608</c:v>
                </c:pt>
                <c:pt idx="1494">
                  <c:v>485.70419437766077</c:v>
                </c:pt>
                <c:pt idx="1495">
                  <c:v>43.376069377660748</c:v>
                </c:pt>
                <c:pt idx="1496">
                  <c:v>-96.975493122339245</c:v>
                </c:pt>
                <c:pt idx="1497">
                  <c:v>-102.94814937233924</c:v>
                </c:pt>
                <c:pt idx="1498">
                  <c:v>-80.264555622339245</c:v>
                </c:pt>
                <c:pt idx="1499">
                  <c:v>-18.124907184839248</c:v>
                </c:pt>
                <c:pt idx="1500">
                  <c:v>97.309663127660755</c:v>
                </c:pt>
                <c:pt idx="1501">
                  <c:v>93.325288127660755</c:v>
                </c:pt>
                <c:pt idx="1502">
                  <c:v>64.040131877660755</c:v>
                </c:pt>
                <c:pt idx="1503">
                  <c:v>6.5276807057857518</c:v>
                </c:pt>
                <c:pt idx="1504">
                  <c:v>26.131928752660752</c:v>
                </c:pt>
                <c:pt idx="1505">
                  <c:v>109.14169437766076</c:v>
                </c:pt>
                <c:pt idx="1506">
                  <c:v>259.23544437766077</c:v>
                </c:pt>
                <c:pt idx="1507">
                  <c:v>373.26669437766077</c:v>
                </c:pt>
                <c:pt idx="1508">
                  <c:v>462.28231937766077</c:v>
                </c:pt>
                <c:pt idx="1509">
                  <c:v>487.11044437766077</c:v>
                </c:pt>
                <c:pt idx="1510">
                  <c:v>457.46981937766077</c:v>
                </c:pt>
                <c:pt idx="1511">
                  <c:v>421.18856937766077</c:v>
                </c:pt>
                <c:pt idx="1512">
                  <c:v>349.45419437766077</c:v>
                </c:pt>
                <c:pt idx="1513">
                  <c:v>316.98544437766077</c:v>
                </c:pt>
                <c:pt idx="1514">
                  <c:v>247.82919437766074</c:v>
                </c:pt>
                <c:pt idx="1515">
                  <c:v>245.20419437766074</c:v>
                </c:pt>
                <c:pt idx="1516">
                  <c:v>249.47763187766074</c:v>
                </c:pt>
                <c:pt idx="1517">
                  <c:v>258.84481937766077</c:v>
                </c:pt>
                <c:pt idx="1518">
                  <c:v>277.23544437766077</c:v>
                </c:pt>
                <c:pt idx="1519">
                  <c:v>276.62606937766077</c:v>
                </c:pt>
                <c:pt idx="1520">
                  <c:v>282.53231937766077</c:v>
                </c:pt>
                <c:pt idx="1521">
                  <c:v>255.50106937766074</c:v>
                </c:pt>
                <c:pt idx="1522">
                  <c:v>255.65731937766074</c:v>
                </c:pt>
                <c:pt idx="1523">
                  <c:v>246.29013187766074</c:v>
                </c:pt>
                <c:pt idx="1524">
                  <c:v>249.96981937766074</c:v>
                </c:pt>
                <c:pt idx="1525">
                  <c:v>255.68856937766074</c:v>
                </c:pt>
                <c:pt idx="1526">
                  <c:v>263.51669437766077</c:v>
                </c:pt>
                <c:pt idx="1527">
                  <c:v>266.39169437766077</c:v>
                </c:pt>
                <c:pt idx="1528">
                  <c:v>260.64169437766077</c:v>
                </c:pt>
                <c:pt idx="1529">
                  <c:v>257.12606937766077</c:v>
                </c:pt>
                <c:pt idx="1530">
                  <c:v>249.95419437766074</c:v>
                </c:pt>
                <c:pt idx="1531">
                  <c:v>252.08700687766074</c:v>
                </c:pt>
                <c:pt idx="1532">
                  <c:v>252.69638187766074</c:v>
                </c:pt>
                <c:pt idx="1533">
                  <c:v>254.05575687766074</c:v>
                </c:pt>
                <c:pt idx="1534">
                  <c:v>261.86044437766077</c:v>
                </c:pt>
                <c:pt idx="1535">
                  <c:v>267.54794437766077</c:v>
                </c:pt>
                <c:pt idx="1536">
                  <c:v>277.54794437766077</c:v>
                </c:pt>
                <c:pt idx="1537">
                  <c:v>293.90731937766077</c:v>
                </c:pt>
                <c:pt idx="1538">
                  <c:v>310.23544437766077</c:v>
                </c:pt>
                <c:pt idx="1539">
                  <c:v>330.07919437766077</c:v>
                </c:pt>
                <c:pt idx="1540">
                  <c:v>341.40731937766077</c:v>
                </c:pt>
                <c:pt idx="1541">
                  <c:v>356.29794437766077</c:v>
                </c:pt>
                <c:pt idx="1542">
                  <c:v>359.09481937766077</c:v>
                </c:pt>
                <c:pt idx="1543">
                  <c:v>363.34481937766077</c:v>
                </c:pt>
                <c:pt idx="1544">
                  <c:v>364.01669437766077</c:v>
                </c:pt>
                <c:pt idx="1545">
                  <c:v>368.26669437766077</c:v>
                </c:pt>
                <c:pt idx="1546">
                  <c:v>371.12606937766077</c:v>
                </c:pt>
                <c:pt idx="1547">
                  <c:v>370.37606937766077</c:v>
                </c:pt>
                <c:pt idx="1548">
                  <c:v>375.36044437766077</c:v>
                </c:pt>
                <c:pt idx="1549">
                  <c:v>376.01669437766077</c:v>
                </c:pt>
                <c:pt idx="1550">
                  <c:v>381.70419437766077</c:v>
                </c:pt>
                <c:pt idx="1551">
                  <c:v>385.96981937766077</c:v>
                </c:pt>
                <c:pt idx="1552">
                  <c:v>388.07919437766077</c:v>
                </c:pt>
                <c:pt idx="1553">
                  <c:v>393.09481937766077</c:v>
                </c:pt>
                <c:pt idx="1554">
                  <c:v>393.79794437766077</c:v>
                </c:pt>
                <c:pt idx="1555">
                  <c:v>398.09481937766077</c:v>
                </c:pt>
                <c:pt idx="1556">
                  <c:v>394.53231937766077</c:v>
                </c:pt>
                <c:pt idx="1557">
                  <c:v>396.68856937766077</c:v>
                </c:pt>
                <c:pt idx="1558">
                  <c:v>397.39169437766077</c:v>
                </c:pt>
                <c:pt idx="1559">
                  <c:v>395.29794437766077</c:v>
                </c:pt>
                <c:pt idx="1560">
                  <c:v>395.29794437766077</c:v>
                </c:pt>
                <c:pt idx="1561">
                  <c:v>395.32919437766077</c:v>
                </c:pt>
                <c:pt idx="1562">
                  <c:v>396.04794437766077</c:v>
                </c:pt>
                <c:pt idx="1563">
                  <c:v>398.89169437766077</c:v>
                </c:pt>
                <c:pt idx="1564">
                  <c:v>399.61044437766077</c:v>
                </c:pt>
                <c:pt idx="1565">
                  <c:v>396.06356937766077</c:v>
                </c:pt>
                <c:pt idx="1566">
                  <c:v>397.48544437766077</c:v>
                </c:pt>
                <c:pt idx="1567">
                  <c:v>396.06356937766077</c:v>
                </c:pt>
                <c:pt idx="1568">
                  <c:v>393.90731937766077</c:v>
                </c:pt>
                <c:pt idx="1569">
                  <c:v>393.92294437766077</c:v>
                </c:pt>
                <c:pt idx="1570">
                  <c:v>391.04794437766077</c:v>
                </c:pt>
                <c:pt idx="1571">
                  <c:v>389.62606937766077</c:v>
                </c:pt>
                <c:pt idx="1572">
                  <c:v>388.90731937766077</c:v>
                </c:pt>
                <c:pt idx="1573">
                  <c:v>385.31356937766077</c:v>
                </c:pt>
                <c:pt idx="1574">
                  <c:v>388.15731937766077</c:v>
                </c:pt>
                <c:pt idx="1575">
                  <c:v>381.71981937766077</c:v>
                </c:pt>
                <c:pt idx="1576">
                  <c:v>384.59481937766077</c:v>
                </c:pt>
                <c:pt idx="1577">
                  <c:v>382.43856937766077</c:v>
                </c:pt>
                <c:pt idx="1578">
                  <c:v>381.00106937766077</c:v>
                </c:pt>
                <c:pt idx="1579">
                  <c:v>377.43856937766077</c:v>
                </c:pt>
                <c:pt idx="1580">
                  <c:v>375.96981937766077</c:v>
                </c:pt>
                <c:pt idx="1581">
                  <c:v>375.98544437766077</c:v>
                </c:pt>
                <c:pt idx="1582">
                  <c:v>373.82919437766077</c:v>
                </c:pt>
                <c:pt idx="1583">
                  <c:v>371.67294437766077</c:v>
                </c:pt>
                <c:pt idx="1584">
                  <c:v>372.39169437766077</c:v>
                </c:pt>
                <c:pt idx="1585">
                  <c:v>370.95419437766077</c:v>
                </c:pt>
                <c:pt idx="1586">
                  <c:v>366.67294437766077</c:v>
                </c:pt>
                <c:pt idx="1587">
                  <c:v>367.39169437766077</c:v>
                </c:pt>
                <c:pt idx="1588">
                  <c:v>366.67294437766077</c:v>
                </c:pt>
                <c:pt idx="1589">
                  <c:v>363.11044437766077</c:v>
                </c:pt>
                <c:pt idx="1590">
                  <c:v>365.25106937766077</c:v>
                </c:pt>
                <c:pt idx="1591">
                  <c:v>362.37606937766077</c:v>
                </c:pt>
                <c:pt idx="1592">
                  <c:v>362.40731937766077</c:v>
                </c:pt>
                <c:pt idx="1593">
                  <c:v>365.25106937766077</c:v>
                </c:pt>
                <c:pt idx="1594">
                  <c:v>360.95419437766077</c:v>
                </c:pt>
                <c:pt idx="1595">
                  <c:v>363.09481937766077</c:v>
                </c:pt>
                <c:pt idx="1596">
                  <c:v>361.68856937766077</c:v>
                </c:pt>
                <c:pt idx="1597">
                  <c:v>358.84481937766077</c:v>
                </c:pt>
                <c:pt idx="1598">
                  <c:v>356.71981937766077</c:v>
                </c:pt>
                <c:pt idx="1599">
                  <c:v>358.86044437766077</c:v>
                </c:pt>
                <c:pt idx="1600">
                  <c:v>353.87606937766077</c:v>
                </c:pt>
                <c:pt idx="1601">
                  <c:v>351.73544437766077</c:v>
                </c:pt>
                <c:pt idx="1602">
                  <c:v>351.73544437766077</c:v>
                </c:pt>
                <c:pt idx="1603">
                  <c:v>349.59481937766077</c:v>
                </c:pt>
                <c:pt idx="1604">
                  <c:v>348.87606937766077</c:v>
                </c:pt>
                <c:pt idx="1605">
                  <c:v>347.45419437766077</c:v>
                </c:pt>
                <c:pt idx="1606">
                  <c:v>346.75106937766077</c:v>
                </c:pt>
                <c:pt idx="1607">
                  <c:v>343.89169437766077</c:v>
                </c:pt>
                <c:pt idx="1608">
                  <c:v>343.18856937766077</c:v>
                </c:pt>
                <c:pt idx="1609">
                  <c:v>341.75106937766077</c:v>
                </c:pt>
                <c:pt idx="1610">
                  <c:v>342.46981937766077</c:v>
                </c:pt>
                <c:pt idx="1611">
                  <c:v>341.75106937766077</c:v>
                </c:pt>
                <c:pt idx="1612">
                  <c:v>337.48544437766077</c:v>
                </c:pt>
                <c:pt idx="1613">
                  <c:v>340.31356937766077</c:v>
                </c:pt>
                <c:pt idx="1614">
                  <c:v>337.46981937766077</c:v>
                </c:pt>
                <c:pt idx="1615">
                  <c:v>340.31356937766077</c:v>
                </c:pt>
                <c:pt idx="1616">
                  <c:v>340.29794437766077</c:v>
                </c:pt>
                <c:pt idx="1617">
                  <c:v>341.00106937766077</c:v>
                </c:pt>
                <c:pt idx="1618">
                  <c:v>342.42294437766077</c:v>
                </c:pt>
                <c:pt idx="1619">
                  <c:v>342.40731937766077</c:v>
                </c:pt>
                <c:pt idx="1620">
                  <c:v>341.68856937766077</c:v>
                </c:pt>
                <c:pt idx="1621">
                  <c:v>341.67294437766077</c:v>
                </c:pt>
                <c:pt idx="1622">
                  <c:v>344.53231937766077</c:v>
                </c:pt>
                <c:pt idx="1623">
                  <c:v>343.07919437766077</c:v>
                </c:pt>
                <c:pt idx="1624">
                  <c:v>343.07919437766077</c:v>
                </c:pt>
                <c:pt idx="1625">
                  <c:v>340.93856937766077</c:v>
                </c:pt>
                <c:pt idx="1626">
                  <c:v>341.64169437766077</c:v>
                </c:pt>
                <c:pt idx="1627">
                  <c:v>341.64169437766077</c:v>
                </c:pt>
                <c:pt idx="1628">
                  <c:v>341.64169437766077</c:v>
                </c:pt>
                <c:pt idx="1629">
                  <c:v>339.48544437766077</c:v>
                </c:pt>
                <c:pt idx="1630">
                  <c:v>341.62606937766077</c:v>
                </c:pt>
                <c:pt idx="1631">
                  <c:v>340.17294437766077</c:v>
                </c:pt>
                <c:pt idx="1632">
                  <c:v>341.57919437766077</c:v>
                </c:pt>
                <c:pt idx="1633">
                  <c:v>340.15731937766077</c:v>
                </c:pt>
                <c:pt idx="1634">
                  <c:v>340.87606937766077</c:v>
                </c:pt>
                <c:pt idx="1635">
                  <c:v>342.29794437766077</c:v>
                </c:pt>
                <c:pt idx="1636">
                  <c:v>339.45419437766077</c:v>
                </c:pt>
                <c:pt idx="1637">
                  <c:v>338.73544437766077</c:v>
                </c:pt>
                <c:pt idx="1638">
                  <c:v>339.45419437766077</c:v>
                </c:pt>
                <c:pt idx="1639">
                  <c:v>338.73544437766077</c:v>
                </c:pt>
                <c:pt idx="1640">
                  <c:v>336.59481937766077</c:v>
                </c:pt>
                <c:pt idx="1641">
                  <c:v>337.31356937766077</c:v>
                </c:pt>
                <c:pt idx="1642">
                  <c:v>331.61044437766077</c:v>
                </c:pt>
                <c:pt idx="1643">
                  <c:v>332.32919437766077</c:v>
                </c:pt>
                <c:pt idx="1644">
                  <c:v>333.76669437766077</c:v>
                </c:pt>
                <c:pt idx="1645">
                  <c:v>334.48544437766077</c:v>
                </c:pt>
                <c:pt idx="1646">
                  <c:v>330.89169437766077</c:v>
                </c:pt>
                <c:pt idx="1647">
                  <c:v>329.46981937766077</c:v>
                </c:pt>
                <c:pt idx="1648">
                  <c:v>328.04794437766077</c:v>
                </c:pt>
                <c:pt idx="1649">
                  <c:v>326.62606937766077</c:v>
                </c:pt>
                <c:pt idx="1650">
                  <c:v>326.62606937766077</c:v>
                </c:pt>
                <c:pt idx="1651">
                  <c:v>326.62606937766077</c:v>
                </c:pt>
                <c:pt idx="1652">
                  <c:v>325.20419437766077</c:v>
                </c:pt>
                <c:pt idx="1653">
                  <c:v>323.76669437766077</c:v>
                </c:pt>
                <c:pt idx="1654">
                  <c:v>322.34481937766077</c:v>
                </c:pt>
                <c:pt idx="1655">
                  <c:v>323.06356937766077</c:v>
                </c:pt>
                <c:pt idx="1656">
                  <c:v>321.64169437766077</c:v>
                </c:pt>
                <c:pt idx="1657">
                  <c:v>321.64169437766077</c:v>
                </c:pt>
                <c:pt idx="1658">
                  <c:v>323.06356937766077</c:v>
                </c:pt>
                <c:pt idx="1659">
                  <c:v>318.76669437766077</c:v>
                </c:pt>
                <c:pt idx="1660">
                  <c:v>320.17294437766077</c:v>
                </c:pt>
                <c:pt idx="1661">
                  <c:v>318.04794437766077</c:v>
                </c:pt>
                <c:pt idx="1662">
                  <c:v>317.32919437766077</c:v>
                </c:pt>
                <c:pt idx="1663">
                  <c:v>316.59481937766077</c:v>
                </c:pt>
                <c:pt idx="1664">
                  <c:v>317.32919437766077</c:v>
                </c:pt>
                <c:pt idx="1665">
                  <c:v>315.89169437766077</c:v>
                </c:pt>
                <c:pt idx="1666">
                  <c:v>315.17294437766077</c:v>
                </c:pt>
                <c:pt idx="1667">
                  <c:v>315.17294437766077</c:v>
                </c:pt>
                <c:pt idx="1668">
                  <c:v>313.75106937766077</c:v>
                </c:pt>
                <c:pt idx="1669">
                  <c:v>314.43856937766077</c:v>
                </c:pt>
                <c:pt idx="1670">
                  <c:v>310.15731937766077</c:v>
                </c:pt>
                <c:pt idx="1671">
                  <c:v>312.28231937766077</c:v>
                </c:pt>
                <c:pt idx="1672">
                  <c:v>313.00106937766077</c:v>
                </c:pt>
                <c:pt idx="1673">
                  <c:v>311.54794437766077</c:v>
                </c:pt>
                <c:pt idx="1674">
                  <c:v>311.54794437766077</c:v>
                </c:pt>
                <c:pt idx="1675">
                  <c:v>314.40731937766077</c:v>
                </c:pt>
                <c:pt idx="1676">
                  <c:v>312.25106937766077</c:v>
                </c:pt>
                <c:pt idx="1677">
                  <c:v>314.39169437766077</c:v>
                </c:pt>
                <c:pt idx="1678">
                  <c:v>312.95419437766077</c:v>
                </c:pt>
                <c:pt idx="1679">
                  <c:v>315.79794437766077</c:v>
                </c:pt>
                <c:pt idx="1680">
                  <c:v>315.78231937766077</c:v>
                </c:pt>
                <c:pt idx="1681">
                  <c:v>315.06356937766077</c:v>
                </c:pt>
                <c:pt idx="1682">
                  <c:v>316.46981937766077</c:v>
                </c:pt>
                <c:pt idx="1683">
                  <c:v>317.90731937766077</c:v>
                </c:pt>
                <c:pt idx="1684">
                  <c:v>317.90731937766077</c:v>
                </c:pt>
                <c:pt idx="1685">
                  <c:v>319.31356937766077</c:v>
                </c:pt>
                <c:pt idx="1686">
                  <c:v>317.89169437766077</c:v>
                </c:pt>
                <c:pt idx="1687">
                  <c:v>317.15731937766077</c:v>
                </c:pt>
                <c:pt idx="1688">
                  <c:v>318.56356937766077</c:v>
                </c:pt>
                <c:pt idx="1689">
                  <c:v>317.84481937766077</c:v>
                </c:pt>
                <c:pt idx="1690">
                  <c:v>319.26669437766077</c:v>
                </c:pt>
                <c:pt idx="1691">
                  <c:v>320.68856937766077</c:v>
                </c:pt>
                <c:pt idx="1692">
                  <c:v>319.96981937766077</c:v>
                </c:pt>
                <c:pt idx="1693">
                  <c:v>319.96981937766077</c:v>
                </c:pt>
                <c:pt idx="1694">
                  <c:v>321.37606937766077</c:v>
                </c:pt>
                <c:pt idx="1695">
                  <c:v>319.95419437766077</c:v>
                </c:pt>
                <c:pt idx="1696">
                  <c:v>321.36044437766077</c:v>
                </c:pt>
                <c:pt idx="1697">
                  <c:v>324.21981937766077</c:v>
                </c:pt>
                <c:pt idx="1698">
                  <c:v>322.78231937766077</c:v>
                </c:pt>
                <c:pt idx="1699">
                  <c:v>321.36044437766077</c:v>
                </c:pt>
                <c:pt idx="1700">
                  <c:v>322.76669437766077</c:v>
                </c:pt>
                <c:pt idx="1701">
                  <c:v>324.18856937766077</c:v>
                </c:pt>
                <c:pt idx="1702">
                  <c:v>323.48544437766077</c:v>
                </c:pt>
                <c:pt idx="1703">
                  <c:v>322.04794437766077</c:v>
                </c:pt>
                <c:pt idx="1704">
                  <c:v>322.76669437766077</c:v>
                </c:pt>
                <c:pt idx="1705">
                  <c:v>322.76669437766077</c:v>
                </c:pt>
                <c:pt idx="1706">
                  <c:v>319.90731937766077</c:v>
                </c:pt>
                <c:pt idx="1707">
                  <c:v>321.32919437766077</c:v>
                </c:pt>
                <c:pt idx="1708">
                  <c:v>320.61044437766077</c:v>
                </c:pt>
                <c:pt idx="1709">
                  <c:v>320.61044437766077</c:v>
                </c:pt>
                <c:pt idx="1710">
                  <c:v>319.87606937766077</c:v>
                </c:pt>
                <c:pt idx="1711">
                  <c:v>322.75106937766077</c:v>
                </c:pt>
                <c:pt idx="1712">
                  <c:v>320.61044437766077</c:v>
                </c:pt>
                <c:pt idx="1713">
                  <c:v>320.61044437766077</c:v>
                </c:pt>
                <c:pt idx="1714">
                  <c:v>319.17294437766077</c:v>
                </c:pt>
                <c:pt idx="1715">
                  <c:v>317.03231937766077</c:v>
                </c:pt>
                <c:pt idx="1716">
                  <c:v>317.75106937766077</c:v>
                </c:pt>
                <c:pt idx="1717">
                  <c:v>317.03231937766077</c:v>
                </c:pt>
                <c:pt idx="1718">
                  <c:v>314.90731937766077</c:v>
                </c:pt>
                <c:pt idx="1719">
                  <c:v>317.03231937766077</c:v>
                </c:pt>
                <c:pt idx="1720">
                  <c:v>315.61044437766077</c:v>
                </c:pt>
                <c:pt idx="1721">
                  <c:v>314.89169437766077</c:v>
                </c:pt>
                <c:pt idx="1722">
                  <c:v>312.04794437766077</c:v>
                </c:pt>
                <c:pt idx="1723">
                  <c:v>311.32919437766077</c:v>
                </c:pt>
                <c:pt idx="1724">
                  <c:v>312.75106937766077</c:v>
                </c:pt>
                <c:pt idx="1725">
                  <c:v>310.61044437766077</c:v>
                </c:pt>
                <c:pt idx="1726">
                  <c:v>310.61044437766077</c:v>
                </c:pt>
                <c:pt idx="1727">
                  <c:v>312.04794437766077</c:v>
                </c:pt>
                <c:pt idx="1728">
                  <c:v>310.61044437766077</c:v>
                </c:pt>
                <c:pt idx="1729">
                  <c:v>311.32919437766077</c:v>
                </c:pt>
                <c:pt idx="1730">
                  <c:v>311.32919437766077</c:v>
                </c:pt>
                <c:pt idx="1731">
                  <c:v>312.04794437766077</c:v>
                </c:pt>
                <c:pt idx="1732">
                  <c:v>307.75106937766077</c:v>
                </c:pt>
                <c:pt idx="1733">
                  <c:v>310.61044437766077</c:v>
                </c:pt>
                <c:pt idx="1734">
                  <c:v>307.75106937766077</c:v>
                </c:pt>
                <c:pt idx="1735">
                  <c:v>307.01669437766077</c:v>
                </c:pt>
                <c:pt idx="1736">
                  <c:v>305.61044437766077</c:v>
                </c:pt>
                <c:pt idx="1737">
                  <c:v>306.31356937766077</c:v>
                </c:pt>
                <c:pt idx="1738">
                  <c:v>307.04794437766077</c:v>
                </c:pt>
                <c:pt idx="1739">
                  <c:v>306.31356937766077</c:v>
                </c:pt>
                <c:pt idx="1740">
                  <c:v>303.45419437766077</c:v>
                </c:pt>
                <c:pt idx="1741">
                  <c:v>303.45419437766077</c:v>
                </c:pt>
                <c:pt idx="1742">
                  <c:v>304.15731937766077</c:v>
                </c:pt>
                <c:pt idx="1743">
                  <c:v>305.57919437766077</c:v>
                </c:pt>
                <c:pt idx="1744">
                  <c:v>303.45419437766077</c:v>
                </c:pt>
                <c:pt idx="1745">
                  <c:v>303.45419437766077</c:v>
                </c:pt>
                <c:pt idx="1746">
                  <c:v>304.87606937766077</c:v>
                </c:pt>
                <c:pt idx="1747">
                  <c:v>307.73544437766077</c:v>
                </c:pt>
                <c:pt idx="1748">
                  <c:v>305.57919437766077</c:v>
                </c:pt>
                <c:pt idx="1749">
                  <c:v>308.43856937766077</c:v>
                </c:pt>
                <c:pt idx="1750">
                  <c:v>309.14169437766077</c:v>
                </c:pt>
                <c:pt idx="1751">
                  <c:v>307.71981937766077</c:v>
                </c:pt>
                <c:pt idx="1752">
                  <c:v>307.00106937766077</c:v>
                </c:pt>
                <c:pt idx="1753">
                  <c:v>307.71981937766077</c:v>
                </c:pt>
                <c:pt idx="1754">
                  <c:v>309.14169437766077</c:v>
                </c:pt>
                <c:pt idx="1755">
                  <c:v>307.71981937766077</c:v>
                </c:pt>
                <c:pt idx="1756">
                  <c:v>312.00106937766077</c:v>
                </c:pt>
                <c:pt idx="1757">
                  <c:v>312.00106937766077</c:v>
                </c:pt>
                <c:pt idx="1758">
                  <c:v>311.28231937766077</c:v>
                </c:pt>
                <c:pt idx="1759">
                  <c:v>312.00106937766077</c:v>
                </c:pt>
                <c:pt idx="1760">
                  <c:v>313.42294437766077</c:v>
                </c:pt>
                <c:pt idx="1761">
                  <c:v>314.12606937766077</c:v>
                </c:pt>
                <c:pt idx="1762">
                  <c:v>313.42294437766077</c:v>
                </c:pt>
                <c:pt idx="1763">
                  <c:v>313.43856937766077</c:v>
                </c:pt>
                <c:pt idx="1764">
                  <c:v>315.54794437766077</c:v>
                </c:pt>
                <c:pt idx="1765">
                  <c:v>316.28231937766077</c:v>
                </c:pt>
                <c:pt idx="1766">
                  <c:v>319.11044437766077</c:v>
                </c:pt>
                <c:pt idx="1767">
                  <c:v>317.68856937766077</c:v>
                </c:pt>
                <c:pt idx="1768">
                  <c:v>317.68856937766077</c:v>
                </c:pt>
                <c:pt idx="1769">
                  <c:v>317.68856937766077</c:v>
                </c:pt>
                <c:pt idx="1770">
                  <c:v>319.11044437766077</c:v>
                </c:pt>
                <c:pt idx="1771">
                  <c:v>321.95419437766077</c:v>
                </c:pt>
                <c:pt idx="1772">
                  <c:v>321.25106937766077</c:v>
                </c:pt>
                <c:pt idx="1773">
                  <c:v>318.42294437766077</c:v>
                </c:pt>
                <c:pt idx="1774">
                  <c:v>321.25106937766077</c:v>
                </c:pt>
                <c:pt idx="1775">
                  <c:v>321.98544437766077</c:v>
                </c:pt>
                <c:pt idx="1776">
                  <c:v>324.81356937766077</c:v>
                </c:pt>
                <c:pt idx="1777">
                  <c:v>324.11044437766077</c:v>
                </c:pt>
                <c:pt idx="1778">
                  <c:v>321.96981937766077</c:v>
                </c:pt>
                <c:pt idx="1779">
                  <c:v>321.96981937766077</c:v>
                </c:pt>
                <c:pt idx="1780">
                  <c:v>321.96981937766077</c:v>
                </c:pt>
                <c:pt idx="1781">
                  <c:v>321.25106937766077</c:v>
                </c:pt>
                <c:pt idx="1782">
                  <c:v>324.81356937766077</c:v>
                </c:pt>
                <c:pt idx="1783">
                  <c:v>323.39169437766077</c:v>
                </c:pt>
                <c:pt idx="1784">
                  <c:v>322.70419437766077</c:v>
                </c:pt>
                <c:pt idx="1785">
                  <c:v>324.81356937766077</c:v>
                </c:pt>
                <c:pt idx="1786">
                  <c:v>324.81356937766077</c:v>
                </c:pt>
                <c:pt idx="1787">
                  <c:v>324.81356937766077</c:v>
                </c:pt>
                <c:pt idx="1788">
                  <c:v>324.81356937766077</c:v>
                </c:pt>
                <c:pt idx="1789">
                  <c:v>324.11044437766077</c:v>
                </c:pt>
                <c:pt idx="1790">
                  <c:v>324.81356937766077</c:v>
                </c:pt>
                <c:pt idx="1791">
                  <c:v>324.81356937766077</c:v>
                </c:pt>
                <c:pt idx="1792">
                  <c:v>324.11044437766077</c:v>
                </c:pt>
                <c:pt idx="1793">
                  <c:v>323.40731937766077</c:v>
                </c:pt>
                <c:pt idx="1794">
                  <c:v>319.84481937766077</c:v>
                </c:pt>
                <c:pt idx="1795">
                  <c:v>322.70419437766077</c:v>
                </c:pt>
                <c:pt idx="1796">
                  <c:v>319.84481937766077</c:v>
                </c:pt>
                <c:pt idx="1797">
                  <c:v>326.23544437766077</c:v>
                </c:pt>
                <c:pt idx="1798">
                  <c:v>320.56356937766077</c:v>
                </c:pt>
                <c:pt idx="1799">
                  <c:v>319.84481937766077</c:v>
                </c:pt>
                <c:pt idx="1800">
                  <c:v>321.26669437766077</c:v>
                </c:pt>
                <c:pt idx="1801">
                  <c:v>321.26669437766077</c:v>
                </c:pt>
                <c:pt idx="1802">
                  <c:v>321.98544437766077</c:v>
                </c:pt>
                <c:pt idx="1803">
                  <c:v>319.84481937766077</c:v>
                </c:pt>
                <c:pt idx="1804">
                  <c:v>321.26669437766077</c:v>
                </c:pt>
                <c:pt idx="1805">
                  <c:v>321.98544437766077</c:v>
                </c:pt>
                <c:pt idx="1806">
                  <c:v>322.70419437766077</c:v>
                </c:pt>
                <c:pt idx="1807">
                  <c:v>321.26669437766077</c:v>
                </c:pt>
                <c:pt idx="1808">
                  <c:v>317.70419437766077</c:v>
                </c:pt>
                <c:pt idx="1809">
                  <c:v>319.84481937766077</c:v>
                </c:pt>
                <c:pt idx="1810">
                  <c:v>319.84481937766077</c:v>
                </c:pt>
                <c:pt idx="1811">
                  <c:v>319.14169437766077</c:v>
                </c:pt>
                <c:pt idx="1812">
                  <c:v>319.84481937766077</c:v>
                </c:pt>
                <c:pt idx="1813">
                  <c:v>319.14169437766077</c:v>
                </c:pt>
                <c:pt idx="1814">
                  <c:v>318.42294437766077</c:v>
                </c:pt>
                <c:pt idx="1815">
                  <c:v>317.00106937766077</c:v>
                </c:pt>
                <c:pt idx="1816">
                  <c:v>317.70419437766077</c:v>
                </c:pt>
                <c:pt idx="1817">
                  <c:v>317.01669437766077</c:v>
                </c:pt>
                <c:pt idx="1818">
                  <c:v>317.00106937766077</c:v>
                </c:pt>
                <c:pt idx="1819">
                  <c:v>317.70419437766077</c:v>
                </c:pt>
                <c:pt idx="1820">
                  <c:v>314.87606937766077</c:v>
                </c:pt>
                <c:pt idx="1821">
                  <c:v>316.29794437766077</c:v>
                </c:pt>
                <c:pt idx="1822">
                  <c:v>316.29794437766077</c:v>
                </c:pt>
                <c:pt idx="1823">
                  <c:v>317.70419437766077</c:v>
                </c:pt>
                <c:pt idx="1824">
                  <c:v>316.28231937766077</c:v>
                </c:pt>
                <c:pt idx="1825">
                  <c:v>317.70419437766077</c:v>
                </c:pt>
                <c:pt idx="1826">
                  <c:v>314.17294437766077</c:v>
                </c:pt>
                <c:pt idx="1827">
                  <c:v>314.17294437766077</c:v>
                </c:pt>
                <c:pt idx="1828">
                  <c:v>314.86044437766077</c:v>
                </c:pt>
                <c:pt idx="1829">
                  <c:v>314.17294437766077</c:v>
                </c:pt>
                <c:pt idx="1830">
                  <c:v>314.87606937766077</c:v>
                </c:pt>
                <c:pt idx="1831">
                  <c:v>314.17294437766077</c:v>
                </c:pt>
                <c:pt idx="1832">
                  <c:v>313.45419437766077</c:v>
                </c:pt>
                <c:pt idx="1833">
                  <c:v>314.17294437766077</c:v>
                </c:pt>
                <c:pt idx="1834">
                  <c:v>313.43856937766077</c:v>
                </c:pt>
                <c:pt idx="1835">
                  <c:v>313.45419437766077</c:v>
                </c:pt>
                <c:pt idx="1836">
                  <c:v>316.28231937766077</c:v>
                </c:pt>
                <c:pt idx="1837">
                  <c:v>317.00106937766077</c:v>
                </c:pt>
                <c:pt idx="1838">
                  <c:v>315.57919437766077</c:v>
                </c:pt>
                <c:pt idx="1839">
                  <c:v>316.28231937766077</c:v>
                </c:pt>
                <c:pt idx="1840">
                  <c:v>316.26669437766077</c:v>
                </c:pt>
                <c:pt idx="1841">
                  <c:v>317.68856937766077</c:v>
                </c:pt>
                <c:pt idx="1842">
                  <c:v>319.11044437766077</c:v>
                </c:pt>
                <c:pt idx="1843">
                  <c:v>319.81356937766077</c:v>
                </c:pt>
                <c:pt idx="1844">
                  <c:v>319.09481937766077</c:v>
                </c:pt>
                <c:pt idx="1845">
                  <c:v>319.11044437766077</c:v>
                </c:pt>
                <c:pt idx="1846">
                  <c:v>319.81356937766077</c:v>
                </c:pt>
                <c:pt idx="1847">
                  <c:v>321.95419437766077</c:v>
                </c:pt>
                <c:pt idx="1848">
                  <c:v>324.06356937766077</c:v>
                </c:pt>
                <c:pt idx="1849">
                  <c:v>327.62606937766077</c:v>
                </c:pt>
                <c:pt idx="1850">
                  <c:v>328.34481937766077</c:v>
                </c:pt>
                <c:pt idx="1851">
                  <c:v>331.14169437766077</c:v>
                </c:pt>
                <c:pt idx="1852">
                  <c:v>333.98544437766077</c:v>
                </c:pt>
                <c:pt idx="1853">
                  <c:v>339.65731937766077</c:v>
                </c:pt>
                <c:pt idx="1854">
                  <c:v>345.34481937766077</c:v>
                </c:pt>
                <c:pt idx="1855">
                  <c:v>350.32919437766077</c:v>
                </c:pt>
                <c:pt idx="1856">
                  <c:v>351.01669437766077</c:v>
                </c:pt>
                <c:pt idx="1857">
                  <c:v>358.82919437766077</c:v>
                </c:pt>
                <c:pt idx="1858">
                  <c:v>360.93856937766077</c:v>
                </c:pt>
                <c:pt idx="1859">
                  <c:v>365.20419437766077</c:v>
                </c:pt>
                <c:pt idx="1860">
                  <c:v>365.87606937766077</c:v>
                </c:pt>
                <c:pt idx="1861">
                  <c:v>367.29794437766077</c:v>
                </c:pt>
                <c:pt idx="1862">
                  <c:v>367.29794437766077</c:v>
                </c:pt>
                <c:pt idx="1863">
                  <c:v>366.59481937766077</c:v>
                </c:pt>
                <c:pt idx="1864">
                  <c:v>367.28231937766077</c:v>
                </c:pt>
                <c:pt idx="1865">
                  <c:v>366.57919437766077</c:v>
                </c:pt>
                <c:pt idx="1866">
                  <c:v>364.42294437766077</c:v>
                </c:pt>
                <c:pt idx="1867">
                  <c:v>362.29794437766077</c:v>
                </c:pt>
                <c:pt idx="1868">
                  <c:v>360.87606937766077</c:v>
                </c:pt>
                <c:pt idx="1869">
                  <c:v>358.75106937766077</c:v>
                </c:pt>
                <c:pt idx="1870">
                  <c:v>357.34481937766077</c:v>
                </c:pt>
                <c:pt idx="1871">
                  <c:v>358.03231937766077</c:v>
                </c:pt>
                <c:pt idx="1872">
                  <c:v>355.20419437766077</c:v>
                </c:pt>
                <c:pt idx="1873">
                  <c:v>349.54794437766077</c:v>
                </c:pt>
                <c:pt idx="1874">
                  <c:v>348.82919437766077</c:v>
                </c:pt>
                <c:pt idx="1875">
                  <c:v>345.28231937766077</c:v>
                </c:pt>
                <c:pt idx="1876">
                  <c:v>343.18856937766077</c:v>
                </c:pt>
                <c:pt idx="1877">
                  <c:v>336.78231937766077</c:v>
                </c:pt>
                <c:pt idx="1878">
                  <c:v>333.93856937766077</c:v>
                </c:pt>
                <c:pt idx="1879">
                  <c:v>331.12606937766077</c:v>
                </c:pt>
                <c:pt idx="1880">
                  <c:v>327.59481937766077</c:v>
                </c:pt>
                <c:pt idx="1881">
                  <c:v>326.90731937766077</c:v>
                </c:pt>
                <c:pt idx="1882">
                  <c:v>319.78231937766077</c:v>
                </c:pt>
                <c:pt idx="1883">
                  <c:v>315.53231937766077</c:v>
                </c:pt>
                <c:pt idx="1884">
                  <c:v>314.11044437766077</c:v>
                </c:pt>
                <c:pt idx="1885">
                  <c:v>313.40731937766077</c:v>
                </c:pt>
                <c:pt idx="1886">
                  <c:v>309.86044437766077</c:v>
                </c:pt>
                <c:pt idx="1887">
                  <c:v>303.43856937766077</c:v>
                </c:pt>
                <c:pt idx="1888">
                  <c:v>300.61044437766077</c:v>
                </c:pt>
                <c:pt idx="1889">
                  <c:v>297.76669437766077</c:v>
                </c:pt>
                <c:pt idx="1890">
                  <c:v>296.36044437766077</c:v>
                </c:pt>
                <c:pt idx="1891">
                  <c:v>292.07919437766077</c:v>
                </c:pt>
                <c:pt idx="1892">
                  <c:v>292.07919437766077</c:v>
                </c:pt>
                <c:pt idx="1893">
                  <c:v>288.53231937766077</c:v>
                </c:pt>
                <c:pt idx="1894">
                  <c:v>287.09481937766077</c:v>
                </c:pt>
                <c:pt idx="1895">
                  <c:v>284.26669437766077</c:v>
                </c:pt>
                <c:pt idx="1896">
                  <c:v>283.54794437766077</c:v>
                </c:pt>
                <c:pt idx="1897">
                  <c:v>280.70419437766077</c:v>
                </c:pt>
                <c:pt idx="1898">
                  <c:v>280.00106937766077</c:v>
                </c:pt>
                <c:pt idx="1899">
                  <c:v>277.86044437766077</c:v>
                </c:pt>
                <c:pt idx="1900">
                  <c:v>276.43856937766077</c:v>
                </c:pt>
                <c:pt idx="1901">
                  <c:v>275.73544437766077</c:v>
                </c:pt>
                <c:pt idx="1902">
                  <c:v>273.61044437766077</c:v>
                </c:pt>
                <c:pt idx="1903">
                  <c:v>273.59481937766077</c:v>
                </c:pt>
                <c:pt idx="1904">
                  <c:v>272.17294437766077</c:v>
                </c:pt>
                <c:pt idx="1905">
                  <c:v>269.34481937766077</c:v>
                </c:pt>
                <c:pt idx="1906">
                  <c:v>269.32919437766077</c:v>
                </c:pt>
                <c:pt idx="1907">
                  <c:v>267.92294437766077</c:v>
                </c:pt>
                <c:pt idx="1908">
                  <c:v>267.92294437766077</c:v>
                </c:pt>
                <c:pt idx="1909">
                  <c:v>264.36044437766077</c:v>
                </c:pt>
                <c:pt idx="1910">
                  <c:v>264.36044437766077</c:v>
                </c:pt>
                <c:pt idx="1911">
                  <c:v>264.36044437766077</c:v>
                </c:pt>
                <c:pt idx="1912">
                  <c:v>262.95419437766077</c:v>
                </c:pt>
                <c:pt idx="1913">
                  <c:v>265.09481937766077</c:v>
                </c:pt>
                <c:pt idx="1914">
                  <c:v>260.82919437766077</c:v>
                </c:pt>
                <c:pt idx="1915">
                  <c:v>261.53231937766077</c:v>
                </c:pt>
                <c:pt idx="1916">
                  <c:v>261.54794437766077</c:v>
                </c:pt>
                <c:pt idx="1917">
                  <c:v>260.11044437766077</c:v>
                </c:pt>
                <c:pt idx="1918">
                  <c:v>262.23544437766077</c:v>
                </c:pt>
                <c:pt idx="1919">
                  <c:v>259.40731937766077</c:v>
                </c:pt>
                <c:pt idx="1920">
                  <c:v>259.40731937766077</c:v>
                </c:pt>
                <c:pt idx="1921">
                  <c:v>261.54794437766077</c:v>
                </c:pt>
                <c:pt idx="1922">
                  <c:v>257.26669437766077</c:v>
                </c:pt>
                <c:pt idx="1923">
                  <c:v>259.40731937766077</c:v>
                </c:pt>
                <c:pt idx="1924">
                  <c:v>258.68856937766077</c:v>
                </c:pt>
                <c:pt idx="1925">
                  <c:v>256.57919437766077</c:v>
                </c:pt>
                <c:pt idx="1926">
                  <c:v>256.56356937766077</c:v>
                </c:pt>
                <c:pt idx="1927">
                  <c:v>257.28231937766077</c:v>
                </c:pt>
                <c:pt idx="1928">
                  <c:v>254.43075687766074</c:v>
                </c:pt>
                <c:pt idx="1929">
                  <c:v>256.57919437766077</c:v>
                </c:pt>
                <c:pt idx="1930">
                  <c:v>256.56356937766077</c:v>
                </c:pt>
                <c:pt idx="1931">
                  <c:v>256.56356937766077</c:v>
                </c:pt>
                <c:pt idx="1932">
                  <c:v>256.56356937766077</c:v>
                </c:pt>
                <c:pt idx="1933">
                  <c:v>256.57919437766077</c:v>
                </c:pt>
                <c:pt idx="1934">
                  <c:v>256.57919437766077</c:v>
                </c:pt>
                <c:pt idx="1935">
                  <c:v>253.00888187766074</c:v>
                </c:pt>
                <c:pt idx="1936">
                  <c:v>258.00106937766077</c:v>
                </c:pt>
                <c:pt idx="1937">
                  <c:v>256.59481937766077</c:v>
                </c:pt>
                <c:pt idx="1938">
                  <c:v>257.29794437766077</c:v>
                </c:pt>
                <c:pt idx="1939">
                  <c:v>257.29794437766077</c:v>
                </c:pt>
                <c:pt idx="1940">
                  <c:v>258.01669437766077</c:v>
                </c:pt>
                <c:pt idx="1941">
                  <c:v>256.57919437766077</c:v>
                </c:pt>
                <c:pt idx="1942">
                  <c:v>258.00106937766077</c:v>
                </c:pt>
                <c:pt idx="1943">
                  <c:v>257.31356937766077</c:v>
                </c:pt>
                <c:pt idx="1944">
                  <c:v>255.87606937766074</c:v>
                </c:pt>
                <c:pt idx="1945">
                  <c:v>255.87606937766074</c:v>
                </c:pt>
                <c:pt idx="1946">
                  <c:v>256.59481937766077</c:v>
                </c:pt>
                <c:pt idx="1947">
                  <c:v>255.89169437766074</c:v>
                </c:pt>
                <c:pt idx="1948">
                  <c:v>255.89169437766074</c:v>
                </c:pt>
                <c:pt idx="1949">
                  <c:v>255.89169437766074</c:v>
                </c:pt>
                <c:pt idx="1950">
                  <c:v>258.71981937766077</c:v>
                </c:pt>
                <c:pt idx="1951">
                  <c:v>258.03231937766077</c:v>
                </c:pt>
                <c:pt idx="1952">
                  <c:v>258.03231937766077</c:v>
                </c:pt>
                <c:pt idx="1953">
                  <c:v>255.17294437766074</c:v>
                </c:pt>
                <c:pt idx="1954">
                  <c:v>257.31356937766077</c:v>
                </c:pt>
                <c:pt idx="1955">
                  <c:v>257.31356937766077</c:v>
                </c:pt>
                <c:pt idx="1956">
                  <c:v>258.03231937766077</c:v>
                </c:pt>
                <c:pt idx="1957">
                  <c:v>255.89169437766074</c:v>
                </c:pt>
                <c:pt idx="1958">
                  <c:v>255.17294437766074</c:v>
                </c:pt>
                <c:pt idx="1959">
                  <c:v>255.89169437766074</c:v>
                </c:pt>
                <c:pt idx="1960">
                  <c:v>256.59481937766077</c:v>
                </c:pt>
                <c:pt idx="1961">
                  <c:v>256.61044437766077</c:v>
                </c:pt>
                <c:pt idx="1962">
                  <c:v>254.46981937766074</c:v>
                </c:pt>
                <c:pt idx="1963">
                  <c:v>255.17294437766074</c:v>
                </c:pt>
                <c:pt idx="1964">
                  <c:v>254.46981937766074</c:v>
                </c:pt>
                <c:pt idx="1965">
                  <c:v>254.46200687766074</c:v>
                </c:pt>
                <c:pt idx="1966">
                  <c:v>255.17294437766074</c:v>
                </c:pt>
                <c:pt idx="1967">
                  <c:v>255.18075687766074</c:v>
                </c:pt>
                <c:pt idx="1968">
                  <c:v>256.59481937766077</c:v>
                </c:pt>
                <c:pt idx="1969">
                  <c:v>254.46200687766074</c:v>
                </c:pt>
                <c:pt idx="1970">
                  <c:v>255.17294437766074</c:v>
                </c:pt>
                <c:pt idx="1971">
                  <c:v>255.89169437766074</c:v>
                </c:pt>
                <c:pt idx="1972">
                  <c:v>253.02450687766074</c:v>
                </c:pt>
                <c:pt idx="1973">
                  <c:v>254.46200687766074</c:v>
                </c:pt>
                <c:pt idx="1974">
                  <c:v>254.46200687766074</c:v>
                </c:pt>
                <c:pt idx="1975">
                  <c:v>253.02450687766074</c:v>
                </c:pt>
                <c:pt idx="1976">
                  <c:v>253.02450687766074</c:v>
                </c:pt>
                <c:pt idx="1977">
                  <c:v>255.17294437766074</c:v>
                </c:pt>
                <c:pt idx="1978">
                  <c:v>253.74325687766074</c:v>
                </c:pt>
                <c:pt idx="1979">
                  <c:v>253.74325687766074</c:v>
                </c:pt>
                <c:pt idx="1980">
                  <c:v>254.46200687766074</c:v>
                </c:pt>
                <c:pt idx="1981">
                  <c:v>253.74325687766074</c:v>
                </c:pt>
                <c:pt idx="1982">
                  <c:v>253.75106937766074</c:v>
                </c:pt>
                <c:pt idx="1983">
                  <c:v>252.31356937766074</c:v>
                </c:pt>
                <c:pt idx="1984">
                  <c:v>255.17294437766074</c:v>
                </c:pt>
                <c:pt idx="1985">
                  <c:v>253.75106937766074</c:v>
                </c:pt>
                <c:pt idx="1986">
                  <c:v>254.46200687766074</c:v>
                </c:pt>
                <c:pt idx="1987">
                  <c:v>253.04013187766074</c:v>
                </c:pt>
                <c:pt idx="1988">
                  <c:v>253.02450687766074</c:v>
                </c:pt>
                <c:pt idx="1989">
                  <c:v>253.73544437766074</c:v>
                </c:pt>
                <c:pt idx="1990">
                  <c:v>250.90731937766074</c:v>
                </c:pt>
                <c:pt idx="1991">
                  <c:v>253.04013187766074</c:v>
                </c:pt>
                <c:pt idx="1992">
                  <c:v>251.61044437766074</c:v>
                </c:pt>
                <c:pt idx="1993">
                  <c:v>251.61044437766074</c:v>
                </c:pt>
                <c:pt idx="1994">
                  <c:v>248.77450687766074</c:v>
                </c:pt>
                <c:pt idx="1995">
                  <c:v>251.61044437766074</c:v>
                </c:pt>
                <c:pt idx="1996">
                  <c:v>250.90731937766074</c:v>
                </c:pt>
                <c:pt idx="1997">
                  <c:v>250.89950687766074</c:v>
                </c:pt>
                <c:pt idx="1998">
                  <c:v>249.48544437766074</c:v>
                </c:pt>
                <c:pt idx="1999">
                  <c:v>247.33700687766074</c:v>
                </c:pt>
                <c:pt idx="2000">
                  <c:v>248.75888187766074</c:v>
                </c:pt>
              </c:numCache>
            </c:numRef>
          </c:val>
          <c:smooth val="0"/>
          <c:extLst>
            <c:ext xmlns:c16="http://schemas.microsoft.com/office/drawing/2014/chart" uri="{C3380CC4-5D6E-409C-BE32-E72D297353CC}">
              <c16:uniqueId val="{00000001-D836-AE4F-8C93-2D23E52BE50B}"/>
            </c:ext>
          </c:extLst>
        </c:ser>
        <c:dLbls>
          <c:showLegendKey val="0"/>
          <c:showVal val="0"/>
          <c:showCatName val="0"/>
          <c:showSerName val="0"/>
          <c:showPercent val="0"/>
          <c:showBubbleSize val="0"/>
        </c:dLbls>
        <c:smooth val="0"/>
        <c:axId val="755199488"/>
        <c:axId val="734548512"/>
      </c:lineChart>
      <c:catAx>
        <c:axId val="755199488"/>
        <c:scaling>
          <c:orientation val="minMax"/>
        </c:scaling>
        <c:delete val="1"/>
        <c:axPos val="b"/>
        <c:title>
          <c:tx>
            <c:rich>
              <a:bodyPr/>
              <a:lstStyle/>
              <a:p>
                <a:pPr>
                  <a:defRPr sz="2000" b="0"/>
                </a:pPr>
                <a:r>
                  <a:rPr lang="en-US" sz="2000" b="0" dirty="0"/>
                  <a:t>Time (s)</a:t>
                </a:r>
              </a:p>
            </c:rich>
          </c:tx>
          <c:layout>
            <c:manualLayout>
              <c:xMode val="edge"/>
              <c:yMode val="edge"/>
              <c:x val="0.50511593270376109"/>
              <c:y val="0.90475238684164216"/>
            </c:manualLayout>
          </c:layout>
          <c:overlay val="0"/>
        </c:title>
        <c:majorTickMark val="out"/>
        <c:minorTickMark val="none"/>
        <c:tickLblPos val="nextTo"/>
        <c:crossAx val="734548512"/>
        <c:crosses val="autoZero"/>
        <c:auto val="1"/>
        <c:lblAlgn val="ctr"/>
        <c:lblOffset val="100"/>
        <c:noMultiLvlLbl val="0"/>
      </c:catAx>
      <c:valAx>
        <c:axId val="734548512"/>
        <c:scaling>
          <c:orientation val="minMax"/>
          <c:max val="2500"/>
          <c:min val="0"/>
        </c:scaling>
        <c:delete val="0"/>
        <c:axPos val="l"/>
        <c:majorGridlines>
          <c:spPr>
            <a:ln w="9525" cap="flat" cmpd="sng" algn="ctr">
              <a:solidFill>
                <a:schemeClr val="tx1">
                  <a:lumMod val="15000"/>
                  <a:lumOff val="85000"/>
                </a:schemeClr>
              </a:solidFill>
              <a:round/>
            </a:ln>
            <a:effectLst/>
          </c:spPr>
        </c:majorGridlines>
        <c:title>
          <c:tx>
            <c:rich>
              <a:bodyPr/>
              <a:lstStyle/>
              <a:p>
                <a:pPr>
                  <a:defRPr sz="2000" b="0"/>
                </a:pPr>
                <a:r>
                  <a:rPr lang="en-US" sz="2000" b="0" dirty="0"/>
                  <a:t>Force (N)</a:t>
                </a:r>
              </a:p>
            </c:rich>
          </c:tx>
          <c:overlay val="0"/>
        </c:title>
        <c:numFmt formatCode="General" sourceLinked="1"/>
        <c:majorTickMark val="none"/>
        <c:minorTickMark val="none"/>
        <c:tickLblPos val="nextTo"/>
        <c:spPr>
          <a:noFill/>
          <a:ln>
            <a:noFill/>
          </a:ln>
          <a:effectLst/>
        </c:spPr>
        <c:txPr>
          <a:bodyPr rot="-60000000" vert="horz"/>
          <a:lstStyle/>
          <a:p>
            <a:pPr>
              <a:defRPr sz="2000"/>
            </a:pPr>
            <a:endParaRPr lang="en-US"/>
          </a:p>
        </c:txPr>
        <c:crossAx val="755199488"/>
        <c:crosses val="autoZero"/>
        <c:crossBetween val="between"/>
      </c:valAx>
    </c:plotArea>
    <c:plotVisOnly val="1"/>
    <c:dispBlanksAs val="gap"/>
    <c:showDLblsOverMax val="0"/>
    <c:extLst/>
  </c:chart>
  <c:txPr>
    <a:bodyPr/>
    <a:lstStyle/>
    <a:p>
      <a:pPr>
        <a:defRPr sz="32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2938117799322655E-2"/>
          <c:y val="0.24825747930266184"/>
          <c:w val="0.8502777777777778"/>
          <c:h val="0.60123131449046896"/>
        </c:manualLayout>
      </c:layout>
      <c:scatterChart>
        <c:scatterStyle val="lineMarker"/>
        <c:varyColors val="0"/>
        <c:ser>
          <c:idx val="0"/>
          <c:order val="0"/>
          <c:tx>
            <c:strRef>
              <c:f>AsymOct4!$D$1</c:f>
              <c:strCache>
                <c:ptCount val="1"/>
                <c:pt idx="0">
                  <c:v>AI SJ 0.5kg</c:v>
                </c:pt>
              </c:strCache>
            </c:strRef>
          </c:tx>
          <c:spPr>
            <a:ln w="19050" cap="rnd">
              <a:noFill/>
              <a:round/>
            </a:ln>
            <a:effectLst/>
          </c:spPr>
          <c:marker>
            <c:symbol val="circle"/>
            <c:size val="12"/>
            <c:spPr>
              <a:solidFill>
                <a:schemeClr val="tx1"/>
              </a:solidFill>
              <a:ln w="9525">
                <a:noFill/>
              </a:ln>
              <a:effectLst/>
            </c:spPr>
          </c:marker>
          <c:trendline>
            <c:spPr>
              <a:ln w="19050" cap="rnd">
                <a:solidFill>
                  <a:schemeClr val="tx1"/>
                </a:solidFill>
                <a:prstDash val="sysDot"/>
              </a:ln>
              <a:effectLst/>
            </c:spPr>
            <c:trendlineType val="linear"/>
            <c:dispRSqr val="1"/>
            <c:dispEq val="0"/>
            <c:trendlineLbl>
              <c:layout>
                <c:manualLayout>
                  <c:x val="-0.10288824085248817"/>
                  <c:y val="-0.16464920714221995"/>
                </c:manualLayout>
              </c:layout>
              <c:numFmt formatCode="General" sourceLinked="0"/>
              <c:spPr>
                <a:noFill/>
                <a:ln>
                  <a:noFill/>
                </a:ln>
                <a:effectLst/>
              </c:spPr>
              <c:txPr>
                <a:bodyPr rot="0" spcFirstLastPara="1" vertOverflow="ellipsis" vert="horz" wrap="square" anchor="ctr" anchorCtr="1"/>
                <a:lstStyle/>
                <a:p>
                  <a:pPr>
                    <a:defRPr sz="3200" b="0" i="0" u="none" strike="noStrike" kern="1200" baseline="0">
                      <a:solidFill>
                        <a:schemeClr val="tx1"/>
                      </a:solidFill>
                      <a:latin typeface="+mn-lt"/>
                      <a:ea typeface="+mn-ea"/>
                      <a:cs typeface="+mn-cs"/>
                    </a:defRPr>
                  </a:pPr>
                  <a:endParaRPr lang="en-US"/>
                </a:p>
              </c:txPr>
            </c:trendlineLbl>
          </c:trendline>
          <c:trendline>
            <c:spPr>
              <a:ln w="9525" cap="flat" cmpd="sng" algn="ctr">
                <a:solidFill>
                  <a:schemeClr val="dk1">
                    <a:shade val="95000"/>
                    <a:satMod val="105000"/>
                  </a:schemeClr>
                </a:solidFill>
                <a:prstDash val="solid"/>
              </a:ln>
              <a:effectLst/>
            </c:spPr>
            <c:trendlineType val="linear"/>
            <c:dispRSqr val="0"/>
            <c:dispEq val="1"/>
            <c:trendlineLbl>
              <c:layout>
                <c:manualLayout>
                  <c:x val="2.1880514641461398E-2"/>
                  <c:y val="-0.21870587832602381"/>
                </c:manualLayout>
              </c:layout>
              <c:numFmt formatCode="General" sourceLinked="0"/>
              <c:spPr>
                <a:noFill/>
                <a:ln>
                  <a:noFill/>
                </a:ln>
                <a:effectLst/>
              </c:spPr>
              <c:txPr>
                <a:bodyPr rot="0" spcFirstLastPara="1" vertOverflow="ellipsis" vert="horz" wrap="square" anchor="ctr" anchorCtr="1"/>
                <a:lstStyle/>
                <a:p>
                  <a:pPr>
                    <a:defRPr sz="3200" b="0" i="0" u="none" strike="noStrike" kern="1200" baseline="0">
                      <a:solidFill>
                        <a:schemeClr val="tx1"/>
                      </a:solidFill>
                      <a:latin typeface="+mn-lt"/>
                      <a:ea typeface="+mn-ea"/>
                      <a:cs typeface="+mn-cs"/>
                    </a:defRPr>
                  </a:pPr>
                  <a:endParaRPr lang="en-US"/>
                </a:p>
              </c:txPr>
            </c:trendlineLbl>
          </c:trendline>
          <c:xVal>
            <c:numRef>
              <c:f>AsymOct4!$C$2:$C$32</c:f>
              <c:numCache>
                <c:formatCode>General</c:formatCode>
                <c:ptCount val="31"/>
                <c:pt idx="0">
                  <c:v>5.9900166389351139E-2</c:v>
                </c:pt>
                <c:pt idx="1">
                  <c:v>1.7857142857142929E-2</c:v>
                </c:pt>
                <c:pt idx="2">
                  <c:v>0.20238095238095247</c:v>
                </c:pt>
                <c:pt idx="3">
                  <c:v>0.35662650602409646</c:v>
                </c:pt>
                <c:pt idx="4">
                  <c:v>-4.7348484848484848E-2</c:v>
                </c:pt>
                <c:pt idx="5">
                  <c:v>4.0899795501022532E-2</c:v>
                </c:pt>
                <c:pt idx="6">
                  <c:v>0.1622137404580152</c:v>
                </c:pt>
                <c:pt idx="7">
                  <c:v>-5.3941908713692907E-2</c:v>
                </c:pt>
                <c:pt idx="8">
                  <c:v>1.785714285714287E-2</c:v>
                </c:pt>
                <c:pt idx="9">
                  <c:v>4.7505938242279272E-3</c:v>
                </c:pt>
                <c:pt idx="10">
                  <c:v>0.10321489001692037</c:v>
                </c:pt>
                <c:pt idx="11">
                  <c:v>-3.2945736434108509E-2</c:v>
                </c:pt>
                <c:pt idx="12">
                  <c:v>0.12199999999999989</c:v>
                </c:pt>
                <c:pt idx="13">
                  <c:v>5.4435483870967832E-2</c:v>
                </c:pt>
                <c:pt idx="14">
                  <c:v>6.0767590618336927E-2</c:v>
                </c:pt>
                <c:pt idx="15">
                  <c:v>-4.1591320072332807E-2</c:v>
                </c:pt>
                <c:pt idx="16">
                  <c:v>-9.3750000000000111E-2</c:v>
                </c:pt>
                <c:pt idx="17">
                  <c:v>9.4339622641509455E-2</c:v>
                </c:pt>
                <c:pt idx="18">
                  <c:v>8.8141025641025758E-2</c:v>
                </c:pt>
                <c:pt idx="19">
                  <c:v>-6.9767441860465074E-2</c:v>
                </c:pt>
                <c:pt idx="20">
                  <c:v>7.7669902912621425E-3</c:v>
                </c:pt>
                <c:pt idx="21">
                  <c:v>8.5526315789473617E-2</c:v>
                </c:pt>
                <c:pt idx="22">
                  <c:v>2.037106467202122E-16</c:v>
                </c:pt>
                <c:pt idx="23">
                  <c:v>-9.7731239092495578E-2</c:v>
                </c:pt>
                <c:pt idx="24">
                  <c:v>-6.7889908256880752E-2</c:v>
                </c:pt>
                <c:pt idx="25">
                  <c:v>0.22580645161290316</c:v>
                </c:pt>
                <c:pt idx="26">
                  <c:v>2.4390243902439081E-2</c:v>
                </c:pt>
                <c:pt idx="27">
                  <c:v>5.1612903225806313E-2</c:v>
                </c:pt>
                <c:pt idx="28">
                  <c:v>8.3168316831683159E-2</c:v>
                </c:pt>
                <c:pt idx="29">
                  <c:v>0.14149139579349893</c:v>
                </c:pt>
                <c:pt idx="30">
                  <c:v>-2.1834061135371105E-2</c:v>
                </c:pt>
              </c:numCache>
            </c:numRef>
          </c:xVal>
          <c:yVal>
            <c:numRef>
              <c:f>AsymOct4!$D$2:$D$32</c:f>
              <c:numCache>
                <c:formatCode>General</c:formatCode>
                <c:ptCount val="31"/>
                <c:pt idx="0">
                  <c:v>3.0150753768844244E-2</c:v>
                </c:pt>
                <c:pt idx="1">
                  <c:v>-2.1645021645021571E-2</c:v>
                </c:pt>
                <c:pt idx="2">
                  <c:v>-2.5974025974026052E-2</c:v>
                </c:pt>
                <c:pt idx="3">
                  <c:v>4.5351473922902535E-2</c:v>
                </c:pt>
                <c:pt idx="4">
                  <c:v>-9.7087378640776777E-3</c:v>
                </c:pt>
                <c:pt idx="5">
                  <c:v>4.3859649122806862E-2</c:v>
                </c:pt>
                <c:pt idx="6">
                  <c:v>-1.1627906976744146E-2</c:v>
                </c:pt>
                <c:pt idx="7">
                  <c:v>-2.0671834625322957E-2</c:v>
                </c:pt>
                <c:pt idx="8">
                  <c:v>-3.2499999999999918E-2</c:v>
                </c:pt>
                <c:pt idx="9">
                  <c:v>-2.4330900243309129E-2</c:v>
                </c:pt>
                <c:pt idx="10">
                  <c:v>-3.3333333333333326E-2</c:v>
                </c:pt>
                <c:pt idx="11">
                  <c:v>-0.15624999999999997</c:v>
                </c:pt>
                <c:pt idx="12">
                  <c:v>-4.3196544276456975E-3</c:v>
                </c:pt>
                <c:pt idx="13">
                  <c:v>3.77358490566038E-2</c:v>
                </c:pt>
                <c:pt idx="14">
                  <c:v>-6.1538461538460914E-3</c:v>
                </c:pt>
                <c:pt idx="15">
                  <c:v>5.4441260744985592E-2</c:v>
                </c:pt>
                <c:pt idx="16">
                  <c:v>-2.8508771929824345E-2</c:v>
                </c:pt>
                <c:pt idx="17">
                  <c:v>7.4074074074073314E-3</c:v>
                </c:pt>
                <c:pt idx="18">
                  <c:v>6.7415730337078608E-2</c:v>
                </c:pt>
                <c:pt idx="19">
                  <c:v>-2.3041474654377798E-2</c:v>
                </c:pt>
                <c:pt idx="20">
                  <c:v>1.4989293361884429E-2</c:v>
                </c:pt>
                <c:pt idx="21">
                  <c:v>-1.8867924528301903E-2</c:v>
                </c:pt>
                <c:pt idx="22">
                  <c:v>-5.2724077328647173E-2</c:v>
                </c:pt>
                <c:pt idx="23">
                  <c:v>-4.7348484848484848E-2</c:v>
                </c:pt>
                <c:pt idx="24">
                  <c:v>-3.6297640653357562E-2</c:v>
                </c:pt>
                <c:pt idx="25">
                  <c:v>-7.1942446043165541E-3</c:v>
                </c:pt>
                <c:pt idx="26">
                  <c:v>9.1324200913242594E-3</c:v>
                </c:pt>
                <c:pt idx="27">
                  <c:v>1.4042126379137647E-2</c:v>
                </c:pt>
                <c:pt idx="28">
                  <c:v>9.174311926605512E-2</c:v>
                </c:pt>
                <c:pt idx="29">
                  <c:v>7.3394495412844096E-2</c:v>
                </c:pt>
                <c:pt idx="30">
                  <c:v>-2.6455026455025894E-3</c:v>
                </c:pt>
              </c:numCache>
            </c:numRef>
          </c:yVal>
          <c:smooth val="0"/>
          <c:extLst>
            <c:ext xmlns:c16="http://schemas.microsoft.com/office/drawing/2014/chart" uri="{C3380CC4-5D6E-409C-BE32-E72D297353CC}">
              <c16:uniqueId val="{00000002-F185-3B43-8658-C80DB981FCFD}"/>
            </c:ext>
          </c:extLst>
        </c:ser>
        <c:dLbls>
          <c:showLegendKey val="0"/>
          <c:showVal val="0"/>
          <c:showCatName val="0"/>
          <c:showSerName val="0"/>
          <c:showPercent val="0"/>
          <c:showBubbleSize val="0"/>
        </c:dLbls>
        <c:axId val="1904914976"/>
        <c:axId val="1858218336"/>
      </c:scatterChart>
      <c:valAx>
        <c:axId val="1904914976"/>
        <c:scaling>
          <c:orientation val="minMax"/>
          <c:min val="-0.4"/>
        </c:scaling>
        <c:delete val="0"/>
        <c:axPos val="b"/>
        <c:title>
          <c:tx>
            <c:rich>
              <a:bodyPr rot="0" spcFirstLastPara="1" vertOverflow="ellipsis" vert="horz" wrap="square" anchor="ctr" anchorCtr="1"/>
              <a:lstStyle/>
              <a:p>
                <a:pPr>
                  <a:defRPr sz="3200" b="0" i="0" u="none" strike="noStrike" kern="1200" baseline="0">
                    <a:solidFill>
                      <a:schemeClr val="tx1"/>
                    </a:solidFill>
                    <a:latin typeface="+mn-lt"/>
                    <a:ea typeface="+mn-ea"/>
                    <a:cs typeface="+mn-cs"/>
                  </a:defRPr>
                </a:pPr>
                <a:r>
                  <a:rPr lang="en-US" dirty="0">
                    <a:solidFill>
                      <a:schemeClr val="tx1"/>
                    </a:solidFill>
                  </a:rPr>
                  <a:t>Asymmetry Index CMJ</a:t>
                </a:r>
              </a:p>
            </c:rich>
          </c:tx>
          <c:overlay val="0"/>
          <c:spPr>
            <a:noFill/>
            <a:ln>
              <a:noFill/>
            </a:ln>
            <a:effectLst/>
          </c:spPr>
          <c:txPr>
            <a:bodyPr rot="0" spcFirstLastPara="1" vertOverflow="ellipsis" vert="horz" wrap="square" anchor="ctr" anchorCtr="1"/>
            <a:lstStyle/>
            <a:p>
              <a:pPr>
                <a:defRPr sz="32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1858218336"/>
        <c:crosses val="autoZero"/>
        <c:crossBetween val="midCat"/>
      </c:valAx>
      <c:valAx>
        <c:axId val="1858218336"/>
        <c:scaling>
          <c:orientation val="minMax"/>
          <c:max val="0.4"/>
          <c:min val="-0.4"/>
        </c:scaling>
        <c:delete val="0"/>
        <c:axPos val="l"/>
        <c:title>
          <c:tx>
            <c:rich>
              <a:bodyPr rot="-5400000" spcFirstLastPara="1" vertOverflow="ellipsis" vert="horz" wrap="square" anchor="ctr" anchorCtr="1"/>
              <a:lstStyle/>
              <a:p>
                <a:pPr>
                  <a:defRPr sz="3200" b="0" i="0" u="none" strike="noStrike" kern="1200" baseline="0">
                    <a:solidFill>
                      <a:schemeClr val="tx1"/>
                    </a:solidFill>
                    <a:latin typeface="+mn-lt"/>
                    <a:ea typeface="+mn-ea"/>
                    <a:cs typeface="+mn-cs"/>
                  </a:defRPr>
                </a:pPr>
                <a:r>
                  <a:rPr lang="en-US" dirty="0">
                    <a:solidFill>
                      <a:schemeClr val="tx1"/>
                    </a:solidFill>
                  </a:rPr>
                  <a:t>Asymmetry Index SJ</a:t>
                </a:r>
              </a:p>
            </c:rich>
          </c:tx>
          <c:overlay val="0"/>
          <c:spPr>
            <a:noFill/>
            <a:ln>
              <a:noFill/>
            </a:ln>
            <a:effectLst/>
          </c:spPr>
          <c:txPr>
            <a:bodyPr rot="-5400000" spcFirstLastPara="1" vertOverflow="ellipsis" vert="horz" wrap="square" anchor="ctr" anchorCtr="1"/>
            <a:lstStyle/>
            <a:p>
              <a:pPr>
                <a:defRPr sz="32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1904914976"/>
        <c:crosses val="autoZero"/>
        <c:crossBetween val="midCat"/>
      </c:valAx>
      <c:spPr>
        <a:noFill/>
        <a:ln>
          <a:solidFill>
            <a:schemeClr val="tx1">
              <a:lumMod val="50000"/>
              <a:lumOff val="50000"/>
            </a:schemeClr>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32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5" dt="2019-10-22T14:21:29.892" idx="1">
    <p:pos x="22889" y="5520"/>
    <p:text>what does this mean? How are you going to do this?</p:text>
    <p:extLst>
      <p:ext uri="{C676402C-5697-4E1C-873F-D02D1690AC5C}">
        <p15:threadingInfo xmlns:p15="http://schemas.microsoft.com/office/powerpoint/2012/main" timeZoneBias="420"/>
      </p:ext>
    </p:extLst>
  </p:cm>
  <p:cm authorId="5" dt="2019-10-22T14:31:19.667" idx="2">
    <p:pos x="19752" y="8310"/>
    <p:text>I think you mean there is a poor fit (as evidence from R2), there is no "weak relationship", a relationship is a relationship, what is strong or weak? you might be confusing with strong/weak correlation...</p:text>
    <p:extLst>
      <p:ext uri="{C676402C-5697-4E1C-873F-D02D1690AC5C}">
        <p15:threadingInfo xmlns:p15="http://schemas.microsoft.com/office/powerpoint/2012/main" timeZoneBias="420"/>
      </p:ext>
    </p:extLst>
  </p:cm>
  <p:cm authorId="5" dt="2019-10-22T15:10:32.462" idx="3">
    <p:pos x="20238" y="16693"/>
    <p:text/>
    <p:extLst>
      <p:ext uri="{C676402C-5697-4E1C-873F-D02D1690AC5C}">
        <p15:threadingInfo xmlns:p15="http://schemas.microsoft.com/office/powerpoint/2012/main" timeZoneBias="420"/>
      </p:ext>
    </p:extLst>
  </p:cm>
  <p:cm authorId="5" dt="2019-10-22T15:11:01.288" idx="4">
    <p:pos x="20334" y="16789"/>
    <p:text>is there p-value associated with these parameter estimates? in the title, you only mentioned correlation but there is no * in any of the numbers, so does that mean no significance in all values?</p:text>
    <p:extLst>
      <p:ext uri="{C676402C-5697-4E1C-873F-D02D1690AC5C}">
        <p15:threadingInfo xmlns:p15="http://schemas.microsoft.com/office/powerpoint/2012/main" timeZoneBias="420"/>
      </p:ext>
    </p:extLst>
  </p:cm>
  <p:cm authorId="5" dt="2019-10-22T15:12:35.214" idx="5">
    <p:pos x="30405" y="4832"/>
    <p:text>how could you say it differs when nothing is significant?</p:text>
    <p:extLst>
      <p:ext uri="{C676402C-5697-4E1C-873F-D02D1690AC5C}">
        <p15:threadingInfo xmlns:p15="http://schemas.microsoft.com/office/powerpoint/2012/main" timeZoneBias="420"/>
      </p:ext>
    </p:extLst>
  </p:cm>
  <p:cm authorId="5" dt="2019-10-22T15:13:12.568" idx="6">
    <p:pos x="30327" y="7784"/>
    <p:text>see comment from before, if you want to quantify magnitude, then maybe use effect size or factor of SWC</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E95FFB-9049-4855-A441-649C4E63B1C3}" type="datetimeFigureOut">
              <a:rPr lang="en-CA" smtClean="0"/>
              <a:pPr/>
              <a:t>2019-10-23</a:t>
            </a:fld>
            <a:endParaRPr lang="en-CA"/>
          </a:p>
        </p:txBody>
      </p:sp>
      <p:sp>
        <p:nvSpPr>
          <p:cNvPr id="4" name="Slide Image Placeholder 3"/>
          <p:cNvSpPr>
            <a:spLocks noGrp="1" noRot="1" noChangeAspect="1"/>
          </p:cNvSpPr>
          <p:nvPr>
            <p:ph type="sldImg" idx="2"/>
          </p:nvPr>
        </p:nvSpPr>
        <p:spPr>
          <a:xfrm>
            <a:off x="1171575" y="685800"/>
            <a:ext cx="451485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57F528-E252-43A4-8468-52962DAB3179}" type="slidenum">
              <a:rPr lang="en-CA" smtClean="0"/>
              <a:pPr/>
              <a:t>‹#›</a:t>
            </a:fld>
            <a:endParaRPr lang="en-CA"/>
          </a:p>
        </p:txBody>
      </p:sp>
    </p:spTree>
    <p:extLst>
      <p:ext uri="{BB962C8B-B14F-4D97-AF65-F5344CB8AC3E}">
        <p14:creationId xmlns:p14="http://schemas.microsoft.com/office/powerpoint/2010/main" val="2669390980"/>
      </p:ext>
    </p:extLst>
  </p:cSld>
  <p:clrMap bg1="lt1" tx1="dk1" bg2="lt2" tx2="dk2" accent1="accent1" accent2="accent2" accent3="accent3" accent4="accent4" accent5="accent5" accent6="accent6" hlink="hlink" folHlink="folHlink"/>
  <p:notesStyle>
    <a:lvl1pPr marL="0" algn="l" defTabSz="1364590" rtl="0" eaLnBrk="1" latinLnBrk="0" hangingPunct="1">
      <a:defRPr sz="1700" kern="1200">
        <a:solidFill>
          <a:schemeClr val="tx1"/>
        </a:solidFill>
        <a:latin typeface="+mn-lt"/>
        <a:ea typeface="+mn-ea"/>
        <a:cs typeface="+mn-cs"/>
      </a:defRPr>
    </a:lvl1pPr>
    <a:lvl2pPr marL="682295" algn="l" defTabSz="1364590" rtl="0" eaLnBrk="1" latinLnBrk="0" hangingPunct="1">
      <a:defRPr sz="1700" kern="1200">
        <a:solidFill>
          <a:schemeClr val="tx1"/>
        </a:solidFill>
        <a:latin typeface="+mn-lt"/>
        <a:ea typeface="+mn-ea"/>
        <a:cs typeface="+mn-cs"/>
      </a:defRPr>
    </a:lvl2pPr>
    <a:lvl3pPr marL="1364590" algn="l" defTabSz="1364590" rtl="0" eaLnBrk="1" latinLnBrk="0" hangingPunct="1">
      <a:defRPr sz="1700" kern="1200">
        <a:solidFill>
          <a:schemeClr val="tx1"/>
        </a:solidFill>
        <a:latin typeface="+mn-lt"/>
        <a:ea typeface="+mn-ea"/>
        <a:cs typeface="+mn-cs"/>
      </a:defRPr>
    </a:lvl3pPr>
    <a:lvl4pPr marL="2046885" algn="l" defTabSz="1364590" rtl="0" eaLnBrk="1" latinLnBrk="0" hangingPunct="1">
      <a:defRPr sz="1700" kern="1200">
        <a:solidFill>
          <a:schemeClr val="tx1"/>
        </a:solidFill>
        <a:latin typeface="+mn-lt"/>
        <a:ea typeface="+mn-ea"/>
        <a:cs typeface="+mn-cs"/>
      </a:defRPr>
    </a:lvl4pPr>
    <a:lvl5pPr marL="2729180" algn="l" defTabSz="1364590" rtl="0" eaLnBrk="1" latinLnBrk="0" hangingPunct="1">
      <a:defRPr sz="1700" kern="1200">
        <a:solidFill>
          <a:schemeClr val="tx1"/>
        </a:solidFill>
        <a:latin typeface="+mn-lt"/>
        <a:ea typeface="+mn-ea"/>
        <a:cs typeface="+mn-cs"/>
      </a:defRPr>
    </a:lvl5pPr>
    <a:lvl6pPr marL="3411477" algn="l" defTabSz="1364590" rtl="0" eaLnBrk="1" latinLnBrk="0" hangingPunct="1">
      <a:defRPr sz="1700" kern="1200">
        <a:solidFill>
          <a:schemeClr val="tx1"/>
        </a:solidFill>
        <a:latin typeface="+mn-lt"/>
        <a:ea typeface="+mn-ea"/>
        <a:cs typeface="+mn-cs"/>
      </a:defRPr>
    </a:lvl6pPr>
    <a:lvl7pPr marL="4093772" algn="l" defTabSz="1364590" rtl="0" eaLnBrk="1" latinLnBrk="0" hangingPunct="1">
      <a:defRPr sz="1700" kern="1200">
        <a:solidFill>
          <a:schemeClr val="tx1"/>
        </a:solidFill>
        <a:latin typeface="+mn-lt"/>
        <a:ea typeface="+mn-ea"/>
        <a:cs typeface="+mn-cs"/>
      </a:defRPr>
    </a:lvl7pPr>
    <a:lvl8pPr marL="4776067" algn="l" defTabSz="1364590" rtl="0" eaLnBrk="1" latinLnBrk="0" hangingPunct="1">
      <a:defRPr sz="1700" kern="1200">
        <a:solidFill>
          <a:schemeClr val="tx1"/>
        </a:solidFill>
        <a:latin typeface="+mn-lt"/>
        <a:ea typeface="+mn-ea"/>
        <a:cs typeface="+mn-cs"/>
      </a:defRPr>
    </a:lvl8pPr>
    <a:lvl9pPr marL="5458362" algn="l" defTabSz="136459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7E57F528-E252-43A4-8468-52962DAB3179}" type="slidenum">
              <a:rPr lang="en-CA" smtClean="0"/>
              <a:pPr/>
              <a:t>1</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45A8C5B-0EF7-4EF2-A1D2-1D5F41895CC7}" type="datetimeFigureOut">
              <a:rPr lang="en-CA" smtClean="0"/>
              <a:pPr/>
              <a:t>2019-10-23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47055DB-D6A9-4C0B-A1FA-4DBF35155E55}" type="slidenum">
              <a:rPr lang="en-CA" smtClean="0"/>
              <a:pPr/>
              <a:t>‹#›</a:t>
            </a:fld>
            <a:endParaRPr lang="en-CA"/>
          </a:p>
        </p:txBody>
      </p:sp>
      <p:pic>
        <p:nvPicPr>
          <p:cNvPr id="11" name="Picture 10" descr="Background.eps"/>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752600"/>
            <a:ext cx="49453800" cy="10610488"/>
          </a:xfrm>
          <a:prstGeom prst="rect">
            <a:avLst/>
          </a:prstGeom>
        </p:spPr>
      </p:pic>
      <p:sp>
        <p:nvSpPr>
          <p:cNvPr id="14" name="TextBox 13"/>
          <p:cNvSpPr txBox="1"/>
          <p:nvPr userDrawn="1"/>
        </p:nvSpPr>
        <p:spPr>
          <a:xfrm>
            <a:off x="12420600" y="381000"/>
            <a:ext cx="36118800" cy="2739211"/>
          </a:xfrm>
          <a:prstGeom prst="rect">
            <a:avLst/>
          </a:prstGeom>
          <a:noFill/>
          <a:ln>
            <a:noFill/>
          </a:ln>
        </p:spPr>
        <p:txBody>
          <a:bodyPr wrap="square" rtlCol="0">
            <a:spAutoFit/>
          </a:bodyPr>
          <a:lstStyle/>
          <a:p>
            <a:r>
              <a:rPr lang="en-US" sz="7600" b="1" dirty="0">
                <a:solidFill>
                  <a:schemeClr val="bg1"/>
                </a:solidFill>
                <a:latin typeface="Lucida Bright" pitchFamily="18" charset="0"/>
              </a:rPr>
              <a:t>Preliminary Investigation into the Suitability of an Alternative Form of Countermovement Jump </a:t>
            </a:r>
            <a:r>
              <a:rPr lang="en-US" sz="9600" b="1" dirty="0">
                <a:solidFill>
                  <a:schemeClr val="bg1"/>
                </a:solidFill>
                <a:latin typeface="Lucida Bright" pitchFamily="18" charset="0"/>
              </a:rPr>
              <a:t>Test</a:t>
            </a:r>
            <a:r>
              <a:rPr lang="en-US" sz="7600" b="1" dirty="0">
                <a:solidFill>
                  <a:schemeClr val="bg1"/>
                </a:solidFill>
                <a:latin typeface="Lucida Bright" pitchFamily="18" charset="0"/>
              </a:rPr>
              <a:t> Analysis for Athlete Fatigue Monitoring</a:t>
            </a:r>
            <a:endParaRPr lang="en-CA" sz="7600" b="1" dirty="0">
              <a:solidFill>
                <a:schemeClr val="bg1"/>
              </a:solidFill>
              <a:latin typeface="Lucida Bright" pitchFamily="18" charset="0"/>
            </a:endParaRPr>
          </a:p>
        </p:txBody>
      </p:sp>
      <p:sp>
        <p:nvSpPr>
          <p:cNvPr id="10" name="TextBox 9"/>
          <p:cNvSpPr txBox="1"/>
          <p:nvPr userDrawn="1"/>
        </p:nvSpPr>
        <p:spPr>
          <a:xfrm>
            <a:off x="12496800" y="3392269"/>
            <a:ext cx="26844369" cy="861774"/>
          </a:xfrm>
          <a:prstGeom prst="rect">
            <a:avLst/>
          </a:prstGeom>
          <a:noFill/>
        </p:spPr>
        <p:txBody>
          <a:bodyPr wrap="square" rtlCol="0">
            <a:spAutoFit/>
          </a:bodyPr>
          <a:lstStyle/>
          <a:p>
            <a:r>
              <a:rPr lang="en-CA" sz="5000" b="1" dirty="0">
                <a:solidFill>
                  <a:srgbClr val="FF0000"/>
                </a:solidFill>
                <a:latin typeface="Lucida Bright" pitchFamily="18" charset="0"/>
              </a:rPr>
              <a:t>R. Gathercole</a:t>
            </a:r>
            <a:r>
              <a:rPr lang="en-CA" sz="5000" b="1" baseline="30000" dirty="0">
                <a:solidFill>
                  <a:srgbClr val="FF0000"/>
                </a:solidFill>
                <a:latin typeface="Lucida Bright" pitchFamily="18" charset="0"/>
              </a:rPr>
              <a:t>123</a:t>
            </a:r>
            <a:r>
              <a:rPr lang="en-CA" sz="5000" b="1" dirty="0">
                <a:solidFill>
                  <a:srgbClr val="FF0000"/>
                </a:solidFill>
                <a:latin typeface="Lucida Bright" pitchFamily="18" charset="0"/>
              </a:rPr>
              <a:t>, B.Sporer</a:t>
            </a:r>
            <a:r>
              <a:rPr lang="en-CA" sz="5000" b="1" baseline="30000" dirty="0">
                <a:solidFill>
                  <a:srgbClr val="FF0000"/>
                </a:solidFill>
                <a:latin typeface="Lucida Bright" pitchFamily="18" charset="0"/>
              </a:rPr>
              <a:t>12</a:t>
            </a:r>
            <a:r>
              <a:rPr lang="en-CA" sz="5000" b="1" dirty="0">
                <a:solidFill>
                  <a:srgbClr val="FF0000"/>
                </a:solidFill>
                <a:latin typeface="Lucida Bright" pitchFamily="18" charset="0"/>
              </a:rPr>
              <a:t>, T.Stellingwerff</a:t>
            </a:r>
            <a:r>
              <a:rPr lang="en-CA" sz="5000" b="1" baseline="30000" dirty="0">
                <a:solidFill>
                  <a:srgbClr val="FF0000"/>
                </a:solidFill>
                <a:latin typeface="Lucida Bright" pitchFamily="18" charset="0"/>
              </a:rPr>
              <a:t>12</a:t>
            </a:r>
            <a:r>
              <a:rPr lang="en-CA" sz="5000" b="1" dirty="0">
                <a:solidFill>
                  <a:srgbClr val="FF0000"/>
                </a:solidFill>
                <a:latin typeface="Lucida Bright" pitchFamily="18" charset="0"/>
              </a:rPr>
              <a:t>, G.Sleivert</a:t>
            </a:r>
            <a:r>
              <a:rPr lang="en-CA" sz="5000" b="1" baseline="30000" dirty="0">
                <a:solidFill>
                  <a:srgbClr val="FF0000"/>
                </a:solidFill>
                <a:latin typeface="Lucida Bright" pitchFamily="18" charset="0"/>
              </a:rPr>
              <a:t>12</a:t>
            </a:r>
          </a:p>
        </p:txBody>
      </p:sp>
      <p:sp>
        <p:nvSpPr>
          <p:cNvPr id="15" name="Rectangle 14"/>
          <p:cNvSpPr/>
          <p:nvPr userDrawn="1"/>
        </p:nvSpPr>
        <p:spPr>
          <a:xfrm>
            <a:off x="12496800" y="4459069"/>
            <a:ext cx="34823400" cy="646331"/>
          </a:xfrm>
          <a:prstGeom prst="rect">
            <a:avLst/>
          </a:prstGeom>
          <a:noFill/>
        </p:spPr>
        <p:txBody>
          <a:bodyPr wrap="square">
            <a:spAutoFit/>
          </a:bodyPr>
          <a:lstStyle/>
          <a:p>
            <a:r>
              <a:rPr lang="en-CA" sz="3600" baseline="30000" dirty="0">
                <a:solidFill>
                  <a:srgbClr val="FF0000"/>
                </a:solidFill>
                <a:latin typeface="Lucida Bright" pitchFamily="18" charset="0"/>
              </a:rPr>
              <a:t>1</a:t>
            </a:r>
            <a:r>
              <a:rPr lang="en-CA" sz="3600" dirty="0">
                <a:solidFill>
                  <a:srgbClr val="FF0000"/>
                </a:solidFill>
                <a:latin typeface="Lucida Bright" pitchFamily="18" charset="0"/>
              </a:rPr>
              <a:t>Canadian Sport Institute – Pacific, Victoria, BC, Canada; </a:t>
            </a:r>
            <a:r>
              <a:rPr lang="en-CA" sz="3600" baseline="30000" dirty="0">
                <a:solidFill>
                  <a:srgbClr val="FF0000"/>
                </a:solidFill>
                <a:latin typeface="Lucida Bright" pitchFamily="18" charset="0"/>
              </a:rPr>
              <a:t>2</a:t>
            </a:r>
            <a:r>
              <a:rPr lang="en-CA" sz="3600" dirty="0">
                <a:solidFill>
                  <a:srgbClr val="FF0000"/>
                </a:solidFill>
                <a:latin typeface="Lucida Bright" pitchFamily="18" charset="0"/>
              </a:rPr>
              <a:t>University of Victoria, Victoria, BC, Canada; </a:t>
            </a:r>
            <a:r>
              <a:rPr lang="en-CA" sz="3600" baseline="30000" dirty="0">
                <a:solidFill>
                  <a:srgbClr val="FF0000"/>
                </a:solidFill>
                <a:latin typeface="Lucida Bright" pitchFamily="18" charset="0"/>
              </a:rPr>
              <a:t>3</a:t>
            </a:r>
            <a:r>
              <a:rPr lang="en-CA" sz="3600" dirty="0">
                <a:solidFill>
                  <a:srgbClr val="FF0000"/>
                </a:solidFill>
                <a:latin typeface="Lucida Bright" pitchFamily="18" charset="0"/>
              </a:rPr>
              <a:t>Sport Innovation Centre, Victoria, BC, Canada;</a:t>
            </a:r>
            <a:endParaRPr lang="en-US" sz="3600" dirty="0">
              <a:solidFill>
                <a:srgbClr val="FF0000"/>
              </a:solidFill>
              <a:latin typeface="Lucida Bright"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645A8C5B-0EF7-4EF2-A1D2-1D5F41895CC7}" type="datetimeFigureOut">
              <a:rPr lang="en-CA" smtClean="0"/>
              <a:pPr/>
              <a:t>2019-10-23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47055DB-D6A9-4C0B-A1FA-4DBF35155E55}"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5798760" y="1501367"/>
            <a:ext cx="11109960" cy="31988337"/>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2468880" y="1501367"/>
            <a:ext cx="32506920" cy="319883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645A8C5B-0EF7-4EF2-A1D2-1D5F41895CC7}" type="datetimeFigureOut">
              <a:rPr lang="en-CA" smtClean="0"/>
              <a:pPr/>
              <a:t>2019-10-23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47055DB-D6A9-4C0B-A1FA-4DBF35155E55}"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645A8C5B-0EF7-4EF2-A1D2-1D5F41895CC7}" type="datetimeFigureOut">
              <a:rPr lang="en-CA" smtClean="0"/>
              <a:pPr/>
              <a:t>2019-10-23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47055DB-D6A9-4C0B-A1FA-4DBF35155E55}"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900490" y="24091061"/>
            <a:ext cx="41970960" cy="7446010"/>
          </a:xfrm>
        </p:spPr>
        <p:txBody>
          <a:bodyPr anchor="t"/>
          <a:lstStyle>
            <a:lvl1pPr algn="l">
              <a:defRPr sz="10800" b="1" cap="all"/>
            </a:lvl1pPr>
          </a:lstStyle>
          <a:p>
            <a:r>
              <a:rPr lang="en-US"/>
              <a:t>Click to edit Master title style</a:t>
            </a:r>
            <a:endParaRPr lang="en-CA"/>
          </a:p>
        </p:txBody>
      </p:sp>
      <p:sp>
        <p:nvSpPr>
          <p:cNvPr id="3" name="Text Placeholder 2"/>
          <p:cNvSpPr>
            <a:spLocks noGrp="1"/>
          </p:cNvSpPr>
          <p:nvPr>
            <p:ph type="body" idx="1"/>
          </p:nvPr>
        </p:nvSpPr>
        <p:spPr>
          <a:xfrm>
            <a:off x="3900490" y="15890045"/>
            <a:ext cx="41970960" cy="8201023"/>
          </a:xfrm>
        </p:spPr>
        <p:txBody>
          <a:bodyPr anchor="b"/>
          <a:lstStyle>
            <a:lvl1pPr marL="0" indent="0">
              <a:buNone/>
              <a:defRPr sz="5300">
                <a:solidFill>
                  <a:schemeClr val="tx1">
                    <a:tint val="75000"/>
                  </a:schemeClr>
                </a:solidFill>
              </a:defRPr>
            </a:lvl1pPr>
            <a:lvl2pPr marL="1252717" indent="0">
              <a:buNone/>
              <a:defRPr sz="4700">
                <a:solidFill>
                  <a:schemeClr val="tx1">
                    <a:tint val="75000"/>
                  </a:schemeClr>
                </a:solidFill>
              </a:defRPr>
            </a:lvl2pPr>
            <a:lvl3pPr marL="2505431" indent="0">
              <a:buNone/>
              <a:defRPr sz="4400">
                <a:solidFill>
                  <a:schemeClr val="tx1">
                    <a:tint val="75000"/>
                  </a:schemeClr>
                </a:solidFill>
              </a:defRPr>
            </a:lvl3pPr>
            <a:lvl4pPr marL="3758141" indent="0">
              <a:buNone/>
              <a:defRPr sz="3700">
                <a:solidFill>
                  <a:schemeClr val="tx1">
                    <a:tint val="75000"/>
                  </a:schemeClr>
                </a:solidFill>
              </a:defRPr>
            </a:lvl4pPr>
            <a:lvl5pPr marL="5010857" indent="0">
              <a:buNone/>
              <a:defRPr sz="3700">
                <a:solidFill>
                  <a:schemeClr val="tx1">
                    <a:tint val="75000"/>
                  </a:schemeClr>
                </a:solidFill>
              </a:defRPr>
            </a:lvl5pPr>
            <a:lvl6pPr marL="6263572" indent="0">
              <a:buNone/>
              <a:defRPr sz="3700">
                <a:solidFill>
                  <a:schemeClr val="tx1">
                    <a:tint val="75000"/>
                  </a:schemeClr>
                </a:solidFill>
              </a:defRPr>
            </a:lvl6pPr>
            <a:lvl7pPr marL="7516288" indent="0">
              <a:buNone/>
              <a:defRPr sz="3700">
                <a:solidFill>
                  <a:schemeClr val="tx1">
                    <a:tint val="75000"/>
                  </a:schemeClr>
                </a:solidFill>
              </a:defRPr>
            </a:lvl7pPr>
            <a:lvl8pPr marL="8768998" indent="0">
              <a:buNone/>
              <a:defRPr sz="3700">
                <a:solidFill>
                  <a:schemeClr val="tx1">
                    <a:tint val="75000"/>
                  </a:schemeClr>
                </a:solidFill>
              </a:defRPr>
            </a:lvl8pPr>
            <a:lvl9pPr marL="10021714" indent="0">
              <a:buNone/>
              <a:defRPr sz="3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5A8C5B-0EF7-4EF2-A1D2-1D5F41895CC7}" type="datetimeFigureOut">
              <a:rPr lang="en-CA" smtClean="0"/>
              <a:pPr/>
              <a:t>2019-10-23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47055DB-D6A9-4C0B-A1FA-4DBF35155E55}"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2468880" y="8747764"/>
            <a:ext cx="21808440" cy="24741930"/>
          </a:xfrm>
        </p:spPr>
        <p:txBody>
          <a:bodyPr/>
          <a:lstStyle>
            <a:lvl1pPr>
              <a:defRPr sz="7500"/>
            </a:lvl1pPr>
            <a:lvl2pPr>
              <a:defRPr sz="6400"/>
            </a:lvl2pPr>
            <a:lvl3pPr>
              <a:defRPr sz="5300"/>
            </a:lvl3pPr>
            <a:lvl4pPr>
              <a:defRPr sz="4700"/>
            </a:lvl4pPr>
            <a:lvl5pPr>
              <a:defRPr sz="4700"/>
            </a:lvl5pPr>
            <a:lvl6pPr>
              <a:defRPr sz="4700"/>
            </a:lvl6pPr>
            <a:lvl7pPr>
              <a:defRPr sz="4700"/>
            </a:lvl7pPr>
            <a:lvl8pPr>
              <a:defRPr sz="4700"/>
            </a:lvl8pPr>
            <a:lvl9pPr>
              <a:defRPr sz="4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25100280" y="8747764"/>
            <a:ext cx="21808440" cy="24741930"/>
          </a:xfrm>
        </p:spPr>
        <p:txBody>
          <a:bodyPr/>
          <a:lstStyle>
            <a:lvl1pPr>
              <a:defRPr sz="7500"/>
            </a:lvl1pPr>
            <a:lvl2pPr>
              <a:defRPr sz="6400"/>
            </a:lvl2pPr>
            <a:lvl3pPr>
              <a:defRPr sz="5300"/>
            </a:lvl3pPr>
            <a:lvl4pPr>
              <a:defRPr sz="4700"/>
            </a:lvl4pPr>
            <a:lvl5pPr>
              <a:defRPr sz="4700"/>
            </a:lvl5pPr>
            <a:lvl6pPr>
              <a:defRPr sz="4700"/>
            </a:lvl6pPr>
            <a:lvl7pPr>
              <a:defRPr sz="4700"/>
            </a:lvl7pPr>
            <a:lvl8pPr>
              <a:defRPr sz="4700"/>
            </a:lvl8pPr>
            <a:lvl9pPr>
              <a:defRPr sz="4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645A8C5B-0EF7-4EF2-A1D2-1D5F41895CC7}" type="datetimeFigureOut">
              <a:rPr lang="en-CA" smtClean="0"/>
              <a:pPr/>
              <a:t>2019-10-23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47055DB-D6A9-4C0B-A1FA-4DBF35155E55}"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2468882" y="8391956"/>
            <a:ext cx="21817015" cy="3497366"/>
          </a:xfrm>
        </p:spPr>
        <p:txBody>
          <a:bodyPr anchor="b"/>
          <a:lstStyle>
            <a:lvl1pPr marL="0" indent="0">
              <a:buNone/>
              <a:defRPr sz="6400" b="1"/>
            </a:lvl1pPr>
            <a:lvl2pPr marL="1252717" indent="0">
              <a:buNone/>
              <a:defRPr sz="5300" b="1"/>
            </a:lvl2pPr>
            <a:lvl3pPr marL="2505431" indent="0">
              <a:buNone/>
              <a:defRPr sz="4700" b="1"/>
            </a:lvl3pPr>
            <a:lvl4pPr marL="3758141" indent="0">
              <a:buNone/>
              <a:defRPr sz="4400" b="1"/>
            </a:lvl4pPr>
            <a:lvl5pPr marL="5010857" indent="0">
              <a:buNone/>
              <a:defRPr sz="4400" b="1"/>
            </a:lvl5pPr>
            <a:lvl6pPr marL="6263572" indent="0">
              <a:buNone/>
              <a:defRPr sz="4400" b="1"/>
            </a:lvl6pPr>
            <a:lvl7pPr marL="7516288" indent="0">
              <a:buNone/>
              <a:defRPr sz="4400" b="1"/>
            </a:lvl7pPr>
            <a:lvl8pPr marL="8768998" indent="0">
              <a:buNone/>
              <a:defRPr sz="4400" b="1"/>
            </a:lvl8pPr>
            <a:lvl9pPr marL="10021714" indent="0">
              <a:buNone/>
              <a:defRPr sz="4400" b="1"/>
            </a:lvl9pPr>
          </a:lstStyle>
          <a:p>
            <a:pPr lvl="0"/>
            <a:r>
              <a:rPr lang="en-US"/>
              <a:t>Click to edit Master text styles</a:t>
            </a:r>
          </a:p>
        </p:txBody>
      </p:sp>
      <p:sp>
        <p:nvSpPr>
          <p:cNvPr id="4" name="Content Placeholder 3"/>
          <p:cNvSpPr>
            <a:spLocks noGrp="1"/>
          </p:cNvSpPr>
          <p:nvPr>
            <p:ph sz="half" idx="2"/>
          </p:nvPr>
        </p:nvSpPr>
        <p:spPr>
          <a:xfrm>
            <a:off x="2468882" y="11889322"/>
            <a:ext cx="21817015" cy="21600374"/>
          </a:xfrm>
        </p:spPr>
        <p:txBody>
          <a:bodyPr/>
          <a:lstStyle>
            <a:lvl1pPr>
              <a:defRPr sz="6400"/>
            </a:lvl1pPr>
            <a:lvl2pPr>
              <a:defRPr sz="5300"/>
            </a:lvl2pPr>
            <a:lvl3pPr>
              <a:defRPr sz="4700"/>
            </a:lvl3pPr>
            <a:lvl4pPr>
              <a:defRPr sz="4400"/>
            </a:lvl4pPr>
            <a:lvl5pPr>
              <a:defRPr sz="4400"/>
            </a:lvl5pPr>
            <a:lvl6pPr>
              <a:defRPr sz="4400"/>
            </a:lvl6pPr>
            <a:lvl7pPr>
              <a:defRPr sz="4400"/>
            </a:lvl7pPr>
            <a:lvl8pPr>
              <a:defRPr sz="4400"/>
            </a:lvl8pPr>
            <a:lvl9pPr>
              <a:defRPr sz="4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25083144" y="8391956"/>
            <a:ext cx="21825585" cy="3497366"/>
          </a:xfrm>
        </p:spPr>
        <p:txBody>
          <a:bodyPr anchor="b"/>
          <a:lstStyle>
            <a:lvl1pPr marL="0" indent="0">
              <a:buNone/>
              <a:defRPr sz="6400" b="1"/>
            </a:lvl1pPr>
            <a:lvl2pPr marL="1252717" indent="0">
              <a:buNone/>
              <a:defRPr sz="5300" b="1"/>
            </a:lvl2pPr>
            <a:lvl3pPr marL="2505431" indent="0">
              <a:buNone/>
              <a:defRPr sz="4700" b="1"/>
            </a:lvl3pPr>
            <a:lvl4pPr marL="3758141" indent="0">
              <a:buNone/>
              <a:defRPr sz="4400" b="1"/>
            </a:lvl4pPr>
            <a:lvl5pPr marL="5010857" indent="0">
              <a:buNone/>
              <a:defRPr sz="4400" b="1"/>
            </a:lvl5pPr>
            <a:lvl6pPr marL="6263572" indent="0">
              <a:buNone/>
              <a:defRPr sz="4400" b="1"/>
            </a:lvl6pPr>
            <a:lvl7pPr marL="7516288" indent="0">
              <a:buNone/>
              <a:defRPr sz="4400" b="1"/>
            </a:lvl7pPr>
            <a:lvl8pPr marL="8768998" indent="0">
              <a:buNone/>
              <a:defRPr sz="4400" b="1"/>
            </a:lvl8pPr>
            <a:lvl9pPr marL="10021714" indent="0">
              <a:buNone/>
              <a:defRPr sz="4400" b="1"/>
            </a:lvl9pPr>
          </a:lstStyle>
          <a:p>
            <a:pPr lvl="0"/>
            <a:r>
              <a:rPr lang="en-US"/>
              <a:t>Click to edit Master text styles</a:t>
            </a:r>
          </a:p>
        </p:txBody>
      </p:sp>
      <p:sp>
        <p:nvSpPr>
          <p:cNvPr id="6" name="Content Placeholder 5"/>
          <p:cNvSpPr>
            <a:spLocks noGrp="1"/>
          </p:cNvSpPr>
          <p:nvPr>
            <p:ph sz="quarter" idx="4"/>
          </p:nvPr>
        </p:nvSpPr>
        <p:spPr>
          <a:xfrm>
            <a:off x="25083144" y="11889322"/>
            <a:ext cx="21825585" cy="21600374"/>
          </a:xfrm>
        </p:spPr>
        <p:txBody>
          <a:bodyPr/>
          <a:lstStyle>
            <a:lvl1pPr>
              <a:defRPr sz="6400"/>
            </a:lvl1pPr>
            <a:lvl2pPr>
              <a:defRPr sz="5300"/>
            </a:lvl2pPr>
            <a:lvl3pPr>
              <a:defRPr sz="4700"/>
            </a:lvl3pPr>
            <a:lvl4pPr>
              <a:defRPr sz="4400"/>
            </a:lvl4pPr>
            <a:lvl5pPr>
              <a:defRPr sz="4400"/>
            </a:lvl5pPr>
            <a:lvl6pPr>
              <a:defRPr sz="4400"/>
            </a:lvl6pPr>
            <a:lvl7pPr>
              <a:defRPr sz="4400"/>
            </a:lvl7pPr>
            <a:lvl8pPr>
              <a:defRPr sz="4400"/>
            </a:lvl8pPr>
            <a:lvl9pPr>
              <a:defRPr sz="4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645A8C5B-0EF7-4EF2-A1D2-1D5F41895CC7}" type="datetimeFigureOut">
              <a:rPr lang="en-CA" smtClean="0"/>
              <a:pPr/>
              <a:t>2019-10-23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47055DB-D6A9-4C0B-A1FA-4DBF35155E55}"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645A8C5B-0EF7-4EF2-A1D2-1D5F41895CC7}" type="datetimeFigureOut">
              <a:rPr lang="en-CA" smtClean="0"/>
              <a:pPr/>
              <a:t>2019-10-23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47055DB-D6A9-4C0B-A1FA-4DBF35155E55}"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5A8C5B-0EF7-4EF2-A1D2-1D5F41895CC7}" type="datetimeFigureOut">
              <a:rPr lang="en-CA" smtClean="0"/>
              <a:pPr/>
              <a:t>2019-10-23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47055DB-D6A9-4C0B-A1FA-4DBF35155E55}"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68890" y="1492673"/>
            <a:ext cx="16244890" cy="6352540"/>
          </a:xfrm>
        </p:spPr>
        <p:txBody>
          <a:bodyPr anchor="b"/>
          <a:lstStyle>
            <a:lvl1pPr algn="l">
              <a:defRPr sz="5300" b="1"/>
            </a:lvl1pPr>
          </a:lstStyle>
          <a:p>
            <a:r>
              <a:rPr lang="en-US"/>
              <a:t>Click to edit Master title style</a:t>
            </a:r>
            <a:endParaRPr lang="en-CA"/>
          </a:p>
        </p:txBody>
      </p:sp>
      <p:sp>
        <p:nvSpPr>
          <p:cNvPr id="3" name="Content Placeholder 2"/>
          <p:cNvSpPr>
            <a:spLocks noGrp="1"/>
          </p:cNvSpPr>
          <p:nvPr>
            <p:ph idx="1"/>
          </p:nvPr>
        </p:nvSpPr>
        <p:spPr>
          <a:xfrm>
            <a:off x="19305270" y="1492680"/>
            <a:ext cx="27603450" cy="31997023"/>
          </a:xfrm>
        </p:spPr>
        <p:txBody>
          <a:bodyPr/>
          <a:lstStyle>
            <a:lvl1pPr>
              <a:defRPr sz="8600"/>
            </a:lvl1pPr>
            <a:lvl2pPr>
              <a:defRPr sz="7500"/>
            </a:lvl2pPr>
            <a:lvl3pPr>
              <a:defRPr sz="6400"/>
            </a:lvl3pPr>
            <a:lvl4pPr>
              <a:defRPr sz="5300"/>
            </a:lvl4pPr>
            <a:lvl5pPr>
              <a:defRPr sz="5300"/>
            </a:lvl5pPr>
            <a:lvl6pPr>
              <a:defRPr sz="5300"/>
            </a:lvl6pPr>
            <a:lvl7pPr>
              <a:defRPr sz="5300"/>
            </a:lvl7pPr>
            <a:lvl8pPr>
              <a:defRPr sz="5300"/>
            </a:lvl8pPr>
            <a:lvl9pPr>
              <a:defRPr sz="5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2468890" y="7845220"/>
            <a:ext cx="16244890" cy="25644483"/>
          </a:xfrm>
        </p:spPr>
        <p:txBody>
          <a:bodyPr/>
          <a:lstStyle>
            <a:lvl1pPr marL="0" indent="0">
              <a:buNone/>
              <a:defRPr sz="3700"/>
            </a:lvl1pPr>
            <a:lvl2pPr marL="1252717" indent="0">
              <a:buNone/>
              <a:defRPr sz="3300"/>
            </a:lvl2pPr>
            <a:lvl3pPr marL="2505431" indent="0">
              <a:buNone/>
              <a:defRPr sz="2700"/>
            </a:lvl3pPr>
            <a:lvl4pPr marL="3758141" indent="0">
              <a:buNone/>
              <a:defRPr sz="2700"/>
            </a:lvl4pPr>
            <a:lvl5pPr marL="5010857" indent="0">
              <a:buNone/>
              <a:defRPr sz="2700"/>
            </a:lvl5pPr>
            <a:lvl6pPr marL="6263572" indent="0">
              <a:buNone/>
              <a:defRPr sz="2700"/>
            </a:lvl6pPr>
            <a:lvl7pPr marL="7516288" indent="0">
              <a:buNone/>
              <a:defRPr sz="2700"/>
            </a:lvl7pPr>
            <a:lvl8pPr marL="8768998" indent="0">
              <a:buNone/>
              <a:defRPr sz="2700"/>
            </a:lvl8pPr>
            <a:lvl9pPr marL="10021714" indent="0">
              <a:buNone/>
              <a:defRPr sz="2700"/>
            </a:lvl9pPr>
          </a:lstStyle>
          <a:p>
            <a:pPr lvl="0"/>
            <a:r>
              <a:rPr lang="en-US"/>
              <a:t>Click to edit Master text styles</a:t>
            </a:r>
          </a:p>
        </p:txBody>
      </p:sp>
      <p:sp>
        <p:nvSpPr>
          <p:cNvPr id="5" name="Date Placeholder 4"/>
          <p:cNvSpPr>
            <a:spLocks noGrp="1"/>
          </p:cNvSpPr>
          <p:nvPr>
            <p:ph type="dt" sz="half" idx="10"/>
          </p:nvPr>
        </p:nvSpPr>
        <p:spPr/>
        <p:txBody>
          <a:bodyPr/>
          <a:lstStyle/>
          <a:p>
            <a:fld id="{645A8C5B-0EF7-4EF2-A1D2-1D5F41895CC7}" type="datetimeFigureOut">
              <a:rPr lang="en-CA" smtClean="0"/>
              <a:pPr/>
              <a:t>2019-10-23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47055DB-D6A9-4C0B-A1FA-4DBF35155E55}"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678355" y="26243290"/>
            <a:ext cx="29626560" cy="3098173"/>
          </a:xfrm>
        </p:spPr>
        <p:txBody>
          <a:bodyPr anchor="b"/>
          <a:lstStyle>
            <a:lvl1pPr algn="l">
              <a:defRPr sz="5300" b="1"/>
            </a:lvl1pPr>
          </a:lstStyle>
          <a:p>
            <a:r>
              <a:rPr lang="en-US"/>
              <a:t>Click to edit Master title style</a:t>
            </a:r>
            <a:endParaRPr lang="en-CA"/>
          </a:p>
        </p:txBody>
      </p:sp>
      <p:sp>
        <p:nvSpPr>
          <p:cNvPr id="3" name="Picture Placeholder 2"/>
          <p:cNvSpPr>
            <a:spLocks noGrp="1"/>
          </p:cNvSpPr>
          <p:nvPr>
            <p:ph type="pic" idx="1"/>
          </p:nvPr>
        </p:nvSpPr>
        <p:spPr>
          <a:xfrm>
            <a:off x="9678355" y="3349837"/>
            <a:ext cx="29626560" cy="22494240"/>
          </a:xfrm>
        </p:spPr>
        <p:txBody>
          <a:bodyPr/>
          <a:lstStyle>
            <a:lvl1pPr marL="0" indent="0">
              <a:buNone/>
              <a:defRPr sz="8600"/>
            </a:lvl1pPr>
            <a:lvl2pPr marL="1252717" indent="0">
              <a:buNone/>
              <a:defRPr sz="7500"/>
            </a:lvl2pPr>
            <a:lvl3pPr marL="2505431" indent="0">
              <a:buNone/>
              <a:defRPr sz="6400"/>
            </a:lvl3pPr>
            <a:lvl4pPr marL="3758141" indent="0">
              <a:buNone/>
              <a:defRPr sz="5300"/>
            </a:lvl4pPr>
            <a:lvl5pPr marL="5010857" indent="0">
              <a:buNone/>
              <a:defRPr sz="5300"/>
            </a:lvl5pPr>
            <a:lvl6pPr marL="6263572" indent="0">
              <a:buNone/>
              <a:defRPr sz="5300"/>
            </a:lvl6pPr>
            <a:lvl7pPr marL="7516288" indent="0">
              <a:buNone/>
              <a:defRPr sz="5300"/>
            </a:lvl7pPr>
            <a:lvl8pPr marL="8768998" indent="0">
              <a:buNone/>
              <a:defRPr sz="5300"/>
            </a:lvl8pPr>
            <a:lvl9pPr marL="10021714" indent="0">
              <a:buNone/>
              <a:defRPr sz="5300"/>
            </a:lvl9pPr>
          </a:lstStyle>
          <a:p>
            <a:endParaRPr lang="en-CA"/>
          </a:p>
        </p:txBody>
      </p:sp>
      <p:sp>
        <p:nvSpPr>
          <p:cNvPr id="4" name="Text Placeholder 3"/>
          <p:cNvSpPr>
            <a:spLocks noGrp="1"/>
          </p:cNvSpPr>
          <p:nvPr>
            <p:ph type="body" sz="half" idx="2"/>
          </p:nvPr>
        </p:nvSpPr>
        <p:spPr>
          <a:xfrm>
            <a:off x="9678355" y="29341454"/>
            <a:ext cx="29626560" cy="4399913"/>
          </a:xfrm>
        </p:spPr>
        <p:txBody>
          <a:bodyPr/>
          <a:lstStyle>
            <a:lvl1pPr marL="0" indent="0">
              <a:buNone/>
              <a:defRPr sz="3700"/>
            </a:lvl1pPr>
            <a:lvl2pPr marL="1252717" indent="0">
              <a:buNone/>
              <a:defRPr sz="3300"/>
            </a:lvl2pPr>
            <a:lvl3pPr marL="2505431" indent="0">
              <a:buNone/>
              <a:defRPr sz="2700"/>
            </a:lvl3pPr>
            <a:lvl4pPr marL="3758141" indent="0">
              <a:buNone/>
              <a:defRPr sz="2700"/>
            </a:lvl4pPr>
            <a:lvl5pPr marL="5010857" indent="0">
              <a:buNone/>
              <a:defRPr sz="2700"/>
            </a:lvl5pPr>
            <a:lvl6pPr marL="6263572" indent="0">
              <a:buNone/>
              <a:defRPr sz="2700"/>
            </a:lvl6pPr>
            <a:lvl7pPr marL="7516288" indent="0">
              <a:buNone/>
              <a:defRPr sz="2700"/>
            </a:lvl7pPr>
            <a:lvl8pPr marL="8768998" indent="0">
              <a:buNone/>
              <a:defRPr sz="2700"/>
            </a:lvl8pPr>
            <a:lvl9pPr marL="10021714" indent="0">
              <a:buNone/>
              <a:defRPr sz="2700"/>
            </a:lvl9pPr>
          </a:lstStyle>
          <a:p>
            <a:pPr lvl="0"/>
            <a:r>
              <a:rPr lang="en-US"/>
              <a:t>Click to edit Master text styles</a:t>
            </a:r>
          </a:p>
        </p:txBody>
      </p:sp>
      <p:sp>
        <p:nvSpPr>
          <p:cNvPr id="5" name="Date Placeholder 4"/>
          <p:cNvSpPr>
            <a:spLocks noGrp="1"/>
          </p:cNvSpPr>
          <p:nvPr>
            <p:ph type="dt" sz="half" idx="10"/>
          </p:nvPr>
        </p:nvSpPr>
        <p:spPr/>
        <p:txBody>
          <a:bodyPr/>
          <a:lstStyle/>
          <a:p>
            <a:fld id="{645A8C5B-0EF7-4EF2-A1D2-1D5F41895CC7}" type="datetimeFigureOut">
              <a:rPr lang="en-CA" smtClean="0"/>
              <a:pPr/>
              <a:t>2019-10-23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47055DB-D6A9-4C0B-A1FA-4DBF35155E55}"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68880" y="1501354"/>
            <a:ext cx="44439840" cy="6248400"/>
          </a:xfrm>
          <a:prstGeom prst="rect">
            <a:avLst/>
          </a:prstGeom>
        </p:spPr>
        <p:txBody>
          <a:bodyPr vert="horz" lIns="250542" tIns="125274" rIns="250542" bIns="125274"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2468880" y="8747764"/>
            <a:ext cx="44439840" cy="24741930"/>
          </a:xfrm>
          <a:prstGeom prst="rect">
            <a:avLst/>
          </a:prstGeom>
        </p:spPr>
        <p:txBody>
          <a:bodyPr vert="horz" lIns="250542" tIns="125274" rIns="250542" bIns="12527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2468880" y="34748054"/>
            <a:ext cx="11521440" cy="1996017"/>
          </a:xfrm>
          <a:prstGeom prst="rect">
            <a:avLst/>
          </a:prstGeom>
        </p:spPr>
        <p:txBody>
          <a:bodyPr vert="horz" lIns="250542" tIns="125274" rIns="250542" bIns="125274" rtlCol="0" anchor="ctr"/>
          <a:lstStyle>
            <a:lvl1pPr algn="l">
              <a:defRPr sz="3300">
                <a:solidFill>
                  <a:schemeClr val="tx1">
                    <a:tint val="75000"/>
                  </a:schemeClr>
                </a:solidFill>
              </a:defRPr>
            </a:lvl1pPr>
          </a:lstStyle>
          <a:p>
            <a:fld id="{645A8C5B-0EF7-4EF2-A1D2-1D5F41895CC7}" type="datetimeFigureOut">
              <a:rPr lang="en-CA" smtClean="0"/>
              <a:pPr/>
              <a:t>2019-10-23</a:t>
            </a:fld>
            <a:endParaRPr lang="en-CA"/>
          </a:p>
        </p:txBody>
      </p:sp>
      <p:sp>
        <p:nvSpPr>
          <p:cNvPr id="5" name="Footer Placeholder 4"/>
          <p:cNvSpPr>
            <a:spLocks noGrp="1"/>
          </p:cNvSpPr>
          <p:nvPr>
            <p:ph type="ftr" sz="quarter" idx="3"/>
          </p:nvPr>
        </p:nvSpPr>
        <p:spPr>
          <a:xfrm>
            <a:off x="16870680" y="34748054"/>
            <a:ext cx="15636240" cy="1996017"/>
          </a:xfrm>
          <a:prstGeom prst="rect">
            <a:avLst/>
          </a:prstGeom>
        </p:spPr>
        <p:txBody>
          <a:bodyPr vert="horz" lIns="250542" tIns="125274" rIns="250542" bIns="125274" rtlCol="0" anchor="ctr"/>
          <a:lstStyle>
            <a:lvl1pPr algn="ctr">
              <a:defRPr sz="33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35387280" y="34748054"/>
            <a:ext cx="11521440" cy="1996017"/>
          </a:xfrm>
          <a:prstGeom prst="rect">
            <a:avLst/>
          </a:prstGeom>
        </p:spPr>
        <p:txBody>
          <a:bodyPr vert="horz" lIns="250542" tIns="125274" rIns="250542" bIns="125274" rtlCol="0" anchor="ctr"/>
          <a:lstStyle>
            <a:lvl1pPr algn="r">
              <a:defRPr sz="3300">
                <a:solidFill>
                  <a:schemeClr val="tx1">
                    <a:tint val="75000"/>
                  </a:schemeClr>
                </a:solidFill>
              </a:defRPr>
            </a:lvl1pPr>
          </a:lstStyle>
          <a:p>
            <a:fld id="{B47055DB-D6A9-4C0B-A1FA-4DBF35155E55}"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05431" rtl="0" eaLnBrk="1" latinLnBrk="0" hangingPunct="1">
        <a:spcBef>
          <a:spcPct val="0"/>
        </a:spcBef>
        <a:buNone/>
        <a:defRPr sz="11800" kern="1200">
          <a:solidFill>
            <a:schemeClr val="tx1"/>
          </a:solidFill>
          <a:latin typeface="+mj-lt"/>
          <a:ea typeface="+mj-ea"/>
          <a:cs typeface="+mj-cs"/>
        </a:defRPr>
      </a:lvl1pPr>
    </p:titleStyle>
    <p:bodyStyle>
      <a:lvl1pPr marL="939537" indent="-939537" algn="l" defTabSz="2505431" rtl="0" eaLnBrk="1" latinLnBrk="0" hangingPunct="1">
        <a:spcBef>
          <a:spcPct val="20000"/>
        </a:spcBef>
        <a:buFont typeface="Arial" pitchFamily="34" charset="0"/>
        <a:buChar char="•"/>
        <a:defRPr sz="8600" kern="1200">
          <a:solidFill>
            <a:schemeClr val="tx1"/>
          </a:solidFill>
          <a:latin typeface="+mn-lt"/>
          <a:ea typeface="+mn-ea"/>
          <a:cs typeface="+mn-cs"/>
        </a:defRPr>
      </a:lvl1pPr>
      <a:lvl2pPr marL="2035664" indent="-782947" algn="l" defTabSz="2505431" rtl="0" eaLnBrk="1" latinLnBrk="0" hangingPunct="1">
        <a:spcBef>
          <a:spcPct val="20000"/>
        </a:spcBef>
        <a:buFont typeface="Arial" pitchFamily="34" charset="0"/>
        <a:buChar char="–"/>
        <a:defRPr sz="7500" kern="1200">
          <a:solidFill>
            <a:schemeClr val="tx1"/>
          </a:solidFill>
          <a:latin typeface="+mn-lt"/>
          <a:ea typeface="+mn-ea"/>
          <a:cs typeface="+mn-cs"/>
        </a:defRPr>
      </a:lvl2pPr>
      <a:lvl3pPr marL="3131783" indent="-626358" algn="l" defTabSz="2505431" rtl="0" eaLnBrk="1" latinLnBrk="0" hangingPunct="1">
        <a:spcBef>
          <a:spcPct val="20000"/>
        </a:spcBef>
        <a:buFont typeface="Arial" pitchFamily="34" charset="0"/>
        <a:buChar char="•"/>
        <a:defRPr sz="6400" kern="1200">
          <a:solidFill>
            <a:schemeClr val="tx1"/>
          </a:solidFill>
          <a:latin typeface="+mn-lt"/>
          <a:ea typeface="+mn-ea"/>
          <a:cs typeface="+mn-cs"/>
        </a:defRPr>
      </a:lvl3pPr>
      <a:lvl4pPr marL="4384499" indent="-626358" algn="l" defTabSz="2505431" rtl="0" eaLnBrk="1" latinLnBrk="0" hangingPunct="1">
        <a:spcBef>
          <a:spcPct val="20000"/>
        </a:spcBef>
        <a:buFont typeface="Arial" pitchFamily="34" charset="0"/>
        <a:buChar char="–"/>
        <a:defRPr sz="5300" kern="1200">
          <a:solidFill>
            <a:schemeClr val="tx1"/>
          </a:solidFill>
          <a:latin typeface="+mn-lt"/>
          <a:ea typeface="+mn-ea"/>
          <a:cs typeface="+mn-cs"/>
        </a:defRPr>
      </a:lvl4pPr>
      <a:lvl5pPr marL="5637215" indent="-626358" algn="l" defTabSz="2505431" rtl="0" eaLnBrk="1" latinLnBrk="0" hangingPunct="1">
        <a:spcBef>
          <a:spcPct val="20000"/>
        </a:spcBef>
        <a:buFont typeface="Arial" pitchFamily="34" charset="0"/>
        <a:buChar char="»"/>
        <a:defRPr sz="5300" kern="1200">
          <a:solidFill>
            <a:schemeClr val="tx1"/>
          </a:solidFill>
          <a:latin typeface="+mn-lt"/>
          <a:ea typeface="+mn-ea"/>
          <a:cs typeface="+mn-cs"/>
        </a:defRPr>
      </a:lvl5pPr>
      <a:lvl6pPr marL="6889930" indent="-626358" algn="l" defTabSz="2505431"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8142640" indent="-626358" algn="l" defTabSz="2505431"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395356" indent="-626358" algn="l" defTabSz="2505431"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648071" indent="-626358" algn="l" defTabSz="2505431" rtl="0" eaLnBrk="1" latinLnBrk="0" hangingPunct="1">
        <a:spcBef>
          <a:spcPct val="20000"/>
        </a:spcBef>
        <a:buFont typeface="Arial" pitchFamily="34" charset="0"/>
        <a:buChar char="•"/>
        <a:defRPr sz="5300" kern="1200">
          <a:solidFill>
            <a:schemeClr val="tx1"/>
          </a:solidFill>
          <a:latin typeface="+mn-lt"/>
          <a:ea typeface="+mn-ea"/>
          <a:cs typeface="+mn-cs"/>
        </a:defRPr>
      </a:lvl9pPr>
    </p:bodyStyle>
    <p:otherStyle>
      <a:defPPr>
        <a:defRPr lang="en-US"/>
      </a:defPPr>
      <a:lvl1pPr marL="0" algn="l" defTabSz="2505431" rtl="0" eaLnBrk="1" latinLnBrk="0" hangingPunct="1">
        <a:defRPr sz="4700" kern="1200">
          <a:solidFill>
            <a:schemeClr val="tx1"/>
          </a:solidFill>
          <a:latin typeface="+mn-lt"/>
          <a:ea typeface="+mn-ea"/>
          <a:cs typeface="+mn-cs"/>
        </a:defRPr>
      </a:lvl1pPr>
      <a:lvl2pPr marL="1252717" algn="l" defTabSz="2505431" rtl="0" eaLnBrk="1" latinLnBrk="0" hangingPunct="1">
        <a:defRPr sz="4700" kern="1200">
          <a:solidFill>
            <a:schemeClr val="tx1"/>
          </a:solidFill>
          <a:latin typeface="+mn-lt"/>
          <a:ea typeface="+mn-ea"/>
          <a:cs typeface="+mn-cs"/>
        </a:defRPr>
      </a:lvl2pPr>
      <a:lvl3pPr marL="2505431" algn="l" defTabSz="2505431" rtl="0" eaLnBrk="1" latinLnBrk="0" hangingPunct="1">
        <a:defRPr sz="4700" kern="1200">
          <a:solidFill>
            <a:schemeClr val="tx1"/>
          </a:solidFill>
          <a:latin typeface="+mn-lt"/>
          <a:ea typeface="+mn-ea"/>
          <a:cs typeface="+mn-cs"/>
        </a:defRPr>
      </a:lvl3pPr>
      <a:lvl4pPr marL="3758141" algn="l" defTabSz="2505431" rtl="0" eaLnBrk="1" latinLnBrk="0" hangingPunct="1">
        <a:defRPr sz="4700" kern="1200">
          <a:solidFill>
            <a:schemeClr val="tx1"/>
          </a:solidFill>
          <a:latin typeface="+mn-lt"/>
          <a:ea typeface="+mn-ea"/>
          <a:cs typeface="+mn-cs"/>
        </a:defRPr>
      </a:lvl4pPr>
      <a:lvl5pPr marL="5010857" algn="l" defTabSz="2505431" rtl="0" eaLnBrk="1" latinLnBrk="0" hangingPunct="1">
        <a:defRPr sz="4700" kern="1200">
          <a:solidFill>
            <a:schemeClr val="tx1"/>
          </a:solidFill>
          <a:latin typeface="+mn-lt"/>
          <a:ea typeface="+mn-ea"/>
          <a:cs typeface="+mn-cs"/>
        </a:defRPr>
      </a:lvl5pPr>
      <a:lvl6pPr marL="6263572" algn="l" defTabSz="2505431" rtl="0" eaLnBrk="1" latinLnBrk="0" hangingPunct="1">
        <a:defRPr sz="4700" kern="1200">
          <a:solidFill>
            <a:schemeClr val="tx1"/>
          </a:solidFill>
          <a:latin typeface="+mn-lt"/>
          <a:ea typeface="+mn-ea"/>
          <a:cs typeface="+mn-cs"/>
        </a:defRPr>
      </a:lvl6pPr>
      <a:lvl7pPr marL="7516288" algn="l" defTabSz="2505431" rtl="0" eaLnBrk="1" latinLnBrk="0" hangingPunct="1">
        <a:defRPr sz="4700" kern="1200">
          <a:solidFill>
            <a:schemeClr val="tx1"/>
          </a:solidFill>
          <a:latin typeface="+mn-lt"/>
          <a:ea typeface="+mn-ea"/>
          <a:cs typeface="+mn-cs"/>
        </a:defRPr>
      </a:lvl7pPr>
      <a:lvl8pPr marL="8768998" algn="l" defTabSz="2505431" rtl="0" eaLnBrk="1" latinLnBrk="0" hangingPunct="1">
        <a:defRPr sz="4700" kern="1200">
          <a:solidFill>
            <a:schemeClr val="tx1"/>
          </a:solidFill>
          <a:latin typeface="+mn-lt"/>
          <a:ea typeface="+mn-ea"/>
          <a:cs typeface="+mn-cs"/>
        </a:defRPr>
      </a:lvl8pPr>
      <a:lvl9pPr marL="10021714" algn="l" defTabSz="2505431" rtl="0" eaLnBrk="1" latinLnBrk="0" hangingPunct="1">
        <a:defRPr sz="4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4.xml"/><Relationship Id="rId3" Type="http://schemas.openxmlformats.org/officeDocument/2006/relationships/image" Target="../media/image2.emf"/><Relationship Id="rId7" Type="http://schemas.openxmlformats.org/officeDocument/2006/relationships/chart" Target="../charts/chart3.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3.png"/><Relationship Id="rId9"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7919853" y="6274364"/>
            <a:ext cx="10972800" cy="12326451"/>
          </a:xfrm>
          <a:prstGeom prst="rect">
            <a:avLst/>
          </a:prstGeom>
          <a:noFill/>
        </p:spPr>
        <p:txBody>
          <a:bodyPr wrap="square" rtlCol="0">
            <a:spAutoFit/>
          </a:bodyPr>
          <a:lstStyle/>
          <a:p>
            <a:endParaRPr lang="en-US" sz="4400" dirty="0"/>
          </a:p>
          <a:p>
            <a:endParaRPr lang="en-US" sz="4400" dirty="0"/>
          </a:p>
          <a:p>
            <a:endParaRPr lang="en-US" sz="4400" dirty="0"/>
          </a:p>
          <a:p>
            <a:endParaRPr lang="en-US" sz="4400" dirty="0"/>
          </a:p>
          <a:p>
            <a:endParaRPr lang="en-US" sz="4400" dirty="0"/>
          </a:p>
          <a:p>
            <a:endParaRPr lang="en-US" sz="4400" dirty="0"/>
          </a:p>
          <a:p>
            <a:endParaRPr lang="en-US" sz="4400" dirty="0"/>
          </a:p>
          <a:p>
            <a:endParaRPr lang="en-US" sz="4400" dirty="0"/>
          </a:p>
          <a:p>
            <a:endParaRPr lang="en-US" sz="4400" dirty="0"/>
          </a:p>
          <a:p>
            <a:endParaRPr lang="en-US" sz="4400" dirty="0"/>
          </a:p>
          <a:p>
            <a:endParaRPr lang="en-US" sz="4400" dirty="0"/>
          </a:p>
          <a:p>
            <a:endParaRPr lang="en-US" sz="4400" dirty="0"/>
          </a:p>
          <a:p>
            <a:endParaRPr lang="en-US" sz="4400" dirty="0"/>
          </a:p>
          <a:p>
            <a:endParaRPr lang="en-US" sz="4400" dirty="0"/>
          </a:p>
          <a:p>
            <a:endParaRPr lang="en-US" sz="4400" dirty="0"/>
          </a:p>
          <a:p>
            <a:endParaRPr lang="en-US" sz="4400" dirty="0"/>
          </a:p>
          <a:p>
            <a:endParaRPr lang="en-US" sz="4400" dirty="0"/>
          </a:p>
          <a:p>
            <a:endParaRPr lang="en-US" dirty="0"/>
          </a:p>
        </p:txBody>
      </p:sp>
      <p:sp>
        <p:nvSpPr>
          <p:cNvPr id="62" name="TextBox 61"/>
          <p:cNvSpPr txBox="1"/>
          <p:nvPr/>
        </p:nvSpPr>
        <p:spPr>
          <a:xfrm>
            <a:off x="25557833" y="12481390"/>
            <a:ext cx="10972800" cy="27715279"/>
          </a:xfrm>
          <a:prstGeom prst="rect">
            <a:avLst/>
          </a:prstGeom>
          <a:noFill/>
          <a:ln>
            <a:noFill/>
          </a:ln>
        </p:spPr>
        <p:txBody>
          <a:bodyPr wrap="square" rtlCol="0">
            <a:spAutoFit/>
          </a:bodyPr>
          <a:lstStyle/>
          <a:p>
            <a:pPr algn="just"/>
            <a:r>
              <a:rPr lang="en-US" sz="4400" dirty="0"/>
              <a:t>The linear regression determined that there was poor fit as evidenced by R</a:t>
            </a:r>
            <a:r>
              <a:rPr lang="en-CA" sz="4400" baseline="30000" dirty="0"/>
              <a:t>2 </a:t>
            </a:r>
            <a:r>
              <a:rPr lang="en-US" sz="4400" dirty="0"/>
              <a:t>(See table 1) between asymmetries detected across assessment methods (SJ, CMJ &amp; IMTP).</a:t>
            </a:r>
          </a:p>
          <a:p>
            <a:endParaRPr lang="en-US" sz="4400" dirty="0"/>
          </a:p>
          <a:p>
            <a:endParaRPr lang="en-US" sz="4400" dirty="0"/>
          </a:p>
          <a:p>
            <a:endParaRPr lang="en-US" sz="4400" dirty="0"/>
          </a:p>
          <a:p>
            <a:endParaRPr lang="en-US" sz="4400" dirty="0"/>
          </a:p>
          <a:p>
            <a:endParaRPr lang="en-US" sz="4400" dirty="0"/>
          </a:p>
          <a:p>
            <a:endParaRPr lang="en-US" sz="4400" dirty="0"/>
          </a:p>
          <a:p>
            <a:endParaRPr lang="en-US" sz="4400" dirty="0"/>
          </a:p>
          <a:p>
            <a:endParaRPr lang="en-US" sz="4400" dirty="0"/>
          </a:p>
          <a:p>
            <a:endParaRPr lang="en-US" sz="4400" dirty="0"/>
          </a:p>
          <a:p>
            <a:endParaRPr lang="en-US" sz="4400" dirty="0"/>
          </a:p>
          <a:p>
            <a:endParaRPr lang="en-US" sz="4400" dirty="0"/>
          </a:p>
          <a:p>
            <a:endParaRPr lang="en-US" sz="4400" dirty="0"/>
          </a:p>
          <a:p>
            <a:endParaRPr lang="en-US" sz="4400" dirty="0"/>
          </a:p>
          <a:p>
            <a:endParaRPr lang="en-US" sz="4400" dirty="0"/>
          </a:p>
          <a:p>
            <a:endParaRPr lang="en-US" sz="4400" dirty="0"/>
          </a:p>
          <a:p>
            <a:endParaRPr lang="en-US" sz="4400" dirty="0"/>
          </a:p>
          <a:p>
            <a:endParaRPr lang="en-US" sz="4400" dirty="0"/>
          </a:p>
          <a:p>
            <a:endParaRPr lang="en-US" sz="4400" dirty="0"/>
          </a:p>
          <a:p>
            <a:endParaRPr lang="en-US" sz="4400" dirty="0"/>
          </a:p>
          <a:p>
            <a:endParaRPr lang="en-US" sz="4400" dirty="0"/>
          </a:p>
          <a:p>
            <a:endParaRPr lang="en-US" sz="4400" dirty="0"/>
          </a:p>
          <a:p>
            <a:endParaRPr lang="en-US" sz="4400" dirty="0"/>
          </a:p>
          <a:p>
            <a:endParaRPr lang="en-US" sz="4400" dirty="0"/>
          </a:p>
          <a:p>
            <a:endParaRPr lang="en-US" sz="4400" dirty="0"/>
          </a:p>
          <a:p>
            <a:endParaRPr lang="en-US" sz="4400" dirty="0"/>
          </a:p>
          <a:p>
            <a:endParaRPr lang="en-US" sz="4400" dirty="0"/>
          </a:p>
          <a:p>
            <a:endParaRPr lang="en-US" sz="4400" dirty="0"/>
          </a:p>
          <a:p>
            <a:endParaRPr lang="en-US" sz="4400" dirty="0"/>
          </a:p>
          <a:p>
            <a:endParaRPr lang="en-US" sz="4400" dirty="0"/>
          </a:p>
          <a:p>
            <a:endParaRPr lang="en-US" sz="4400" dirty="0"/>
          </a:p>
          <a:p>
            <a:endParaRPr lang="en-US" sz="4400" dirty="0"/>
          </a:p>
          <a:p>
            <a:endParaRPr lang="en-US" sz="4400" dirty="0"/>
          </a:p>
          <a:p>
            <a:pPr>
              <a:spcAft>
                <a:spcPts val="1200"/>
              </a:spcAft>
            </a:pPr>
            <a:endParaRPr lang="en-US" sz="4400" b="1" dirty="0"/>
          </a:p>
          <a:p>
            <a:pPr>
              <a:spcAft>
                <a:spcPts val="1200"/>
              </a:spcAft>
            </a:pPr>
            <a:endParaRPr lang="en-US" sz="3200" dirty="0"/>
          </a:p>
          <a:p>
            <a:pPr>
              <a:spcAft>
                <a:spcPts val="1200"/>
              </a:spcAft>
            </a:pPr>
            <a:endParaRPr lang="en-US" sz="3200" dirty="0"/>
          </a:p>
          <a:p>
            <a:pPr algn="just">
              <a:spcAft>
                <a:spcPts val="1200"/>
              </a:spcAft>
            </a:pPr>
            <a:endParaRPr lang="en-US" sz="2900" dirty="0"/>
          </a:p>
        </p:txBody>
      </p:sp>
      <p:pic>
        <p:nvPicPr>
          <p:cNvPr id="85" name="Picture 84" descr="Background.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08476"/>
            <a:ext cx="49377600" cy="10113791"/>
          </a:xfrm>
          <a:prstGeom prst="rect">
            <a:avLst/>
          </a:prstGeom>
        </p:spPr>
      </p:pic>
      <p:grpSp>
        <p:nvGrpSpPr>
          <p:cNvPr id="2" name="Group 14"/>
          <p:cNvGrpSpPr/>
          <p:nvPr/>
        </p:nvGrpSpPr>
        <p:grpSpPr>
          <a:xfrm>
            <a:off x="709976" y="5731608"/>
            <a:ext cx="10972800" cy="1620775"/>
            <a:chOff x="559793" y="11652740"/>
            <a:chExt cx="15162235" cy="796046"/>
          </a:xfrm>
        </p:grpSpPr>
        <p:sp>
          <p:nvSpPr>
            <p:cNvPr id="6" name="TextBox 5"/>
            <p:cNvSpPr txBox="1"/>
            <p:nvPr/>
          </p:nvSpPr>
          <p:spPr>
            <a:xfrm>
              <a:off x="559793" y="12176689"/>
              <a:ext cx="12072364" cy="272097"/>
            </a:xfrm>
            <a:prstGeom prst="rect">
              <a:avLst/>
            </a:prstGeom>
            <a:noFill/>
            <a:ln>
              <a:noFill/>
            </a:ln>
          </p:spPr>
          <p:txBody>
            <a:bodyPr wrap="square" rtlCol="0">
              <a:spAutoFit/>
            </a:bodyPr>
            <a:lstStyle/>
            <a:p>
              <a:pPr algn="just">
                <a:spcAft>
                  <a:spcPts val="2400"/>
                </a:spcAft>
              </a:pPr>
              <a:endParaRPr lang="en-US" sz="3000" dirty="0"/>
            </a:p>
          </p:txBody>
        </p:sp>
        <p:sp>
          <p:nvSpPr>
            <p:cNvPr id="14" name="TextBox 13"/>
            <p:cNvSpPr txBox="1"/>
            <p:nvPr/>
          </p:nvSpPr>
          <p:spPr>
            <a:xfrm>
              <a:off x="621703" y="11652740"/>
              <a:ext cx="15100325" cy="460663"/>
            </a:xfrm>
            <a:prstGeom prst="rect">
              <a:avLst/>
            </a:prstGeom>
            <a:solidFill>
              <a:schemeClr val="tx1"/>
            </a:solidFill>
            <a:ln w="57150" cmpd="sng">
              <a:solidFill>
                <a:srgbClr val="FF0000"/>
              </a:solidFill>
            </a:ln>
          </p:spPr>
          <p:txBody>
            <a:bodyPr wrap="square" rtlCol="0">
              <a:spAutoFit/>
            </a:bodyPr>
            <a:lstStyle/>
            <a:p>
              <a:pPr algn="ctr"/>
              <a:r>
                <a:rPr lang="en-CA" sz="5300" dirty="0">
                  <a:solidFill>
                    <a:schemeClr val="bg1"/>
                  </a:solidFill>
                  <a:latin typeface="Lucida Bright" pitchFamily="18" charset="0"/>
                </a:rPr>
                <a:t>Introduction</a:t>
              </a:r>
            </a:p>
          </p:txBody>
        </p:sp>
      </p:grpSp>
      <p:grpSp>
        <p:nvGrpSpPr>
          <p:cNvPr id="3" name="Group 284"/>
          <p:cNvGrpSpPr/>
          <p:nvPr/>
        </p:nvGrpSpPr>
        <p:grpSpPr>
          <a:xfrm>
            <a:off x="13682783" y="10350050"/>
            <a:ext cx="10972800" cy="1838549"/>
            <a:chOff x="13237514" y="3466690"/>
            <a:chExt cx="10503444" cy="995184"/>
          </a:xfrm>
        </p:grpSpPr>
        <p:sp>
          <p:nvSpPr>
            <p:cNvPr id="17" name="TextBox 16"/>
            <p:cNvSpPr txBox="1"/>
            <p:nvPr/>
          </p:nvSpPr>
          <p:spPr>
            <a:xfrm>
              <a:off x="13237514" y="4078704"/>
              <a:ext cx="10431993" cy="383170"/>
            </a:xfrm>
            <a:prstGeom prst="rect">
              <a:avLst/>
            </a:prstGeom>
            <a:noFill/>
            <a:ln>
              <a:noFill/>
            </a:ln>
          </p:spPr>
          <p:txBody>
            <a:bodyPr wrap="square" rtlCol="0">
              <a:spAutoFit/>
            </a:bodyPr>
            <a:lstStyle/>
            <a:p>
              <a:pPr algn="just">
                <a:spcAft>
                  <a:spcPts val="1200"/>
                </a:spcAft>
              </a:pPr>
              <a:endParaRPr lang="en-US" sz="4000" dirty="0"/>
            </a:p>
          </p:txBody>
        </p:sp>
        <p:sp>
          <p:nvSpPr>
            <p:cNvPr id="18" name="TextBox 17"/>
            <p:cNvSpPr txBox="1"/>
            <p:nvPr/>
          </p:nvSpPr>
          <p:spPr>
            <a:xfrm>
              <a:off x="13271360" y="3466690"/>
              <a:ext cx="10469598" cy="499787"/>
            </a:xfrm>
            <a:prstGeom prst="rect">
              <a:avLst/>
            </a:prstGeom>
            <a:solidFill>
              <a:schemeClr val="tx1"/>
            </a:solidFill>
            <a:ln w="57150">
              <a:solidFill>
                <a:srgbClr val="FF0000"/>
              </a:solidFill>
            </a:ln>
          </p:spPr>
          <p:txBody>
            <a:bodyPr wrap="square" rtlCol="0">
              <a:spAutoFit/>
            </a:bodyPr>
            <a:lstStyle/>
            <a:p>
              <a:pPr algn="ctr"/>
              <a:r>
                <a:rPr lang="en-CA" sz="5400" dirty="0">
                  <a:solidFill>
                    <a:schemeClr val="bg1"/>
                  </a:solidFill>
                  <a:latin typeface="Lucida Bright" pitchFamily="18" charset="0"/>
                </a:rPr>
                <a:t>Methods</a:t>
              </a:r>
            </a:p>
          </p:txBody>
        </p:sp>
      </p:grpSp>
      <p:sp>
        <p:nvSpPr>
          <p:cNvPr id="29" name="TextBox 28"/>
          <p:cNvSpPr txBox="1"/>
          <p:nvPr/>
        </p:nvSpPr>
        <p:spPr>
          <a:xfrm>
            <a:off x="37822518" y="33508414"/>
            <a:ext cx="10716882" cy="3600986"/>
          </a:xfrm>
          <a:prstGeom prst="rect">
            <a:avLst/>
          </a:prstGeom>
          <a:solidFill>
            <a:schemeClr val="bg2"/>
          </a:solidFill>
          <a:ln>
            <a:noFill/>
          </a:ln>
        </p:spPr>
        <p:txBody>
          <a:bodyPr wrap="square" rtlCol="0" anchor="b">
            <a:spAutoFit/>
          </a:bodyPr>
          <a:lstStyle/>
          <a:p>
            <a:pPr algn="just"/>
            <a:r>
              <a:rPr lang="en-CA" sz="2400" dirty="0"/>
              <a:t>References</a:t>
            </a:r>
          </a:p>
          <a:p>
            <a:r>
              <a:rPr lang="en-CA" sz="1800" dirty="0"/>
              <a:t>1. Maloney, S. J. (2019). The relationship between asymmetry and athletic performance: A critical review. </a:t>
            </a:r>
            <a:r>
              <a:rPr lang="en-CA" sz="1800" i="1" dirty="0"/>
              <a:t>The Journal of Strength &amp; Conditioning Research</a:t>
            </a:r>
            <a:r>
              <a:rPr lang="en-CA" sz="1800" dirty="0"/>
              <a:t>, </a:t>
            </a:r>
            <a:r>
              <a:rPr lang="en-CA" sz="1800" i="1" dirty="0"/>
              <a:t>33</a:t>
            </a:r>
            <a:r>
              <a:rPr lang="en-CA" sz="1800" dirty="0"/>
              <a:t>(9), 2579-2593.</a:t>
            </a:r>
          </a:p>
          <a:p>
            <a:r>
              <a:rPr lang="en-CA" sz="1800" dirty="0"/>
              <a:t> </a:t>
            </a:r>
          </a:p>
          <a:p>
            <a:r>
              <a:rPr lang="en-CA" sz="1800" dirty="0"/>
              <a:t>2. Jordan, M. J., </a:t>
            </a:r>
            <a:r>
              <a:rPr lang="en-CA" sz="1800" dirty="0" err="1"/>
              <a:t>Aagaard</a:t>
            </a:r>
            <a:r>
              <a:rPr lang="en-CA" sz="1800" dirty="0"/>
              <a:t>, P., &amp; Herzog, W. (2015). Lower limb asymmetry in mechanical muscle function: a comparison between ski racers with and without ACL reconstruction. </a:t>
            </a:r>
            <a:r>
              <a:rPr lang="en-CA" sz="1800" i="1" dirty="0"/>
              <a:t>Scandinavian journal of medicine &amp; science in sports</a:t>
            </a:r>
            <a:r>
              <a:rPr lang="en-CA" sz="1800" dirty="0"/>
              <a:t>, </a:t>
            </a:r>
            <a:r>
              <a:rPr lang="en-CA" sz="1800" i="1" dirty="0"/>
              <a:t>25</a:t>
            </a:r>
            <a:r>
              <a:rPr lang="en-CA" sz="1800" dirty="0"/>
              <a:t>(3), e301-e309.</a:t>
            </a:r>
          </a:p>
          <a:p>
            <a:endParaRPr lang="en-CA" sz="1800" dirty="0"/>
          </a:p>
          <a:p>
            <a:r>
              <a:rPr lang="en-CA" sz="1800" dirty="0"/>
              <a:t>3. McBride, J. M., Kirby, T. J., Haines, T. L., Skinner, J. W., &amp; </a:t>
            </a:r>
            <a:r>
              <a:rPr lang="en-CA" sz="1800" dirty="0" err="1"/>
              <a:t>Delalija</a:t>
            </a:r>
            <a:r>
              <a:rPr lang="en-CA" sz="1800" dirty="0"/>
              <a:t>, A. (2011). Relationship Between Impulse, Peak Force and Jump Squat Performance with Variation in Loading and Squat Depth. </a:t>
            </a:r>
            <a:r>
              <a:rPr lang="en-CA" sz="1800" i="1" dirty="0"/>
              <a:t>The Journal of Strength &amp; Conditioning Research</a:t>
            </a:r>
            <a:r>
              <a:rPr lang="en-CA" sz="1800" dirty="0"/>
              <a:t>, </a:t>
            </a:r>
            <a:r>
              <a:rPr lang="en-CA" sz="1800" i="1" dirty="0"/>
              <a:t>25</a:t>
            </a:r>
            <a:r>
              <a:rPr lang="en-CA" sz="1800" dirty="0"/>
              <a:t>, S77-S78.</a:t>
            </a:r>
          </a:p>
          <a:p>
            <a:pPr algn="just"/>
            <a:endParaRPr lang="en-CA" sz="2400" dirty="0">
              <a:latin typeface="Lucida Bright" pitchFamily="18" charset="0"/>
            </a:endParaRPr>
          </a:p>
        </p:txBody>
      </p:sp>
      <p:grpSp>
        <p:nvGrpSpPr>
          <p:cNvPr id="4" name="Group 93"/>
          <p:cNvGrpSpPr/>
          <p:nvPr/>
        </p:nvGrpSpPr>
        <p:grpSpPr>
          <a:xfrm>
            <a:off x="37272113" y="6034097"/>
            <a:ext cx="10988040" cy="13196812"/>
            <a:chOff x="36483076" y="12727941"/>
            <a:chExt cx="12056325" cy="13196812"/>
          </a:xfrm>
        </p:grpSpPr>
        <p:sp>
          <p:nvSpPr>
            <p:cNvPr id="290" name="TextBox 289"/>
            <p:cNvSpPr txBox="1"/>
            <p:nvPr/>
          </p:nvSpPr>
          <p:spPr>
            <a:xfrm>
              <a:off x="36483076" y="14321577"/>
              <a:ext cx="12039603" cy="11603176"/>
            </a:xfrm>
            <a:prstGeom prst="rect">
              <a:avLst/>
            </a:prstGeom>
            <a:noFill/>
            <a:ln>
              <a:noFill/>
            </a:ln>
          </p:spPr>
          <p:txBody>
            <a:bodyPr wrap="square" rtlCol="0">
              <a:spAutoFit/>
            </a:bodyPr>
            <a:lstStyle/>
            <a:p>
              <a:pPr algn="just">
                <a:spcAft>
                  <a:spcPts val="1200"/>
                </a:spcAft>
              </a:pPr>
              <a:r>
                <a:rPr lang="en-US" sz="4400" dirty="0"/>
                <a:t>Asymmetries calculated using an AI from PF were not the same across all assessment methods. Therefore it is likely that asymmetries utilizing PF are task-specific. Caution should be utilized when generalizing asymmetries across tasks. </a:t>
              </a:r>
              <a:r>
                <a:rPr lang="en-CA" sz="4400" dirty="0"/>
                <a:t>Pilot work currently being undertaken in our lab demonstrate that although AIs differ between SJ, CMJ &amp; IMTP (this poster), there is a strong relationship in AI between SJ at various loads (unpublished). This strengthens the argument that asymmetries are task specific.</a:t>
              </a:r>
              <a:r>
                <a:rPr lang="en-US" sz="4400" dirty="0"/>
                <a:t> It is likely that these specific asymmetries are dependent on the external task demands and the internal constraints of the subject. Further research should investigate the relationship between phase specific (movement strategy) asymmetries.</a:t>
              </a:r>
            </a:p>
          </p:txBody>
        </p:sp>
        <p:sp>
          <p:nvSpPr>
            <p:cNvPr id="92" name="TextBox 91"/>
            <p:cNvSpPr txBox="1"/>
            <p:nvPr/>
          </p:nvSpPr>
          <p:spPr>
            <a:xfrm>
              <a:off x="36499798" y="12727941"/>
              <a:ext cx="12039603" cy="937926"/>
            </a:xfrm>
            <a:prstGeom prst="rect">
              <a:avLst/>
            </a:prstGeom>
            <a:solidFill>
              <a:schemeClr val="tx1"/>
            </a:solidFill>
            <a:ln w="57150">
              <a:solidFill>
                <a:srgbClr val="FF0000"/>
              </a:solidFill>
            </a:ln>
          </p:spPr>
          <p:txBody>
            <a:bodyPr wrap="square" rtlCol="0">
              <a:spAutoFit/>
            </a:bodyPr>
            <a:lstStyle/>
            <a:p>
              <a:pPr algn="ctr"/>
              <a:r>
                <a:rPr lang="en-CA" sz="5300" dirty="0">
                  <a:solidFill>
                    <a:schemeClr val="bg1"/>
                  </a:solidFill>
                  <a:latin typeface="Lucida Bright" pitchFamily="18" charset="0"/>
                </a:rPr>
                <a:t>Conclusions</a:t>
              </a:r>
            </a:p>
          </p:txBody>
        </p:sp>
      </p:grpSp>
      <p:sp>
        <p:nvSpPr>
          <p:cNvPr id="28" name="Rectangle 27"/>
          <p:cNvSpPr/>
          <p:nvPr/>
        </p:nvSpPr>
        <p:spPr>
          <a:xfrm>
            <a:off x="11734800" y="163121"/>
            <a:ext cx="36181954" cy="3046988"/>
          </a:xfrm>
          <a:prstGeom prst="rect">
            <a:avLst/>
          </a:prstGeom>
        </p:spPr>
        <p:txBody>
          <a:bodyPr wrap="square">
            <a:spAutoFit/>
          </a:bodyPr>
          <a:lstStyle/>
          <a:p>
            <a:pPr algn="ctr"/>
            <a:r>
              <a:rPr lang="en-CA" sz="9600" b="1" dirty="0">
                <a:solidFill>
                  <a:schemeClr val="bg1"/>
                </a:solidFill>
              </a:rPr>
              <a:t>A Comparison of Lower Limb Asymmetry Across Bilateral Force Plate Assessments </a:t>
            </a:r>
          </a:p>
        </p:txBody>
      </p:sp>
      <p:sp>
        <p:nvSpPr>
          <p:cNvPr id="45" name="TextBox 44"/>
          <p:cNvSpPr txBox="1"/>
          <p:nvPr/>
        </p:nvSpPr>
        <p:spPr>
          <a:xfrm>
            <a:off x="37287353" y="20897749"/>
            <a:ext cx="10972800" cy="11664732"/>
          </a:xfrm>
          <a:prstGeom prst="rect">
            <a:avLst/>
          </a:prstGeom>
          <a:noFill/>
          <a:ln>
            <a:noFill/>
          </a:ln>
        </p:spPr>
        <p:txBody>
          <a:bodyPr wrap="square" rtlCol="0">
            <a:spAutoFit/>
          </a:bodyPr>
          <a:lstStyle/>
          <a:p>
            <a:pPr marL="685800" indent="-685800">
              <a:buFont typeface="Arial" panose="020B0604020202020204" pitchFamily="34" charset="0"/>
              <a:buChar char="•"/>
            </a:pPr>
            <a:r>
              <a:rPr lang="en-CA" dirty="0"/>
              <a:t>This data suggest that asymmetries in PF are specific to the assessment. Therefore S&amp;C practitioners should be specific when choosing assessment methods. </a:t>
            </a:r>
          </a:p>
          <a:p>
            <a:pPr marL="685800" indent="-685800">
              <a:buFont typeface="Arial" panose="020B0604020202020204" pitchFamily="34" charset="0"/>
              <a:buChar char="•"/>
            </a:pPr>
            <a:r>
              <a:rPr lang="en-CA" dirty="0"/>
              <a:t>Caution should be utilized when interpreting the generalizability of an inter-limb asymmetry in PF. </a:t>
            </a:r>
          </a:p>
          <a:p>
            <a:pPr marL="685800" indent="-685800">
              <a:buFont typeface="Arial" panose="020B0604020202020204" pitchFamily="34" charset="0"/>
              <a:buChar char="•"/>
            </a:pPr>
            <a:r>
              <a:rPr lang="en-CA" dirty="0"/>
              <a:t>Future studies should investigate the relationship between phase-specific asymmetries (movement strategy) across testing methods as PF has a poor relationship to jump height (3).</a:t>
            </a:r>
          </a:p>
          <a:p>
            <a:pPr marL="685800" indent="-685800">
              <a:buFont typeface="Arial" panose="020B0604020202020204" pitchFamily="34" charset="0"/>
              <a:buChar char="•"/>
            </a:pPr>
            <a:r>
              <a:rPr lang="en-CA" dirty="0"/>
              <a:t>Future studies should also investigate the relationship between task specific asymmetries and performance measures (e.g. sprinting, jumping etc.) and injury. </a:t>
            </a:r>
          </a:p>
        </p:txBody>
      </p:sp>
      <p:sp>
        <p:nvSpPr>
          <p:cNvPr id="47" name="TextBox 46"/>
          <p:cNvSpPr txBox="1"/>
          <p:nvPr/>
        </p:nvSpPr>
        <p:spPr>
          <a:xfrm>
            <a:off x="37158366" y="19520900"/>
            <a:ext cx="10972800" cy="937926"/>
          </a:xfrm>
          <a:prstGeom prst="rect">
            <a:avLst/>
          </a:prstGeom>
          <a:solidFill>
            <a:schemeClr val="tx1"/>
          </a:solidFill>
          <a:ln w="57150">
            <a:solidFill>
              <a:srgbClr val="FF0000"/>
            </a:solidFill>
          </a:ln>
        </p:spPr>
        <p:txBody>
          <a:bodyPr wrap="square" rtlCol="0">
            <a:spAutoFit/>
          </a:bodyPr>
          <a:lstStyle/>
          <a:p>
            <a:pPr algn="ctr"/>
            <a:r>
              <a:rPr lang="en-CA" sz="5300" dirty="0">
                <a:solidFill>
                  <a:schemeClr val="bg1"/>
                </a:solidFill>
                <a:latin typeface="Lucida Bright" pitchFamily="18" charset="0"/>
              </a:rPr>
              <a:t>Practical Applications</a:t>
            </a:r>
          </a:p>
        </p:txBody>
      </p:sp>
      <p:sp>
        <p:nvSpPr>
          <p:cNvPr id="8" name="Rectangle 7"/>
          <p:cNvSpPr/>
          <p:nvPr/>
        </p:nvSpPr>
        <p:spPr>
          <a:xfrm>
            <a:off x="811865" y="7252035"/>
            <a:ext cx="10972800" cy="27176670"/>
          </a:xfrm>
          <a:prstGeom prst="rect">
            <a:avLst/>
          </a:prstGeom>
        </p:spPr>
        <p:txBody>
          <a:bodyPr wrap="square">
            <a:spAutoFit/>
          </a:bodyPr>
          <a:lstStyle/>
          <a:p>
            <a:pPr algn="just"/>
            <a:r>
              <a:rPr lang="en-US" sz="4400" dirty="0"/>
              <a:t>The testing of neuromuscular function is an important part of strength &amp; conditioning (S&amp;C) practice. </a:t>
            </a:r>
            <a:r>
              <a:rPr lang="en-CA" sz="4400" dirty="0"/>
              <a:t>Numerous papers have been published regarding interlimb asymmetries and their role in injuries (1,2) and performance (1). Three commonly used neuromuscular tests are the squat jump (SJ), countermovement jump (CMJ) and isometric mid-thigh pull (IMTP). However a limited number of studies have  investigated the relationships between inter-limb asymmetries in the SJ, CMJ and IMTP. </a:t>
            </a:r>
            <a:r>
              <a:rPr lang="en-US" sz="4400" dirty="0"/>
              <a:t>If asymmetries are inconsistent across methods, it may influence the generalizability of the interpretation of the assessment. </a:t>
            </a:r>
          </a:p>
          <a:p>
            <a:pPr algn="just"/>
            <a:endParaRPr lang="en-US" sz="4400" dirty="0"/>
          </a:p>
          <a:p>
            <a:pPr algn="just"/>
            <a:endParaRPr lang="en-US" sz="4400" dirty="0"/>
          </a:p>
          <a:p>
            <a:pPr algn="just"/>
            <a:endParaRPr lang="en-US" sz="4400" dirty="0"/>
          </a:p>
          <a:p>
            <a:pPr algn="just"/>
            <a:endParaRPr lang="en-US" sz="4400" dirty="0"/>
          </a:p>
          <a:p>
            <a:pPr algn="just"/>
            <a:endParaRPr lang="en-US" sz="4400" dirty="0"/>
          </a:p>
          <a:p>
            <a:pPr algn="just"/>
            <a:endParaRPr lang="en-US" sz="4400" dirty="0"/>
          </a:p>
          <a:p>
            <a:pPr algn="just"/>
            <a:endParaRPr lang="en-US" sz="4400" dirty="0"/>
          </a:p>
          <a:p>
            <a:pPr algn="just"/>
            <a:endParaRPr lang="en-US" sz="4400" dirty="0"/>
          </a:p>
          <a:p>
            <a:pPr algn="just"/>
            <a:endParaRPr lang="en-US" sz="4400" dirty="0"/>
          </a:p>
          <a:p>
            <a:pPr algn="just"/>
            <a:endParaRPr lang="en-US" sz="4400" dirty="0"/>
          </a:p>
          <a:p>
            <a:pPr algn="just"/>
            <a:endParaRPr lang="en-US" sz="4400" dirty="0"/>
          </a:p>
          <a:p>
            <a:pPr algn="just"/>
            <a:endParaRPr lang="en-US" sz="4400" dirty="0"/>
          </a:p>
          <a:p>
            <a:pPr algn="just"/>
            <a:endParaRPr lang="en-US" sz="4400" dirty="0"/>
          </a:p>
          <a:p>
            <a:pPr algn="just"/>
            <a:endParaRPr lang="en-US" sz="4400" dirty="0"/>
          </a:p>
          <a:p>
            <a:pPr algn="just"/>
            <a:endParaRPr lang="en-US" sz="4400" dirty="0"/>
          </a:p>
          <a:p>
            <a:pPr algn="just"/>
            <a:endParaRPr lang="en-US" sz="4400" dirty="0"/>
          </a:p>
          <a:p>
            <a:pPr algn="just"/>
            <a:endParaRPr lang="en-US" sz="4400" dirty="0"/>
          </a:p>
          <a:p>
            <a:pPr algn="just"/>
            <a:endParaRPr lang="en-US" sz="4400" dirty="0"/>
          </a:p>
          <a:p>
            <a:pPr algn="just"/>
            <a:endParaRPr lang="en-US" sz="4400" dirty="0"/>
          </a:p>
          <a:p>
            <a:pPr algn="just"/>
            <a:endParaRPr lang="en-US" sz="4400" dirty="0"/>
          </a:p>
          <a:p>
            <a:pPr algn="just"/>
            <a:endParaRPr lang="en-US" sz="4400" dirty="0"/>
          </a:p>
          <a:p>
            <a:pPr algn="just"/>
            <a:endParaRPr lang="en-US" sz="4400" dirty="0"/>
          </a:p>
          <a:p>
            <a:pPr algn="just"/>
            <a:endParaRPr lang="en-US" sz="4400" dirty="0"/>
          </a:p>
          <a:p>
            <a:pPr algn="just"/>
            <a:endParaRPr lang="en-US" sz="4400" dirty="0"/>
          </a:p>
          <a:p>
            <a:pPr algn="just"/>
            <a:endParaRPr lang="en-US" sz="4400" dirty="0"/>
          </a:p>
        </p:txBody>
      </p:sp>
      <p:sp>
        <p:nvSpPr>
          <p:cNvPr id="11" name="TextBox 10"/>
          <p:cNvSpPr txBox="1"/>
          <p:nvPr/>
        </p:nvSpPr>
        <p:spPr>
          <a:xfrm>
            <a:off x="13783891" y="11760043"/>
            <a:ext cx="10972800" cy="24622125"/>
          </a:xfrm>
          <a:prstGeom prst="rect">
            <a:avLst/>
          </a:prstGeom>
          <a:noFill/>
        </p:spPr>
        <p:txBody>
          <a:bodyPr wrap="square" rtlCol="0">
            <a:spAutoFit/>
          </a:bodyPr>
          <a:lstStyle/>
          <a:p>
            <a:pPr algn="just">
              <a:spcAft>
                <a:spcPts val="1200"/>
              </a:spcAft>
            </a:pPr>
            <a:r>
              <a:rPr lang="en-US" sz="4400" b="1" dirty="0"/>
              <a:t>APPROACH TO THE PROBLEM: </a:t>
            </a:r>
            <a:r>
              <a:rPr lang="en-US" sz="4400" dirty="0"/>
              <a:t>A cross-sectional design was used and the asymmetry index (AI) of three lower body assessments was correlated with each other to understand the within-session discrepancy between methods.</a:t>
            </a:r>
          </a:p>
          <a:p>
            <a:pPr algn="just">
              <a:spcAft>
                <a:spcPts val="1200"/>
              </a:spcAft>
            </a:pPr>
            <a:endParaRPr lang="en-US" sz="3200" dirty="0"/>
          </a:p>
          <a:p>
            <a:pPr algn="just">
              <a:spcAft>
                <a:spcPts val="1200"/>
              </a:spcAft>
            </a:pPr>
            <a:r>
              <a:rPr lang="en-US" sz="4400" b="1" dirty="0"/>
              <a:t>SUBJECTS: </a:t>
            </a:r>
            <a:r>
              <a:rPr lang="en-US" sz="4400" dirty="0"/>
              <a:t>Twenty-two subjects (6 females, 16 males)</a:t>
            </a:r>
            <a:r>
              <a:rPr lang="en-US" sz="4400" dirty="0">
                <a:solidFill>
                  <a:srgbClr val="FF0000"/>
                </a:solidFill>
              </a:rPr>
              <a:t> </a:t>
            </a:r>
            <a:r>
              <a:rPr lang="en-US" sz="4400" dirty="0"/>
              <a:t>were sampled. The subjects had a mean age of </a:t>
            </a:r>
            <a:r>
              <a:rPr lang="en-CA" sz="4400" dirty="0"/>
              <a:t>18.2</a:t>
            </a:r>
            <a:r>
              <a:rPr lang="en-CA" sz="4400" dirty="0">
                <a:sym typeface="Symbol" pitchFamily="2" charset="2"/>
              </a:rPr>
              <a:t></a:t>
            </a:r>
            <a:r>
              <a:rPr lang="en-CA" sz="4400" dirty="0"/>
              <a:t>3.9</a:t>
            </a:r>
            <a:r>
              <a:rPr lang="en-US" sz="4400" dirty="0"/>
              <a:t> years, a body mass of </a:t>
            </a:r>
            <a:r>
              <a:rPr lang="en-CA" sz="4400" dirty="0"/>
              <a:t>71.0</a:t>
            </a:r>
            <a:r>
              <a:rPr lang="en-CA" sz="4400" dirty="0">
                <a:sym typeface="Symbol" pitchFamily="2" charset="2"/>
              </a:rPr>
              <a:t></a:t>
            </a:r>
            <a:r>
              <a:rPr lang="en-CA" sz="4400" dirty="0"/>
              <a:t>18.9</a:t>
            </a:r>
            <a:r>
              <a:rPr lang="en-US" sz="4400" dirty="0"/>
              <a:t> kg. All subjects were engaged in competitive sport and undertook a structured strength training program prior to testing. </a:t>
            </a:r>
          </a:p>
          <a:p>
            <a:pPr algn="just">
              <a:spcAft>
                <a:spcPts val="1200"/>
              </a:spcAft>
            </a:pPr>
            <a:endParaRPr lang="en-US" sz="4400" dirty="0"/>
          </a:p>
          <a:p>
            <a:pPr algn="just">
              <a:spcAft>
                <a:spcPts val="1200"/>
              </a:spcAft>
            </a:pPr>
            <a:r>
              <a:rPr lang="en-US" sz="4400" b="1" dirty="0"/>
              <a:t>TESTING: </a:t>
            </a:r>
            <a:r>
              <a:rPr lang="en-US" sz="4400" dirty="0"/>
              <a:t>Subjects undertook a standardized warm-up. This was followed by three SJ, three CMJ and a single IMTP, performed on a dual force plate (AMTI, Watertown, USA).  All tests were performed in a single session, in the order specified above, with full recovery between tests. </a:t>
            </a:r>
          </a:p>
          <a:p>
            <a:pPr algn="just">
              <a:spcAft>
                <a:spcPts val="1200"/>
              </a:spcAft>
            </a:pPr>
            <a:endParaRPr lang="en-US" sz="3200" b="1" dirty="0"/>
          </a:p>
          <a:p>
            <a:pPr algn="just">
              <a:spcAft>
                <a:spcPts val="1200"/>
              </a:spcAft>
            </a:pPr>
            <a:r>
              <a:rPr lang="en-US" sz="4400" b="1" dirty="0"/>
              <a:t>KINETIC MEASURES: </a:t>
            </a:r>
            <a:r>
              <a:rPr lang="en-US" sz="4400" dirty="0"/>
              <a:t>Kinetic measures were collected using two force plates sampling at 1000Hz. Peak force (PF) in each limb was used for analysis. PF</a:t>
            </a:r>
            <a:r>
              <a:rPr lang="en-US" sz="4400" baseline="-25000" dirty="0"/>
              <a:t>L </a:t>
            </a:r>
            <a:r>
              <a:rPr lang="en-US" sz="4400" dirty="0"/>
              <a:t>(PF of left limb), PF</a:t>
            </a:r>
            <a:r>
              <a:rPr lang="en-US" sz="4400" baseline="-25000" dirty="0"/>
              <a:t>R </a:t>
            </a:r>
            <a:r>
              <a:rPr lang="en-US" sz="4400" dirty="0"/>
              <a:t>(PF of right limb) and </a:t>
            </a:r>
            <a:r>
              <a:rPr lang="en-US" sz="4400" dirty="0" err="1"/>
              <a:t>PF</a:t>
            </a:r>
            <a:r>
              <a:rPr lang="en-US" sz="4400" baseline="-25000" dirty="0" err="1"/>
              <a:t>max</a:t>
            </a:r>
            <a:r>
              <a:rPr lang="en-US" sz="4400" baseline="-25000" dirty="0"/>
              <a:t> </a:t>
            </a:r>
            <a:r>
              <a:rPr lang="en-US" sz="4400" dirty="0"/>
              <a:t>(</a:t>
            </a:r>
            <a:r>
              <a:rPr lang="en-US" sz="4400" dirty="0" err="1"/>
              <a:t>PF</a:t>
            </a:r>
            <a:r>
              <a:rPr lang="en-US" sz="4400" baseline="-25000" dirty="0" err="1"/>
              <a:t>max</a:t>
            </a:r>
            <a:r>
              <a:rPr lang="en-US" sz="4400" baseline="-25000" dirty="0"/>
              <a:t>=</a:t>
            </a:r>
            <a:r>
              <a:rPr lang="en-US" sz="4400" dirty="0"/>
              <a:t>= PF</a:t>
            </a:r>
            <a:r>
              <a:rPr lang="en-US" sz="4400" baseline="-25000" dirty="0"/>
              <a:t>L</a:t>
            </a:r>
            <a:r>
              <a:rPr lang="en-US" sz="4400" dirty="0"/>
              <a:t>+</a:t>
            </a:r>
            <a:r>
              <a:rPr lang="en-US" sz="3200" dirty="0"/>
              <a:t> </a:t>
            </a:r>
            <a:r>
              <a:rPr lang="en-US" sz="4400" dirty="0"/>
              <a:t>PF</a:t>
            </a:r>
            <a:r>
              <a:rPr lang="en-US" sz="4400" baseline="-25000" dirty="0"/>
              <a:t>R</a:t>
            </a:r>
            <a:r>
              <a:rPr lang="en-US" sz="4400" dirty="0"/>
              <a:t>).</a:t>
            </a:r>
          </a:p>
          <a:p>
            <a:pPr algn="just">
              <a:spcAft>
                <a:spcPts val="1200"/>
              </a:spcAft>
            </a:pPr>
            <a:endParaRPr lang="en-US" sz="3200" dirty="0"/>
          </a:p>
          <a:p>
            <a:pPr algn="just">
              <a:spcAft>
                <a:spcPts val="1200"/>
              </a:spcAft>
            </a:pPr>
            <a:r>
              <a:rPr lang="en-US" sz="4400" b="1" dirty="0"/>
              <a:t>STATISTICAL ANALYSIS: </a:t>
            </a:r>
            <a:r>
              <a:rPr lang="en-US" sz="4400" dirty="0"/>
              <a:t>Thirty-one sets of data were collected from the 22 subjects. For assessing methods with multiple trials, the PF data from each trial was averaged to generate a single PF value for each limb. Between limb differences were calculated from the PF of each assessment, generating an asymmetry index (AI) (AI=</a:t>
            </a:r>
            <a:r>
              <a:rPr lang="en-CA" sz="4400" dirty="0"/>
              <a:t>PF</a:t>
            </a:r>
            <a:r>
              <a:rPr lang="en-CA" sz="4400" baseline="-25000" dirty="0"/>
              <a:t>L</a:t>
            </a:r>
            <a:r>
              <a:rPr lang="en-CA" sz="4400" dirty="0"/>
              <a:t> – PF</a:t>
            </a:r>
            <a:r>
              <a:rPr lang="en-CA" sz="4400" baseline="-25000" dirty="0"/>
              <a:t>R</a:t>
            </a:r>
            <a:r>
              <a:rPr lang="en-CA" sz="4400" dirty="0"/>
              <a:t>)/</a:t>
            </a:r>
            <a:r>
              <a:rPr lang="en-CA" sz="4400" dirty="0" err="1"/>
              <a:t>PF</a:t>
            </a:r>
            <a:r>
              <a:rPr lang="en-CA" sz="4400" baseline="-25000" dirty="0" err="1"/>
              <a:t>max</a:t>
            </a:r>
            <a:r>
              <a:rPr lang="en-CA" sz="4400" dirty="0"/>
              <a:t>)). </a:t>
            </a:r>
            <a:endParaRPr lang="en-US" sz="4400" dirty="0"/>
          </a:p>
        </p:txBody>
      </p:sp>
      <p:sp>
        <p:nvSpPr>
          <p:cNvPr id="59" name="TextBox 58"/>
          <p:cNvSpPr txBox="1"/>
          <p:nvPr/>
        </p:nvSpPr>
        <p:spPr>
          <a:xfrm>
            <a:off x="25432505" y="11232734"/>
            <a:ext cx="10972800" cy="923330"/>
          </a:xfrm>
          <a:prstGeom prst="rect">
            <a:avLst/>
          </a:prstGeom>
          <a:solidFill>
            <a:schemeClr val="tx1"/>
          </a:solidFill>
          <a:ln w="57150">
            <a:solidFill>
              <a:srgbClr val="FF0000"/>
            </a:solidFill>
          </a:ln>
        </p:spPr>
        <p:txBody>
          <a:bodyPr wrap="square" rtlCol="0">
            <a:spAutoFit/>
          </a:bodyPr>
          <a:lstStyle/>
          <a:p>
            <a:pPr algn="ctr"/>
            <a:r>
              <a:rPr lang="en-CA" sz="5400" dirty="0">
                <a:solidFill>
                  <a:schemeClr val="bg1"/>
                </a:solidFill>
                <a:latin typeface="Lucida Bright" pitchFamily="18" charset="0"/>
              </a:rPr>
              <a:t>Results and Discussion</a:t>
            </a:r>
          </a:p>
        </p:txBody>
      </p:sp>
      <p:sp>
        <p:nvSpPr>
          <p:cNvPr id="19" name="TextBox 18"/>
          <p:cNvSpPr txBox="1"/>
          <p:nvPr/>
        </p:nvSpPr>
        <p:spPr>
          <a:xfrm>
            <a:off x="13952654" y="5590900"/>
            <a:ext cx="10972800" cy="5447645"/>
          </a:xfrm>
          <a:prstGeom prst="rect">
            <a:avLst/>
          </a:prstGeom>
          <a:noFill/>
        </p:spPr>
        <p:txBody>
          <a:bodyPr wrap="square" rtlCol="0">
            <a:spAutoFit/>
          </a:bodyPr>
          <a:lstStyle/>
          <a:p>
            <a:pPr algn="just"/>
            <a:r>
              <a:rPr lang="en-US" sz="4400" b="1" dirty="0"/>
              <a:t>AIM: </a:t>
            </a:r>
            <a:r>
              <a:rPr lang="en-US" sz="4400" dirty="0"/>
              <a:t>The purpose of the study was to compare inter-subject bilateral asymmetries across methods of lower body neuromuscular assessment. </a:t>
            </a:r>
            <a:r>
              <a:rPr lang="en-CA" sz="4400" dirty="0"/>
              <a:t>It was hypothesized that the detection of lower body asymmetries will vary across assessment methods.</a:t>
            </a:r>
          </a:p>
          <a:p>
            <a:endParaRPr lang="en-US" sz="4400" dirty="0"/>
          </a:p>
          <a:p>
            <a:endParaRPr lang="en-US" sz="4000" dirty="0"/>
          </a:p>
        </p:txBody>
      </p:sp>
      <p:sp>
        <p:nvSpPr>
          <p:cNvPr id="63" name="TextBox 62"/>
          <p:cNvSpPr txBox="1"/>
          <p:nvPr/>
        </p:nvSpPr>
        <p:spPr>
          <a:xfrm>
            <a:off x="754780" y="36493783"/>
            <a:ext cx="12848477" cy="553998"/>
          </a:xfrm>
          <a:prstGeom prst="rect">
            <a:avLst/>
          </a:prstGeom>
          <a:noFill/>
        </p:spPr>
        <p:txBody>
          <a:bodyPr wrap="square" rtlCol="0">
            <a:spAutoFit/>
          </a:bodyPr>
          <a:lstStyle/>
          <a:p>
            <a:r>
              <a:rPr lang="en-US" sz="3000" b="1" dirty="0"/>
              <a:t>Figure 3. The force time curve for the squat jump.</a:t>
            </a:r>
          </a:p>
        </p:txBody>
      </p:sp>
      <mc:AlternateContent xmlns:mc="http://schemas.openxmlformats.org/markup-compatibility/2006" xmlns:a14="http://schemas.microsoft.com/office/drawing/2010/main">
        <mc:Choice Requires="a14">
          <p:sp>
            <p:nvSpPr>
              <p:cNvPr id="37" name="TextBox 36"/>
              <p:cNvSpPr txBox="1"/>
              <p:nvPr/>
            </p:nvSpPr>
            <p:spPr>
              <a:xfrm>
                <a:off x="13637660" y="3127131"/>
                <a:ext cx="35153036" cy="1619161"/>
              </a:xfrm>
              <a:prstGeom prst="rect">
                <a:avLst/>
              </a:prstGeom>
              <a:noFill/>
            </p:spPr>
            <p:txBody>
              <a:bodyPr wrap="square" rtlCol="0">
                <a:spAutoFit/>
              </a:bodyPr>
              <a:lstStyle/>
              <a:p>
                <a:pPr algn="ctr"/>
                <a14:m>
                  <m:oMath xmlns:m="http://schemas.openxmlformats.org/officeDocument/2006/math">
                    <m:sSup>
                      <m:sSupPr>
                        <m:ctrlPr>
                          <a:rPr lang="en-US" sz="5400" i="1" dirty="0" smtClean="0">
                            <a:solidFill>
                              <a:srgbClr val="FF0000"/>
                            </a:solidFill>
                            <a:latin typeface="Cambria Math" panose="02040503050406030204" pitchFamily="18" charset="0"/>
                          </a:rPr>
                        </m:ctrlPr>
                      </m:sSupPr>
                      <m:e>
                        <m:r>
                          <m:rPr>
                            <m:nor/>
                          </m:rPr>
                          <a:rPr lang="en-US" sz="5400" dirty="0">
                            <a:solidFill>
                              <a:srgbClr val="FF0000"/>
                            </a:solidFill>
                          </a:rPr>
                          <m:t>Mary</m:t>
                        </m:r>
                        <m:r>
                          <m:rPr>
                            <m:nor/>
                          </m:rPr>
                          <a:rPr lang="en-US" sz="5400" dirty="0">
                            <a:solidFill>
                              <a:srgbClr val="FF0000"/>
                            </a:solidFill>
                          </a:rPr>
                          <m:t> </m:t>
                        </m:r>
                        <m:r>
                          <m:rPr>
                            <m:nor/>
                          </m:rPr>
                          <a:rPr lang="en-US" sz="5400" dirty="0">
                            <a:solidFill>
                              <a:srgbClr val="FF0000"/>
                            </a:solidFill>
                          </a:rPr>
                          <m:t>Claire</m:t>
                        </m:r>
                        <m:r>
                          <m:rPr>
                            <m:nor/>
                          </m:rPr>
                          <a:rPr lang="en-US" sz="5400" dirty="0">
                            <a:solidFill>
                              <a:srgbClr val="FF0000"/>
                            </a:solidFill>
                          </a:rPr>
                          <m:t> </m:t>
                        </m:r>
                        <m:r>
                          <m:rPr>
                            <m:nor/>
                          </m:rPr>
                          <a:rPr lang="en-US" sz="5400" dirty="0">
                            <a:solidFill>
                              <a:srgbClr val="FF0000"/>
                            </a:solidFill>
                          </a:rPr>
                          <m:t>Geneau</m:t>
                        </m:r>
                      </m:e>
                      <m:sup>
                        <m:r>
                          <a:rPr lang="en-US" sz="5400" i="1" dirty="0">
                            <a:solidFill>
                              <a:srgbClr val="FF0000"/>
                            </a:solidFill>
                            <a:latin typeface="Cambria Math" panose="02040503050406030204" pitchFamily="18" charset="0"/>
                          </a:rPr>
                          <m:t>1</m:t>
                        </m:r>
                      </m:sup>
                    </m:sSup>
                  </m:oMath>
                </a14:m>
                <a:r>
                  <a:rPr lang="en-US" sz="5400" dirty="0">
                    <a:solidFill>
                      <a:srgbClr val="FF0000"/>
                    </a:solidFill>
                  </a:rPr>
                  <a:t>, </a:t>
                </a:r>
                <a14:m>
                  <m:oMath xmlns:m="http://schemas.openxmlformats.org/officeDocument/2006/math">
                    <m:sSup>
                      <m:sSupPr>
                        <m:ctrlPr>
                          <a:rPr lang="en-US" sz="5400" i="1" dirty="0">
                            <a:solidFill>
                              <a:srgbClr val="FF0000"/>
                            </a:solidFill>
                            <a:latin typeface="Cambria Math" panose="02040503050406030204" pitchFamily="18" charset="0"/>
                          </a:rPr>
                        </m:ctrlPr>
                      </m:sSupPr>
                      <m:e>
                        <m:r>
                          <m:rPr>
                            <m:nor/>
                          </m:rPr>
                          <a:rPr lang="en-US" sz="5400" dirty="0">
                            <a:solidFill>
                              <a:srgbClr val="FF0000"/>
                            </a:solidFill>
                          </a:rPr>
                          <m:t>Ming</m:t>
                        </m:r>
                        <m:r>
                          <m:rPr>
                            <m:nor/>
                          </m:rPr>
                          <a:rPr lang="en-US" sz="5400" dirty="0">
                            <a:solidFill>
                              <a:srgbClr val="FF0000"/>
                            </a:solidFill>
                          </a:rPr>
                          <m:t>−</m:t>
                        </m:r>
                        <m:r>
                          <m:rPr>
                            <m:nor/>
                          </m:rPr>
                          <a:rPr lang="en-US" sz="5400" dirty="0">
                            <a:solidFill>
                              <a:srgbClr val="FF0000"/>
                            </a:solidFill>
                          </a:rPr>
                          <m:t>Chang</m:t>
                        </m:r>
                        <m:r>
                          <m:rPr>
                            <m:nor/>
                          </m:rPr>
                          <a:rPr lang="en-US" sz="5400" dirty="0">
                            <a:solidFill>
                              <a:srgbClr val="FF0000"/>
                            </a:solidFill>
                          </a:rPr>
                          <m:t> </m:t>
                        </m:r>
                        <m:r>
                          <m:rPr>
                            <m:nor/>
                          </m:rPr>
                          <a:rPr lang="en-US" sz="5400" dirty="0">
                            <a:solidFill>
                              <a:srgbClr val="FF0000"/>
                            </a:solidFill>
                          </a:rPr>
                          <m:t>Tsai</m:t>
                        </m:r>
                        <m:r>
                          <m:rPr>
                            <m:nor/>
                          </m:rPr>
                          <a:rPr lang="en-US" sz="5400" dirty="0">
                            <a:solidFill>
                              <a:srgbClr val="FF0000"/>
                            </a:solidFill>
                          </a:rPr>
                          <m:t> </m:t>
                        </m:r>
                        <m:r>
                          <m:rPr>
                            <m:nor/>
                          </m:rPr>
                          <a:rPr lang="en-US" sz="5400" dirty="0">
                            <a:solidFill>
                              <a:srgbClr val="FF0000"/>
                            </a:solidFill>
                          </a:rPr>
                          <m:t>PhD</m:t>
                        </m:r>
                      </m:e>
                      <m:sup>
                        <m:r>
                          <a:rPr lang="en-US" sz="5400" b="0" i="1" dirty="0" smtClean="0">
                            <a:solidFill>
                              <a:srgbClr val="FF0000"/>
                            </a:solidFill>
                            <a:latin typeface="Cambria Math" panose="02040503050406030204" pitchFamily="18" charset="0"/>
                          </a:rPr>
                          <m:t>1</m:t>
                        </m:r>
                      </m:sup>
                    </m:sSup>
                  </m:oMath>
                </a14:m>
                <a:r>
                  <a:rPr lang="en-US" sz="5400" dirty="0">
                    <a:solidFill>
                      <a:srgbClr val="FF0000"/>
                    </a:solidFill>
                  </a:rPr>
                  <a:t>, </a:t>
                </a:r>
                <a14:m>
                  <m:oMath xmlns:m="http://schemas.openxmlformats.org/officeDocument/2006/math">
                    <m:sSup>
                      <m:sSupPr>
                        <m:ctrlPr>
                          <a:rPr lang="en-US" sz="5400" i="1" dirty="0">
                            <a:solidFill>
                              <a:srgbClr val="FF0000"/>
                            </a:solidFill>
                            <a:latin typeface="Cambria Math" panose="02040503050406030204" pitchFamily="18" charset="0"/>
                          </a:rPr>
                        </m:ctrlPr>
                      </m:sSupPr>
                      <m:e>
                        <m:r>
                          <m:rPr>
                            <m:nor/>
                          </m:rPr>
                          <a:rPr lang="en-CA" sz="5400" dirty="0">
                            <a:solidFill>
                              <a:srgbClr val="FF0000"/>
                            </a:solidFill>
                          </a:rPr>
                          <m:t>Marc</m:t>
                        </m:r>
                        <m:r>
                          <m:rPr>
                            <m:nor/>
                          </m:rPr>
                          <a:rPr lang="en-CA" sz="5400" dirty="0">
                            <a:solidFill>
                              <a:srgbClr val="FF0000"/>
                            </a:solidFill>
                          </a:rPr>
                          <m:t> </m:t>
                        </m:r>
                        <m:r>
                          <m:rPr>
                            <m:nor/>
                          </m:rPr>
                          <a:rPr lang="en-CA" sz="5400" dirty="0">
                            <a:solidFill>
                              <a:srgbClr val="FF0000"/>
                            </a:solidFill>
                          </a:rPr>
                          <m:t>Klimstra</m:t>
                        </m:r>
                        <m:r>
                          <m:rPr>
                            <m:nor/>
                          </m:rPr>
                          <a:rPr lang="en-CA" sz="5400" dirty="0">
                            <a:solidFill>
                              <a:srgbClr val="FF0000"/>
                            </a:solidFill>
                          </a:rPr>
                          <m:t> </m:t>
                        </m:r>
                        <m:r>
                          <m:rPr>
                            <m:nor/>
                          </m:rPr>
                          <a:rPr lang="en-CA" sz="5400" dirty="0">
                            <a:solidFill>
                              <a:srgbClr val="FF0000"/>
                            </a:solidFill>
                          </a:rPr>
                          <m:t>PhD</m:t>
                        </m:r>
                      </m:e>
                      <m:sup>
                        <m:r>
                          <a:rPr lang="en-US" sz="5400" i="1" dirty="0">
                            <a:solidFill>
                              <a:srgbClr val="FF0000"/>
                            </a:solidFill>
                            <a:latin typeface="Cambria Math" panose="02040503050406030204" pitchFamily="18" charset="0"/>
                          </a:rPr>
                          <m:t>1,2</m:t>
                        </m:r>
                      </m:sup>
                    </m:sSup>
                    <m:r>
                      <a:rPr lang="en-US" sz="5400" b="0" i="1" dirty="0" smtClean="0">
                        <a:solidFill>
                          <a:srgbClr val="FF0000"/>
                        </a:solidFill>
                        <a:latin typeface="Cambria Math" panose="02040503050406030204" pitchFamily="18" charset="0"/>
                      </a:rPr>
                      <m:t>,</m:t>
                    </m:r>
                    <m:sSup>
                      <m:sSupPr>
                        <m:ctrlPr>
                          <a:rPr lang="en-US" sz="5400" i="1" dirty="0">
                            <a:solidFill>
                              <a:srgbClr val="FF0000"/>
                            </a:solidFill>
                            <a:latin typeface="Cambria Math" panose="02040503050406030204" pitchFamily="18" charset="0"/>
                          </a:rPr>
                        </m:ctrlPr>
                      </m:sSupPr>
                      <m:e>
                        <m:r>
                          <m:rPr>
                            <m:nor/>
                          </m:rPr>
                          <a:rPr lang="en-US" sz="5400" dirty="0">
                            <a:solidFill>
                              <a:srgbClr val="FF0000"/>
                            </a:solidFill>
                          </a:rPr>
                          <m:t>Dana</m:t>
                        </m:r>
                        <m:r>
                          <m:rPr>
                            <m:nor/>
                          </m:rPr>
                          <a:rPr lang="en-US" sz="5400" dirty="0">
                            <a:solidFill>
                              <a:srgbClr val="FF0000"/>
                            </a:solidFill>
                          </a:rPr>
                          <m:t> </m:t>
                        </m:r>
                        <m:r>
                          <m:rPr>
                            <m:nor/>
                          </m:rPr>
                          <a:rPr lang="en-US" sz="5400" dirty="0">
                            <a:solidFill>
                              <a:srgbClr val="FF0000"/>
                            </a:solidFill>
                          </a:rPr>
                          <m:t>Agar</m:t>
                        </m:r>
                        <m:r>
                          <m:rPr>
                            <m:nor/>
                          </m:rPr>
                          <a:rPr lang="en-US" sz="5400" dirty="0">
                            <a:solidFill>
                              <a:srgbClr val="FF0000"/>
                            </a:solidFill>
                          </a:rPr>
                          <m:t>−</m:t>
                        </m:r>
                        <m:r>
                          <m:rPr>
                            <m:nor/>
                          </m:rPr>
                          <a:rPr lang="en-US" sz="5400" dirty="0">
                            <a:solidFill>
                              <a:srgbClr val="FF0000"/>
                            </a:solidFill>
                          </a:rPr>
                          <m:t>Newman</m:t>
                        </m:r>
                      </m:e>
                      <m:sup>
                        <m:r>
                          <a:rPr lang="en-US" sz="5400" i="1" dirty="0">
                            <a:solidFill>
                              <a:srgbClr val="FF0000"/>
                            </a:solidFill>
                            <a:latin typeface="Cambria Math" panose="02040503050406030204" pitchFamily="18" charset="0"/>
                          </a:rPr>
                          <m:t>1,2</m:t>
                        </m:r>
                      </m:sup>
                    </m:sSup>
                  </m:oMath>
                </a14:m>
                <a:endParaRPr lang="en-US" sz="5400" baseline="30000" dirty="0">
                  <a:solidFill>
                    <a:srgbClr val="FF0000"/>
                  </a:solidFill>
                </a:endParaRPr>
              </a:p>
              <a:p>
                <a:pPr algn="ctr"/>
                <a14:m>
                  <m:oMath xmlns:m="http://schemas.openxmlformats.org/officeDocument/2006/math">
                    <m:sSup>
                      <m:sSupPr>
                        <m:ctrlPr>
                          <a:rPr lang="en-US" sz="4400" i="1" dirty="0">
                            <a:solidFill>
                              <a:srgbClr val="FF0000"/>
                            </a:solidFill>
                            <a:latin typeface="Cambria Math" panose="02040503050406030204" pitchFamily="18" charset="0"/>
                          </a:rPr>
                        </m:ctrlPr>
                      </m:sSupPr>
                      <m:e>
                        <m:r>
                          <a:rPr lang="en-US" sz="4400" b="0" i="1" dirty="0" smtClean="0">
                            <a:solidFill>
                              <a:srgbClr val="FF0000"/>
                            </a:solidFill>
                            <a:latin typeface="Cambria Math" panose="02040503050406030204" pitchFamily="18" charset="0"/>
                          </a:rPr>
                          <m:t> </m:t>
                        </m:r>
                      </m:e>
                      <m:sup>
                        <m:r>
                          <a:rPr lang="en-US" sz="4400" b="0" i="1" dirty="0" smtClean="0">
                            <a:solidFill>
                              <a:srgbClr val="FF0000"/>
                            </a:solidFill>
                            <a:latin typeface="Cambria Math" panose="02040503050406030204" pitchFamily="18" charset="0"/>
                          </a:rPr>
                          <m:t>1</m:t>
                        </m:r>
                      </m:sup>
                    </m:sSup>
                  </m:oMath>
                </a14:m>
                <a:r>
                  <a:rPr lang="en-US" sz="4400" dirty="0">
                    <a:solidFill>
                      <a:srgbClr val="FF0000"/>
                    </a:solidFill>
                  </a:rPr>
                  <a:t>Canadian Sport Institute Pacific, Victoria, British Columbia, Canada,</a:t>
                </a:r>
                <a14:m>
                  <m:oMath xmlns:m="http://schemas.openxmlformats.org/officeDocument/2006/math">
                    <m:sSup>
                      <m:sSupPr>
                        <m:ctrlPr>
                          <a:rPr lang="en-US" sz="4400" i="1" dirty="0" smtClean="0">
                            <a:solidFill>
                              <a:srgbClr val="FF0000"/>
                            </a:solidFill>
                            <a:latin typeface="Cambria Math" panose="02040503050406030204" pitchFamily="18" charset="0"/>
                          </a:rPr>
                        </m:ctrlPr>
                      </m:sSupPr>
                      <m:e>
                        <m:r>
                          <a:rPr lang="en-US" sz="4400" b="0" i="1" dirty="0" smtClean="0">
                            <a:solidFill>
                              <a:srgbClr val="FF0000"/>
                            </a:solidFill>
                            <a:latin typeface="Cambria Math" panose="02040503050406030204" pitchFamily="18" charset="0"/>
                          </a:rPr>
                          <m:t> </m:t>
                        </m:r>
                      </m:e>
                      <m:sup>
                        <m:r>
                          <a:rPr lang="en-US" sz="4400" b="0" i="1" dirty="0" smtClean="0">
                            <a:solidFill>
                              <a:srgbClr val="FF0000"/>
                            </a:solidFill>
                            <a:latin typeface="Cambria Math" panose="02040503050406030204" pitchFamily="18" charset="0"/>
                          </a:rPr>
                          <m:t>2</m:t>
                        </m:r>
                      </m:sup>
                    </m:sSup>
                  </m:oMath>
                </a14:m>
                <a:r>
                  <a:rPr lang="en-US" sz="4400" dirty="0">
                    <a:solidFill>
                      <a:srgbClr val="FF0000"/>
                    </a:solidFill>
                  </a:rPr>
                  <a:t>University of Victoria, Victoria, British Columbia, Canada</a:t>
                </a:r>
              </a:p>
            </p:txBody>
          </p:sp>
        </mc:Choice>
        <mc:Fallback xmlns="">
          <p:sp>
            <p:nvSpPr>
              <p:cNvPr id="37" name="TextBox 36"/>
              <p:cNvSpPr txBox="1">
                <a:spLocks noRot="1" noChangeAspect="1" noMove="1" noResize="1" noEditPoints="1" noAdjustHandles="1" noChangeArrowheads="1" noChangeShapeType="1" noTextEdit="1"/>
              </p:cNvSpPr>
              <p:nvPr/>
            </p:nvSpPr>
            <p:spPr>
              <a:xfrm>
                <a:off x="13637660" y="3127131"/>
                <a:ext cx="35153036" cy="1619161"/>
              </a:xfrm>
              <a:prstGeom prst="rect">
                <a:avLst/>
              </a:prstGeom>
              <a:blipFill>
                <a:blip r:embed="rId4"/>
                <a:stretch>
                  <a:fillRect t="-9023" b="-17293"/>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331F6946-41FD-ED45-BAB1-4A1A0A2AE18B}"/>
              </a:ext>
            </a:extLst>
          </p:cNvPr>
          <p:cNvSpPr txBox="1"/>
          <p:nvPr/>
        </p:nvSpPr>
        <p:spPr>
          <a:xfrm>
            <a:off x="25602898" y="23434743"/>
            <a:ext cx="12848477" cy="584775"/>
          </a:xfrm>
          <a:prstGeom prst="rect">
            <a:avLst/>
          </a:prstGeom>
          <a:noFill/>
        </p:spPr>
        <p:txBody>
          <a:bodyPr wrap="square" rtlCol="0">
            <a:spAutoFit/>
          </a:bodyPr>
          <a:lstStyle/>
          <a:p>
            <a:r>
              <a:rPr lang="en-US" sz="3000" b="1" dirty="0"/>
              <a:t>Figure 4. Example scatterplot of SJ and CMJ AI. AI = </a:t>
            </a:r>
            <a:r>
              <a:rPr lang="en-CA" sz="3200" b="1" dirty="0"/>
              <a:t>((PF</a:t>
            </a:r>
            <a:r>
              <a:rPr lang="en-CA" sz="3200" b="1" baseline="-25000" dirty="0"/>
              <a:t>L</a:t>
            </a:r>
            <a:r>
              <a:rPr lang="en-CA" sz="3200" b="1" dirty="0"/>
              <a:t> – PF</a:t>
            </a:r>
            <a:r>
              <a:rPr lang="en-CA" sz="3200" b="1" baseline="-25000" dirty="0"/>
              <a:t>R</a:t>
            </a:r>
            <a:r>
              <a:rPr lang="en-CA" sz="3200" b="1" dirty="0"/>
              <a:t>/</a:t>
            </a:r>
            <a:r>
              <a:rPr lang="en-CA" sz="3200" b="1" dirty="0" err="1"/>
              <a:t>PF</a:t>
            </a:r>
            <a:r>
              <a:rPr lang="en-CA" sz="3200" b="1" baseline="-25000" dirty="0" err="1"/>
              <a:t>max</a:t>
            </a:r>
            <a:r>
              <a:rPr lang="en-CA" sz="3200" b="1" dirty="0"/>
              <a:t>))</a:t>
            </a:r>
            <a:endParaRPr lang="en-US" sz="3000" b="1" dirty="0"/>
          </a:p>
        </p:txBody>
      </p:sp>
      <p:sp>
        <p:nvSpPr>
          <p:cNvPr id="51" name="TextBox 50">
            <a:extLst>
              <a:ext uri="{FF2B5EF4-FFF2-40B4-BE49-F238E27FC236}">
                <a16:creationId xmlns:a16="http://schemas.microsoft.com/office/drawing/2014/main" id="{504F41EA-4751-C245-A943-3FB305286B4D}"/>
              </a:ext>
            </a:extLst>
          </p:cNvPr>
          <p:cNvSpPr txBox="1"/>
          <p:nvPr/>
        </p:nvSpPr>
        <p:spPr>
          <a:xfrm>
            <a:off x="591365" y="30051799"/>
            <a:ext cx="12848477" cy="553998"/>
          </a:xfrm>
          <a:prstGeom prst="rect">
            <a:avLst/>
          </a:prstGeom>
          <a:noFill/>
        </p:spPr>
        <p:txBody>
          <a:bodyPr wrap="square" rtlCol="0">
            <a:spAutoFit/>
          </a:bodyPr>
          <a:lstStyle/>
          <a:p>
            <a:r>
              <a:rPr lang="en-US" sz="3000" b="1" dirty="0"/>
              <a:t>Figure 2. The force time curve for the countermovement jump.</a:t>
            </a:r>
          </a:p>
        </p:txBody>
      </p:sp>
      <p:sp>
        <p:nvSpPr>
          <p:cNvPr id="53" name="TextBox 52">
            <a:extLst>
              <a:ext uri="{FF2B5EF4-FFF2-40B4-BE49-F238E27FC236}">
                <a16:creationId xmlns:a16="http://schemas.microsoft.com/office/drawing/2014/main" id="{CC977612-AFAB-3C4B-A8E0-777A47836A5A}"/>
              </a:ext>
            </a:extLst>
          </p:cNvPr>
          <p:cNvSpPr txBox="1"/>
          <p:nvPr/>
        </p:nvSpPr>
        <p:spPr>
          <a:xfrm>
            <a:off x="25466794" y="6034097"/>
            <a:ext cx="10835244" cy="4308872"/>
          </a:xfrm>
          <a:prstGeom prst="rect">
            <a:avLst/>
          </a:prstGeom>
          <a:noFill/>
        </p:spPr>
        <p:txBody>
          <a:bodyPr wrap="square" rtlCol="0">
            <a:spAutoFit/>
          </a:bodyPr>
          <a:lstStyle/>
          <a:p>
            <a:pPr algn="just">
              <a:spcAft>
                <a:spcPts val="1200"/>
              </a:spcAft>
            </a:pPr>
            <a:r>
              <a:rPr lang="en-US" sz="4400" dirty="0"/>
              <a:t>The data was tested for normality using a Shapiro-Wilk test and a linear regression was employed to determine the relationship between the AIs for the SJ, CMJ and IMTP. The Alpha was set at 0.05.</a:t>
            </a:r>
            <a:endParaRPr lang="en-CA" sz="4400" dirty="0"/>
          </a:p>
          <a:p>
            <a:endParaRPr lang="en-US" sz="4400" dirty="0"/>
          </a:p>
        </p:txBody>
      </p:sp>
      <p:graphicFrame>
        <p:nvGraphicFramePr>
          <p:cNvPr id="15" name="Table 14">
            <a:extLst>
              <a:ext uri="{FF2B5EF4-FFF2-40B4-BE49-F238E27FC236}">
                <a16:creationId xmlns:a16="http://schemas.microsoft.com/office/drawing/2014/main" id="{62E4879C-5222-1142-8A11-3B65E3E55670}"/>
              </a:ext>
            </a:extLst>
          </p:cNvPr>
          <p:cNvGraphicFramePr>
            <a:graphicFrameLocks noGrp="1"/>
          </p:cNvGraphicFramePr>
          <p:nvPr>
            <p:extLst>
              <p:ext uri="{D42A27DB-BD31-4B8C-83A1-F6EECF244321}">
                <p14:modId xmlns:p14="http://schemas.microsoft.com/office/powerpoint/2010/main" val="129698297"/>
              </p:ext>
            </p:extLst>
          </p:nvPr>
        </p:nvGraphicFramePr>
        <p:xfrm>
          <a:off x="25841547" y="26501084"/>
          <a:ext cx="10972799" cy="5198114"/>
        </p:xfrm>
        <a:graphic>
          <a:graphicData uri="http://schemas.openxmlformats.org/drawingml/2006/table">
            <a:tbl>
              <a:tblPr firstRow="1" firstCol="1" bandRow="1">
                <a:tableStyleId>{E8034E78-7F5D-4C2E-B375-FC64B27BC917}</a:tableStyleId>
              </a:tblPr>
              <a:tblGrid>
                <a:gridCol w="2264981">
                  <a:extLst>
                    <a:ext uri="{9D8B030D-6E8A-4147-A177-3AD203B41FA5}">
                      <a16:colId xmlns:a16="http://schemas.microsoft.com/office/drawing/2014/main" val="3711284321"/>
                    </a:ext>
                  </a:extLst>
                </a:gridCol>
                <a:gridCol w="2196567">
                  <a:extLst>
                    <a:ext uri="{9D8B030D-6E8A-4147-A177-3AD203B41FA5}">
                      <a16:colId xmlns:a16="http://schemas.microsoft.com/office/drawing/2014/main" val="152701907"/>
                    </a:ext>
                  </a:extLst>
                </a:gridCol>
                <a:gridCol w="1647425">
                  <a:extLst>
                    <a:ext uri="{9D8B030D-6E8A-4147-A177-3AD203B41FA5}">
                      <a16:colId xmlns:a16="http://schemas.microsoft.com/office/drawing/2014/main" val="2049498553"/>
                    </a:ext>
                  </a:extLst>
                </a:gridCol>
                <a:gridCol w="1649768">
                  <a:extLst>
                    <a:ext uri="{9D8B030D-6E8A-4147-A177-3AD203B41FA5}">
                      <a16:colId xmlns:a16="http://schemas.microsoft.com/office/drawing/2014/main" val="1748796517"/>
                    </a:ext>
                  </a:extLst>
                </a:gridCol>
                <a:gridCol w="1607029">
                  <a:extLst>
                    <a:ext uri="{9D8B030D-6E8A-4147-A177-3AD203B41FA5}">
                      <a16:colId xmlns:a16="http://schemas.microsoft.com/office/drawing/2014/main" val="1433196698"/>
                    </a:ext>
                  </a:extLst>
                </a:gridCol>
                <a:gridCol w="1607029">
                  <a:extLst>
                    <a:ext uri="{9D8B030D-6E8A-4147-A177-3AD203B41FA5}">
                      <a16:colId xmlns:a16="http://schemas.microsoft.com/office/drawing/2014/main" val="3583594572"/>
                    </a:ext>
                  </a:extLst>
                </a:gridCol>
              </a:tblGrid>
              <a:tr h="1355416">
                <a:tc>
                  <a:txBody>
                    <a:bodyPr/>
                    <a:lstStyle/>
                    <a:p>
                      <a:pPr>
                        <a:spcAft>
                          <a:spcPts val="0"/>
                        </a:spcAft>
                      </a:pPr>
                      <a:r>
                        <a:rPr lang="en-CA" sz="2800" dirty="0">
                          <a:solidFill>
                            <a:schemeClr val="tx1"/>
                          </a:solidFill>
                          <a:effectLst/>
                        </a:rPr>
                        <a:t> </a:t>
                      </a:r>
                      <a:endParaRPr lang="en-CA"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spcAft>
                          <a:spcPts val="0"/>
                        </a:spcAft>
                      </a:pPr>
                      <a:r>
                        <a:rPr lang="en-CA" sz="2800" dirty="0">
                          <a:solidFill>
                            <a:schemeClr val="tx1"/>
                          </a:solidFill>
                          <a:effectLst/>
                        </a:rPr>
                        <a:t>Coefficient of determination (R</a:t>
                      </a:r>
                      <a:r>
                        <a:rPr lang="en-CA" sz="2800" baseline="30000" dirty="0">
                          <a:solidFill>
                            <a:schemeClr val="tx1"/>
                          </a:solidFill>
                          <a:effectLst/>
                        </a:rPr>
                        <a:t>2</a:t>
                      </a:r>
                      <a:r>
                        <a:rPr lang="en-CA" sz="2800" baseline="0" dirty="0">
                          <a:solidFill>
                            <a:schemeClr val="tx1"/>
                          </a:solidFill>
                          <a:effectLst/>
                        </a:rPr>
                        <a:t>)</a:t>
                      </a:r>
                      <a:r>
                        <a:rPr lang="en-CA" sz="2800" dirty="0">
                          <a:solidFill>
                            <a:schemeClr val="tx1"/>
                          </a:solidFill>
                          <a:effectLst/>
                        </a:rPr>
                        <a:t> </a:t>
                      </a:r>
                      <a:endParaRPr lang="en-CA"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spcAft>
                          <a:spcPts val="0"/>
                        </a:spcAft>
                      </a:pPr>
                      <a:r>
                        <a:rPr lang="en-CA" sz="2800" dirty="0">
                          <a:solidFill>
                            <a:schemeClr val="tx1"/>
                          </a:solidFill>
                          <a:effectLst/>
                        </a:rPr>
                        <a:t>Slope </a:t>
                      </a:r>
                      <a:endParaRPr lang="en-CA"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spcAft>
                          <a:spcPts val="0"/>
                        </a:spcAft>
                      </a:pPr>
                      <a:r>
                        <a:rPr lang="en-CA" sz="2800" dirty="0">
                          <a:solidFill>
                            <a:schemeClr val="tx1"/>
                          </a:solidFill>
                          <a:effectLst/>
                        </a:rPr>
                        <a:t>y-intercept</a:t>
                      </a:r>
                      <a:endParaRPr lang="en-CA"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spcAft>
                          <a:spcPts val="0"/>
                        </a:spcAft>
                      </a:pPr>
                      <a:r>
                        <a:rPr lang="en-CA" sz="2800" dirty="0">
                          <a:solidFill>
                            <a:schemeClr val="tx1"/>
                          </a:solidFill>
                          <a:effectLst/>
                        </a:rPr>
                        <a:t>Standard Error of Estimate</a:t>
                      </a:r>
                      <a:endParaRPr lang="en-CA"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spcAft>
                          <a:spcPts val="0"/>
                        </a:spcAft>
                      </a:pPr>
                      <a:r>
                        <a:rPr lang="en-CA"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P-Value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616055276"/>
                  </a:ext>
                </a:extLst>
              </a:tr>
              <a:tr h="1131866">
                <a:tc>
                  <a:txBody>
                    <a:bodyPr/>
                    <a:lstStyle/>
                    <a:p>
                      <a:pPr algn="ctr">
                        <a:spcAft>
                          <a:spcPts val="0"/>
                        </a:spcAft>
                      </a:pPr>
                      <a:r>
                        <a:rPr lang="en-CA" sz="2800" dirty="0">
                          <a:solidFill>
                            <a:schemeClr val="tx1"/>
                          </a:solidFill>
                          <a:effectLst/>
                        </a:rPr>
                        <a:t>CMJ vs. SJ</a:t>
                      </a:r>
                      <a:endParaRPr lang="en-CA"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2505431" rtl="0" eaLnBrk="1" fontAlgn="auto" latinLnBrk="0" hangingPunct="1">
                        <a:lnSpc>
                          <a:spcPct val="100000"/>
                        </a:lnSpc>
                        <a:spcBef>
                          <a:spcPts val="0"/>
                        </a:spcBef>
                        <a:spcAft>
                          <a:spcPts val="0"/>
                        </a:spcAft>
                        <a:buClrTx/>
                        <a:buSzTx/>
                        <a:buFontTx/>
                        <a:buNone/>
                        <a:tabLst/>
                        <a:defRPr/>
                      </a:pPr>
                      <a:r>
                        <a:rPr lang="en-US" sz="2800" baseline="0" dirty="0">
                          <a:solidFill>
                            <a:schemeClr val="tx1"/>
                          </a:solidFill>
                        </a:rPr>
                        <a:t>0.1322</a:t>
                      </a:r>
                      <a:endParaRPr lang="en-US" sz="2800" dirty="0">
                        <a:solidFill>
                          <a:schemeClr val="tx1"/>
                        </a:solidFil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2800" dirty="0">
                          <a:solidFill>
                            <a:sysClr val="windowText" lastClr="000000"/>
                          </a:solidFill>
                          <a:effectLst/>
                        </a:rPr>
                        <a:t>0.1685</a:t>
                      </a:r>
                      <a:endParaRPr lang="en-CA" sz="2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CA" sz="2800" dirty="0">
                          <a:solidFill>
                            <a:sysClr val="windowText" lastClr="000000"/>
                          </a:solidFill>
                          <a:effectLst/>
                        </a:rPr>
                        <a:t> </a:t>
                      </a:r>
                      <a:r>
                        <a:rPr lang="en-US" sz="2800" dirty="0">
                          <a:solidFill>
                            <a:sysClr val="windowText" lastClr="000000"/>
                          </a:solidFill>
                          <a:effectLst/>
                        </a:rPr>
                        <a:t>-0.0104</a:t>
                      </a:r>
                      <a:endParaRPr lang="en-CA" sz="2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A" sz="2800" b="0" i="0" u="none" strike="noStrike" dirty="0">
                          <a:solidFill>
                            <a:srgbClr val="000000"/>
                          </a:solidFill>
                          <a:effectLst/>
                          <a:latin typeface="Calibri" panose="020F0502020204030204" pitchFamily="34" charset="0"/>
                        </a:rPr>
                        <a:t>0.09531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A" sz="2800" b="0" i="0" u="none" strike="noStrike" dirty="0">
                          <a:solidFill>
                            <a:srgbClr val="000000"/>
                          </a:solidFill>
                          <a:effectLst/>
                          <a:latin typeface="Calibri" panose="020F0502020204030204" pitchFamily="34" charset="0"/>
                        </a:rPr>
                        <a:t>0.044*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03337681"/>
                  </a:ext>
                </a:extLst>
              </a:tr>
              <a:tr h="1355416">
                <a:tc>
                  <a:txBody>
                    <a:bodyPr/>
                    <a:lstStyle/>
                    <a:p>
                      <a:pPr algn="ctr">
                        <a:spcAft>
                          <a:spcPts val="0"/>
                        </a:spcAft>
                      </a:pPr>
                      <a:r>
                        <a:rPr lang="en-CA" sz="2800" dirty="0">
                          <a:solidFill>
                            <a:schemeClr val="tx1"/>
                          </a:solidFill>
                          <a:effectLst/>
                        </a:rPr>
                        <a:t>SJ vs. IMTP</a:t>
                      </a:r>
                      <a:endParaRPr lang="en-CA"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2505431" rtl="0" eaLnBrk="1" fontAlgn="auto" latinLnBrk="0" hangingPunct="1">
                        <a:lnSpc>
                          <a:spcPct val="100000"/>
                        </a:lnSpc>
                        <a:spcBef>
                          <a:spcPts val="0"/>
                        </a:spcBef>
                        <a:spcAft>
                          <a:spcPts val="0"/>
                        </a:spcAft>
                        <a:buClrTx/>
                        <a:buSzTx/>
                        <a:buFontTx/>
                        <a:buNone/>
                        <a:tabLst/>
                        <a:defRPr/>
                      </a:pPr>
                      <a:r>
                        <a:rPr lang="en-CA" sz="2800" dirty="0">
                          <a:solidFill>
                            <a:schemeClr val="tx1"/>
                          </a:solidFill>
                          <a:effectLst/>
                        </a:rPr>
                        <a:t> </a:t>
                      </a:r>
                      <a:r>
                        <a:rPr lang="en-US" sz="2800" dirty="0">
                          <a:solidFill>
                            <a:schemeClr val="tx1"/>
                          </a:solidFill>
                        </a:rPr>
                        <a:t>0.0241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2800" dirty="0">
                          <a:solidFill>
                            <a:sysClr val="windowText" lastClr="000000"/>
                          </a:solidFill>
                          <a:effectLst/>
                        </a:rPr>
                        <a:t>0.0522</a:t>
                      </a:r>
                      <a:r>
                        <a:rPr lang="en-CA" sz="2800" dirty="0">
                          <a:solidFill>
                            <a:sysClr val="windowText" lastClr="000000"/>
                          </a:solidFill>
                          <a:effectLst/>
                        </a:rPr>
                        <a:t> </a:t>
                      </a:r>
                      <a:endParaRPr lang="en-CA" sz="2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CA" sz="2800" dirty="0">
                          <a:solidFill>
                            <a:sysClr val="windowText" lastClr="000000"/>
                          </a:solidFill>
                          <a:effectLst/>
                        </a:rPr>
                        <a:t> </a:t>
                      </a:r>
                      <a:r>
                        <a:rPr lang="en-US" sz="2800" dirty="0">
                          <a:solidFill>
                            <a:sysClr val="windowText" lastClr="000000"/>
                          </a:solidFill>
                          <a:effectLst/>
                        </a:rPr>
                        <a:t> -0.0009</a:t>
                      </a:r>
                      <a:endParaRPr lang="en-CA" sz="2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A" sz="2800" b="0" i="0" u="none" strike="noStrike" dirty="0">
                          <a:solidFill>
                            <a:srgbClr val="000000"/>
                          </a:solidFill>
                          <a:effectLst/>
                          <a:latin typeface="Calibri" panose="020F0502020204030204" pitchFamily="34" charset="0"/>
                        </a:rPr>
                        <a:t>0.09531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A" sz="2800" b="0" i="0" u="none" strike="noStrike" dirty="0">
                          <a:solidFill>
                            <a:srgbClr val="000000"/>
                          </a:solidFill>
                          <a:effectLst/>
                          <a:latin typeface="Calibri" panose="020F0502020204030204" pitchFamily="34" charset="0"/>
                        </a:rPr>
                        <a:t>0.405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83312127"/>
                  </a:ext>
                </a:extLst>
              </a:tr>
              <a:tr h="1355416">
                <a:tc>
                  <a:txBody>
                    <a:bodyPr/>
                    <a:lstStyle/>
                    <a:p>
                      <a:pPr algn="ctr">
                        <a:spcAft>
                          <a:spcPts val="0"/>
                        </a:spcAft>
                      </a:pPr>
                      <a:r>
                        <a:rPr lang="en-CA" sz="2800" dirty="0">
                          <a:solidFill>
                            <a:schemeClr val="tx1"/>
                          </a:solidFill>
                          <a:effectLst/>
                        </a:rPr>
                        <a:t>IMTP vs. CMJ</a:t>
                      </a:r>
                      <a:endParaRPr lang="en-CA"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spcAft>
                          <a:spcPts val="0"/>
                        </a:spcAft>
                      </a:pPr>
                      <a:r>
                        <a:rPr lang="en-CA" sz="2800" dirty="0">
                          <a:solidFill>
                            <a:schemeClr val="tx1"/>
                          </a:solidFill>
                          <a:effectLst/>
                        </a:rPr>
                        <a:t> </a:t>
                      </a:r>
                      <a:r>
                        <a:rPr lang="en-US" sz="2800" baseline="0" dirty="0">
                          <a:solidFill>
                            <a:schemeClr val="tx1"/>
                          </a:solidFill>
                        </a:rPr>
                        <a:t>0.0224</a:t>
                      </a:r>
                      <a:endParaRPr lang="en-CA"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2800" dirty="0">
                          <a:solidFill>
                            <a:sysClr val="windowText" lastClr="000000"/>
                          </a:solidFill>
                          <a:effectLst/>
                        </a:rPr>
                        <a:t>-0.1089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CA" sz="2800" dirty="0">
                          <a:solidFill>
                            <a:sysClr val="windowText" lastClr="000000"/>
                          </a:solidFill>
                          <a:effectLst/>
                        </a:rPr>
                        <a:t> </a:t>
                      </a:r>
                      <a:r>
                        <a:rPr lang="en-US" sz="2800" dirty="0">
                          <a:solidFill>
                            <a:sysClr val="windowText" lastClr="000000"/>
                          </a:solidFill>
                          <a:effectLst/>
                        </a:rPr>
                        <a:t>0.0446</a:t>
                      </a:r>
                      <a:endParaRPr lang="en-CA" sz="2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A" sz="2800" b="0" i="0" u="none" strike="noStrike" dirty="0">
                          <a:solidFill>
                            <a:srgbClr val="000000"/>
                          </a:solidFill>
                          <a:effectLst/>
                          <a:latin typeface="Calibri" panose="020F0502020204030204" pitchFamily="34" charset="0"/>
                        </a:rPr>
                        <a:t>0.13919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A" sz="2800" b="0" i="0" u="none" strike="noStrike" dirty="0">
                          <a:solidFill>
                            <a:srgbClr val="000000"/>
                          </a:solidFill>
                          <a:effectLst/>
                          <a:latin typeface="Calibri" panose="020F0502020204030204" pitchFamily="34" charset="0"/>
                        </a:rPr>
                        <a:t>0.461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26347067"/>
                  </a:ext>
                </a:extLst>
              </a:tr>
            </a:tbl>
          </a:graphicData>
        </a:graphic>
      </p:graphicFrame>
      <p:sp>
        <p:nvSpPr>
          <p:cNvPr id="65" name="TextBox 64">
            <a:extLst>
              <a:ext uri="{FF2B5EF4-FFF2-40B4-BE49-F238E27FC236}">
                <a16:creationId xmlns:a16="http://schemas.microsoft.com/office/drawing/2014/main" id="{DC881DD8-7A6F-904C-9042-097EE8E2CFA2}"/>
              </a:ext>
            </a:extLst>
          </p:cNvPr>
          <p:cNvSpPr txBox="1"/>
          <p:nvPr/>
        </p:nvSpPr>
        <p:spPr>
          <a:xfrm>
            <a:off x="451169" y="22975666"/>
            <a:ext cx="12848477" cy="553998"/>
          </a:xfrm>
          <a:prstGeom prst="rect">
            <a:avLst/>
          </a:prstGeom>
          <a:noFill/>
        </p:spPr>
        <p:txBody>
          <a:bodyPr wrap="square" rtlCol="0">
            <a:spAutoFit/>
          </a:bodyPr>
          <a:lstStyle/>
          <a:p>
            <a:r>
              <a:rPr lang="en-US" sz="3000" b="1" dirty="0"/>
              <a:t>Figure 1. The force time curve for the isometric mid-thigh pull.</a:t>
            </a:r>
          </a:p>
        </p:txBody>
      </p:sp>
      <p:sp>
        <p:nvSpPr>
          <p:cNvPr id="42" name="TextBox 41">
            <a:extLst>
              <a:ext uri="{FF2B5EF4-FFF2-40B4-BE49-F238E27FC236}">
                <a16:creationId xmlns:a16="http://schemas.microsoft.com/office/drawing/2014/main" id="{F4972E56-C97E-864D-99F4-41A7F22E4B07}"/>
              </a:ext>
            </a:extLst>
          </p:cNvPr>
          <p:cNvSpPr txBox="1"/>
          <p:nvPr/>
        </p:nvSpPr>
        <p:spPr>
          <a:xfrm>
            <a:off x="25626611" y="31833965"/>
            <a:ext cx="10904022" cy="1015663"/>
          </a:xfrm>
          <a:prstGeom prst="rect">
            <a:avLst/>
          </a:prstGeom>
          <a:noFill/>
        </p:spPr>
        <p:txBody>
          <a:bodyPr wrap="square" rtlCol="0">
            <a:spAutoFit/>
          </a:bodyPr>
          <a:lstStyle/>
          <a:p>
            <a:r>
              <a:rPr lang="en-US" sz="3000" b="1" dirty="0"/>
              <a:t>Table 1. Components of the correlation  between each assessment method. * </a:t>
            </a:r>
            <a:r>
              <a:rPr lang="en-US" sz="3000" b="1" i="1" dirty="0"/>
              <a:t>P</a:t>
            </a:r>
            <a:r>
              <a:rPr lang="en-US" sz="3000" b="1" dirty="0"/>
              <a:t>&lt;0.05</a:t>
            </a:r>
          </a:p>
        </p:txBody>
      </p:sp>
      <p:cxnSp>
        <p:nvCxnSpPr>
          <p:cNvPr id="7" name="Straight Connector 6">
            <a:extLst>
              <a:ext uri="{FF2B5EF4-FFF2-40B4-BE49-F238E27FC236}">
                <a16:creationId xmlns:a16="http://schemas.microsoft.com/office/drawing/2014/main" id="{BEBC81CA-4D30-254F-ABA7-810858BC8B02}"/>
              </a:ext>
            </a:extLst>
          </p:cNvPr>
          <p:cNvCxnSpPr/>
          <p:nvPr/>
        </p:nvCxnSpPr>
        <p:spPr>
          <a:xfrm>
            <a:off x="10055941" y="19875485"/>
            <a:ext cx="68080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85DD139-F18B-6842-A766-A949F9C2855F}"/>
              </a:ext>
            </a:extLst>
          </p:cNvPr>
          <p:cNvCxnSpPr/>
          <p:nvPr/>
        </p:nvCxnSpPr>
        <p:spPr>
          <a:xfrm>
            <a:off x="10055941" y="20361194"/>
            <a:ext cx="68080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05CCC5E-6BA1-C544-8D91-8DD137D18201}"/>
              </a:ext>
            </a:extLst>
          </p:cNvPr>
          <p:cNvSpPr txBox="1"/>
          <p:nvPr/>
        </p:nvSpPr>
        <p:spPr>
          <a:xfrm>
            <a:off x="10858583" y="19613875"/>
            <a:ext cx="1536662" cy="523220"/>
          </a:xfrm>
          <a:prstGeom prst="rect">
            <a:avLst/>
          </a:prstGeom>
          <a:noFill/>
        </p:spPr>
        <p:txBody>
          <a:bodyPr wrap="square" rtlCol="0">
            <a:spAutoFit/>
          </a:bodyPr>
          <a:lstStyle/>
          <a:p>
            <a:r>
              <a:rPr lang="en-US" sz="2800" dirty="0"/>
              <a:t>Right </a:t>
            </a:r>
          </a:p>
        </p:txBody>
      </p:sp>
      <p:sp>
        <p:nvSpPr>
          <p:cNvPr id="46" name="TextBox 45">
            <a:extLst>
              <a:ext uri="{FF2B5EF4-FFF2-40B4-BE49-F238E27FC236}">
                <a16:creationId xmlns:a16="http://schemas.microsoft.com/office/drawing/2014/main" id="{9477BFCB-CA50-594F-A29D-04B28E974C96}"/>
              </a:ext>
            </a:extLst>
          </p:cNvPr>
          <p:cNvSpPr txBox="1"/>
          <p:nvPr/>
        </p:nvSpPr>
        <p:spPr>
          <a:xfrm>
            <a:off x="10845720" y="20037538"/>
            <a:ext cx="1536662" cy="523220"/>
          </a:xfrm>
          <a:prstGeom prst="rect">
            <a:avLst/>
          </a:prstGeom>
          <a:noFill/>
        </p:spPr>
        <p:txBody>
          <a:bodyPr wrap="square" rtlCol="0">
            <a:spAutoFit/>
          </a:bodyPr>
          <a:lstStyle/>
          <a:p>
            <a:r>
              <a:rPr lang="en-US" sz="2800" dirty="0"/>
              <a:t>Left</a:t>
            </a:r>
          </a:p>
        </p:txBody>
      </p:sp>
      <p:cxnSp>
        <p:nvCxnSpPr>
          <p:cNvPr id="48" name="Straight Connector 47">
            <a:extLst>
              <a:ext uri="{FF2B5EF4-FFF2-40B4-BE49-F238E27FC236}">
                <a16:creationId xmlns:a16="http://schemas.microsoft.com/office/drawing/2014/main" id="{DB0565EA-E066-9945-848B-2E9FCB16D36E}"/>
              </a:ext>
            </a:extLst>
          </p:cNvPr>
          <p:cNvCxnSpPr/>
          <p:nvPr/>
        </p:nvCxnSpPr>
        <p:spPr>
          <a:xfrm>
            <a:off x="9946969" y="33037340"/>
            <a:ext cx="68080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413A865-69D8-354F-8789-E6BA1FB600EA}"/>
              </a:ext>
            </a:extLst>
          </p:cNvPr>
          <p:cNvCxnSpPr/>
          <p:nvPr/>
        </p:nvCxnSpPr>
        <p:spPr>
          <a:xfrm>
            <a:off x="9946969" y="33523049"/>
            <a:ext cx="68080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91939DD0-6152-7944-BCAA-2E696E5F0804}"/>
              </a:ext>
            </a:extLst>
          </p:cNvPr>
          <p:cNvSpPr txBox="1"/>
          <p:nvPr/>
        </p:nvSpPr>
        <p:spPr>
          <a:xfrm>
            <a:off x="10749611" y="32775730"/>
            <a:ext cx="1536662" cy="523220"/>
          </a:xfrm>
          <a:prstGeom prst="rect">
            <a:avLst/>
          </a:prstGeom>
          <a:noFill/>
        </p:spPr>
        <p:txBody>
          <a:bodyPr wrap="square" rtlCol="0">
            <a:spAutoFit/>
          </a:bodyPr>
          <a:lstStyle/>
          <a:p>
            <a:r>
              <a:rPr lang="en-US" sz="2800" dirty="0"/>
              <a:t>Right </a:t>
            </a:r>
          </a:p>
        </p:txBody>
      </p:sp>
      <p:sp>
        <p:nvSpPr>
          <p:cNvPr id="52" name="TextBox 51">
            <a:extLst>
              <a:ext uri="{FF2B5EF4-FFF2-40B4-BE49-F238E27FC236}">
                <a16:creationId xmlns:a16="http://schemas.microsoft.com/office/drawing/2014/main" id="{82DC2055-6F07-554D-A692-6B9AE4820A67}"/>
              </a:ext>
            </a:extLst>
          </p:cNvPr>
          <p:cNvSpPr txBox="1"/>
          <p:nvPr/>
        </p:nvSpPr>
        <p:spPr>
          <a:xfrm>
            <a:off x="10736748" y="33199393"/>
            <a:ext cx="1536662" cy="523220"/>
          </a:xfrm>
          <a:prstGeom prst="rect">
            <a:avLst/>
          </a:prstGeom>
          <a:noFill/>
        </p:spPr>
        <p:txBody>
          <a:bodyPr wrap="square" rtlCol="0">
            <a:spAutoFit/>
          </a:bodyPr>
          <a:lstStyle/>
          <a:p>
            <a:r>
              <a:rPr lang="en-US" sz="2800" dirty="0"/>
              <a:t>Left</a:t>
            </a:r>
          </a:p>
        </p:txBody>
      </p:sp>
      <p:cxnSp>
        <p:nvCxnSpPr>
          <p:cNvPr id="54" name="Straight Connector 53">
            <a:extLst>
              <a:ext uri="{FF2B5EF4-FFF2-40B4-BE49-F238E27FC236}">
                <a16:creationId xmlns:a16="http://schemas.microsoft.com/office/drawing/2014/main" id="{C6C9AACA-2F3B-9B46-A95A-62EE9FD6A138}"/>
              </a:ext>
            </a:extLst>
          </p:cNvPr>
          <p:cNvCxnSpPr/>
          <p:nvPr/>
        </p:nvCxnSpPr>
        <p:spPr>
          <a:xfrm>
            <a:off x="10043078" y="26339030"/>
            <a:ext cx="68080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5EF43DF-D953-9043-8ABC-DD1842880812}"/>
              </a:ext>
            </a:extLst>
          </p:cNvPr>
          <p:cNvCxnSpPr/>
          <p:nvPr/>
        </p:nvCxnSpPr>
        <p:spPr>
          <a:xfrm>
            <a:off x="10043078" y="26824739"/>
            <a:ext cx="68080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68CFFB34-48EA-9249-9A2E-EFC3F0BB8701}"/>
              </a:ext>
            </a:extLst>
          </p:cNvPr>
          <p:cNvSpPr txBox="1"/>
          <p:nvPr/>
        </p:nvSpPr>
        <p:spPr>
          <a:xfrm>
            <a:off x="10845720" y="26077420"/>
            <a:ext cx="1536662" cy="523220"/>
          </a:xfrm>
          <a:prstGeom prst="rect">
            <a:avLst/>
          </a:prstGeom>
          <a:noFill/>
        </p:spPr>
        <p:txBody>
          <a:bodyPr wrap="square" rtlCol="0">
            <a:spAutoFit/>
          </a:bodyPr>
          <a:lstStyle/>
          <a:p>
            <a:r>
              <a:rPr lang="en-US" sz="2800" dirty="0"/>
              <a:t>Right </a:t>
            </a:r>
          </a:p>
        </p:txBody>
      </p:sp>
      <p:sp>
        <p:nvSpPr>
          <p:cNvPr id="57" name="TextBox 56">
            <a:extLst>
              <a:ext uri="{FF2B5EF4-FFF2-40B4-BE49-F238E27FC236}">
                <a16:creationId xmlns:a16="http://schemas.microsoft.com/office/drawing/2014/main" id="{4A4958A9-16B5-C44C-9634-54FCC1FC753E}"/>
              </a:ext>
            </a:extLst>
          </p:cNvPr>
          <p:cNvSpPr txBox="1"/>
          <p:nvPr/>
        </p:nvSpPr>
        <p:spPr>
          <a:xfrm>
            <a:off x="10832857" y="26501083"/>
            <a:ext cx="1536662" cy="523220"/>
          </a:xfrm>
          <a:prstGeom prst="rect">
            <a:avLst/>
          </a:prstGeom>
          <a:noFill/>
        </p:spPr>
        <p:txBody>
          <a:bodyPr wrap="square" rtlCol="0">
            <a:spAutoFit/>
          </a:bodyPr>
          <a:lstStyle/>
          <a:p>
            <a:r>
              <a:rPr lang="en-US" sz="2800" dirty="0"/>
              <a:t>Left</a:t>
            </a:r>
          </a:p>
        </p:txBody>
      </p:sp>
      <p:graphicFrame>
        <p:nvGraphicFramePr>
          <p:cNvPr id="66" name="Chart 65">
            <a:extLst>
              <a:ext uri="{FF2B5EF4-FFF2-40B4-BE49-F238E27FC236}">
                <a16:creationId xmlns:a16="http://schemas.microsoft.com/office/drawing/2014/main" id="{860C1A89-7CC0-4A46-A4BF-77BA5FCBBE2D}"/>
              </a:ext>
            </a:extLst>
          </p:cNvPr>
          <p:cNvGraphicFramePr>
            <a:graphicFrameLocks/>
          </p:cNvGraphicFramePr>
          <p:nvPr>
            <p:extLst>
              <p:ext uri="{D42A27DB-BD31-4B8C-83A1-F6EECF244321}">
                <p14:modId xmlns:p14="http://schemas.microsoft.com/office/powerpoint/2010/main" val="1705015"/>
              </p:ext>
            </p:extLst>
          </p:nvPr>
        </p:nvGraphicFramePr>
        <p:xfrm>
          <a:off x="959096" y="17261046"/>
          <a:ext cx="8824886" cy="526096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67" name="Chart 66">
            <a:extLst>
              <a:ext uri="{FF2B5EF4-FFF2-40B4-BE49-F238E27FC236}">
                <a16:creationId xmlns:a16="http://schemas.microsoft.com/office/drawing/2014/main" id="{63567972-7A83-3146-BA67-9523C1ABE20D}"/>
              </a:ext>
            </a:extLst>
          </p:cNvPr>
          <p:cNvGraphicFramePr>
            <a:graphicFrameLocks/>
          </p:cNvGraphicFramePr>
          <p:nvPr>
            <p:extLst>
              <p:ext uri="{D42A27DB-BD31-4B8C-83A1-F6EECF244321}">
                <p14:modId xmlns:p14="http://schemas.microsoft.com/office/powerpoint/2010/main" val="2312373880"/>
              </p:ext>
            </p:extLst>
          </p:nvPr>
        </p:nvGraphicFramePr>
        <p:xfrm>
          <a:off x="1268469" y="30706305"/>
          <a:ext cx="8509737" cy="54859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9" name="Chart 68">
            <a:extLst>
              <a:ext uri="{FF2B5EF4-FFF2-40B4-BE49-F238E27FC236}">
                <a16:creationId xmlns:a16="http://schemas.microsoft.com/office/drawing/2014/main" id="{84EC707C-9209-F44D-B2BD-FA130489EC9D}"/>
              </a:ext>
            </a:extLst>
          </p:cNvPr>
          <p:cNvGraphicFramePr>
            <a:graphicFrameLocks/>
          </p:cNvGraphicFramePr>
          <p:nvPr>
            <p:extLst>
              <p:ext uri="{D42A27DB-BD31-4B8C-83A1-F6EECF244321}">
                <p14:modId xmlns:p14="http://schemas.microsoft.com/office/powerpoint/2010/main" val="3739627205"/>
              </p:ext>
            </p:extLst>
          </p:nvPr>
        </p:nvGraphicFramePr>
        <p:xfrm>
          <a:off x="836960" y="23561466"/>
          <a:ext cx="9037355" cy="6188827"/>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58" name="Chart 57">
            <a:extLst>
              <a:ext uri="{FF2B5EF4-FFF2-40B4-BE49-F238E27FC236}">
                <a16:creationId xmlns:a16="http://schemas.microsoft.com/office/drawing/2014/main" id="{688E3B6B-852B-3340-86EF-091A4E85DA6A}"/>
              </a:ext>
            </a:extLst>
          </p:cNvPr>
          <p:cNvGraphicFramePr>
            <a:graphicFrameLocks/>
          </p:cNvGraphicFramePr>
          <p:nvPr>
            <p:extLst>
              <p:ext uri="{D42A27DB-BD31-4B8C-83A1-F6EECF244321}">
                <p14:modId xmlns:p14="http://schemas.microsoft.com/office/powerpoint/2010/main" val="1594008579"/>
              </p:ext>
            </p:extLst>
          </p:nvPr>
        </p:nvGraphicFramePr>
        <p:xfrm>
          <a:off x="26043845" y="13533211"/>
          <a:ext cx="10767177" cy="10711311"/>
        </p:xfrm>
        <a:graphic>
          <a:graphicData uri="http://schemas.openxmlformats.org/drawingml/2006/chart">
            <c:chart xmlns:c="http://schemas.openxmlformats.org/drawingml/2006/chart" xmlns:r="http://schemas.openxmlformats.org/officeDocument/2006/relationships" r:id="rId8"/>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82543</TotalTime>
  <Words>913</Words>
  <Application>Microsoft Macintosh PowerPoint</Application>
  <PresentationFormat>Custom</PresentationFormat>
  <Paragraphs>149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Lucida Bright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SPIN</dc:creator>
  <cp:lastModifiedBy>Mary Geneau</cp:lastModifiedBy>
  <cp:revision>506</cp:revision>
  <dcterms:created xsi:type="dcterms:W3CDTF">2013-05-15T17:41:58Z</dcterms:created>
  <dcterms:modified xsi:type="dcterms:W3CDTF">2019-10-23T22:40:02Z</dcterms:modified>
</cp:coreProperties>
</file>